
<file path=[Content_Types].xml><?xml version="1.0" encoding="utf-8"?>
<Types xmlns="http://schemas.openxmlformats.org/package/2006/content-types">
  <Default Extension="jpeg" ContentType="image/jpeg"/>
  <Default Extension="wav" ContentType="audio/x-wav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311" r:id="rId4"/>
    <p:sldId id="257" r:id="rId5"/>
    <p:sldId id="258" r:id="rId6"/>
    <p:sldId id="312" r:id="rId7"/>
    <p:sldId id="313" r:id="rId8"/>
    <p:sldId id="259" r:id="rId9"/>
    <p:sldId id="260" r:id="rId10"/>
    <p:sldId id="261" r:id="rId11"/>
    <p:sldId id="314" r:id="rId12"/>
    <p:sldId id="262" r:id="rId13"/>
    <p:sldId id="264" r:id="rId14"/>
    <p:sldId id="265" r:id="rId15"/>
    <p:sldId id="266" r:id="rId16"/>
    <p:sldId id="315" r:id="rId17"/>
    <p:sldId id="267" r:id="rId18"/>
    <p:sldId id="316" r:id="rId19"/>
    <p:sldId id="268" r:id="rId20"/>
    <p:sldId id="263" r:id="rId21"/>
    <p:sldId id="270" r:id="rId22"/>
    <p:sldId id="269" r:id="rId23"/>
    <p:sldId id="318" r:id="rId24"/>
    <p:sldId id="317" r:id="rId25"/>
    <p:sldId id="272" r:id="rId26"/>
    <p:sldId id="273" r:id="rId27"/>
    <p:sldId id="274" r:id="rId28"/>
    <p:sldId id="275" r:id="rId29"/>
    <p:sldId id="276" r:id="rId30"/>
    <p:sldId id="277" r:id="rId31"/>
    <p:sldId id="290" r:id="rId32"/>
    <p:sldId id="291" r:id="rId33"/>
    <p:sldId id="278" r:id="rId34"/>
    <p:sldId id="279" r:id="rId35"/>
    <p:sldId id="280" r:id="rId36"/>
    <p:sldId id="281" r:id="rId37"/>
    <p:sldId id="282" r:id="rId38"/>
    <p:sldId id="283" r:id="rId39"/>
    <p:sldId id="284" r:id="rId40"/>
    <p:sldId id="285" r:id="rId41"/>
    <p:sldId id="286" r:id="rId42"/>
    <p:sldId id="287" r:id="rId43"/>
    <p:sldId id="288" r:id="rId44"/>
    <p:sldId id="289" r:id="rId45"/>
    <p:sldId id="292" r:id="rId46"/>
    <p:sldId id="293" r:id="rId47"/>
    <p:sldId id="294" r:id="rId48"/>
    <p:sldId id="319" r:id="rId49"/>
    <p:sldId id="325" r:id="rId50"/>
    <p:sldId id="320" r:id="rId51"/>
    <p:sldId id="321" r:id="rId52"/>
    <p:sldId id="322" r:id="rId53"/>
    <p:sldId id="323" r:id="rId54"/>
    <p:sldId id="295" r:id="rId55"/>
    <p:sldId id="296" r:id="rId56"/>
    <p:sldId id="328" r:id="rId57"/>
    <p:sldId id="327" r:id="rId58"/>
    <p:sldId id="326" r:id="rId59"/>
    <p:sldId id="271" r:id="rId60"/>
    <p:sldId id="297" r:id="rId61"/>
    <p:sldId id="298" r:id="rId62"/>
    <p:sldId id="299" r:id="rId63"/>
    <p:sldId id="300" r:id="rId64"/>
    <p:sldId id="301" r:id="rId65"/>
    <p:sldId id="324" r:id="rId66"/>
    <p:sldId id="302" r:id="rId67"/>
    <p:sldId id="303" r:id="rId68"/>
    <p:sldId id="304" r:id="rId69"/>
    <p:sldId id="305" r:id="rId70"/>
    <p:sldId id="306" r:id="rId71"/>
    <p:sldId id="307" r:id="rId72"/>
    <p:sldId id="308" r:id="rId73"/>
    <p:sldId id="309" r:id="rId74"/>
    <p:sldId id="310" r:id="rId7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6" autoAdjust="0"/>
    <p:restoredTop sz="94660"/>
  </p:normalViewPr>
  <p:slideViewPr>
    <p:cSldViewPr snapToGrid="0" showGuides="1">
      <p:cViewPr>
        <p:scale>
          <a:sx n="75" d="100"/>
          <a:sy n="75" d="100"/>
        </p:scale>
        <p:origin x="780" y="44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8" Type="http://schemas.openxmlformats.org/officeDocument/2006/relationships/tableStyles" Target="tableStyles.xml"/><Relationship Id="rId77" Type="http://schemas.openxmlformats.org/officeDocument/2006/relationships/viewProps" Target="viewProps.xml"/><Relationship Id="rId76" Type="http://schemas.openxmlformats.org/officeDocument/2006/relationships/presProps" Target="presProps.xml"/><Relationship Id="rId75" Type="http://schemas.openxmlformats.org/officeDocument/2006/relationships/slide" Target="slides/slide73.xml"/><Relationship Id="rId74" Type="http://schemas.openxmlformats.org/officeDocument/2006/relationships/slide" Target="slides/slide72.xml"/><Relationship Id="rId73" Type="http://schemas.openxmlformats.org/officeDocument/2006/relationships/slide" Target="slides/slide71.xml"/><Relationship Id="rId72" Type="http://schemas.openxmlformats.org/officeDocument/2006/relationships/slide" Target="slides/slide70.xml"/><Relationship Id="rId71" Type="http://schemas.openxmlformats.org/officeDocument/2006/relationships/slide" Target="slides/slide69.xml"/><Relationship Id="rId70" Type="http://schemas.openxmlformats.org/officeDocument/2006/relationships/slide" Target="slides/slide68.xml"/><Relationship Id="rId7" Type="http://schemas.openxmlformats.org/officeDocument/2006/relationships/slide" Target="slides/slide5.xml"/><Relationship Id="rId69" Type="http://schemas.openxmlformats.org/officeDocument/2006/relationships/slide" Target="slides/slide67.xml"/><Relationship Id="rId68" Type="http://schemas.openxmlformats.org/officeDocument/2006/relationships/slide" Target="slides/slide66.xml"/><Relationship Id="rId67" Type="http://schemas.openxmlformats.org/officeDocument/2006/relationships/slide" Target="slides/slide65.xml"/><Relationship Id="rId66" Type="http://schemas.openxmlformats.org/officeDocument/2006/relationships/slide" Target="slides/slide64.xml"/><Relationship Id="rId65" Type="http://schemas.openxmlformats.org/officeDocument/2006/relationships/slide" Target="slides/slide63.xml"/><Relationship Id="rId64" Type="http://schemas.openxmlformats.org/officeDocument/2006/relationships/slide" Target="slides/slide62.xml"/><Relationship Id="rId63" Type="http://schemas.openxmlformats.org/officeDocument/2006/relationships/slide" Target="slides/slide61.xml"/><Relationship Id="rId62" Type="http://schemas.openxmlformats.org/officeDocument/2006/relationships/slide" Target="slides/slide60.xml"/><Relationship Id="rId61" Type="http://schemas.openxmlformats.org/officeDocument/2006/relationships/slide" Target="slides/slide59.xml"/><Relationship Id="rId60" Type="http://schemas.openxmlformats.org/officeDocument/2006/relationships/slide" Target="slides/slide58.xml"/><Relationship Id="rId6" Type="http://schemas.openxmlformats.org/officeDocument/2006/relationships/slide" Target="slides/slide4.xml"/><Relationship Id="rId59" Type="http://schemas.openxmlformats.org/officeDocument/2006/relationships/slide" Target="slides/slide57.xml"/><Relationship Id="rId58" Type="http://schemas.openxmlformats.org/officeDocument/2006/relationships/slide" Target="slides/slide56.xml"/><Relationship Id="rId57" Type="http://schemas.openxmlformats.org/officeDocument/2006/relationships/slide" Target="slides/slide55.xml"/><Relationship Id="rId56" Type="http://schemas.openxmlformats.org/officeDocument/2006/relationships/slide" Target="slides/slide54.xml"/><Relationship Id="rId55" Type="http://schemas.openxmlformats.org/officeDocument/2006/relationships/slide" Target="slides/slide53.xml"/><Relationship Id="rId54" Type="http://schemas.openxmlformats.org/officeDocument/2006/relationships/slide" Target="slides/slide52.xml"/><Relationship Id="rId53" Type="http://schemas.openxmlformats.org/officeDocument/2006/relationships/slide" Target="slides/slide51.xml"/><Relationship Id="rId52" Type="http://schemas.openxmlformats.org/officeDocument/2006/relationships/slide" Target="slides/slide50.xml"/><Relationship Id="rId51" Type="http://schemas.openxmlformats.org/officeDocument/2006/relationships/slide" Target="slides/slide49.xml"/><Relationship Id="rId50" Type="http://schemas.openxmlformats.org/officeDocument/2006/relationships/slide" Target="slides/slide48.xml"/><Relationship Id="rId5" Type="http://schemas.openxmlformats.org/officeDocument/2006/relationships/slide" Target="slides/slide3.xml"/><Relationship Id="rId49" Type="http://schemas.openxmlformats.org/officeDocument/2006/relationships/slide" Target="slides/slide47.xml"/><Relationship Id="rId48" Type="http://schemas.openxmlformats.org/officeDocument/2006/relationships/slide" Target="slides/slide46.xml"/><Relationship Id="rId47" Type="http://schemas.openxmlformats.org/officeDocument/2006/relationships/slide" Target="slides/slide45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60ED85-619A-47F8-B998-5C6EA58B38C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4D5D30-E49F-423A-B431-D4DA5CFAF07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60ED85-619A-47F8-B998-5C6EA58B38C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4D5D30-E49F-423A-B431-D4DA5CFAF07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60ED85-619A-47F8-B998-5C6EA58B38C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4D5D30-E49F-423A-B431-D4DA5CFAF07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60ED85-619A-47F8-B998-5C6EA58B38C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4D5D30-E49F-423A-B431-D4DA5CFAF07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60ED85-619A-47F8-B998-5C6EA58B38C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4D5D30-E49F-423A-B431-D4DA5CFAF07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60ED85-619A-47F8-B998-5C6EA58B38C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4D5D30-E49F-423A-B431-D4DA5CFAF07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60ED85-619A-47F8-B998-5C6EA58B38C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4D5D30-E49F-423A-B431-D4DA5CFAF07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60ED85-619A-47F8-B998-5C6EA58B38C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4D5D30-E49F-423A-B431-D4DA5CFAF07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60ED85-619A-47F8-B998-5C6EA58B38C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4D5D30-E49F-423A-B431-D4DA5CFAF07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60ED85-619A-47F8-B998-5C6EA58B38C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4D5D30-E49F-423A-B431-D4DA5CFAF07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60ED85-619A-47F8-B998-5C6EA58B38C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4D5D30-E49F-423A-B431-D4DA5CFAF07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60ED85-619A-47F8-B998-5C6EA58B38C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4D5D30-E49F-423A-B431-D4DA5CFAF07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.png"/><Relationship Id="rId2" Type="http://schemas.microsoft.com/office/2007/relationships/media" Target="../media/audio1.wav"/><Relationship Id="rId1" Type="http://schemas.openxmlformats.org/officeDocument/2006/relationships/audio" Target="../media/audio1.wav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GIF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GIF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jpeg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7994" y="380994"/>
            <a:ext cx="6096012" cy="6096012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016124" y="2489201"/>
            <a:ext cx="8159751" cy="1569660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9600" b="1" dirty="0">
                <a:solidFill>
                  <a:schemeClr val="bg1"/>
                </a:solidFill>
                <a:cs typeface="+mn-ea"/>
                <a:sym typeface="+mn-lt"/>
              </a:rPr>
              <a:t>年会开场快闪</a:t>
            </a:r>
            <a:endParaRPr lang="zh-CN" altLang="en-US" sz="96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1743065" y="1738875"/>
            <a:ext cx="1888303" cy="369332"/>
            <a:chOff x="1793865" y="1258246"/>
            <a:chExt cx="1888303" cy="369332"/>
          </a:xfrm>
        </p:grpSpPr>
        <p:grpSp>
          <p:nvGrpSpPr>
            <p:cNvPr id="13" name="组合 12"/>
            <p:cNvGrpSpPr/>
            <p:nvPr/>
          </p:nvGrpSpPr>
          <p:grpSpPr>
            <a:xfrm>
              <a:off x="3418115" y="1299029"/>
              <a:ext cx="264053" cy="264053"/>
              <a:chOff x="3452812" y="1217612"/>
              <a:chExt cx="316441" cy="316441"/>
            </a:xfrm>
          </p:grpSpPr>
          <p:sp>
            <p:nvSpPr>
              <p:cNvPr id="9" name="椭圆 8"/>
              <p:cNvSpPr/>
              <p:nvPr/>
            </p:nvSpPr>
            <p:spPr>
              <a:xfrm>
                <a:off x="3488267" y="1253067"/>
                <a:ext cx="245533" cy="24553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" name="弧形 9"/>
              <p:cNvSpPr/>
              <p:nvPr/>
            </p:nvSpPr>
            <p:spPr>
              <a:xfrm>
                <a:off x="3517370" y="1282170"/>
                <a:ext cx="187324" cy="187324"/>
              </a:xfrm>
              <a:prstGeom prst="arc">
                <a:avLst>
                  <a:gd name="adj1" fmla="val 16200000"/>
                  <a:gd name="adj2" fmla="val 6794033"/>
                </a:avLst>
              </a:prstGeom>
              <a:noFill/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椭圆 10"/>
              <p:cNvSpPr/>
              <p:nvPr/>
            </p:nvSpPr>
            <p:spPr>
              <a:xfrm>
                <a:off x="3452812" y="1217612"/>
                <a:ext cx="316441" cy="316441"/>
              </a:xfrm>
              <a:prstGeom prst="ellipse">
                <a:avLst/>
              </a:prstGeom>
              <a:noFill/>
              <a:ln w="6350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弧形 11"/>
              <p:cNvSpPr/>
              <p:nvPr/>
            </p:nvSpPr>
            <p:spPr>
              <a:xfrm>
                <a:off x="3517370" y="1281640"/>
                <a:ext cx="187324" cy="187324"/>
              </a:xfrm>
              <a:prstGeom prst="arc">
                <a:avLst>
                  <a:gd name="adj1" fmla="val 9580599"/>
                  <a:gd name="adj2" fmla="val 14986864"/>
                </a:avLst>
              </a:prstGeom>
              <a:noFill/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4" name="文本框 13"/>
            <p:cNvSpPr txBox="1"/>
            <p:nvPr/>
          </p:nvSpPr>
          <p:spPr>
            <a:xfrm>
              <a:off x="1793865" y="1258246"/>
              <a:ext cx="156527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b="1" dirty="0">
                  <a:solidFill>
                    <a:schemeClr val="bg1"/>
                  </a:solidFill>
                  <a:cs typeface="+mn-ea"/>
                  <a:sym typeface="+mn-lt"/>
                </a:rPr>
                <a:t>1991.02.25</a:t>
              </a:r>
              <a:endParaRPr lang="zh-CN" altLang="en-US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2410722" y="881100"/>
            <a:ext cx="1888303" cy="369332"/>
            <a:chOff x="1793865" y="1258246"/>
            <a:chExt cx="1888303" cy="369332"/>
          </a:xfrm>
        </p:grpSpPr>
        <p:grpSp>
          <p:nvGrpSpPr>
            <p:cNvPr id="17" name="组合 16"/>
            <p:cNvGrpSpPr/>
            <p:nvPr/>
          </p:nvGrpSpPr>
          <p:grpSpPr>
            <a:xfrm>
              <a:off x="3418115" y="1299029"/>
              <a:ext cx="264053" cy="264053"/>
              <a:chOff x="3452812" y="1217612"/>
              <a:chExt cx="316441" cy="316441"/>
            </a:xfrm>
          </p:grpSpPr>
          <p:sp>
            <p:nvSpPr>
              <p:cNvPr id="19" name="椭圆 18"/>
              <p:cNvSpPr/>
              <p:nvPr/>
            </p:nvSpPr>
            <p:spPr>
              <a:xfrm>
                <a:off x="3488267" y="1253067"/>
                <a:ext cx="245533" cy="24553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弧形 19"/>
              <p:cNvSpPr/>
              <p:nvPr/>
            </p:nvSpPr>
            <p:spPr>
              <a:xfrm>
                <a:off x="3517370" y="1282170"/>
                <a:ext cx="187324" cy="187324"/>
              </a:xfrm>
              <a:prstGeom prst="arc">
                <a:avLst>
                  <a:gd name="adj1" fmla="val 16200000"/>
                  <a:gd name="adj2" fmla="val 6794033"/>
                </a:avLst>
              </a:prstGeom>
              <a:noFill/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椭圆 20"/>
              <p:cNvSpPr/>
              <p:nvPr/>
            </p:nvSpPr>
            <p:spPr>
              <a:xfrm>
                <a:off x="3452812" y="1217612"/>
                <a:ext cx="316441" cy="316441"/>
              </a:xfrm>
              <a:prstGeom prst="ellipse">
                <a:avLst/>
              </a:prstGeom>
              <a:noFill/>
              <a:ln w="6350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" name="弧形 21"/>
              <p:cNvSpPr/>
              <p:nvPr/>
            </p:nvSpPr>
            <p:spPr>
              <a:xfrm>
                <a:off x="3517370" y="1281640"/>
                <a:ext cx="187324" cy="187324"/>
              </a:xfrm>
              <a:prstGeom prst="arc">
                <a:avLst>
                  <a:gd name="adj1" fmla="val 9580599"/>
                  <a:gd name="adj2" fmla="val 14986864"/>
                </a:avLst>
              </a:prstGeom>
              <a:noFill/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8" name="文本框 17"/>
            <p:cNvSpPr txBox="1"/>
            <p:nvPr/>
          </p:nvSpPr>
          <p:spPr>
            <a:xfrm>
              <a:off x="1793865" y="1258246"/>
              <a:ext cx="156527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tabLst>
                  <a:tab pos="1074420" algn="l"/>
                </a:tabLst>
              </a:pPr>
              <a:r>
                <a:rPr lang="en-US" altLang="zh-CN" b="1" dirty="0">
                  <a:solidFill>
                    <a:schemeClr val="bg1"/>
                  </a:solidFill>
                  <a:cs typeface="+mn-ea"/>
                  <a:sym typeface="+mn-lt"/>
                </a:rPr>
                <a:t>1998.03.25</a:t>
              </a:r>
              <a:endParaRPr lang="zh-CN" altLang="en-US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7576458" y="868801"/>
            <a:ext cx="1715362" cy="369332"/>
            <a:chOff x="3418115" y="1245947"/>
            <a:chExt cx="1715362" cy="369332"/>
          </a:xfrm>
        </p:grpSpPr>
        <p:grpSp>
          <p:nvGrpSpPr>
            <p:cNvPr id="24" name="组合 23"/>
            <p:cNvGrpSpPr/>
            <p:nvPr/>
          </p:nvGrpSpPr>
          <p:grpSpPr>
            <a:xfrm>
              <a:off x="3418115" y="1299029"/>
              <a:ext cx="264053" cy="264053"/>
              <a:chOff x="3452812" y="1217612"/>
              <a:chExt cx="316441" cy="316441"/>
            </a:xfrm>
          </p:grpSpPr>
          <p:sp>
            <p:nvSpPr>
              <p:cNvPr id="26" name="椭圆 25"/>
              <p:cNvSpPr/>
              <p:nvPr/>
            </p:nvSpPr>
            <p:spPr>
              <a:xfrm>
                <a:off x="3488267" y="1253067"/>
                <a:ext cx="245533" cy="24553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弧形 26"/>
              <p:cNvSpPr/>
              <p:nvPr/>
            </p:nvSpPr>
            <p:spPr>
              <a:xfrm>
                <a:off x="3517370" y="1282170"/>
                <a:ext cx="187324" cy="187324"/>
              </a:xfrm>
              <a:prstGeom prst="arc">
                <a:avLst>
                  <a:gd name="adj1" fmla="val 16200000"/>
                  <a:gd name="adj2" fmla="val 6794033"/>
                </a:avLst>
              </a:prstGeom>
              <a:noFill/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椭圆 27"/>
              <p:cNvSpPr/>
              <p:nvPr/>
            </p:nvSpPr>
            <p:spPr>
              <a:xfrm>
                <a:off x="3452812" y="1217612"/>
                <a:ext cx="316441" cy="316441"/>
              </a:xfrm>
              <a:prstGeom prst="ellipse">
                <a:avLst/>
              </a:prstGeom>
              <a:noFill/>
              <a:ln w="6350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" name="弧形 28"/>
              <p:cNvSpPr/>
              <p:nvPr/>
            </p:nvSpPr>
            <p:spPr>
              <a:xfrm>
                <a:off x="3517370" y="1281640"/>
                <a:ext cx="187324" cy="187324"/>
              </a:xfrm>
              <a:prstGeom prst="arc">
                <a:avLst>
                  <a:gd name="adj1" fmla="val 9580599"/>
                  <a:gd name="adj2" fmla="val 14986864"/>
                </a:avLst>
              </a:prstGeom>
              <a:noFill/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5" name="文本框 24"/>
            <p:cNvSpPr txBox="1"/>
            <p:nvPr/>
          </p:nvSpPr>
          <p:spPr>
            <a:xfrm>
              <a:off x="3568201" y="1245947"/>
              <a:ext cx="156527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tabLst>
                  <a:tab pos="1074420" algn="l"/>
                </a:tabLst>
              </a:pPr>
              <a:r>
                <a:rPr lang="en-US" altLang="zh-CN" b="1" dirty="0">
                  <a:solidFill>
                    <a:schemeClr val="bg1"/>
                  </a:solidFill>
                  <a:cs typeface="+mn-ea"/>
                  <a:sym typeface="+mn-lt"/>
                </a:rPr>
                <a:t>2001.03.25</a:t>
              </a:r>
              <a:endParaRPr lang="zh-CN" altLang="en-US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8360232" y="1754577"/>
            <a:ext cx="1715362" cy="369332"/>
            <a:chOff x="3418115" y="1245947"/>
            <a:chExt cx="1715362" cy="369332"/>
          </a:xfrm>
        </p:grpSpPr>
        <p:grpSp>
          <p:nvGrpSpPr>
            <p:cNvPr id="31" name="组合 30"/>
            <p:cNvGrpSpPr/>
            <p:nvPr/>
          </p:nvGrpSpPr>
          <p:grpSpPr>
            <a:xfrm>
              <a:off x="3418115" y="1299029"/>
              <a:ext cx="264053" cy="264053"/>
              <a:chOff x="3452812" y="1217612"/>
              <a:chExt cx="316441" cy="316441"/>
            </a:xfrm>
          </p:grpSpPr>
          <p:sp>
            <p:nvSpPr>
              <p:cNvPr id="33" name="椭圆 32"/>
              <p:cNvSpPr/>
              <p:nvPr/>
            </p:nvSpPr>
            <p:spPr>
              <a:xfrm>
                <a:off x="3488267" y="1253067"/>
                <a:ext cx="245533" cy="24553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" name="弧形 33"/>
              <p:cNvSpPr/>
              <p:nvPr/>
            </p:nvSpPr>
            <p:spPr>
              <a:xfrm>
                <a:off x="3517370" y="1282170"/>
                <a:ext cx="187324" cy="187324"/>
              </a:xfrm>
              <a:prstGeom prst="arc">
                <a:avLst>
                  <a:gd name="adj1" fmla="val 16200000"/>
                  <a:gd name="adj2" fmla="val 6794033"/>
                </a:avLst>
              </a:prstGeom>
              <a:noFill/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" name="椭圆 34"/>
              <p:cNvSpPr/>
              <p:nvPr/>
            </p:nvSpPr>
            <p:spPr>
              <a:xfrm>
                <a:off x="3452812" y="1217612"/>
                <a:ext cx="316441" cy="316441"/>
              </a:xfrm>
              <a:prstGeom prst="ellipse">
                <a:avLst/>
              </a:prstGeom>
              <a:noFill/>
              <a:ln w="6350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" name="弧形 35"/>
              <p:cNvSpPr/>
              <p:nvPr/>
            </p:nvSpPr>
            <p:spPr>
              <a:xfrm>
                <a:off x="3517370" y="1281640"/>
                <a:ext cx="187324" cy="187324"/>
              </a:xfrm>
              <a:prstGeom prst="arc">
                <a:avLst>
                  <a:gd name="adj1" fmla="val 9580599"/>
                  <a:gd name="adj2" fmla="val 14986864"/>
                </a:avLst>
              </a:prstGeom>
              <a:noFill/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2" name="文本框 31"/>
            <p:cNvSpPr txBox="1"/>
            <p:nvPr/>
          </p:nvSpPr>
          <p:spPr>
            <a:xfrm>
              <a:off x="3568201" y="1245947"/>
              <a:ext cx="156527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tabLst>
                  <a:tab pos="1074420" algn="l"/>
                </a:tabLst>
              </a:pPr>
              <a:r>
                <a:rPr lang="en-US" altLang="zh-CN" b="1" dirty="0">
                  <a:solidFill>
                    <a:schemeClr val="bg1"/>
                  </a:solidFill>
                  <a:cs typeface="+mn-ea"/>
                  <a:sym typeface="+mn-lt"/>
                </a:rPr>
                <a:t>2005.04.25</a:t>
              </a:r>
              <a:endParaRPr lang="zh-CN" altLang="en-US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8360232" y="4439855"/>
            <a:ext cx="1715362" cy="369332"/>
            <a:chOff x="3418115" y="1245947"/>
            <a:chExt cx="1715362" cy="369332"/>
          </a:xfrm>
        </p:grpSpPr>
        <p:grpSp>
          <p:nvGrpSpPr>
            <p:cNvPr id="38" name="组合 37"/>
            <p:cNvGrpSpPr/>
            <p:nvPr/>
          </p:nvGrpSpPr>
          <p:grpSpPr>
            <a:xfrm>
              <a:off x="3418115" y="1299029"/>
              <a:ext cx="264053" cy="264053"/>
              <a:chOff x="3452812" y="1217612"/>
              <a:chExt cx="316441" cy="316441"/>
            </a:xfrm>
          </p:grpSpPr>
          <p:sp>
            <p:nvSpPr>
              <p:cNvPr id="40" name="椭圆 39"/>
              <p:cNvSpPr/>
              <p:nvPr/>
            </p:nvSpPr>
            <p:spPr>
              <a:xfrm>
                <a:off x="3488267" y="1253067"/>
                <a:ext cx="245533" cy="24553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1" name="弧形 40"/>
              <p:cNvSpPr/>
              <p:nvPr/>
            </p:nvSpPr>
            <p:spPr>
              <a:xfrm>
                <a:off x="3517370" y="1282170"/>
                <a:ext cx="187324" cy="187324"/>
              </a:xfrm>
              <a:prstGeom prst="arc">
                <a:avLst>
                  <a:gd name="adj1" fmla="val 16200000"/>
                  <a:gd name="adj2" fmla="val 6794033"/>
                </a:avLst>
              </a:prstGeom>
              <a:noFill/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2" name="椭圆 41"/>
              <p:cNvSpPr/>
              <p:nvPr/>
            </p:nvSpPr>
            <p:spPr>
              <a:xfrm>
                <a:off x="3452812" y="1217612"/>
                <a:ext cx="316441" cy="316441"/>
              </a:xfrm>
              <a:prstGeom prst="ellipse">
                <a:avLst/>
              </a:prstGeom>
              <a:noFill/>
              <a:ln w="6350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3" name="弧形 42"/>
              <p:cNvSpPr/>
              <p:nvPr/>
            </p:nvSpPr>
            <p:spPr>
              <a:xfrm>
                <a:off x="3517370" y="1281640"/>
                <a:ext cx="187324" cy="187324"/>
              </a:xfrm>
              <a:prstGeom prst="arc">
                <a:avLst>
                  <a:gd name="adj1" fmla="val 9580599"/>
                  <a:gd name="adj2" fmla="val 14986864"/>
                </a:avLst>
              </a:prstGeom>
              <a:noFill/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9" name="文本框 38"/>
            <p:cNvSpPr txBox="1"/>
            <p:nvPr/>
          </p:nvSpPr>
          <p:spPr>
            <a:xfrm>
              <a:off x="3568201" y="1245947"/>
              <a:ext cx="156527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tabLst>
                  <a:tab pos="1074420" algn="l"/>
                </a:tabLst>
              </a:pPr>
              <a:r>
                <a:rPr lang="en-US" altLang="zh-CN" b="1" dirty="0">
                  <a:solidFill>
                    <a:schemeClr val="bg1"/>
                  </a:solidFill>
                  <a:cs typeface="+mn-ea"/>
                  <a:sym typeface="+mn-lt"/>
                </a:rPr>
                <a:t>2007.04.25</a:t>
              </a:r>
              <a:endParaRPr lang="zh-CN" altLang="en-US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7428644" y="5520253"/>
            <a:ext cx="1715362" cy="369332"/>
            <a:chOff x="3418115" y="1245947"/>
            <a:chExt cx="1715362" cy="369332"/>
          </a:xfrm>
        </p:grpSpPr>
        <p:grpSp>
          <p:nvGrpSpPr>
            <p:cNvPr id="45" name="组合 44"/>
            <p:cNvGrpSpPr/>
            <p:nvPr/>
          </p:nvGrpSpPr>
          <p:grpSpPr>
            <a:xfrm>
              <a:off x="3418115" y="1299029"/>
              <a:ext cx="264053" cy="264053"/>
              <a:chOff x="3452812" y="1217612"/>
              <a:chExt cx="316441" cy="316441"/>
            </a:xfrm>
          </p:grpSpPr>
          <p:sp>
            <p:nvSpPr>
              <p:cNvPr id="47" name="椭圆 46"/>
              <p:cNvSpPr/>
              <p:nvPr/>
            </p:nvSpPr>
            <p:spPr>
              <a:xfrm>
                <a:off x="3488267" y="1253067"/>
                <a:ext cx="245533" cy="24553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8" name="弧形 47"/>
              <p:cNvSpPr/>
              <p:nvPr/>
            </p:nvSpPr>
            <p:spPr>
              <a:xfrm>
                <a:off x="3517370" y="1282170"/>
                <a:ext cx="187324" cy="187324"/>
              </a:xfrm>
              <a:prstGeom prst="arc">
                <a:avLst>
                  <a:gd name="adj1" fmla="val 16200000"/>
                  <a:gd name="adj2" fmla="val 6794033"/>
                </a:avLst>
              </a:prstGeom>
              <a:noFill/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9" name="椭圆 48"/>
              <p:cNvSpPr/>
              <p:nvPr/>
            </p:nvSpPr>
            <p:spPr>
              <a:xfrm>
                <a:off x="3452812" y="1217612"/>
                <a:ext cx="316441" cy="316441"/>
              </a:xfrm>
              <a:prstGeom prst="ellipse">
                <a:avLst/>
              </a:prstGeom>
              <a:noFill/>
              <a:ln w="6350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0" name="弧形 49"/>
              <p:cNvSpPr/>
              <p:nvPr/>
            </p:nvSpPr>
            <p:spPr>
              <a:xfrm>
                <a:off x="3517370" y="1281640"/>
                <a:ext cx="187324" cy="187324"/>
              </a:xfrm>
              <a:prstGeom prst="arc">
                <a:avLst>
                  <a:gd name="adj1" fmla="val 9580599"/>
                  <a:gd name="adj2" fmla="val 14986864"/>
                </a:avLst>
              </a:prstGeom>
              <a:noFill/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6" name="文本框 45"/>
            <p:cNvSpPr txBox="1"/>
            <p:nvPr/>
          </p:nvSpPr>
          <p:spPr>
            <a:xfrm>
              <a:off x="3568201" y="1245947"/>
              <a:ext cx="156527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tabLst>
                  <a:tab pos="1074420" algn="l"/>
                </a:tabLst>
              </a:pPr>
              <a:r>
                <a:rPr lang="en-US" altLang="zh-CN" b="1" dirty="0">
                  <a:solidFill>
                    <a:schemeClr val="bg1"/>
                  </a:solidFill>
                  <a:cs typeface="+mn-ea"/>
                  <a:sym typeface="+mn-lt"/>
                </a:rPr>
                <a:t>2010.04.25</a:t>
              </a:r>
              <a:endParaRPr lang="zh-CN" altLang="en-US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3516387" y="6025241"/>
            <a:ext cx="1985984" cy="369332"/>
            <a:chOff x="1696184" y="1288786"/>
            <a:chExt cx="1985984" cy="369332"/>
          </a:xfrm>
        </p:grpSpPr>
        <p:grpSp>
          <p:nvGrpSpPr>
            <p:cNvPr id="52" name="组合 51"/>
            <p:cNvGrpSpPr/>
            <p:nvPr/>
          </p:nvGrpSpPr>
          <p:grpSpPr>
            <a:xfrm>
              <a:off x="3418115" y="1299029"/>
              <a:ext cx="264053" cy="264053"/>
              <a:chOff x="3452812" y="1217612"/>
              <a:chExt cx="316441" cy="316441"/>
            </a:xfrm>
          </p:grpSpPr>
          <p:sp>
            <p:nvSpPr>
              <p:cNvPr id="54" name="椭圆 53"/>
              <p:cNvSpPr/>
              <p:nvPr/>
            </p:nvSpPr>
            <p:spPr>
              <a:xfrm>
                <a:off x="3488267" y="1253067"/>
                <a:ext cx="245533" cy="24553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5" name="弧形 54"/>
              <p:cNvSpPr/>
              <p:nvPr/>
            </p:nvSpPr>
            <p:spPr>
              <a:xfrm>
                <a:off x="3517370" y="1282170"/>
                <a:ext cx="187324" cy="187324"/>
              </a:xfrm>
              <a:prstGeom prst="arc">
                <a:avLst>
                  <a:gd name="adj1" fmla="val 16200000"/>
                  <a:gd name="adj2" fmla="val 6794033"/>
                </a:avLst>
              </a:prstGeom>
              <a:noFill/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6" name="椭圆 55"/>
              <p:cNvSpPr/>
              <p:nvPr/>
            </p:nvSpPr>
            <p:spPr>
              <a:xfrm>
                <a:off x="3452812" y="1217612"/>
                <a:ext cx="316441" cy="316441"/>
              </a:xfrm>
              <a:prstGeom prst="ellipse">
                <a:avLst/>
              </a:prstGeom>
              <a:noFill/>
              <a:ln w="6350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7" name="弧形 56"/>
              <p:cNvSpPr/>
              <p:nvPr/>
            </p:nvSpPr>
            <p:spPr>
              <a:xfrm>
                <a:off x="3517370" y="1281640"/>
                <a:ext cx="187324" cy="187324"/>
              </a:xfrm>
              <a:prstGeom prst="arc">
                <a:avLst>
                  <a:gd name="adj1" fmla="val 9580599"/>
                  <a:gd name="adj2" fmla="val 14986864"/>
                </a:avLst>
              </a:prstGeom>
              <a:noFill/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3" name="文本框 52"/>
            <p:cNvSpPr txBox="1"/>
            <p:nvPr/>
          </p:nvSpPr>
          <p:spPr>
            <a:xfrm>
              <a:off x="1696184" y="1288786"/>
              <a:ext cx="156527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tabLst>
                  <a:tab pos="1074420" algn="l"/>
                </a:tabLst>
              </a:pPr>
              <a:r>
                <a:rPr lang="en-US" altLang="zh-CN" b="1" dirty="0">
                  <a:solidFill>
                    <a:schemeClr val="bg1"/>
                  </a:solidFill>
                  <a:cs typeface="+mn-ea"/>
                  <a:sym typeface="+mn-lt"/>
                </a:rPr>
                <a:t>2013.04.25</a:t>
              </a:r>
              <a:endParaRPr lang="zh-CN" altLang="en-US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2394666" y="5475207"/>
            <a:ext cx="1985984" cy="369332"/>
            <a:chOff x="1696184" y="1288786"/>
            <a:chExt cx="1985984" cy="369332"/>
          </a:xfrm>
        </p:grpSpPr>
        <p:grpSp>
          <p:nvGrpSpPr>
            <p:cNvPr id="59" name="组合 58"/>
            <p:cNvGrpSpPr/>
            <p:nvPr/>
          </p:nvGrpSpPr>
          <p:grpSpPr>
            <a:xfrm>
              <a:off x="3418115" y="1299029"/>
              <a:ext cx="264053" cy="264053"/>
              <a:chOff x="3452812" y="1217612"/>
              <a:chExt cx="316441" cy="316441"/>
            </a:xfrm>
          </p:grpSpPr>
          <p:sp>
            <p:nvSpPr>
              <p:cNvPr id="61" name="椭圆 60"/>
              <p:cNvSpPr/>
              <p:nvPr/>
            </p:nvSpPr>
            <p:spPr>
              <a:xfrm>
                <a:off x="3488267" y="1253067"/>
                <a:ext cx="245533" cy="24553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2" name="弧形 61"/>
              <p:cNvSpPr/>
              <p:nvPr/>
            </p:nvSpPr>
            <p:spPr>
              <a:xfrm>
                <a:off x="3517370" y="1282170"/>
                <a:ext cx="187324" cy="187324"/>
              </a:xfrm>
              <a:prstGeom prst="arc">
                <a:avLst>
                  <a:gd name="adj1" fmla="val 16200000"/>
                  <a:gd name="adj2" fmla="val 6794033"/>
                </a:avLst>
              </a:prstGeom>
              <a:noFill/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3" name="椭圆 62"/>
              <p:cNvSpPr/>
              <p:nvPr/>
            </p:nvSpPr>
            <p:spPr>
              <a:xfrm>
                <a:off x="3452812" y="1217612"/>
                <a:ext cx="316441" cy="316441"/>
              </a:xfrm>
              <a:prstGeom prst="ellipse">
                <a:avLst/>
              </a:prstGeom>
              <a:noFill/>
              <a:ln w="6350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4" name="弧形 63"/>
              <p:cNvSpPr/>
              <p:nvPr/>
            </p:nvSpPr>
            <p:spPr>
              <a:xfrm>
                <a:off x="3517370" y="1281640"/>
                <a:ext cx="187324" cy="187324"/>
              </a:xfrm>
              <a:prstGeom prst="arc">
                <a:avLst>
                  <a:gd name="adj1" fmla="val 9580599"/>
                  <a:gd name="adj2" fmla="val 14986864"/>
                </a:avLst>
              </a:prstGeom>
              <a:noFill/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0" name="文本框 59"/>
            <p:cNvSpPr txBox="1"/>
            <p:nvPr/>
          </p:nvSpPr>
          <p:spPr>
            <a:xfrm>
              <a:off x="1696184" y="1288786"/>
              <a:ext cx="156527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tabLst>
                  <a:tab pos="1074420" algn="l"/>
                </a:tabLst>
              </a:pPr>
              <a:r>
                <a:rPr lang="en-US" altLang="zh-CN" b="1" dirty="0">
                  <a:solidFill>
                    <a:schemeClr val="bg1"/>
                  </a:solidFill>
                  <a:cs typeface="+mn-ea"/>
                  <a:sym typeface="+mn-lt"/>
                </a:rPr>
                <a:t>2017.06.23</a:t>
              </a:r>
              <a:endParaRPr lang="zh-CN" altLang="en-US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1724453" y="4457600"/>
            <a:ext cx="1985984" cy="369332"/>
            <a:chOff x="1696184" y="1288786"/>
            <a:chExt cx="1985984" cy="369332"/>
          </a:xfrm>
        </p:grpSpPr>
        <p:grpSp>
          <p:nvGrpSpPr>
            <p:cNvPr id="66" name="组合 65"/>
            <p:cNvGrpSpPr/>
            <p:nvPr/>
          </p:nvGrpSpPr>
          <p:grpSpPr>
            <a:xfrm>
              <a:off x="3418115" y="1299029"/>
              <a:ext cx="264053" cy="264053"/>
              <a:chOff x="3452812" y="1217612"/>
              <a:chExt cx="316441" cy="316441"/>
            </a:xfrm>
          </p:grpSpPr>
          <p:sp>
            <p:nvSpPr>
              <p:cNvPr id="68" name="椭圆 67"/>
              <p:cNvSpPr/>
              <p:nvPr/>
            </p:nvSpPr>
            <p:spPr>
              <a:xfrm>
                <a:off x="3488267" y="1253067"/>
                <a:ext cx="245533" cy="24553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9" name="弧形 68"/>
              <p:cNvSpPr/>
              <p:nvPr/>
            </p:nvSpPr>
            <p:spPr>
              <a:xfrm>
                <a:off x="3517370" y="1282170"/>
                <a:ext cx="187324" cy="187324"/>
              </a:xfrm>
              <a:prstGeom prst="arc">
                <a:avLst>
                  <a:gd name="adj1" fmla="val 16200000"/>
                  <a:gd name="adj2" fmla="val 6794033"/>
                </a:avLst>
              </a:prstGeom>
              <a:noFill/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0" name="椭圆 69"/>
              <p:cNvSpPr/>
              <p:nvPr/>
            </p:nvSpPr>
            <p:spPr>
              <a:xfrm>
                <a:off x="3452812" y="1217612"/>
                <a:ext cx="316441" cy="316441"/>
              </a:xfrm>
              <a:prstGeom prst="ellipse">
                <a:avLst/>
              </a:prstGeom>
              <a:noFill/>
              <a:ln w="6350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1" name="弧形 70"/>
              <p:cNvSpPr/>
              <p:nvPr/>
            </p:nvSpPr>
            <p:spPr>
              <a:xfrm>
                <a:off x="3517370" y="1281640"/>
                <a:ext cx="187324" cy="187324"/>
              </a:xfrm>
              <a:prstGeom prst="arc">
                <a:avLst>
                  <a:gd name="adj1" fmla="val 9580599"/>
                  <a:gd name="adj2" fmla="val 14986864"/>
                </a:avLst>
              </a:prstGeom>
              <a:noFill/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7" name="文本框 66"/>
            <p:cNvSpPr txBox="1"/>
            <p:nvPr/>
          </p:nvSpPr>
          <p:spPr>
            <a:xfrm>
              <a:off x="1696184" y="1288786"/>
              <a:ext cx="156527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tabLst>
                  <a:tab pos="1074420" algn="l"/>
                </a:tabLst>
              </a:pPr>
              <a:r>
                <a:rPr lang="en-US" altLang="zh-CN" b="1" dirty="0">
                  <a:solidFill>
                    <a:schemeClr val="bg1"/>
                  </a:solidFill>
                  <a:cs typeface="+mn-ea"/>
                  <a:sym typeface="+mn-lt"/>
                </a:rPr>
                <a:t>2019.11.20</a:t>
              </a:r>
              <a:endParaRPr lang="zh-CN" altLang="en-US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50"/>
    </mc:Choice>
    <mc:Fallback>
      <p:transition spd="slow" advClick="0" advTm="35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2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2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500"/>
                            </p:stCondLst>
                            <p:childTnLst>
                              <p:par>
                                <p:cTn id="4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2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000"/>
                            </p:stCondLst>
                            <p:childTnLst>
                              <p:par>
                                <p:cTn id="5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2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25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500"/>
                            </p:stCondLst>
                            <p:childTnLst>
                              <p:par>
                                <p:cTn id="5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25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5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25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0"/>
                            </p:stCondLst>
                            <p:childTnLst>
                              <p:par>
                                <p:cTn id="65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3255433" y="2260600"/>
            <a:ext cx="5681134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3800" b="1" dirty="0">
                <a:solidFill>
                  <a:schemeClr val="bg1"/>
                </a:solidFill>
                <a:cs typeface="+mn-ea"/>
                <a:sym typeface="+mn-lt"/>
              </a:rPr>
              <a:t>回望</a:t>
            </a:r>
            <a:endParaRPr lang="zh-CN" altLang="en-US" sz="138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50"/>
    </mc:Choice>
    <mc:Fallback>
      <p:transition spd="slow" advClick="0" advTm="350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3970867" y="2091267"/>
            <a:ext cx="3581400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800" dirty="0">
                <a:cs typeface="+mn-ea"/>
                <a:sym typeface="+mn-lt"/>
              </a:rPr>
              <a:t> </a:t>
            </a:r>
            <a:endParaRPr lang="zh-CN" altLang="en-US" sz="13800" dirty="0"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60438" y="1266433"/>
            <a:ext cx="11471124" cy="45089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700" b="1" dirty="0">
                <a:solidFill>
                  <a:schemeClr val="bg1"/>
                </a:solidFill>
                <a:cs typeface="+mn-ea"/>
                <a:sym typeface="+mn-lt"/>
              </a:rPr>
              <a:t>2019</a:t>
            </a:r>
            <a:endParaRPr lang="zh-CN" altLang="en-US" sz="115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50"/>
    </mc:Choice>
    <mc:Fallback>
      <p:transition spd="slow" advClick="0" advTm="35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2284488" y="2195285"/>
            <a:ext cx="7623024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3800" b="1" dirty="0">
                <a:cs typeface="+mn-ea"/>
                <a:sym typeface="+mn-lt"/>
              </a:rPr>
              <a:t>我们始终</a:t>
            </a:r>
            <a:endParaRPr lang="zh-CN" altLang="en-US" sz="13800" b="1" dirty="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50"/>
    </mc:Choice>
    <mc:Fallback>
      <p:transition spd="slow" advClick="0" advTm="350"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3970867" y="2091267"/>
            <a:ext cx="3581400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800" dirty="0">
                <a:cs typeface="+mn-ea"/>
                <a:sym typeface="+mn-lt"/>
              </a:rPr>
              <a:t> </a:t>
            </a:r>
            <a:endParaRPr lang="zh-CN" altLang="en-US" sz="13800" dirty="0"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064933" y="2321004"/>
            <a:ext cx="6062134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3800" b="1" dirty="0">
                <a:solidFill>
                  <a:schemeClr val="bg1"/>
                </a:solidFill>
                <a:cs typeface="+mn-ea"/>
                <a:sym typeface="+mn-lt"/>
              </a:rPr>
              <a:t>牢记</a:t>
            </a:r>
            <a:endParaRPr lang="zh-CN" altLang="en-US" sz="138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50"/>
    </mc:Choice>
    <mc:Fallback>
      <p:transition spd="slow" advClick="0" advTm="35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2059516" y="2681514"/>
            <a:ext cx="80729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7200" b="1" dirty="0">
                <a:cs typeface="+mn-ea"/>
                <a:sym typeface="+mn-lt"/>
              </a:rPr>
              <a:t>以人为本</a:t>
            </a:r>
            <a:endParaRPr lang="zh-CN" altLang="en-US" sz="7200" b="1" dirty="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50"/>
    </mc:Choice>
    <mc:Fallback>
      <p:transition spd="slow" advClick="0" advTm="350"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2145090" y="2231571"/>
            <a:ext cx="8072967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3800" b="1" dirty="0">
                <a:cs typeface="+mn-ea"/>
                <a:sym typeface="+mn-lt"/>
              </a:rPr>
              <a:t>以人为本</a:t>
            </a:r>
            <a:endParaRPr lang="zh-CN" altLang="en-US" sz="13800" b="1" dirty="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50"/>
    </mc:Choice>
    <mc:Fallback>
      <p:transition spd="slow" advClick="0" advTm="350"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2130576" y="2321004"/>
            <a:ext cx="8072967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3800" b="1" dirty="0">
                <a:solidFill>
                  <a:schemeClr val="bg1"/>
                </a:solidFill>
                <a:cs typeface="+mn-ea"/>
                <a:sym typeface="+mn-lt"/>
              </a:rPr>
              <a:t>科技创新</a:t>
            </a:r>
            <a:endParaRPr lang="zh-CN" altLang="en-US" sz="138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50"/>
    </mc:Choice>
    <mc:Fallback>
      <p:transition spd="slow" advClick="0" advTm="35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8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2059516" y="2106923"/>
            <a:ext cx="8072967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3800" b="1" dirty="0">
                <a:cs typeface="+mn-ea"/>
                <a:sym typeface="+mn-lt"/>
              </a:rPr>
              <a:t>科技创新</a:t>
            </a:r>
            <a:endParaRPr lang="zh-CN" altLang="en-US" sz="13800" b="1" dirty="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50"/>
    </mc:Choice>
    <mc:Fallback>
      <p:transition spd="slow" advClick="0" advTm="350"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3255433" y="2260600"/>
            <a:ext cx="5681134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3800" b="1" dirty="0">
                <a:cs typeface="+mn-ea"/>
                <a:sym typeface="+mn-lt"/>
              </a:rPr>
              <a:t>的</a:t>
            </a:r>
            <a:endParaRPr lang="zh-CN" altLang="en-US" sz="13800" b="1" dirty="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50"/>
    </mc:Choice>
    <mc:Fallback>
      <p:transition spd="slow" advClick="0" advTm="350"/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3970867" y="2091267"/>
            <a:ext cx="3581400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800" dirty="0">
                <a:cs typeface="+mn-ea"/>
                <a:sym typeface="+mn-lt"/>
              </a:rPr>
              <a:t> </a:t>
            </a:r>
            <a:endParaRPr lang="zh-CN" altLang="en-US" sz="13800" dirty="0"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279045" y="2321004"/>
            <a:ext cx="7633910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3800" b="1" dirty="0">
                <a:solidFill>
                  <a:schemeClr val="bg1"/>
                </a:solidFill>
                <a:cs typeface="+mn-ea"/>
                <a:sym typeface="+mn-lt"/>
              </a:rPr>
              <a:t>发展理念</a:t>
            </a:r>
            <a:endParaRPr lang="zh-CN" altLang="en-US" sz="138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50"/>
    </mc:Choice>
    <mc:Fallback>
      <p:transition spd="slow" advClick="0" advTm="35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5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3970867" y="2091267"/>
            <a:ext cx="3581400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800" dirty="0">
                <a:cs typeface="+mn-ea"/>
                <a:sym typeface="+mn-lt"/>
              </a:rPr>
              <a:t> </a:t>
            </a:r>
            <a:endParaRPr lang="zh-CN" altLang="en-US" sz="13800" dirty="0"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246033" y="2091266"/>
            <a:ext cx="3699934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3800" b="1" dirty="0">
                <a:solidFill>
                  <a:schemeClr val="bg1"/>
                </a:solidFill>
                <a:cs typeface="+mn-ea"/>
                <a:sym typeface="+mn-lt"/>
              </a:rPr>
              <a:t>各位</a:t>
            </a:r>
            <a:endParaRPr lang="zh-CN" altLang="en-US" sz="138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pic>
        <p:nvPicPr>
          <p:cNvPr id="2" name="音乐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5892800" y="873760"/>
            <a:ext cx="406400" cy="4064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50"/>
    </mc:Choice>
    <mc:Fallback>
      <p:transition spd="slow" advClick="0" advTm="35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2284488" y="2195285"/>
            <a:ext cx="7623024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3800" b="1" dirty="0">
                <a:cs typeface="+mn-ea"/>
                <a:sym typeface="+mn-lt"/>
              </a:rPr>
              <a:t>在</a:t>
            </a:r>
            <a:endParaRPr lang="zh-CN" altLang="en-US" sz="13800" b="1" dirty="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50"/>
    </mc:Choice>
    <mc:Fallback>
      <p:transition spd="slow" advClick="0" advTm="350"/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3970867" y="2091267"/>
            <a:ext cx="3581400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800" dirty="0">
                <a:cs typeface="+mn-ea"/>
                <a:sym typeface="+mn-lt"/>
              </a:rPr>
              <a:t> </a:t>
            </a:r>
            <a:endParaRPr lang="zh-CN" altLang="en-US" sz="13800" dirty="0"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352523" y="2321004"/>
            <a:ext cx="7486953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3800" b="1" dirty="0">
                <a:solidFill>
                  <a:schemeClr val="bg1"/>
                </a:solidFill>
                <a:cs typeface="+mn-ea"/>
                <a:sym typeface="+mn-lt"/>
              </a:rPr>
              <a:t>全体家人</a:t>
            </a:r>
            <a:endParaRPr lang="zh-CN" altLang="en-US" sz="138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50"/>
    </mc:Choice>
    <mc:Fallback>
      <p:transition spd="slow" advClick="0" advTm="350"/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751088" y="1914604"/>
            <a:ext cx="8951081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9900" b="1" dirty="0">
                <a:solidFill>
                  <a:schemeClr val="bg1"/>
                </a:solidFill>
                <a:cs typeface="+mn-ea"/>
                <a:sym typeface="+mn-lt"/>
              </a:rPr>
              <a:t>共同</a:t>
            </a:r>
            <a:endParaRPr lang="zh-CN" altLang="en-US" sz="199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50"/>
    </mc:Choice>
    <mc:Fallback>
      <p:transition spd="slow" advClick="0" advTm="350"/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751088" y="1914604"/>
            <a:ext cx="8951081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9900" b="1" dirty="0">
                <a:cs typeface="+mn-ea"/>
                <a:sym typeface="+mn-lt"/>
              </a:rPr>
              <a:t>努力下</a:t>
            </a:r>
            <a:endParaRPr lang="zh-CN" altLang="en-US" sz="19900" b="1" dirty="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50"/>
    </mc:Choice>
    <mc:Fallback>
      <p:transition spd="slow" advClick="0" advTm="350"/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620459" y="2618547"/>
            <a:ext cx="895108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b="1" dirty="0">
                <a:cs typeface="+mn-ea"/>
                <a:sym typeface="+mn-lt"/>
              </a:rPr>
              <a:t>共同努力下</a:t>
            </a:r>
            <a:endParaRPr lang="zh-CN" altLang="en-US" sz="5400" b="1" dirty="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50"/>
    </mc:Choice>
    <mc:Fallback>
      <p:transition spd="slow" advClick="0" advTm="350"/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3970867" y="2091267"/>
            <a:ext cx="3581400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800" dirty="0">
                <a:cs typeface="+mn-ea"/>
                <a:sym typeface="+mn-lt"/>
              </a:rPr>
              <a:t> </a:t>
            </a:r>
            <a:endParaRPr lang="zh-CN" altLang="en-US" sz="13800" dirty="0"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971523" y="2262947"/>
            <a:ext cx="8248953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3800" b="1" dirty="0">
                <a:solidFill>
                  <a:schemeClr val="bg1"/>
                </a:solidFill>
                <a:cs typeface="+mn-ea"/>
                <a:sym typeface="+mn-lt"/>
              </a:rPr>
              <a:t>公司</a:t>
            </a:r>
            <a:endParaRPr lang="zh-CN" altLang="en-US" sz="138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50"/>
    </mc:Choice>
    <mc:Fallback>
      <p:transition spd="slow" advClick="0" advTm="350"/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3255433" y="2260600"/>
            <a:ext cx="5681134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3800" b="1" dirty="0">
                <a:cs typeface="+mn-ea"/>
                <a:sym typeface="+mn-lt"/>
              </a:rPr>
              <a:t>取得</a:t>
            </a:r>
            <a:endParaRPr lang="zh-CN" altLang="en-US" sz="13800" b="1" dirty="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50"/>
    </mc:Choice>
    <mc:Fallback>
      <p:transition spd="slow" advClick="0" advTm="350"/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3970867" y="2091267"/>
            <a:ext cx="3581400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800" dirty="0">
                <a:cs typeface="+mn-ea"/>
                <a:sym typeface="+mn-lt"/>
              </a:rPr>
              <a:t> </a:t>
            </a:r>
            <a:endParaRPr lang="zh-CN" altLang="en-US" sz="13800" dirty="0"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388204" y="2321004"/>
            <a:ext cx="7575853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3800" b="1" dirty="0">
                <a:solidFill>
                  <a:schemeClr val="bg1"/>
                </a:solidFill>
                <a:cs typeface="+mn-ea"/>
                <a:sym typeface="+mn-lt"/>
              </a:rPr>
              <a:t>令人瞩目</a:t>
            </a:r>
            <a:endParaRPr lang="zh-CN" altLang="en-US" sz="138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50"/>
    </mc:Choice>
    <mc:Fallback>
      <p:transition spd="slow" advClick="0" advTm="35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2284488" y="2195285"/>
            <a:ext cx="7623024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3800" b="1" dirty="0">
                <a:cs typeface="+mn-ea"/>
                <a:sym typeface="+mn-lt"/>
              </a:rPr>
              <a:t>的成绩</a:t>
            </a:r>
            <a:endParaRPr lang="zh-CN" altLang="en-US" sz="13800" b="1" dirty="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50"/>
    </mc:Choice>
    <mc:Fallback>
      <p:transition spd="slow" advClick="0" advTm="350"/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3970867" y="2091267"/>
            <a:ext cx="3581400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800" dirty="0">
                <a:cs typeface="+mn-ea"/>
                <a:sym typeface="+mn-lt"/>
              </a:rPr>
              <a:t> </a:t>
            </a:r>
            <a:endParaRPr lang="zh-CN" altLang="en-US" sz="13800" dirty="0"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352523" y="2321004"/>
            <a:ext cx="7486953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3800" b="1" dirty="0">
                <a:solidFill>
                  <a:schemeClr val="bg1"/>
                </a:solidFill>
                <a:cs typeface="+mn-ea"/>
                <a:sym typeface="+mn-lt"/>
              </a:rPr>
              <a:t>实现</a:t>
            </a:r>
            <a:endParaRPr lang="zh-CN" altLang="en-US" sz="138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50"/>
    </mc:Choice>
    <mc:Fallback>
      <p:transition spd="slow" advClick="0" advTm="350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3255433" y="2260600"/>
            <a:ext cx="5681134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3800" b="1" dirty="0">
                <a:cs typeface="+mn-ea"/>
                <a:sym typeface="+mn-lt"/>
              </a:rPr>
              <a:t>亲爱的</a:t>
            </a:r>
            <a:endParaRPr lang="zh-CN" altLang="en-US" sz="13800" b="1" dirty="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50"/>
    </mc:Choice>
    <mc:Fallback>
      <p:transition spd="slow" advClick="0" advTm="350"/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620459" y="2321004"/>
            <a:ext cx="8951081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3800" b="1" dirty="0">
                <a:cs typeface="+mn-ea"/>
                <a:sym typeface="+mn-lt"/>
              </a:rPr>
              <a:t>销售额</a:t>
            </a:r>
            <a:endParaRPr lang="zh-CN" altLang="en-US" sz="13800" b="1" dirty="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50"/>
    </mc:Choice>
    <mc:Fallback>
      <p:transition spd="slow" advClick="0" advTm="350"/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308704" y="2321004"/>
            <a:ext cx="9574591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3800" b="1" dirty="0">
                <a:solidFill>
                  <a:schemeClr val="bg1"/>
                </a:solidFill>
                <a:cs typeface="+mn-ea"/>
                <a:sym typeface="+mn-lt"/>
              </a:rPr>
              <a:t>2000</a:t>
            </a:r>
            <a:r>
              <a:rPr lang="zh-CN" altLang="en-US" sz="13800" b="1" dirty="0">
                <a:solidFill>
                  <a:schemeClr val="bg1"/>
                </a:solidFill>
                <a:cs typeface="+mn-ea"/>
                <a:sym typeface="+mn-lt"/>
              </a:rPr>
              <a:t>万</a:t>
            </a:r>
            <a:endParaRPr lang="zh-CN" altLang="en-US" sz="138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50"/>
    </mc:Choice>
    <mc:Fallback>
      <p:transition spd="slow" advClick="0" advTm="35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2000" fill="hold"/>
                                        <p:tgtEl>
                                          <p:spTgt spid="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620459" y="2321004"/>
            <a:ext cx="8951081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3800" b="1" dirty="0">
                <a:cs typeface="+mn-ea"/>
                <a:sym typeface="+mn-lt"/>
              </a:rPr>
              <a:t>同比去年</a:t>
            </a:r>
            <a:endParaRPr lang="zh-CN" altLang="en-US" sz="13800" b="1" dirty="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50"/>
    </mc:Choice>
    <mc:Fallback>
      <p:transition spd="slow" advClick="0" advTm="350"/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箭头: 上 1"/>
          <p:cNvSpPr/>
          <p:nvPr/>
        </p:nvSpPr>
        <p:spPr>
          <a:xfrm>
            <a:off x="4923972" y="595085"/>
            <a:ext cx="2344056" cy="5667829"/>
          </a:xfrm>
          <a:prstGeom prst="upArrow">
            <a:avLst>
              <a:gd name="adj1" fmla="val 50000"/>
              <a:gd name="adj2" fmla="val 83576"/>
            </a:avLst>
          </a:prstGeom>
          <a:noFill/>
          <a:ln w="603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箭头: 上 5"/>
          <p:cNvSpPr/>
          <p:nvPr/>
        </p:nvSpPr>
        <p:spPr>
          <a:xfrm>
            <a:off x="2393044" y="2794000"/>
            <a:ext cx="1924956" cy="3468914"/>
          </a:xfrm>
          <a:prstGeom prst="upArrow">
            <a:avLst>
              <a:gd name="adj1" fmla="val 50000"/>
              <a:gd name="adj2" fmla="val 83576"/>
            </a:avLst>
          </a:prstGeom>
          <a:noFill/>
          <a:ln w="603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3970867" y="2091267"/>
            <a:ext cx="3581400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800" dirty="0">
                <a:cs typeface="+mn-ea"/>
                <a:sym typeface="+mn-lt"/>
              </a:rPr>
              <a:t> </a:t>
            </a:r>
            <a:endParaRPr lang="zh-CN" altLang="en-US" sz="13800" dirty="0"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253066" y="2644170"/>
            <a:ext cx="9574591" cy="1569660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>
                <a:solidFill>
                  <a:schemeClr val="bg1"/>
                </a:solidFill>
                <a:cs typeface="+mn-ea"/>
                <a:sym typeface="+mn-lt"/>
              </a:rPr>
              <a:t>增长</a:t>
            </a:r>
            <a:r>
              <a:rPr lang="zh-CN" altLang="en-US" sz="9600" b="1" dirty="0">
                <a:solidFill>
                  <a:schemeClr val="bg1"/>
                </a:solidFill>
                <a:cs typeface="+mn-ea"/>
                <a:sym typeface="+mn-lt"/>
              </a:rPr>
              <a:t>超</a:t>
            </a:r>
            <a:r>
              <a:rPr lang="en-US" altLang="zh-CN" sz="9600" b="1" dirty="0">
                <a:solidFill>
                  <a:schemeClr val="bg1"/>
                </a:solidFill>
                <a:cs typeface="+mn-ea"/>
                <a:sym typeface="+mn-lt"/>
              </a:rPr>
              <a:t>10%</a:t>
            </a:r>
            <a:endParaRPr lang="zh-CN" altLang="en-US" sz="96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7" name="箭头: 上 6"/>
          <p:cNvSpPr/>
          <p:nvPr/>
        </p:nvSpPr>
        <p:spPr>
          <a:xfrm>
            <a:off x="8616044" y="3951363"/>
            <a:ext cx="1282717" cy="2311551"/>
          </a:xfrm>
          <a:prstGeom prst="upArrow">
            <a:avLst>
              <a:gd name="adj1" fmla="val 50000"/>
              <a:gd name="adj2" fmla="val 83576"/>
            </a:avLst>
          </a:prstGeom>
          <a:noFill/>
          <a:ln w="603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50"/>
    </mc:Choice>
    <mc:Fallback>
      <p:transition spd="slow" advClick="0" advTm="35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" grpId="0" animBg="1"/>
      <p:bldP spid="5" grpId="0" animBg="1"/>
      <p:bldP spid="7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2282975" y="2238828"/>
            <a:ext cx="7405310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3800" b="1" dirty="0">
                <a:cs typeface="+mn-ea"/>
                <a:sym typeface="+mn-lt"/>
              </a:rPr>
              <a:t>成立</a:t>
            </a:r>
            <a:endParaRPr lang="zh-CN" altLang="en-US" sz="13800" b="1" dirty="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50"/>
    </mc:Choice>
    <mc:Fallback>
      <p:transition spd="slow" advClick="0" advTm="350"/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2003575" y="2321004"/>
            <a:ext cx="8352367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3800" b="1" dirty="0">
                <a:solidFill>
                  <a:schemeClr val="bg1"/>
                </a:solidFill>
                <a:cs typeface="+mn-ea"/>
                <a:sym typeface="+mn-lt"/>
              </a:rPr>
              <a:t>分</a:t>
            </a:r>
            <a:r>
              <a:rPr lang="en-US" altLang="zh-CN" sz="13800" b="1" dirty="0">
                <a:solidFill>
                  <a:schemeClr val="bg1"/>
                </a:solidFill>
                <a:cs typeface="+mn-ea"/>
                <a:sym typeface="+mn-lt"/>
              </a:rPr>
              <a:t>/</a:t>
            </a:r>
            <a:r>
              <a:rPr lang="zh-CN" altLang="en-US" sz="13800" b="1" dirty="0">
                <a:solidFill>
                  <a:schemeClr val="bg1"/>
                </a:solidFill>
                <a:cs typeface="+mn-ea"/>
                <a:sym typeface="+mn-lt"/>
              </a:rPr>
              <a:t>子公司</a:t>
            </a:r>
            <a:endParaRPr lang="zh-CN" altLang="en-US" sz="138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50"/>
    </mc:Choice>
    <mc:Fallback>
      <p:transition spd="slow" advClick="0" advTm="35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25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3255433" y="2260600"/>
            <a:ext cx="5681134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3800" b="1" dirty="0">
                <a:cs typeface="+mn-ea"/>
                <a:sym typeface="+mn-lt"/>
              </a:rPr>
              <a:t>3</a:t>
            </a:r>
            <a:r>
              <a:rPr lang="zh-CN" altLang="en-US" sz="13800" b="1" dirty="0">
                <a:cs typeface="+mn-ea"/>
                <a:sym typeface="+mn-lt"/>
              </a:rPr>
              <a:t>家</a:t>
            </a:r>
            <a:endParaRPr lang="zh-CN" altLang="en-US" sz="13800" b="1" dirty="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50"/>
    </mc:Choice>
    <mc:Fallback>
      <p:transition spd="slow" advClick="0" advTm="350"/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575102" y="2321004"/>
            <a:ext cx="9041796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3800" b="1" dirty="0">
                <a:solidFill>
                  <a:schemeClr val="bg1"/>
                </a:solidFill>
                <a:cs typeface="+mn-ea"/>
                <a:sym typeface="+mn-lt"/>
              </a:rPr>
              <a:t>市场占有率</a:t>
            </a:r>
            <a:endParaRPr lang="zh-CN" altLang="en-US" sz="138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50"/>
    </mc:Choice>
    <mc:Fallback>
      <p:transition spd="slow" advClick="0" advTm="35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2284488" y="2195285"/>
            <a:ext cx="7623024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3800" b="1" dirty="0">
                <a:cs typeface="+mn-ea"/>
                <a:sym typeface="+mn-lt"/>
              </a:rPr>
              <a:t>大大提高</a:t>
            </a:r>
            <a:endParaRPr lang="zh-CN" altLang="en-US" sz="13800" b="1" dirty="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50"/>
    </mc:Choice>
    <mc:Fallback>
      <p:transition spd="slow" advClick="0" advTm="35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3970867" y="2091267"/>
            <a:ext cx="3581400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800" dirty="0">
                <a:cs typeface="+mn-ea"/>
                <a:sym typeface="+mn-lt"/>
              </a:rPr>
              <a:t> </a:t>
            </a:r>
            <a:endParaRPr lang="zh-CN" altLang="en-US" sz="13800" dirty="0"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352523" y="2321004"/>
            <a:ext cx="7486953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3800" b="1" dirty="0">
                <a:solidFill>
                  <a:schemeClr val="bg1"/>
                </a:solidFill>
                <a:cs typeface="+mn-ea"/>
                <a:sym typeface="+mn-lt"/>
              </a:rPr>
              <a:t>不断</a:t>
            </a:r>
            <a:endParaRPr lang="zh-CN" altLang="en-US" sz="138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50"/>
    </mc:Choice>
    <mc:Fallback>
      <p:transition spd="slow" advClick="0" advTm="350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3970867" y="2091267"/>
            <a:ext cx="3581400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800" dirty="0">
                <a:cs typeface="+mn-ea"/>
                <a:sym typeface="+mn-lt"/>
              </a:rPr>
              <a:t> </a:t>
            </a:r>
            <a:endParaRPr lang="zh-CN" altLang="en-US" sz="13800" dirty="0"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064933" y="2321004"/>
            <a:ext cx="6062134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3800" b="1" dirty="0">
                <a:solidFill>
                  <a:schemeClr val="bg1"/>
                </a:solidFill>
                <a:cs typeface="+mn-ea"/>
                <a:sym typeface="+mn-lt"/>
              </a:rPr>
              <a:t>家人们</a:t>
            </a:r>
            <a:endParaRPr lang="zh-CN" altLang="en-US" sz="138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50"/>
    </mc:Choice>
    <mc:Fallback>
      <p:transition spd="slow" advClick="0" advTm="350"/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620459" y="2321004"/>
            <a:ext cx="8951081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3800" b="1" dirty="0">
                <a:cs typeface="+mn-ea"/>
                <a:sym typeface="+mn-lt"/>
              </a:rPr>
              <a:t>发展</a:t>
            </a:r>
            <a:endParaRPr lang="zh-CN" altLang="en-US" sz="13800" b="1" dirty="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50"/>
    </mc:Choice>
    <mc:Fallback>
      <p:transition spd="slow" advClick="0" advTm="350"/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3970867" y="2091267"/>
            <a:ext cx="3581400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800" dirty="0">
                <a:cs typeface="+mn-ea"/>
                <a:sym typeface="+mn-lt"/>
              </a:rPr>
              <a:t> </a:t>
            </a:r>
            <a:endParaRPr lang="zh-CN" altLang="en-US" sz="13800" dirty="0"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376438" y="2226662"/>
            <a:ext cx="9574591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3800" b="1" dirty="0">
                <a:solidFill>
                  <a:schemeClr val="bg1"/>
                </a:solidFill>
                <a:cs typeface="+mn-ea"/>
                <a:sym typeface="+mn-lt"/>
              </a:rPr>
              <a:t>壮大</a:t>
            </a:r>
            <a:endParaRPr lang="zh-CN" altLang="en-US" sz="138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50"/>
    </mc:Choice>
    <mc:Fallback>
      <p:transition spd="slow" advClick="0" advTm="350"/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390347" y="2321004"/>
            <a:ext cx="9161538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3800" b="1" dirty="0">
                <a:cs typeface="+mn-ea"/>
                <a:sym typeface="+mn-lt"/>
              </a:rPr>
              <a:t>这都得益于</a:t>
            </a:r>
            <a:endParaRPr lang="zh-CN" altLang="en-US" sz="13800" b="1" dirty="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50"/>
    </mc:Choice>
    <mc:Fallback>
      <p:transition spd="slow" advClick="0" advTm="35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3970867" y="2091267"/>
            <a:ext cx="3581400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800" dirty="0">
                <a:cs typeface="+mn-ea"/>
                <a:sym typeface="+mn-lt"/>
              </a:rPr>
              <a:t> </a:t>
            </a:r>
            <a:endParaRPr lang="zh-CN" altLang="en-US" sz="13800" dirty="0"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98902" y="2321004"/>
            <a:ext cx="9194196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3800" b="1" dirty="0">
                <a:solidFill>
                  <a:schemeClr val="bg1"/>
                </a:solidFill>
                <a:cs typeface="+mn-ea"/>
                <a:sym typeface="+mn-lt"/>
              </a:rPr>
              <a:t>各位家人们</a:t>
            </a:r>
            <a:endParaRPr lang="zh-CN" altLang="en-US" sz="138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50"/>
    </mc:Choice>
    <mc:Fallback>
      <p:transition spd="slow" advClick="0" advTm="35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125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63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63" fill="hold">
                                          <p:stCondLst>
                                            <p:cond delay="63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63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63" fill="hold">
                                          <p:stCondLst>
                                            <p:cond delay="18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182158" y="2166257"/>
            <a:ext cx="9827683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3800" b="1" dirty="0">
                <a:cs typeface="+mn-ea"/>
                <a:sym typeface="+mn-lt"/>
              </a:rPr>
              <a:t>汗水与努力</a:t>
            </a:r>
            <a:endParaRPr lang="zh-CN" altLang="en-US" sz="13800" b="1" dirty="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50"/>
    </mc:Choice>
    <mc:Fallback>
      <p:transition spd="slow" advClick="0" advTm="35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7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28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3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3" tmFilter="0, 0; 0.125,0.2665; 0.25,0.4; 0.375,0.465; 0.5,0.5;  0.625,0.535; 0.75,0.6; 0.875,0.7335; 1,1">
                                          <p:stCondLst>
                                            <p:cond delay="83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41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1" tmFilter="0, 0; 0.125,0.2665; 0.25,0.4; 0.375,0.465; 0.5,0.5;  0.625,0.535; 0.75,0.6; 0.875,0.7335; 1,1">
                                          <p:stCondLst>
                                            <p:cond delay="207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3">
                                          <p:stCondLst>
                                            <p:cond delay="81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1" decel="50000">
                                          <p:stCondLst>
                                            <p:cond delay="8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3">
                                          <p:stCondLst>
                                            <p:cond delay="1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1" decel="50000">
                                          <p:stCondLst>
                                            <p:cond delay="167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3">
                                          <p:stCondLst>
                                            <p:cond delay="20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1" decel="50000">
                                          <p:stCondLst>
                                            <p:cond delay="2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3">
                                          <p:stCondLst>
                                            <p:cond delay="22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1" decel="50000">
                                          <p:stCondLst>
                                            <p:cond delay="22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3970867" y="2091267"/>
            <a:ext cx="3581400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800" dirty="0">
                <a:cs typeface="+mn-ea"/>
                <a:sym typeface="+mn-lt"/>
              </a:rPr>
              <a:t> </a:t>
            </a:r>
            <a:endParaRPr lang="zh-CN" altLang="en-US" sz="13800" dirty="0"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352523" y="2321004"/>
            <a:ext cx="7486953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3800" b="1" dirty="0">
                <a:solidFill>
                  <a:schemeClr val="bg1"/>
                </a:solidFill>
                <a:cs typeface="+mn-ea"/>
                <a:sym typeface="+mn-lt"/>
              </a:rPr>
              <a:t>你们</a:t>
            </a:r>
            <a:endParaRPr lang="zh-CN" altLang="en-US" sz="138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50"/>
    </mc:Choice>
    <mc:Fallback>
      <p:transition spd="slow" advClick="0" advTm="350"/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620459" y="2321004"/>
            <a:ext cx="8951081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3800" b="1" dirty="0">
                <a:cs typeface="+mn-ea"/>
                <a:sym typeface="+mn-lt"/>
              </a:rPr>
              <a:t>辛苦了</a:t>
            </a:r>
            <a:endParaRPr lang="zh-CN" altLang="en-US" sz="13800" b="1" dirty="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50"/>
    </mc:Choice>
    <mc:Fallback>
      <p:transition spd="slow" advClick="0" advTm="350"/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620459" y="2321004"/>
            <a:ext cx="8951081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3800" b="1" dirty="0">
                <a:solidFill>
                  <a:schemeClr val="bg1"/>
                </a:solidFill>
                <a:cs typeface="+mn-ea"/>
                <a:sym typeface="+mn-lt"/>
              </a:rPr>
              <a:t>今晚</a:t>
            </a:r>
            <a:endParaRPr lang="zh-CN" altLang="en-US" sz="138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50"/>
    </mc:Choice>
    <mc:Fallback>
      <p:transition spd="slow" advClick="0" advTm="350"/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8500" y="1843087"/>
            <a:ext cx="5715000" cy="317182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50"/>
    </mc:Choice>
    <mc:Fallback>
      <p:transition spd="slow" advClick="0" advTm="35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620459" y="2321004"/>
            <a:ext cx="8951081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3800" b="1" dirty="0">
                <a:solidFill>
                  <a:schemeClr val="bg1"/>
                </a:solidFill>
                <a:cs typeface="+mn-ea"/>
                <a:sym typeface="+mn-lt"/>
              </a:rPr>
              <a:t>红包不停</a:t>
            </a:r>
            <a:endParaRPr lang="zh-CN" altLang="en-US" sz="138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50"/>
    </mc:Choice>
    <mc:Fallback>
      <p:transition spd="slow" advClick="0" advTm="350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3255433" y="961572"/>
            <a:ext cx="5681134" cy="45089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700" b="1" dirty="0">
                <a:cs typeface="+mn-ea"/>
                <a:sym typeface="+mn-lt"/>
              </a:rPr>
              <a:t>猪</a:t>
            </a:r>
            <a:endParaRPr lang="zh-CN" altLang="en-US" sz="28700" b="1" dirty="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50"/>
    </mc:Choice>
    <mc:Fallback>
      <p:transition spd="slow" advClick="0" advTm="350"/>
    </mc:Fallback>
  </mc:AlternateContent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620459" y="2321004"/>
            <a:ext cx="8951081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3800" b="1" dirty="0">
                <a:solidFill>
                  <a:schemeClr val="bg1"/>
                </a:solidFill>
                <a:cs typeface="+mn-ea"/>
                <a:sym typeface="+mn-lt"/>
              </a:rPr>
              <a:t>望大家</a:t>
            </a:r>
            <a:endParaRPr lang="zh-CN" altLang="en-US" sz="138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50"/>
    </mc:Choice>
    <mc:Fallback>
      <p:transition spd="slow" advClick="0" advTm="350"/>
    </mc:Fallback>
  </mc:AlternateContent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238920" y="2271308"/>
            <a:ext cx="8951081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3800" b="1" dirty="0">
                <a:solidFill>
                  <a:schemeClr val="bg1"/>
                </a:solidFill>
                <a:cs typeface="+mn-ea"/>
                <a:sym typeface="+mn-lt"/>
              </a:rPr>
              <a:t>手抽筋</a:t>
            </a:r>
            <a:endParaRPr lang="zh-CN" altLang="en-US" sz="138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1251" y="2271308"/>
            <a:ext cx="2857500" cy="20955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50"/>
    </mc:Choice>
    <mc:Fallback>
      <p:transition spd="slow" advClick="0" advTm="35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75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620459" y="2321004"/>
            <a:ext cx="8951081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3800" b="1" dirty="0">
                <a:cs typeface="+mn-ea"/>
                <a:sym typeface="+mn-lt"/>
              </a:rPr>
              <a:t>手抽筋</a:t>
            </a:r>
            <a:endParaRPr lang="zh-CN" altLang="en-US" sz="13800" b="1" dirty="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50"/>
    </mc:Choice>
    <mc:Fallback>
      <p:transition spd="slow" advClick="0" advTm="350"/>
    </mc:Fallback>
  </mc:AlternateContent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308704" y="1065519"/>
            <a:ext cx="9574591" cy="43858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cs typeface="+mn-ea"/>
                <a:sym typeface="+mn-lt"/>
              </a:rPr>
              <a:t>展望</a:t>
            </a:r>
            <a:endParaRPr lang="en-US" altLang="zh-CN" sz="4000" b="1" dirty="0">
              <a:solidFill>
                <a:schemeClr val="bg1"/>
              </a:solidFill>
              <a:cs typeface="+mn-ea"/>
              <a:sym typeface="+mn-lt"/>
            </a:endParaRPr>
          </a:p>
          <a:p>
            <a:pPr algn="ctr"/>
            <a:r>
              <a:rPr lang="en-US" altLang="zh-CN" sz="23900" b="1" dirty="0">
                <a:solidFill>
                  <a:schemeClr val="bg1"/>
                </a:solidFill>
                <a:cs typeface="+mn-ea"/>
                <a:sym typeface="+mn-lt"/>
              </a:rPr>
              <a:t>2020</a:t>
            </a:r>
            <a:endParaRPr lang="zh-CN" altLang="en-US" sz="239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50"/>
    </mc:Choice>
    <mc:Fallback>
      <p:transition spd="slow" advClick="0" advTm="350"/>
    </mc:Fallback>
  </mc:AlternateContent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464431" y="2321004"/>
            <a:ext cx="9161538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3800" b="1" dirty="0">
                <a:cs typeface="+mn-ea"/>
                <a:sym typeface="+mn-lt"/>
              </a:rPr>
              <a:t>鼠年</a:t>
            </a:r>
            <a:endParaRPr lang="zh-CN" altLang="en-US" sz="13800" b="1" dirty="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50"/>
    </mc:Choice>
    <mc:Fallback>
      <p:transition spd="slow" advClick="0" advTm="350"/>
    </mc:Fallback>
  </mc:AlternateContent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839"/>
          <a:stretch>
            <a:fillRect/>
          </a:stretch>
        </p:blipFill>
        <p:spPr>
          <a:xfrm>
            <a:off x="2667000" y="0"/>
            <a:ext cx="6858000" cy="666326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50"/>
    </mc:Choice>
    <mc:Fallback>
      <p:transition spd="slow" advClick="0" advTm="35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95000"/>
            <a:lumOff val="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464431" y="2321004"/>
            <a:ext cx="9161538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3800" b="1" dirty="0">
                <a:solidFill>
                  <a:schemeClr val="bg1"/>
                </a:solidFill>
                <a:cs typeface="+mn-ea"/>
                <a:sym typeface="+mn-lt"/>
              </a:rPr>
              <a:t>鼠鼠生威</a:t>
            </a:r>
            <a:endParaRPr lang="zh-CN" altLang="en-US" sz="138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50"/>
    </mc:Choice>
    <mc:Fallback>
      <p:transition spd="slow" advClick="0" advTm="35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11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114" fill="hold">
                                          <p:stCondLst>
                                            <p:cond delay="11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1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9" decel="50000" autoRev="1" fill="hold">
                                          <p:stCondLst>
                                            <p:cond delay="11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4" fill="hold">
                                          <p:stCondLst>
                                            <p:cond delay="21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464431" y="2321004"/>
            <a:ext cx="9161538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3800" b="1" dirty="0">
                <a:cs typeface="+mn-ea"/>
                <a:sym typeface="+mn-lt"/>
              </a:rPr>
              <a:t>我们</a:t>
            </a:r>
            <a:endParaRPr lang="zh-CN" altLang="en-US" sz="13800" b="1" dirty="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50"/>
    </mc:Choice>
    <mc:Fallback>
      <p:transition spd="slow" advClick="0" advTm="350"/>
    </mc:Fallback>
  </mc:AlternateContent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3970867" y="2091267"/>
            <a:ext cx="3581400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800" dirty="0">
                <a:cs typeface="+mn-ea"/>
                <a:sym typeface="+mn-lt"/>
              </a:rPr>
              <a:t> </a:t>
            </a:r>
            <a:endParaRPr lang="zh-CN" altLang="en-US" sz="13800" dirty="0"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302932" y="2321004"/>
            <a:ext cx="7777239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3800" b="1" dirty="0">
                <a:solidFill>
                  <a:schemeClr val="bg1"/>
                </a:solidFill>
                <a:cs typeface="+mn-ea"/>
                <a:sym typeface="+mn-lt"/>
              </a:rPr>
              <a:t>热血澎湃</a:t>
            </a:r>
            <a:endParaRPr lang="zh-CN" altLang="en-US" sz="138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50"/>
    </mc:Choice>
    <mc:Fallback>
      <p:transition spd="slow" advClick="0" advTm="35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390347" y="2321004"/>
            <a:ext cx="9161538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3800" b="1" dirty="0">
                <a:cs typeface="+mn-ea"/>
                <a:sym typeface="+mn-lt"/>
              </a:rPr>
              <a:t>豪情满怀</a:t>
            </a:r>
            <a:endParaRPr lang="zh-CN" altLang="en-US" sz="13800" b="1" dirty="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50"/>
    </mc:Choice>
    <mc:Fallback>
      <p:transition spd="slow" advClick="0" advTm="350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95000"/>
            <a:lumOff val="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3255433" y="961572"/>
            <a:ext cx="5681134" cy="45089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700" b="1" dirty="0">
                <a:solidFill>
                  <a:schemeClr val="bg1"/>
                </a:solidFill>
                <a:cs typeface="+mn-ea"/>
                <a:sym typeface="+mn-lt"/>
              </a:rPr>
              <a:t>猪</a:t>
            </a:r>
            <a:endParaRPr lang="zh-CN" altLang="en-US" sz="287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50"/>
    </mc:Choice>
    <mc:Fallback>
      <p:transition spd="slow" advClick="0" advTm="350"/>
    </mc:Fallback>
  </mc:AlternateContent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3970867" y="2091267"/>
            <a:ext cx="3581400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800" dirty="0">
                <a:cs typeface="+mn-ea"/>
                <a:sym typeface="+mn-lt"/>
              </a:rPr>
              <a:t> </a:t>
            </a:r>
            <a:endParaRPr lang="zh-CN" altLang="en-US" sz="13800" dirty="0"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302932" y="2321004"/>
            <a:ext cx="7777239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3800" b="1" dirty="0">
                <a:solidFill>
                  <a:schemeClr val="bg1"/>
                </a:solidFill>
                <a:cs typeface="+mn-ea"/>
                <a:sym typeface="+mn-lt"/>
              </a:rPr>
              <a:t>乘风破浪</a:t>
            </a:r>
            <a:endParaRPr lang="zh-CN" altLang="en-US" sz="138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50"/>
    </mc:Choice>
    <mc:Fallback>
      <p:transition spd="slow" advClick="0" advTm="35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390347" y="2321004"/>
            <a:ext cx="9161538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3800" b="1" dirty="0">
                <a:cs typeface="+mn-ea"/>
                <a:sym typeface="+mn-lt"/>
              </a:rPr>
              <a:t>斗志昂扬</a:t>
            </a:r>
            <a:endParaRPr lang="zh-CN" altLang="en-US" sz="13800" b="1" dirty="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50"/>
    </mc:Choice>
    <mc:Fallback>
      <p:transition spd="slow" advClick="0" advTm="350"/>
    </mc:Fallback>
  </mc:AlternateContent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3970867" y="2091267"/>
            <a:ext cx="3581400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800" dirty="0">
                <a:cs typeface="+mn-ea"/>
                <a:sym typeface="+mn-lt"/>
              </a:rPr>
              <a:t> </a:t>
            </a:r>
            <a:endParaRPr lang="zh-CN" altLang="en-US" sz="13800" dirty="0"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207380" y="2321004"/>
            <a:ext cx="7777239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3800" b="1" dirty="0">
                <a:solidFill>
                  <a:schemeClr val="bg1"/>
                </a:solidFill>
                <a:cs typeface="+mn-ea"/>
                <a:sym typeface="+mn-lt"/>
              </a:rPr>
              <a:t>跨越巅峰</a:t>
            </a:r>
            <a:endParaRPr lang="zh-CN" altLang="en-US" sz="138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50"/>
    </mc:Choice>
    <mc:Fallback>
      <p:transition spd="slow" advClick="0" advTm="35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515231" y="2321004"/>
            <a:ext cx="9161538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3800" b="1" dirty="0">
                <a:cs typeface="+mn-ea"/>
                <a:sym typeface="+mn-lt"/>
              </a:rPr>
              <a:t>再创辉煌</a:t>
            </a:r>
            <a:endParaRPr lang="zh-CN" altLang="en-US" sz="13800" b="1" dirty="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50"/>
    </mc:Choice>
    <mc:Fallback>
      <p:transition spd="slow" advClick="0" advTm="350"/>
    </mc:Fallback>
  </mc:AlternateContent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95000"/>
            <a:lumOff val="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515231" y="2321004"/>
            <a:ext cx="9161538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3800" b="1" dirty="0">
                <a:solidFill>
                  <a:schemeClr val="bg1"/>
                </a:solidFill>
                <a:cs typeface="+mn-ea"/>
                <a:sym typeface="+mn-lt"/>
              </a:rPr>
              <a:t>再创辉煌</a:t>
            </a:r>
            <a:endParaRPr lang="zh-CN" altLang="en-US" sz="138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50"/>
    </mc:Choice>
    <mc:Fallback>
      <p:transition spd="slow" advClick="0" advTm="350"/>
    </mc:Fallback>
  </mc:AlternateContent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3970867" y="2091267"/>
            <a:ext cx="3581400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800" dirty="0">
                <a:cs typeface="+mn-ea"/>
                <a:sym typeface="+mn-lt"/>
              </a:rPr>
              <a:t> </a:t>
            </a:r>
            <a:endParaRPr lang="zh-CN" altLang="en-US" sz="13800" dirty="0"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207380" y="2321004"/>
            <a:ext cx="7777239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3800" b="1" dirty="0">
                <a:solidFill>
                  <a:schemeClr val="bg1"/>
                </a:solidFill>
                <a:cs typeface="+mn-ea"/>
                <a:sym typeface="+mn-lt"/>
              </a:rPr>
              <a:t>下面</a:t>
            </a:r>
            <a:endParaRPr lang="zh-CN" altLang="en-US" sz="138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50"/>
    </mc:Choice>
    <mc:Fallback>
      <p:transition spd="slow" advClick="0" advTm="350"/>
    </mc:Fallback>
  </mc:AlternateContent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515231" y="2321004"/>
            <a:ext cx="9161538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3800" b="1" dirty="0">
                <a:cs typeface="+mn-ea"/>
                <a:sym typeface="+mn-lt"/>
              </a:rPr>
              <a:t>年会进入</a:t>
            </a:r>
            <a:endParaRPr lang="zh-CN" altLang="en-US" sz="13800" b="1" dirty="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50"/>
    </mc:Choice>
    <mc:Fallback>
      <p:transition spd="slow" advClick="0" advTm="350"/>
    </mc:Fallback>
  </mc:AlternateContent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3970867" y="2091267"/>
            <a:ext cx="3581400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800" dirty="0">
                <a:cs typeface="+mn-ea"/>
                <a:sym typeface="+mn-lt"/>
              </a:rPr>
              <a:t> </a:t>
            </a:r>
            <a:endParaRPr lang="zh-CN" altLang="en-US" sz="13800" dirty="0"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207380" y="2321004"/>
            <a:ext cx="7777239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3800" b="1" dirty="0">
                <a:solidFill>
                  <a:schemeClr val="bg1"/>
                </a:solidFill>
                <a:cs typeface="+mn-ea"/>
                <a:sym typeface="+mn-lt"/>
              </a:rPr>
              <a:t>倒计时</a:t>
            </a:r>
            <a:endParaRPr lang="zh-CN" altLang="en-US" sz="138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50"/>
    </mc:Choice>
    <mc:Fallback>
      <p:transition spd="slow" advClick="0" advTm="350"/>
    </mc:Fallback>
  </mc:AlternateContent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413631" y="1660604"/>
            <a:ext cx="9161538" cy="3770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3900" b="1" dirty="0">
                <a:cs typeface="+mn-ea"/>
                <a:sym typeface="+mn-lt"/>
              </a:rPr>
              <a:t>5</a:t>
            </a:r>
            <a:endParaRPr lang="zh-CN" altLang="en-US" sz="23900" b="1" dirty="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Click="0" advTm="350">
        <p14:warp dir="in"/>
      </p:transition>
    </mc:Choice>
    <mc:Fallback>
      <p:transition spd="slow" advClick="0" advTm="350">
        <p:fade/>
      </p:transition>
    </mc:Fallback>
  </mc:AlternateContent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3970867" y="2091267"/>
            <a:ext cx="3581400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800" dirty="0">
                <a:cs typeface="+mn-ea"/>
                <a:sym typeface="+mn-lt"/>
              </a:rPr>
              <a:t> </a:t>
            </a:r>
            <a:endParaRPr lang="zh-CN" altLang="en-US" sz="13800" dirty="0"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084010" y="1543868"/>
            <a:ext cx="7777239" cy="3770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3900" b="1" dirty="0">
                <a:solidFill>
                  <a:schemeClr val="bg1"/>
                </a:solidFill>
                <a:cs typeface="+mn-ea"/>
                <a:sym typeface="+mn-lt"/>
              </a:rPr>
              <a:t>4</a:t>
            </a:r>
            <a:endParaRPr lang="zh-CN" altLang="en-US" sz="239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Click="0" advTm="350">
        <p14:warp dir="in"/>
      </p:transition>
    </mc:Choice>
    <mc:Fallback>
      <p:transition spd="slow" advClick="0" advTm="350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3255433" y="2260600"/>
            <a:ext cx="5681134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3800" b="1" dirty="0">
                <a:cs typeface="+mn-ea"/>
                <a:sym typeface="+mn-lt"/>
              </a:rPr>
              <a:t>猪年</a:t>
            </a:r>
            <a:endParaRPr lang="zh-CN" altLang="en-US" sz="13800" b="1" dirty="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50"/>
    </mc:Choice>
    <mc:Fallback>
      <p:transition spd="slow" advClick="0" advTm="350"/>
    </mc:Fallback>
  </mc:AlternateContent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413631" y="1660604"/>
            <a:ext cx="9161538" cy="3770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3900" b="1" dirty="0">
                <a:cs typeface="+mn-ea"/>
                <a:sym typeface="+mn-lt"/>
              </a:rPr>
              <a:t>3</a:t>
            </a:r>
            <a:endParaRPr lang="zh-CN" altLang="en-US" sz="23900" b="1" dirty="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Click="0" advTm="350">
        <p14:warp dir="in"/>
      </p:transition>
    </mc:Choice>
    <mc:Fallback>
      <p:transition spd="slow" advClick="0" advTm="350">
        <p:fade/>
      </p:transition>
    </mc:Fallback>
  </mc:AlternateContent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3970867" y="2091267"/>
            <a:ext cx="3581400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800" dirty="0">
                <a:cs typeface="+mn-ea"/>
                <a:sym typeface="+mn-lt"/>
              </a:rPr>
              <a:t> </a:t>
            </a:r>
            <a:endParaRPr lang="zh-CN" altLang="en-US" sz="13800" dirty="0"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084010" y="1543868"/>
            <a:ext cx="7777239" cy="3770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3900" b="1" dirty="0">
                <a:solidFill>
                  <a:schemeClr val="bg1"/>
                </a:solidFill>
                <a:cs typeface="+mn-ea"/>
                <a:sym typeface="+mn-lt"/>
              </a:rPr>
              <a:t>2</a:t>
            </a:r>
            <a:endParaRPr lang="zh-CN" altLang="en-US" sz="239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Click="0" advTm="350">
        <p14:warp dir="in"/>
      </p:transition>
    </mc:Choice>
    <mc:Fallback>
      <p:transition spd="slow" advClick="0" advTm="350">
        <p:fade/>
      </p:transition>
    </mc:Fallback>
  </mc:AlternateContent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413631" y="1660604"/>
            <a:ext cx="9161538" cy="3770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3900" b="1" dirty="0">
                <a:cs typeface="+mn-ea"/>
                <a:sym typeface="+mn-lt"/>
              </a:rPr>
              <a:t>1</a:t>
            </a:r>
            <a:endParaRPr lang="zh-CN" altLang="en-US" sz="23900" b="1" dirty="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Click="0" advTm="350">
        <p14:warp dir="in"/>
      </p:transition>
    </mc:Choice>
    <mc:Fallback>
      <p:transition spd="slow" advClick="0" advTm="350">
        <p:fade/>
      </p:transition>
    </mc:Fallback>
  </mc:AlternateContent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335944" y="1894042"/>
            <a:ext cx="11119455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600" b="1" dirty="0"/>
              <a:t> BEGIN</a:t>
            </a:r>
            <a:endParaRPr lang="zh-CN" altLang="en-US" sz="277800" b="1" dirty="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50"/>
    </mc:Choice>
    <mc:Fallback>
      <p:transition spd="slow" advClick="0" advTm="35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1500" fill="hold"/>
                                        <p:tgtEl>
                                          <p:spTgt spid="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3970867" y="2091267"/>
            <a:ext cx="3581400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800" dirty="0">
                <a:cs typeface="+mn-ea"/>
                <a:sym typeface="+mn-lt"/>
              </a:rPr>
              <a:t> </a:t>
            </a:r>
            <a:endParaRPr lang="zh-CN" altLang="en-US" sz="13800" dirty="0"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064933" y="2321004"/>
            <a:ext cx="6062134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3800" b="1" dirty="0">
                <a:solidFill>
                  <a:schemeClr val="bg1"/>
                </a:solidFill>
                <a:cs typeface="+mn-ea"/>
                <a:sym typeface="+mn-lt"/>
              </a:rPr>
              <a:t>已经</a:t>
            </a:r>
            <a:endParaRPr lang="zh-CN" altLang="en-US" sz="138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50"/>
    </mc:Choice>
    <mc:Fallback>
      <p:transition spd="slow" advClick="0" advTm="35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3255433" y="2260600"/>
            <a:ext cx="5681134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3800" b="1" dirty="0">
                <a:cs typeface="+mn-ea"/>
                <a:sym typeface="+mn-lt"/>
              </a:rPr>
              <a:t>过去</a:t>
            </a:r>
            <a:endParaRPr lang="zh-CN" altLang="en-US" sz="13800" b="1" dirty="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50"/>
    </mc:Choice>
    <mc:Fallback>
      <p:transition spd="slow" advClick="0" advTm="35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3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dvla22h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334</Words>
  <Application>WPS 演示</Application>
  <PresentationFormat>宽屏</PresentationFormat>
  <Paragraphs>205</Paragraphs>
  <Slides>73</Slides>
  <Notes>0</Notes>
  <HiddenSlides>0</HiddenSlides>
  <MMClips>1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73</vt:i4>
      </vt:variant>
    </vt:vector>
  </HeadingPairs>
  <TitlesOfParts>
    <vt:vector size="84" baseType="lpstr">
      <vt:lpstr>Arial</vt:lpstr>
      <vt:lpstr>方正书宋_GBK</vt:lpstr>
      <vt:lpstr>Wingdings</vt:lpstr>
      <vt:lpstr>微软雅黑</vt:lpstr>
      <vt:lpstr>汉仪旗黑KW</vt:lpstr>
      <vt:lpstr>微软雅黑</vt:lpstr>
      <vt:lpstr>宋体</vt:lpstr>
      <vt:lpstr>Arial Unicode MS</vt:lpstr>
      <vt:lpstr>Calibri</vt:lpstr>
      <vt:lpstr>汉仪书宋二KW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toandfro</cp:lastModifiedBy>
  <cp:revision>25</cp:revision>
  <dcterms:created xsi:type="dcterms:W3CDTF">2020-04-14T04:23:15Z</dcterms:created>
  <dcterms:modified xsi:type="dcterms:W3CDTF">2020-04-14T04:23:15Z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2052-1.8.2.2861</vt:lpwstr>
  </property>
</Properties>
</file>