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10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1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2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83" r:id="rId2"/>
    <p:sldId id="257" r:id="rId3"/>
    <p:sldId id="258" r:id="rId4"/>
    <p:sldId id="259" r:id="rId5"/>
    <p:sldId id="260" r:id="rId6"/>
    <p:sldId id="261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80" r:id="rId24"/>
    <p:sldId id="281" r:id="rId25"/>
    <p:sldId id="282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F4A4F"/>
    <a:srgbClr val="5C7278"/>
    <a:srgbClr val="365158"/>
    <a:srgbClr val="507883"/>
    <a:srgbClr val="F0DFB2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50" d="100"/>
          <a:sy n="50" d="100"/>
        </p:scale>
        <p:origin x="2434" y="77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areaChart>
        <c:grouping val="standard"/>
        <c:varyColors val="0"/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gradFill flip="none" rotWithShape="1">
              <a:gsLst>
                <a:gs pos="0">
                  <a:srgbClr val="EDE3CB">
                    <a:alpha val="50000"/>
                  </a:srgbClr>
                </a:gs>
                <a:gs pos="100000">
                  <a:srgbClr val="EDE3CB">
                    <a:alpha val="0"/>
                  </a:srgbClr>
                </a:gs>
              </a:gsLst>
              <a:lin ang="5400000" scaled="0"/>
              <a:tileRect/>
            </a:gradFill>
            <a:ln>
              <a:noFill/>
            </a:ln>
            <a:effectLst/>
          </c:spPr>
          <c:cat>
            <c:strRef>
              <c:f>Sheet1!$A$2:$A$9</c:f>
              <c:strCache>
                <c:ptCount val="8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  <c:pt idx="6">
                  <c:v>类别 7</c:v>
                </c:pt>
                <c:pt idx="7">
                  <c:v>类别 8</c:v>
                </c:pt>
              </c:strCache>
            </c:strRef>
          </c:cat>
          <c:val>
            <c:numRef>
              <c:f>Sheet1!$C$2:$C$9</c:f>
              <c:numCache>
                <c:formatCode>0%</c:formatCode>
                <c:ptCount val="8"/>
                <c:pt idx="0">
                  <c:v>0.4</c:v>
                </c:pt>
                <c:pt idx="1">
                  <c:v>0.3</c:v>
                </c:pt>
                <c:pt idx="2">
                  <c:v>0.5</c:v>
                </c:pt>
                <c:pt idx="3">
                  <c:v>0.6</c:v>
                </c:pt>
                <c:pt idx="4">
                  <c:v>0.55000000000000004</c:v>
                </c:pt>
                <c:pt idx="5">
                  <c:v>0.7</c:v>
                </c:pt>
                <c:pt idx="6">
                  <c:v>0.45</c:v>
                </c:pt>
                <c:pt idx="7">
                  <c:v>0.6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F0B-43B7-8501-EC882AF3D52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36431240"/>
        <c:axId val="436431632"/>
      </c:areaChart>
      <c:barChart>
        <c:barDir val="col"/>
        <c:grouping val="clustere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retch"/>
          </c:pictureOptions>
          <c:cat>
            <c:strRef>
              <c:f>Sheet1!$A$2:$A$9</c:f>
              <c:strCache>
                <c:ptCount val="8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  <c:pt idx="6">
                  <c:v>类别 7</c:v>
                </c:pt>
                <c:pt idx="7">
                  <c:v>类别 8</c:v>
                </c:pt>
              </c:strCache>
            </c:strRef>
          </c:cat>
          <c:val>
            <c:numRef>
              <c:f>Sheet1!$D$2:$D$9</c:f>
              <c:numCache>
                <c:formatCode>0%</c:formatCode>
                <c:ptCount val="8"/>
                <c:pt idx="0">
                  <c:v>0.4</c:v>
                </c:pt>
                <c:pt idx="1">
                  <c:v>0.3</c:v>
                </c:pt>
                <c:pt idx="2">
                  <c:v>0.5</c:v>
                </c:pt>
                <c:pt idx="3">
                  <c:v>0.6</c:v>
                </c:pt>
                <c:pt idx="4">
                  <c:v>0.55000000000000004</c:v>
                </c:pt>
                <c:pt idx="5">
                  <c:v>0.7</c:v>
                </c:pt>
                <c:pt idx="6">
                  <c:v>0.45</c:v>
                </c:pt>
                <c:pt idx="7">
                  <c:v>0.6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F0B-43B7-8501-EC882AF3D52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436431240"/>
        <c:axId val="436431632"/>
      </c:barChart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5400" cap="rnd">
              <a:solidFill>
                <a:srgbClr val="D0B688"/>
              </a:solidFill>
              <a:round/>
              <a:headEnd w="lg" len="lg"/>
              <a:tailEnd w="lg" len="lg"/>
            </a:ln>
            <a:effectLst/>
          </c:spPr>
          <c:marker>
            <c:symbol val="circle"/>
            <c:size val="5"/>
            <c:spPr>
              <a:solidFill>
                <a:srgbClr val="9E1F24"/>
              </a:solidFill>
              <a:ln w="9525">
                <a:solidFill>
                  <a:srgbClr val="D0B688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400" b="0" i="0" u="none" strike="noStrike" kern="1200" baseline="0">
                    <a:solidFill>
                      <a:srgbClr val="9E1F24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  <c:pt idx="5">
                  <c:v>类别 6</c:v>
                </c:pt>
                <c:pt idx="6">
                  <c:v>类别 7</c:v>
                </c:pt>
                <c:pt idx="7">
                  <c:v>类别 8</c:v>
                </c:pt>
              </c:strCache>
            </c:strRef>
          </c:cat>
          <c:val>
            <c:numRef>
              <c:f>Sheet1!$B$2:$B$9</c:f>
              <c:numCache>
                <c:formatCode>0%</c:formatCode>
                <c:ptCount val="8"/>
                <c:pt idx="0">
                  <c:v>0.4</c:v>
                </c:pt>
                <c:pt idx="1">
                  <c:v>0.3</c:v>
                </c:pt>
                <c:pt idx="2">
                  <c:v>0.5</c:v>
                </c:pt>
                <c:pt idx="3">
                  <c:v>0.6</c:v>
                </c:pt>
                <c:pt idx="4">
                  <c:v>0.55000000000000004</c:v>
                </c:pt>
                <c:pt idx="5">
                  <c:v>0.7</c:v>
                </c:pt>
                <c:pt idx="6">
                  <c:v>0.45</c:v>
                </c:pt>
                <c:pt idx="7">
                  <c:v>0.6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AF0B-43B7-8501-EC882AF3D52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36431240"/>
        <c:axId val="436431632"/>
      </c:lineChart>
      <c:catAx>
        <c:axId val="4364312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36431632"/>
        <c:crosses val="autoZero"/>
        <c:auto val="1"/>
        <c:lblAlgn val="ctr"/>
        <c:lblOffset val="100"/>
        <c:noMultiLvlLbl val="0"/>
      </c:catAx>
      <c:valAx>
        <c:axId val="436431632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4364312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>
              <a:lumMod val="75000"/>
              <a:lumOff val="25000"/>
            </a:schemeClr>
          </a:solidFill>
        </a:defRPr>
      </a:pPr>
      <a:endParaRPr lang="zh-CN"/>
    </a:p>
  </c:txPr>
  <c:externalData r:id="rId4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8150925490067408E-2"/>
          <c:y val="0"/>
          <c:w val="0.82369814901986516"/>
          <c:h val="0.82369814901986516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</c:spPr>
          <c:dPt>
            <c:idx val="0"/>
            <c:bubble3D val="0"/>
            <c:spPr>
              <a:solidFill>
                <a:srgbClr val="50788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FB6-43DB-AB59-3BAF039E4B36}"/>
              </c:ext>
            </c:extLst>
          </c:dPt>
          <c:dPt>
            <c:idx val="1"/>
            <c:bubble3D val="0"/>
            <c:spPr>
              <a:solidFill>
                <a:srgbClr val="9E1F24">
                  <a:alpha val="20000"/>
                </a:srgb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FB6-43DB-AB59-3BAF039E4B36}"/>
              </c:ext>
            </c:extLst>
          </c:dPt>
          <c:cat>
            <c:strRef>
              <c:f>Sheet1!$A$2:$A$3</c:f>
              <c:strCache>
                <c:ptCount val="2"/>
                <c:pt idx="0">
                  <c:v>数据</c:v>
                </c:pt>
                <c:pt idx="1">
                  <c:v>辅助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0.4</c:v>
                </c:pt>
                <c:pt idx="1">
                  <c:v>0.6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FB6-43DB-AB59-3BAF039E4B3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</c:spPr>
          <c:dPt>
            <c:idx val="0"/>
            <c:bubble3D val="0"/>
            <c:spPr>
              <a:solidFill>
                <a:srgbClr val="50788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13F7-4C14-9C78-5408D62C205E}"/>
              </c:ext>
            </c:extLst>
          </c:dPt>
          <c:dPt>
            <c:idx val="1"/>
            <c:bubble3D val="0"/>
            <c:spPr>
              <a:solidFill>
                <a:srgbClr val="9E1F24">
                  <a:alpha val="20000"/>
                </a:srgb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13F7-4C14-9C78-5408D62C205E}"/>
              </c:ext>
            </c:extLst>
          </c:dPt>
          <c:cat>
            <c:strRef>
              <c:f>Sheet1!$A$2:$A$3</c:f>
              <c:strCache>
                <c:ptCount val="2"/>
                <c:pt idx="0">
                  <c:v>数据</c:v>
                </c:pt>
                <c:pt idx="1">
                  <c:v>辅助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0.3</c:v>
                </c:pt>
                <c:pt idx="1">
                  <c:v>0.7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3F7-4C14-9C78-5408D62C205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</c:spPr>
          <c:dPt>
            <c:idx val="0"/>
            <c:bubble3D val="0"/>
            <c:spPr>
              <a:solidFill>
                <a:srgbClr val="50788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7B07-49C9-835E-38D455110B8E}"/>
              </c:ext>
            </c:extLst>
          </c:dPt>
          <c:dPt>
            <c:idx val="1"/>
            <c:bubble3D val="0"/>
            <c:spPr>
              <a:solidFill>
                <a:srgbClr val="9E1F24">
                  <a:alpha val="20000"/>
                </a:srgb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7B07-49C9-835E-38D455110B8E}"/>
              </c:ext>
            </c:extLst>
          </c:dPt>
          <c:cat>
            <c:strRef>
              <c:f>Sheet1!$A$2:$A$3</c:f>
              <c:strCache>
                <c:ptCount val="2"/>
                <c:pt idx="0">
                  <c:v>数据</c:v>
                </c:pt>
                <c:pt idx="1">
                  <c:v>辅助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0.8</c:v>
                </c:pt>
                <c:pt idx="1">
                  <c:v>0.19999999999999996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7B07-49C9-835E-38D455110B8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507883"/>
            </a:solidFill>
            <a:ln>
              <a:solidFill>
                <a:srgbClr val="507883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0" i="0" u="none" strike="noStrike" kern="1200" spc="300" baseline="0">
                    <a:solidFill>
                      <a:srgbClr val="9E1F24"/>
                    </a:solidFill>
                    <a:latin typeface="+mn-ea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PPT图表</c:v>
                </c:pt>
                <c:pt idx="1">
                  <c:v>PPT模板</c:v>
                </c:pt>
                <c:pt idx="2">
                  <c:v>PPT作品</c:v>
                </c:pt>
                <c:pt idx="3">
                  <c:v>PPT定制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0.5</c:v>
                </c:pt>
                <c:pt idx="1">
                  <c:v>0.6</c:v>
                </c:pt>
                <c:pt idx="2">
                  <c:v>0.9</c:v>
                </c:pt>
                <c:pt idx="3">
                  <c:v>0.7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351-410D-9E56-B9CC5ADA9587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724426728"/>
        <c:axId val="724427120"/>
      </c:barChart>
      <c:catAx>
        <c:axId val="724426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724427120"/>
        <c:crosses val="autoZero"/>
        <c:auto val="1"/>
        <c:lblAlgn val="ctr"/>
        <c:lblOffset val="0"/>
        <c:noMultiLvlLbl val="0"/>
      </c:catAx>
      <c:valAx>
        <c:axId val="724427120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724426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>
          <a:solidFill>
            <a:srgbClr val="04FFFF"/>
          </a:solidFill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</c:spPr>
          <c:dPt>
            <c:idx val="0"/>
            <c:bubble3D val="0"/>
            <c:spPr>
              <a:solidFill>
                <a:srgbClr val="50788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2B6-44EA-94F7-EDE4C2A94DC2}"/>
              </c:ext>
            </c:extLst>
          </c:dPt>
          <c:dPt>
            <c:idx val="1"/>
            <c:bubble3D val="0"/>
            <c:spPr>
              <a:solidFill>
                <a:srgbClr val="9E1F24">
                  <a:alpha val="20000"/>
                </a:srgb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2B6-44EA-94F7-EDE4C2A94DC2}"/>
              </c:ext>
            </c:extLst>
          </c:dPt>
          <c:cat>
            <c:strRef>
              <c:f>Sheet1!$A$2:$A$3</c:f>
              <c:strCache>
                <c:ptCount val="2"/>
                <c:pt idx="0">
                  <c:v>数据</c:v>
                </c:pt>
                <c:pt idx="1">
                  <c:v>辅助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</c:v>
                </c:pt>
                <c:pt idx="1">
                  <c:v>0.4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2B6-44EA-94F7-EDE4C2A94DC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</c:spPr>
          <c:dPt>
            <c:idx val="0"/>
            <c:bubble3D val="0"/>
            <c:spPr>
              <a:solidFill>
                <a:srgbClr val="50788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816E-4682-A064-70E74855C43D}"/>
              </c:ext>
            </c:extLst>
          </c:dPt>
          <c:dPt>
            <c:idx val="1"/>
            <c:bubble3D val="0"/>
            <c:spPr>
              <a:solidFill>
                <a:srgbClr val="9E1F24">
                  <a:alpha val="20000"/>
                </a:srgb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816E-4682-A064-70E74855C43D}"/>
              </c:ext>
            </c:extLst>
          </c:dPt>
          <c:cat>
            <c:strRef>
              <c:f>Sheet1!$A$2:$A$3</c:f>
              <c:strCache>
                <c:ptCount val="2"/>
                <c:pt idx="0">
                  <c:v>数据</c:v>
                </c:pt>
                <c:pt idx="1">
                  <c:v>辅助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0.3</c:v>
                </c:pt>
                <c:pt idx="1">
                  <c:v>0.7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16E-4682-A064-70E74855C43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</c:spPr>
          <c:dPt>
            <c:idx val="0"/>
            <c:bubble3D val="0"/>
            <c:spPr>
              <a:solidFill>
                <a:srgbClr val="50788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FEA1-4EB0-BAEC-77533B64FC85}"/>
              </c:ext>
            </c:extLst>
          </c:dPt>
          <c:dPt>
            <c:idx val="1"/>
            <c:bubble3D val="0"/>
            <c:spPr>
              <a:solidFill>
                <a:srgbClr val="9E1F24">
                  <a:alpha val="20000"/>
                </a:srgb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FEA1-4EB0-BAEC-77533B64FC85}"/>
              </c:ext>
            </c:extLst>
          </c:dPt>
          <c:cat>
            <c:strRef>
              <c:f>Sheet1!$A$2:$A$3</c:f>
              <c:strCache>
                <c:ptCount val="2"/>
                <c:pt idx="0">
                  <c:v>数据</c:v>
                </c:pt>
                <c:pt idx="1">
                  <c:v>辅助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0.8</c:v>
                </c:pt>
                <c:pt idx="1">
                  <c:v>0.19999999999999996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EA1-4EB0-BAEC-77533B64FC8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</c:spPr>
          <c:dPt>
            <c:idx val="0"/>
            <c:bubble3D val="0"/>
            <c:spPr>
              <a:solidFill>
                <a:srgbClr val="507883">
                  <a:alpha val="80000"/>
                </a:srgb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BFA-4253-BA4F-3A89AA942CC8}"/>
              </c:ext>
            </c:extLst>
          </c:dPt>
          <c:dPt>
            <c:idx val="1"/>
            <c:bubble3D val="0"/>
            <c:spPr>
              <a:solidFill>
                <a:srgbClr val="9E1F24">
                  <a:alpha val="20000"/>
                </a:srgb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6BFA-4253-BA4F-3A89AA942CC8}"/>
              </c:ext>
            </c:extLst>
          </c:dPt>
          <c:cat>
            <c:strRef>
              <c:f>Sheet1!$A$2:$A$3</c:f>
              <c:strCache>
                <c:ptCount val="2"/>
                <c:pt idx="0">
                  <c:v>数据</c:v>
                </c:pt>
                <c:pt idx="1">
                  <c:v>辅助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</c:v>
                </c:pt>
                <c:pt idx="1">
                  <c:v>0.4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BFA-4253-BA4F-3A89AA942CC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3.861525101737504E-3"/>
          <c:w val="0.96682706583735123"/>
          <c:h val="0.91504644776177491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bg1">
                  <a:lumMod val="6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bg1">
                  <a:lumMod val="65000"/>
                </a:schemeClr>
              </a:solidFill>
              <a:ln w="9525">
                <a:solidFill>
                  <a:schemeClr val="bg1">
                    <a:lumMod val="65000"/>
                  </a:schemeClr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E9C2-425C-BCD0-3CC1DAA8544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tx1">
                  <a:lumMod val="65000"/>
                  <a:lumOff val="35000"/>
                </a:schemeClr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tx1">
                  <a:lumMod val="65000"/>
                  <a:lumOff val="35000"/>
                </a:schemeClr>
              </a:solidFill>
              <a:ln w="9525">
                <a:solidFill>
                  <a:schemeClr val="tx1">
                    <a:lumMod val="65000"/>
                    <a:lumOff val="35000"/>
                  </a:schemeClr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E9C2-425C-BCD0-3CC1DAA8544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rgbClr val="9E1F24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9E1F24"/>
              </a:solidFill>
              <a:ln w="9525">
                <a:solidFill>
                  <a:srgbClr val="9E1F24"/>
                </a:solidFill>
              </a:ln>
              <a:effectLst/>
            </c:spPr>
          </c:marker>
          <c:dLbls>
            <c:dLbl>
              <c:idx val="3"/>
              <c:dLblPos val="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9C2-425C-BCD0-3CC1DAA8544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rgbClr val="9E1F24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b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1.6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2-E9C2-425C-BCD0-3CC1DAA85445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617320288"/>
        <c:axId val="617318648"/>
      </c:lineChart>
      <c:catAx>
        <c:axId val="617320288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617318648"/>
        <c:crosses val="autoZero"/>
        <c:auto val="1"/>
        <c:lblAlgn val="ctr"/>
        <c:lblOffset val="100"/>
        <c:noMultiLvlLbl val="0"/>
      </c:catAx>
      <c:valAx>
        <c:axId val="617318648"/>
        <c:scaling>
          <c:orientation val="minMax"/>
          <c:min val="1"/>
        </c:scaling>
        <c:delete val="1"/>
        <c:axPos val="l"/>
        <c:numFmt formatCode="General" sourceLinked="1"/>
        <c:majorTickMark val="out"/>
        <c:minorTickMark val="none"/>
        <c:tickLblPos val="nextTo"/>
        <c:crossAx val="6173202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bar"/>
        <c:grouping val="clustere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辅助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retch"/>
          </c:pictureOptions>
          <c:cat>
            <c:strRef>
              <c:f>Sheet1!$A$2:$A$5</c:f>
              <c:strCache>
                <c:ptCount val="4"/>
                <c:pt idx="0">
                  <c:v>PPT模板</c:v>
                </c:pt>
                <c:pt idx="1">
                  <c:v>PPT图表</c:v>
                </c:pt>
                <c:pt idx="2">
                  <c:v>PPT作品</c:v>
                </c:pt>
                <c:pt idx="3">
                  <c:v>PPT定制</c:v>
                </c:pt>
              </c:strCache>
            </c:strRef>
          </c:cat>
          <c:val>
            <c:numRef>
              <c:f>Sheet1!$C$2:$C$5</c:f>
              <c:numCache>
                <c:formatCode>0%</c:formatCode>
                <c:ptCount val="4"/>
                <c:pt idx="0">
                  <c:v>1.1499999999999999</c:v>
                </c:pt>
                <c:pt idx="1">
                  <c:v>1.1499999999999999</c:v>
                </c:pt>
                <c:pt idx="2">
                  <c:v>1.1499999999999999</c:v>
                </c:pt>
                <c:pt idx="3">
                  <c:v>1.1499999999999999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B19-483F-A55A-154A0054E4E7}"/>
            </c:ext>
          </c:extLst>
        </c:ser>
        <c:ser>
          <c:idx val="0"/>
          <c:order val="1"/>
          <c:tx>
            <c:strRef>
              <c:f>Sheet1!$B$1</c:f>
              <c:strCache>
                <c:ptCount val="1"/>
                <c:pt idx="0">
                  <c:v>数据</c:v>
                </c:pt>
              </c:strCache>
            </c:strRef>
          </c:tx>
          <c:spPr>
            <a:solidFill>
              <a:srgbClr val="507883">
                <a:alpha val="80000"/>
              </a:srgb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PPT模板</c:v>
                </c:pt>
                <c:pt idx="1">
                  <c:v>PPT图表</c:v>
                </c:pt>
                <c:pt idx="2">
                  <c:v>PPT作品</c:v>
                </c:pt>
                <c:pt idx="3">
                  <c:v>PPT定制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0.6</c:v>
                </c:pt>
                <c:pt idx="1">
                  <c:v>0.5</c:v>
                </c:pt>
                <c:pt idx="2">
                  <c:v>0.7</c:v>
                </c:pt>
                <c:pt idx="3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B19-483F-A55A-154A0054E4E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1094314848"/>
        <c:axId val="1094313208"/>
      </c:barChart>
      <c:scatterChart>
        <c:scatterStyle val="lineMarker"/>
        <c:varyColors val="0"/>
        <c:ser>
          <c:idx val="2"/>
          <c:order val="2"/>
          <c:tx>
            <c:v>图标</c:v>
          </c:tx>
          <c:spPr>
            <a:ln w="25400" cap="rnd">
              <a:noFill/>
              <a:round/>
            </a:ln>
            <a:effectLst/>
          </c:spPr>
          <c:marker>
            <c:symbol val="picture"/>
            <c:spPr>
              <a:blipFill>
                <a:blip xmlns:r="http://schemas.openxmlformats.org/officeDocument/2006/relationships" r:embed="rId2"/>
                <a:stretch>
                  <a:fillRect/>
                </a:stretch>
              </a:blipFill>
              <a:ln w="25400">
                <a:noFill/>
              </a:ln>
              <a:effectLst/>
            </c:spPr>
          </c:marker>
          <c:dLbls>
            <c:dLbl>
              <c:idx val="0"/>
              <c:layout>
                <c:manualLayout>
                  <c:x val="-6.7573648994354377E-2"/>
                  <c:y val="8.3907534592276602E-3"/>
                </c:manualLayout>
              </c:layout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5B19-483F-A55A-154A0054E4E7}"/>
                </c:ext>
              </c:extLst>
            </c:dLbl>
            <c:dLbl>
              <c:idx val="1"/>
              <c:layout>
                <c:manualLayout>
                  <c:x val="-7.0242656449553006E-2"/>
                  <c:y val="1.0927635818897238E-2"/>
                </c:manualLayout>
              </c:layout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B19-483F-A55A-154A0054E4E7}"/>
                </c:ext>
              </c:extLst>
            </c:dLbl>
            <c:dLbl>
              <c:idx val="2"/>
              <c:layout>
                <c:manualLayout>
                  <c:x val="-6.4511744167610754E-2"/>
                  <c:y val="3.6426106560288329E-3"/>
                </c:manualLayout>
              </c:layout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5B19-483F-A55A-154A0054E4E7}"/>
                </c:ext>
              </c:extLst>
            </c:dLbl>
            <c:dLbl>
              <c:idx val="3"/>
              <c:layout>
                <c:manualLayout>
                  <c:x val="-7.1839080459770235E-2"/>
                  <c:y val="7.285090545931492E-3"/>
                </c:manualLayout>
              </c:layout>
              <c:showLegendKey val="0"/>
              <c:showVal val="0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5B19-483F-A55A-154A0054E4E7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rgbClr val="F0DFB2"/>
                    </a:solidFill>
                    <a:latin typeface="+mn-ea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xVal>
            <c:numRef>
              <c:f>Sheet1!$D$2:$D$5</c:f>
              <c:numCache>
                <c:formatCode>0%</c:formatCode>
                <c:ptCount val="4"/>
                <c:pt idx="0">
                  <c:v>0.6</c:v>
                </c:pt>
                <c:pt idx="1">
                  <c:v>0.5</c:v>
                </c:pt>
                <c:pt idx="2">
                  <c:v>0.7</c:v>
                </c:pt>
                <c:pt idx="3">
                  <c:v>1</c:v>
                </c:pt>
              </c:numCache>
            </c:numRef>
          </c:xVal>
          <c:yVal>
            <c:numRef>
              <c:f>Sheet1!$E$2:$E$5</c:f>
              <c:numCache>
                <c:formatCode>General</c:formatCode>
                <c:ptCount val="4"/>
                <c:pt idx="0">
                  <c:v>7</c:v>
                </c:pt>
                <c:pt idx="1">
                  <c:v>5</c:v>
                </c:pt>
                <c:pt idx="2">
                  <c:v>3</c:v>
                </c:pt>
                <c:pt idx="3">
                  <c:v>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6-5B19-483F-A55A-154A0054E4E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074595608"/>
        <c:axId val="1074597576"/>
      </c:scatterChart>
      <c:catAx>
        <c:axId val="1094314848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  <a:cs typeface="+mn-cs"/>
              </a:defRPr>
            </a:pPr>
            <a:endParaRPr lang="zh-CN"/>
          </a:p>
        </c:txPr>
        <c:crossAx val="1094313208"/>
        <c:crosses val="autoZero"/>
        <c:auto val="1"/>
        <c:lblAlgn val="ctr"/>
        <c:lblOffset val="100"/>
        <c:noMultiLvlLbl val="0"/>
      </c:catAx>
      <c:valAx>
        <c:axId val="1094313208"/>
        <c:scaling>
          <c:orientation val="minMax"/>
          <c:max val="1.1500000000000001"/>
          <c:min val="0"/>
        </c:scaling>
        <c:delete val="1"/>
        <c:axPos val="t"/>
        <c:numFmt formatCode="0%" sourceLinked="1"/>
        <c:majorTickMark val="out"/>
        <c:minorTickMark val="none"/>
        <c:tickLblPos val="nextTo"/>
        <c:crossAx val="1094314848"/>
        <c:crosses val="autoZero"/>
        <c:crossBetween val="between"/>
      </c:valAx>
      <c:valAx>
        <c:axId val="1074597576"/>
        <c:scaling>
          <c:orientation val="minMax"/>
        </c:scaling>
        <c:delete val="1"/>
        <c:axPos val="r"/>
        <c:numFmt formatCode="General" sourceLinked="1"/>
        <c:majorTickMark val="out"/>
        <c:minorTickMark val="none"/>
        <c:tickLblPos val="nextTo"/>
        <c:crossAx val="1074595608"/>
        <c:crosses val="max"/>
        <c:crossBetween val="midCat"/>
      </c:valAx>
      <c:valAx>
        <c:axId val="1074595608"/>
        <c:scaling>
          <c:orientation val="minMax"/>
          <c:max val="1.1500000000000001"/>
          <c:min val="0"/>
        </c:scaling>
        <c:delete val="1"/>
        <c:axPos val="t"/>
        <c:numFmt formatCode="0%" sourceLinked="1"/>
        <c:majorTickMark val="out"/>
        <c:minorTickMark val="none"/>
        <c:tickLblPos val="nextTo"/>
        <c:crossAx val="1074597576"/>
        <c:crosses val="max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>
          <a:solidFill>
            <a:srgbClr val="3D5070"/>
          </a:solidFill>
          <a:latin typeface="+mn-ea"/>
          <a:ea typeface="+mn-ea"/>
        </a:defRPr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</c:spPr>
          <c:dPt>
            <c:idx val="0"/>
            <c:bubble3D val="0"/>
            <c:spPr>
              <a:solidFill>
                <a:srgbClr val="50788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F50-4F66-A8F7-78BB29B245B1}"/>
              </c:ext>
            </c:extLst>
          </c:dPt>
          <c:dPt>
            <c:idx val="1"/>
            <c:bubble3D val="0"/>
            <c:spPr>
              <a:solidFill>
                <a:srgbClr val="9E1F24">
                  <a:alpha val="20000"/>
                </a:srgb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3F50-4F66-A8F7-78BB29B245B1}"/>
              </c:ext>
            </c:extLst>
          </c:dPt>
          <c:cat>
            <c:strRef>
              <c:f>Sheet1!$A$2:$A$3</c:f>
              <c:strCache>
                <c:ptCount val="2"/>
                <c:pt idx="0">
                  <c:v>数据</c:v>
                </c:pt>
                <c:pt idx="1">
                  <c:v>辅助</c:v>
                </c:pt>
              </c:strCache>
            </c:strRef>
          </c:cat>
          <c:val>
            <c:numRef>
              <c:f>Sheet1!$B$2:$B$3</c:f>
              <c:numCache>
                <c:formatCode>0%</c:formatCode>
                <c:ptCount val="2"/>
                <c:pt idx="0">
                  <c:v>0.6</c:v>
                </c:pt>
                <c:pt idx="1">
                  <c:v>0.4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F50-4F66-A8F7-78BB29B245B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51490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4"/>
          <p:cNvSpPr>
            <a:spLocks noGrp="1"/>
          </p:cNvSpPr>
          <p:nvPr>
            <p:ph type="pic" sz="quarter" idx="26" hasCustomPrompt="1"/>
          </p:nvPr>
        </p:nvSpPr>
        <p:spPr>
          <a:xfrm>
            <a:off x="2095303" y="1850353"/>
            <a:ext cx="1980000" cy="1979544"/>
          </a:xfrm>
          <a:prstGeom prst="ellipse">
            <a:avLst/>
          </a:prstGeom>
          <a:ln w="19050">
            <a:noFill/>
          </a:ln>
        </p:spPr>
        <p:txBody>
          <a:bodyPr vert="horz" anchor="ctr"/>
          <a:lstStyle>
            <a:lvl1pPr algn="ctr">
              <a:defRPr sz="1000" baseline="0">
                <a:latin typeface="Roboto Regular"/>
                <a:cs typeface="Roboto Regular"/>
              </a:defRPr>
            </a:lvl1pPr>
          </a:lstStyle>
          <a:p>
            <a:r>
              <a:rPr lang="zh-CN" altLang="en-US" dirty="0"/>
              <a:t>点击替换图片</a:t>
            </a:r>
            <a:endParaRPr lang="en-US" dirty="0"/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27" hasCustomPrompt="1"/>
          </p:nvPr>
        </p:nvSpPr>
        <p:spPr>
          <a:xfrm>
            <a:off x="5118736" y="1850353"/>
            <a:ext cx="1980000" cy="1979544"/>
          </a:xfrm>
          <a:prstGeom prst="ellipse">
            <a:avLst/>
          </a:prstGeom>
          <a:ln w="19050">
            <a:noFill/>
          </a:ln>
        </p:spPr>
        <p:txBody>
          <a:bodyPr vert="horz" anchor="ctr"/>
          <a:lstStyle>
            <a:lvl1pPr algn="ctr">
              <a:defRPr sz="1000" baseline="0">
                <a:latin typeface="Roboto Regular"/>
                <a:cs typeface="Roboto Regular"/>
              </a:defRPr>
            </a:lvl1pPr>
          </a:lstStyle>
          <a:p>
            <a:r>
              <a:rPr lang="zh-CN" altLang="en-US" dirty="0"/>
              <a:t>点击替换图片</a:t>
            </a:r>
            <a:endParaRPr lang="en-US" dirty="0"/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28" hasCustomPrompt="1"/>
          </p:nvPr>
        </p:nvSpPr>
        <p:spPr>
          <a:xfrm>
            <a:off x="8142169" y="1850353"/>
            <a:ext cx="1980000" cy="1979544"/>
          </a:xfrm>
          <a:prstGeom prst="ellipse">
            <a:avLst/>
          </a:prstGeom>
          <a:ln w="19050">
            <a:noFill/>
          </a:ln>
        </p:spPr>
        <p:txBody>
          <a:bodyPr vert="horz" anchor="ctr"/>
          <a:lstStyle>
            <a:lvl1pPr algn="ctr">
              <a:defRPr sz="1000" baseline="0">
                <a:latin typeface="Roboto Regular"/>
                <a:cs typeface="Roboto Regular"/>
              </a:defRPr>
            </a:lvl1pPr>
          </a:lstStyle>
          <a:p>
            <a:r>
              <a:rPr lang="zh-CN" altLang="en-US" dirty="0"/>
              <a:t>点击替换图片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8928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2 Marcador de posición de imagen"/>
          <p:cNvSpPr>
            <a:spLocks noGrp="1"/>
          </p:cNvSpPr>
          <p:nvPr>
            <p:ph type="pic" sz="quarter" idx="18" hasCustomPrompt="1"/>
          </p:nvPr>
        </p:nvSpPr>
        <p:spPr>
          <a:xfrm>
            <a:off x="5086699" y="3946097"/>
            <a:ext cx="1620000" cy="1620001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 w="19050">
            <a:solidFill>
              <a:srgbClr val="507883"/>
            </a:solidFill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zh-CN" altLang="en-US" dirty="0"/>
              <a:t>点击插入图片</a:t>
            </a:r>
            <a:endParaRPr lang="es-SV" dirty="0"/>
          </a:p>
        </p:txBody>
      </p:sp>
      <p:sp>
        <p:nvSpPr>
          <p:cNvPr id="13" name="2 Marcador de posición de imagen"/>
          <p:cNvSpPr>
            <a:spLocks noGrp="1"/>
          </p:cNvSpPr>
          <p:nvPr>
            <p:ph type="pic" sz="quarter" idx="17" hasCustomPrompt="1"/>
          </p:nvPr>
        </p:nvSpPr>
        <p:spPr>
          <a:xfrm>
            <a:off x="3181197" y="3946097"/>
            <a:ext cx="1620000" cy="1620001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 w="19050">
            <a:solidFill>
              <a:srgbClr val="507883"/>
            </a:solidFill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zh-CN" altLang="en-US" dirty="0"/>
              <a:t>点击插入图片</a:t>
            </a:r>
            <a:endParaRPr lang="es-SV" dirty="0"/>
          </a:p>
        </p:txBody>
      </p:sp>
      <p:sp>
        <p:nvSpPr>
          <p:cNvPr id="12" name="2 Marcador de posición de imagen"/>
          <p:cNvSpPr>
            <a:spLocks noGrp="1"/>
          </p:cNvSpPr>
          <p:nvPr>
            <p:ph type="pic" sz="quarter" idx="16" hasCustomPrompt="1"/>
          </p:nvPr>
        </p:nvSpPr>
        <p:spPr>
          <a:xfrm>
            <a:off x="1275695" y="3946098"/>
            <a:ext cx="1620000" cy="1620001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 w="19050">
            <a:solidFill>
              <a:srgbClr val="507883"/>
            </a:solidFill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zh-CN" altLang="en-US" dirty="0"/>
              <a:t>点击插入图片</a:t>
            </a:r>
            <a:endParaRPr lang="es-SV" dirty="0"/>
          </a:p>
        </p:txBody>
      </p:sp>
      <p:sp>
        <p:nvSpPr>
          <p:cNvPr id="11" name="2 Marcador de posición de imagen"/>
          <p:cNvSpPr>
            <a:spLocks noGrp="1"/>
          </p:cNvSpPr>
          <p:nvPr>
            <p:ph type="pic" sz="quarter" idx="15" hasCustomPrompt="1"/>
          </p:nvPr>
        </p:nvSpPr>
        <p:spPr>
          <a:xfrm>
            <a:off x="5086699" y="2048351"/>
            <a:ext cx="1620000" cy="1620001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 w="19050">
            <a:solidFill>
              <a:srgbClr val="507883"/>
            </a:solidFill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zh-CN" altLang="en-US" dirty="0"/>
              <a:t>点击插入图片</a:t>
            </a:r>
            <a:endParaRPr lang="es-SV" dirty="0"/>
          </a:p>
        </p:txBody>
      </p:sp>
      <p:sp>
        <p:nvSpPr>
          <p:cNvPr id="10" name="2 Marcador de posición de imagen"/>
          <p:cNvSpPr>
            <a:spLocks noGrp="1"/>
          </p:cNvSpPr>
          <p:nvPr>
            <p:ph type="pic" sz="quarter" idx="14" hasCustomPrompt="1"/>
          </p:nvPr>
        </p:nvSpPr>
        <p:spPr>
          <a:xfrm>
            <a:off x="3181197" y="2048352"/>
            <a:ext cx="1620000" cy="1620001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 w="19050">
            <a:solidFill>
              <a:srgbClr val="507883"/>
            </a:solidFill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zh-CN" altLang="en-US" dirty="0"/>
              <a:t>点击插入图片</a:t>
            </a:r>
            <a:endParaRPr lang="es-SV" dirty="0"/>
          </a:p>
        </p:txBody>
      </p:sp>
      <p:sp>
        <p:nvSpPr>
          <p:cNvPr id="9" name="2 Marcador de posición de imagen"/>
          <p:cNvSpPr>
            <a:spLocks noGrp="1"/>
          </p:cNvSpPr>
          <p:nvPr>
            <p:ph type="pic" sz="quarter" idx="13" hasCustomPrompt="1"/>
          </p:nvPr>
        </p:nvSpPr>
        <p:spPr>
          <a:xfrm>
            <a:off x="1275695" y="2048353"/>
            <a:ext cx="1620000" cy="1620001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 w="19050">
            <a:solidFill>
              <a:srgbClr val="507883"/>
            </a:solidFill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zh-CN" altLang="en-US" dirty="0"/>
              <a:t>点击插入图片</a:t>
            </a:r>
            <a:endParaRPr lang="es-SV" dirty="0"/>
          </a:p>
        </p:txBody>
      </p:sp>
    </p:spTree>
    <p:extLst>
      <p:ext uri="{BB962C8B-B14F-4D97-AF65-F5344CB8AC3E}">
        <p14:creationId xmlns:p14="http://schemas.microsoft.com/office/powerpoint/2010/main" val="2625243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3" grpId="0" animBg="1"/>
      <p:bldP spid="12" grpId="0" animBg="1"/>
      <p:bldP spid="11" grpId="0" animBg="1"/>
      <p:bldP spid="10" grpId="0" animBg="1"/>
      <p:bldP spid="9" grpId="0" animBg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8686894" y="1270000"/>
            <a:ext cx="1023559" cy="4206240"/>
          </a:xfrm>
          <a:prstGeom prst="rect">
            <a:avLst/>
          </a:prstGeom>
          <a:noFill/>
          <a:ln>
            <a:solidFill>
              <a:srgbClr val="5078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 userDrawn="1"/>
        </p:nvSpPr>
        <p:spPr>
          <a:xfrm>
            <a:off x="8686894" y="2443619"/>
            <a:ext cx="1031051" cy="2123658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6600" dirty="0">
                <a:solidFill>
                  <a:srgbClr val="507883"/>
                </a:solidFill>
                <a:latin typeface="+mj-ea"/>
                <a:ea typeface="+mj-ea"/>
              </a:rPr>
              <a:t>目</a:t>
            </a:r>
            <a:endParaRPr lang="en-US" altLang="zh-CN" sz="6600" dirty="0">
              <a:solidFill>
                <a:srgbClr val="507883"/>
              </a:solidFill>
              <a:latin typeface="+mj-ea"/>
              <a:ea typeface="+mj-ea"/>
            </a:endParaRPr>
          </a:p>
          <a:p>
            <a:pPr algn="ctr"/>
            <a:r>
              <a:rPr lang="zh-CN" altLang="en-US" sz="6600" dirty="0">
                <a:solidFill>
                  <a:srgbClr val="507883"/>
                </a:solidFill>
                <a:latin typeface="+mj-ea"/>
                <a:ea typeface="+mj-ea"/>
              </a:rPr>
              <a:t>录</a:t>
            </a:r>
          </a:p>
        </p:txBody>
      </p:sp>
      <p:sp>
        <p:nvSpPr>
          <p:cNvPr id="13" name="文本框 12"/>
          <p:cNvSpPr txBox="1"/>
          <p:nvPr userDrawn="1"/>
        </p:nvSpPr>
        <p:spPr>
          <a:xfrm rot="5400000">
            <a:off x="8810324" y="2755581"/>
            <a:ext cx="2247731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en-US" altLang="zh-CN" sz="28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j-ea"/>
              </a:rPr>
              <a:t>CONTENTS</a:t>
            </a:r>
            <a:endParaRPr lang="zh-CN" altLang="en-US" sz="2800" spc="3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j-ea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8752114" y="1304836"/>
            <a:ext cx="920465" cy="62411"/>
          </a:xfrm>
          <a:prstGeom prst="rect">
            <a:avLst/>
          </a:prstGeom>
          <a:solidFill>
            <a:srgbClr val="5078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9390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85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占位符 23"/>
          <p:cNvSpPr>
            <a:spLocks noGrp="1"/>
          </p:cNvSpPr>
          <p:nvPr>
            <p:ph type="body" sz="quarter" idx="11" hasCustomPrompt="1"/>
          </p:nvPr>
        </p:nvSpPr>
        <p:spPr>
          <a:xfrm>
            <a:off x="5362697" y="2984937"/>
            <a:ext cx="3157700" cy="914400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5400" spc="30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公司简介</a:t>
            </a:r>
          </a:p>
        </p:txBody>
      </p:sp>
      <p:sp>
        <p:nvSpPr>
          <p:cNvPr id="10" name="矩形 9"/>
          <p:cNvSpPr/>
          <p:nvPr userDrawn="1"/>
        </p:nvSpPr>
        <p:spPr>
          <a:xfrm>
            <a:off x="5584028" y="3953058"/>
            <a:ext cx="108000" cy="108000"/>
          </a:xfrm>
          <a:prstGeom prst="rect">
            <a:avLst/>
          </a:prstGeom>
          <a:solidFill>
            <a:srgbClr val="F0DF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文本框 17"/>
          <p:cNvSpPr txBox="1"/>
          <p:nvPr userDrawn="1"/>
        </p:nvSpPr>
        <p:spPr>
          <a:xfrm>
            <a:off x="5673436" y="3883947"/>
            <a:ext cx="2579552" cy="24622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r>
              <a:rPr lang="en-US" altLang="zh-CN" sz="1000" spc="3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</a:rPr>
              <a:t>GOOD IDEA, GOOD DESIGN</a:t>
            </a:r>
            <a:endParaRPr lang="zh-CN" altLang="en-US" sz="1000" spc="3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</a:endParaRPr>
          </a:p>
        </p:txBody>
      </p:sp>
      <p:sp>
        <p:nvSpPr>
          <p:cNvPr id="24" name="文本占位符 23"/>
          <p:cNvSpPr>
            <a:spLocks noGrp="1"/>
          </p:cNvSpPr>
          <p:nvPr>
            <p:ph type="body" sz="quarter" idx="10" hasCustomPrompt="1"/>
          </p:nvPr>
        </p:nvSpPr>
        <p:spPr>
          <a:xfrm>
            <a:off x="3675379" y="3134360"/>
            <a:ext cx="914400" cy="914400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6600">
                <a:solidFill>
                  <a:srgbClr val="507883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/>
              <a:t>壹</a:t>
            </a:r>
          </a:p>
        </p:txBody>
      </p:sp>
      <p:sp>
        <p:nvSpPr>
          <p:cNvPr id="13" name="矩形 12"/>
          <p:cNvSpPr/>
          <p:nvPr userDrawn="1"/>
        </p:nvSpPr>
        <p:spPr>
          <a:xfrm>
            <a:off x="3620799" y="2529840"/>
            <a:ext cx="1023559" cy="2042160"/>
          </a:xfrm>
          <a:prstGeom prst="rect">
            <a:avLst/>
          </a:prstGeom>
          <a:noFill/>
          <a:ln>
            <a:solidFill>
              <a:srgbClr val="5078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 userDrawn="1"/>
        </p:nvSpPr>
        <p:spPr>
          <a:xfrm>
            <a:off x="3669314" y="2611120"/>
            <a:ext cx="920465" cy="62411"/>
          </a:xfrm>
          <a:prstGeom prst="rect">
            <a:avLst/>
          </a:prstGeom>
          <a:solidFill>
            <a:srgbClr val="5078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7852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4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9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10" grpId="0" animBg="1"/>
      <p:bldP spid="18" grpId="0"/>
      <p:bldP spid="24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75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9489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wipe/>
      </p:transition>
    </mc:Choice>
    <mc:Fallback xmlns="">
      <p:transition spd="slow">
        <p:wip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Marcador de posición de imagen"/>
          <p:cNvSpPr>
            <a:spLocks noGrp="1"/>
          </p:cNvSpPr>
          <p:nvPr>
            <p:ph type="pic" sz="quarter" idx="13" hasCustomPrompt="1"/>
          </p:nvPr>
        </p:nvSpPr>
        <p:spPr>
          <a:xfrm>
            <a:off x="108000" y="1944237"/>
            <a:ext cx="8077201" cy="2409826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zh-CN" altLang="en-US" dirty="0"/>
              <a:t>点击插入图片</a:t>
            </a:r>
            <a:endParaRPr lang="es-SV" dirty="0"/>
          </a:p>
        </p:txBody>
      </p:sp>
    </p:spTree>
    <p:extLst>
      <p:ext uri="{BB962C8B-B14F-4D97-AF65-F5344CB8AC3E}">
        <p14:creationId xmlns:p14="http://schemas.microsoft.com/office/powerpoint/2010/main" val="2870080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4"/>
          <p:cNvSpPr>
            <a:spLocks noGrp="1"/>
          </p:cNvSpPr>
          <p:nvPr>
            <p:ph type="pic" sz="quarter" idx="26" hasCustomPrompt="1"/>
          </p:nvPr>
        </p:nvSpPr>
        <p:spPr>
          <a:xfrm>
            <a:off x="4378443" y="1665186"/>
            <a:ext cx="1808719" cy="1797149"/>
          </a:xfrm>
          <a:prstGeom prst="ellipse">
            <a:avLst/>
          </a:prstGeom>
          <a:ln w="19050">
            <a:solidFill>
              <a:srgbClr val="507883"/>
            </a:solidFill>
          </a:ln>
        </p:spPr>
        <p:txBody>
          <a:bodyPr vert="horz" anchor="ctr"/>
          <a:lstStyle>
            <a:lvl1pPr algn="ctr">
              <a:defRPr sz="1000" baseline="0">
                <a:latin typeface="Roboto Regular"/>
                <a:cs typeface="Roboto Regular"/>
              </a:defRPr>
            </a:lvl1pPr>
          </a:lstStyle>
          <a:p>
            <a:r>
              <a:rPr lang="zh-CN" altLang="en-US" dirty="0"/>
              <a:t>点击替换图片</a:t>
            </a:r>
            <a:endParaRPr lang="en-US" dirty="0"/>
          </a:p>
        </p:txBody>
      </p:sp>
      <p:sp>
        <p:nvSpPr>
          <p:cNvPr id="7" name="Picture Placeholder 4"/>
          <p:cNvSpPr>
            <a:spLocks noGrp="1"/>
          </p:cNvSpPr>
          <p:nvPr>
            <p:ph type="pic" sz="quarter" idx="27" hasCustomPrompt="1"/>
          </p:nvPr>
        </p:nvSpPr>
        <p:spPr>
          <a:xfrm>
            <a:off x="6608843" y="1665185"/>
            <a:ext cx="1808719" cy="1797149"/>
          </a:xfrm>
          <a:prstGeom prst="ellipse">
            <a:avLst/>
          </a:prstGeom>
          <a:ln w="19050">
            <a:solidFill>
              <a:srgbClr val="507883"/>
            </a:solidFill>
          </a:ln>
        </p:spPr>
        <p:txBody>
          <a:bodyPr vert="horz" anchor="ctr"/>
          <a:lstStyle>
            <a:lvl1pPr algn="ctr">
              <a:defRPr sz="1000" baseline="0">
                <a:latin typeface="Roboto Regular"/>
                <a:cs typeface="Roboto Regular"/>
              </a:defRPr>
            </a:lvl1pPr>
          </a:lstStyle>
          <a:p>
            <a:r>
              <a:rPr lang="zh-CN" altLang="en-US" dirty="0"/>
              <a:t>点击替换图片</a:t>
            </a:r>
            <a:endParaRPr lang="en-US" dirty="0"/>
          </a:p>
        </p:txBody>
      </p:sp>
      <p:sp>
        <p:nvSpPr>
          <p:cNvPr id="8" name="Picture Placeholder 4"/>
          <p:cNvSpPr>
            <a:spLocks noGrp="1"/>
          </p:cNvSpPr>
          <p:nvPr>
            <p:ph type="pic" sz="quarter" idx="28" hasCustomPrompt="1"/>
          </p:nvPr>
        </p:nvSpPr>
        <p:spPr>
          <a:xfrm>
            <a:off x="8839243" y="1660838"/>
            <a:ext cx="1808719" cy="1797149"/>
          </a:xfrm>
          <a:prstGeom prst="ellipse">
            <a:avLst/>
          </a:prstGeom>
          <a:ln w="19050">
            <a:solidFill>
              <a:srgbClr val="507883"/>
            </a:solidFill>
          </a:ln>
        </p:spPr>
        <p:txBody>
          <a:bodyPr vert="horz" anchor="ctr"/>
          <a:lstStyle>
            <a:lvl1pPr algn="ctr">
              <a:defRPr sz="1000" baseline="0">
                <a:latin typeface="Roboto Regular"/>
                <a:cs typeface="Roboto Regular"/>
              </a:defRPr>
            </a:lvl1pPr>
          </a:lstStyle>
          <a:p>
            <a:r>
              <a:rPr lang="zh-CN" altLang="en-US" dirty="0"/>
              <a:t>点击替换图片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8264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2 Marcador de posición de imagen"/>
          <p:cNvSpPr>
            <a:spLocks noGrp="1"/>
          </p:cNvSpPr>
          <p:nvPr>
            <p:ph type="pic" sz="quarter" idx="13" hasCustomPrompt="1"/>
          </p:nvPr>
        </p:nvSpPr>
        <p:spPr>
          <a:xfrm>
            <a:off x="2023929" y="1933681"/>
            <a:ext cx="3475084" cy="1737542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 w="19050">
            <a:solidFill>
              <a:srgbClr val="507883"/>
            </a:solidFill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zh-CN" altLang="en-US" dirty="0"/>
              <a:t>点击插入图片</a:t>
            </a:r>
            <a:endParaRPr lang="es-SV" dirty="0"/>
          </a:p>
        </p:txBody>
      </p:sp>
      <p:sp>
        <p:nvSpPr>
          <p:cNvPr id="6" name="2 Marcador de posición de imagen"/>
          <p:cNvSpPr>
            <a:spLocks noGrp="1"/>
          </p:cNvSpPr>
          <p:nvPr>
            <p:ph type="pic" sz="quarter" idx="14" hasCustomPrompt="1"/>
          </p:nvPr>
        </p:nvSpPr>
        <p:spPr>
          <a:xfrm>
            <a:off x="1500052" y="3588352"/>
            <a:ext cx="3475084" cy="1737542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  <a:ln w="19050">
            <a:solidFill>
              <a:srgbClr val="507883"/>
            </a:solidFill>
          </a:ln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zh-CN" altLang="en-US" dirty="0"/>
              <a:t>点击插入图片</a:t>
            </a:r>
            <a:endParaRPr lang="es-SV" dirty="0"/>
          </a:p>
        </p:txBody>
      </p:sp>
    </p:spTree>
    <p:extLst>
      <p:ext uri="{BB962C8B-B14F-4D97-AF65-F5344CB8AC3E}">
        <p14:creationId xmlns:p14="http://schemas.microsoft.com/office/powerpoint/2010/main" val="418781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2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2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Marcador de posición de imagen"/>
          <p:cNvSpPr>
            <a:spLocks noGrp="1"/>
          </p:cNvSpPr>
          <p:nvPr>
            <p:ph type="pic" sz="quarter" idx="13" hasCustomPrompt="1"/>
          </p:nvPr>
        </p:nvSpPr>
        <p:spPr>
          <a:xfrm>
            <a:off x="7740073" y="1104603"/>
            <a:ext cx="3213100" cy="4553999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zh-CN" altLang="en-US" dirty="0"/>
              <a:t>点击插入图片</a:t>
            </a:r>
            <a:endParaRPr lang="es-SV" dirty="0"/>
          </a:p>
        </p:txBody>
      </p:sp>
    </p:spTree>
    <p:extLst>
      <p:ext uri="{BB962C8B-B14F-4D97-AF65-F5344CB8AC3E}">
        <p14:creationId xmlns:p14="http://schemas.microsoft.com/office/powerpoint/2010/main" val="3420469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Marcador de posición de imagen"/>
          <p:cNvSpPr>
            <a:spLocks noGrp="1"/>
          </p:cNvSpPr>
          <p:nvPr>
            <p:ph type="pic" sz="quarter" idx="13" hasCustomPrompt="1"/>
          </p:nvPr>
        </p:nvSpPr>
        <p:spPr>
          <a:xfrm>
            <a:off x="1" y="1"/>
            <a:ext cx="4838700" cy="6857999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zh-CN" altLang="en-US" dirty="0"/>
              <a:t>点击插入图片</a:t>
            </a:r>
            <a:endParaRPr lang="es-SV" dirty="0"/>
          </a:p>
        </p:txBody>
      </p:sp>
    </p:spTree>
    <p:extLst>
      <p:ext uri="{BB962C8B-B14F-4D97-AF65-F5344CB8AC3E}">
        <p14:creationId xmlns:p14="http://schemas.microsoft.com/office/powerpoint/2010/main" val="2534569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13">
            <a:grayscl/>
          </a:blip>
          <a:stretch>
            <a:fillRect/>
          </a:stretch>
        </p:blipFill>
        <p:spPr>
          <a:xfrm>
            <a:off x="0" y="0"/>
            <a:ext cx="1219271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1071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chart" Target="../charts/chart3.xml"/><Relationship Id="rId7" Type="http://schemas.openxmlformats.org/officeDocument/2006/relationships/image" Target="../media/image2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4.png"/><Relationship Id="rId5" Type="http://schemas.openxmlformats.org/officeDocument/2006/relationships/chart" Target="../charts/chart5.xml"/><Relationship Id="rId10" Type="http://schemas.openxmlformats.org/officeDocument/2006/relationships/image" Target="../media/image28.png"/><Relationship Id="rId4" Type="http://schemas.openxmlformats.org/officeDocument/2006/relationships/chart" Target="../charts/chart4.xml"/><Relationship Id="rId9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.xml"/><Relationship Id="rId4" Type="http://schemas.openxmlformats.org/officeDocument/2006/relationships/chart" Target="../charts/char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12.xml"/><Relationship Id="rId4" Type="http://schemas.openxmlformats.org/officeDocument/2006/relationships/chart" Target="../charts/chart1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38175" y="-333375"/>
            <a:ext cx="13468350" cy="752475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8227461" y="1151122"/>
            <a:ext cx="1200329" cy="4324261"/>
          </a:xfrm>
          <a:prstGeom prst="rect">
            <a:avLst/>
          </a:prstGeom>
          <a:noFill/>
        </p:spPr>
        <p:txBody>
          <a:bodyPr vert="eaVert" wrap="none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0" i="0" u="none" strike="noStrike" kern="0" cap="none" normalizeH="0" baseline="0" noProof="0" dirty="0">
                <a:ln>
                  <a:noFill/>
                </a:ln>
                <a:solidFill>
                  <a:srgbClr val="507883"/>
                </a:solidFill>
                <a:effectLst/>
                <a:uLnTx/>
                <a:uFillTx/>
                <a:latin typeface="方正字迹-曾正国楷体" panose="02010600010101010101" pitchFamily="2" charset="-122"/>
                <a:ea typeface="方正字迹-曾正国楷体" panose="02010600010101010101" pitchFamily="2" charset="-122"/>
              </a:rPr>
              <a:t>中国风模板</a:t>
            </a:r>
          </a:p>
        </p:txBody>
      </p:sp>
      <p:sp>
        <p:nvSpPr>
          <p:cNvPr id="15" name="矩形 14"/>
          <p:cNvSpPr/>
          <p:nvPr/>
        </p:nvSpPr>
        <p:spPr>
          <a:xfrm>
            <a:off x="8319793" y="971373"/>
            <a:ext cx="1023559" cy="4653280"/>
          </a:xfrm>
          <a:prstGeom prst="rect">
            <a:avLst/>
          </a:prstGeom>
          <a:noFill/>
          <a:ln>
            <a:solidFill>
              <a:srgbClr val="5078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385013" y="1006209"/>
            <a:ext cx="920465" cy="62411"/>
          </a:xfrm>
          <a:prstGeom prst="rect">
            <a:avLst/>
          </a:prstGeom>
          <a:solidFill>
            <a:srgbClr val="5078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367392" y="5533906"/>
            <a:ext cx="920465" cy="62411"/>
          </a:xfrm>
          <a:prstGeom prst="rect">
            <a:avLst/>
          </a:prstGeom>
          <a:solidFill>
            <a:srgbClr val="5078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10"/>
          <p:cNvSpPr/>
          <p:nvPr/>
        </p:nvSpPr>
        <p:spPr>
          <a:xfrm>
            <a:off x="2185126" y="5742391"/>
            <a:ext cx="5687618" cy="791855"/>
          </a:xfrm>
          <a:custGeom>
            <a:avLst/>
            <a:gdLst>
              <a:gd name="connsiteX0" fmla="*/ 4036200 w 5687618"/>
              <a:gd name="connsiteY0" fmla="*/ 540 h 791855"/>
              <a:gd name="connsiteX1" fmla="*/ 4999673 w 5687618"/>
              <a:gd name="connsiteY1" fmla="*/ 328873 h 791855"/>
              <a:gd name="connsiteX2" fmla="*/ 5633083 w 5687618"/>
              <a:gd name="connsiteY2" fmla="*/ 721203 h 791855"/>
              <a:gd name="connsiteX3" fmla="*/ 5666385 w 5687618"/>
              <a:gd name="connsiteY3" fmla="*/ 763693 h 791855"/>
              <a:gd name="connsiteX4" fmla="*/ 5687618 w 5687618"/>
              <a:gd name="connsiteY4" fmla="*/ 791855 h 791855"/>
              <a:gd name="connsiteX5" fmla="*/ 0 w 5687618"/>
              <a:gd name="connsiteY5" fmla="*/ 791855 h 791855"/>
              <a:gd name="connsiteX6" fmla="*/ 118522 w 5687618"/>
              <a:gd name="connsiteY6" fmla="*/ 631580 h 791855"/>
              <a:gd name="connsiteX7" fmla="*/ 1065997 w 5687618"/>
              <a:gd name="connsiteY7" fmla="*/ 329440 h 791855"/>
              <a:gd name="connsiteX8" fmla="*/ 2331864 w 5687618"/>
              <a:gd name="connsiteY8" fmla="*/ 681449 h 791855"/>
              <a:gd name="connsiteX9" fmla="*/ 3872130 w 5687618"/>
              <a:gd name="connsiteY9" fmla="*/ 8517 h 791855"/>
              <a:gd name="connsiteX10" fmla="*/ 4036200 w 5687618"/>
              <a:gd name="connsiteY10" fmla="*/ 540 h 7918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687618" h="791855">
                <a:moveTo>
                  <a:pt x="4036200" y="540"/>
                </a:moveTo>
                <a:cubicBezTo>
                  <a:pt x="4412619" y="12628"/>
                  <a:pt x="4742867" y="224940"/>
                  <a:pt x="4999673" y="328873"/>
                </a:cubicBezTo>
                <a:cubicBezTo>
                  <a:pt x="5293164" y="447654"/>
                  <a:pt x="5588752" y="642312"/>
                  <a:pt x="5633083" y="721203"/>
                </a:cubicBezTo>
                <a:cubicBezTo>
                  <a:pt x="5645357" y="736624"/>
                  <a:pt x="5656420" y="750746"/>
                  <a:pt x="5666385" y="763693"/>
                </a:cubicBezTo>
                <a:lnTo>
                  <a:pt x="5687618" y="791855"/>
                </a:lnTo>
                <a:lnTo>
                  <a:pt x="0" y="791855"/>
                </a:lnTo>
                <a:lnTo>
                  <a:pt x="118522" y="631580"/>
                </a:lnTo>
                <a:cubicBezTo>
                  <a:pt x="266386" y="469785"/>
                  <a:pt x="515963" y="328353"/>
                  <a:pt x="1065997" y="329440"/>
                </a:cubicBezTo>
                <a:cubicBezTo>
                  <a:pt x="1717825" y="340589"/>
                  <a:pt x="1951526" y="780208"/>
                  <a:pt x="2331864" y="681449"/>
                </a:cubicBezTo>
                <a:cubicBezTo>
                  <a:pt x="2712203" y="582689"/>
                  <a:pt x="3427495" y="67280"/>
                  <a:pt x="3872130" y="8517"/>
                </a:cubicBezTo>
                <a:cubicBezTo>
                  <a:pt x="3927709" y="1172"/>
                  <a:pt x="3982426" y="-1188"/>
                  <a:pt x="4036200" y="540"/>
                </a:cubicBezTo>
                <a:close/>
              </a:path>
            </a:pathLst>
          </a:custGeom>
          <a:gradFill flip="none" rotWithShape="1">
            <a:gsLst>
              <a:gs pos="84000">
                <a:srgbClr val="5C7278">
                  <a:alpha val="0"/>
                </a:srgbClr>
              </a:gs>
              <a:gs pos="1000">
                <a:srgbClr val="3F4A4F"/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任意多边形 18"/>
          <p:cNvSpPr/>
          <p:nvPr/>
        </p:nvSpPr>
        <p:spPr>
          <a:xfrm rot="21480000">
            <a:off x="-852856" y="3029748"/>
            <a:ext cx="2162912" cy="536529"/>
          </a:xfrm>
          <a:custGeom>
            <a:avLst/>
            <a:gdLst>
              <a:gd name="connsiteX0" fmla="*/ 3895926 w 3907971"/>
              <a:gd name="connsiteY0" fmla="*/ 1142557 h 1194053"/>
              <a:gd name="connsiteX1" fmla="*/ 3907971 w 3907971"/>
              <a:gd name="connsiteY1" fmla="*/ 1142678 h 1194053"/>
              <a:gd name="connsiteX2" fmla="*/ 3907971 w 3907971"/>
              <a:gd name="connsiteY2" fmla="*/ 1194053 h 1194053"/>
              <a:gd name="connsiteX3" fmla="*/ 3907971 w 3907971"/>
              <a:gd name="connsiteY3" fmla="*/ 1194051 h 1194053"/>
              <a:gd name="connsiteX4" fmla="*/ 3903237 w 3907971"/>
              <a:gd name="connsiteY4" fmla="*/ 1164852 h 1194053"/>
              <a:gd name="connsiteX5" fmla="*/ 3033485 w 3907971"/>
              <a:gd name="connsiteY5" fmla="*/ 250 h 1194053"/>
              <a:gd name="connsiteX6" fmla="*/ 3817257 w 3907971"/>
              <a:gd name="connsiteY6" fmla="*/ 1001736 h 1194053"/>
              <a:gd name="connsiteX7" fmla="*/ 3890055 w 3907971"/>
              <a:gd name="connsiteY7" fmla="*/ 1124654 h 1194053"/>
              <a:gd name="connsiteX8" fmla="*/ 3895926 w 3907971"/>
              <a:gd name="connsiteY8" fmla="*/ 1142557 h 1194053"/>
              <a:gd name="connsiteX9" fmla="*/ 0 w 3907971"/>
              <a:gd name="connsiteY9" fmla="*/ 1103336 h 1194053"/>
              <a:gd name="connsiteX10" fmla="*/ 1233714 w 3907971"/>
              <a:gd name="connsiteY10" fmla="*/ 421164 h 1194053"/>
              <a:gd name="connsiteX11" fmla="*/ 1828800 w 3907971"/>
              <a:gd name="connsiteY11" fmla="*/ 900136 h 1194053"/>
              <a:gd name="connsiteX12" fmla="*/ 3033485 w 3907971"/>
              <a:gd name="connsiteY12" fmla="*/ 250 h 1194053"/>
              <a:gd name="connsiteX0" fmla="*/ 3895926 w 3907971"/>
              <a:gd name="connsiteY0" fmla="*/ 1142547 h 1194043"/>
              <a:gd name="connsiteX1" fmla="*/ 3907971 w 3907971"/>
              <a:gd name="connsiteY1" fmla="*/ 1142668 h 1194043"/>
              <a:gd name="connsiteX2" fmla="*/ 3907971 w 3907971"/>
              <a:gd name="connsiteY2" fmla="*/ 1194043 h 1194043"/>
              <a:gd name="connsiteX3" fmla="*/ 3907971 w 3907971"/>
              <a:gd name="connsiteY3" fmla="*/ 1194041 h 1194043"/>
              <a:gd name="connsiteX4" fmla="*/ 3903237 w 3907971"/>
              <a:gd name="connsiteY4" fmla="*/ 1164842 h 1194043"/>
              <a:gd name="connsiteX5" fmla="*/ 3895926 w 3907971"/>
              <a:gd name="connsiteY5" fmla="*/ 1142547 h 1194043"/>
              <a:gd name="connsiteX6" fmla="*/ 3033485 w 3907971"/>
              <a:gd name="connsiteY6" fmla="*/ 240 h 1194043"/>
              <a:gd name="connsiteX7" fmla="*/ 3817257 w 3907971"/>
              <a:gd name="connsiteY7" fmla="*/ 1001726 h 1194043"/>
              <a:gd name="connsiteX8" fmla="*/ 3890055 w 3907971"/>
              <a:gd name="connsiteY8" fmla="*/ 1124644 h 1194043"/>
              <a:gd name="connsiteX9" fmla="*/ 3895926 w 3907971"/>
              <a:gd name="connsiteY9" fmla="*/ 1142547 h 1194043"/>
              <a:gd name="connsiteX10" fmla="*/ 0 w 3907971"/>
              <a:gd name="connsiteY10" fmla="*/ 1103326 h 1194043"/>
              <a:gd name="connsiteX11" fmla="*/ 676400 w 3907971"/>
              <a:gd name="connsiteY11" fmla="*/ 178954 h 1194043"/>
              <a:gd name="connsiteX12" fmla="*/ 1828800 w 3907971"/>
              <a:gd name="connsiteY12" fmla="*/ 900126 h 1194043"/>
              <a:gd name="connsiteX13" fmla="*/ 3033485 w 3907971"/>
              <a:gd name="connsiteY13" fmla="*/ 240 h 1194043"/>
              <a:gd name="connsiteX0" fmla="*/ 3895926 w 3907971"/>
              <a:gd name="connsiteY0" fmla="*/ 1290200 h 1341696"/>
              <a:gd name="connsiteX1" fmla="*/ 3907971 w 3907971"/>
              <a:gd name="connsiteY1" fmla="*/ 1290321 h 1341696"/>
              <a:gd name="connsiteX2" fmla="*/ 3907971 w 3907971"/>
              <a:gd name="connsiteY2" fmla="*/ 1341696 h 1341696"/>
              <a:gd name="connsiteX3" fmla="*/ 3907971 w 3907971"/>
              <a:gd name="connsiteY3" fmla="*/ 1341694 h 1341696"/>
              <a:gd name="connsiteX4" fmla="*/ 3903237 w 3907971"/>
              <a:gd name="connsiteY4" fmla="*/ 1312495 h 1341696"/>
              <a:gd name="connsiteX5" fmla="*/ 3895926 w 3907971"/>
              <a:gd name="connsiteY5" fmla="*/ 1290200 h 1341696"/>
              <a:gd name="connsiteX6" fmla="*/ 3566742 w 3907971"/>
              <a:gd name="connsiteY6" fmla="*/ 210 h 1341696"/>
              <a:gd name="connsiteX7" fmla="*/ 3817257 w 3907971"/>
              <a:gd name="connsiteY7" fmla="*/ 1149379 h 1341696"/>
              <a:gd name="connsiteX8" fmla="*/ 3890055 w 3907971"/>
              <a:gd name="connsiteY8" fmla="*/ 1272297 h 1341696"/>
              <a:gd name="connsiteX9" fmla="*/ 3895926 w 3907971"/>
              <a:gd name="connsiteY9" fmla="*/ 1290200 h 1341696"/>
              <a:gd name="connsiteX10" fmla="*/ 0 w 3907971"/>
              <a:gd name="connsiteY10" fmla="*/ 1250979 h 1341696"/>
              <a:gd name="connsiteX11" fmla="*/ 676400 w 3907971"/>
              <a:gd name="connsiteY11" fmla="*/ 326607 h 1341696"/>
              <a:gd name="connsiteX12" fmla="*/ 1828800 w 3907971"/>
              <a:gd name="connsiteY12" fmla="*/ 1047779 h 1341696"/>
              <a:gd name="connsiteX13" fmla="*/ 3566742 w 3907971"/>
              <a:gd name="connsiteY13" fmla="*/ 210 h 1341696"/>
              <a:gd name="connsiteX0" fmla="*/ 3895926 w 4065883"/>
              <a:gd name="connsiteY0" fmla="*/ 1291188 h 1342684"/>
              <a:gd name="connsiteX1" fmla="*/ 3907971 w 4065883"/>
              <a:gd name="connsiteY1" fmla="*/ 1291309 h 1342684"/>
              <a:gd name="connsiteX2" fmla="*/ 3907971 w 4065883"/>
              <a:gd name="connsiteY2" fmla="*/ 1342684 h 1342684"/>
              <a:gd name="connsiteX3" fmla="*/ 3907971 w 4065883"/>
              <a:gd name="connsiteY3" fmla="*/ 1342682 h 1342684"/>
              <a:gd name="connsiteX4" fmla="*/ 3903237 w 4065883"/>
              <a:gd name="connsiteY4" fmla="*/ 1313483 h 1342684"/>
              <a:gd name="connsiteX5" fmla="*/ 3895926 w 4065883"/>
              <a:gd name="connsiteY5" fmla="*/ 1291188 h 1342684"/>
              <a:gd name="connsiteX6" fmla="*/ 3566742 w 4065883"/>
              <a:gd name="connsiteY6" fmla="*/ 1198 h 1342684"/>
              <a:gd name="connsiteX7" fmla="*/ 4057824 w 4065883"/>
              <a:gd name="connsiteY7" fmla="*/ 849093 h 1342684"/>
              <a:gd name="connsiteX8" fmla="*/ 3890055 w 4065883"/>
              <a:gd name="connsiteY8" fmla="*/ 1273285 h 1342684"/>
              <a:gd name="connsiteX9" fmla="*/ 3895926 w 4065883"/>
              <a:gd name="connsiteY9" fmla="*/ 1291188 h 1342684"/>
              <a:gd name="connsiteX10" fmla="*/ 0 w 4065883"/>
              <a:gd name="connsiteY10" fmla="*/ 1251967 h 1342684"/>
              <a:gd name="connsiteX11" fmla="*/ 676400 w 4065883"/>
              <a:gd name="connsiteY11" fmla="*/ 327595 h 1342684"/>
              <a:gd name="connsiteX12" fmla="*/ 1828800 w 4065883"/>
              <a:gd name="connsiteY12" fmla="*/ 1048767 h 1342684"/>
              <a:gd name="connsiteX13" fmla="*/ 3566742 w 4065883"/>
              <a:gd name="connsiteY13" fmla="*/ 1198 h 1342684"/>
              <a:gd name="connsiteX0" fmla="*/ 3895926 w 4064904"/>
              <a:gd name="connsiteY0" fmla="*/ 964775 h 1016271"/>
              <a:gd name="connsiteX1" fmla="*/ 3907971 w 4064904"/>
              <a:gd name="connsiteY1" fmla="*/ 964896 h 1016271"/>
              <a:gd name="connsiteX2" fmla="*/ 3907971 w 4064904"/>
              <a:gd name="connsiteY2" fmla="*/ 1016271 h 1016271"/>
              <a:gd name="connsiteX3" fmla="*/ 3907971 w 4064904"/>
              <a:gd name="connsiteY3" fmla="*/ 1016269 h 1016271"/>
              <a:gd name="connsiteX4" fmla="*/ 3903237 w 4064904"/>
              <a:gd name="connsiteY4" fmla="*/ 987070 h 1016271"/>
              <a:gd name="connsiteX5" fmla="*/ 3895926 w 4064904"/>
              <a:gd name="connsiteY5" fmla="*/ 964775 h 1016271"/>
              <a:gd name="connsiteX6" fmla="*/ 3590799 w 4064904"/>
              <a:gd name="connsiteY6" fmla="*/ 300960 h 1016271"/>
              <a:gd name="connsiteX7" fmla="*/ 4057824 w 4064904"/>
              <a:gd name="connsiteY7" fmla="*/ 522680 h 1016271"/>
              <a:gd name="connsiteX8" fmla="*/ 3890055 w 4064904"/>
              <a:gd name="connsiteY8" fmla="*/ 946872 h 1016271"/>
              <a:gd name="connsiteX9" fmla="*/ 3895926 w 4064904"/>
              <a:gd name="connsiteY9" fmla="*/ 964775 h 1016271"/>
              <a:gd name="connsiteX10" fmla="*/ 0 w 4064904"/>
              <a:gd name="connsiteY10" fmla="*/ 925554 h 1016271"/>
              <a:gd name="connsiteX11" fmla="*/ 676400 w 4064904"/>
              <a:gd name="connsiteY11" fmla="*/ 1182 h 1016271"/>
              <a:gd name="connsiteX12" fmla="*/ 1828800 w 4064904"/>
              <a:gd name="connsiteY12" fmla="*/ 722354 h 1016271"/>
              <a:gd name="connsiteX13" fmla="*/ 3590799 w 4064904"/>
              <a:gd name="connsiteY13" fmla="*/ 300960 h 1016271"/>
              <a:gd name="connsiteX0" fmla="*/ 3895926 w 4082751"/>
              <a:gd name="connsiteY0" fmla="*/ 1061261 h 1112757"/>
              <a:gd name="connsiteX1" fmla="*/ 3907971 w 4082751"/>
              <a:gd name="connsiteY1" fmla="*/ 1061382 h 1112757"/>
              <a:gd name="connsiteX2" fmla="*/ 3907971 w 4082751"/>
              <a:gd name="connsiteY2" fmla="*/ 1112757 h 1112757"/>
              <a:gd name="connsiteX3" fmla="*/ 3907971 w 4082751"/>
              <a:gd name="connsiteY3" fmla="*/ 1112755 h 1112757"/>
              <a:gd name="connsiteX4" fmla="*/ 3903237 w 4082751"/>
              <a:gd name="connsiteY4" fmla="*/ 1083556 h 1112757"/>
              <a:gd name="connsiteX5" fmla="*/ 3895926 w 4082751"/>
              <a:gd name="connsiteY5" fmla="*/ 1061261 h 1112757"/>
              <a:gd name="connsiteX6" fmla="*/ 3229948 w 4082751"/>
              <a:gd name="connsiteY6" fmla="*/ 1656 h 1112757"/>
              <a:gd name="connsiteX7" fmla="*/ 4057824 w 4082751"/>
              <a:gd name="connsiteY7" fmla="*/ 619166 h 1112757"/>
              <a:gd name="connsiteX8" fmla="*/ 3890055 w 4082751"/>
              <a:gd name="connsiteY8" fmla="*/ 1043358 h 1112757"/>
              <a:gd name="connsiteX9" fmla="*/ 3895926 w 4082751"/>
              <a:gd name="connsiteY9" fmla="*/ 1061261 h 1112757"/>
              <a:gd name="connsiteX10" fmla="*/ 0 w 4082751"/>
              <a:gd name="connsiteY10" fmla="*/ 1022040 h 1112757"/>
              <a:gd name="connsiteX11" fmla="*/ 676400 w 4082751"/>
              <a:gd name="connsiteY11" fmla="*/ 97668 h 1112757"/>
              <a:gd name="connsiteX12" fmla="*/ 1828800 w 4082751"/>
              <a:gd name="connsiteY12" fmla="*/ 818840 h 1112757"/>
              <a:gd name="connsiteX13" fmla="*/ 3229948 w 4082751"/>
              <a:gd name="connsiteY13" fmla="*/ 1656 h 1112757"/>
              <a:gd name="connsiteX0" fmla="*/ 3895926 w 4132717"/>
              <a:gd name="connsiteY0" fmla="*/ 1061194 h 1112690"/>
              <a:gd name="connsiteX1" fmla="*/ 3907971 w 4132717"/>
              <a:gd name="connsiteY1" fmla="*/ 1061315 h 1112690"/>
              <a:gd name="connsiteX2" fmla="*/ 3907971 w 4132717"/>
              <a:gd name="connsiteY2" fmla="*/ 1112690 h 1112690"/>
              <a:gd name="connsiteX3" fmla="*/ 3907971 w 4132717"/>
              <a:gd name="connsiteY3" fmla="*/ 1112688 h 1112690"/>
              <a:gd name="connsiteX4" fmla="*/ 3903237 w 4132717"/>
              <a:gd name="connsiteY4" fmla="*/ 1083489 h 1112690"/>
              <a:gd name="connsiteX5" fmla="*/ 3895926 w 4132717"/>
              <a:gd name="connsiteY5" fmla="*/ 1061194 h 1112690"/>
              <a:gd name="connsiteX6" fmla="*/ 3229948 w 4132717"/>
              <a:gd name="connsiteY6" fmla="*/ 1589 h 1112690"/>
              <a:gd name="connsiteX7" fmla="*/ 4057824 w 4132717"/>
              <a:gd name="connsiteY7" fmla="*/ 619099 h 1112690"/>
              <a:gd name="connsiteX8" fmla="*/ 4102556 w 4132717"/>
              <a:gd name="connsiteY8" fmla="*/ 913330 h 1112690"/>
              <a:gd name="connsiteX9" fmla="*/ 3895926 w 4132717"/>
              <a:gd name="connsiteY9" fmla="*/ 1061194 h 1112690"/>
              <a:gd name="connsiteX10" fmla="*/ 0 w 4132717"/>
              <a:gd name="connsiteY10" fmla="*/ 1021973 h 1112690"/>
              <a:gd name="connsiteX11" fmla="*/ 676400 w 4132717"/>
              <a:gd name="connsiteY11" fmla="*/ 97601 h 1112690"/>
              <a:gd name="connsiteX12" fmla="*/ 1828800 w 4132717"/>
              <a:gd name="connsiteY12" fmla="*/ 818773 h 1112690"/>
              <a:gd name="connsiteX13" fmla="*/ 3229948 w 4132717"/>
              <a:gd name="connsiteY13" fmla="*/ 1589 h 1112690"/>
              <a:gd name="connsiteX0" fmla="*/ 3895926 w 4132717"/>
              <a:gd name="connsiteY0" fmla="*/ 1061194 h 1112690"/>
              <a:gd name="connsiteX1" fmla="*/ 3907971 w 4132717"/>
              <a:gd name="connsiteY1" fmla="*/ 1061315 h 1112690"/>
              <a:gd name="connsiteX2" fmla="*/ 3907971 w 4132717"/>
              <a:gd name="connsiteY2" fmla="*/ 1112690 h 1112690"/>
              <a:gd name="connsiteX3" fmla="*/ 3907971 w 4132717"/>
              <a:gd name="connsiteY3" fmla="*/ 1112688 h 1112690"/>
              <a:gd name="connsiteX4" fmla="*/ 3903237 w 4132717"/>
              <a:gd name="connsiteY4" fmla="*/ 1083489 h 1112690"/>
              <a:gd name="connsiteX5" fmla="*/ 3895926 w 4132717"/>
              <a:gd name="connsiteY5" fmla="*/ 1061194 h 1112690"/>
              <a:gd name="connsiteX6" fmla="*/ 3229948 w 4132717"/>
              <a:gd name="connsiteY6" fmla="*/ 1589 h 1112690"/>
              <a:gd name="connsiteX7" fmla="*/ 4057824 w 4132717"/>
              <a:gd name="connsiteY7" fmla="*/ 619099 h 1112690"/>
              <a:gd name="connsiteX8" fmla="*/ 4102556 w 4132717"/>
              <a:gd name="connsiteY8" fmla="*/ 913330 h 1112690"/>
              <a:gd name="connsiteX9" fmla="*/ 3887907 w 4132717"/>
              <a:gd name="connsiteY9" fmla="*/ 801273 h 1112690"/>
              <a:gd name="connsiteX10" fmla="*/ 0 w 4132717"/>
              <a:gd name="connsiteY10" fmla="*/ 1021973 h 1112690"/>
              <a:gd name="connsiteX11" fmla="*/ 676400 w 4132717"/>
              <a:gd name="connsiteY11" fmla="*/ 97601 h 1112690"/>
              <a:gd name="connsiteX12" fmla="*/ 1828800 w 4132717"/>
              <a:gd name="connsiteY12" fmla="*/ 818773 h 1112690"/>
              <a:gd name="connsiteX13" fmla="*/ 3229948 w 4132717"/>
              <a:gd name="connsiteY13" fmla="*/ 1589 h 1112690"/>
              <a:gd name="connsiteX0" fmla="*/ 3895926 w 4132717"/>
              <a:gd name="connsiteY0" fmla="*/ 1061194 h 1321117"/>
              <a:gd name="connsiteX1" fmla="*/ 3907971 w 4132717"/>
              <a:gd name="connsiteY1" fmla="*/ 1061315 h 1321117"/>
              <a:gd name="connsiteX2" fmla="*/ 3907971 w 4132717"/>
              <a:gd name="connsiteY2" fmla="*/ 1112690 h 1321117"/>
              <a:gd name="connsiteX3" fmla="*/ 3907971 w 4132717"/>
              <a:gd name="connsiteY3" fmla="*/ 1112688 h 1321117"/>
              <a:gd name="connsiteX4" fmla="*/ 3903237 w 4132717"/>
              <a:gd name="connsiteY4" fmla="*/ 1083489 h 1321117"/>
              <a:gd name="connsiteX5" fmla="*/ 3895926 w 4132717"/>
              <a:gd name="connsiteY5" fmla="*/ 1061194 h 1321117"/>
              <a:gd name="connsiteX6" fmla="*/ 3229948 w 4132717"/>
              <a:gd name="connsiteY6" fmla="*/ 1589 h 1321117"/>
              <a:gd name="connsiteX7" fmla="*/ 4057824 w 4132717"/>
              <a:gd name="connsiteY7" fmla="*/ 619099 h 1321117"/>
              <a:gd name="connsiteX8" fmla="*/ 4102556 w 4132717"/>
              <a:gd name="connsiteY8" fmla="*/ 913330 h 1321117"/>
              <a:gd name="connsiteX9" fmla="*/ 3944039 w 4132717"/>
              <a:gd name="connsiteY9" fmla="*/ 1321117 h 1321117"/>
              <a:gd name="connsiteX10" fmla="*/ 0 w 4132717"/>
              <a:gd name="connsiteY10" fmla="*/ 1021973 h 1321117"/>
              <a:gd name="connsiteX11" fmla="*/ 676400 w 4132717"/>
              <a:gd name="connsiteY11" fmla="*/ 97601 h 1321117"/>
              <a:gd name="connsiteX12" fmla="*/ 1828800 w 4132717"/>
              <a:gd name="connsiteY12" fmla="*/ 818773 h 1321117"/>
              <a:gd name="connsiteX13" fmla="*/ 3229948 w 4132717"/>
              <a:gd name="connsiteY13" fmla="*/ 1589 h 1321117"/>
              <a:gd name="connsiteX0" fmla="*/ 3338612 w 4132717"/>
              <a:gd name="connsiteY0" fmla="*/ 771735 h 1321117"/>
              <a:gd name="connsiteX1" fmla="*/ 3907971 w 4132717"/>
              <a:gd name="connsiteY1" fmla="*/ 1061315 h 1321117"/>
              <a:gd name="connsiteX2" fmla="*/ 3907971 w 4132717"/>
              <a:gd name="connsiteY2" fmla="*/ 1112690 h 1321117"/>
              <a:gd name="connsiteX3" fmla="*/ 3907971 w 4132717"/>
              <a:gd name="connsiteY3" fmla="*/ 1112688 h 1321117"/>
              <a:gd name="connsiteX4" fmla="*/ 3903237 w 4132717"/>
              <a:gd name="connsiteY4" fmla="*/ 1083489 h 1321117"/>
              <a:gd name="connsiteX5" fmla="*/ 3338612 w 4132717"/>
              <a:gd name="connsiteY5" fmla="*/ 771735 h 1321117"/>
              <a:gd name="connsiteX6" fmla="*/ 3229948 w 4132717"/>
              <a:gd name="connsiteY6" fmla="*/ 1589 h 1321117"/>
              <a:gd name="connsiteX7" fmla="*/ 4057824 w 4132717"/>
              <a:gd name="connsiteY7" fmla="*/ 619099 h 1321117"/>
              <a:gd name="connsiteX8" fmla="*/ 4102556 w 4132717"/>
              <a:gd name="connsiteY8" fmla="*/ 913330 h 1321117"/>
              <a:gd name="connsiteX9" fmla="*/ 3944039 w 4132717"/>
              <a:gd name="connsiteY9" fmla="*/ 1321117 h 1321117"/>
              <a:gd name="connsiteX10" fmla="*/ 0 w 4132717"/>
              <a:gd name="connsiteY10" fmla="*/ 1021973 h 1321117"/>
              <a:gd name="connsiteX11" fmla="*/ 676400 w 4132717"/>
              <a:gd name="connsiteY11" fmla="*/ 97601 h 1321117"/>
              <a:gd name="connsiteX12" fmla="*/ 1828800 w 4132717"/>
              <a:gd name="connsiteY12" fmla="*/ 818773 h 1321117"/>
              <a:gd name="connsiteX13" fmla="*/ 3229948 w 4132717"/>
              <a:gd name="connsiteY13" fmla="*/ 1589 h 1321117"/>
              <a:gd name="connsiteX0" fmla="*/ 3338612 w 4132717"/>
              <a:gd name="connsiteY0" fmla="*/ 771735 h 1321117"/>
              <a:gd name="connsiteX1" fmla="*/ 3907971 w 4132717"/>
              <a:gd name="connsiteY1" fmla="*/ 1061315 h 1321117"/>
              <a:gd name="connsiteX2" fmla="*/ 3907971 w 4132717"/>
              <a:gd name="connsiteY2" fmla="*/ 1112690 h 1321117"/>
              <a:gd name="connsiteX3" fmla="*/ 3907971 w 4132717"/>
              <a:gd name="connsiteY3" fmla="*/ 1112688 h 1321117"/>
              <a:gd name="connsiteX4" fmla="*/ 3903237 w 4132717"/>
              <a:gd name="connsiteY4" fmla="*/ 1083489 h 1321117"/>
              <a:gd name="connsiteX5" fmla="*/ 3338612 w 4132717"/>
              <a:gd name="connsiteY5" fmla="*/ 771735 h 1321117"/>
              <a:gd name="connsiteX6" fmla="*/ 3229948 w 4132717"/>
              <a:gd name="connsiteY6" fmla="*/ 1589 h 1321117"/>
              <a:gd name="connsiteX7" fmla="*/ 4057824 w 4132717"/>
              <a:gd name="connsiteY7" fmla="*/ 619099 h 1321117"/>
              <a:gd name="connsiteX8" fmla="*/ 4102556 w 4132717"/>
              <a:gd name="connsiteY8" fmla="*/ 913330 h 1321117"/>
              <a:gd name="connsiteX9" fmla="*/ 3944039 w 4132717"/>
              <a:gd name="connsiteY9" fmla="*/ 1321117 h 1321117"/>
              <a:gd name="connsiteX10" fmla="*/ 0 w 4132717"/>
              <a:gd name="connsiteY10" fmla="*/ 1021973 h 1321117"/>
              <a:gd name="connsiteX11" fmla="*/ 676400 w 4132717"/>
              <a:gd name="connsiteY11" fmla="*/ 97601 h 1321117"/>
              <a:gd name="connsiteX12" fmla="*/ 1828800 w 4132717"/>
              <a:gd name="connsiteY12" fmla="*/ 818773 h 1321117"/>
              <a:gd name="connsiteX13" fmla="*/ 3229948 w 4132717"/>
              <a:gd name="connsiteY13" fmla="*/ 1589 h 1321117"/>
              <a:gd name="connsiteX0" fmla="*/ 3338612 w 4132717"/>
              <a:gd name="connsiteY0" fmla="*/ 771735 h 1321117"/>
              <a:gd name="connsiteX1" fmla="*/ 3907971 w 4132717"/>
              <a:gd name="connsiteY1" fmla="*/ 1061315 h 1321117"/>
              <a:gd name="connsiteX2" fmla="*/ 3907971 w 4132717"/>
              <a:gd name="connsiteY2" fmla="*/ 1112690 h 1321117"/>
              <a:gd name="connsiteX3" fmla="*/ 3907971 w 4132717"/>
              <a:gd name="connsiteY3" fmla="*/ 1112688 h 1321117"/>
              <a:gd name="connsiteX4" fmla="*/ 3903237 w 4132717"/>
              <a:gd name="connsiteY4" fmla="*/ 1083489 h 1321117"/>
              <a:gd name="connsiteX5" fmla="*/ 3338612 w 4132717"/>
              <a:gd name="connsiteY5" fmla="*/ 771735 h 1321117"/>
              <a:gd name="connsiteX6" fmla="*/ 3229948 w 4132717"/>
              <a:gd name="connsiteY6" fmla="*/ 1589 h 1321117"/>
              <a:gd name="connsiteX7" fmla="*/ 4057824 w 4132717"/>
              <a:gd name="connsiteY7" fmla="*/ 619099 h 1321117"/>
              <a:gd name="connsiteX8" fmla="*/ 4102556 w 4132717"/>
              <a:gd name="connsiteY8" fmla="*/ 913330 h 1321117"/>
              <a:gd name="connsiteX9" fmla="*/ 3944039 w 4132717"/>
              <a:gd name="connsiteY9" fmla="*/ 1321117 h 1321117"/>
              <a:gd name="connsiteX10" fmla="*/ 0 w 4132717"/>
              <a:gd name="connsiteY10" fmla="*/ 1021973 h 1321117"/>
              <a:gd name="connsiteX11" fmla="*/ 676400 w 4132717"/>
              <a:gd name="connsiteY11" fmla="*/ 97601 h 1321117"/>
              <a:gd name="connsiteX12" fmla="*/ 1828800 w 4132717"/>
              <a:gd name="connsiteY12" fmla="*/ 818773 h 1321117"/>
              <a:gd name="connsiteX13" fmla="*/ 3229948 w 4132717"/>
              <a:gd name="connsiteY13" fmla="*/ 1589 h 1321117"/>
              <a:gd name="connsiteX0" fmla="*/ 3903237 w 4132717"/>
              <a:gd name="connsiteY0" fmla="*/ 1083489 h 1321117"/>
              <a:gd name="connsiteX1" fmla="*/ 3907971 w 4132717"/>
              <a:gd name="connsiteY1" fmla="*/ 1061315 h 1321117"/>
              <a:gd name="connsiteX2" fmla="*/ 3907971 w 4132717"/>
              <a:gd name="connsiteY2" fmla="*/ 1112690 h 1321117"/>
              <a:gd name="connsiteX3" fmla="*/ 3907971 w 4132717"/>
              <a:gd name="connsiteY3" fmla="*/ 1112688 h 1321117"/>
              <a:gd name="connsiteX4" fmla="*/ 3903237 w 4132717"/>
              <a:gd name="connsiteY4" fmla="*/ 1083489 h 1321117"/>
              <a:gd name="connsiteX5" fmla="*/ 3229948 w 4132717"/>
              <a:gd name="connsiteY5" fmla="*/ 1589 h 1321117"/>
              <a:gd name="connsiteX6" fmla="*/ 4057824 w 4132717"/>
              <a:gd name="connsiteY6" fmla="*/ 619099 h 1321117"/>
              <a:gd name="connsiteX7" fmla="*/ 4102556 w 4132717"/>
              <a:gd name="connsiteY7" fmla="*/ 913330 h 1321117"/>
              <a:gd name="connsiteX8" fmla="*/ 3944039 w 4132717"/>
              <a:gd name="connsiteY8" fmla="*/ 1321117 h 1321117"/>
              <a:gd name="connsiteX9" fmla="*/ 0 w 4132717"/>
              <a:gd name="connsiteY9" fmla="*/ 1021973 h 1321117"/>
              <a:gd name="connsiteX10" fmla="*/ 676400 w 4132717"/>
              <a:gd name="connsiteY10" fmla="*/ 97601 h 1321117"/>
              <a:gd name="connsiteX11" fmla="*/ 1828800 w 4132717"/>
              <a:gd name="connsiteY11" fmla="*/ 818773 h 1321117"/>
              <a:gd name="connsiteX12" fmla="*/ 3229948 w 4132717"/>
              <a:gd name="connsiteY12" fmla="*/ 1589 h 1321117"/>
              <a:gd name="connsiteX0" fmla="*/ 3907971 w 4132717"/>
              <a:gd name="connsiteY0" fmla="*/ 1112688 h 1321117"/>
              <a:gd name="connsiteX1" fmla="*/ 3907971 w 4132717"/>
              <a:gd name="connsiteY1" fmla="*/ 1061315 h 1321117"/>
              <a:gd name="connsiteX2" fmla="*/ 3907971 w 4132717"/>
              <a:gd name="connsiteY2" fmla="*/ 1112690 h 1321117"/>
              <a:gd name="connsiteX3" fmla="*/ 3907971 w 4132717"/>
              <a:gd name="connsiteY3" fmla="*/ 1112688 h 1321117"/>
              <a:gd name="connsiteX4" fmla="*/ 3229948 w 4132717"/>
              <a:gd name="connsiteY4" fmla="*/ 1589 h 1321117"/>
              <a:gd name="connsiteX5" fmla="*/ 4057824 w 4132717"/>
              <a:gd name="connsiteY5" fmla="*/ 619099 h 1321117"/>
              <a:gd name="connsiteX6" fmla="*/ 4102556 w 4132717"/>
              <a:gd name="connsiteY6" fmla="*/ 913330 h 1321117"/>
              <a:gd name="connsiteX7" fmla="*/ 3944039 w 4132717"/>
              <a:gd name="connsiteY7" fmla="*/ 1321117 h 1321117"/>
              <a:gd name="connsiteX8" fmla="*/ 0 w 4132717"/>
              <a:gd name="connsiteY8" fmla="*/ 1021973 h 1321117"/>
              <a:gd name="connsiteX9" fmla="*/ 676400 w 4132717"/>
              <a:gd name="connsiteY9" fmla="*/ 97601 h 1321117"/>
              <a:gd name="connsiteX10" fmla="*/ 1828800 w 4132717"/>
              <a:gd name="connsiteY10" fmla="*/ 818773 h 1321117"/>
              <a:gd name="connsiteX11" fmla="*/ 3229948 w 4132717"/>
              <a:gd name="connsiteY11" fmla="*/ 1589 h 1321117"/>
              <a:gd name="connsiteX0" fmla="*/ 3907971 w 4132717"/>
              <a:gd name="connsiteY0" fmla="*/ 1112690 h 1321117"/>
              <a:gd name="connsiteX1" fmla="*/ 3907971 w 4132717"/>
              <a:gd name="connsiteY1" fmla="*/ 1061315 h 1321117"/>
              <a:gd name="connsiteX2" fmla="*/ 3907971 w 4132717"/>
              <a:gd name="connsiteY2" fmla="*/ 1112690 h 1321117"/>
              <a:gd name="connsiteX3" fmla="*/ 3229948 w 4132717"/>
              <a:gd name="connsiteY3" fmla="*/ 1589 h 1321117"/>
              <a:gd name="connsiteX4" fmla="*/ 4057824 w 4132717"/>
              <a:gd name="connsiteY4" fmla="*/ 619099 h 1321117"/>
              <a:gd name="connsiteX5" fmla="*/ 4102556 w 4132717"/>
              <a:gd name="connsiteY5" fmla="*/ 913330 h 1321117"/>
              <a:gd name="connsiteX6" fmla="*/ 3944039 w 4132717"/>
              <a:gd name="connsiteY6" fmla="*/ 1321117 h 1321117"/>
              <a:gd name="connsiteX7" fmla="*/ 0 w 4132717"/>
              <a:gd name="connsiteY7" fmla="*/ 1021973 h 1321117"/>
              <a:gd name="connsiteX8" fmla="*/ 676400 w 4132717"/>
              <a:gd name="connsiteY8" fmla="*/ 97601 h 1321117"/>
              <a:gd name="connsiteX9" fmla="*/ 1828800 w 4132717"/>
              <a:gd name="connsiteY9" fmla="*/ 818773 h 1321117"/>
              <a:gd name="connsiteX10" fmla="*/ 3229948 w 4132717"/>
              <a:gd name="connsiteY10" fmla="*/ 1589 h 1321117"/>
              <a:gd name="connsiteX0" fmla="*/ 3229948 w 4132717"/>
              <a:gd name="connsiteY0" fmla="*/ 1589 h 1321117"/>
              <a:gd name="connsiteX1" fmla="*/ 4057824 w 4132717"/>
              <a:gd name="connsiteY1" fmla="*/ 619099 h 1321117"/>
              <a:gd name="connsiteX2" fmla="*/ 4102556 w 4132717"/>
              <a:gd name="connsiteY2" fmla="*/ 913330 h 1321117"/>
              <a:gd name="connsiteX3" fmla="*/ 3944039 w 4132717"/>
              <a:gd name="connsiteY3" fmla="*/ 1321117 h 1321117"/>
              <a:gd name="connsiteX4" fmla="*/ 0 w 4132717"/>
              <a:gd name="connsiteY4" fmla="*/ 1021973 h 1321117"/>
              <a:gd name="connsiteX5" fmla="*/ 676400 w 4132717"/>
              <a:gd name="connsiteY5" fmla="*/ 97601 h 1321117"/>
              <a:gd name="connsiteX6" fmla="*/ 1828800 w 4132717"/>
              <a:gd name="connsiteY6" fmla="*/ 818773 h 1321117"/>
              <a:gd name="connsiteX7" fmla="*/ 3229948 w 4132717"/>
              <a:gd name="connsiteY7" fmla="*/ 1589 h 1321117"/>
              <a:gd name="connsiteX0" fmla="*/ 3229948 w 4132717"/>
              <a:gd name="connsiteY0" fmla="*/ 1589 h 1321117"/>
              <a:gd name="connsiteX1" fmla="*/ 4057824 w 4132717"/>
              <a:gd name="connsiteY1" fmla="*/ 619099 h 1321117"/>
              <a:gd name="connsiteX2" fmla="*/ 4102556 w 4132717"/>
              <a:gd name="connsiteY2" fmla="*/ 913330 h 1321117"/>
              <a:gd name="connsiteX3" fmla="*/ 3944039 w 4132717"/>
              <a:gd name="connsiteY3" fmla="*/ 1321117 h 1321117"/>
              <a:gd name="connsiteX4" fmla="*/ 0 w 4132717"/>
              <a:gd name="connsiteY4" fmla="*/ 1021973 h 1321117"/>
              <a:gd name="connsiteX5" fmla="*/ 676400 w 4132717"/>
              <a:gd name="connsiteY5" fmla="*/ 97601 h 1321117"/>
              <a:gd name="connsiteX6" fmla="*/ 1828800 w 4132717"/>
              <a:gd name="connsiteY6" fmla="*/ 818773 h 1321117"/>
              <a:gd name="connsiteX7" fmla="*/ 3229948 w 4132717"/>
              <a:gd name="connsiteY7" fmla="*/ 1589 h 1321117"/>
              <a:gd name="connsiteX0" fmla="*/ 3229948 w 4132717"/>
              <a:gd name="connsiteY0" fmla="*/ 1589 h 1321117"/>
              <a:gd name="connsiteX1" fmla="*/ 4057824 w 4132717"/>
              <a:gd name="connsiteY1" fmla="*/ 619099 h 1321117"/>
              <a:gd name="connsiteX2" fmla="*/ 4102556 w 4132717"/>
              <a:gd name="connsiteY2" fmla="*/ 913330 h 1321117"/>
              <a:gd name="connsiteX3" fmla="*/ 3944039 w 4132717"/>
              <a:gd name="connsiteY3" fmla="*/ 1321117 h 1321117"/>
              <a:gd name="connsiteX4" fmla="*/ 0 w 4132717"/>
              <a:gd name="connsiteY4" fmla="*/ 1021973 h 1321117"/>
              <a:gd name="connsiteX5" fmla="*/ 676400 w 4132717"/>
              <a:gd name="connsiteY5" fmla="*/ 97601 h 1321117"/>
              <a:gd name="connsiteX6" fmla="*/ 1828800 w 4132717"/>
              <a:gd name="connsiteY6" fmla="*/ 818773 h 1321117"/>
              <a:gd name="connsiteX7" fmla="*/ 3229948 w 4132717"/>
              <a:gd name="connsiteY7" fmla="*/ 1589 h 1321117"/>
              <a:gd name="connsiteX0" fmla="*/ 3229948 w 4132717"/>
              <a:gd name="connsiteY0" fmla="*/ 1589 h 1321117"/>
              <a:gd name="connsiteX1" fmla="*/ 4057824 w 4132717"/>
              <a:gd name="connsiteY1" fmla="*/ 619099 h 1321117"/>
              <a:gd name="connsiteX2" fmla="*/ 4102556 w 4132717"/>
              <a:gd name="connsiteY2" fmla="*/ 913330 h 1321117"/>
              <a:gd name="connsiteX3" fmla="*/ 3944039 w 4132717"/>
              <a:gd name="connsiteY3" fmla="*/ 1321117 h 1321117"/>
              <a:gd name="connsiteX4" fmla="*/ 0 w 4132717"/>
              <a:gd name="connsiteY4" fmla="*/ 1021973 h 1321117"/>
              <a:gd name="connsiteX5" fmla="*/ 676400 w 4132717"/>
              <a:gd name="connsiteY5" fmla="*/ 97601 h 1321117"/>
              <a:gd name="connsiteX6" fmla="*/ 1828800 w 4132717"/>
              <a:gd name="connsiteY6" fmla="*/ 818773 h 1321117"/>
              <a:gd name="connsiteX7" fmla="*/ 3229948 w 4132717"/>
              <a:gd name="connsiteY7" fmla="*/ 1589 h 1321117"/>
              <a:gd name="connsiteX0" fmla="*/ 3229948 w 4132717"/>
              <a:gd name="connsiteY0" fmla="*/ 1589 h 1321117"/>
              <a:gd name="connsiteX1" fmla="*/ 4057824 w 4132717"/>
              <a:gd name="connsiteY1" fmla="*/ 619099 h 1321117"/>
              <a:gd name="connsiteX2" fmla="*/ 4102556 w 4132717"/>
              <a:gd name="connsiteY2" fmla="*/ 913330 h 1321117"/>
              <a:gd name="connsiteX3" fmla="*/ 3944039 w 4132717"/>
              <a:gd name="connsiteY3" fmla="*/ 1321117 h 1321117"/>
              <a:gd name="connsiteX4" fmla="*/ 0 w 4132717"/>
              <a:gd name="connsiteY4" fmla="*/ 1021973 h 1321117"/>
              <a:gd name="connsiteX5" fmla="*/ 676400 w 4132717"/>
              <a:gd name="connsiteY5" fmla="*/ 97601 h 1321117"/>
              <a:gd name="connsiteX6" fmla="*/ 1828800 w 4132717"/>
              <a:gd name="connsiteY6" fmla="*/ 818773 h 1321117"/>
              <a:gd name="connsiteX7" fmla="*/ 3229948 w 4132717"/>
              <a:gd name="connsiteY7" fmla="*/ 1589 h 1321117"/>
              <a:gd name="connsiteX0" fmla="*/ 3229948 w 4132717"/>
              <a:gd name="connsiteY0" fmla="*/ 1589 h 1321117"/>
              <a:gd name="connsiteX1" fmla="*/ 4057824 w 4132717"/>
              <a:gd name="connsiteY1" fmla="*/ 619099 h 1321117"/>
              <a:gd name="connsiteX2" fmla="*/ 4102556 w 4132717"/>
              <a:gd name="connsiteY2" fmla="*/ 913330 h 1321117"/>
              <a:gd name="connsiteX3" fmla="*/ 3944039 w 4132717"/>
              <a:gd name="connsiteY3" fmla="*/ 1321117 h 1321117"/>
              <a:gd name="connsiteX4" fmla="*/ 0 w 4132717"/>
              <a:gd name="connsiteY4" fmla="*/ 1021973 h 1321117"/>
              <a:gd name="connsiteX5" fmla="*/ 676400 w 4132717"/>
              <a:gd name="connsiteY5" fmla="*/ 235438 h 1321117"/>
              <a:gd name="connsiteX6" fmla="*/ 1828800 w 4132717"/>
              <a:gd name="connsiteY6" fmla="*/ 818773 h 1321117"/>
              <a:gd name="connsiteX7" fmla="*/ 3229948 w 4132717"/>
              <a:gd name="connsiteY7" fmla="*/ 1589 h 1321117"/>
              <a:gd name="connsiteX0" fmla="*/ 3229948 w 4132717"/>
              <a:gd name="connsiteY0" fmla="*/ 1589 h 1321117"/>
              <a:gd name="connsiteX1" fmla="*/ 4057824 w 4132717"/>
              <a:gd name="connsiteY1" fmla="*/ 619099 h 1321117"/>
              <a:gd name="connsiteX2" fmla="*/ 4102556 w 4132717"/>
              <a:gd name="connsiteY2" fmla="*/ 913330 h 1321117"/>
              <a:gd name="connsiteX3" fmla="*/ 3944039 w 4132717"/>
              <a:gd name="connsiteY3" fmla="*/ 1321117 h 1321117"/>
              <a:gd name="connsiteX4" fmla="*/ 0 w 4132717"/>
              <a:gd name="connsiteY4" fmla="*/ 1021973 h 1321117"/>
              <a:gd name="connsiteX5" fmla="*/ 781648 w 4132717"/>
              <a:gd name="connsiteY5" fmla="*/ 276789 h 1321117"/>
              <a:gd name="connsiteX6" fmla="*/ 1828800 w 4132717"/>
              <a:gd name="connsiteY6" fmla="*/ 818773 h 1321117"/>
              <a:gd name="connsiteX7" fmla="*/ 3229948 w 4132717"/>
              <a:gd name="connsiteY7" fmla="*/ 1589 h 1321117"/>
              <a:gd name="connsiteX0" fmla="*/ 3229948 w 4132717"/>
              <a:gd name="connsiteY0" fmla="*/ 1589 h 1321117"/>
              <a:gd name="connsiteX1" fmla="*/ 4057824 w 4132717"/>
              <a:gd name="connsiteY1" fmla="*/ 619099 h 1321117"/>
              <a:gd name="connsiteX2" fmla="*/ 4102556 w 4132717"/>
              <a:gd name="connsiteY2" fmla="*/ 913330 h 1321117"/>
              <a:gd name="connsiteX3" fmla="*/ 3944039 w 4132717"/>
              <a:gd name="connsiteY3" fmla="*/ 1321117 h 1321117"/>
              <a:gd name="connsiteX4" fmla="*/ 0 w 4132717"/>
              <a:gd name="connsiteY4" fmla="*/ 1021973 h 1321117"/>
              <a:gd name="connsiteX5" fmla="*/ 781648 w 4132717"/>
              <a:gd name="connsiteY5" fmla="*/ 276789 h 1321117"/>
              <a:gd name="connsiteX6" fmla="*/ 1828800 w 4132717"/>
              <a:gd name="connsiteY6" fmla="*/ 818773 h 1321117"/>
              <a:gd name="connsiteX7" fmla="*/ 3229948 w 4132717"/>
              <a:gd name="connsiteY7" fmla="*/ 1589 h 1321117"/>
              <a:gd name="connsiteX0" fmla="*/ 3229948 w 4132717"/>
              <a:gd name="connsiteY0" fmla="*/ 1589 h 1321117"/>
              <a:gd name="connsiteX1" fmla="*/ 4057824 w 4132717"/>
              <a:gd name="connsiteY1" fmla="*/ 619099 h 1321117"/>
              <a:gd name="connsiteX2" fmla="*/ 4102556 w 4132717"/>
              <a:gd name="connsiteY2" fmla="*/ 913330 h 1321117"/>
              <a:gd name="connsiteX3" fmla="*/ 3944039 w 4132717"/>
              <a:gd name="connsiteY3" fmla="*/ 1321117 h 1321117"/>
              <a:gd name="connsiteX4" fmla="*/ 0 w 4132717"/>
              <a:gd name="connsiteY4" fmla="*/ 1021973 h 1321117"/>
              <a:gd name="connsiteX5" fmla="*/ 781648 w 4132717"/>
              <a:gd name="connsiteY5" fmla="*/ 276789 h 1321117"/>
              <a:gd name="connsiteX6" fmla="*/ 1828800 w 4132717"/>
              <a:gd name="connsiteY6" fmla="*/ 818773 h 1321117"/>
              <a:gd name="connsiteX7" fmla="*/ 3229948 w 4132717"/>
              <a:gd name="connsiteY7" fmla="*/ 1589 h 1321117"/>
              <a:gd name="connsiteX0" fmla="*/ 3229948 w 4146572"/>
              <a:gd name="connsiteY0" fmla="*/ 1589 h 1321117"/>
              <a:gd name="connsiteX1" fmla="*/ 4057824 w 4146572"/>
              <a:gd name="connsiteY1" fmla="*/ 619099 h 1321117"/>
              <a:gd name="connsiteX2" fmla="*/ 4102556 w 4146572"/>
              <a:gd name="connsiteY2" fmla="*/ 913330 h 1321117"/>
              <a:gd name="connsiteX3" fmla="*/ 3944039 w 4146572"/>
              <a:gd name="connsiteY3" fmla="*/ 1321117 h 1321117"/>
              <a:gd name="connsiteX4" fmla="*/ 0 w 4146572"/>
              <a:gd name="connsiteY4" fmla="*/ 1021973 h 1321117"/>
              <a:gd name="connsiteX5" fmla="*/ 781648 w 4146572"/>
              <a:gd name="connsiteY5" fmla="*/ 276789 h 1321117"/>
              <a:gd name="connsiteX6" fmla="*/ 1828800 w 4146572"/>
              <a:gd name="connsiteY6" fmla="*/ 818773 h 1321117"/>
              <a:gd name="connsiteX7" fmla="*/ 3229948 w 4146572"/>
              <a:gd name="connsiteY7" fmla="*/ 1589 h 1321117"/>
              <a:gd name="connsiteX0" fmla="*/ 3229948 w 4146572"/>
              <a:gd name="connsiteY0" fmla="*/ 1589 h 1321117"/>
              <a:gd name="connsiteX1" fmla="*/ 4057824 w 4146572"/>
              <a:gd name="connsiteY1" fmla="*/ 619099 h 1321117"/>
              <a:gd name="connsiteX2" fmla="*/ 4102556 w 4146572"/>
              <a:gd name="connsiteY2" fmla="*/ 913330 h 1321117"/>
              <a:gd name="connsiteX3" fmla="*/ 3944039 w 4146572"/>
              <a:gd name="connsiteY3" fmla="*/ 1321117 h 1321117"/>
              <a:gd name="connsiteX4" fmla="*/ 0 w 4146572"/>
              <a:gd name="connsiteY4" fmla="*/ 1021973 h 1321117"/>
              <a:gd name="connsiteX5" fmla="*/ 781648 w 4146572"/>
              <a:gd name="connsiteY5" fmla="*/ 276789 h 1321117"/>
              <a:gd name="connsiteX6" fmla="*/ 1828800 w 4146572"/>
              <a:gd name="connsiteY6" fmla="*/ 818773 h 1321117"/>
              <a:gd name="connsiteX7" fmla="*/ 3229948 w 4146572"/>
              <a:gd name="connsiteY7" fmla="*/ 1589 h 1321117"/>
              <a:gd name="connsiteX0" fmla="*/ 3229948 w 4146572"/>
              <a:gd name="connsiteY0" fmla="*/ 7473 h 1327001"/>
              <a:gd name="connsiteX1" fmla="*/ 3850134 w 4146572"/>
              <a:gd name="connsiteY1" fmla="*/ 447173 h 1327001"/>
              <a:gd name="connsiteX2" fmla="*/ 4102556 w 4146572"/>
              <a:gd name="connsiteY2" fmla="*/ 919214 h 1327001"/>
              <a:gd name="connsiteX3" fmla="*/ 3944039 w 4146572"/>
              <a:gd name="connsiteY3" fmla="*/ 1327001 h 1327001"/>
              <a:gd name="connsiteX4" fmla="*/ 0 w 4146572"/>
              <a:gd name="connsiteY4" fmla="*/ 1027857 h 1327001"/>
              <a:gd name="connsiteX5" fmla="*/ 781648 w 4146572"/>
              <a:gd name="connsiteY5" fmla="*/ 282673 h 1327001"/>
              <a:gd name="connsiteX6" fmla="*/ 1828800 w 4146572"/>
              <a:gd name="connsiteY6" fmla="*/ 824657 h 1327001"/>
              <a:gd name="connsiteX7" fmla="*/ 3229948 w 4146572"/>
              <a:gd name="connsiteY7" fmla="*/ 7473 h 1327001"/>
              <a:gd name="connsiteX0" fmla="*/ 3229948 w 4146572"/>
              <a:gd name="connsiteY0" fmla="*/ 7625 h 1327153"/>
              <a:gd name="connsiteX1" fmla="*/ 3850134 w 4146572"/>
              <a:gd name="connsiteY1" fmla="*/ 447325 h 1327153"/>
              <a:gd name="connsiteX2" fmla="*/ 4102556 w 4146572"/>
              <a:gd name="connsiteY2" fmla="*/ 919366 h 1327153"/>
              <a:gd name="connsiteX3" fmla="*/ 3944039 w 4146572"/>
              <a:gd name="connsiteY3" fmla="*/ 1327153 h 1327153"/>
              <a:gd name="connsiteX4" fmla="*/ 0 w 4146572"/>
              <a:gd name="connsiteY4" fmla="*/ 1028009 h 1327153"/>
              <a:gd name="connsiteX5" fmla="*/ 781648 w 4146572"/>
              <a:gd name="connsiteY5" fmla="*/ 282825 h 1327153"/>
              <a:gd name="connsiteX6" fmla="*/ 1828800 w 4146572"/>
              <a:gd name="connsiteY6" fmla="*/ 824809 h 1327153"/>
              <a:gd name="connsiteX7" fmla="*/ 3229948 w 4146572"/>
              <a:gd name="connsiteY7" fmla="*/ 7625 h 1327153"/>
              <a:gd name="connsiteX0" fmla="*/ 3229948 w 4242256"/>
              <a:gd name="connsiteY0" fmla="*/ 7625 h 1310613"/>
              <a:gd name="connsiteX1" fmla="*/ 3850134 w 4242256"/>
              <a:gd name="connsiteY1" fmla="*/ 447325 h 1310613"/>
              <a:gd name="connsiteX2" fmla="*/ 4102556 w 4242256"/>
              <a:gd name="connsiteY2" fmla="*/ 919366 h 1310613"/>
              <a:gd name="connsiteX3" fmla="*/ 4216281 w 4242256"/>
              <a:gd name="connsiteY3" fmla="*/ 1310613 h 1310613"/>
              <a:gd name="connsiteX4" fmla="*/ 0 w 4242256"/>
              <a:gd name="connsiteY4" fmla="*/ 1028009 h 1310613"/>
              <a:gd name="connsiteX5" fmla="*/ 781648 w 4242256"/>
              <a:gd name="connsiteY5" fmla="*/ 282825 h 1310613"/>
              <a:gd name="connsiteX6" fmla="*/ 1828800 w 4242256"/>
              <a:gd name="connsiteY6" fmla="*/ 824809 h 1310613"/>
              <a:gd name="connsiteX7" fmla="*/ 3229948 w 4242256"/>
              <a:gd name="connsiteY7" fmla="*/ 7625 h 1310613"/>
              <a:gd name="connsiteX0" fmla="*/ 3229948 w 4216281"/>
              <a:gd name="connsiteY0" fmla="*/ 7625 h 1310613"/>
              <a:gd name="connsiteX1" fmla="*/ 3850134 w 4216281"/>
              <a:gd name="connsiteY1" fmla="*/ 447325 h 1310613"/>
              <a:gd name="connsiteX2" fmla="*/ 4102556 w 4216281"/>
              <a:gd name="connsiteY2" fmla="*/ 919366 h 1310613"/>
              <a:gd name="connsiteX3" fmla="*/ 4216281 w 4216281"/>
              <a:gd name="connsiteY3" fmla="*/ 1310613 h 1310613"/>
              <a:gd name="connsiteX4" fmla="*/ 0 w 4216281"/>
              <a:gd name="connsiteY4" fmla="*/ 1028009 h 1310613"/>
              <a:gd name="connsiteX5" fmla="*/ 781648 w 4216281"/>
              <a:gd name="connsiteY5" fmla="*/ 282825 h 1310613"/>
              <a:gd name="connsiteX6" fmla="*/ 1828800 w 4216281"/>
              <a:gd name="connsiteY6" fmla="*/ 824809 h 1310613"/>
              <a:gd name="connsiteX7" fmla="*/ 3229948 w 4216281"/>
              <a:gd name="connsiteY7" fmla="*/ 7625 h 1310613"/>
              <a:gd name="connsiteX0" fmla="*/ 2833873 w 4216281"/>
              <a:gd name="connsiteY0" fmla="*/ 4993 h 1545750"/>
              <a:gd name="connsiteX1" fmla="*/ 3850134 w 4216281"/>
              <a:gd name="connsiteY1" fmla="*/ 682462 h 1545750"/>
              <a:gd name="connsiteX2" fmla="*/ 4102556 w 4216281"/>
              <a:gd name="connsiteY2" fmla="*/ 1154503 h 1545750"/>
              <a:gd name="connsiteX3" fmla="*/ 4216281 w 4216281"/>
              <a:gd name="connsiteY3" fmla="*/ 1545750 h 1545750"/>
              <a:gd name="connsiteX4" fmla="*/ 0 w 4216281"/>
              <a:gd name="connsiteY4" fmla="*/ 1263146 h 1545750"/>
              <a:gd name="connsiteX5" fmla="*/ 781648 w 4216281"/>
              <a:gd name="connsiteY5" fmla="*/ 517962 h 1545750"/>
              <a:gd name="connsiteX6" fmla="*/ 1828800 w 4216281"/>
              <a:gd name="connsiteY6" fmla="*/ 1059946 h 1545750"/>
              <a:gd name="connsiteX7" fmla="*/ 2833873 w 4216281"/>
              <a:gd name="connsiteY7" fmla="*/ 4993 h 1545750"/>
              <a:gd name="connsiteX0" fmla="*/ 2833873 w 4216281"/>
              <a:gd name="connsiteY0" fmla="*/ 5500 h 1546257"/>
              <a:gd name="connsiteX1" fmla="*/ 3850134 w 4216281"/>
              <a:gd name="connsiteY1" fmla="*/ 682969 h 1546257"/>
              <a:gd name="connsiteX2" fmla="*/ 4102556 w 4216281"/>
              <a:gd name="connsiteY2" fmla="*/ 1155010 h 1546257"/>
              <a:gd name="connsiteX3" fmla="*/ 4216281 w 4216281"/>
              <a:gd name="connsiteY3" fmla="*/ 1546257 h 1546257"/>
              <a:gd name="connsiteX4" fmla="*/ 0 w 4216281"/>
              <a:gd name="connsiteY4" fmla="*/ 1263653 h 1546257"/>
              <a:gd name="connsiteX5" fmla="*/ 781648 w 4216281"/>
              <a:gd name="connsiteY5" fmla="*/ 518469 h 1546257"/>
              <a:gd name="connsiteX6" fmla="*/ 1707422 w 4216281"/>
              <a:gd name="connsiteY6" fmla="*/ 1081128 h 1546257"/>
              <a:gd name="connsiteX7" fmla="*/ 2833873 w 4216281"/>
              <a:gd name="connsiteY7" fmla="*/ 5500 h 1546257"/>
              <a:gd name="connsiteX0" fmla="*/ 2833873 w 4216281"/>
              <a:gd name="connsiteY0" fmla="*/ 5500 h 1546257"/>
              <a:gd name="connsiteX1" fmla="*/ 3850134 w 4216281"/>
              <a:gd name="connsiteY1" fmla="*/ 682969 h 1546257"/>
              <a:gd name="connsiteX2" fmla="*/ 4102556 w 4216281"/>
              <a:gd name="connsiteY2" fmla="*/ 1155010 h 1546257"/>
              <a:gd name="connsiteX3" fmla="*/ 4216281 w 4216281"/>
              <a:gd name="connsiteY3" fmla="*/ 1546257 h 1546257"/>
              <a:gd name="connsiteX4" fmla="*/ 0 w 4216281"/>
              <a:gd name="connsiteY4" fmla="*/ 1263653 h 1546257"/>
              <a:gd name="connsiteX5" fmla="*/ 781648 w 4216281"/>
              <a:gd name="connsiteY5" fmla="*/ 518469 h 1546257"/>
              <a:gd name="connsiteX6" fmla="*/ 1707422 w 4216281"/>
              <a:gd name="connsiteY6" fmla="*/ 1081128 h 1546257"/>
              <a:gd name="connsiteX7" fmla="*/ 2833873 w 4216281"/>
              <a:gd name="connsiteY7" fmla="*/ 5500 h 1546257"/>
              <a:gd name="connsiteX0" fmla="*/ 2833873 w 4216281"/>
              <a:gd name="connsiteY0" fmla="*/ 5500 h 1546257"/>
              <a:gd name="connsiteX1" fmla="*/ 3850134 w 4216281"/>
              <a:gd name="connsiteY1" fmla="*/ 682969 h 1546257"/>
              <a:gd name="connsiteX2" fmla="*/ 4102556 w 4216281"/>
              <a:gd name="connsiteY2" fmla="*/ 1155010 h 1546257"/>
              <a:gd name="connsiteX3" fmla="*/ 4216281 w 4216281"/>
              <a:gd name="connsiteY3" fmla="*/ 1546257 h 1546257"/>
              <a:gd name="connsiteX4" fmla="*/ 0 w 4216281"/>
              <a:gd name="connsiteY4" fmla="*/ 1263653 h 1546257"/>
              <a:gd name="connsiteX5" fmla="*/ 781648 w 4216281"/>
              <a:gd name="connsiteY5" fmla="*/ 518469 h 1546257"/>
              <a:gd name="connsiteX6" fmla="*/ 1707422 w 4216281"/>
              <a:gd name="connsiteY6" fmla="*/ 1081128 h 1546257"/>
              <a:gd name="connsiteX7" fmla="*/ 2833873 w 4216281"/>
              <a:gd name="connsiteY7" fmla="*/ 5500 h 1546257"/>
              <a:gd name="connsiteX0" fmla="*/ 2833873 w 4216281"/>
              <a:gd name="connsiteY0" fmla="*/ 13659 h 1554416"/>
              <a:gd name="connsiteX1" fmla="*/ 3658485 w 4216281"/>
              <a:gd name="connsiteY1" fmla="*/ 525723 h 1554416"/>
              <a:gd name="connsiteX2" fmla="*/ 4102556 w 4216281"/>
              <a:gd name="connsiteY2" fmla="*/ 1163169 h 1554416"/>
              <a:gd name="connsiteX3" fmla="*/ 4216281 w 4216281"/>
              <a:gd name="connsiteY3" fmla="*/ 1554416 h 1554416"/>
              <a:gd name="connsiteX4" fmla="*/ 0 w 4216281"/>
              <a:gd name="connsiteY4" fmla="*/ 1271812 h 1554416"/>
              <a:gd name="connsiteX5" fmla="*/ 781648 w 4216281"/>
              <a:gd name="connsiteY5" fmla="*/ 526628 h 1554416"/>
              <a:gd name="connsiteX6" fmla="*/ 1707422 w 4216281"/>
              <a:gd name="connsiteY6" fmla="*/ 1089287 h 1554416"/>
              <a:gd name="connsiteX7" fmla="*/ 2833873 w 4216281"/>
              <a:gd name="connsiteY7" fmla="*/ 13659 h 1554416"/>
              <a:gd name="connsiteX0" fmla="*/ 2833873 w 4216281"/>
              <a:gd name="connsiteY0" fmla="*/ 13614 h 1554371"/>
              <a:gd name="connsiteX1" fmla="*/ 3658485 w 4216281"/>
              <a:gd name="connsiteY1" fmla="*/ 525678 h 1554371"/>
              <a:gd name="connsiteX2" fmla="*/ 4121721 w 4216281"/>
              <a:gd name="connsiteY2" fmla="*/ 1152787 h 1554371"/>
              <a:gd name="connsiteX3" fmla="*/ 4216281 w 4216281"/>
              <a:gd name="connsiteY3" fmla="*/ 1554371 h 1554371"/>
              <a:gd name="connsiteX4" fmla="*/ 0 w 4216281"/>
              <a:gd name="connsiteY4" fmla="*/ 1271767 h 1554371"/>
              <a:gd name="connsiteX5" fmla="*/ 781648 w 4216281"/>
              <a:gd name="connsiteY5" fmla="*/ 526583 h 1554371"/>
              <a:gd name="connsiteX6" fmla="*/ 1707422 w 4216281"/>
              <a:gd name="connsiteY6" fmla="*/ 1089242 h 1554371"/>
              <a:gd name="connsiteX7" fmla="*/ 2833873 w 4216281"/>
              <a:gd name="connsiteY7" fmla="*/ 13614 h 1554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16281" h="1554371">
                <a:moveTo>
                  <a:pt x="2833873" y="13614"/>
                </a:moveTo>
                <a:cubicBezTo>
                  <a:pt x="3159050" y="-80313"/>
                  <a:pt x="3443844" y="335816"/>
                  <a:pt x="3658485" y="525678"/>
                </a:cubicBezTo>
                <a:cubicBezTo>
                  <a:pt x="3873126" y="715540"/>
                  <a:pt x="4089300" y="1026685"/>
                  <a:pt x="4121721" y="1152787"/>
                </a:cubicBezTo>
                <a:cubicBezTo>
                  <a:pt x="4265345" y="1547161"/>
                  <a:pt x="4182115" y="1410172"/>
                  <a:pt x="4216281" y="1554371"/>
                </a:cubicBezTo>
                <a:lnTo>
                  <a:pt x="0" y="1271767"/>
                </a:lnTo>
                <a:cubicBezTo>
                  <a:pt x="99597" y="926938"/>
                  <a:pt x="245302" y="524268"/>
                  <a:pt x="781648" y="526583"/>
                </a:cubicBezTo>
                <a:cubicBezTo>
                  <a:pt x="1258353" y="544405"/>
                  <a:pt x="1429267" y="1247101"/>
                  <a:pt x="1707422" y="1089242"/>
                </a:cubicBezTo>
                <a:cubicBezTo>
                  <a:pt x="1985577" y="931383"/>
                  <a:pt x="2508696" y="107541"/>
                  <a:pt x="2833873" y="13614"/>
                </a:cubicBezTo>
                <a:close/>
              </a:path>
            </a:pathLst>
          </a:custGeom>
          <a:gradFill flip="none" rotWithShape="1">
            <a:gsLst>
              <a:gs pos="100000">
                <a:srgbClr val="E4E4E4"/>
              </a:gs>
              <a:gs pos="0">
                <a:srgbClr val="776C5B">
                  <a:alpha val="5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4854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75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path" presetSubtype="0" accel="67000" decel="33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4.58333E-6 -1.11111E-6 L -0.11394 -0.09259 " pathEditMode="relative" rAng="0" ptsTypes="AA">
                                      <p:cBhvr>
                                        <p:cTn id="21" dur="20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703" y="-463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6" presetClass="emph" presetSubtype="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Scale>
                                      <p:cBhvr>
                                        <p:cTn id="23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25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 animBg="1"/>
      <p:bldP spid="12" grpId="0" animBg="1"/>
      <p:bldP spid="12" grpId="1" animBg="1"/>
      <p:bldP spid="12" grpId="2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413005" y="3020393"/>
            <a:ext cx="2530692" cy="2952141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482154" y="1480979"/>
            <a:ext cx="1210588" cy="1323439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0" b="0" i="0" u="none" strike="noStrike" kern="0" cap="none" spc="0" normalizeH="0" baseline="0" noProof="0" dirty="0">
                <a:ln>
                  <a:noFill/>
                </a:ln>
                <a:solidFill>
                  <a:srgbClr val="507883"/>
                </a:solidFill>
                <a:effectLst/>
                <a:uLnTx/>
                <a:uFillTx/>
                <a:latin typeface="+mj-ea"/>
                <a:ea typeface="+mj-ea"/>
              </a:rPr>
              <a:t>专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932098" y="2142698"/>
            <a:ext cx="1210588" cy="1323439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0" b="0" i="0" u="none" strike="noStrike" kern="0" cap="none" spc="0" normalizeH="0" baseline="0" noProof="0" dirty="0">
                <a:ln>
                  <a:noFill/>
                </a:ln>
                <a:solidFill>
                  <a:srgbClr val="507883"/>
                </a:solidFill>
                <a:effectLst/>
                <a:uLnTx/>
                <a:uFillTx/>
                <a:latin typeface="+mj-ea"/>
                <a:ea typeface="+mj-ea"/>
              </a:rPr>
              <a:t>注</a:t>
            </a:r>
          </a:p>
        </p:txBody>
      </p:sp>
      <p:sp>
        <p:nvSpPr>
          <p:cNvPr id="5" name="矩形 4"/>
          <p:cNvSpPr/>
          <p:nvPr/>
        </p:nvSpPr>
        <p:spPr>
          <a:xfrm>
            <a:off x="1817190" y="2705325"/>
            <a:ext cx="5145585" cy="15119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rPr>
              <a:t>人生就是一场殊途同归的旅行，有的人一辈子会去很多地方追寻特别，有的人只待在一个地方享受简单。我是个喜爱旅游的人，每次，让你把它惬意地写进日记里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174479" y="2243660"/>
            <a:ext cx="23374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rPr>
              <a:t>项目标题工作室</a:t>
            </a:r>
          </a:p>
        </p:txBody>
      </p:sp>
      <p:sp>
        <p:nvSpPr>
          <p:cNvPr id="8" name="矩形 7"/>
          <p:cNvSpPr/>
          <p:nvPr/>
        </p:nvSpPr>
        <p:spPr>
          <a:xfrm>
            <a:off x="1922305" y="2384492"/>
            <a:ext cx="180000" cy="180000"/>
          </a:xfrm>
          <a:prstGeom prst="rect">
            <a:avLst/>
          </a:prstGeom>
          <a:solidFill>
            <a:srgbClr val="5078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202231" y="4233182"/>
            <a:ext cx="0" cy="1209675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4734474" y="4233182"/>
            <a:ext cx="0" cy="1209675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1817190" y="5073525"/>
            <a:ext cx="12378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300" normalizeH="0" baseline="0" noProof="0" dirty="0">
                <a:ln>
                  <a:noFill/>
                </a:ln>
                <a:solidFill>
                  <a:srgbClr val="9E1F24"/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800" b="0" i="0" u="none" strike="noStrike" kern="0" cap="none" spc="300" normalizeH="0" baseline="0" noProof="0" dirty="0">
                <a:ln>
                  <a:noFill/>
                </a:ln>
                <a:solidFill>
                  <a:srgbClr val="9E1F24"/>
                </a:solidFill>
                <a:effectLst/>
                <a:uLnTx/>
                <a:uFillTx/>
                <a:latin typeface="+mn-ea"/>
              </a:rPr>
              <a:t>模板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3349433" y="5073525"/>
            <a:ext cx="12378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300" normalizeH="0" baseline="0" noProof="0" dirty="0">
                <a:ln>
                  <a:noFill/>
                </a:ln>
                <a:solidFill>
                  <a:srgbClr val="9E1F24"/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800" b="0" i="0" u="none" strike="noStrike" kern="0" cap="none" spc="300" normalizeH="0" baseline="0" noProof="0" dirty="0">
                <a:ln>
                  <a:noFill/>
                </a:ln>
                <a:solidFill>
                  <a:srgbClr val="9E1F24"/>
                </a:solidFill>
                <a:effectLst/>
                <a:uLnTx/>
                <a:uFillTx/>
                <a:latin typeface="+mn-ea"/>
              </a:rPr>
              <a:t>动画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881678" y="5073525"/>
            <a:ext cx="12378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300" normalizeH="0" baseline="0" noProof="0" dirty="0">
                <a:ln>
                  <a:noFill/>
                </a:ln>
                <a:solidFill>
                  <a:srgbClr val="9E1F24"/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800" b="0" i="0" u="none" strike="noStrike" kern="0" cap="none" spc="300" normalizeH="0" baseline="0" noProof="0" dirty="0">
                <a:ln>
                  <a:noFill/>
                </a:ln>
                <a:solidFill>
                  <a:srgbClr val="9E1F24"/>
                </a:solidFill>
                <a:effectLst/>
                <a:uLnTx/>
                <a:uFillTx/>
                <a:latin typeface="+mn-ea"/>
              </a:rPr>
              <a:t>定制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2076109" y="4233182"/>
            <a:ext cx="720000" cy="720000"/>
            <a:chOff x="3881396" y="3219687"/>
            <a:chExt cx="1532748" cy="1532748"/>
          </a:xfrm>
          <a:solidFill>
            <a:srgbClr val="F0DFB2"/>
          </a:solidFill>
        </p:grpSpPr>
        <p:grpSp>
          <p:nvGrpSpPr>
            <p:cNvPr id="32" name="组合 31"/>
            <p:cNvGrpSpPr/>
            <p:nvPr/>
          </p:nvGrpSpPr>
          <p:grpSpPr>
            <a:xfrm>
              <a:off x="3881396" y="3219687"/>
              <a:ext cx="1532748" cy="1532748"/>
              <a:chOff x="1616852" y="1904306"/>
              <a:chExt cx="1812148" cy="1812148"/>
            </a:xfrm>
            <a:grpFill/>
          </p:grpSpPr>
          <p:sp>
            <p:nvSpPr>
              <p:cNvPr id="39" name="椭圆 38"/>
              <p:cNvSpPr/>
              <p:nvPr/>
            </p:nvSpPr>
            <p:spPr>
              <a:xfrm>
                <a:off x="1616852" y="1904306"/>
                <a:ext cx="1812148" cy="1812148"/>
              </a:xfrm>
              <a:prstGeom prst="ellipse">
                <a:avLst/>
              </a:prstGeom>
              <a:grpFill/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1692647" y="1980101"/>
                <a:ext cx="1660559" cy="1660558"/>
              </a:xfrm>
              <a:prstGeom prst="ellipse">
                <a:avLst/>
              </a:prstGeom>
              <a:solidFill>
                <a:srgbClr val="507883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4240792" y="3598907"/>
              <a:ext cx="813957" cy="718202"/>
              <a:chOff x="10035202" y="2871390"/>
              <a:chExt cx="451242" cy="398157"/>
            </a:xfrm>
            <a:grpFill/>
          </p:grpSpPr>
          <p:sp>
            <p:nvSpPr>
              <p:cNvPr id="34" name="Freeform 5"/>
              <p:cNvSpPr>
                <a:spLocks/>
              </p:cNvSpPr>
              <p:nvPr/>
            </p:nvSpPr>
            <p:spPr bwMode="auto">
              <a:xfrm>
                <a:off x="10320937" y="2908864"/>
                <a:ext cx="128034" cy="206103"/>
              </a:xfrm>
              <a:custGeom>
                <a:avLst/>
                <a:gdLst>
                  <a:gd name="T0" fmla="*/ 31 w 35"/>
                  <a:gd name="T1" fmla="*/ 0 h 56"/>
                  <a:gd name="T2" fmla="*/ 30 w 35"/>
                  <a:gd name="T3" fmla="*/ 0 h 56"/>
                  <a:gd name="T4" fmla="*/ 0 w 35"/>
                  <a:gd name="T5" fmla="*/ 56 h 56"/>
                  <a:gd name="T6" fmla="*/ 29 w 35"/>
                  <a:gd name="T7" fmla="*/ 56 h 56"/>
                  <a:gd name="T8" fmla="*/ 33 w 35"/>
                  <a:gd name="T9" fmla="*/ 50 h 56"/>
                  <a:gd name="T10" fmla="*/ 35 w 35"/>
                  <a:gd name="T11" fmla="*/ 4 h 56"/>
                  <a:gd name="T12" fmla="*/ 31 w 35"/>
                  <a:gd name="T13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56">
                    <a:moveTo>
                      <a:pt x="31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29" y="56"/>
                      <a:pt x="29" y="56"/>
                      <a:pt x="29" y="56"/>
                    </a:cubicBezTo>
                    <a:cubicBezTo>
                      <a:pt x="31" y="56"/>
                      <a:pt x="33" y="53"/>
                      <a:pt x="33" y="50"/>
                    </a:cubicBezTo>
                    <a:cubicBezTo>
                      <a:pt x="35" y="4"/>
                      <a:pt x="35" y="4"/>
                      <a:pt x="35" y="4"/>
                    </a:cubicBezTo>
                    <a:cubicBezTo>
                      <a:pt x="35" y="2"/>
                      <a:pt x="33" y="0"/>
                      <a:pt x="31" y="0"/>
                    </a:cubicBezTo>
                  </a:path>
                </a:pathLst>
              </a:custGeom>
              <a:grpFill/>
              <a:ln w="31750">
                <a:noFill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5" name="Freeform 6"/>
              <p:cNvSpPr>
                <a:spLocks/>
              </p:cNvSpPr>
              <p:nvPr/>
            </p:nvSpPr>
            <p:spPr bwMode="auto">
              <a:xfrm>
                <a:off x="10216323" y="3158686"/>
                <a:ext cx="89000" cy="67140"/>
              </a:xfrm>
              <a:custGeom>
                <a:avLst/>
                <a:gdLst>
                  <a:gd name="T0" fmla="*/ 48 w 57"/>
                  <a:gd name="T1" fmla="*/ 0 h 43"/>
                  <a:gd name="T2" fmla="*/ 10 w 57"/>
                  <a:gd name="T3" fmla="*/ 0 h 43"/>
                  <a:gd name="T4" fmla="*/ 0 w 57"/>
                  <a:gd name="T5" fmla="*/ 43 h 43"/>
                  <a:gd name="T6" fmla="*/ 57 w 57"/>
                  <a:gd name="T7" fmla="*/ 43 h 43"/>
                  <a:gd name="T8" fmla="*/ 48 w 57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43">
                    <a:moveTo>
                      <a:pt x="48" y="0"/>
                    </a:moveTo>
                    <a:lnTo>
                      <a:pt x="10" y="0"/>
                    </a:lnTo>
                    <a:lnTo>
                      <a:pt x="0" y="43"/>
                    </a:lnTo>
                    <a:lnTo>
                      <a:pt x="57" y="43"/>
                    </a:lnTo>
                    <a:lnTo>
                      <a:pt x="48" y="0"/>
                    </a:lnTo>
                    <a:close/>
                  </a:path>
                </a:pathLst>
              </a:custGeom>
              <a:grpFill/>
              <a:ln w="31750">
                <a:noFill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6" name="Freeform 7"/>
              <p:cNvSpPr>
                <a:spLocks/>
              </p:cNvSpPr>
              <p:nvPr/>
            </p:nvSpPr>
            <p:spPr bwMode="auto">
              <a:xfrm>
                <a:off x="10110149" y="3233635"/>
                <a:ext cx="306032" cy="35912"/>
              </a:xfrm>
              <a:custGeom>
                <a:avLst/>
                <a:gdLst>
                  <a:gd name="T0" fmla="*/ 75 w 83"/>
                  <a:gd name="T1" fmla="*/ 0 h 10"/>
                  <a:gd name="T2" fmla="*/ 42 w 83"/>
                  <a:gd name="T3" fmla="*/ 0 h 10"/>
                  <a:gd name="T4" fmla="*/ 41 w 83"/>
                  <a:gd name="T5" fmla="*/ 0 h 10"/>
                  <a:gd name="T6" fmla="*/ 8 w 83"/>
                  <a:gd name="T7" fmla="*/ 0 h 10"/>
                  <a:gd name="T8" fmla="*/ 1 w 83"/>
                  <a:gd name="T9" fmla="*/ 3 h 10"/>
                  <a:gd name="T10" fmla="*/ 0 w 83"/>
                  <a:gd name="T11" fmla="*/ 7 h 10"/>
                  <a:gd name="T12" fmla="*/ 3 w 83"/>
                  <a:gd name="T13" fmla="*/ 10 h 10"/>
                  <a:gd name="T14" fmla="*/ 41 w 83"/>
                  <a:gd name="T15" fmla="*/ 10 h 10"/>
                  <a:gd name="T16" fmla="*/ 42 w 83"/>
                  <a:gd name="T17" fmla="*/ 10 h 10"/>
                  <a:gd name="T18" fmla="*/ 80 w 83"/>
                  <a:gd name="T19" fmla="*/ 10 h 10"/>
                  <a:gd name="T20" fmla="*/ 83 w 83"/>
                  <a:gd name="T21" fmla="*/ 7 h 10"/>
                  <a:gd name="T22" fmla="*/ 82 w 83"/>
                  <a:gd name="T23" fmla="*/ 3 h 10"/>
                  <a:gd name="T24" fmla="*/ 75 w 83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3" h="10">
                    <a:moveTo>
                      <a:pt x="75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2" y="0"/>
                      <a:pt x="1" y="3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8"/>
                      <a:pt x="1" y="10"/>
                      <a:pt x="3" y="10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80" y="10"/>
                      <a:pt x="80" y="10"/>
                      <a:pt x="80" y="10"/>
                    </a:cubicBezTo>
                    <a:cubicBezTo>
                      <a:pt x="82" y="10"/>
                      <a:pt x="83" y="8"/>
                      <a:pt x="83" y="7"/>
                    </a:cubicBezTo>
                    <a:cubicBezTo>
                      <a:pt x="82" y="3"/>
                      <a:pt x="82" y="3"/>
                      <a:pt x="82" y="3"/>
                    </a:cubicBezTo>
                    <a:cubicBezTo>
                      <a:pt x="81" y="0"/>
                      <a:pt x="78" y="0"/>
                      <a:pt x="75" y="0"/>
                    </a:cubicBezTo>
                    <a:close/>
                  </a:path>
                </a:pathLst>
              </a:custGeom>
              <a:grpFill/>
              <a:ln w="31750">
                <a:noFill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7" name="Freeform 8"/>
              <p:cNvSpPr>
                <a:spLocks/>
              </p:cNvSpPr>
              <p:nvPr/>
            </p:nvSpPr>
            <p:spPr bwMode="auto">
              <a:xfrm>
                <a:off x="10072675" y="2908864"/>
                <a:ext cx="235770" cy="206105"/>
              </a:xfrm>
              <a:custGeom>
                <a:avLst/>
                <a:gdLst>
                  <a:gd name="T0" fmla="*/ 64 w 64"/>
                  <a:gd name="T1" fmla="*/ 0 h 56"/>
                  <a:gd name="T2" fmla="*/ 4 w 64"/>
                  <a:gd name="T3" fmla="*/ 0 h 56"/>
                  <a:gd name="T4" fmla="*/ 0 w 64"/>
                  <a:gd name="T5" fmla="*/ 4 h 56"/>
                  <a:gd name="T6" fmla="*/ 2 w 64"/>
                  <a:gd name="T7" fmla="*/ 51 h 56"/>
                  <a:gd name="T8" fmla="*/ 6 w 64"/>
                  <a:gd name="T9" fmla="*/ 56 h 56"/>
                  <a:gd name="T10" fmla="*/ 34 w 64"/>
                  <a:gd name="T11" fmla="*/ 56 h 56"/>
                  <a:gd name="T12" fmla="*/ 64 w 64"/>
                  <a:gd name="T13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56">
                    <a:moveTo>
                      <a:pt x="6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4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2" y="53"/>
                      <a:pt x="4" y="56"/>
                      <a:pt x="6" y="56"/>
                    </a:cubicBezTo>
                    <a:cubicBezTo>
                      <a:pt x="34" y="56"/>
                      <a:pt x="34" y="56"/>
                      <a:pt x="34" y="56"/>
                    </a:cubicBezTo>
                    <a:cubicBezTo>
                      <a:pt x="64" y="0"/>
                      <a:pt x="64" y="0"/>
                      <a:pt x="64" y="0"/>
                    </a:cubicBezTo>
                  </a:path>
                </a:pathLst>
              </a:custGeom>
              <a:grpFill/>
              <a:ln w="31750">
                <a:noFill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8" name="Freeform 9"/>
              <p:cNvSpPr>
                <a:spLocks noEditPoints="1"/>
              </p:cNvSpPr>
              <p:nvPr/>
            </p:nvSpPr>
            <p:spPr bwMode="auto">
              <a:xfrm>
                <a:off x="10035202" y="2871390"/>
                <a:ext cx="451242" cy="281050"/>
              </a:xfrm>
              <a:custGeom>
                <a:avLst/>
                <a:gdLst>
                  <a:gd name="T0" fmla="*/ 8 w 122"/>
                  <a:gd name="T1" fmla="*/ 76 h 76"/>
                  <a:gd name="T2" fmla="*/ 114 w 122"/>
                  <a:gd name="T3" fmla="*/ 76 h 76"/>
                  <a:gd name="T4" fmla="*/ 119 w 122"/>
                  <a:gd name="T5" fmla="*/ 70 h 76"/>
                  <a:gd name="T6" fmla="*/ 122 w 122"/>
                  <a:gd name="T7" fmla="*/ 5 h 76"/>
                  <a:gd name="T8" fmla="*/ 117 w 122"/>
                  <a:gd name="T9" fmla="*/ 0 h 76"/>
                  <a:gd name="T10" fmla="*/ 5 w 122"/>
                  <a:gd name="T11" fmla="*/ 0 h 76"/>
                  <a:gd name="T12" fmla="*/ 0 w 122"/>
                  <a:gd name="T13" fmla="*/ 5 h 76"/>
                  <a:gd name="T14" fmla="*/ 3 w 122"/>
                  <a:gd name="T15" fmla="*/ 70 h 76"/>
                  <a:gd name="T16" fmla="*/ 8 w 122"/>
                  <a:gd name="T17" fmla="*/ 76 h 76"/>
                  <a:gd name="T18" fmla="*/ 10 w 122"/>
                  <a:gd name="T19" fmla="*/ 6 h 76"/>
                  <a:gd name="T20" fmla="*/ 112 w 122"/>
                  <a:gd name="T21" fmla="*/ 6 h 76"/>
                  <a:gd name="T22" fmla="*/ 116 w 122"/>
                  <a:gd name="T23" fmla="*/ 10 h 76"/>
                  <a:gd name="T24" fmla="*/ 114 w 122"/>
                  <a:gd name="T25" fmla="*/ 65 h 76"/>
                  <a:gd name="T26" fmla="*/ 109 w 122"/>
                  <a:gd name="T27" fmla="*/ 70 h 76"/>
                  <a:gd name="T28" fmla="*/ 13 w 122"/>
                  <a:gd name="T29" fmla="*/ 70 h 76"/>
                  <a:gd name="T30" fmla="*/ 8 w 122"/>
                  <a:gd name="T31" fmla="*/ 65 h 76"/>
                  <a:gd name="T32" fmla="*/ 6 w 122"/>
                  <a:gd name="T33" fmla="*/ 10 h 76"/>
                  <a:gd name="T34" fmla="*/ 10 w 122"/>
                  <a:gd name="T35" fmla="*/ 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2" h="76">
                    <a:moveTo>
                      <a:pt x="8" y="76"/>
                    </a:moveTo>
                    <a:cubicBezTo>
                      <a:pt x="114" y="76"/>
                      <a:pt x="114" y="76"/>
                      <a:pt x="114" y="76"/>
                    </a:cubicBezTo>
                    <a:cubicBezTo>
                      <a:pt x="117" y="76"/>
                      <a:pt x="119" y="73"/>
                      <a:pt x="119" y="70"/>
                    </a:cubicBezTo>
                    <a:cubicBezTo>
                      <a:pt x="122" y="5"/>
                      <a:pt x="122" y="5"/>
                      <a:pt x="122" y="5"/>
                    </a:cubicBezTo>
                    <a:cubicBezTo>
                      <a:pt x="122" y="2"/>
                      <a:pt x="120" y="0"/>
                      <a:pt x="117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3" y="70"/>
                      <a:pt x="3" y="70"/>
                      <a:pt x="3" y="70"/>
                    </a:cubicBezTo>
                    <a:cubicBezTo>
                      <a:pt x="3" y="73"/>
                      <a:pt x="5" y="76"/>
                      <a:pt x="8" y="76"/>
                    </a:cubicBezTo>
                    <a:close/>
                    <a:moveTo>
                      <a:pt x="10" y="6"/>
                    </a:moveTo>
                    <a:cubicBezTo>
                      <a:pt x="112" y="6"/>
                      <a:pt x="112" y="6"/>
                      <a:pt x="112" y="6"/>
                    </a:cubicBezTo>
                    <a:cubicBezTo>
                      <a:pt x="114" y="6"/>
                      <a:pt x="116" y="8"/>
                      <a:pt x="116" y="10"/>
                    </a:cubicBezTo>
                    <a:cubicBezTo>
                      <a:pt x="114" y="65"/>
                      <a:pt x="114" y="65"/>
                      <a:pt x="114" y="65"/>
                    </a:cubicBezTo>
                    <a:cubicBezTo>
                      <a:pt x="114" y="67"/>
                      <a:pt x="112" y="70"/>
                      <a:pt x="109" y="70"/>
                    </a:cubicBezTo>
                    <a:cubicBezTo>
                      <a:pt x="13" y="70"/>
                      <a:pt x="13" y="70"/>
                      <a:pt x="13" y="70"/>
                    </a:cubicBezTo>
                    <a:cubicBezTo>
                      <a:pt x="10" y="70"/>
                      <a:pt x="8" y="67"/>
                      <a:pt x="8" y="65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8"/>
                      <a:pt x="8" y="6"/>
                      <a:pt x="10" y="6"/>
                    </a:cubicBezTo>
                    <a:close/>
                  </a:path>
                </a:pathLst>
              </a:custGeom>
              <a:grpFill/>
              <a:ln w="31750">
                <a:noFill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41" name="组合 40"/>
          <p:cNvGrpSpPr/>
          <p:nvPr/>
        </p:nvGrpSpPr>
        <p:grpSpPr>
          <a:xfrm>
            <a:off x="5140597" y="4233182"/>
            <a:ext cx="720000" cy="720000"/>
            <a:chOff x="7764214" y="2294561"/>
            <a:chExt cx="2319586" cy="2319586"/>
          </a:xfrm>
          <a:solidFill>
            <a:srgbClr val="F0DFB2"/>
          </a:solidFill>
        </p:grpSpPr>
        <p:grpSp>
          <p:nvGrpSpPr>
            <p:cNvPr id="42" name="组合 41"/>
            <p:cNvGrpSpPr/>
            <p:nvPr/>
          </p:nvGrpSpPr>
          <p:grpSpPr>
            <a:xfrm>
              <a:off x="7764214" y="2294561"/>
              <a:ext cx="2319586" cy="2319586"/>
              <a:chOff x="1616852" y="1904306"/>
              <a:chExt cx="1812148" cy="1812148"/>
            </a:xfrm>
            <a:grpFill/>
          </p:grpSpPr>
          <p:sp>
            <p:nvSpPr>
              <p:cNvPr id="48" name="椭圆 47"/>
              <p:cNvSpPr/>
              <p:nvPr/>
            </p:nvSpPr>
            <p:spPr>
              <a:xfrm>
                <a:off x="1616852" y="1904306"/>
                <a:ext cx="1812148" cy="1812148"/>
              </a:xfrm>
              <a:prstGeom prst="ellipse">
                <a:avLst/>
              </a:prstGeom>
              <a:grpFill/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1692646" y="1980100"/>
                <a:ext cx="1660560" cy="1660560"/>
              </a:xfrm>
              <a:prstGeom prst="ellipse">
                <a:avLst/>
              </a:prstGeom>
              <a:solidFill>
                <a:srgbClr val="507883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43" name="组合 42"/>
            <p:cNvGrpSpPr/>
            <p:nvPr/>
          </p:nvGrpSpPr>
          <p:grpSpPr>
            <a:xfrm>
              <a:off x="8410814" y="2761703"/>
              <a:ext cx="1026386" cy="1385303"/>
              <a:chOff x="6334126" y="3163888"/>
              <a:chExt cx="258763" cy="349250"/>
            </a:xfrm>
            <a:grpFill/>
          </p:grpSpPr>
          <p:sp>
            <p:nvSpPr>
              <p:cNvPr id="44" name="Freeform 370"/>
              <p:cNvSpPr>
                <a:spLocks noEditPoints="1"/>
              </p:cNvSpPr>
              <p:nvPr/>
            </p:nvSpPr>
            <p:spPr bwMode="auto">
              <a:xfrm>
                <a:off x="6334126" y="3163888"/>
                <a:ext cx="258763" cy="349250"/>
              </a:xfrm>
              <a:custGeom>
                <a:avLst/>
                <a:gdLst>
                  <a:gd name="T0" fmla="*/ 128 w 128"/>
                  <a:gd name="T1" fmla="*/ 53 h 172"/>
                  <a:gd name="T2" fmla="*/ 122 w 128"/>
                  <a:gd name="T3" fmla="*/ 43 h 172"/>
                  <a:gd name="T4" fmla="*/ 86 w 128"/>
                  <a:gd name="T5" fmla="*/ 6 h 172"/>
                  <a:gd name="T6" fmla="*/ 75 w 128"/>
                  <a:gd name="T7" fmla="*/ 1 h 172"/>
                  <a:gd name="T8" fmla="*/ 75 w 128"/>
                  <a:gd name="T9" fmla="*/ 1 h 172"/>
                  <a:gd name="T10" fmla="*/ 75 w 128"/>
                  <a:gd name="T11" fmla="*/ 0 h 172"/>
                  <a:gd name="T12" fmla="*/ 19 w 128"/>
                  <a:gd name="T13" fmla="*/ 0 h 172"/>
                  <a:gd name="T14" fmla="*/ 0 w 128"/>
                  <a:gd name="T15" fmla="*/ 20 h 172"/>
                  <a:gd name="T16" fmla="*/ 0 w 128"/>
                  <a:gd name="T17" fmla="*/ 153 h 172"/>
                  <a:gd name="T18" fmla="*/ 19 w 128"/>
                  <a:gd name="T19" fmla="*/ 172 h 172"/>
                  <a:gd name="T20" fmla="*/ 108 w 128"/>
                  <a:gd name="T21" fmla="*/ 172 h 172"/>
                  <a:gd name="T22" fmla="*/ 128 w 128"/>
                  <a:gd name="T23" fmla="*/ 152 h 172"/>
                  <a:gd name="T24" fmla="*/ 128 w 128"/>
                  <a:gd name="T25" fmla="*/ 53 h 172"/>
                  <a:gd name="T26" fmla="*/ 80 w 128"/>
                  <a:gd name="T27" fmla="*/ 19 h 172"/>
                  <a:gd name="T28" fmla="*/ 109 w 128"/>
                  <a:gd name="T29" fmla="*/ 48 h 172"/>
                  <a:gd name="T30" fmla="*/ 87 w 128"/>
                  <a:gd name="T31" fmla="*/ 48 h 172"/>
                  <a:gd name="T32" fmla="*/ 80 w 128"/>
                  <a:gd name="T33" fmla="*/ 41 h 172"/>
                  <a:gd name="T34" fmla="*/ 80 w 128"/>
                  <a:gd name="T35" fmla="*/ 19 h 172"/>
                  <a:gd name="T36" fmla="*/ 115 w 128"/>
                  <a:gd name="T37" fmla="*/ 152 h 172"/>
                  <a:gd name="T38" fmla="*/ 108 w 128"/>
                  <a:gd name="T39" fmla="*/ 159 h 172"/>
                  <a:gd name="T40" fmla="*/ 19 w 128"/>
                  <a:gd name="T41" fmla="*/ 159 h 172"/>
                  <a:gd name="T42" fmla="*/ 13 w 128"/>
                  <a:gd name="T43" fmla="*/ 152 h 172"/>
                  <a:gd name="T44" fmla="*/ 13 w 128"/>
                  <a:gd name="T45" fmla="*/ 20 h 172"/>
                  <a:gd name="T46" fmla="*/ 19 w 128"/>
                  <a:gd name="T47" fmla="*/ 13 h 172"/>
                  <a:gd name="T48" fmla="*/ 67 w 128"/>
                  <a:gd name="T49" fmla="*/ 13 h 172"/>
                  <a:gd name="T50" fmla="*/ 67 w 128"/>
                  <a:gd name="T51" fmla="*/ 41 h 172"/>
                  <a:gd name="T52" fmla="*/ 87 w 128"/>
                  <a:gd name="T53" fmla="*/ 61 h 172"/>
                  <a:gd name="T54" fmla="*/ 115 w 128"/>
                  <a:gd name="T55" fmla="*/ 61 h 172"/>
                  <a:gd name="T56" fmla="*/ 115 w 128"/>
                  <a:gd name="T57" fmla="*/ 152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8" h="172">
                    <a:moveTo>
                      <a:pt x="128" y="53"/>
                    </a:moveTo>
                    <a:cubicBezTo>
                      <a:pt x="127" y="49"/>
                      <a:pt x="125" y="46"/>
                      <a:pt x="122" y="43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83" y="3"/>
                      <a:pt x="79" y="1"/>
                      <a:pt x="75" y="1"/>
                    </a:cubicBezTo>
                    <a:cubicBezTo>
                      <a:pt x="75" y="1"/>
                      <a:pt x="75" y="1"/>
                      <a:pt x="75" y="1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8" y="0"/>
                      <a:pt x="0" y="9"/>
                      <a:pt x="0" y="20"/>
                    </a:cubicBezTo>
                    <a:cubicBezTo>
                      <a:pt x="0" y="153"/>
                      <a:pt x="0" y="153"/>
                      <a:pt x="0" y="153"/>
                    </a:cubicBezTo>
                    <a:cubicBezTo>
                      <a:pt x="0" y="163"/>
                      <a:pt x="9" y="172"/>
                      <a:pt x="19" y="172"/>
                    </a:cubicBezTo>
                    <a:cubicBezTo>
                      <a:pt x="108" y="172"/>
                      <a:pt x="108" y="172"/>
                      <a:pt x="108" y="172"/>
                    </a:cubicBezTo>
                    <a:cubicBezTo>
                      <a:pt x="119" y="172"/>
                      <a:pt x="128" y="163"/>
                      <a:pt x="128" y="152"/>
                    </a:cubicBezTo>
                    <a:cubicBezTo>
                      <a:pt x="128" y="53"/>
                      <a:pt x="128" y="53"/>
                      <a:pt x="128" y="53"/>
                    </a:cubicBezTo>
                    <a:close/>
                    <a:moveTo>
                      <a:pt x="80" y="19"/>
                    </a:moveTo>
                    <a:cubicBezTo>
                      <a:pt x="109" y="48"/>
                      <a:pt x="109" y="48"/>
                      <a:pt x="109" y="48"/>
                    </a:cubicBezTo>
                    <a:cubicBezTo>
                      <a:pt x="87" y="48"/>
                      <a:pt x="87" y="48"/>
                      <a:pt x="87" y="48"/>
                    </a:cubicBezTo>
                    <a:cubicBezTo>
                      <a:pt x="83" y="48"/>
                      <a:pt x="80" y="45"/>
                      <a:pt x="80" y="41"/>
                    </a:cubicBezTo>
                    <a:lnTo>
                      <a:pt x="80" y="19"/>
                    </a:lnTo>
                    <a:close/>
                    <a:moveTo>
                      <a:pt x="115" y="152"/>
                    </a:moveTo>
                    <a:cubicBezTo>
                      <a:pt x="115" y="156"/>
                      <a:pt x="112" y="159"/>
                      <a:pt x="108" y="159"/>
                    </a:cubicBezTo>
                    <a:cubicBezTo>
                      <a:pt x="19" y="159"/>
                      <a:pt x="19" y="159"/>
                      <a:pt x="19" y="159"/>
                    </a:cubicBezTo>
                    <a:cubicBezTo>
                      <a:pt x="16" y="159"/>
                      <a:pt x="13" y="156"/>
                      <a:pt x="13" y="152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3" y="16"/>
                      <a:pt x="16" y="13"/>
                      <a:pt x="19" y="13"/>
                    </a:cubicBezTo>
                    <a:cubicBezTo>
                      <a:pt x="67" y="13"/>
                      <a:pt x="67" y="13"/>
                      <a:pt x="67" y="13"/>
                    </a:cubicBezTo>
                    <a:cubicBezTo>
                      <a:pt x="67" y="41"/>
                      <a:pt x="67" y="41"/>
                      <a:pt x="67" y="41"/>
                    </a:cubicBezTo>
                    <a:cubicBezTo>
                      <a:pt x="67" y="52"/>
                      <a:pt x="76" y="61"/>
                      <a:pt x="87" y="61"/>
                    </a:cubicBezTo>
                    <a:cubicBezTo>
                      <a:pt x="115" y="61"/>
                      <a:pt x="115" y="61"/>
                      <a:pt x="115" y="61"/>
                    </a:cubicBezTo>
                    <a:lnTo>
                      <a:pt x="115" y="1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5" name="Freeform 371"/>
              <p:cNvSpPr>
                <a:spLocks/>
              </p:cNvSpPr>
              <p:nvPr/>
            </p:nvSpPr>
            <p:spPr bwMode="auto">
              <a:xfrm>
                <a:off x="6381751" y="3411538"/>
                <a:ext cx="161925" cy="26988"/>
              </a:xfrm>
              <a:custGeom>
                <a:avLst/>
                <a:gdLst>
                  <a:gd name="T0" fmla="*/ 73 w 80"/>
                  <a:gd name="T1" fmla="*/ 0 h 13"/>
                  <a:gd name="T2" fmla="*/ 19 w 80"/>
                  <a:gd name="T3" fmla="*/ 0 h 13"/>
                  <a:gd name="T4" fmla="*/ 19 w 80"/>
                  <a:gd name="T5" fmla="*/ 0 h 13"/>
                  <a:gd name="T6" fmla="*/ 6 w 80"/>
                  <a:gd name="T7" fmla="*/ 0 h 13"/>
                  <a:gd name="T8" fmla="*/ 0 w 80"/>
                  <a:gd name="T9" fmla="*/ 7 h 13"/>
                  <a:gd name="T10" fmla="*/ 6 w 80"/>
                  <a:gd name="T11" fmla="*/ 13 h 13"/>
                  <a:gd name="T12" fmla="*/ 10 w 80"/>
                  <a:gd name="T13" fmla="*/ 13 h 13"/>
                  <a:gd name="T14" fmla="*/ 56 w 80"/>
                  <a:gd name="T15" fmla="*/ 13 h 13"/>
                  <a:gd name="T16" fmla="*/ 73 w 80"/>
                  <a:gd name="T17" fmla="*/ 13 h 13"/>
                  <a:gd name="T18" fmla="*/ 80 w 80"/>
                  <a:gd name="T19" fmla="*/ 7 h 13"/>
                  <a:gd name="T20" fmla="*/ 73 w 80"/>
                  <a:gd name="T2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0" h="13">
                    <a:moveTo>
                      <a:pt x="73" y="0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0"/>
                      <a:pt x="3" y="13"/>
                      <a:pt x="6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56" y="13"/>
                      <a:pt x="56" y="13"/>
                      <a:pt x="56" y="13"/>
                    </a:cubicBezTo>
                    <a:cubicBezTo>
                      <a:pt x="73" y="13"/>
                      <a:pt x="73" y="13"/>
                      <a:pt x="73" y="13"/>
                    </a:cubicBezTo>
                    <a:cubicBezTo>
                      <a:pt x="77" y="13"/>
                      <a:pt x="80" y="10"/>
                      <a:pt x="80" y="7"/>
                    </a:cubicBezTo>
                    <a:cubicBezTo>
                      <a:pt x="80" y="3"/>
                      <a:pt x="77" y="0"/>
                      <a:pt x="7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" name="Freeform 372"/>
              <p:cNvSpPr>
                <a:spLocks/>
              </p:cNvSpPr>
              <p:nvPr/>
            </p:nvSpPr>
            <p:spPr bwMode="auto">
              <a:xfrm>
                <a:off x="6381751" y="3359151"/>
                <a:ext cx="161925" cy="26988"/>
              </a:xfrm>
              <a:custGeom>
                <a:avLst/>
                <a:gdLst>
                  <a:gd name="T0" fmla="*/ 73 w 80"/>
                  <a:gd name="T1" fmla="*/ 0 h 13"/>
                  <a:gd name="T2" fmla="*/ 69 w 80"/>
                  <a:gd name="T3" fmla="*/ 0 h 13"/>
                  <a:gd name="T4" fmla="*/ 57 w 80"/>
                  <a:gd name="T5" fmla="*/ 0 h 13"/>
                  <a:gd name="T6" fmla="*/ 6 w 80"/>
                  <a:gd name="T7" fmla="*/ 0 h 13"/>
                  <a:gd name="T8" fmla="*/ 0 w 80"/>
                  <a:gd name="T9" fmla="*/ 7 h 13"/>
                  <a:gd name="T10" fmla="*/ 6 w 80"/>
                  <a:gd name="T11" fmla="*/ 13 h 13"/>
                  <a:gd name="T12" fmla="*/ 61 w 80"/>
                  <a:gd name="T13" fmla="*/ 13 h 13"/>
                  <a:gd name="T14" fmla="*/ 73 w 80"/>
                  <a:gd name="T15" fmla="*/ 13 h 13"/>
                  <a:gd name="T16" fmla="*/ 80 w 80"/>
                  <a:gd name="T17" fmla="*/ 7 h 13"/>
                  <a:gd name="T18" fmla="*/ 73 w 80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0" h="13">
                    <a:moveTo>
                      <a:pt x="73" y="0"/>
                    </a:moveTo>
                    <a:cubicBezTo>
                      <a:pt x="69" y="0"/>
                      <a:pt x="69" y="0"/>
                      <a:pt x="69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0"/>
                      <a:pt x="3" y="13"/>
                      <a:pt x="6" y="13"/>
                    </a:cubicBezTo>
                    <a:cubicBezTo>
                      <a:pt x="61" y="13"/>
                      <a:pt x="61" y="13"/>
                      <a:pt x="61" y="13"/>
                    </a:cubicBezTo>
                    <a:cubicBezTo>
                      <a:pt x="73" y="13"/>
                      <a:pt x="73" y="13"/>
                      <a:pt x="73" y="13"/>
                    </a:cubicBezTo>
                    <a:cubicBezTo>
                      <a:pt x="77" y="13"/>
                      <a:pt x="80" y="10"/>
                      <a:pt x="80" y="7"/>
                    </a:cubicBezTo>
                    <a:cubicBezTo>
                      <a:pt x="80" y="3"/>
                      <a:pt x="77" y="0"/>
                      <a:pt x="7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7" name="Freeform 373"/>
              <p:cNvSpPr>
                <a:spLocks/>
              </p:cNvSpPr>
              <p:nvPr/>
            </p:nvSpPr>
            <p:spPr bwMode="auto">
              <a:xfrm>
                <a:off x="6381751" y="3306763"/>
                <a:ext cx="130175" cy="25400"/>
              </a:xfrm>
              <a:custGeom>
                <a:avLst/>
                <a:gdLst>
                  <a:gd name="T0" fmla="*/ 59 w 64"/>
                  <a:gd name="T1" fmla="*/ 0 h 13"/>
                  <a:gd name="T2" fmla="*/ 56 w 64"/>
                  <a:gd name="T3" fmla="*/ 0 h 13"/>
                  <a:gd name="T4" fmla="*/ 46 w 64"/>
                  <a:gd name="T5" fmla="*/ 0 h 13"/>
                  <a:gd name="T6" fmla="*/ 5 w 64"/>
                  <a:gd name="T7" fmla="*/ 0 h 13"/>
                  <a:gd name="T8" fmla="*/ 0 w 64"/>
                  <a:gd name="T9" fmla="*/ 6 h 13"/>
                  <a:gd name="T10" fmla="*/ 5 w 64"/>
                  <a:gd name="T11" fmla="*/ 13 h 13"/>
                  <a:gd name="T12" fmla="*/ 49 w 64"/>
                  <a:gd name="T13" fmla="*/ 13 h 13"/>
                  <a:gd name="T14" fmla="*/ 59 w 64"/>
                  <a:gd name="T15" fmla="*/ 13 h 13"/>
                  <a:gd name="T16" fmla="*/ 64 w 64"/>
                  <a:gd name="T17" fmla="*/ 6 h 13"/>
                  <a:gd name="T18" fmla="*/ 59 w 64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4" h="13">
                    <a:moveTo>
                      <a:pt x="59" y="0"/>
                    </a:moveTo>
                    <a:cubicBezTo>
                      <a:pt x="56" y="0"/>
                      <a:pt x="56" y="0"/>
                      <a:pt x="56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10"/>
                      <a:pt x="2" y="13"/>
                      <a:pt x="5" y="13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62" y="13"/>
                      <a:pt x="64" y="10"/>
                      <a:pt x="64" y="6"/>
                    </a:cubicBezTo>
                    <a:cubicBezTo>
                      <a:pt x="64" y="3"/>
                      <a:pt x="6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56" name="组合 55"/>
          <p:cNvGrpSpPr/>
          <p:nvPr/>
        </p:nvGrpSpPr>
        <p:grpSpPr>
          <a:xfrm>
            <a:off x="3608352" y="4233182"/>
            <a:ext cx="720000" cy="720000"/>
            <a:chOff x="2556324" y="5767624"/>
            <a:chExt cx="540000" cy="540000"/>
          </a:xfrm>
        </p:grpSpPr>
        <p:grpSp>
          <p:nvGrpSpPr>
            <p:cNvPr id="52" name="组合 51"/>
            <p:cNvGrpSpPr/>
            <p:nvPr/>
          </p:nvGrpSpPr>
          <p:grpSpPr>
            <a:xfrm>
              <a:off x="2556324" y="5767624"/>
              <a:ext cx="540000" cy="540000"/>
              <a:chOff x="1616852" y="1904306"/>
              <a:chExt cx="1812148" cy="1812148"/>
            </a:xfrm>
            <a:solidFill>
              <a:srgbClr val="F0DFB2"/>
            </a:solidFill>
          </p:grpSpPr>
          <p:sp>
            <p:nvSpPr>
              <p:cNvPr id="53" name="椭圆 52"/>
              <p:cNvSpPr/>
              <p:nvPr/>
            </p:nvSpPr>
            <p:spPr>
              <a:xfrm>
                <a:off x="1616852" y="1904306"/>
                <a:ext cx="1812148" cy="1812148"/>
              </a:xfrm>
              <a:prstGeom prst="ellipse">
                <a:avLst/>
              </a:prstGeom>
              <a:grpFill/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1692647" y="1980101"/>
                <a:ext cx="1660559" cy="1660559"/>
              </a:xfrm>
              <a:prstGeom prst="ellipse">
                <a:avLst/>
              </a:prstGeom>
              <a:solidFill>
                <a:srgbClr val="507883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51" name="任意多边形 50"/>
            <p:cNvSpPr/>
            <p:nvPr/>
          </p:nvSpPr>
          <p:spPr>
            <a:xfrm rot="7200000">
              <a:off x="2682461" y="5875408"/>
              <a:ext cx="287726" cy="324433"/>
            </a:xfrm>
            <a:custGeom>
              <a:avLst/>
              <a:gdLst>
                <a:gd name="connsiteX0" fmla="*/ 352545 w 398218"/>
                <a:gd name="connsiteY0" fmla="*/ 259871 h 449020"/>
                <a:gd name="connsiteX1" fmla="*/ 356876 w 398218"/>
                <a:gd name="connsiteY1" fmla="*/ 264879 h 449020"/>
                <a:gd name="connsiteX2" fmla="*/ 354425 w 398218"/>
                <a:gd name="connsiteY2" fmla="*/ 261526 h 449020"/>
                <a:gd name="connsiteX3" fmla="*/ 280217 w 398218"/>
                <a:gd name="connsiteY3" fmla="*/ 180084 h 449020"/>
                <a:gd name="connsiteX4" fmla="*/ 286752 w 398218"/>
                <a:gd name="connsiteY4" fmla="*/ 184105 h 449020"/>
                <a:gd name="connsiteX5" fmla="*/ 321458 w 398218"/>
                <a:gd name="connsiteY5" fmla="*/ 212702 h 449020"/>
                <a:gd name="connsiteX6" fmla="*/ 351682 w 398218"/>
                <a:gd name="connsiteY6" fmla="*/ 183412 h 449020"/>
                <a:gd name="connsiteX7" fmla="*/ 386220 w 398218"/>
                <a:gd name="connsiteY7" fmla="*/ 117664 h 449020"/>
                <a:gd name="connsiteX8" fmla="*/ 312987 w 398218"/>
                <a:gd name="connsiteY8" fmla="*/ 116390 h 449020"/>
                <a:gd name="connsiteX9" fmla="*/ 274121 w 398218"/>
                <a:gd name="connsiteY9" fmla="*/ 128246 h 449020"/>
                <a:gd name="connsiteX10" fmla="*/ 279706 w 398218"/>
                <a:gd name="connsiteY10" fmla="*/ 167747 h 449020"/>
                <a:gd name="connsiteX11" fmla="*/ 281112 w 398218"/>
                <a:gd name="connsiteY11" fmla="*/ 201699 h 449020"/>
                <a:gd name="connsiteX12" fmla="*/ 303044 w 398218"/>
                <a:gd name="connsiteY12" fmla="*/ 216295 h 449020"/>
                <a:gd name="connsiteX13" fmla="*/ 302260 w 398218"/>
                <a:gd name="connsiteY13" fmla="*/ 215605 h 449020"/>
                <a:gd name="connsiteX14" fmla="*/ 281110 w 398218"/>
                <a:gd name="connsiteY14" fmla="*/ 201637 h 449020"/>
                <a:gd name="connsiteX15" fmla="*/ 346924 w 398218"/>
                <a:gd name="connsiteY15" fmla="*/ 352235 h 449020"/>
                <a:gd name="connsiteX16" fmla="*/ 359219 w 398218"/>
                <a:gd name="connsiteY16" fmla="*/ 353552 h 449020"/>
                <a:gd name="connsiteX17" fmla="*/ 365620 w 398218"/>
                <a:gd name="connsiteY17" fmla="*/ 350439 h 449020"/>
                <a:gd name="connsiteX18" fmla="*/ 347091 w 398218"/>
                <a:gd name="connsiteY18" fmla="*/ 350965 h 449020"/>
                <a:gd name="connsiteX19" fmla="*/ 224359 w 398218"/>
                <a:gd name="connsiteY19" fmla="*/ 147194 h 449020"/>
                <a:gd name="connsiteX20" fmla="*/ 237869 w 398218"/>
                <a:gd name="connsiteY20" fmla="*/ 154027 h 449020"/>
                <a:gd name="connsiteX21" fmla="*/ 255775 w 398218"/>
                <a:gd name="connsiteY21" fmla="*/ 165045 h 449020"/>
                <a:gd name="connsiteX22" fmla="*/ 254206 w 398218"/>
                <a:gd name="connsiteY22" fmla="*/ 139022 h 449020"/>
                <a:gd name="connsiteX23" fmla="*/ 253399 w 398218"/>
                <a:gd name="connsiteY23" fmla="*/ 134567 h 449020"/>
                <a:gd name="connsiteX24" fmla="*/ 246091 w 398218"/>
                <a:gd name="connsiteY24" fmla="*/ 136797 h 449020"/>
                <a:gd name="connsiteX25" fmla="*/ 280851 w 398218"/>
                <a:gd name="connsiteY25" fmla="*/ 246492 h 449020"/>
                <a:gd name="connsiteX26" fmla="*/ 301231 w 398218"/>
                <a:gd name="connsiteY26" fmla="*/ 232303 h 449020"/>
                <a:gd name="connsiteX27" fmla="*/ 307325 w 398218"/>
                <a:gd name="connsiteY27" fmla="*/ 226398 h 449020"/>
                <a:gd name="connsiteX28" fmla="*/ 301200 w 398218"/>
                <a:gd name="connsiteY28" fmla="*/ 221210 h 449020"/>
                <a:gd name="connsiteX29" fmla="*/ 281378 w 398218"/>
                <a:gd name="connsiteY29" fmla="*/ 208115 h 449020"/>
                <a:gd name="connsiteX30" fmla="*/ 281979 w 398218"/>
                <a:gd name="connsiteY30" fmla="*/ 222635 h 449020"/>
                <a:gd name="connsiteX31" fmla="*/ 289084 w 398218"/>
                <a:gd name="connsiteY31" fmla="*/ 341637 h 449020"/>
                <a:gd name="connsiteX32" fmla="*/ 293212 w 398218"/>
                <a:gd name="connsiteY32" fmla="*/ 343028 h 449020"/>
                <a:gd name="connsiteX33" fmla="*/ 293253 w 398218"/>
                <a:gd name="connsiteY33" fmla="*/ 342714 h 449020"/>
                <a:gd name="connsiteX34" fmla="*/ 271860 w 398218"/>
                <a:gd name="connsiteY34" fmla="*/ 327119 h 449020"/>
                <a:gd name="connsiteX35" fmla="*/ 294310 w 398218"/>
                <a:gd name="connsiteY35" fmla="*/ 334693 h 449020"/>
                <a:gd name="connsiteX36" fmla="*/ 294854 w 398218"/>
                <a:gd name="connsiteY36" fmla="*/ 330560 h 449020"/>
                <a:gd name="connsiteX37" fmla="*/ 335110 w 398218"/>
                <a:gd name="connsiteY37" fmla="*/ 319773 h 449020"/>
                <a:gd name="connsiteX38" fmla="*/ 348841 w 398218"/>
                <a:gd name="connsiteY38" fmla="*/ 337667 h 449020"/>
                <a:gd name="connsiteX39" fmla="*/ 348018 w 398218"/>
                <a:gd name="connsiteY39" fmla="*/ 343922 h 449020"/>
                <a:gd name="connsiteX40" fmla="*/ 359202 w 398218"/>
                <a:gd name="connsiteY40" fmla="*/ 345129 h 449020"/>
                <a:gd name="connsiteX41" fmla="*/ 386220 w 398218"/>
                <a:gd name="connsiteY41" fmla="*/ 332025 h 449020"/>
                <a:gd name="connsiteX42" fmla="*/ 384805 w 398218"/>
                <a:gd name="connsiteY42" fmla="*/ 312403 h 449020"/>
                <a:gd name="connsiteX43" fmla="*/ 372722 w 398218"/>
                <a:gd name="connsiteY43" fmla="*/ 289827 h 449020"/>
                <a:gd name="connsiteX44" fmla="*/ 343075 w 398218"/>
                <a:gd name="connsiteY44" fmla="*/ 256681 h 449020"/>
                <a:gd name="connsiteX45" fmla="*/ 316479 w 398218"/>
                <a:gd name="connsiteY45" fmla="*/ 234152 h 449020"/>
                <a:gd name="connsiteX46" fmla="*/ 310089 w 398218"/>
                <a:gd name="connsiteY46" fmla="*/ 240005 h 449020"/>
                <a:gd name="connsiteX47" fmla="*/ 280213 w 398218"/>
                <a:gd name="connsiteY47" fmla="*/ 260002 h 449020"/>
                <a:gd name="connsiteX48" fmla="*/ 279377 w 398218"/>
                <a:gd name="connsiteY48" fmla="*/ 277682 h 449020"/>
                <a:gd name="connsiteX49" fmla="*/ 272653 w 398218"/>
                <a:gd name="connsiteY49" fmla="*/ 324571 h 449020"/>
                <a:gd name="connsiteX50" fmla="*/ 147535 w 398218"/>
                <a:gd name="connsiteY50" fmla="*/ 112526 h 449020"/>
                <a:gd name="connsiteX51" fmla="*/ 186794 w 398218"/>
                <a:gd name="connsiteY51" fmla="*/ 128194 h 449020"/>
                <a:gd name="connsiteX52" fmla="*/ 208340 w 398218"/>
                <a:gd name="connsiteY52" fmla="*/ 139092 h 449020"/>
                <a:gd name="connsiteX53" fmla="*/ 242204 w 398218"/>
                <a:gd name="connsiteY53" fmla="*/ 122426 h 449020"/>
                <a:gd name="connsiteX54" fmla="*/ 250714 w 398218"/>
                <a:gd name="connsiteY54" fmla="*/ 119741 h 449020"/>
                <a:gd name="connsiteX55" fmla="*/ 245360 w 398218"/>
                <a:gd name="connsiteY55" fmla="*/ 90188 h 449020"/>
                <a:gd name="connsiteX56" fmla="*/ 244992 w 398218"/>
                <a:gd name="connsiteY56" fmla="*/ 90340 h 449020"/>
                <a:gd name="connsiteX57" fmla="*/ 215522 w 398218"/>
                <a:gd name="connsiteY57" fmla="*/ 60870 h 449020"/>
                <a:gd name="connsiteX58" fmla="*/ 224153 w 398218"/>
                <a:gd name="connsiteY58" fmla="*/ 40032 h 449020"/>
                <a:gd name="connsiteX59" fmla="*/ 227881 w 398218"/>
                <a:gd name="connsiteY59" fmla="*/ 38488 h 449020"/>
                <a:gd name="connsiteX60" fmla="*/ 217693 w 398218"/>
                <a:gd name="connsiteY60" fmla="*/ 22083 h 449020"/>
                <a:gd name="connsiteX61" fmla="*/ 200577 w 398218"/>
                <a:gd name="connsiteY61" fmla="*/ 10484 h 449020"/>
                <a:gd name="connsiteX62" fmla="*/ 155420 w 398218"/>
                <a:gd name="connsiteY62" fmla="*/ 73269 h 449020"/>
                <a:gd name="connsiteX63" fmla="*/ 259385 w 398218"/>
                <a:gd name="connsiteY63" fmla="*/ 308457 h 449020"/>
                <a:gd name="connsiteX64" fmla="*/ 259420 w 398218"/>
                <a:gd name="connsiteY64" fmla="*/ 308284 h 449020"/>
                <a:gd name="connsiteX65" fmla="*/ 259821 w 398218"/>
                <a:gd name="connsiteY65" fmla="*/ 301622 h 449020"/>
                <a:gd name="connsiteX66" fmla="*/ 156596 w 398218"/>
                <a:gd name="connsiteY66" fmla="*/ 131780 h 449020"/>
                <a:gd name="connsiteX67" fmla="*/ 189785 w 398218"/>
                <a:gd name="connsiteY67" fmla="*/ 148224 h 449020"/>
                <a:gd name="connsiteX68" fmla="*/ 189825 w 398218"/>
                <a:gd name="connsiteY68" fmla="*/ 148204 h 449020"/>
                <a:gd name="connsiteX69" fmla="*/ 157740 w 398218"/>
                <a:gd name="connsiteY69" fmla="*/ 132166 h 449020"/>
                <a:gd name="connsiteX70" fmla="*/ 139719 w 398218"/>
                <a:gd name="connsiteY70" fmla="*/ 109852 h 449020"/>
                <a:gd name="connsiteX71" fmla="*/ 139890 w 398218"/>
                <a:gd name="connsiteY71" fmla="*/ 109890 h 449020"/>
                <a:gd name="connsiteX72" fmla="*/ 155529 w 398218"/>
                <a:gd name="connsiteY72" fmla="*/ 52952 h 449020"/>
                <a:gd name="connsiteX73" fmla="*/ 176394 w 398218"/>
                <a:gd name="connsiteY73" fmla="*/ 17339 h 449020"/>
                <a:gd name="connsiteX74" fmla="*/ 168605 w 398218"/>
                <a:gd name="connsiteY74" fmla="*/ 22606 h 449020"/>
                <a:gd name="connsiteX75" fmla="*/ 147844 w 398218"/>
                <a:gd name="connsiteY75" fmla="*/ 69487 h 449020"/>
                <a:gd name="connsiteX76" fmla="*/ 211332 w 398218"/>
                <a:gd name="connsiteY76" fmla="*/ 301485 h 449020"/>
                <a:gd name="connsiteX77" fmla="*/ 243417 w 398218"/>
                <a:gd name="connsiteY77" fmla="*/ 317523 h 449020"/>
                <a:gd name="connsiteX78" fmla="*/ 251975 w 398218"/>
                <a:gd name="connsiteY78" fmla="*/ 320411 h 449020"/>
                <a:gd name="connsiteX79" fmla="*/ 254206 w 398218"/>
                <a:gd name="connsiteY79" fmla="*/ 309323 h 449020"/>
                <a:gd name="connsiteX80" fmla="*/ 256211 w 398218"/>
                <a:gd name="connsiteY80" fmla="*/ 276069 h 449020"/>
                <a:gd name="connsiteX81" fmla="*/ 237416 w 398218"/>
                <a:gd name="connsiteY81" fmla="*/ 288649 h 449020"/>
                <a:gd name="connsiteX82" fmla="*/ 139580 w 398218"/>
                <a:gd name="connsiteY82" fmla="*/ 177213 h 449020"/>
                <a:gd name="connsiteX83" fmla="*/ 163741 w 398218"/>
                <a:gd name="connsiteY83" fmla="*/ 161041 h 449020"/>
                <a:gd name="connsiteX84" fmla="*/ 183877 w 398218"/>
                <a:gd name="connsiteY84" fmla="*/ 151131 h 449020"/>
                <a:gd name="connsiteX85" fmla="*/ 153715 w 398218"/>
                <a:gd name="connsiteY85" fmla="*/ 136060 h 449020"/>
                <a:gd name="connsiteX86" fmla="*/ 143499 w 398218"/>
                <a:gd name="connsiteY86" fmla="*/ 132618 h 449020"/>
                <a:gd name="connsiteX87" fmla="*/ 141734 w 398218"/>
                <a:gd name="connsiteY87" fmla="*/ 141406 h 449020"/>
                <a:gd name="connsiteX88" fmla="*/ 131921 w 398218"/>
                <a:gd name="connsiteY88" fmla="*/ 170990 h 449020"/>
                <a:gd name="connsiteX89" fmla="*/ 135740 w 398218"/>
                <a:gd name="connsiteY89" fmla="*/ 130003 h 449020"/>
                <a:gd name="connsiteX90" fmla="*/ 135668 w 398218"/>
                <a:gd name="connsiteY90" fmla="*/ 129979 h 449020"/>
                <a:gd name="connsiteX91" fmla="*/ 133848 w 398218"/>
                <a:gd name="connsiteY91" fmla="*/ 139023 h 449020"/>
                <a:gd name="connsiteX92" fmla="*/ 245035 w 398218"/>
                <a:gd name="connsiteY92" fmla="*/ 378005 h 449020"/>
                <a:gd name="connsiteX93" fmla="*/ 245734 w 398218"/>
                <a:gd name="connsiteY93" fmla="*/ 376421 h 449020"/>
                <a:gd name="connsiteX94" fmla="*/ 251879 w 398218"/>
                <a:gd name="connsiteY94" fmla="*/ 345828 h 449020"/>
                <a:gd name="connsiteX95" fmla="*/ 89862 w 398218"/>
                <a:gd name="connsiteY95" fmla="*/ 109731 h 449020"/>
                <a:gd name="connsiteX96" fmla="*/ 126667 w 398218"/>
                <a:gd name="connsiteY96" fmla="*/ 121683 h 449020"/>
                <a:gd name="connsiteX97" fmla="*/ 91888 w 398218"/>
                <a:gd name="connsiteY97" fmla="*/ 109950 h 449020"/>
                <a:gd name="connsiteX98" fmla="*/ 138859 w 398218"/>
                <a:gd name="connsiteY98" fmla="*/ 260477 h 449020"/>
                <a:gd name="connsiteX99" fmla="*/ 168648 w 398218"/>
                <a:gd name="connsiteY99" fmla="*/ 280150 h 449020"/>
                <a:gd name="connsiteX100" fmla="*/ 199581 w 398218"/>
                <a:gd name="connsiteY100" fmla="*/ 295612 h 449020"/>
                <a:gd name="connsiteX101" fmla="*/ 232509 w 398218"/>
                <a:gd name="connsiteY101" fmla="*/ 280150 h 449020"/>
                <a:gd name="connsiteX102" fmla="*/ 256992 w 398218"/>
                <a:gd name="connsiteY102" fmla="*/ 263104 h 449020"/>
                <a:gd name="connsiteX103" fmla="*/ 259339 w 398218"/>
                <a:gd name="connsiteY103" fmla="*/ 224173 h 449020"/>
                <a:gd name="connsiteX104" fmla="*/ 257417 w 398218"/>
                <a:gd name="connsiteY104" fmla="*/ 192286 h 449020"/>
                <a:gd name="connsiteX105" fmla="*/ 230024 w 398218"/>
                <a:gd name="connsiteY105" fmla="*/ 174190 h 449020"/>
                <a:gd name="connsiteX106" fmla="*/ 199653 w 398218"/>
                <a:gd name="connsiteY106" fmla="*/ 159014 h 449020"/>
                <a:gd name="connsiteX107" fmla="*/ 170597 w 398218"/>
                <a:gd name="connsiteY107" fmla="*/ 172916 h 449020"/>
                <a:gd name="connsiteX108" fmla="*/ 138516 w 398218"/>
                <a:gd name="connsiteY108" fmla="*/ 194909 h 449020"/>
                <a:gd name="connsiteX109" fmla="*/ 136716 w 398218"/>
                <a:gd name="connsiteY109" fmla="*/ 224845 h 449020"/>
                <a:gd name="connsiteX110" fmla="*/ 92638 w 398218"/>
                <a:gd name="connsiteY110" fmla="*/ 228575 h 449020"/>
                <a:gd name="connsiteX111" fmla="*/ 98897 w 398218"/>
                <a:gd name="connsiteY111" fmla="*/ 234085 h 449020"/>
                <a:gd name="connsiteX112" fmla="*/ 125031 w 398218"/>
                <a:gd name="connsiteY112" fmla="*/ 251344 h 449020"/>
                <a:gd name="connsiteX113" fmla="*/ 123300 w 398218"/>
                <a:gd name="connsiteY113" fmla="*/ 224174 h 449020"/>
                <a:gd name="connsiteX114" fmla="*/ 124555 w 398218"/>
                <a:gd name="connsiteY114" fmla="*/ 204480 h 449020"/>
                <a:gd name="connsiteX115" fmla="*/ 101571 w 398218"/>
                <a:gd name="connsiteY115" fmla="*/ 220236 h 449020"/>
                <a:gd name="connsiteX116" fmla="*/ 143961 w 398218"/>
                <a:gd name="connsiteY116" fmla="*/ 319373 h 449020"/>
                <a:gd name="connsiteX117" fmla="*/ 156711 w 398218"/>
                <a:gd name="connsiteY117" fmla="*/ 315742 h 449020"/>
                <a:gd name="connsiteX118" fmla="*/ 184029 w 398218"/>
                <a:gd name="connsiteY118" fmla="*/ 302915 h 449020"/>
                <a:gd name="connsiteX119" fmla="*/ 162004 w 398218"/>
                <a:gd name="connsiteY119" fmla="*/ 292003 h 449020"/>
                <a:gd name="connsiteX120" fmla="*/ 139869 w 398218"/>
                <a:gd name="connsiteY120" fmla="*/ 277271 h 449020"/>
                <a:gd name="connsiteX121" fmla="*/ 141734 w 398218"/>
                <a:gd name="connsiteY121" fmla="*/ 308283 h 449020"/>
                <a:gd name="connsiteX122" fmla="*/ 17097 w 398218"/>
                <a:gd name="connsiteY122" fmla="*/ 147615 h 449020"/>
                <a:gd name="connsiteX123" fmla="*/ 46732 w 398218"/>
                <a:gd name="connsiteY123" fmla="*/ 188164 h 449020"/>
                <a:gd name="connsiteX124" fmla="*/ 81321 w 398218"/>
                <a:gd name="connsiteY124" fmla="*/ 218613 h 449020"/>
                <a:gd name="connsiteX125" fmla="*/ 91068 w 398218"/>
                <a:gd name="connsiteY125" fmla="*/ 209684 h 449020"/>
                <a:gd name="connsiteX126" fmla="*/ 125700 w 398218"/>
                <a:gd name="connsiteY126" fmla="*/ 186504 h 449020"/>
                <a:gd name="connsiteX127" fmla="*/ 128858 w 398218"/>
                <a:gd name="connsiteY127" fmla="*/ 136915 h 449020"/>
                <a:gd name="connsiteX128" fmla="*/ 130690 w 398218"/>
                <a:gd name="connsiteY128" fmla="*/ 128302 h 449020"/>
                <a:gd name="connsiteX129" fmla="*/ 86498 w 398218"/>
                <a:gd name="connsiteY129" fmla="*/ 113414 h 449020"/>
                <a:gd name="connsiteX130" fmla="*/ 35517 w 398218"/>
                <a:gd name="connsiteY130" fmla="*/ 107952 h 449020"/>
                <a:gd name="connsiteX131" fmla="*/ 14957 w 398218"/>
                <a:gd name="connsiteY131" fmla="*/ 117950 h 449020"/>
                <a:gd name="connsiteX132" fmla="*/ 175719 w 398218"/>
                <a:gd name="connsiteY132" fmla="*/ 422360 h 449020"/>
                <a:gd name="connsiteX133" fmla="*/ 200057 w 398218"/>
                <a:gd name="connsiteY133" fmla="*/ 438854 h 449020"/>
                <a:gd name="connsiteX134" fmla="*/ 219449 w 398218"/>
                <a:gd name="connsiteY134" fmla="*/ 425740 h 449020"/>
                <a:gd name="connsiteX135" fmla="*/ 240210 w 398218"/>
                <a:gd name="connsiteY135" fmla="*/ 378859 h 449020"/>
                <a:gd name="connsiteX136" fmla="*/ 249295 w 398218"/>
                <a:gd name="connsiteY136" fmla="*/ 333723 h 449020"/>
                <a:gd name="connsiteX137" fmla="*/ 240351 w 398218"/>
                <a:gd name="connsiteY137" fmla="*/ 330819 h 449020"/>
                <a:gd name="connsiteX138" fmla="*/ 196188 w 398218"/>
                <a:gd name="connsiteY138" fmla="*/ 308939 h 449020"/>
                <a:gd name="connsiteX139" fmla="*/ 158953 w 398218"/>
                <a:gd name="connsiteY139" fmla="*/ 327264 h 449020"/>
                <a:gd name="connsiteX140" fmla="*/ 146345 w 398218"/>
                <a:gd name="connsiteY140" fmla="*/ 331240 h 449020"/>
                <a:gd name="connsiteX141" fmla="*/ 155420 w 398218"/>
                <a:gd name="connsiteY141" fmla="*/ 376421 h 449020"/>
                <a:gd name="connsiteX142" fmla="*/ 175719 w 398218"/>
                <a:gd name="connsiteY142" fmla="*/ 422360 h 449020"/>
                <a:gd name="connsiteX143" fmla="*/ 35350 w 398218"/>
                <a:gd name="connsiteY143" fmla="*/ 186600 h 449020"/>
                <a:gd name="connsiteX144" fmla="*/ 40315 w 398218"/>
                <a:gd name="connsiteY144" fmla="*/ 193405 h 449020"/>
                <a:gd name="connsiteX145" fmla="*/ 52762 w 398218"/>
                <a:gd name="connsiteY145" fmla="*/ 204370 h 449020"/>
                <a:gd name="connsiteX146" fmla="*/ 168605 w 398218"/>
                <a:gd name="connsiteY146" fmla="*/ 425740 h 449020"/>
                <a:gd name="connsiteX147" fmla="*/ 172307 w 398218"/>
                <a:gd name="connsiteY147" fmla="*/ 428244 h 449020"/>
                <a:gd name="connsiteX148" fmla="*/ 163646 w 398218"/>
                <a:gd name="connsiteY148" fmla="*/ 414541 h 449020"/>
                <a:gd name="connsiteX149" fmla="*/ 10095 w 398218"/>
                <a:gd name="connsiteY149" fmla="*/ 151985 h 449020"/>
                <a:gd name="connsiteX150" fmla="*/ 22305 w 398218"/>
                <a:gd name="connsiteY150" fmla="*/ 168721 h 449020"/>
                <a:gd name="connsiteX151" fmla="*/ 9599 w 398218"/>
                <a:gd name="connsiteY151" fmla="*/ 145009 h 449020"/>
                <a:gd name="connsiteX152" fmla="*/ 14937 w 398218"/>
                <a:gd name="connsiteY152" fmla="*/ 332025 h 449020"/>
                <a:gd name="connsiteX153" fmla="*/ 89145 w 398218"/>
                <a:gd name="connsiteY153" fmla="*/ 334987 h 449020"/>
                <a:gd name="connsiteX154" fmla="*/ 131081 w 398218"/>
                <a:gd name="connsiteY154" fmla="*/ 323042 h 449020"/>
                <a:gd name="connsiteX155" fmla="*/ 128858 w 398218"/>
                <a:gd name="connsiteY155" fmla="*/ 311432 h 449020"/>
                <a:gd name="connsiteX156" fmla="*/ 126099 w 398218"/>
                <a:gd name="connsiteY156" fmla="*/ 268107 h 449020"/>
                <a:gd name="connsiteX157" fmla="*/ 89215 w 398218"/>
                <a:gd name="connsiteY157" fmla="*/ 243560 h 449020"/>
                <a:gd name="connsiteX158" fmla="*/ 82789 w 398218"/>
                <a:gd name="connsiteY158" fmla="*/ 237772 h 449020"/>
                <a:gd name="connsiteX159" fmla="*/ 62314 w 398218"/>
                <a:gd name="connsiteY159" fmla="*/ 256889 h 449020"/>
                <a:gd name="connsiteX160" fmla="*/ 64830 w 398218"/>
                <a:gd name="connsiteY160" fmla="*/ 275996 h 449020"/>
                <a:gd name="connsiteX161" fmla="*/ 51098 w 398218"/>
                <a:gd name="connsiteY161" fmla="*/ 293890 h 449020"/>
                <a:gd name="connsiteX162" fmla="*/ 28825 w 398218"/>
                <a:gd name="connsiteY162" fmla="*/ 296822 h 449020"/>
                <a:gd name="connsiteX163" fmla="*/ 20487 w 398218"/>
                <a:gd name="connsiteY163" fmla="*/ 307948 h 449020"/>
                <a:gd name="connsiteX164" fmla="*/ 14937 w 398218"/>
                <a:gd name="connsiteY164" fmla="*/ 332025 h 449020"/>
                <a:gd name="connsiteX165" fmla="*/ 6438 w 398218"/>
                <a:gd name="connsiteY165" fmla="*/ 336931 h 449020"/>
                <a:gd name="connsiteX166" fmla="*/ 7356 w 398218"/>
                <a:gd name="connsiteY166" fmla="*/ 303288 h 449020"/>
                <a:gd name="connsiteX167" fmla="*/ 17520 w 398218"/>
                <a:gd name="connsiteY167" fmla="*/ 288227 h 449020"/>
                <a:gd name="connsiteX168" fmla="*/ 10842 w 398218"/>
                <a:gd name="connsiteY168" fmla="*/ 283103 h 449020"/>
                <a:gd name="connsiteX169" fmla="*/ 21628 w 398218"/>
                <a:gd name="connsiteY169" fmla="*/ 242846 h 449020"/>
                <a:gd name="connsiteX170" fmla="*/ 43991 w 398218"/>
                <a:gd name="connsiteY170" fmla="*/ 239902 h 449020"/>
                <a:gd name="connsiteX171" fmla="*/ 51660 w 398218"/>
                <a:gd name="connsiteY171" fmla="*/ 245787 h 449020"/>
                <a:gd name="connsiteX172" fmla="*/ 71504 w 398218"/>
                <a:gd name="connsiteY172" fmla="*/ 227608 h 449020"/>
                <a:gd name="connsiteX173" fmla="*/ 35085 w 398218"/>
                <a:gd name="connsiteY173" fmla="*/ 194806 h 449020"/>
                <a:gd name="connsiteX174" fmla="*/ 4720 w 398218"/>
                <a:gd name="connsiteY174" fmla="*/ 151315 h 449020"/>
                <a:gd name="connsiteX175" fmla="*/ 3228 w 398218"/>
                <a:gd name="connsiteY175" fmla="*/ 118665 h 449020"/>
                <a:gd name="connsiteX176" fmla="*/ 6368 w 398218"/>
                <a:gd name="connsiteY176" fmla="*/ 117038 h 449020"/>
                <a:gd name="connsiteX177" fmla="*/ 6438 w 398218"/>
                <a:gd name="connsiteY177" fmla="*/ 112758 h 449020"/>
                <a:gd name="connsiteX178" fmla="*/ 72403 w 398218"/>
                <a:gd name="connsiteY178" fmla="*/ 94756 h 449020"/>
                <a:gd name="connsiteX179" fmla="*/ 134847 w 398218"/>
                <a:gd name="connsiteY179" fmla="*/ 108759 h 449020"/>
                <a:gd name="connsiteX180" fmla="*/ 144016 w 398218"/>
                <a:gd name="connsiteY180" fmla="*/ 65659 h 449020"/>
                <a:gd name="connsiteX181" fmla="*/ 194027 w 398218"/>
                <a:gd name="connsiteY181" fmla="*/ 0 h 449020"/>
                <a:gd name="connsiteX182" fmla="*/ 198250 w 398218"/>
                <a:gd name="connsiteY182" fmla="*/ 2023 h 449020"/>
                <a:gd name="connsiteX183" fmla="*/ 200577 w 398218"/>
                <a:gd name="connsiteY183" fmla="*/ 670 h 449020"/>
                <a:gd name="connsiteX184" fmla="*/ 224280 w 398218"/>
                <a:gd name="connsiteY184" fmla="*/ 12991 h 449020"/>
                <a:gd name="connsiteX185" fmla="*/ 238671 w 398218"/>
                <a:gd name="connsiteY185" fmla="*/ 34018 h 449020"/>
                <a:gd name="connsiteX186" fmla="*/ 244991 w 398218"/>
                <a:gd name="connsiteY186" fmla="*/ 31400 h 449020"/>
                <a:gd name="connsiteX187" fmla="*/ 274462 w 398218"/>
                <a:gd name="connsiteY187" fmla="*/ 60870 h 449020"/>
                <a:gd name="connsiteX188" fmla="*/ 265830 w 398218"/>
                <a:gd name="connsiteY188" fmla="*/ 81709 h 449020"/>
                <a:gd name="connsiteX189" fmla="*/ 261159 w 398218"/>
                <a:gd name="connsiteY189" fmla="*/ 83644 h 449020"/>
                <a:gd name="connsiteX190" fmla="*/ 270645 w 398218"/>
                <a:gd name="connsiteY190" fmla="*/ 113455 h 449020"/>
                <a:gd name="connsiteX191" fmla="*/ 311809 w 398218"/>
                <a:gd name="connsiteY191" fmla="*/ 100471 h 449020"/>
                <a:gd name="connsiteX192" fmla="*/ 394719 w 398218"/>
                <a:gd name="connsiteY192" fmla="*/ 112757 h 449020"/>
                <a:gd name="connsiteX193" fmla="*/ 363904 w 398218"/>
                <a:gd name="connsiteY193" fmla="*/ 190703 h 449020"/>
                <a:gd name="connsiteX194" fmla="*/ 331163 w 398218"/>
                <a:gd name="connsiteY194" fmla="*/ 220698 h 449020"/>
                <a:gd name="connsiteX195" fmla="*/ 348011 w 398218"/>
                <a:gd name="connsiteY195" fmla="*/ 234581 h 449020"/>
                <a:gd name="connsiteX196" fmla="*/ 394719 w 398218"/>
                <a:gd name="connsiteY196" fmla="*/ 336932 h 449020"/>
                <a:gd name="connsiteX197" fmla="*/ 391825 w 398218"/>
                <a:gd name="connsiteY197" fmla="*/ 338720 h 449020"/>
                <a:gd name="connsiteX198" fmla="*/ 391508 w 398218"/>
                <a:gd name="connsiteY198" fmla="*/ 342839 h 449020"/>
                <a:gd name="connsiteX199" fmla="*/ 362486 w 398218"/>
                <a:gd name="connsiteY199" fmla="*/ 357872 h 449020"/>
                <a:gd name="connsiteX200" fmla="*/ 346364 w 398218"/>
                <a:gd name="connsiteY200" fmla="*/ 356484 h 449020"/>
                <a:gd name="connsiteX201" fmla="*/ 345897 w 398218"/>
                <a:gd name="connsiteY201" fmla="*/ 360030 h 449020"/>
                <a:gd name="connsiteX202" fmla="*/ 305641 w 398218"/>
                <a:gd name="connsiteY202" fmla="*/ 370817 h 449020"/>
                <a:gd name="connsiteX203" fmla="*/ 291910 w 398218"/>
                <a:gd name="connsiteY203" fmla="*/ 352923 h 449020"/>
                <a:gd name="connsiteX204" fmla="*/ 292586 w 398218"/>
                <a:gd name="connsiteY204" fmla="*/ 347782 h 449020"/>
                <a:gd name="connsiteX205" fmla="*/ 267920 w 398218"/>
                <a:gd name="connsiteY205" fmla="*/ 339772 h 449020"/>
                <a:gd name="connsiteX206" fmla="*/ 250756 w 398218"/>
                <a:gd name="connsiteY206" fmla="*/ 394902 h 449020"/>
                <a:gd name="connsiteX207" fmla="*/ 200577 w 398218"/>
                <a:gd name="connsiteY207" fmla="*/ 449020 h 449020"/>
                <a:gd name="connsiteX208" fmla="*/ 196453 w 398218"/>
                <a:gd name="connsiteY208" fmla="*/ 446795 h 449020"/>
                <a:gd name="connsiteX209" fmla="*/ 194027 w 398218"/>
                <a:gd name="connsiteY209" fmla="*/ 448346 h 449020"/>
                <a:gd name="connsiteX210" fmla="*/ 139451 w 398218"/>
                <a:gd name="connsiteY210" fmla="*/ 366768 h 449020"/>
                <a:gd name="connsiteX211" fmla="*/ 133430 w 398218"/>
                <a:gd name="connsiteY211" fmla="*/ 335315 h 449020"/>
                <a:gd name="connsiteX212" fmla="*/ 89348 w 398218"/>
                <a:gd name="connsiteY212" fmla="*/ 349218 h 449020"/>
                <a:gd name="connsiteX213" fmla="*/ 6438 w 398218"/>
                <a:gd name="connsiteY213" fmla="*/ 336931 h 449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</a:cxnLst>
              <a:rect l="l" t="t" r="r" b="b"/>
              <a:pathLst>
                <a:path w="398218" h="449020">
                  <a:moveTo>
                    <a:pt x="352545" y="259871"/>
                  </a:moveTo>
                  <a:lnTo>
                    <a:pt x="356876" y="264879"/>
                  </a:lnTo>
                  <a:lnTo>
                    <a:pt x="354425" y="261526"/>
                  </a:lnTo>
                  <a:close/>
                  <a:moveTo>
                    <a:pt x="280217" y="180084"/>
                  </a:moveTo>
                  <a:lnTo>
                    <a:pt x="286752" y="184105"/>
                  </a:lnTo>
                  <a:lnTo>
                    <a:pt x="321458" y="212702"/>
                  </a:lnTo>
                  <a:lnTo>
                    <a:pt x="351682" y="183412"/>
                  </a:lnTo>
                  <a:cubicBezTo>
                    <a:pt x="378583" y="152423"/>
                    <a:pt x="391379" y="126601"/>
                    <a:pt x="386220" y="117664"/>
                  </a:cubicBezTo>
                  <a:cubicBezTo>
                    <a:pt x="381060" y="108727"/>
                    <a:pt x="352787" y="107742"/>
                    <a:pt x="312987" y="116390"/>
                  </a:cubicBezTo>
                  <a:lnTo>
                    <a:pt x="274121" y="128246"/>
                  </a:lnTo>
                  <a:lnTo>
                    <a:pt x="279706" y="167747"/>
                  </a:lnTo>
                  <a:close/>
                  <a:moveTo>
                    <a:pt x="281112" y="201699"/>
                  </a:moveTo>
                  <a:lnTo>
                    <a:pt x="303044" y="216295"/>
                  </a:lnTo>
                  <a:lnTo>
                    <a:pt x="302260" y="215605"/>
                  </a:lnTo>
                  <a:lnTo>
                    <a:pt x="281110" y="201637"/>
                  </a:lnTo>
                  <a:close/>
                  <a:moveTo>
                    <a:pt x="346924" y="352235"/>
                  </a:moveTo>
                  <a:lnTo>
                    <a:pt x="359219" y="353552"/>
                  </a:lnTo>
                  <a:lnTo>
                    <a:pt x="365620" y="350439"/>
                  </a:lnTo>
                  <a:lnTo>
                    <a:pt x="347091" y="350965"/>
                  </a:lnTo>
                  <a:close/>
                  <a:moveTo>
                    <a:pt x="224359" y="147194"/>
                  </a:moveTo>
                  <a:lnTo>
                    <a:pt x="237869" y="154027"/>
                  </a:lnTo>
                  <a:lnTo>
                    <a:pt x="255775" y="165045"/>
                  </a:lnTo>
                  <a:lnTo>
                    <a:pt x="254206" y="139022"/>
                  </a:lnTo>
                  <a:lnTo>
                    <a:pt x="253399" y="134567"/>
                  </a:lnTo>
                  <a:lnTo>
                    <a:pt x="246091" y="136797"/>
                  </a:lnTo>
                  <a:close/>
                  <a:moveTo>
                    <a:pt x="280851" y="246492"/>
                  </a:moveTo>
                  <a:lnTo>
                    <a:pt x="301231" y="232303"/>
                  </a:lnTo>
                  <a:lnTo>
                    <a:pt x="307325" y="226398"/>
                  </a:lnTo>
                  <a:lnTo>
                    <a:pt x="301200" y="221210"/>
                  </a:lnTo>
                  <a:lnTo>
                    <a:pt x="281378" y="208115"/>
                  </a:lnTo>
                  <a:lnTo>
                    <a:pt x="281979" y="222635"/>
                  </a:lnTo>
                  <a:close/>
                  <a:moveTo>
                    <a:pt x="289084" y="341637"/>
                  </a:moveTo>
                  <a:lnTo>
                    <a:pt x="293212" y="343028"/>
                  </a:lnTo>
                  <a:lnTo>
                    <a:pt x="293253" y="342714"/>
                  </a:lnTo>
                  <a:close/>
                  <a:moveTo>
                    <a:pt x="271860" y="327119"/>
                  </a:moveTo>
                  <a:lnTo>
                    <a:pt x="294310" y="334693"/>
                  </a:lnTo>
                  <a:lnTo>
                    <a:pt x="294854" y="330560"/>
                  </a:lnTo>
                  <a:cubicBezTo>
                    <a:pt x="302992" y="316464"/>
                    <a:pt x="321015" y="311636"/>
                    <a:pt x="335110" y="319773"/>
                  </a:cubicBezTo>
                  <a:cubicBezTo>
                    <a:pt x="342158" y="323842"/>
                    <a:pt x="346889" y="330382"/>
                    <a:pt x="348841" y="337667"/>
                  </a:cubicBezTo>
                  <a:lnTo>
                    <a:pt x="348018" y="343922"/>
                  </a:lnTo>
                  <a:lnTo>
                    <a:pt x="359202" y="345129"/>
                  </a:lnTo>
                  <a:cubicBezTo>
                    <a:pt x="372417" y="343936"/>
                    <a:pt x="381811" y="339660"/>
                    <a:pt x="386220" y="332025"/>
                  </a:cubicBezTo>
                  <a:lnTo>
                    <a:pt x="384805" y="312403"/>
                  </a:lnTo>
                  <a:lnTo>
                    <a:pt x="372722" y="289827"/>
                  </a:lnTo>
                  <a:cubicBezTo>
                    <a:pt x="365114" y="279416"/>
                    <a:pt x="355113" y="268242"/>
                    <a:pt x="343075" y="256681"/>
                  </a:cubicBezTo>
                  <a:lnTo>
                    <a:pt x="316479" y="234152"/>
                  </a:lnTo>
                  <a:lnTo>
                    <a:pt x="310089" y="240005"/>
                  </a:lnTo>
                  <a:lnTo>
                    <a:pt x="280213" y="260002"/>
                  </a:lnTo>
                  <a:lnTo>
                    <a:pt x="279377" y="277682"/>
                  </a:lnTo>
                  <a:cubicBezTo>
                    <a:pt x="277769" y="294657"/>
                    <a:pt x="275473" y="310272"/>
                    <a:pt x="272653" y="324571"/>
                  </a:cubicBezTo>
                  <a:close/>
                  <a:moveTo>
                    <a:pt x="147535" y="112526"/>
                  </a:moveTo>
                  <a:lnTo>
                    <a:pt x="186794" y="128194"/>
                  </a:lnTo>
                  <a:lnTo>
                    <a:pt x="208340" y="139092"/>
                  </a:lnTo>
                  <a:lnTo>
                    <a:pt x="242204" y="122426"/>
                  </a:lnTo>
                  <a:lnTo>
                    <a:pt x="250714" y="119741"/>
                  </a:lnTo>
                  <a:lnTo>
                    <a:pt x="245360" y="90188"/>
                  </a:lnTo>
                  <a:lnTo>
                    <a:pt x="244992" y="90340"/>
                  </a:lnTo>
                  <a:cubicBezTo>
                    <a:pt x="228716" y="90341"/>
                    <a:pt x="215521" y="77146"/>
                    <a:pt x="215522" y="60870"/>
                  </a:cubicBezTo>
                  <a:cubicBezTo>
                    <a:pt x="215521" y="52732"/>
                    <a:pt x="218820" y="45365"/>
                    <a:pt x="224153" y="40032"/>
                  </a:cubicBezTo>
                  <a:lnTo>
                    <a:pt x="227881" y="38488"/>
                  </a:lnTo>
                  <a:lnTo>
                    <a:pt x="217693" y="22083"/>
                  </a:lnTo>
                  <a:lnTo>
                    <a:pt x="200577" y="10484"/>
                  </a:lnTo>
                  <a:cubicBezTo>
                    <a:pt x="182942" y="10484"/>
                    <a:pt x="166977" y="34478"/>
                    <a:pt x="155420" y="73269"/>
                  </a:cubicBezTo>
                  <a:close/>
                  <a:moveTo>
                    <a:pt x="259385" y="308457"/>
                  </a:moveTo>
                  <a:lnTo>
                    <a:pt x="259420" y="308284"/>
                  </a:lnTo>
                  <a:lnTo>
                    <a:pt x="259821" y="301622"/>
                  </a:lnTo>
                  <a:close/>
                  <a:moveTo>
                    <a:pt x="156596" y="131780"/>
                  </a:moveTo>
                  <a:lnTo>
                    <a:pt x="189785" y="148224"/>
                  </a:lnTo>
                  <a:lnTo>
                    <a:pt x="189825" y="148204"/>
                  </a:lnTo>
                  <a:lnTo>
                    <a:pt x="157740" y="132166"/>
                  </a:lnTo>
                  <a:close/>
                  <a:moveTo>
                    <a:pt x="139719" y="109852"/>
                  </a:moveTo>
                  <a:lnTo>
                    <a:pt x="139890" y="109890"/>
                  </a:lnTo>
                  <a:lnTo>
                    <a:pt x="155529" y="52952"/>
                  </a:lnTo>
                  <a:lnTo>
                    <a:pt x="176394" y="17339"/>
                  </a:lnTo>
                  <a:lnTo>
                    <a:pt x="168605" y="22606"/>
                  </a:lnTo>
                  <a:cubicBezTo>
                    <a:pt x="160791" y="33676"/>
                    <a:pt x="153754" y="49694"/>
                    <a:pt x="147844" y="69487"/>
                  </a:cubicBezTo>
                  <a:close/>
                  <a:moveTo>
                    <a:pt x="211332" y="301485"/>
                  </a:moveTo>
                  <a:lnTo>
                    <a:pt x="243417" y="317523"/>
                  </a:lnTo>
                  <a:lnTo>
                    <a:pt x="251975" y="320411"/>
                  </a:lnTo>
                  <a:lnTo>
                    <a:pt x="254206" y="309323"/>
                  </a:lnTo>
                  <a:lnTo>
                    <a:pt x="256211" y="276069"/>
                  </a:lnTo>
                  <a:lnTo>
                    <a:pt x="237416" y="288649"/>
                  </a:lnTo>
                  <a:close/>
                  <a:moveTo>
                    <a:pt x="139580" y="177213"/>
                  </a:moveTo>
                  <a:lnTo>
                    <a:pt x="163741" y="161041"/>
                  </a:lnTo>
                  <a:lnTo>
                    <a:pt x="183877" y="151131"/>
                  </a:lnTo>
                  <a:lnTo>
                    <a:pt x="153715" y="136060"/>
                  </a:lnTo>
                  <a:lnTo>
                    <a:pt x="143499" y="132618"/>
                  </a:lnTo>
                  <a:lnTo>
                    <a:pt x="141734" y="141406"/>
                  </a:lnTo>
                  <a:close/>
                  <a:moveTo>
                    <a:pt x="131921" y="170990"/>
                  </a:moveTo>
                  <a:lnTo>
                    <a:pt x="135740" y="130003"/>
                  </a:lnTo>
                  <a:lnTo>
                    <a:pt x="135668" y="129979"/>
                  </a:lnTo>
                  <a:lnTo>
                    <a:pt x="133848" y="139023"/>
                  </a:lnTo>
                  <a:close/>
                  <a:moveTo>
                    <a:pt x="245035" y="378005"/>
                  </a:moveTo>
                  <a:lnTo>
                    <a:pt x="245734" y="376421"/>
                  </a:lnTo>
                  <a:lnTo>
                    <a:pt x="251879" y="345828"/>
                  </a:lnTo>
                  <a:close/>
                  <a:moveTo>
                    <a:pt x="89862" y="109731"/>
                  </a:moveTo>
                  <a:lnTo>
                    <a:pt x="126667" y="121683"/>
                  </a:lnTo>
                  <a:lnTo>
                    <a:pt x="91888" y="109950"/>
                  </a:lnTo>
                  <a:close/>
                  <a:moveTo>
                    <a:pt x="138859" y="260477"/>
                  </a:moveTo>
                  <a:lnTo>
                    <a:pt x="168648" y="280150"/>
                  </a:lnTo>
                  <a:lnTo>
                    <a:pt x="199581" y="295612"/>
                  </a:lnTo>
                  <a:lnTo>
                    <a:pt x="232509" y="280150"/>
                  </a:lnTo>
                  <a:lnTo>
                    <a:pt x="256992" y="263104"/>
                  </a:lnTo>
                  <a:lnTo>
                    <a:pt x="259339" y="224173"/>
                  </a:lnTo>
                  <a:lnTo>
                    <a:pt x="257417" y="192286"/>
                  </a:lnTo>
                  <a:lnTo>
                    <a:pt x="230024" y="174190"/>
                  </a:lnTo>
                  <a:lnTo>
                    <a:pt x="199653" y="159014"/>
                  </a:lnTo>
                  <a:lnTo>
                    <a:pt x="170597" y="172916"/>
                  </a:lnTo>
                  <a:lnTo>
                    <a:pt x="138516" y="194909"/>
                  </a:lnTo>
                  <a:lnTo>
                    <a:pt x="136716" y="224845"/>
                  </a:lnTo>
                  <a:close/>
                  <a:moveTo>
                    <a:pt x="92638" y="228575"/>
                  </a:moveTo>
                  <a:lnTo>
                    <a:pt x="98897" y="234085"/>
                  </a:lnTo>
                  <a:lnTo>
                    <a:pt x="125031" y="251344"/>
                  </a:lnTo>
                  <a:lnTo>
                    <a:pt x="123300" y="224174"/>
                  </a:lnTo>
                  <a:lnTo>
                    <a:pt x="124555" y="204480"/>
                  </a:lnTo>
                  <a:lnTo>
                    <a:pt x="101571" y="220236"/>
                  </a:lnTo>
                  <a:close/>
                  <a:moveTo>
                    <a:pt x="143961" y="319373"/>
                  </a:moveTo>
                  <a:lnTo>
                    <a:pt x="156711" y="315742"/>
                  </a:lnTo>
                  <a:lnTo>
                    <a:pt x="184029" y="302915"/>
                  </a:lnTo>
                  <a:lnTo>
                    <a:pt x="162004" y="292003"/>
                  </a:lnTo>
                  <a:lnTo>
                    <a:pt x="139869" y="277271"/>
                  </a:lnTo>
                  <a:lnTo>
                    <a:pt x="141734" y="308283"/>
                  </a:lnTo>
                  <a:close/>
                  <a:moveTo>
                    <a:pt x="17097" y="147615"/>
                  </a:moveTo>
                  <a:cubicBezTo>
                    <a:pt x="22671" y="159656"/>
                    <a:pt x="32823" y="173462"/>
                    <a:pt x="46732" y="188164"/>
                  </a:cubicBezTo>
                  <a:lnTo>
                    <a:pt x="81321" y="218613"/>
                  </a:lnTo>
                  <a:lnTo>
                    <a:pt x="91068" y="209684"/>
                  </a:lnTo>
                  <a:lnTo>
                    <a:pt x="125700" y="186504"/>
                  </a:lnTo>
                  <a:lnTo>
                    <a:pt x="128858" y="136915"/>
                  </a:lnTo>
                  <a:lnTo>
                    <a:pt x="130690" y="128302"/>
                  </a:lnTo>
                  <a:lnTo>
                    <a:pt x="86498" y="113414"/>
                  </a:lnTo>
                  <a:cubicBezTo>
                    <a:pt x="66401" y="108635"/>
                    <a:pt x="49011" y="106720"/>
                    <a:pt x="35517" y="107952"/>
                  </a:cubicBezTo>
                  <a:lnTo>
                    <a:pt x="14957" y="117950"/>
                  </a:lnTo>
                  <a:close/>
                  <a:moveTo>
                    <a:pt x="175719" y="422360"/>
                  </a:moveTo>
                  <a:lnTo>
                    <a:pt x="200057" y="438854"/>
                  </a:lnTo>
                  <a:lnTo>
                    <a:pt x="219449" y="425740"/>
                  </a:lnTo>
                  <a:cubicBezTo>
                    <a:pt x="227263" y="414670"/>
                    <a:pt x="234300" y="398652"/>
                    <a:pt x="240210" y="378859"/>
                  </a:cubicBezTo>
                  <a:lnTo>
                    <a:pt x="249295" y="333723"/>
                  </a:lnTo>
                  <a:lnTo>
                    <a:pt x="240351" y="330819"/>
                  </a:lnTo>
                  <a:lnTo>
                    <a:pt x="196188" y="308939"/>
                  </a:lnTo>
                  <a:lnTo>
                    <a:pt x="158953" y="327264"/>
                  </a:lnTo>
                  <a:lnTo>
                    <a:pt x="146345" y="331240"/>
                  </a:lnTo>
                  <a:lnTo>
                    <a:pt x="155420" y="376421"/>
                  </a:lnTo>
                  <a:cubicBezTo>
                    <a:pt x="161198" y="395816"/>
                    <a:pt x="168079" y="411513"/>
                    <a:pt x="175719" y="422360"/>
                  </a:cubicBezTo>
                  <a:close/>
                  <a:moveTo>
                    <a:pt x="35350" y="186600"/>
                  </a:moveTo>
                  <a:lnTo>
                    <a:pt x="40315" y="193405"/>
                  </a:lnTo>
                  <a:lnTo>
                    <a:pt x="52762" y="204370"/>
                  </a:lnTo>
                  <a:close/>
                  <a:moveTo>
                    <a:pt x="168605" y="425740"/>
                  </a:moveTo>
                  <a:lnTo>
                    <a:pt x="172307" y="428244"/>
                  </a:lnTo>
                  <a:lnTo>
                    <a:pt x="163646" y="414541"/>
                  </a:lnTo>
                  <a:close/>
                  <a:moveTo>
                    <a:pt x="10095" y="151985"/>
                  </a:moveTo>
                  <a:lnTo>
                    <a:pt x="22305" y="168721"/>
                  </a:lnTo>
                  <a:lnTo>
                    <a:pt x="9599" y="145009"/>
                  </a:lnTo>
                  <a:close/>
                  <a:moveTo>
                    <a:pt x="14937" y="332025"/>
                  </a:moveTo>
                  <a:cubicBezTo>
                    <a:pt x="20096" y="340961"/>
                    <a:pt x="48857" y="342791"/>
                    <a:pt x="89145" y="334987"/>
                  </a:cubicBezTo>
                  <a:lnTo>
                    <a:pt x="131081" y="323042"/>
                  </a:lnTo>
                  <a:lnTo>
                    <a:pt x="128858" y="311432"/>
                  </a:lnTo>
                  <a:lnTo>
                    <a:pt x="126099" y="268107"/>
                  </a:lnTo>
                  <a:lnTo>
                    <a:pt x="89215" y="243560"/>
                  </a:lnTo>
                  <a:lnTo>
                    <a:pt x="82789" y="237772"/>
                  </a:lnTo>
                  <a:lnTo>
                    <a:pt x="62314" y="256889"/>
                  </a:lnTo>
                  <a:lnTo>
                    <a:pt x="64830" y="275996"/>
                  </a:lnTo>
                  <a:cubicBezTo>
                    <a:pt x="62878" y="283281"/>
                    <a:pt x="58146" y="289821"/>
                    <a:pt x="51098" y="293890"/>
                  </a:cubicBezTo>
                  <a:lnTo>
                    <a:pt x="28825" y="296822"/>
                  </a:lnTo>
                  <a:lnTo>
                    <a:pt x="20487" y="307948"/>
                  </a:lnTo>
                  <a:cubicBezTo>
                    <a:pt x="14388" y="319077"/>
                    <a:pt x="12357" y="327556"/>
                    <a:pt x="14937" y="332025"/>
                  </a:cubicBezTo>
                  <a:close/>
                  <a:moveTo>
                    <a:pt x="6438" y="336931"/>
                  </a:moveTo>
                  <a:cubicBezTo>
                    <a:pt x="1351" y="328121"/>
                    <a:pt x="1939" y="316593"/>
                    <a:pt x="7356" y="303288"/>
                  </a:cubicBezTo>
                  <a:lnTo>
                    <a:pt x="17520" y="288227"/>
                  </a:lnTo>
                  <a:lnTo>
                    <a:pt x="10842" y="283103"/>
                  </a:lnTo>
                  <a:cubicBezTo>
                    <a:pt x="2704" y="269007"/>
                    <a:pt x="7533" y="250984"/>
                    <a:pt x="21628" y="242846"/>
                  </a:cubicBezTo>
                  <a:cubicBezTo>
                    <a:pt x="28676" y="238777"/>
                    <a:pt x="36706" y="237950"/>
                    <a:pt x="43991" y="239902"/>
                  </a:cubicBezTo>
                  <a:lnTo>
                    <a:pt x="51660" y="245787"/>
                  </a:lnTo>
                  <a:lnTo>
                    <a:pt x="71504" y="227608"/>
                  </a:lnTo>
                  <a:lnTo>
                    <a:pt x="35085" y="194806"/>
                  </a:lnTo>
                  <a:cubicBezTo>
                    <a:pt x="20719" y="179121"/>
                    <a:pt x="10313" y="164315"/>
                    <a:pt x="4720" y="151315"/>
                  </a:cubicBezTo>
                  <a:cubicBezTo>
                    <a:pt x="-873" y="138315"/>
                    <a:pt x="-1654" y="127122"/>
                    <a:pt x="3228" y="118665"/>
                  </a:cubicBezTo>
                  <a:lnTo>
                    <a:pt x="6368" y="117038"/>
                  </a:lnTo>
                  <a:lnTo>
                    <a:pt x="6438" y="112758"/>
                  </a:lnTo>
                  <a:cubicBezTo>
                    <a:pt x="12615" y="101539"/>
                    <a:pt x="34217" y="91708"/>
                    <a:pt x="72403" y="94756"/>
                  </a:cubicBezTo>
                  <a:lnTo>
                    <a:pt x="134847" y="108759"/>
                  </a:lnTo>
                  <a:lnTo>
                    <a:pt x="144016" y="65659"/>
                  </a:lnTo>
                  <a:cubicBezTo>
                    <a:pt x="156815" y="25091"/>
                    <a:pt x="174497" y="0"/>
                    <a:pt x="194027" y="0"/>
                  </a:cubicBezTo>
                  <a:lnTo>
                    <a:pt x="198250" y="2023"/>
                  </a:lnTo>
                  <a:lnTo>
                    <a:pt x="200577" y="670"/>
                  </a:lnTo>
                  <a:cubicBezTo>
                    <a:pt x="207038" y="578"/>
                    <a:pt x="215393" y="4536"/>
                    <a:pt x="224280" y="12991"/>
                  </a:cubicBezTo>
                  <a:lnTo>
                    <a:pt x="238671" y="34018"/>
                  </a:lnTo>
                  <a:lnTo>
                    <a:pt x="244991" y="31400"/>
                  </a:lnTo>
                  <a:cubicBezTo>
                    <a:pt x="261268" y="31400"/>
                    <a:pt x="274462" y="44595"/>
                    <a:pt x="274462" y="60870"/>
                  </a:cubicBezTo>
                  <a:cubicBezTo>
                    <a:pt x="274462" y="69009"/>
                    <a:pt x="271163" y="76376"/>
                    <a:pt x="265830" y="81709"/>
                  </a:cubicBezTo>
                  <a:lnTo>
                    <a:pt x="261159" y="83644"/>
                  </a:lnTo>
                  <a:lnTo>
                    <a:pt x="270645" y="113455"/>
                  </a:lnTo>
                  <a:lnTo>
                    <a:pt x="311809" y="100471"/>
                  </a:lnTo>
                  <a:cubicBezTo>
                    <a:pt x="353607" y="91733"/>
                    <a:pt x="384546" y="95138"/>
                    <a:pt x="394719" y="112757"/>
                  </a:cubicBezTo>
                  <a:cubicBezTo>
                    <a:pt x="404891" y="130377"/>
                    <a:pt x="392371" y="158874"/>
                    <a:pt x="363904" y="190703"/>
                  </a:cubicBezTo>
                  <a:lnTo>
                    <a:pt x="331163" y="220698"/>
                  </a:lnTo>
                  <a:lnTo>
                    <a:pt x="348011" y="234581"/>
                  </a:lnTo>
                  <a:cubicBezTo>
                    <a:pt x="395199" y="282747"/>
                    <a:pt x="402827" y="322207"/>
                    <a:pt x="394719" y="336932"/>
                  </a:cubicBezTo>
                  <a:lnTo>
                    <a:pt x="391825" y="338720"/>
                  </a:lnTo>
                  <a:lnTo>
                    <a:pt x="391508" y="342839"/>
                  </a:lnTo>
                  <a:cubicBezTo>
                    <a:pt x="386625" y="351295"/>
                    <a:pt x="376541" y="356216"/>
                    <a:pt x="362486" y="357872"/>
                  </a:cubicBezTo>
                  <a:lnTo>
                    <a:pt x="346364" y="356484"/>
                  </a:lnTo>
                  <a:lnTo>
                    <a:pt x="345897" y="360030"/>
                  </a:lnTo>
                  <a:cubicBezTo>
                    <a:pt x="337759" y="374126"/>
                    <a:pt x="319736" y="378954"/>
                    <a:pt x="305641" y="370817"/>
                  </a:cubicBezTo>
                  <a:cubicBezTo>
                    <a:pt x="298593" y="366748"/>
                    <a:pt x="293862" y="360208"/>
                    <a:pt x="291910" y="352923"/>
                  </a:cubicBezTo>
                  <a:lnTo>
                    <a:pt x="292586" y="347782"/>
                  </a:lnTo>
                  <a:lnTo>
                    <a:pt x="267920" y="339772"/>
                  </a:lnTo>
                  <a:lnTo>
                    <a:pt x="250756" y="394902"/>
                  </a:lnTo>
                  <a:cubicBezTo>
                    <a:pt x="233707" y="431714"/>
                    <a:pt x="213500" y="448835"/>
                    <a:pt x="200577" y="449020"/>
                  </a:cubicBezTo>
                  <a:lnTo>
                    <a:pt x="196453" y="446795"/>
                  </a:lnTo>
                  <a:lnTo>
                    <a:pt x="194027" y="448346"/>
                  </a:lnTo>
                  <a:cubicBezTo>
                    <a:pt x="172056" y="448346"/>
                    <a:pt x="152423" y="416590"/>
                    <a:pt x="139451" y="366768"/>
                  </a:cubicBezTo>
                  <a:lnTo>
                    <a:pt x="133430" y="335315"/>
                  </a:lnTo>
                  <a:lnTo>
                    <a:pt x="89348" y="349218"/>
                  </a:lnTo>
                  <a:cubicBezTo>
                    <a:pt x="47550" y="357956"/>
                    <a:pt x="16610" y="354551"/>
                    <a:pt x="6438" y="336931"/>
                  </a:cubicBezTo>
                  <a:close/>
                </a:path>
              </a:pathLst>
            </a:custGeom>
            <a:solidFill>
              <a:srgbClr val="F0DFB2"/>
            </a:solidFill>
            <a:ln w="63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33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38617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25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750"/>
                            </p:stCondLst>
                            <p:childTnLst>
                              <p:par>
                                <p:cTn id="58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7" grpId="0"/>
      <p:bldP spid="8" grpId="0" animBg="1"/>
      <p:bldP spid="13" grpId="0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1555203" y="1757462"/>
            <a:ext cx="1815346" cy="340105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solidFill>
              <a:srgbClr val="5078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677154" y="1866900"/>
            <a:ext cx="1815346" cy="3401050"/>
          </a:xfrm>
          <a:prstGeom prst="rect">
            <a:avLst/>
          </a:prstGeom>
          <a:solidFill>
            <a:schemeClr val="bg1">
              <a:alpha val="80000"/>
            </a:schemeClr>
          </a:solidFill>
          <a:ln>
            <a:solidFill>
              <a:srgbClr val="5078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382802" y="3568761"/>
            <a:ext cx="1292662" cy="195766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始终致力于专业的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模板制作、美化、定制</a:t>
            </a:r>
          </a:p>
        </p:txBody>
      </p:sp>
      <p:sp>
        <p:nvSpPr>
          <p:cNvPr id="13" name="矩形 12"/>
          <p:cNvSpPr/>
          <p:nvPr/>
        </p:nvSpPr>
        <p:spPr>
          <a:xfrm>
            <a:off x="5529385" y="3568761"/>
            <a:ext cx="553998" cy="169737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</a:rPr>
              <a:t>设计总监</a:t>
            </a:r>
          </a:p>
        </p:txBody>
      </p:sp>
      <p:sp>
        <p:nvSpPr>
          <p:cNvPr id="14" name="矩形 13"/>
          <p:cNvSpPr/>
          <p:nvPr/>
        </p:nvSpPr>
        <p:spPr>
          <a:xfrm>
            <a:off x="6617561" y="3568761"/>
            <a:ext cx="1292662" cy="195766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始终致力于专业的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模板制作、美化、定制</a:t>
            </a:r>
          </a:p>
        </p:txBody>
      </p:sp>
      <p:sp>
        <p:nvSpPr>
          <p:cNvPr id="15" name="矩形 14"/>
          <p:cNvSpPr/>
          <p:nvPr/>
        </p:nvSpPr>
        <p:spPr>
          <a:xfrm>
            <a:off x="7764144" y="3568761"/>
            <a:ext cx="553998" cy="169737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</a:rPr>
              <a:t>创意总监</a:t>
            </a:r>
          </a:p>
        </p:txBody>
      </p:sp>
      <p:sp>
        <p:nvSpPr>
          <p:cNvPr id="16" name="矩形 15"/>
          <p:cNvSpPr/>
          <p:nvPr/>
        </p:nvSpPr>
        <p:spPr>
          <a:xfrm>
            <a:off x="8852320" y="3568761"/>
            <a:ext cx="1292662" cy="195766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始终致力于专业的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rPr>
              <a:t>模板制作、美化、定制</a:t>
            </a:r>
          </a:p>
        </p:txBody>
      </p:sp>
      <p:sp>
        <p:nvSpPr>
          <p:cNvPr id="17" name="矩形 16"/>
          <p:cNvSpPr/>
          <p:nvPr/>
        </p:nvSpPr>
        <p:spPr>
          <a:xfrm>
            <a:off x="9998903" y="3568761"/>
            <a:ext cx="553998" cy="1697378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</a:rPr>
              <a:t>业务主管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946794" y="2140322"/>
            <a:ext cx="1210588" cy="1323439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0" b="0" i="0" u="none" strike="noStrike" kern="0" cap="none" spc="0" normalizeH="0" baseline="0" noProof="0" dirty="0">
                <a:ln>
                  <a:noFill/>
                </a:ln>
                <a:solidFill>
                  <a:srgbClr val="507883"/>
                </a:solidFill>
                <a:effectLst/>
                <a:uLnTx/>
                <a:uFillTx/>
                <a:latin typeface="+mj-ea"/>
                <a:ea typeface="+mj-ea"/>
              </a:rPr>
              <a:t>专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2167029" y="2879222"/>
            <a:ext cx="1210588" cy="1323439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0" b="0" i="0" u="none" strike="noStrike" kern="0" cap="none" spc="0" normalizeH="0" baseline="0" noProof="0" dirty="0">
                <a:ln>
                  <a:noFill/>
                </a:ln>
                <a:solidFill>
                  <a:srgbClr val="507883"/>
                </a:solidFill>
                <a:effectLst/>
                <a:uLnTx/>
                <a:uFillTx/>
                <a:latin typeface="+mj-ea"/>
                <a:ea typeface="+mj-ea"/>
              </a:rPr>
              <a:t>业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1748453" y="4202659"/>
            <a:ext cx="1723549" cy="461665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ea"/>
                <a:ea typeface="+mj-ea"/>
              </a:rPr>
              <a:t>十年磨一剑</a:t>
            </a:r>
          </a:p>
        </p:txBody>
      </p:sp>
      <p:pic>
        <p:nvPicPr>
          <p:cNvPr id="9" name="图片占位符 8"/>
          <p:cNvPicPr>
            <a:picLocks noGrp="1" noChangeAspect="1"/>
          </p:cNvPicPr>
          <p:nvPr>
            <p:ph type="pic" sz="quarter" idx="26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38" b="15838"/>
          <a:stretch>
            <a:fillRect/>
          </a:stretch>
        </p:blipFill>
        <p:spPr/>
      </p:pic>
      <p:pic>
        <p:nvPicPr>
          <p:cNvPr id="11" name="图片占位符 10"/>
          <p:cNvPicPr>
            <a:picLocks noGrp="1" noChangeAspect="1"/>
          </p:cNvPicPr>
          <p:nvPr>
            <p:ph type="pic" sz="quarter" idx="27"/>
          </p:nvPr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68" r="12268"/>
          <a:stretch>
            <a:fillRect/>
          </a:stretch>
        </p:blipFill>
        <p:spPr/>
      </p:pic>
      <p:pic>
        <p:nvPicPr>
          <p:cNvPr id="23" name="图片占位符 22"/>
          <p:cNvPicPr>
            <a:picLocks noGrp="1" noChangeAspect="1"/>
          </p:cNvPicPr>
          <p:nvPr>
            <p:ph type="pic" sz="quarter" idx="28"/>
          </p:nvPr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461" r="1646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30904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1" grpId="0" animBg="1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 flipH="1">
            <a:off x="7031069" y="1933681"/>
            <a:ext cx="1415772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507883"/>
                </a:solidFill>
                <a:effectLst/>
                <a:uLnTx/>
                <a:uFillTx/>
                <a:latin typeface="+mn-ea"/>
              </a:rPr>
              <a:t>项目标题</a:t>
            </a:r>
          </a:p>
        </p:txBody>
      </p:sp>
      <p:sp>
        <p:nvSpPr>
          <p:cNvPr id="5" name="矩形 4"/>
          <p:cNvSpPr/>
          <p:nvPr/>
        </p:nvSpPr>
        <p:spPr>
          <a:xfrm>
            <a:off x="8482841" y="2273733"/>
            <a:ext cx="2160000" cy="36000"/>
          </a:xfrm>
          <a:prstGeom prst="rect">
            <a:avLst/>
          </a:prstGeom>
          <a:solidFill>
            <a:srgbClr val="507883"/>
          </a:solidFill>
          <a:ln>
            <a:solidFill>
              <a:srgbClr val="5078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114841" y="5158316"/>
            <a:ext cx="3528000" cy="36000"/>
          </a:xfrm>
          <a:prstGeom prst="rect">
            <a:avLst/>
          </a:prstGeom>
          <a:solidFill>
            <a:srgbClr val="5078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54945" y="2889113"/>
            <a:ext cx="3087896" cy="830997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indent="360000" algn="just">
              <a:lnSpc>
                <a:spcPct val="150000"/>
              </a:lnSpc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defRPr>
            </a:lvl1pPr>
          </a:lstStyle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rPr>
              <a:t>始终致力于专业的</a:t>
            </a: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rPr>
              <a:t>模板制作、美化、定制。</a:t>
            </a:r>
          </a:p>
        </p:txBody>
      </p:sp>
      <p:sp>
        <p:nvSpPr>
          <p:cNvPr id="8" name="矩形 7"/>
          <p:cNvSpPr/>
          <p:nvPr/>
        </p:nvSpPr>
        <p:spPr>
          <a:xfrm>
            <a:off x="7031069" y="2494303"/>
            <a:ext cx="119135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rPr>
              <a:t>公司文化</a:t>
            </a:r>
          </a:p>
        </p:txBody>
      </p:sp>
      <p:sp>
        <p:nvSpPr>
          <p:cNvPr id="9" name="矩形 8"/>
          <p:cNvSpPr/>
          <p:nvPr/>
        </p:nvSpPr>
        <p:spPr>
          <a:xfrm>
            <a:off x="7031069" y="3803679"/>
            <a:ext cx="119135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rPr>
              <a:t>服务理念</a:t>
            </a:r>
          </a:p>
        </p:txBody>
      </p:sp>
      <p:sp>
        <p:nvSpPr>
          <p:cNvPr id="10" name="矩形 9"/>
          <p:cNvSpPr/>
          <p:nvPr/>
        </p:nvSpPr>
        <p:spPr>
          <a:xfrm>
            <a:off x="7554943" y="4203789"/>
            <a:ext cx="308789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rPr>
              <a:t>只要是与演示相关的，我们竭诚为您服务，专注、专业、专心。</a:t>
            </a:r>
          </a:p>
        </p:txBody>
      </p:sp>
      <p:pic>
        <p:nvPicPr>
          <p:cNvPr id="14" name="图片占位符 13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76" b="9976"/>
          <a:stretch>
            <a:fillRect/>
          </a:stretch>
        </p:blipFill>
        <p:spPr/>
      </p:pic>
      <p:pic>
        <p:nvPicPr>
          <p:cNvPr id="12" name="图片占位符 11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35" b="553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98073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6" grpId="0" animBg="1"/>
      <p:bldP spid="7" grpId="0"/>
      <p:bldP spid="8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4500509" y="1110373"/>
            <a:ext cx="911390" cy="1333977"/>
            <a:chOff x="2299369" y="1401770"/>
            <a:chExt cx="911390" cy="1333977"/>
          </a:xfrm>
          <a:solidFill>
            <a:schemeClr val="bg1">
              <a:alpha val="80000"/>
            </a:schemeClr>
          </a:solidFill>
        </p:grpSpPr>
        <p:sp>
          <p:nvSpPr>
            <p:cNvPr id="40" name="矩形 39"/>
            <p:cNvSpPr/>
            <p:nvPr/>
          </p:nvSpPr>
          <p:spPr>
            <a:xfrm>
              <a:off x="2299369" y="1401770"/>
              <a:ext cx="786179" cy="1233261"/>
            </a:xfrm>
            <a:prstGeom prst="rect">
              <a:avLst/>
            </a:prstGeom>
            <a:grpFill/>
            <a:ln>
              <a:solidFill>
                <a:srgbClr val="5078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07883"/>
                </a:solidFill>
                <a:effectLst/>
                <a:uLnTx/>
                <a:uFillTx/>
              </a:endParaRPr>
            </a:p>
          </p:txBody>
        </p:sp>
        <p:sp>
          <p:nvSpPr>
            <p:cNvPr id="41" name="矩形 40"/>
            <p:cNvSpPr/>
            <p:nvPr/>
          </p:nvSpPr>
          <p:spPr>
            <a:xfrm>
              <a:off x="2424580" y="1502486"/>
              <a:ext cx="786179" cy="1233261"/>
            </a:xfrm>
            <a:prstGeom prst="rect">
              <a:avLst/>
            </a:prstGeom>
            <a:grpFill/>
            <a:ln>
              <a:solidFill>
                <a:srgbClr val="5078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07883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6701649" y="1110373"/>
            <a:ext cx="911390" cy="1333977"/>
            <a:chOff x="2299369" y="1401770"/>
            <a:chExt cx="911390" cy="1333977"/>
          </a:xfrm>
          <a:solidFill>
            <a:schemeClr val="bg1">
              <a:alpha val="80000"/>
            </a:schemeClr>
          </a:solidFill>
        </p:grpSpPr>
        <p:sp>
          <p:nvSpPr>
            <p:cNvPr id="43" name="矩形 42"/>
            <p:cNvSpPr/>
            <p:nvPr/>
          </p:nvSpPr>
          <p:spPr>
            <a:xfrm>
              <a:off x="2299369" y="1401770"/>
              <a:ext cx="786179" cy="1233261"/>
            </a:xfrm>
            <a:prstGeom prst="rect">
              <a:avLst/>
            </a:prstGeom>
            <a:grpFill/>
            <a:ln>
              <a:solidFill>
                <a:srgbClr val="5078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07883"/>
                </a:solidFill>
                <a:effectLst/>
                <a:uLnTx/>
                <a:uFillTx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2424580" y="1502486"/>
              <a:ext cx="786179" cy="1233261"/>
            </a:xfrm>
            <a:prstGeom prst="rect">
              <a:avLst/>
            </a:prstGeom>
            <a:grpFill/>
            <a:ln>
              <a:solidFill>
                <a:srgbClr val="5078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07883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8902789" y="1110373"/>
            <a:ext cx="911390" cy="1333977"/>
            <a:chOff x="8902789" y="1351411"/>
            <a:chExt cx="911390" cy="1333977"/>
          </a:xfrm>
          <a:solidFill>
            <a:schemeClr val="bg1">
              <a:alpha val="80000"/>
            </a:schemeClr>
          </a:solidFill>
        </p:grpSpPr>
        <p:sp>
          <p:nvSpPr>
            <p:cNvPr id="46" name="矩形 45"/>
            <p:cNvSpPr/>
            <p:nvPr/>
          </p:nvSpPr>
          <p:spPr>
            <a:xfrm>
              <a:off x="8902789" y="1351411"/>
              <a:ext cx="786179" cy="1233261"/>
            </a:xfrm>
            <a:prstGeom prst="rect">
              <a:avLst/>
            </a:prstGeom>
            <a:grpFill/>
            <a:ln>
              <a:solidFill>
                <a:srgbClr val="5078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07883"/>
                </a:solidFill>
                <a:effectLst/>
                <a:uLnTx/>
                <a:uFillTx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9028000" y="1452127"/>
              <a:ext cx="786179" cy="1233261"/>
            </a:xfrm>
            <a:prstGeom prst="rect">
              <a:avLst/>
            </a:prstGeom>
            <a:grpFill/>
            <a:ln>
              <a:solidFill>
                <a:srgbClr val="5078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07883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299369" y="1110373"/>
            <a:ext cx="911390" cy="1333977"/>
            <a:chOff x="2299369" y="1401770"/>
            <a:chExt cx="911390" cy="1333977"/>
          </a:xfrm>
          <a:solidFill>
            <a:schemeClr val="bg1">
              <a:alpha val="80000"/>
            </a:schemeClr>
          </a:solidFill>
        </p:grpSpPr>
        <p:sp>
          <p:nvSpPr>
            <p:cNvPr id="37" name="矩形 36"/>
            <p:cNvSpPr/>
            <p:nvPr/>
          </p:nvSpPr>
          <p:spPr>
            <a:xfrm>
              <a:off x="2299369" y="1401770"/>
              <a:ext cx="786179" cy="1233261"/>
            </a:xfrm>
            <a:prstGeom prst="rect">
              <a:avLst/>
            </a:prstGeom>
            <a:grpFill/>
            <a:ln>
              <a:solidFill>
                <a:srgbClr val="5078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07883"/>
                </a:solidFill>
                <a:effectLst/>
                <a:uLnTx/>
                <a:uFillTx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2424580" y="1502486"/>
              <a:ext cx="786179" cy="1233261"/>
            </a:xfrm>
            <a:prstGeom prst="rect">
              <a:avLst/>
            </a:prstGeom>
            <a:grpFill/>
            <a:ln>
              <a:solidFill>
                <a:srgbClr val="5078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507883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13" name="椭圆 12"/>
          <p:cNvSpPr/>
          <p:nvPr/>
        </p:nvSpPr>
        <p:spPr>
          <a:xfrm>
            <a:off x="2371433" y="2844801"/>
            <a:ext cx="892472" cy="892470"/>
          </a:xfrm>
          <a:prstGeom prst="ellipse">
            <a:avLst/>
          </a:prstGeom>
          <a:solidFill>
            <a:srgbClr val="507883"/>
          </a:solidFill>
          <a:ln w="63500">
            <a:solidFill>
              <a:srgbClr val="F0DF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F0DFB2"/>
                </a:solidFill>
                <a:effectLst/>
                <a:uLnTx/>
                <a:uFillTx/>
                <a:latin typeface="+mn-ea"/>
              </a:rPr>
              <a:t>2013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F0DFB2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4572573" y="2844801"/>
            <a:ext cx="892472" cy="892470"/>
          </a:xfrm>
          <a:prstGeom prst="ellipse">
            <a:avLst/>
          </a:prstGeom>
          <a:solidFill>
            <a:srgbClr val="507883"/>
          </a:solidFill>
          <a:ln w="63500">
            <a:solidFill>
              <a:srgbClr val="F0DF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F0DFB2"/>
                </a:solidFill>
                <a:effectLst/>
                <a:uLnTx/>
                <a:uFillTx/>
                <a:latin typeface="+mn-ea"/>
              </a:rPr>
              <a:t>2014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F0DFB2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6773713" y="2844801"/>
            <a:ext cx="892472" cy="892470"/>
          </a:xfrm>
          <a:prstGeom prst="ellipse">
            <a:avLst/>
          </a:prstGeom>
          <a:solidFill>
            <a:srgbClr val="507883"/>
          </a:solidFill>
          <a:ln w="63500">
            <a:solidFill>
              <a:srgbClr val="F0DF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F0DFB2"/>
                </a:solidFill>
                <a:effectLst/>
                <a:uLnTx/>
                <a:uFillTx/>
                <a:latin typeface="+mn-ea"/>
              </a:rPr>
              <a:t>2015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F0DFB2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8974853" y="2844801"/>
            <a:ext cx="892472" cy="892470"/>
          </a:xfrm>
          <a:prstGeom prst="ellipse">
            <a:avLst/>
          </a:prstGeom>
          <a:solidFill>
            <a:srgbClr val="507883"/>
          </a:solidFill>
          <a:ln w="63500">
            <a:solidFill>
              <a:srgbClr val="F0DF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rgbClr val="F0DFB2"/>
                </a:solidFill>
                <a:effectLst/>
                <a:uLnTx/>
                <a:uFillTx/>
                <a:latin typeface="+mn-ea"/>
              </a:rPr>
              <a:t>2016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rgbClr val="F0DFB2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479115" y="1292236"/>
            <a:ext cx="677108" cy="91307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507883"/>
                </a:solidFill>
                <a:effectLst/>
                <a:uLnTx/>
                <a:uFillTx/>
              </a:rPr>
              <a:t>执着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4680255" y="1292236"/>
            <a:ext cx="677108" cy="91307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507883"/>
                </a:solidFill>
                <a:effectLst/>
                <a:uLnTx/>
                <a:uFillTx/>
              </a:rPr>
              <a:t>创意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6881395" y="1292236"/>
            <a:ext cx="677108" cy="91307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507883"/>
                </a:solidFill>
                <a:effectLst/>
                <a:uLnTx/>
                <a:uFillTx/>
              </a:rPr>
              <a:t>品质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9082535" y="1292236"/>
            <a:ext cx="677108" cy="91307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0" cap="none" spc="0" normalizeH="0" baseline="0" noProof="0" dirty="0">
                <a:ln>
                  <a:noFill/>
                </a:ln>
                <a:solidFill>
                  <a:srgbClr val="507883"/>
                </a:solidFill>
                <a:effectLst/>
                <a:uLnTx/>
                <a:uFillTx/>
              </a:rPr>
              <a:t>服务</a:t>
            </a:r>
          </a:p>
        </p:txBody>
      </p:sp>
      <p:sp>
        <p:nvSpPr>
          <p:cNvPr id="31" name="矩形 30"/>
          <p:cNvSpPr/>
          <p:nvPr/>
        </p:nvSpPr>
        <p:spPr>
          <a:xfrm>
            <a:off x="2173087" y="3938703"/>
            <a:ext cx="1292662" cy="215270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rPr>
              <a:t>只要是与演示相关的，我们竭诚为您服务。</a:t>
            </a:r>
          </a:p>
        </p:txBody>
      </p:sp>
      <p:sp>
        <p:nvSpPr>
          <p:cNvPr id="32" name="矩形 31"/>
          <p:cNvSpPr/>
          <p:nvPr/>
        </p:nvSpPr>
        <p:spPr>
          <a:xfrm>
            <a:off x="4372478" y="3938703"/>
            <a:ext cx="1292662" cy="215270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rPr>
              <a:t>只要是与演示相关的，我们竭诚为您服务。</a:t>
            </a:r>
          </a:p>
        </p:txBody>
      </p:sp>
      <p:sp>
        <p:nvSpPr>
          <p:cNvPr id="33" name="矩形 32"/>
          <p:cNvSpPr/>
          <p:nvPr/>
        </p:nvSpPr>
        <p:spPr>
          <a:xfrm>
            <a:off x="6571869" y="3938703"/>
            <a:ext cx="1292662" cy="215270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rPr>
              <a:t>只要是与演示相关的，我们竭诚为您服务。</a:t>
            </a:r>
          </a:p>
        </p:txBody>
      </p:sp>
      <p:sp>
        <p:nvSpPr>
          <p:cNvPr id="34" name="矩形 33"/>
          <p:cNvSpPr/>
          <p:nvPr/>
        </p:nvSpPr>
        <p:spPr>
          <a:xfrm>
            <a:off x="8774758" y="3938703"/>
            <a:ext cx="1292662" cy="2152706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rPr>
              <a:t>只要是与演示相关的，我们竭诚为您服务。</a:t>
            </a:r>
          </a:p>
        </p:txBody>
      </p:sp>
    </p:spTree>
    <p:extLst>
      <p:ext uri="{BB962C8B-B14F-4D97-AF65-F5344CB8AC3E}">
        <p14:creationId xmlns:p14="http://schemas.microsoft.com/office/powerpoint/2010/main" val="42885138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1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0"/>
                            </p:stCondLst>
                            <p:childTnLst>
                              <p:par>
                                <p:cTn id="4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1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5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500"/>
                            </p:stCondLst>
                            <p:childTnLst>
                              <p:par>
                                <p:cTn id="5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1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9000"/>
                            </p:stCondLst>
                            <p:childTnLst>
                              <p:par>
                                <p:cTn id="7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占位符 1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叁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507883"/>
                </a:solidFill>
              </a:rPr>
              <a:t>经验分享</a:t>
            </a:r>
          </a:p>
        </p:txBody>
      </p:sp>
      <p:sp>
        <p:nvSpPr>
          <p:cNvPr id="4" name="矩形 3"/>
          <p:cNvSpPr/>
          <p:nvPr/>
        </p:nvSpPr>
        <p:spPr>
          <a:xfrm>
            <a:off x="5497975" y="4424100"/>
            <a:ext cx="581435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rPr>
              <a:t>人生就是一场殊途同归的旅行，有的人一辈子会去很多地方追寻特别，有的人只待在一个地方享受简单。我是个喜爱旅游的人，每次，让你把它惬意地写进日记里</a:t>
            </a:r>
          </a:p>
        </p:txBody>
      </p:sp>
    </p:spTree>
    <p:extLst>
      <p:ext uri="{BB962C8B-B14F-4D97-AF65-F5344CB8AC3E}">
        <p14:creationId xmlns:p14="http://schemas.microsoft.com/office/powerpoint/2010/main" val="2519730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9469945" y="2795452"/>
            <a:ext cx="1223081" cy="1076339"/>
            <a:chOff x="9964734" y="4540307"/>
            <a:chExt cx="1421449" cy="1250907"/>
          </a:xfrm>
        </p:grpSpPr>
        <p:sp>
          <p:nvSpPr>
            <p:cNvPr id="4" name="椭圆 3"/>
            <p:cNvSpPr/>
            <p:nvPr/>
          </p:nvSpPr>
          <p:spPr>
            <a:xfrm>
              <a:off x="9964734" y="4662485"/>
              <a:ext cx="1128729" cy="1128729"/>
            </a:xfrm>
            <a:prstGeom prst="ellipse">
              <a:avLst/>
            </a:prstGeom>
            <a:solidFill>
              <a:srgbClr val="F0DFB2"/>
            </a:solidFill>
            <a:ln w="19050">
              <a:solidFill>
                <a:srgbClr val="5078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536" t="21335" r="17611" b="26481"/>
            <a:stretch/>
          </p:blipFill>
          <p:spPr>
            <a:xfrm>
              <a:off x="10122953" y="4540307"/>
              <a:ext cx="1263230" cy="1250907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>
            <a:off x="6040683" y="2724013"/>
            <a:ext cx="1034760" cy="1190282"/>
            <a:chOff x="6687703" y="4455163"/>
            <a:chExt cx="1202585" cy="1383330"/>
          </a:xfrm>
        </p:grpSpPr>
        <p:sp>
          <p:nvSpPr>
            <p:cNvPr id="5" name="椭圆 4"/>
            <p:cNvSpPr/>
            <p:nvPr/>
          </p:nvSpPr>
          <p:spPr>
            <a:xfrm>
              <a:off x="6687703" y="4662485"/>
              <a:ext cx="1128729" cy="1128729"/>
            </a:xfrm>
            <a:prstGeom prst="ellipse">
              <a:avLst/>
            </a:prstGeom>
            <a:solidFill>
              <a:srgbClr val="F0DFB2"/>
            </a:solidFill>
            <a:ln w="19050">
              <a:solidFill>
                <a:srgbClr val="5078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248" t="10779" r="10864" b="10779"/>
            <a:stretch/>
          </p:blipFill>
          <p:spPr>
            <a:xfrm rot="1419875">
              <a:off x="6924728" y="4455163"/>
              <a:ext cx="965560" cy="1383330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7792317" y="2748847"/>
            <a:ext cx="1185895" cy="1126592"/>
            <a:chOff x="8341936" y="4481904"/>
            <a:chExt cx="1378231" cy="1309310"/>
          </a:xfrm>
        </p:grpSpPr>
        <p:sp>
          <p:nvSpPr>
            <p:cNvPr id="3" name="椭圆 2"/>
            <p:cNvSpPr/>
            <p:nvPr/>
          </p:nvSpPr>
          <p:spPr>
            <a:xfrm>
              <a:off x="8341936" y="4662485"/>
              <a:ext cx="1128729" cy="1128729"/>
            </a:xfrm>
            <a:prstGeom prst="ellipse">
              <a:avLst/>
            </a:prstGeom>
            <a:solidFill>
              <a:srgbClr val="F0DFB2"/>
            </a:solidFill>
            <a:ln w="19050">
              <a:solidFill>
                <a:srgbClr val="50788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297" t="22797" r="9297" b="27759"/>
            <a:stretch/>
          </p:blipFill>
          <p:spPr>
            <a:xfrm>
              <a:off x="8428284" y="4481904"/>
              <a:ext cx="1291883" cy="1159207"/>
            </a:xfrm>
            <a:prstGeom prst="rect">
              <a:avLst/>
            </a:prstGeom>
          </p:spPr>
        </p:pic>
      </p:grpSp>
      <p:sp>
        <p:nvSpPr>
          <p:cNvPr id="15" name="文本框 14"/>
          <p:cNvSpPr txBox="1"/>
          <p:nvPr/>
        </p:nvSpPr>
        <p:spPr>
          <a:xfrm>
            <a:off x="5917406" y="4234434"/>
            <a:ext cx="16209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507883"/>
                </a:solidFill>
                <a:effectLst/>
                <a:uLnTx/>
                <a:uFillTx/>
              </a:rPr>
              <a:t>勿忘初心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5944309" y="1958430"/>
            <a:ext cx="1152881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服务客户</a:t>
            </a: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300+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723265" y="1958430"/>
            <a:ext cx="1107997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合作伙伴</a:t>
            </a: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20+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917407" y="4757654"/>
            <a:ext cx="4979194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始终致力于专业的</a:t>
            </a:r>
            <a:r>
              <a:rPr kumimoji="0" lang="en-US" altLang="zh-CN" sz="1600" b="0" i="0" u="none" strike="noStrike" kern="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600" b="0" i="0" u="none" strike="noStrike" kern="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模板制作、美化、定制，只要是与演示相关，我们竭诚为您服务。</a:t>
            </a:r>
            <a:endParaRPr kumimoji="0" lang="zh-CN" altLang="zh-CN" sz="1600" b="0" i="0" u="none" strike="noStrike" kern="0" cap="none" spc="3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457337" y="1958430"/>
            <a:ext cx="1072730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好评度</a:t>
            </a:r>
            <a:endParaRPr kumimoji="0" lang="en-US" altLang="zh-CN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rgbClr val="9E1F24"/>
                </a:solidFill>
                <a:effectLst/>
                <a:uLnTx/>
                <a:uFillTx/>
              </a:rPr>
              <a:t>100%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rgbClr val="9E1F24"/>
              </a:solidFill>
              <a:effectLst/>
              <a:uLnTx/>
              <a:uFillTx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407" y="1666922"/>
            <a:ext cx="4584700" cy="3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9671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75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2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519137" y="1133330"/>
            <a:ext cx="60625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600" b="0" i="0" u="none" strike="noStrike" kern="0" cap="none" spc="0" normalizeH="0" baseline="0" noProof="0" dirty="0">
                <a:ln>
                  <a:noFill/>
                </a:ln>
                <a:solidFill>
                  <a:srgbClr val="9E1F24"/>
                </a:solidFill>
                <a:effectLst/>
                <a:uLnTx/>
                <a:uFillTx/>
              </a:rPr>
              <a:t>S</a:t>
            </a:r>
            <a:endParaRPr kumimoji="0" lang="zh-CN" altLang="en-US" sz="6600" b="0" i="0" u="none" strike="noStrike" kern="0" cap="none" spc="0" normalizeH="0" baseline="0" noProof="0" dirty="0">
              <a:ln>
                <a:noFill/>
              </a:ln>
              <a:solidFill>
                <a:srgbClr val="9E1F24"/>
              </a:solidFill>
              <a:effectLst/>
              <a:uLnTx/>
              <a:uFillTx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363506" y="1702429"/>
            <a:ext cx="4407694" cy="41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只要是与演示相关，我们竭诚为您服务。</a:t>
            </a:r>
            <a:endParaRPr kumimoji="0" lang="zh-CN" altLang="zh-CN" sz="1600" b="0" i="0" u="none" strike="noStrike" kern="0" cap="none" spc="3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69757" y="2257467"/>
            <a:ext cx="99738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600" b="0" i="0" u="none" strike="noStrike" kern="0" cap="none" spc="0" normalizeH="0" baseline="0" noProof="0" dirty="0">
                <a:ln>
                  <a:noFill/>
                </a:ln>
                <a:solidFill>
                  <a:srgbClr val="9E1F24"/>
                </a:solidFill>
                <a:effectLst/>
                <a:uLnTx/>
                <a:uFillTx/>
              </a:rPr>
              <a:t>W</a:t>
            </a:r>
            <a:endParaRPr kumimoji="0" lang="zh-CN" altLang="en-US" sz="6600" b="0" i="0" u="none" strike="noStrike" kern="0" cap="none" spc="0" normalizeH="0" baseline="0" noProof="0" dirty="0">
              <a:ln>
                <a:noFill/>
              </a:ln>
              <a:solidFill>
                <a:srgbClr val="9E1F24"/>
              </a:solidFill>
              <a:effectLst/>
              <a:uLnTx/>
              <a:uFillTx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63506" y="2826566"/>
            <a:ext cx="4407694" cy="41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只要是与演示相关，我们竭诚为您服务。</a:t>
            </a:r>
            <a:endParaRPr kumimoji="0" lang="zh-CN" altLang="zh-CN" sz="1600" b="0" i="0" u="none" strike="noStrike" kern="0" cap="none" spc="3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232812" y="3381604"/>
            <a:ext cx="920445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600" b="0" i="0" u="none" strike="noStrike" kern="0" cap="none" spc="0" normalizeH="0" baseline="0" noProof="0" dirty="0">
                <a:ln>
                  <a:noFill/>
                </a:ln>
                <a:solidFill>
                  <a:srgbClr val="9E1F24"/>
                </a:solidFill>
                <a:effectLst/>
                <a:uLnTx/>
                <a:uFillTx/>
              </a:rPr>
              <a:t>O</a:t>
            </a:r>
            <a:endParaRPr kumimoji="0" lang="zh-CN" altLang="en-US" sz="6600" b="0" i="0" u="none" strike="noStrike" kern="0" cap="none" spc="0" normalizeH="0" baseline="0" noProof="0" dirty="0">
              <a:ln>
                <a:noFill/>
              </a:ln>
              <a:solidFill>
                <a:srgbClr val="9E1F24"/>
              </a:solidFill>
              <a:effectLst/>
              <a:uLnTx/>
              <a:uFillTx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63506" y="3950703"/>
            <a:ext cx="4407694" cy="41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只要是与演示相关，我们竭诚为您服务。</a:t>
            </a:r>
            <a:endParaRPr kumimoji="0" lang="zh-CN" altLang="zh-CN" sz="1600" b="0" i="0" u="none" strike="noStrike" kern="0" cap="none" spc="3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519137" y="4505740"/>
            <a:ext cx="54534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600" b="0" i="0" u="none" strike="noStrike" kern="0" cap="none" spc="0" normalizeH="0" baseline="0" noProof="0" dirty="0">
                <a:ln>
                  <a:noFill/>
                </a:ln>
                <a:solidFill>
                  <a:srgbClr val="9E1F24"/>
                </a:solidFill>
                <a:effectLst/>
                <a:uLnTx/>
                <a:uFillTx/>
              </a:rPr>
              <a:t>T</a:t>
            </a:r>
            <a:endParaRPr kumimoji="0" lang="zh-CN" altLang="en-US" sz="6600" b="0" i="0" u="none" strike="noStrike" kern="0" cap="none" spc="0" normalizeH="0" baseline="0" noProof="0" dirty="0">
              <a:ln>
                <a:noFill/>
              </a:ln>
              <a:solidFill>
                <a:srgbClr val="9E1F24"/>
              </a:solidFill>
              <a:effectLst/>
              <a:uLnTx/>
              <a:uFillTx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363506" y="5074839"/>
            <a:ext cx="4407694" cy="41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只要是与演示相关，我们竭诚为您服务。</a:t>
            </a:r>
            <a:endParaRPr kumimoji="0" lang="zh-CN" altLang="zh-CN" sz="1600" b="0" i="0" u="none" strike="noStrike" kern="0" cap="none" spc="3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</a:endParaRPr>
          </a:p>
        </p:txBody>
      </p:sp>
      <p:pic>
        <p:nvPicPr>
          <p:cNvPr id="16" name="图片占位符 15"/>
          <p:cNvPicPr>
            <a:picLocks noGrp="1" noChangeAspect="1"/>
          </p:cNvPicPr>
          <p:nvPr>
            <p:ph type="pic" sz="quarter" idx="13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36" r="2353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38703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750"/>
                            </p:stCondLst>
                            <p:childTnLst>
                              <p:par>
                                <p:cTn id="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25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l="3383" r="3383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0" y="0"/>
            <a:ext cx="4724400" cy="6858001"/>
          </a:xfrm>
          <a:prstGeom prst="rect">
            <a:avLst/>
          </a:prstGeom>
          <a:gradFill>
            <a:gsLst>
              <a:gs pos="0">
                <a:schemeClr val="bg1">
                  <a:alpha val="90000"/>
                </a:schemeClr>
              </a:gs>
              <a:gs pos="100000">
                <a:schemeClr val="bg1">
                  <a:alpha val="6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aphicFrame>
        <p:nvGraphicFramePr>
          <p:cNvPr id="6" name="图表 5"/>
          <p:cNvGraphicFramePr/>
          <p:nvPr>
            <p:extLst/>
          </p:nvPr>
        </p:nvGraphicFramePr>
        <p:xfrm>
          <a:off x="5087695" y="1733549"/>
          <a:ext cx="6217860" cy="37800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椭圆 2"/>
          <p:cNvSpPr/>
          <p:nvPr/>
        </p:nvSpPr>
        <p:spPr>
          <a:xfrm>
            <a:off x="2099421" y="1576131"/>
            <a:ext cx="856224" cy="856224"/>
          </a:xfrm>
          <a:prstGeom prst="ellipse">
            <a:avLst/>
          </a:prstGeom>
          <a:solidFill>
            <a:srgbClr val="507883"/>
          </a:solidFill>
          <a:ln w="19050">
            <a:solidFill>
              <a:srgbClr val="F0DF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0" cap="none" spc="0" normalizeH="0" baseline="0" noProof="0" dirty="0">
                <a:ln>
                  <a:noFill/>
                </a:ln>
                <a:solidFill>
                  <a:srgbClr val="F0DFB2"/>
                </a:solidFill>
                <a:effectLst/>
                <a:uLnTx/>
                <a:uFillTx/>
                <a:latin typeface="+mj-ea"/>
                <a:ea typeface="+mj-ea"/>
              </a:rPr>
              <a:t>售</a:t>
            </a:r>
          </a:p>
        </p:txBody>
      </p:sp>
      <p:sp>
        <p:nvSpPr>
          <p:cNvPr id="12" name="文本框 11"/>
          <p:cNvSpPr txBox="1"/>
          <p:nvPr/>
        </p:nvSpPr>
        <p:spPr>
          <a:xfrm flipH="1">
            <a:off x="1606035" y="2708495"/>
            <a:ext cx="543739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507883"/>
                </a:solidFill>
                <a:effectLst/>
                <a:uLnTx/>
                <a:uFillTx/>
                <a:latin typeface="+mn-ea"/>
              </a:rPr>
              <a:t>信</a:t>
            </a:r>
          </a:p>
        </p:txBody>
      </p:sp>
      <p:sp>
        <p:nvSpPr>
          <p:cNvPr id="13" name="文本框 12"/>
          <p:cNvSpPr txBox="1"/>
          <p:nvPr/>
        </p:nvSpPr>
        <p:spPr>
          <a:xfrm flipH="1">
            <a:off x="2347472" y="2708495"/>
            <a:ext cx="543739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507883"/>
                </a:solidFill>
                <a:effectLst/>
                <a:uLnTx/>
                <a:uFillTx/>
                <a:latin typeface="+mn-ea"/>
              </a:rPr>
              <a:t>诚</a:t>
            </a:r>
          </a:p>
        </p:txBody>
      </p:sp>
      <p:sp>
        <p:nvSpPr>
          <p:cNvPr id="14" name="文本框 13"/>
          <p:cNvSpPr txBox="1"/>
          <p:nvPr/>
        </p:nvSpPr>
        <p:spPr>
          <a:xfrm flipH="1">
            <a:off x="3088911" y="2708495"/>
            <a:ext cx="543739" cy="52322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507883"/>
                </a:solidFill>
                <a:effectLst/>
                <a:uLnTx/>
                <a:uFillTx/>
                <a:latin typeface="+mn-ea"/>
              </a:rPr>
              <a:t>达</a:t>
            </a:r>
          </a:p>
        </p:txBody>
      </p:sp>
      <p:sp>
        <p:nvSpPr>
          <p:cNvPr id="4" name="矩形 3"/>
          <p:cNvSpPr/>
          <p:nvPr/>
        </p:nvSpPr>
        <p:spPr>
          <a:xfrm>
            <a:off x="2230623" y="2844105"/>
            <a:ext cx="36000" cy="252000"/>
          </a:xfrm>
          <a:prstGeom prst="rect">
            <a:avLst/>
          </a:prstGeom>
          <a:solidFill>
            <a:srgbClr val="9E1F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507883"/>
              </a:solidFill>
              <a:effectLst/>
              <a:uLnTx/>
              <a:uFillTx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972060" y="2844105"/>
            <a:ext cx="36000" cy="252000"/>
          </a:xfrm>
          <a:prstGeom prst="rect">
            <a:avLst/>
          </a:prstGeom>
          <a:solidFill>
            <a:srgbClr val="9E1F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0" cap="none" spc="0" normalizeH="0" baseline="0" noProof="0">
              <a:ln>
                <a:noFill/>
              </a:ln>
              <a:solidFill>
                <a:srgbClr val="507883"/>
              </a:solidFill>
              <a:effectLst/>
              <a:uLnTx/>
              <a:uFillTx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458112" y="3671631"/>
            <a:ext cx="2271164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始终致力于专业的</a:t>
            </a:r>
            <a:r>
              <a:rPr kumimoji="0" lang="en-US" altLang="zh-CN" sz="1600" b="0" i="0" u="none" strike="noStrike" kern="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600" b="0" i="0" u="none" strike="noStrike" kern="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模板制作、美化、定制，只要是与演示相关的，我们竭诚为您服务。</a:t>
            </a:r>
            <a:endParaRPr kumimoji="0" lang="zh-CN" altLang="zh-CN" sz="1600" b="0" i="0" u="none" strike="noStrike" kern="0" cap="none" spc="3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93364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0"/>
                            </p:stCondLst>
                            <p:childTnLst>
                              <p:par>
                                <p:cTn id="52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000"/>
                            </p:stCondLst>
                            <p:childTnLst>
                              <p:par>
                                <p:cTn id="66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Graphic spid="6" grpId="0">
        <p:bldSub>
          <a:bldChart bld="series"/>
        </p:bldSub>
      </p:bldGraphic>
      <p:bldP spid="3" grpId="0" animBg="1"/>
      <p:bldP spid="12" grpId="0"/>
      <p:bldP spid="13" grpId="0"/>
      <p:bldP spid="14" grpId="0"/>
      <p:bldP spid="4" grpId="0" animBg="1"/>
      <p:bldP spid="18" grpId="0" animBg="1"/>
      <p:bldP spid="1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2035276" y="3592606"/>
            <a:ext cx="2020295" cy="1766471"/>
          </a:xfrm>
          <a:prstGeom prst="rect">
            <a:avLst/>
          </a:prstGeom>
          <a:noFill/>
          <a:ln w="19050">
            <a:solidFill>
              <a:srgbClr val="5078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166839" y="4503923"/>
            <a:ext cx="1757168" cy="5577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rPr>
              <a:t>只要是与演示相关的，我们竭诚为您服务。</a:t>
            </a:r>
          </a:p>
        </p:txBody>
      </p:sp>
      <p:sp>
        <p:nvSpPr>
          <p:cNvPr id="15" name="矩形 14"/>
          <p:cNvSpPr/>
          <p:nvPr/>
        </p:nvSpPr>
        <p:spPr>
          <a:xfrm>
            <a:off x="3263533" y="3703013"/>
            <a:ext cx="7152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rgbClr val="9E1F24"/>
                </a:solidFill>
                <a:effectLst/>
                <a:uLnTx/>
                <a:uFillTx/>
                <a:latin typeface="+mn-ea"/>
              </a:rPr>
              <a:t>NO.1</a:t>
            </a:r>
            <a:endParaRPr kumimoji="0" lang="zh-CN" altLang="zh-CN" sz="2400" b="1" i="0" u="none" strike="noStrike" kern="0" cap="none" spc="0" normalizeH="0" baseline="0" noProof="0" dirty="0">
              <a:ln>
                <a:noFill/>
              </a:ln>
              <a:solidFill>
                <a:srgbClr val="9E1F24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166839" y="4209730"/>
            <a:ext cx="17571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9E1F24"/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9E1F24"/>
                </a:solidFill>
                <a:effectLst/>
                <a:uLnTx/>
                <a:uFillTx/>
                <a:latin typeface="+mn-ea"/>
              </a:rPr>
              <a:t>模板</a:t>
            </a:r>
            <a:endParaRPr kumimoji="0" lang="zh-CN" altLang="zh-CN" sz="1800" b="0" i="0" u="none" strike="noStrike" kern="0" cap="none" spc="0" normalizeH="0" baseline="0" noProof="0" dirty="0">
              <a:ln>
                <a:noFill/>
              </a:ln>
              <a:solidFill>
                <a:srgbClr val="9E1F24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078856" y="3592606"/>
            <a:ext cx="2020295" cy="1766471"/>
          </a:xfrm>
          <a:prstGeom prst="rect">
            <a:avLst/>
          </a:prstGeom>
          <a:noFill/>
          <a:ln w="19050">
            <a:solidFill>
              <a:srgbClr val="5078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210419" y="4503923"/>
            <a:ext cx="1757168" cy="5577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rPr>
              <a:t>只要是与演示相关的，我们竭诚为您服务。</a:t>
            </a:r>
          </a:p>
        </p:txBody>
      </p:sp>
      <p:sp>
        <p:nvSpPr>
          <p:cNvPr id="19" name="矩形 18"/>
          <p:cNvSpPr/>
          <p:nvPr/>
        </p:nvSpPr>
        <p:spPr>
          <a:xfrm>
            <a:off x="6271045" y="3703013"/>
            <a:ext cx="7873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rPr>
              <a:t>NO.2</a:t>
            </a:r>
            <a:endParaRPr kumimoji="0" lang="zh-CN" altLang="zh-CN" sz="24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5210419" y="4209730"/>
            <a:ext cx="17571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rPr>
              <a:t>定制</a:t>
            </a:r>
            <a:endParaRPr kumimoji="0" lang="zh-CN" altLang="zh-CN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101874" y="3592606"/>
            <a:ext cx="2020295" cy="1766471"/>
          </a:xfrm>
          <a:prstGeom prst="rect">
            <a:avLst/>
          </a:prstGeom>
          <a:noFill/>
          <a:ln w="19050">
            <a:solidFill>
              <a:srgbClr val="5078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233437" y="4503923"/>
            <a:ext cx="1757168" cy="5577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rPr>
              <a:t>只要是与演示相关的，我们竭诚为您服务。</a:t>
            </a:r>
          </a:p>
        </p:txBody>
      </p:sp>
      <p:sp>
        <p:nvSpPr>
          <p:cNvPr id="23" name="矩形 22"/>
          <p:cNvSpPr/>
          <p:nvPr/>
        </p:nvSpPr>
        <p:spPr>
          <a:xfrm>
            <a:off x="9292460" y="3703013"/>
            <a:ext cx="7906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rPr>
              <a:t>NO.3</a:t>
            </a:r>
            <a:endParaRPr kumimoji="0" lang="zh-CN" altLang="zh-CN" sz="24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233437" y="4209730"/>
            <a:ext cx="17571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rPr>
              <a:t>课程</a:t>
            </a:r>
            <a:endParaRPr kumimoji="0" lang="zh-CN" altLang="zh-CN" sz="18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+mn-ea"/>
            </a:endParaRPr>
          </a:p>
        </p:txBody>
      </p:sp>
      <p:pic>
        <p:nvPicPr>
          <p:cNvPr id="6" name="图片占位符 5"/>
          <p:cNvPicPr>
            <a:picLocks noGrp="1" noChangeAspect="1"/>
          </p:cNvPicPr>
          <p:nvPr>
            <p:ph type="pic" sz="quarter" idx="26"/>
          </p:nvPr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45" r="14845"/>
          <a:stretch>
            <a:fillRect/>
          </a:stretch>
        </p:blipFill>
        <p:spPr/>
      </p:pic>
      <p:pic>
        <p:nvPicPr>
          <p:cNvPr id="25" name="图片占位符 24"/>
          <p:cNvPicPr>
            <a:picLocks noGrp="1" noChangeAspect="1"/>
          </p:cNvPicPr>
          <p:nvPr>
            <p:ph type="pic" sz="quarter" idx="28"/>
          </p:nvPr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/>
      </p:pic>
      <p:pic>
        <p:nvPicPr>
          <p:cNvPr id="29" name="图片占位符 28"/>
          <p:cNvPicPr>
            <a:picLocks noGrp="1" noChangeAspect="1"/>
          </p:cNvPicPr>
          <p:nvPr>
            <p:ph type="pic" sz="quarter" idx="27"/>
          </p:nvPr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40" r="1664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155234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000"/>
                            </p:stCondLst>
                            <p:childTnLst>
                              <p:par>
                                <p:cTn id="3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8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8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/>
      <p:bldP spid="15" grpId="0"/>
      <p:bldP spid="16" grpId="0"/>
      <p:bldP spid="17" grpId="0" animBg="1"/>
      <p:bldP spid="18" grpId="0"/>
      <p:bldP spid="19" grpId="0"/>
      <p:bldP spid="20" grpId="0"/>
      <p:bldP spid="21" grpId="0" animBg="1"/>
      <p:bldP spid="22" grpId="0"/>
      <p:bldP spid="23" grpId="0"/>
      <p:bldP spid="2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7076129" y="4042680"/>
            <a:ext cx="540000" cy="540000"/>
            <a:chOff x="3881396" y="3219687"/>
            <a:chExt cx="1532748" cy="1532748"/>
          </a:xfrm>
          <a:solidFill>
            <a:srgbClr val="F0DFB2"/>
          </a:solidFill>
        </p:grpSpPr>
        <p:grpSp>
          <p:nvGrpSpPr>
            <p:cNvPr id="38" name="组合 37"/>
            <p:cNvGrpSpPr/>
            <p:nvPr/>
          </p:nvGrpSpPr>
          <p:grpSpPr>
            <a:xfrm>
              <a:off x="3881396" y="3219687"/>
              <a:ext cx="1532748" cy="1532748"/>
              <a:chOff x="1616852" y="1904306"/>
              <a:chExt cx="1812148" cy="1812148"/>
            </a:xfrm>
            <a:grpFill/>
          </p:grpSpPr>
          <p:sp>
            <p:nvSpPr>
              <p:cNvPr id="45" name="椭圆 44"/>
              <p:cNvSpPr/>
              <p:nvPr/>
            </p:nvSpPr>
            <p:spPr>
              <a:xfrm>
                <a:off x="1616852" y="1904306"/>
                <a:ext cx="1812148" cy="1812148"/>
              </a:xfrm>
              <a:prstGeom prst="ellipse">
                <a:avLst/>
              </a:prstGeom>
              <a:grpFill/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1692646" y="1980100"/>
                <a:ext cx="1660560" cy="1660560"/>
              </a:xfrm>
              <a:prstGeom prst="ellipse">
                <a:avLst/>
              </a:prstGeom>
              <a:solidFill>
                <a:srgbClr val="9E1F24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4240792" y="3598907"/>
              <a:ext cx="813957" cy="718202"/>
              <a:chOff x="10035202" y="2871390"/>
              <a:chExt cx="451242" cy="398157"/>
            </a:xfrm>
            <a:grpFill/>
          </p:grpSpPr>
          <p:sp>
            <p:nvSpPr>
              <p:cNvPr id="40" name="Freeform 5"/>
              <p:cNvSpPr>
                <a:spLocks/>
              </p:cNvSpPr>
              <p:nvPr/>
            </p:nvSpPr>
            <p:spPr bwMode="auto">
              <a:xfrm>
                <a:off x="10320937" y="2908864"/>
                <a:ext cx="128034" cy="206103"/>
              </a:xfrm>
              <a:custGeom>
                <a:avLst/>
                <a:gdLst>
                  <a:gd name="T0" fmla="*/ 31 w 35"/>
                  <a:gd name="T1" fmla="*/ 0 h 56"/>
                  <a:gd name="T2" fmla="*/ 30 w 35"/>
                  <a:gd name="T3" fmla="*/ 0 h 56"/>
                  <a:gd name="T4" fmla="*/ 0 w 35"/>
                  <a:gd name="T5" fmla="*/ 56 h 56"/>
                  <a:gd name="T6" fmla="*/ 29 w 35"/>
                  <a:gd name="T7" fmla="*/ 56 h 56"/>
                  <a:gd name="T8" fmla="*/ 33 w 35"/>
                  <a:gd name="T9" fmla="*/ 50 h 56"/>
                  <a:gd name="T10" fmla="*/ 35 w 35"/>
                  <a:gd name="T11" fmla="*/ 4 h 56"/>
                  <a:gd name="T12" fmla="*/ 31 w 35"/>
                  <a:gd name="T13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56">
                    <a:moveTo>
                      <a:pt x="31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29" y="56"/>
                      <a:pt x="29" y="56"/>
                      <a:pt x="29" y="56"/>
                    </a:cubicBezTo>
                    <a:cubicBezTo>
                      <a:pt x="31" y="56"/>
                      <a:pt x="33" y="53"/>
                      <a:pt x="33" y="50"/>
                    </a:cubicBezTo>
                    <a:cubicBezTo>
                      <a:pt x="35" y="4"/>
                      <a:pt x="35" y="4"/>
                      <a:pt x="35" y="4"/>
                    </a:cubicBezTo>
                    <a:cubicBezTo>
                      <a:pt x="35" y="2"/>
                      <a:pt x="33" y="0"/>
                      <a:pt x="31" y="0"/>
                    </a:cubicBezTo>
                  </a:path>
                </a:pathLst>
              </a:custGeom>
              <a:grpFill/>
              <a:ln w="31750">
                <a:noFill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1" name="Freeform 6"/>
              <p:cNvSpPr>
                <a:spLocks/>
              </p:cNvSpPr>
              <p:nvPr/>
            </p:nvSpPr>
            <p:spPr bwMode="auto">
              <a:xfrm>
                <a:off x="10216323" y="3158686"/>
                <a:ext cx="89000" cy="67140"/>
              </a:xfrm>
              <a:custGeom>
                <a:avLst/>
                <a:gdLst>
                  <a:gd name="T0" fmla="*/ 48 w 57"/>
                  <a:gd name="T1" fmla="*/ 0 h 43"/>
                  <a:gd name="T2" fmla="*/ 10 w 57"/>
                  <a:gd name="T3" fmla="*/ 0 h 43"/>
                  <a:gd name="T4" fmla="*/ 0 w 57"/>
                  <a:gd name="T5" fmla="*/ 43 h 43"/>
                  <a:gd name="T6" fmla="*/ 57 w 57"/>
                  <a:gd name="T7" fmla="*/ 43 h 43"/>
                  <a:gd name="T8" fmla="*/ 48 w 57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43">
                    <a:moveTo>
                      <a:pt x="48" y="0"/>
                    </a:moveTo>
                    <a:lnTo>
                      <a:pt x="10" y="0"/>
                    </a:lnTo>
                    <a:lnTo>
                      <a:pt x="0" y="43"/>
                    </a:lnTo>
                    <a:lnTo>
                      <a:pt x="57" y="43"/>
                    </a:lnTo>
                    <a:lnTo>
                      <a:pt x="48" y="0"/>
                    </a:lnTo>
                    <a:close/>
                  </a:path>
                </a:pathLst>
              </a:custGeom>
              <a:grpFill/>
              <a:ln w="31750">
                <a:noFill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2" name="Freeform 7"/>
              <p:cNvSpPr>
                <a:spLocks/>
              </p:cNvSpPr>
              <p:nvPr/>
            </p:nvSpPr>
            <p:spPr bwMode="auto">
              <a:xfrm>
                <a:off x="10110149" y="3233635"/>
                <a:ext cx="306032" cy="35912"/>
              </a:xfrm>
              <a:custGeom>
                <a:avLst/>
                <a:gdLst>
                  <a:gd name="T0" fmla="*/ 75 w 83"/>
                  <a:gd name="T1" fmla="*/ 0 h 10"/>
                  <a:gd name="T2" fmla="*/ 42 w 83"/>
                  <a:gd name="T3" fmla="*/ 0 h 10"/>
                  <a:gd name="T4" fmla="*/ 41 w 83"/>
                  <a:gd name="T5" fmla="*/ 0 h 10"/>
                  <a:gd name="T6" fmla="*/ 8 w 83"/>
                  <a:gd name="T7" fmla="*/ 0 h 10"/>
                  <a:gd name="T8" fmla="*/ 1 w 83"/>
                  <a:gd name="T9" fmla="*/ 3 h 10"/>
                  <a:gd name="T10" fmla="*/ 0 w 83"/>
                  <a:gd name="T11" fmla="*/ 7 h 10"/>
                  <a:gd name="T12" fmla="*/ 3 w 83"/>
                  <a:gd name="T13" fmla="*/ 10 h 10"/>
                  <a:gd name="T14" fmla="*/ 41 w 83"/>
                  <a:gd name="T15" fmla="*/ 10 h 10"/>
                  <a:gd name="T16" fmla="*/ 42 w 83"/>
                  <a:gd name="T17" fmla="*/ 10 h 10"/>
                  <a:gd name="T18" fmla="*/ 80 w 83"/>
                  <a:gd name="T19" fmla="*/ 10 h 10"/>
                  <a:gd name="T20" fmla="*/ 83 w 83"/>
                  <a:gd name="T21" fmla="*/ 7 h 10"/>
                  <a:gd name="T22" fmla="*/ 82 w 83"/>
                  <a:gd name="T23" fmla="*/ 3 h 10"/>
                  <a:gd name="T24" fmla="*/ 75 w 83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3" h="10">
                    <a:moveTo>
                      <a:pt x="75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2" y="0"/>
                      <a:pt x="1" y="3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8"/>
                      <a:pt x="1" y="10"/>
                      <a:pt x="3" y="10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80" y="10"/>
                      <a:pt x="80" y="10"/>
                      <a:pt x="80" y="10"/>
                    </a:cubicBezTo>
                    <a:cubicBezTo>
                      <a:pt x="82" y="10"/>
                      <a:pt x="83" y="8"/>
                      <a:pt x="83" y="7"/>
                    </a:cubicBezTo>
                    <a:cubicBezTo>
                      <a:pt x="82" y="3"/>
                      <a:pt x="82" y="3"/>
                      <a:pt x="82" y="3"/>
                    </a:cubicBezTo>
                    <a:cubicBezTo>
                      <a:pt x="81" y="0"/>
                      <a:pt x="78" y="0"/>
                      <a:pt x="75" y="0"/>
                    </a:cubicBezTo>
                    <a:close/>
                  </a:path>
                </a:pathLst>
              </a:custGeom>
              <a:grpFill/>
              <a:ln w="31750">
                <a:noFill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3" name="Freeform 8"/>
              <p:cNvSpPr>
                <a:spLocks/>
              </p:cNvSpPr>
              <p:nvPr/>
            </p:nvSpPr>
            <p:spPr bwMode="auto">
              <a:xfrm>
                <a:off x="10072675" y="2908864"/>
                <a:ext cx="235770" cy="206105"/>
              </a:xfrm>
              <a:custGeom>
                <a:avLst/>
                <a:gdLst>
                  <a:gd name="T0" fmla="*/ 64 w 64"/>
                  <a:gd name="T1" fmla="*/ 0 h 56"/>
                  <a:gd name="T2" fmla="*/ 4 w 64"/>
                  <a:gd name="T3" fmla="*/ 0 h 56"/>
                  <a:gd name="T4" fmla="*/ 0 w 64"/>
                  <a:gd name="T5" fmla="*/ 4 h 56"/>
                  <a:gd name="T6" fmla="*/ 2 w 64"/>
                  <a:gd name="T7" fmla="*/ 51 h 56"/>
                  <a:gd name="T8" fmla="*/ 6 w 64"/>
                  <a:gd name="T9" fmla="*/ 56 h 56"/>
                  <a:gd name="T10" fmla="*/ 34 w 64"/>
                  <a:gd name="T11" fmla="*/ 56 h 56"/>
                  <a:gd name="T12" fmla="*/ 64 w 64"/>
                  <a:gd name="T13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56">
                    <a:moveTo>
                      <a:pt x="6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4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2" y="53"/>
                      <a:pt x="4" y="56"/>
                      <a:pt x="6" y="56"/>
                    </a:cubicBezTo>
                    <a:cubicBezTo>
                      <a:pt x="34" y="56"/>
                      <a:pt x="34" y="56"/>
                      <a:pt x="34" y="56"/>
                    </a:cubicBezTo>
                    <a:cubicBezTo>
                      <a:pt x="64" y="0"/>
                      <a:pt x="64" y="0"/>
                      <a:pt x="64" y="0"/>
                    </a:cubicBezTo>
                  </a:path>
                </a:pathLst>
              </a:custGeom>
              <a:grpFill/>
              <a:ln w="31750">
                <a:noFill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44" name="Freeform 9"/>
              <p:cNvSpPr>
                <a:spLocks noEditPoints="1"/>
              </p:cNvSpPr>
              <p:nvPr/>
            </p:nvSpPr>
            <p:spPr bwMode="auto">
              <a:xfrm>
                <a:off x="10035202" y="2871390"/>
                <a:ext cx="451242" cy="281050"/>
              </a:xfrm>
              <a:custGeom>
                <a:avLst/>
                <a:gdLst>
                  <a:gd name="T0" fmla="*/ 8 w 122"/>
                  <a:gd name="T1" fmla="*/ 76 h 76"/>
                  <a:gd name="T2" fmla="*/ 114 w 122"/>
                  <a:gd name="T3" fmla="*/ 76 h 76"/>
                  <a:gd name="T4" fmla="*/ 119 w 122"/>
                  <a:gd name="T5" fmla="*/ 70 h 76"/>
                  <a:gd name="T6" fmla="*/ 122 w 122"/>
                  <a:gd name="T7" fmla="*/ 5 h 76"/>
                  <a:gd name="T8" fmla="*/ 117 w 122"/>
                  <a:gd name="T9" fmla="*/ 0 h 76"/>
                  <a:gd name="T10" fmla="*/ 5 w 122"/>
                  <a:gd name="T11" fmla="*/ 0 h 76"/>
                  <a:gd name="T12" fmla="*/ 0 w 122"/>
                  <a:gd name="T13" fmla="*/ 5 h 76"/>
                  <a:gd name="T14" fmla="*/ 3 w 122"/>
                  <a:gd name="T15" fmla="*/ 70 h 76"/>
                  <a:gd name="T16" fmla="*/ 8 w 122"/>
                  <a:gd name="T17" fmla="*/ 76 h 76"/>
                  <a:gd name="T18" fmla="*/ 10 w 122"/>
                  <a:gd name="T19" fmla="*/ 6 h 76"/>
                  <a:gd name="T20" fmla="*/ 112 w 122"/>
                  <a:gd name="T21" fmla="*/ 6 h 76"/>
                  <a:gd name="T22" fmla="*/ 116 w 122"/>
                  <a:gd name="T23" fmla="*/ 10 h 76"/>
                  <a:gd name="T24" fmla="*/ 114 w 122"/>
                  <a:gd name="T25" fmla="*/ 65 h 76"/>
                  <a:gd name="T26" fmla="*/ 109 w 122"/>
                  <a:gd name="T27" fmla="*/ 70 h 76"/>
                  <a:gd name="T28" fmla="*/ 13 w 122"/>
                  <a:gd name="T29" fmla="*/ 70 h 76"/>
                  <a:gd name="T30" fmla="*/ 8 w 122"/>
                  <a:gd name="T31" fmla="*/ 65 h 76"/>
                  <a:gd name="T32" fmla="*/ 6 w 122"/>
                  <a:gd name="T33" fmla="*/ 10 h 76"/>
                  <a:gd name="T34" fmla="*/ 10 w 122"/>
                  <a:gd name="T35" fmla="*/ 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2" h="76">
                    <a:moveTo>
                      <a:pt x="8" y="76"/>
                    </a:moveTo>
                    <a:cubicBezTo>
                      <a:pt x="114" y="76"/>
                      <a:pt x="114" y="76"/>
                      <a:pt x="114" y="76"/>
                    </a:cubicBezTo>
                    <a:cubicBezTo>
                      <a:pt x="117" y="76"/>
                      <a:pt x="119" y="73"/>
                      <a:pt x="119" y="70"/>
                    </a:cubicBezTo>
                    <a:cubicBezTo>
                      <a:pt x="122" y="5"/>
                      <a:pt x="122" y="5"/>
                      <a:pt x="122" y="5"/>
                    </a:cubicBezTo>
                    <a:cubicBezTo>
                      <a:pt x="122" y="2"/>
                      <a:pt x="120" y="0"/>
                      <a:pt x="117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3" y="70"/>
                      <a:pt x="3" y="70"/>
                      <a:pt x="3" y="70"/>
                    </a:cubicBezTo>
                    <a:cubicBezTo>
                      <a:pt x="3" y="73"/>
                      <a:pt x="5" y="76"/>
                      <a:pt x="8" y="76"/>
                    </a:cubicBezTo>
                    <a:close/>
                    <a:moveTo>
                      <a:pt x="10" y="6"/>
                    </a:moveTo>
                    <a:cubicBezTo>
                      <a:pt x="112" y="6"/>
                      <a:pt x="112" y="6"/>
                      <a:pt x="112" y="6"/>
                    </a:cubicBezTo>
                    <a:cubicBezTo>
                      <a:pt x="114" y="6"/>
                      <a:pt x="116" y="8"/>
                      <a:pt x="116" y="10"/>
                    </a:cubicBezTo>
                    <a:cubicBezTo>
                      <a:pt x="114" y="65"/>
                      <a:pt x="114" y="65"/>
                      <a:pt x="114" y="65"/>
                    </a:cubicBezTo>
                    <a:cubicBezTo>
                      <a:pt x="114" y="67"/>
                      <a:pt x="112" y="70"/>
                      <a:pt x="109" y="70"/>
                    </a:cubicBezTo>
                    <a:cubicBezTo>
                      <a:pt x="13" y="70"/>
                      <a:pt x="13" y="70"/>
                      <a:pt x="13" y="70"/>
                    </a:cubicBezTo>
                    <a:cubicBezTo>
                      <a:pt x="10" y="70"/>
                      <a:pt x="8" y="67"/>
                      <a:pt x="8" y="65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8"/>
                      <a:pt x="8" y="6"/>
                      <a:pt x="10" y="6"/>
                    </a:cubicBezTo>
                    <a:close/>
                  </a:path>
                </a:pathLst>
              </a:custGeom>
              <a:grpFill/>
              <a:ln w="31750">
                <a:noFill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47" name="组合 46"/>
          <p:cNvGrpSpPr/>
          <p:nvPr/>
        </p:nvGrpSpPr>
        <p:grpSpPr>
          <a:xfrm>
            <a:off x="6412069" y="4042680"/>
            <a:ext cx="540000" cy="540000"/>
            <a:chOff x="1791254" y="2001784"/>
            <a:chExt cx="1532748" cy="1532748"/>
          </a:xfrm>
          <a:solidFill>
            <a:srgbClr val="F0DFB2"/>
          </a:solidFill>
        </p:grpSpPr>
        <p:grpSp>
          <p:nvGrpSpPr>
            <p:cNvPr id="48" name="组合 47"/>
            <p:cNvGrpSpPr/>
            <p:nvPr/>
          </p:nvGrpSpPr>
          <p:grpSpPr>
            <a:xfrm>
              <a:off x="1791254" y="2001784"/>
              <a:ext cx="1532748" cy="1532748"/>
              <a:chOff x="1616852" y="1904306"/>
              <a:chExt cx="1812148" cy="1812148"/>
            </a:xfrm>
            <a:grpFill/>
          </p:grpSpPr>
          <p:sp>
            <p:nvSpPr>
              <p:cNvPr id="54" name="椭圆 53"/>
              <p:cNvSpPr/>
              <p:nvPr/>
            </p:nvSpPr>
            <p:spPr>
              <a:xfrm>
                <a:off x="1616852" y="1904306"/>
                <a:ext cx="1812148" cy="1812148"/>
              </a:xfrm>
              <a:prstGeom prst="ellipse">
                <a:avLst/>
              </a:prstGeom>
              <a:grpFill/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1692646" y="1980100"/>
                <a:ext cx="1660560" cy="1660560"/>
              </a:xfrm>
              <a:prstGeom prst="ellipse">
                <a:avLst/>
              </a:prstGeom>
              <a:solidFill>
                <a:srgbClr val="9E1F24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49" name="组合 48"/>
            <p:cNvGrpSpPr/>
            <p:nvPr/>
          </p:nvGrpSpPr>
          <p:grpSpPr>
            <a:xfrm>
              <a:off x="2082326" y="2435821"/>
              <a:ext cx="785791" cy="653414"/>
              <a:chOff x="5483094" y="2867789"/>
              <a:chExt cx="435626" cy="362240"/>
            </a:xfrm>
            <a:grpFill/>
          </p:grpSpPr>
          <p:sp>
            <p:nvSpPr>
              <p:cNvPr id="50" name="Freeform 19"/>
              <p:cNvSpPr>
                <a:spLocks/>
              </p:cNvSpPr>
              <p:nvPr/>
            </p:nvSpPr>
            <p:spPr bwMode="auto">
              <a:xfrm>
                <a:off x="5501831" y="2964595"/>
                <a:ext cx="416889" cy="265434"/>
              </a:xfrm>
              <a:custGeom>
                <a:avLst/>
                <a:gdLst>
                  <a:gd name="T0" fmla="*/ 0 w 267"/>
                  <a:gd name="T1" fmla="*/ 170 h 170"/>
                  <a:gd name="T2" fmla="*/ 87 w 267"/>
                  <a:gd name="T3" fmla="*/ 66 h 170"/>
                  <a:gd name="T4" fmla="*/ 189 w 267"/>
                  <a:gd name="T5" fmla="*/ 80 h 170"/>
                  <a:gd name="T6" fmla="*/ 267 w 267"/>
                  <a:gd name="T7" fmla="*/ 0 h 170"/>
                  <a:gd name="T8" fmla="*/ 267 w 267"/>
                  <a:gd name="T9" fmla="*/ 170 h 170"/>
                  <a:gd name="T10" fmla="*/ 0 w 267"/>
                  <a:gd name="T11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7" h="170">
                    <a:moveTo>
                      <a:pt x="0" y="170"/>
                    </a:moveTo>
                    <a:lnTo>
                      <a:pt x="87" y="66"/>
                    </a:lnTo>
                    <a:lnTo>
                      <a:pt x="189" y="80"/>
                    </a:lnTo>
                    <a:lnTo>
                      <a:pt x="267" y="0"/>
                    </a:lnTo>
                    <a:lnTo>
                      <a:pt x="267" y="170"/>
                    </a:lnTo>
                    <a:lnTo>
                      <a:pt x="0" y="170"/>
                    </a:lnTo>
                    <a:close/>
                  </a:path>
                </a:pathLst>
              </a:custGeom>
              <a:grpFill/>
              <a:ln w="31750">
                <a:noFill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1" name="Freeform 20"/>
              <p:cNvSpPr>
                <a:spLocks/>
              </p:cNvSpPr>
              <p:nvPr/>
            </p:nvSpPr>
            <p:spPr bwMode="auto">
              <a:xfrm>
                <a:off x="5501831" y="2964595"/>
                <a:ext cx="416889" cy="265434"/>
              </a:xfrm>
              <a:custGeom>
                <a:avLst/>
                <a:gdLst>
                  <a:gd name="T0" fmla="*/ 0 w 267"/>
                  <a:gd name="T1" fmla="*/ 170 h 170"/>
                  <a:gd name="T2" fmla="*/ 87 w 267"/>
                  <a:gd name="T3" fmla="*/ 66 h 170"/>
                  <a:gd name="T4" fmla="*/ 189 w 267"/>
                  <a:gd name="T5" fmla="*/ 80 h 170"/>
                  <a:gd name="T6" fmla="*/ 267 w 267"/>
                  <a:gd name="T7" fmla="*/ 0 h 170"/>
                  <a:gd name="T8" fmla="*/ 267 w 267"/>
                  <a:gd name="T9" fmla="*/ 170 h 170"/>
                  <a:gd name="T10" fmla="*/ 0 w 267"/>
                  <a:gd name="T11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7" h="170">
                    <a:moveTo>
                      <a:pt x="0" y="170"/>
                    </a:moveTo>
                    <a:lnTo>
                      <a:pt x="87" y="66"/>
                    </a:lnTo>
                    <a:lnTo>
                      <a:pt x="189" y="80"/>
                    </a:lnTo>
                    <a:lnTo>
                      <a:pt x="267" y="0"/>
                    </a:lnTo>
                    <a:lnTo>
                      <a:pt x="267" y="170"/>
                    </a:lnTo>
                    <a:lnTo>
                      <a:pt x="0" y="170"/>
                    </a:lnTo>
                  </a:path>
                </a:pathLst>
              </a:custGeom>
              <a:grpFill/>
              <a:ln w="31750">
                <a:noFill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2" name="Freeform 21"/>
              <p:cNvSpPr>
                <a:spLocks/>
              </p:cNvSpPr>
              <p:nvPr/>
            </p:nvSpPr>
            <p:spPr bwMode="auto">
              <a:xfrm>
                <a:off x="5483094" y="2867789"/>
                <a:ext cx="435626" cy="362240"/>
              </a:xfrm>
              <a:custGeom>
                <a:avLst/>
                <a:gdLst>
                  <a:gd name="T0" fmla="*/ 279 w 279"/>
                  <a:gd name="T1" fmla="*/ 0 h 232"/>
                  <a:gd name="T2" fmla="*/ 225 w 279"/>
                  <a:gd name="T3" fmla="*/ 5 h 232"/>
                  <a:gd name="T4" fmla="*/ 239 w 279"/>
                  <a:gd name="T5" fmla="*/ 19 h 232"/>
                  <a:gd name="T6" fmla="*/ 182 w 279"/>
                  <a:gd name="T7" fmla="*/ 92 h 232"/>
                  <a:gd name="T8" fmla="*/ 80 w 279"/>
                  <a:gd name="T9" fmla="*/ 73 h 232"/>
                  <a:gd name="T10" fmla="*/ 0 w 279"/>
                  <a:gd name="T11" fmla="*/ 232 h 232"/>
                  <a:gd name="T12" fmla="*/ 95 w 279"/>
                  <a:gd name="T13" fmla="*/ 111 h 232"/>
                  <a:gd name="T14" fmla="*/ 196 w 279"/>
                  <a:gd name="T15" fmla="*/ 126 h 232"/>
                  <a:gd name="T16" fmla="*/ 265 w 279"/>
                  <a:gd name="T17" fmla="*/ 43 h 232"/>
                  <a:gd name="T18" fmla="*/ 279 w 279"/>
                  <a:gd name="T19" fmla="*/ 55 h 232"/>
                  <a:gd name="T20" fmla="*/ 279 w 279"/>
                  <a:gd name="T21" fmla="*/ 0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9" h="232">
                    <a:moveTo>
                      <a:pt x="279" y="0"/>
                    </a:moveTo>
                    <a:lnTo>
                      <a:pt x="225" y="5"/>
                    </a:lnTo>
                    <a:lnTo>
                      <a:pt x="239" y="19"/>
                    </a:lnTo>
                    <a:lnTo>
                      <a:pt x="182" y="92"/>
                    </a:lnTo>
                    <a:lnTo>
                      <a:pt x="80" y="73"/>
                    </a:lnTo>
                    <a:lnTo>
                      <a:pt x="0" y="232"/>
                    </a:lnTo>
                    <a:lnTo>
                      <a:pt x="95" y="111"/>
                    </a:lnTo>
                    <a:lnTo>
                      <a:pt x="196" y="126"/>
                    </a:lnTo>
                    <a:lnTo>
                      <a:pt x="265" y="43"/>
                    </a:lnTo>
                    <a:lnTo>
                      <a:pt x="279" y="55"/>
                    </a:lnTo>
                    <a:lnTo>
                      <a:pt x="279" y="0"/>
                    </a:lnTo>
                    <a:close/>
                  </a:path>
                </a:pathLst>
              </a:custGeom>
              <a:grpFill/>
              <a:ln w="31750">
                <a:noFill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53" name="Freeform 22"/>
              <p:cNvSpPr>
                <a:spLocks/>
              </p:cNvSpPr>
              <p:nvPr/>
            </p:nvSpPr>
            <p:spPr bwMode="auto">
              <a:xfrm>
                <a:off x="5483094" y="2867789"/>
                <a:ext cx="435626" cy="362240"/>
              </a:xfrm>
              <a:custGeom>
                <a:avLst/>
                <a:gdLst>
                  <a:gd name="T0" fmla="*/ 279 w 279"/>
                  <a:gd name="T1" fmla="*/ 0 h 232"/>
                  <a:gd name="T2" fmla="*/ 225 w 279"/>
                  <a:gd name="T3" fmla="*/ 5 h 232"/>
                  <a:gd name="T4" fmla="*/ 239 w 279"/>
                  <a:gd name="T5" fmla="*/ 19 h 232"/>
                  <a:gd name="T6" fmla="*/ 182 w 279"/>
                  <a:gd name="T7" fmla="*/ 92 h 232"/>
                  <a:gd name="T8" fmla="*/ 80 w 279"/>
                  <a:gd name="T9" fmla="*/ 73 h 232"/>
                  <a:gd name="T10" fmla="*/ 0 w 279"/>
                  <a:gd name="T11" fmla="*/ 232 h 232"/>
                  <a:gd name="T12" fmla="*/ 95 w 279"/>
                  <a:gd name="T13" fmla="*/ 111 h 232"/>
                  <a:gd name="T14" fmla="*/ 196 w 279"/>
                  <a:gd name="T15" fmla="*/ 126 h 232"/>
                  <a:gd name="T16" fmla="*/ 265 w 279"/>
                  <a:gd name="T17" fmla="*/ 43 h 232"/>
                  <a:gd name="T18" fmla="*/ 279 w 279"/>
                  <a:gd name="T19" fmla="*/ 55 h 232"/>
                  <a:gd name="T20" fmla="*/ 279 w 279"/>
                  <a:gd name="T21" fmla="*/ 0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9" h="232">
                    <a:moveTo>
                      <a:pt x="279" y="0"/>
                    </a:moveTo>
                    <a:lnTo>
                      <a:pt x="225" y="5"/>
                    </a:lnTo>
                    <a:lnTo>
                      <a:pt x="239" y="19"/>
                    </a:lnTo>
                    <a:lnTo>
                      <a:pt x="182" y="92"/>
                    </a:lnTo>
                    <a:lnTo>
                      <a:pt x="80" y="73"/>
                    </a:lnTo>
                    <a:lnTo>
                      <a:pt x="0" y="232"/>
                    </a:lnTo>
                    <a:lnTo>
                      <a:pt x="95" y="111"/>
                    </a:lnTo>
                    <a:lnTo>
                      <a:pt x="196" y="126"/>
                    </a:lnTo>
                    <a:lnTo>
                      <a:pt x="265" y="43"/>
                    </a:lnTo>
                    <a:lnTo>
                      <a:pt x="279" y="55"/>
                    </a:lnTo>
                    <a:lnTo>
                      <a:pt x="279" y="0"/>
                    </a:lnTo>
                  </a:path>
                </a:pathLst>
              </a:custGeom>
              <a:grpFill/>
              <a:ln w="31750">
                <a:noFill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56" name="组合 55"/>
          <p:cNvGrpSpPr/>
          <p:nvPr/>
        </p:nvGrpSpPr>
        <p:grpSpPr>
          <a:xfrm>
            <a:off x="8404249" y="4042680"/>
            <a:ext cx="540000" cy="540000"/>
            <a:chOff x="7764214" y="2294561"/>
            <a:chExt cx="2319586" cy="2319586"/>
          </a:xfrm>
          <a:solidFill>
            <a:srgbClr val="F0DFB2"/>
          </a:solidFill>
        </p:grpSpPr>
        <p:grpSp>
          <p:nvGrpSpPr>
            <p:cNvPr id="57" name="组合 56"/>
            <p:cNvGrpSpPr/>
            <p:nvPr/>
          </p:nvGrpSpPr>
          <p:grpSpPr>
            <a:xfrm>
              <a:off x="7764214" y="2294561"/>
              <a:ext cx="2319586" cy="2319586"/>
              <a:chOff x="1616852" y="1904306"/>
              <a:chExt cx="1812148" cy="1812148"/>
            </a:xfrm>
            <a:grpFill/>
          </p:grpSpPr>
          <p:sp>
            <p:nvSpPr>
              <p:cNvPr id="63" name="椭圆 62"/>
              <p:cNvSpPr/>
              <p:nvPr/>
            </p:nvSpPr>
            <p:spPr>
              <a:xfrm>
                <a:off x="1616852" y="1904306"/>
                <a:ext cx="1812148" cy="1812148"/>
              </a:xfrm>
              <a:prstGeom prst="ellipse">
                <a:avLst/>
              </a:prstGeom>
              <a:grpFill/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4" name="椭圆 63"/>
              <p:cNvSpPr/>
              <p:nvPr/>
            </p:nvSpPr>
            <p:spPr>
              <a:xfrm>
                <a:off x="1692646" y="1980100"/>
                <a:ext cx="1660560" cy="1660560"/>
              </a:xfrm>
              <a:prstGeom prst="ellipse">
                <a:avLst/>
              </a:prstGeom>
              <a:solidFill>
                <a:srgbClr val="9E1F24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58" name="组合 57"/>
            <p:cNvGrpSpPr/>
            <p:nvPr/>
          </p:nvGrpSpPr>
          <p:grpSpPr>
            <a:xfrm>
              <a:off x="8410814" y="2761703"/>
              <a:ext cx="1026386" cy="1385303"/>
              <a:chOff x="6334126" y="3163888"/>
              <a:chExt cx="258763" cy="349250"/>
            </a:xfrm>
            <a:grpFill/>
          </p:grpSpPr>
          <p:sp>
            <p:nvSpPr>
              <p:cNvPr id="59" name="Freeform 370"/>
              <p:cNvSpPr>
                <a:spLocks noEditPoints="1"/>
              </p:cNvSpPr>
              <p:nvPr/>
            </p:nvSpPr>
            <p:spPr bwMode="auto">
              <a:xfrm>
                <a:off x="6334126" y="3163888"/>
                <a:ext cx="258763" cy="349250"/>
              </a:xfrm>
              <a:custGeom>
                <a:avLst/>
                <a:gdLst>
                  <a:gd name="T0" fmla="*/ 128 w 128"/>
                  <a:gd name="T1" fmla="*/ 53 h 172"/>
                  <a:gd name="T2" fmla="*/ 122 w 128"/>
                  <a:gd name="T3" fmla="*/ 43 h 172"/>
                  <a:gd name="T4" fmla="*/ 86 w 128"/>
                  <a:gd name="T5" fmla="*/ 6 h 172"/>
                  <a:gd name="T6" fmla="*/ 75 w 128"/>
                  <a:gd name="T7" fmla="*/ 1 h 172"/>
                  <a:gd name="T8" fmla="*/ 75 w 128"/>
                  <a:gd name="T9" fmla="*/ 1 h 172"/>
                  <a:gd name="T10" fmla="*/ 75 w 128"/>
                  <a:gd name="T11" fmla="*/ 0 h 172"/>
                  <a:gd name="T12" fmla="*/ 19 w 128"/>
                  <a:gd name="T13" fmla="*/ 0 h 172"/>
                  <a:gd name="T14" fmla="*/ 0 w 128"/>
                  <a:gd name="T15" fmla="*/ 20 h 172"/>
                  <a:gd name="T16" fmla="*/ 0 w 128"/>
                  <a:gd name="T17" fmla="*/ 153 h 172"/>
                  <a:gd name="T18" fmla="*/ 19 w 128"/>
                  <a:gd name="T19" fmla="*/ 172 h 172"/>
                  <a:gd name="T20" fmla="*/ 108 w 128"/>
                  <a:gd name="T21" fmla="*/ 172 h 172"/>
                  <a:gd name="T22" fmla="*/ 128 w 128"/>
                  <a:gd name="T23" fmla="*/ 152 h 172"/>
                  <a:gd name="T24" fmla="*/ 128 w 128"/>
                  <a:gd name="T25" fmla="*/ 53 h 172"/>
                  <a:gd name="T26" fmla="*/ 80 w 128"/>
                  <a:gd name="T27" fmla="*/ 19 h 172"/>
                  <a:gd name="T28" fmla="*/ 109 w 128"/>
                  <a:gd name="T29" fmla="*/ 48 h 172"/>
                  <a:gd name="T30" fmla="*/ 87 w 128"/>
                  <a:gd name="T31" fmla="*/ 48 h 172"/>
                  <a:gd name="T32" fmla="*/ 80 w 128"/>
                  <a:gd name="T33" fmla="*/ 41 h 172"/>
                  <a:gd name="T34" fmla="*/ 80 w 128"/>
                  <a:gd name="T35" fmla="*/ 19 h 172"/>
                  <a:gd name="T36" fmla="*/ 115 w 128"/>
                  <a:gd name="T37" fmla="*/ 152 h 172"/>
                  <a:gd name="T38" fmla="*/ 108 w 128"/>
                  <a:gd name="T39" fmla="*/ 159 h 172"/>
                  <a:gd name="T40" fmla="*/ 19 w 128"/>
                  <a:gd name="T41" fmla="*/ 159 h 172"/>
                  <a:gd name="T42" fmla="*/ 13 w 128"/>
                  <a:gd name="T43" fmla="*/ 152 h 172"/>
                  <a:gd name="T44" fmla="*/ 13 w 128"/>
                  <a:gd name="T45" fmla="*/ 20 h 172"/>
                  <a:gd name="T46" fmla="*/ 19 w 128"/>
                  <a:gd name="T47" fmla="*/ 13 h 172"/>
                  <a:gd name="T48" fmla="*/ 67 w 128"/>
                  <a:gd name="T49" fmla="*/ 13 h 172"/>
                  <a:gd name="T50" fmla="*/ 67 w 128"/>
                  <a:gd name="T51" fmla="*/ 41 h 172"/>
                  <a:gd name="T52" fmla="*/ 87 w 128"/>
                  <a:gd name="T53" fmla="*/ 61 h 172"/>
                  <a:gd name="T54" fmla="*/ 115 w 128"/>
                  <a:gd name="T55" fmla="*/ 61 h 172"/>
                  <a:gd name="T56" fmla="*/ 115 w 128"/>
                  <a:gd name="T57" fmla="*/ 152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8" h="172">
                    <a:moveTo>
                      <a:pt x="128" y="53"/>
                    </a:moveTo>
                    <a:cubicBezTo>
                      <a:pt x="127" y="49"/>
                      <a:pt x="125" y="46"/>
                      <a:pt x="122" y="43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83" y="3"/>
                      <a:pt x="79" y="1"/>
                      <a:pt x="75" y="1"/>
                    </a:cubicBezTo>
                    <a:cubicBezTo>
                      <a:pt x="75" y="1"/>
                      <a:pt x="75" y="1"/>
                      <a:pt x="75" y="1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8" y="0"/>
                      <a:pt x="0" y="9"/>
                      <a:pt x="0" y="20"/>
                    </a:cubicBezTo>
                    <a:cubicBezTo>
                      <a:pt x="0" y="153"/>
                      <a:pt x="0" y="153"/>
                      <a:pt x="0" y="153"/>
                    </a:cubicBezTo>
                    <a:cubicBezTo>
                      <a:pt x="0" y="163"/>
                      <a:pt x="9" y="172"/>
                      <a:pt x="19" y="172"/>
                    </a:cubicBezTo>
                    <a:cubicBezTo>
                      <a:pt x="108" y="172"/>
                      <a:pt x="108" y="172"/>
                      <a:pt x="108" y="172"/>
                    </a:cubicBezTo>
                    <a:cubicBezTo>
                      <a:pt x="119" y="172"/>
                      <a:pt x="128" y="163"/>
                      <a:pt x="128" y="152"/>
                    </a:cubicBezTo>
                    <a:cubicBezTo>
                      <a:pt x="128" y="53"/>
                      <a:pt x="128" y="53"/>
                      <a:pt x="128" y="53"/>
                    </a:cubicBezTo>
                    <a:close/>
                    <a:moveTo>
                      <a:pt x="80" y="19"/>
                    </a:moveTo>
                    <a:cubicBezTo>
                      <a:pt x="109" y="48"/>
                      <a:pt x="109" y="48"/>
                      <a:pt x="109" y="48"/>
                    </a:cubicBezTo>
                    <a:cubicBezTo>
                      <a:pt x="87" y="48"/>
                      <a:pt x="87" y="48"/>
                      <a:pt x="87" y="48"/>
                    </a:cubicBezTo>
                    <a:cubicBezTo>
                      <a:pt x="83" y="48"/>
                      <a:pt x="80" y="45"/>
                      <a:pt x="80" y="41"/>
                    </a:cubicBezTo>
                    <a:lnTo>
                      <a:pt x="80" y="19"/>
                    </a:lnTo>
                    <a:close/>
                    <a:moveTo>
                      <a:pt x="115" y="152"/>
                    </a:moveTo>
                    <a:cubicBezTo>
                      <a:pt x="115" y="156"/>
                      <a:pt x="112" y="159"/>
                      <a:pt x="108" y="159"/>
                    </a:cubicBezTo>
                    <a:cubicBezTo>
                      <a:pt x="19" y="159"/>
                      <a:pt x="19" y="159"/>
                      <a:pt x="19" y="159"/>
                    </a:cubicBezTo>
                    <a:cubicBezTo>
                      <a:pt x="16" y="159"/>
                      <a:pt x="13" y="156"/>
                      <a:pt x="13" y="152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3" y="16"/>
                      <a:pt x="16" y="13"/>
                      <a:pt x="19" y="13"/>
                    </a:cubicBezTo>
                    <a:cubicBezTo>
                      <a:pt x="67" y="13"/>
                      <a:pt x="67" y="13"/>
                      <a:pt x="67" y="13"/>
                    </a:cubicBezTo>
                    <a:cubicBezTo>
                      <a:pt x="67" y="41"/>
                      <a:pt x="67" y="41"/>
                      <a:pt x="67" y="41"/>
                    </a:cubicBezTo>
                    <a:cubicBezTo>
                      <a:pt x="67" y="52"/>
                      <a:pt x="76" y="61"/>
                      <a:pt x="87" y="61"/>
                    </a:cubicBezTo>
                    <a:cubicBezTo>
                      <a:pt x="115" y="61"/>
                      <a:pt x="115" y="61"/>
                      <a:pt x="115" y="61"/>
                    </a:cubicBezTo>
                    <a:lnTo>
                      <a:pt x="115" y="1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0" name="Freeform 371"/>
              <p:cNvSpPr>
                <a:spLocks/>
              </p:cNvSpPr>
              <p:nvPr/>
            </p:nvSpPr>
            <p:spPr bwMode="auto">
              <a:xfrm>
                <a:off x="6381751" y="3411538"/>
                <a:ext cx="161925" cy="26988"/>
              </a:xfrm>
              <a:custGeom>
                <a:avLst/>
                <a:gdLst>
                  <a:gd name="T0" fmla="*/ 73 w 80"/>
                  <a:gd name="T1" fmla="*/ 0 h 13"/>
                  <a:gd name="T2" fmla="*/ 19 w 80"/>
                  <a:gd name="T3" fmla="*/ 0 h 13"/>
                  <a:gd name="T4" fmla="*/ 19 w 80"/>
                  <a:gd name="T5" fmla="*/ 0 h 13"/>
                  <a:gd name="T6" fmla="*/ 6 w 80"/>
                  <a:gd name="T7" fmla="*/ 0 h 13"/>
                  <a:gd name="T8" fmla="*/ 0 w 80"/>
                  <a:gd name="T9" fmla="*/ 7 h 13"/>
                  <a:gd name="T10" fmla="*/ 6 w 80"/>
                  <a:gd name="T11" fmla="*/ 13 h 13"/>
                  <a:gd name="T12" fmla="*/ 10 w 80"/>
                  <a:gd name="T13" fmla="*/ 13 h 13"/>
                  <a:gd name="T14" fmla="*/ 56 w 80"/>
                  <a:gd name="T15" fmla="*/ 13 h 13"/>
                  <a:gd name="T16" fmla="*/ 73 w 80"/>
                  <a:gd name="T17" fmla="*/ 13 h 13"/>
                  <a:gd name="T18" fmla="*/ 80 w 80"/>
                  <a:gd name="T19" fmla="*/ 7 h 13"/>
                  <a:gd name="T20" fmla="*/ 73 w 80"/>
                  <a:gd name="T2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0" h="13">
                    <a:moveTo>
                      <a:pt x="73" y="0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0"/>
                      <a:pt x="3" y="13"/>
                      <a:pt x="6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56" y="13"/>
                      <a:pt x="56" y="13"/>
                      <a:pt x="56" y="13"/>
                    </a:cubicBezTo>
                    <a:cubicBezTo>
                      <a:pt x="73" y="13"/>
                      <a:pt x="73" y="13"/>
                      <a:pt x="73" y="13"/>
                    </a:cubicBezTo>
                    <a:cubicBezTo>
                      <a:pt x="77" y="13"/>
                      <a:pt x="80" y="10"/>
                      <a:pt x="80" y="7"/>
                    </a:cubicBezTo>
                    <a:cubicBezTo>
                      <a:pt x="80" y="3"/>
                      <a:pt x="77" y="0"/>
                      <a:pt x="7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1" name="Freeform 372"/>
              <p:cNvSpPr>
                <a:spLocks/>
              </p:cNvSpPr>
              <p:nvPr/>
            </p:nvSpPr>
            <p:spPr bwMode="auto">
              <a:xfrm>
                <a:off x="6381751" y="3359151"/>
                <a:ext cx="161925" cy="26988"/>
              </a:xfrm>
              <a:custGeom>
                <a:avLst/>
                <a:gdLst>
                  <a:gd name="T0" fmla="*/ 73 w 80"/>
                  <a:gd name="T1" fmla="*/ 0 h 13"/>
                  <a:gd name="T2" fmla="*/ 69 w 80"/>
                  <a:gd name="T3" fmla="*/ 0 h 13"/>
                  <a:gd name="T4" fmla="*/ 57 w 80"/>
                  <a:gd name="T5" fmla="*/ 0 h 13"/>
                  <a:gd name="T6" fmla="*/ 6 w 80"/>
                  <a:gd name="T7" fmla="*/ 0 h 13"/>
                  <a:gd name="T8" fmla="*/ 0 w 80"/>
                  <a:gd name="T9" fmla="*/ 7 h 13"/>
                  <a:gd name="T10" fmla="*/ 6 w 80"/>
                  <a:gd name="T11" fmla="*/ 13 h 13"/>
                  <a:gd name="T12" fmla="*/ 61 w 80"/>
                  <a:gd name="T13" fmla="*/ 13 h 13"/>
                  <a:gd name="T14" fmla="*/ 73 w 80"/>
                  <a:gd name="T15" fmla="*/ 13 h 13"/>
                  <a:gd name="T16" fmla="*/ 80 w 80"/>
                  <a:gd name="T17" fmla="*/ 7 h 13"/>
                  <a:gd name="T18" fmla="*/ 73 w 80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0" h="13">
                    <a:moveTo>
                      <a:pt x="73" y="0"/>
                    </a:moveTo>
                    <a:cubicBezTo>
                      <a:pt x="69" y="0"/>
                      <a:pt x="69" y="0"/>
                      <a:pt x="69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0"/>
                      <a:pt x="3" y="13"/>
                      <a:pt x="6" y="13"/>
                    </a:cubicBezTo>
                    <a:cubicBezTo>
                      <a:pt x="61" y="13"/>
                      <a:pt x="61" y="13"/>
                      <a:pt x="61" y="13"/>
                    </a:cubicBezTo>
                    <a:cubicBezTo>
                      <a:pt x="73" y="13"/>
                      <a:pt x="73" y="13"/>
                      <a:pt x="73" y="13"/>
                    </a:cubicBezTo>
                    <a:cubicBezTo>
                      <a:pt x="77" y="13"/>
                      <a:pt x="80" y="10"/>
                      <a:pt x="80" y="7"/>
                    </a:cubicBezTo>
                    <a:cubicBezTo>
                      <a:pt x="80" y="3"/>
                      <a:pt x="77" y="0"/>
                      <a:pt x="7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2" name="Freeform 373"/>
              <p:cNvSpPr>
                <a:spLocks/>
              </p:cNvSpPr>
              <p:nvPr/>
            </p:nvSpPr>
            <p:spPr bwMode="auto">
              <a:xfrm>
                <a:off x="6381751" y="3306763"/>
                <a:ext cx="130175" cy="25400"/>
              </a:xfrm>
              <a:custGeom>
                <a:avLst/>
                <a:gdLst>
                  <a:gd name="T0" fmla="*/ 59 w 64"/>
                  <a:gd name="T1" fmla="*/ 0 h 13"/>
                  <a:gd name="T2" fmla="*/ 56 w 64"/>
                  <a:gd name="T3" fmla="*/ 0 h 13"/>
                  <a:gd name="T4" fmla="*/ 46 w 64"/>
                  <a:gd name="T5" fmla="*/ 0 h 13"/>
                  <a:gd name="T6" fmla="*/ 5 w 64"/>
                  <a:gd name="T7" fmla="*/ 0 h 13"/>
                  <a:gd name="T8" fmla="*/ 0 w 64"/>
                  <a:gd name="T9" fmla="*/ 6 h 13"/>
                  <a:gd name="T10" fmla="*/ 5 w 64"/>
                  <a:gd name="T11" fmla="*/ 13 h 13"/>
                  <a:gd name="T12" fmla="*/ 49 w 64"/>
                  <a:gd name="T13" fmla="*/ 13 h 13"/>
                  <a:gd name="T14" fmla="*/ 59 w 64"/>
                  <a:gd name="T15" fmla="*/ 13 h 13"/>
                  <a:gd name="T16" fmla="*/ 64 w 64"/>
                  <a:gd name="T17" fmla="*/ 6 h 13"/>
                  <a:gd name="T18" fmla="*/ 59 w 64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4" h="13">
                    <a:moveTo>
                      <a:pt x="59" y="0"/>
                    </a:moveTo>
                    <a:cubicBezTo>
                      <a:pt x="56" y="0"/>
                      <a:pt x="56" y="0"/>
                      <a:pt x="56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10"/>
                      <a:pt x="2" y="13"/>
                      <a:pt x="5" y="13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62" y="13"/>
                      <a:pt x="64" y="10"/>
                      <a:pt x="64" y="6"/>
                    </a:cubicBezTo>
                    <a:cubicBezTo>
                      <a:pt x="64" y="3"/>
                      <a:pt x="6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7740189" y="4042680"/>
            <a:ext cx="540000" cy="540000"/>
            <a:chOff x="2568114" y="4144051"/>
            <a:chExt cx="540000" cy="540000"/>
          </a:xfrm>
        </p:grpSpPr>
        <p:grpSp>
          <p:nvGrpSpPr>
            <p:cNvPr id="67" name="组合 66"/>
            <p:cNvGrpSpPr/>
            <p:nvPr/>
          </p:nvGrpSpPr>
          <p:grpSpPr>
            <a:xfrm>
              <a:off x="2568114" y="4144051"/>
              <a:ext cx="540000" cy="540000"/>
              <a:chOff x="1616852" y="1904306"/>
              <a:chExt cx="1812148" cy="1812148"/>
            </a:xfrm>
            <a:solidFill>
              <a:srgbClr val="F0DFB2"/>
            </a:solidFill>
          </p:grpSpPr>
          <p:sp>
            <p:nvSpPr>
              <p:cNvPr id="68" name="椭圆 67"/>
              <p:cNvSpPr/>
              <p:nvPr/>
            </p:nvSpPr>
            <p:spPr>
              <a:xfrm>
                <a:off x="1616852" y="1904306"/>
                <a:ext cx="1812148" cy="1812148"/>
              </a:xfrm>
              <a:prstGeom prst="ellipse">
                <a:avLst/>
              </a:prstGeom>
              <a:grpFill/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9" name="椭圆 68"/>
              <p:cNvSpPr/>
              <p:nvPr/>
            </p:nvSpPr>
            <p:spPr>
              <a:xfrm>
                <a:off x="1692646" y="1980100"/>
                <a:ext cx="1660560" cy="1660560"/>
              </a:xfrm>
              <a:prstGeom prst="ellipse">
                <a:avLst/>
              </a:prstGeom>
              <a:solidFill>
                <a:srgbClr val="9E1F24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66" name="任意多边形 65"/>
            <p:cNvSpPr/>
            <p:nvPr/>
          </p:nvSpPr>
          <p:spPr>
            <a:xfrm rot="7200000">
              <a:off x="2694251" y="4251834"/>
              <a:ext cx="287726" cy="324433"/>
            </a:xfrm>
            <a:custGeom>
              <a:avLst/>
              <a:gdLst>
                <a:gd name="connsiteX0" fmla="*/ 352545 w 398218"/>
                <a:gd name="connsiteY0" fmla="*/ 259871 h 449020"/>
                <a:gd name="connsiteX1" fmla="*/ 356876 w 398218"/>
                <a:gd name="connsiteY1" fmla="*/ 264879 h 449020"/>
                <a:gd name="connsiteX2" fmla="*/ 354425 w 398218"/>
                <a:gd name="connsiteY2" fmla="*/ 261526 h 449020"/>
                <a:gd name="connsiteX3" fmla="*/ 280217 w 398218"/>
                <a:gd name="connsiteY3" fmla="*/ 180084 h 449020"/>
                <a:gd name="connsiteX4" fmla="*/ 286752 w 398218"/>
                <a:gd name="connsiteY4" fmla="*/ 184105 h 449020"/>
                <a:gd name="connsiteX5" fmla="*/ 321458 w 398218"/>
                <a:gd name="connsiteY5" fmla="*/ 212702 h 449020"/>
                <a:gd name="connsiteX6" fmla="*/ 351682 w 398218"/>
                <a:gd name="connsiteY6" fmla="*/ 183412 h 449020"/>
                <a:gd name="connsiteX7" fmla="*/ 386220 w 398218"/>
                <a:gd name="connsiteY7" fmla="*/ 117664 h 449020"/>
                <a:gd name="connsiteX8" fmla="*/ 312987 w 398218"/>
                <a:gd name="connsiteY8" fmla="*/ 116390 h 449020"/>
                <a:gd name="connsiteX9" fmla="*/ 274121 w 398218"/>
                <a:gd name="connsiteY9" fmla="*/ 128246 h 449020"/>
                <a:gd name="connsiteX10" fmla="*/ 279706 w 398218"/>
                <a:gd name="connsiteY10" fmla="*/ 167747 h 449020"/>
                <a:gd name="connsiteX11" fmla="*/ 281112 w 398218"/>
                <a:gd name="connsiteY11" fmla="*/ 201699 h 449020"/>
                <a:gd name="connsiteX12" fmla="*/ 303044 w 398218"/>
                <a:gd name="connsiteY12" fmla="*/ 216295 h 449020"/>
                <a:gd name="connsiteX13" fmla="*/ 302260 w 398218"/>
                <a:gd name="connsiteY13" fmla="*/ 215605 h 449020"/>
                <a:gd name="connsiteX14" fmla="*/ 281110 w 398218"/>
                <a:gd name="connsiteY14" fmla="*/ 201637 h 449020"/>
                <a:gd name="connsiteX15" fmla="*/ 346924 w 398218"/>
                <a:gd name="connsiteY15" fmla="*/ 352235 h 449020"/>
                <a:gd name="connsiteX16" fmla="*/ 359219 w 398218"/>
                <a:gd name="connsiteY16" fmla="*/ 353552 h 449020"/>
                <a:gd name="connsiteX17" fmla="*/ 365620 w 398218"/>
                <a:gd name="connsiteY17" fmla="*/ 350439 h 449020"/>
                <a:gd name="connsiteX18" fmla="*/ 347091 w 398218"/>
                <a:gd name="connsiteY18" fmla="*/ 350965 h 449020"/>
                <a:gd name="connsiteX19" fmla="*/ 224359 w 398218"/>
                <a:gd name="connsiteY19" fmla="*/ 147194 h 449020"/>
                <a:gd name="connsiteX20" fmla="*/ 237869 w 398218"/>
                <a:gd name="connsiteY20" fmla="*/ 154027 h 449020"/>
                <a:gd name="connsiteX21" fmla="*/ 255775 w 398218"/>
                <a:gd name="connsiteY21" fmla="*/ 165045 h 449020"/>
                <a:gd name="connsiteX22" fmla="*/ 254206 w 398218"/>
                <a:gd name="connsiteY22" fmla="*/ 139022 h 449020"/>
                <a:gd name="connsiteX23" fmla="*/ 253399 w 398218"/>
                <a:gd name="connsiteY23" fmla="*/ 134567 h 449020"/>
                <a:gd name="connsiteX24" fmla="*/ 246091 w 398218"/>
                <a:gd name="connsiteY24" fmla="*/ 136797 h 449020"/>
                <a:gd name="connsiteX25" fmla="*/ 280851 w 398218"/>
                <a:gd name="connsiteY25" fmla="*/ 246492 h 449020"/>
                <a:gd name="connsiteX26" fmla="*/ 301231 w 398218"/>
                <a:gd name="connsiteY26" fmla="*/ 232303 h 449020"/>
                <a:gd name="connsiteX27" fmla="*/ 307325 w 398218"/>
                <a:gd name="connsiteY27" fmla="*/ 226398 h 449020"/>
                <a:gd name="connsiteX28" fmla="*/ 301200 w 398218"/>
                <a:gd name="connsiteY28" fmla="*/ 221210 h 449020"/>
                <a:gd name="connsiteX29" fmla="*/ 281378 w 398218"/>
                <a:gd name="connsiteY29" fmla="*/ 208115 h 449020"/>
                <a:gd name="connsiteX30" fmla="*/ 281979 w 398218"/>
                <a:gd name="connsiteY30" fmla="*/ 222635 h 449020"/>
                <a:gd name="connsiteX31" fmla="*/ 289084 w 398218"/>
                <a:gd name="connsiteY31" fmla="*/ 341637 h 449020"/>
                <a:gd name="connsiteX32" fmla="*/ 293212 w 398218"/>
                <a:gd name="connsiteY32" fmla="*/ 343028 h 449020"/>
                <a:gd name="connsiteX33" fmla="*/ 293253 w 398218"/>
                <a:gd name="connsiteY33" fmla="*/ 342714 h 449020"/>
                <a:gd name="connsiteX34" fmla="*/ 271860 w 398218"/>
                <a:gd name="connsiteY34" fmla="*/ 327119 h 449020"/>
                <a:gd name="connsiteX35" fmla="*/ 294310 w 398218"/>
                <a:gd name="connsiteY35" fmla="*/ 334693 h 449020"/>
                <a:gd name="connsiteX36" fmla="*/ 294854 w 398218"/>
                <a:gd name="connsiteY36" fmla="*/ 330560 h 449020"/>
                <a:gd name="connsiteX37" fmla="*/ 335110 w 398218"/>
                <a:gd name="connsiteY37" fmla="*/ 319773 h 449020"/>
                <a:gd name="connsiteX38" fmla="*/ 348841 w 398218"/>
                <a:gd name="connsiteY38" fmla="*/ 337667 h 449020"/>
                <a:gd name="connsiteX39" fmla="*/ 348018 w 398218"/>
                <a:gd name="connsiteY39" fmla="*/ 343922 h 449020"/>
                <a:gd name="connsiteX40" fmla="*/ 359202 w 398218"/>
                <a:gd name="connsiteY40" fmla="*/ 345129 h 449020"/>
                <a:gd name="connsiteX41" fmla="*/ 386220 w 398218"/>
                <a:gd name="connsiteY41" fmla="*/ 332025 h 449020"/>
                <a:gd name="connsiteX42" fmla="*/ 384805 w 398218"/>
                <a:gd name="connsiteY42" fmla="*/ 312403 h 449020"/>
                <a:gd name="connsiteX43" fmla="*/ 372722 w 398218"/>
                <a:gd name="connsiteY43" fmla="*/ 289827 h 449020"/>
                <a:gd name="connsiteX44" fmla="*/ 343075 w 398218"/>
                <a:gd name="connsiteY44" fmla="*/ 256681 h 449020"/>
                <a:gd name="connsiteX45" fmla="*/ 316479 w 398218"/>
                <a:gd name="connsiteY45" fmla="*/ 234152 h 449020"/>
                <a:gd name="connsiteX46" fmla="*/ 310089 w 398218"/>
                <a:gd name="connsiteY46" fmla="*/ 240005 h 449020"/>
                <a:gd name="connsiteX47" fmla="*/ 280213 w 398218"/>
                <a:gd name="connsiteY47" fmla="*/ 260002 h 449020"/>
                <a:gd name="connsiteX48" fmla="*/ 279377 w 398218"/>
                <a:gd name="connsiteY48" fmla="*/ 277682 h 449020"/>
                <a:gd name="connsiteX49" fmla="*/ 272653 w 398218"/>
                <a:gd name="connsiteY49" fmla="*/ 324571 h 449020"/>
                <a:gd name="connsiteX50" fmla="*/ 147535 w 398218"/>
                <a:gd name="connsiteY50" fmla="*/ 112526 h 449020"/>
                <a:gd name="connsiteX51" fmla="*/ 186794 w 398218"/>
                <a:gd name="connsiteY51" fmla="*/ 128194 h 449020"/>
                <a:gd name="connsiteX52" fmla="*/ 208340 w 398218"/>
                <a:gd name="connsiteY52" fmla="*/ 139092 h 449020"/>
                <a:gd name="connsiteX53" fmla="*/ 242204 w 398218"/>
                <a:gd name="connsiteY53" fmla="*/ 122426 h 449020"/>
                <a:gd name="connsiteX54" fmla="*/ 250714 w 398218"/>
                <a:gd name="connsiteY54" fmla="*/ 119741 h 449020"/>
                <a:gd name="connsiteX55" fmla="*/ 245360 w 398218"/>
                <a:gd name="connsiteY55" fmla="*/ 90188 h 449020"/>
                <a:gd name="connsiteX56" fmla="*/ 244992 w 398218"/>
                <a:gd name="connsiteY56" fmla="*/ 90340 h 449020"/>
                <a:gd name="connsiteX57" fmla="*/ 215522 w 398218"/>
                <a:gd name="connsiteY57" fmla="*/ 60870 h 449020"/>
                <a:gd name="connsiteX58" fmla="*/ 224153 w 398218"/>
                <a:gd name="connsiteY58" fmla="*/ 40032 h 449020"/>
                <a:gd name="connsiteX59" fmla="*/ 227881 w 398218"/>
                <a:gd name="connsiteY59" fmla="*/ 38488 h 449020"/>
                <a:gd name="connsiteX60" fmla="*/ 217693 w 398218"/>
                <a:gd name="connsiteY60" fmla="*/ 22083 h 449020"/>
                <a:gd name="connsiteX61" fmla="*/ 200577 w 398218"/>
                <a:gd name="connsiteY61" fmla="*/ 10484 h 449020"/>
                <a:gd name="connsiteX62" fmla="*/ 155420 w 398218"/>
                <a:gd name="connsiteY62" fmla="*/ 73269 h 449020"/>
                <a:gd name="connsiteX63" fmla="*/ 259385 w 398218"/>
                <a:gd name="connsiteY63" fmla="*/ 308457 h 449020"/>
                <a:gd name="connsiteX64" fmla="*/ 259420 w 398218"/>
                <a:gd name="connsiteY64" fmla="*/ 308284 h 449020"/>
                <a:gd name="connsiteX65" fmla="*/ 259821 w 398218"/>
                <a:gd name="connsiteY65" fmla="*/ 301622 h 449020"/>
                <a:gd name="connsiteX66" fmla="*/ 156596 w 398218"/>
                <a:gd name="connsiteY66" fmla="*/ 131780 h 449020"/>
                <a:gd name="connsiteX67" fmla="*/ 189785 w 398218"/>
                <a:gd name="connsiteY67" fmla="*/ 148224 h 449020"/>
                <a:gd name="connsiteX68" fmla="*/ 189825 w 398218"/>
                <a:gd name="connsiteY68" fmla="*/ 148204 h 449020"/>
                <a:gd name="connsiteX69" fmla="*/ 157740 w 398218"/>
                <a:gd name="connsiteY69" fmla="*/ 132166 h 449020"/>
                <a:gd name="connsiteX70" fmla="*/ 139719 w 398218"/>
                <a:gd name="connsiteY70" fmla="*/ 109852 h 449020"/>
                <a:gd name="connsiteX71" fmla="*/ 139890 w 398218"/>
                <a:gd name="connsiteY71" fmla="*/ 109890 h 449020"/>
                <a:gd name="connsiteX72" fmla="*/ 155529 w 398218"/>
                <a:gd name="connsiteY72" fmla="*/ 52952 h 449020"/>
                <a:gd name="connsiteX73" fmla="*/ 176394 w 398218"/>
                <a:gd name="connsiteY73" fmla="*/ 17339 h 449020"/>
                <a:gd name="connsiteX74" fmla="*/ 168605 w 398218"/>
                <a:gd name="connsiteY74" fmla="*/ 22606 h 449020"/>
                <a:gd name="connsiteX75" fmla="*/ 147844 w 398218"/>
                <a:gd name="connsiteY75" fmla="*/ 69487 h 449020"/>
                <a:gd name="connsiteX76" fmla="*/ 211332 w 398218"/>
                <a:gd name="connsiteY76" fmla="*/ 301485 h 449020"/>
                <a:gd name="connsiteX77" fmla="*/ 243417 w 398218"/>
                <a:gd name="connsiteY77" fmla="*/ 317523 h 449020"/>
                <a:gd name="connsiteX78" fmla="*/ 251975 w 398218"/>
                <a:gd name="connsiteY78" fmla="*/ 320411 h 449020"/>
                <a:gd name="connsiteX79" fmla="*/ 254206 w 398218"/>
                <a:gd name="connsiteY79" fmla="*/ 309323 h 449020"/>
                <a:gd name="connsiteX80" fmla="*/ 256211 w 398218"/>
                <a:gd name="connsiteY80" fmla="*/ 276069 h 449020"/>
                <a:gd name="connsiteX81" fmla="*/ 237416 w 398218"/>
                <a:gd name="connsiteY81" fmla="*/ 288649 h 449020"/>
                <a:gd name="connsiteX82" fmla="*/ 139580 w 398218"/>
                <a:gd name="connsiteY82" fmla="*/ 177213 h 449020"/>
                <a:gd name="connsiteX83" fmla="*/ 163741 w 398218"/>
                <a:gd name="connsiteY83" fmla="*/ 161041 h 449020"/>
                <a:gd name="connsiteX84" fmla="*/ 183877 w 398218"/>
                <a:gd name="connsiteY84" fmla="*/ 151131 h 449020"/>
                <a:gd name="connsiteX85" fmla="*/ 153715 w 398218"/>
                <a:gd name="connsiteY85" fmla="*/ 136060 h 449020"/>
                <a:gd name="connsiteX86" fmla="*/ 143499 w 398218"/>
                <a:gd name="connsiteY86" fmla="*/ 132618 h 449020"/>
                <a:gd name="connsiteX87" fmla="*/ 141734 w 398218"/>
                <a:gd name="connsiteY87" fmla="*/ 141406 h 449020"/>
                <a:gd name="connsiteX88" fmla="*/ 131921 w 398218"/>
                <a:gd name="connsiteY88" fmla="*/ 170990 h 449020"/>
                <a:gd name="connsiteX89" fmla="*/ 135740 w 398218"/>
                <a:gd name="connsiteY89" fmla="*/ 130003 h 449020"/>
                <a:gd name="connsiteX90" fmla="*/ 135668 w 398218"/>
                <a:gd name="connsiteY90" fmla="*/ 129979 h 449020"/>
                <a:gd name="connsiteX91" fmla="*/ 133848 w 398218"/>
                <a:gd name="connsiteY91" fmla="*/ 139023 h 449020"/>
                <a:gd name="connsiteX92" fmla="*/ 245035 w 398218"/>
                <a:gd name="connsiteY92" fmla="*/ 378005 h 449020"/>
                <a:gd name="connsiteX93" fmla="*/ 245734 w 398218"/>
                <a:gd name="connsiteY93" fmla="*/ 376421 h 449020"/>
                <a:gd name="connsiteX94" fmla="*/ 251879 w 398218"/>
                <a:gd name="connsiteY94" fmla="*/ 345828 h 449020"/>
                <a:gd name="connsiteX95" fmla="*/ 89862 w 398218"/>
                <a:gd name="connsiteY95" fmla="*/ 109731 h 449020"/>
                <a:gd name="connsiteX96" fmla="*/ 126667 w 398218"/>
                <a:gd name="connsiteY96" fmla="*/ 121683 h 449020"/>
                <a:gd name="connsiteX97" fmla="*/ 91888 w 398218"/>
                <a:gd name="connsiteY97" fmla="*/ 109950 h 449020"/>
                <a:gd name="connsiteX98" fmla="*/ 138859 w 398218"/>
                <a:gd name="connsiteY98" fmla="*/ 260477 h 449020"/>
                <a:gd name="connsiteX99" fmla="*/ 168648 w 398218"/>
                <a:gd name="connsiteY99" fmla="*/ 280150 h 449020"/>
                <a:gd name="connsiteX100" fmla="*/ 199581 w 398218"/>
                <a:gd name="connsiteY100" fmla="*/ 295612 h 449020"/>
                <a:gd name="connsiteX101" fmla="*/ 232509 w 398218"/>
                <a:gd name="connsiteY101" fmla="*/ 280150 h 449020"/>
                <a:gd name="connsiteX102" fmla="*/ 256992 w 398218"/>
                <a:gd name="connsiteY102" fmla="*/ 263104 h 449020"/>
                <a:gd name="connsiteX103" fmla="*/ 259339 w 398218"/>
                <a:gd name="connsiteY103" fmla="*/ 224173 h 449020"/>
                <a:gd name="connsiteX104" fmla="*/ 257417 w 398218"/>
                <a:gd name="connsiteY104" fmla="*/ 192286 h 449020"/>
                <a:gd name="connsiteX105" fmla="*/ 230024 w 398218"/>
                <a:gd name="connsiteY105" fmla="*/ 174190 h 449020"/>
                <a:gd name="connsiteX106" fmla="*/ 199653 w 398218"/>
                <a:gd name="connsiteY106" fmla="*/ 159014 h 449020"/>
                <a:gd name="connsiteX107" fmla="*/ 170597 w 398218"/>
                <a:gd name="connsiteY107" fmla="*/ 172916 h 449020"/>
                <a:gd name="connsiteX108" fmla="*/ 138516 w 398218"/>
                <a:gd name="connsiteY108" fmla="*/ 194909 h 449020"/>
                <a:gd name="connsiteX109" fmla="*/ 136716 w 398218"/>
                <a:gd name="connsiteY109" fmla="*/ 224845 h 449020"/>
                <a:gd name="connsiteX110" fmla="*/ 92638 w 398218"/>
                <a:gd name="connsiteY110" fmla="*/ 228575 h 449020"/>
                <a:gd name="connsiteX111" fmla="*/ 98897 w 398218"/>
                <a:gd name="connsiteY111" fmla="*/ 234085 h 449020"/>
                <a:gd name="connsiteX112" fmla="*/ 125031 w 398218"/>
                <a:gd name="connsiteY112" fmla="*/ 251344 h 449020"/>
                <a:gd name="connsiteX113" fmla="*/ 123300 w 398218"/>
                <a:gd name="connsiteY113" fmla="*/ 224174 h 449020"/>
                <a:gd name="connsiteX114" fmla="*/ 124555 w 398218"/>
                <a:gd name="connsiteY114" fmla="*/ 204480 h 449020"/>
                <a:gd name="connsiteX115" fmla="*/ 101571 w 398218"/>
                <a:gd name="connsiteY115" fmla="*/ 220236 h 449020"/>
                <a:gd name="connsiteX116" fmla="*/ 143961 w 398218"/>
                <a:gd name="connsiteY116" fmla="*/ 319373 h 449020"/>
                <a:gd name="connsiteX117" fmla="*/ 156711 w 398218"/>
                <a:gd name="connsiteY117" fmla="*/ 315742 h 449020"/>
                <a:gd name="connsiteX118" fmla="*/ 184029 w 398218"/>
                <a:gd name="connsiteY118" fmla="*/ 302915 h 449020"/>
                <a:gd name="connsiteX119" fmla="*/ 162004 w 398218"/>
                <a:gd name="connsiteY119" fmla="*/ 292003 h 449020"/>
                <a:gd name="connsiteX120" fmla="*/ 139869 w 398218"/>
                <a:gd name="connsiteY120" fmla="*/ 277271 h 449020"/>
                <a:gd name="connsiteX121" fmla="*/ 141734 w 398218"/>
                <a:gd name="connsiteY121" fmla="*/ 308283 h 449020"/>
                <a:gd name="connsiteX122" fmla="*/ 17097 w 398218"/>
                <a:gd name="connsiteY122" fmla="*/ 147615 h 449020"/>
                <a:gd name="connsiteX123" fmla="*/ 46732 w 398218"/>
                <a:gd name="connsiteY123" fmla="*/ 188164 h 449020"/>
                <a:gd name="connsiteX124" fmla="*/ 81321 w 398218"/>
                <a:gd name="connsiteY124" fmla="*/ 218613 h 449020"/>
                <a:gd name="connsiteX125" fmla="*/ 91068 w 398218"/>
                <a:gd name="connsiteY125" fmla="*/ 209684 h 449020"/>
                <a:gd name="connsiteX126" fmla="*/ 125700 w 398218"/>
                <a:gd name="connsiteY126" fmla="*/ 186504 h 449020"/>
                <a:gd name="connsiteX127" fmla="*/ 128858 w 398218"/>
                <a:gd name="connsiteY127" fmla="*/ 136915 h 449020"/>
                <a:gd name="connsiteX128" fmla="*/ 130690 w 398218"/>
                <a:gd name="connsiteY128" fmla="*/ 128302 h 449020"/>
                <a:gd name="connsiteX129" fmla="*/ 86498 w 398218"/>
                <a:gd name="connsiteY129" fmla="*/ 113414 h 449020"/>
                <a:gd name="connsiteX130" fmla="*/ 35517 w 398218"/>
                <a:gd name="connsiteY130" fmla="*/ 107952 h 449020"/>
                <a:gd name="connsiteX131" fmla="*/ 14957 w 398218"/>
                <a:gd name="connsiteY131" fmla="*/ 117950 h 449020"/>
                <a:gd name="connsiteX132" fmla="*/ 175719 w 398218"/>
                <a:gd name="connsiteY132" fmla="*/ 422360 h 449020"/>
                <a:gd name="connsiteX133" fmla="*/ 200057 w 398218"/>
                <a:gd name="connsiteY133" fmla="*/ 438854 h 449020"/>
                <a:gd name="connsiteX134" fmla="*/ 219449 w 398218"/>
                <a:gd name="connsiteY134" fmla="*/ 425740 h 449020"/>
                <a:gd name="connsiteX135" fmla="*/ 240210 w 398218"/>
                <a:gd name="connsiteY135" fmla="*/ 378859 h 449020"/>
                <a:gd name="connsiteX136" fmla="*/ 249295 w 398218"/>
                <a:gd name="connsiteY136" fmla="*/ 333723 h 449020"/>
                <a:gd name="connsiteX137" fmla="*/ 240351 w 398218"/>
                <a:gd name="connsiteY137" fmla="*/ 330819 h 449020"/>
                <a:gd name="connsiteX138" fmla="*/ 196188 w 398218"/>
                <a:gd name="connsiteY138" fmla="*/ 308939 h 449020"/>
                <a:gd name="connsiteX139" fmla="*/ 158953 w 398218"/>
                <a:gd name="connsiteY139" fmla="*/ 327264 h 449020"/>
                <a:gd name="connsiteX140" fmla="*/ 146345 w 398218"/>
                <a:gd name="connsiteY140" fmla="*/ 331240 h 449020"/>
                <a:gd name="connsiteX141" fmla="*/ 155420 w 398218"/>
                <a:gd name="connsiteY141" fmla="*/ 376421 h 449020"/>
                <a:gd name="connsiteX142" fmla="*/ 175719 w 398218"/>
                <a:gd name="connsiteY142" fmla="*/ 422360 h 449020"/>
                <a:gd name="connsiteX143" fmla="*/ 35350 w 398218"/>
                <a:gd name="connsiteY143" fmla="*/ 186600 h 449020"/>
                <a:gd name="connsiteX144" fmla="*/ 40315 w 398218"/>
                <a:gd name="connsiteY144" fmla="*/ 193405 h 449020"/>
                <a:gd name="connsiteX145" fmla="*/ 52762 w 398218"/>
                <a:gd name="connsiteY145" fmla="*/ 204370 h 449020"/>
                <a:gd name="connsiteX146" fmla="*/ 168605 w 398218"/>
                <a:gd name="connsiteY146" fmla="*/ 425740 h 449020"/>
                <a:gd name="connsiteX147" fmla="*/ 172307 w 398218"/>
                <a:gd name="connsiteY147" fmla="*/ 428244 h 449020"/>
                <a:gd name="connsiteX148" fmla="*/ 163646 w 398218"/>
                <a:gd name="connsiteY148" fmla="*/ 414541 h 449020"/>
                <a:gd name="connsiteX149" fmla="*/ 10095 w 398218"/>
                <a:gd name="connsiteY149" fmla="*/ 151985 h 449020"/>
                <a:gd name="connsiteX150" fmla="*/ 22305 w 398218"/>
                <a:gd name="connsiteY150" fmla="*/ 168721 h 449020"/>
                <a:gd name="connsiteX151" fmla="*/ 9599 w 398218"/>
                <a:gd name="connsiteY151" fmla="*/ 145009 h 449020"/>
                <a:gd name="connsiteX152" fmla="*/ 14937 w 398218"/>
                <a:gd name="connsiteY152" fmla="*/ 332025 h 449020"/>
                <a:gd name="connsiteX153" fmla="*/ 89145 w 398218"/>
                <a:gd name="connsiteY153" fmla="*/ 334987 h 449020"/>
                <a:gd name="connsiteX154" fmla="*/ 131081 w 398218"/>
                <a:gd name="connsiteY154" fmla="*/ 323042 h 449020"/>
                <a:gd name="connsiteX155" fmla="*/ 128858 w 398218"/>
                <a:gd name="connsiteY155" fmla="*/ 311432 h 449020"/>
                <a:gd name="connsiteX156" fmla="*/ 126099 w 398218"/>
                <a:gd name="connsiteY156" fmla="*/ 268107 h 449020"/>
                <a:gd name="connsiteX157" fmla="*/ 89215 w 398218"/>
                <a:gd name="connsiteY157" fmla="*/ 243560 h 449020"/>
                <a:gd name="connsiteX158" fmla="*/ 82789 w 398218"/>
                <a:gd name="connsiteY158" fmla="*/ 237772 h 449020"/>
                <a:gd name="connsiteX159" fmla="*/ 62314 w 398218"/>
                <a:gd name="connsiteY159" fmla="*/ 256889 h 449020"/>
                <a:gd name="connsiteX160" fmla="*/ 64830 w 398218"/>
                <a:gd name="connsiteY160" fmla="*/ 275996 h 449020"/>
                <a:gd name="connsiteX161" fmla="*/ 51098 w 398218"/>
                <a:gd name="connsiteY161" fmla="*/ 293890 h 449020"/>
                <a:gd name="connsiteX162" fmla="*/ 28825 w 398218"/>
                <a:gd name="connsiteY162" fmla="*/ 296822 h 449020"/>
                <a:gd name="connsiteX163" fmla="*/ 20487 w 398218"/>
                <a:gd name="connsiteY163" fmla="*/ 307948 h 449020"/>
                <a:gd name="connsiteX164" fmla="*/ 14937 w 398218"/>
                <a:gd name="connsiteY164" fmla="*/ 332025 h 449020"/>
                <a:gd name="connsiteX165" fmla="*/ 6438 w 398218"/>
                <a:gd name="connsiteY165" fmla="*/ 336931 h 449020"/>
                <a:gd name="connsiteX166" fmla="*/ 7356 w 398218"/>
                <a:gd name="connsiteY166" fmla="*/ 303288 h 449020"/>
                <a:gd name="connsiteX167" fmla="*/ 17520 w 398218"/>
                <a:gd name="connsiteY167" fmla="*/ 288227 h 449020"/>
                <a:gd name="connsiteX168" fmla="*/ 10842 w 398218"/>
                <a:gd name="connsiteY168" fmla="*/ 283103 h 449020"/>
                <a:gd name="connsiteX169" fmla="*/ 21628 w 398218"/>
                <a:gd name="connsiteY169" fmla="*/ 242846 h 449020"/>
                <a:gd name="connsiteX170" fmla="*/ 43991 w 398218"/>
                <a:gd name="connsiteY170" fmla="*/ 239902 h 449020"/>
                <a:gd name="connsiteX171" fmla="*/ 51660 w 398218"/>
                <a:gd name="connsiteY171" fmla="*/ 245787 h 449020"/>
                <a:gd name="connsiteX172" fmla="*/ 71504 w 398218"/>
                <a:gd name="connsiteY172" fmla="*/ 227608 h 449020"/>
                <a:gd name="connsiteX173" fmla="*/ 35085 w 398218"/>
                <a:gd name="connsiteY173" fmla="*/ 194806 h 449020"/>
                <a:gd name="connsiteX174" fmla="*/ 4720 w 398218"/>
                <a:gd name="connsiteY174" fmla="*/ 151315 h 449020"/>
                <a:gd name="connsiteX175" fmla="*/ 3228 w 398218"/>
                <a:gd name="connsiteY175" fmla="*/ 118665 h 449020"/>
                <a:gd name="connsiteX176" fmla="*/ 6368 w 398218"/>
                <a:gd name="connsiteY176" fmla="*/ 117038 h 449020"/>
                <a:gd name="connsiteX177" fmla="*/ 6438 w 398218"/>
                <a:gd name="connsiteY177" fmla="*/ 112758 h 449020"/>
                <a:gd name="connsiteX178" fmla="*/ 72403 w 398218"/>
                <a:gd name="connsiteY178" fmla="*/ 94756 h 449020"/>
                <a:gd name="connsiteX179" fmla="*/ 134847 w 398218"/>
                <a:gd name="connsiteY179" fmla="*/ 108759 h 449020"/>
                <a:gd name="connsiteX180" fmla="*/ 144016 w 398218"/>
                <a:gd name="connsiteY180" fmla="*/ 65659 h 449020"/>
                <a:gd name="connsiteX181" fmla="*/ 194027 w 398218"/>
                <a:gd name="connsiteY181" fmla="*/ 0 h 449020"/>
                <a:gd name="connsiteX182" fmla="*/ 198250 w 398218"/>
                <a:gd name="connsiteY182" fmla="*/ 2023 h 449020"/>
                <a:gd name="connsiteX183" fmla="*/ 200577 w 398218"/>
                <a:gd name="connsiteY183" fmla="*/ 670 h 449020"/>
                <a:gd name="connsiteX184" fmla="*/ 224280 w 398218"/>
                <a:gd name="connsiteY184" fmla="*/ 12991 h 449020"/>
                <a:gd name="connsiteX185" fmla="*/ 238671 w 398218"/>
                <a:gd name="connsiteY185" fmla="*/ 34018 h 449020"/>
                <a:gd name="connsiteX186" fmla="*/ 244991 w 398218"/>
                <a:gd name="connsiteY186" fmla="*/ 31400 h 449020"/>
                <a:gd name="connsiteX187" fmla="*/ 274462 w 398218"/>
                <a:gd name="connsiteY187" fmla="*/ 60870 h 449020"/>
                <a:gd name="connsiteX188" fmla="*/ 265830 w 398218"/>
                <a:gd name="connsiteY188" fmla="*/ 81709 h 449020"/>
                <a:gd name="connsiteX189" fmla="*/ 261159 w 398218"/>
                <a:gd name="connsiteY189" fmla="*/ 83644 h 449020"/>
                <a:gd name="connsiteX190" fmla="*/ 270645 w 398218"/>
                <a:gd name="connsiteY190" fmla="*/ 113455 h 449020"/>
                <a:gd name="connsiteX191" fmla="*/ 311809 w 398218"/>
                <a:gd name="connsiteY191" fmla="*/ 100471 h 449020"/>
                <a:gd name="connsiteX192" fmla="*/ 394719 w 398218"/>
                <a:gd name="connsiteY192" fmla="*/ 112757 h 449020"/>
                <a:gd name="connsiteX193" fmla="*/ 363904 w 398218"/>
                <a:gd name="connsiteY193" fmla="*/ 190703 h 449020"/>
                <a:gd name="connsiteX194" fmla="*/ 331163 w 398218"/>
                <a:gd name="connsiteY194" fmla="*/ 220698 h 449020"/>
                <a:gd name="connsiteX195" fmla="*/ 348011 w 398218"/>
                <a:gd name="connsiteY195" fmla="*/ 234581 h 449020"/>
                <a:gd name="connsiteX196" fmla="*/ 394719 w 398218"/>
                <a:gd name="connsiteY196" fmla="*/ 336932 h 449020"/>
                <a:gd name="connsiteX197" fmla="*/ 391825 w 398218"/>
                <a:gd name="connsiteY197" fmla="*/ 338720 h 449020"/>
                <a:gd name="connsiteX198" fmla="*/ 391508 w 398218"/>
                <a:gd name="connsiteY198" fmla="*/ 342839 h 449020"/>
                <a:gd name="connsiteX199" fmla="*/ 362486 w 398218"/>
                <a:gd name="connsiteY199" fmla="*/ 357872 h 449020"/>
                <a:gd name="connsiteX200" fmla="*/ 346364 w 398218"/>
                <a:gd name="connsiteY200" fmla="*/ 356484 h 449020"/>
                <a:gd name="connsiteX201" fmla="*/ 345897 w 398218"/>
                <a:gd name="connsiteY201" fmla="*/ 360030 h 449020"/>
                <a:gd name="connsiteX202" fmla="*/ 305641 w 398218"/>
                <a:gd name="connsiteY202" fmla="*/ 370817 h 449020"/>
                <a:gd name="connsiteX203" fmla="*/ 291910 w 398218"/>
                <a:gd name="connsiteY203" fmla="*/ 352923 h 449020"/>
                <a:gd name="connsiteX204" fmla="*/ 292586 w 398218"/>
                <a:gd name="connsiteY204" fmla="*/ 347782 h 449020"/>
                <a:gd name="connsiteX205" fmla="*/ 267920 w 398218"/>
                <a:gd name="connsiteY205" fmla="*/ 339772 h 449020"/>
                <a:gd name="connsiteX206" fmla="*/ 250756 w 398218"/>
                <a:gd name="connsiteY206" fmla="*/ 394902 h 449020"/>
                <a:gd name="connsiteX207" fmla="*/ 200577 w 398218"/>
                <a:gd name="connsiteY207" fmla="*/ 449020 h 449020"/>
                <a:gd name="connsiteX208" fmla="*/ 196453 w 398218"/>
                <a:gd name="connsiteY208" fmla="*/ 446795 h 449020"/>
                <a:gd name="connsiteX209" fmla="*/ 194027 w 398218"/>
                <a:gd name="connsiteY209" fmla="*/ 448346 h 449020"/>
                <a:gd name="connsiteX210" fmla="*/ 139451 w 398218"/>
                <a:gd name="connsiteY210" fmla="*/ 366768 h 449020"/>
                <a:gd name="connsiteX211" fmla="*/ 133430 w 398218"/>
                <a:gd name="connsiteY211" fmla="*/ 335315 h 449020"/>
                <a:gd name="connsiteX212" fmla="*/ 89348 w 398218"/>
                <a:gd name="connsiteY212" fmla="*/ 349218 h 449020"/>
                <a:gd name="connsiteX213" fmla="*/ 6438 w 398218"/>
                <a:gd name="connsiteY213" fmla="*/ 336931 h 449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</a:cxnLst>
              <a:rect l="l" t="t" r="r" b="b"/>
              <a:pathLst>
                <a:path w="398218" h="449020">
                  <a:moveTo>
                    <a:pt x="352545" y="259871"/>
                  </a:moveTo>
                  <a:lnTo>
                    <a:pt x="356876" y="264879"/>
                  </a:lnTo>
                  <a:lnTo>
                    <a:pt x="354425" y="261526"/>
                  </a:lnTo>
                  <a:close/>
                  <a:moveTo>
                    <a:pt x="280217" y="180084"/>
                  </a:moveTo>
                  <a:lnTo>
                    <a:pt x="286752" y="184105"/>
                  </a:lnTo>
                  <a:lnTo>
                    <a:pt x="321458" y="212702"/>
                  </a:lnTo>
                  <a:lnTo>
                    <a:pt x="351682" y="183412"/>
                  </a:lnTo>
                  <a:cubicBezTo>
                    <a:pt x="378583" y="152423"/>
                    <a:pt x="391379" y="126601"/>
                    <a:pt x="386220" y="117664"/>
                  </a:cubicBezTo>
                  <a:cubicBezTo>
                    <a:pt x="381060" y="108727"/>
                    <a:pt x="352787" y="107742"/>
                    <a:pt x="312987" y="116390"/>
                  </a:cubicBezTo>
                  <a:lnTo>
                    <a:pt x="274121" y="128246"/>
                  </a:lnTo>
                  <a:lnTo>
                    <a:pt x="279706" y="167747"/>
                  </a:lnTo>
                  <a:close/>
                  <a:moveTo>
                    <a:pt x="281112" y="201699"/>
                  </a:moveTo>
                  <a:lnTo>
                    <a:pt x="303044" y="216295"/>
                  </a:lnTo>
                  <a:lnTo>
                    <a:pt x="302260" y="215605"/>
                  </a:lnTo>
                  <a:lnTo>
                    <a:pt x="281110" y="201637"/>
                  </a:lnTo>
                  <a:close/>
                  <a:moveTo>
                    <a:pt x="346924" y="352235"/>
                  </a:moveTo>
                  <a:lnTo>
                    <a:pt x="359219" y="353552"/>
                  </a:lnTo>
                  <a:lnTo>
                    <a:pt x="365620" y="350439"/>
                  </a:lnTo>
                  <a:lnTo>
                    <a:pt x="347091" y="350965"/>
                  </a:lnTo>
                  <a:close/>
                  <a:moveTo>
                    <a:pt x="224359" y="147194"/>
                  </a:moveTo>
                  <a:lnTo>
                    <a:pt x="237869" y="154027"/>
                  </a:lnTo>
                  <a:lnTo>
                    <a:pt x="255775" y="165045"/>
                  </a:lnTo>
                  <a:lnTo>
                    <a:pt x="254206" y="139022"/>
                  </a:lnTo>
                  <a:lnTo>
                    <a:pt x="253399" y="134567"/>
                  </a:lnTo>
                  <a:lnTo>
                    <a:pt x="246091" y="136797"/>
                  </a:lnTo>
                  <a:close/>
                  <a:moveTo>
                    <a:pt x="280851" y="246492"/>
                  </a:moveTo>
                  <a:lnTo>
                    <a:pt x="301231" y="232303"/>
                  </a:lnTo>
                  <a:lnTo>
                    <a:pt x="307325" y="226398"/>
                  </a:lnTo>
                  <a:lnTo>
                    <a:pt x="301200" y="221210"/>
                  </a:lnTo>
                  <a:lnTo>
                    <a:pt x="281378" y="208115"/>
                  </a:lnTo>
                  <a:lnTo>
                    <a:pt x="281979" y="222635"/>
                  </a:lnTo>
                  <a:close/>
                  <a:moveTo>
                    <a:pt x="289084" y="341637"/>
                  </a:moveTo>
                  <a:lnTo>
                    <a:pt x="293212" y="343028"/>
                  </a:lnTo>
                  <a:lnTo>
                    <a:pt x="293253" y="342714"/>
                  </a:lnTo>
                  <a:close/>
                  <a:moveTo>
                    <a:pt x="271860" y="327119"/>
                  </a:moveTo>
                  <a:lnTo>
                    <a:pt x="294310" y="334693"/>
                  </a:lnTo>
                  <a:lnTo>
                    <a:pt x="294854" y="330560"/>
                  </a:lnTo>
                  <a:cubicBezTo>
                    <a:pt x="302992" y="316464"/>
                    <a:pt x="321015" y="311636"/>
                    <a:pt x="335110" y="319773"/>
                  </a:cubicBezTo>
                  <a:cubicBezTo>
                    <a:pt x="342158" y="323842"/>
                    <a:pt x="346889" y="330382"/>
                    <a:pt x="348841" y="337667"/>
                  </a:cubicBezTo>
                  <a:lnTo>
                    <a:pt x="348018" y="343922"/>
                  </a:lnTo>
                  <a:lnTo>
                    <a:pt x="359202" y="345129"/>
                  </a:lnTo>
                  <a:cubicBezTo>
                    <a:pt x="372417" y="343936"/>
                    <a:pt x="381811" y="339660"/>
                    <a:pt x="386220" y="332025"/>
                  </a:cubicBezTo>
                  <a:lnTo>
                    <a:pt x="384805" y="312403"/>
                  </a:lnTo>
                  <a:lnTo>
                    <a:pt x="372722" y="289827"/>
                  </a:lnTo>
                  <a:cubicBezTo>
                    <a:pt x="365114" y="279416"/>
                    <a:pt x="355113" y="268242"/>
                    <a:pt x="343075" y="256681"/>
                  </a:cubicBezTo>
                  <a:lnTo>
                    <a:pt x="316479" y="234152"/>
                  </a:lnTo>
                  <a:lnTo>
                    <a:pt x="310089" y="240005"/>
                  </a:lnTo>
                  <a:lnTo>
                    <a:pt x="280213" y="260002"/>
                  </a:lnTo>
                  <a:lnTo>
                    <a:pt x="279377" y="277682"/>
                  </a:lnTo>
                  <a:cubicBezTo>
                    <a:pt x="277769" y="294657"/>
                    <a:pt x="275473" y="310272"/>
                    <a:pt x="272653" y="324571"/>
                  </a:cubicBezTo>
                  <a:close/>
                  <a:moveTo>
                    <a:pt x="147535" y="112526"/>
                  </a:moveTo>
                  <a:lnTo>
                    <a:pt x="186794" y="128194"/>
                  </a:lnTo>
                  <a:lnTo>
                    <a:pt x="208340" y="139092"/>
                  </a:lnTo>
                  <a:lnTo>
                    <a:pt x="242204" y="122426"/>
                  </a:lnTo>
                  <a:lnTo>
                    <a:pt x="250714" y="119741"/>
                  </a:lnTo>
                  <a:lnTo>
                    <a:pt x="245360" y="90188"/>
                  </a:lnTo>
                  <a:lnTo>
                    <a:pt x="244992" y="90340"/>
                  </a:lnTo>
                  <a:cubicBezTo>
                    <a:pt x="228716" y="90341"/>
                    <a:pt x="215521" y="77146"/>
                    <a:pt x="215522" y="60870"/>
                  </a:cubicBezTo>
                  <a:cubicBezTo>
                    <a:pt x="215521" y="52732"/>
                    <a:pt x="218820" y="45365"/>
                    <a:pt x="224153" y="40032"/>
                  </a:cubicBezTo>
                  <a:lnTo>
                    <a:pt x="227881" y="38488"/>
                  </a:lnTo>
                  <a:lnTo>
                    <a:pt x="217693" y="22083"/>
                  </a:lnTo>
                  <a:lnTo>
                    <a:pt x="200577" y="10484"/>
                  </a:lnTo>
                  <a:cubicBezTo>
                    <a:pt x="182942" y="10484"/>
                    <a:pt x="166977" y="34478"/>
                    <a:pt x="155420" y="73269"/>
                  </a:cubicBezTo>
                  <a:close/>
                  <a:moveTo>
                    <a:pt x="259385" y="308457"/>
                  </a:moveTo>
                  <a:lnTo>
                    <a:pt x="259420" y="308284"/>
                  </a:lnTo>
                  <a:lnTo>
                    <a:pt x="259821" y="301622"/>
                  </a:lnTo>
                  <a:close/>
                  <a:moveTo>
                    <a:pt x="156596" y="131780"/>
                  </a:moveTo>
                  <a:lnTo>
                    <a:pt x="189785" y="148224"/>
                  </a:lnTo>
                  <a:lnTo>
                    <a:pt x="189825" y="148204"/>
                  </a:lnTo>
                  <a:lnTo>
                    <a:pt x="157740" y="132166"/>
                  </a:lnTo>
                  <a:close/>
                  <a:moveTo>
                    <a:pt x="139719" y="109852"/>
                  </a:moveTo>
                  <a:lnTo>
                    <a:pt x="139890" y="109890"/>
                  </a:lnTo>
                  <a:lnTo>
                    <a:pt x="155529" y="52952"/>
                  </a:lnTo>
                  <a:lnTo>
                    <a:pt x="176394" y="17339"/>
                  </a:lnTo>
                  <a:lnTo>
                    <a:pt x="168605" y="22606"/>
                  </a:lnTo>
                  <a:cubicBezTo>
                    <a:pt x="160791" y="33676"/>
                    <a:pt x="153754" y="49694"/>
                    <a:pt x="147844" y="69487"/>
                  </a:cubicBezTo>
                  <a:close/>
                  <a:moveTo>
                    <a:pt x="211332" y="301485"/>
                  </a:moveTo>
                  <a:lnTo>
                    <a:pt x="243417" y="317523"/>
                  </a:lnTo>
                  <a:lnTo>
                    <a:pt x="251975" y="320411"/>
                  </a:lnTo>
                  <a:lnTo>
                    <a:pt x="254206" y="309323"/>
                  </a:lnTo>
                  <a:lnTo>
                    <a:pt x="256211" y="276069"/>
                  </a:lnTo>
                  <a:lnTo>
                    <a:pt x="237416" y="288649"/>
                  </a:lnTo>
                  <a:close/>
                  <a:moveTo>
                    <a:pt x="139580" y="177213"/>
                  </a:moveTo>
                  <a:lnTo>
                    <a:pt x="163741" y="161041"/>
                  </a:lnTo>
                  <a:lnTo>
                    <a:pt x="183877" y="151131"/>
                  </a:lnTo>
                  <a:lnTo>
                    <a:pt x="153715" y="136060"/>
                  </a:lnTo>
                  <a:lnTo>
                    <a:pt x="143499" y="132618"/>
                  </a:lnTo>
                  <a:lnTo>
                    <a:pt x="141734" y="141406"/>
                  </a:lnTo>
                  <a:close/>
                  <a:moveTo>
                    <a:pt x="131921" y="170990"/>
                  </a:moveTo>
                  <a:lnTo>
                    <a:pt x="135740" y="130003"/>
                  </a:lnTo>
                  <a:lnTo>
                    <a:pt x="135668" y="129979"/>
                  </a:lnTo>
                  <a:lnTo>
                    <a:pt x="133848" y="139023"/>
                  </a:lnTo>
                  <a:close/>
                  <a:moveTo>
                    <a:pt x="245035" y="378005"/>
                  </a:moveTo>
                  <a:lnTo>
                    <a:pt x="245734" y="376421"/>
                  </a:lnTo>
                  <a:lnTo>
                    <a:pt x="251879" y="345828"/>
                  </a:lnTo>
                  <a:close/>
                  <a:moveTo>
                    <a:pt x="89862" y="109731"/>
                  </a:moveTo>
                  <a:lnTo>
                    <a:pt x="126667" y="121683"/>
                  </a:lnTo>
                  <a:lnTo>
                    <a:pt x="91888" y="109950"/>
                  </a:lnTo>
                  <a:close/>
                  <a:moveTo>
                    <a:pt x="138859" y="260477"/>
                  </a:moveTo>
                  <a:lnTo>
                    <a:pt x="168648" y="280150"/>
                  </a:lnTo>
                  <a:lnTo>
                    <a:pt x="199581" y="295612"/>
                  </a:lnTo>
                  <a:lnTo>
                    <a:pt x="232509" y="280150"/>
                  </a:lnTo>
                  <a:lnTo>
                    <a:pt x="256992" y="263104"/>
                  </a:lnTo>
                  <a:lnTo>
                    <a:pt x="259339" y="224173"/>
                  </a:lnTo>
                  <a:lnTo>
                    <a:pt x="257417" y="192286"/>
                  </a:lnTo>
                  <a:lnTo>
                    <a:pt x="230024" y="174190"/>
                  </a:lnTo>
                  <a:lnTo>
                    <a:pt x="199653" y="159014"/>
                  </a:lnTo>
                  <a:lnTo>
                    <a:pt x="170597" y="172916"/>
                  </a:lnTo>
                  <a:lnTo>
                    <a:pt x="138516" y="194909"/>
                  </a:lnTo>
                  <a:lnTo>
                    <a:pt x="136716" y="224845"/>
                  </a:lnTo>
                  <a:close/>
                  <a:moveTo>
                    <a:pt x="92638" y="228575"/>
                  </a:moveTo>
                  <a:lnTo>
                    <a:pt x="98897" y="234085"/>
                  </a:lnTo>
                  <a:lnTo>
                    <a:pt x="125031" y="251344"/>
                  </a:lnTo>
                  <a:lnTo>
                    <a:pt x="123300" y="224174"/>
                  </a:lnTo>
                  <a:lnTo>
                    <a:pt x="124555" y="204480"/>
                  </a:lnTo>
                  <a:lnTo>
                    <a:pt x="101571" y="220236"/>
                  </a:lnTo>
                  <a:close/>
                  <a:moveTo>
                    <a:pt x="143961" y="319373"/>
                  </a:moveTo>
                  <a:lnTo>
                    <a:pt x="156711" y="315742"/>
                  </a:lnTo>
                  <a:lnTo>
                    <a:pt x="184029" y="302915"/>
                  </a:lnTo>
                  <a:lnTo>
                    <a:pt x="162004" y="292003"/>
                  </a:lnTo>
                  <a:lnTo>
                    <a:pt x="139869" y="277271"/>
                  </a:lnTo>
                  <a:lnTo>
                    <a:pt x="141734" y="308283"/>
                  </a:lnTo>
                  <a:close/>
                  <a:moveTo>
                    <a:pt x="17097" y="147615"/>
                  </a:moveTo>
                  <a:cubicBezTo>
                    <a:pt x="22671" y="159656"/>
                    <a:pt x="32823" y="173462"/>
                    <a:pt x="46732" y="188164"/>
                  </a:cubicBezTo>
                  <a:lnTo>
                    <a:pt x="81321" y="218613"/>
                  </a:lnTo>
                  <a:lnTo>
                    <a:pt x="91068" y="209684"/>
                  </a:lnTo>
                  <a:lnTo>
                    <a:pt x="125700" y="186504"/>
                  </a:lnTo>
                  <a:lnTo>
                    <a:pt x="128858" y="136915"/>
                  </a:lnTo>
                  <a:lnTo>
                    <a:pt x="130690" y="128302"/>
                  </a:lnTo>
                  <a:lnTo>
                    <a:pt x="86498" y="113414"/>
                  </a:lnTo>
                  <a:cubicBezTo>
                    <a:pt x="66401" y="108635"/>
                    <a:pt x="49011" y="106720"/>
                    <a:pt x="35517" y="107952"/>
                  </a:cubicBezTo>
                  <a:lnTo>
                    <a:pt x="14957" y="117950"/>
                  </a:lnTo>
                  <a:close/>
                  <a:moveTo>
                    <a:pt x="175719" y="422360"/>
                  </a:moveTo>
                  <a:lnTo>
                    <a:pt x="200057" y="438854"/>
                  </a:lnTo>
                  <a:lnTo>
                    <a:pt x="219449" y="425740"/>
                  </a:lnTo>
                  <a:cubicBezTo>
                    <a:pt x="227263" y="414670"/>
                    <a:pt x="234300" y="398652"/>
                    <a:pt x="240210" y="378859"/>
                  </a:cubicBezTo>
                  <a:lnTo>
                    <a:pt x="249295" y="333723"/>
                  </a:lnTo>
                  <a:lnTo>
                    <a:pt x="240351" y="330819"/>
                  </a:lnTo>
                  <a:lnTo>
                    <a:pt x="196188" y="308939"/>
                  </a:lnTo>
                  <a:lnTo>
                    <a:pt x="158953" y="327264"/>
                  </a:lnTo>
                  <a:lnTo>
                    <a:pt x="146345" y="331240"/>
                  </a:lnTo>
                  <a:lnTo>
                    <a:pt x="155420" y="376421"/>
                  </a:lnTo>
                  <a:cubicBezTo>
                    <a:pt x="161198" y="395816"/>
                    <a:pt x="168079" y="411513"/>
                    <a:pt x="175719" y="422360"/>
                  </a:cubicBezTo>
                  <a:close/>
                  <a:moveTo>
                    <a:pt x="35350" y="186600"/>
                  </a:moveTo>
                  <a:lnTo>
                    <a:pt x="40315" y="193405"/>
                  </a:lnTo>
                  <a:lnTo>
                    <a:pt x="52762" y="204370"/>
                  </a:lnTo>
                  <a:close/>
                  <a:moveTo>
                    <a:pt x="168605" y="425740"/>
                  </a:moveTo>
                  <a:lnTo>
                    <a:pt x="172307" y="428244"/>
                  </a:lnTo>
                  <a:lnTo>
                    <a:pt x="163646" y="414541"/>
                  </a:lnTo>
                  <a:close/>
                  <a:moveTo>
                    <a:pt x="10095" y="151985"/>
                  </a:moveTo>
                  <a:lnTo>
                    <a:pt x="22305" y="168721"/>
                  </a:lnTo>
                  <a:lnTo>
                    <a:pt x="9599" y="145009"/>
                  </a:lnTo>
                  <a:close/>
                  <a:moveTo>
                    <a:pt x="14937" y="332025"/>
                  </a:moveTo>
                  <a:cubicBezTo>
                    <a:pt x="20096" y="340961"/>
                    <a:pt x="48857" y="342791"/>
                    <a:pt x="89145" y="334987"/>
                  </a:cubicBezTo>
                  <a:lnTo>
                    <a:pt x="131081" y="323042"/>
                  </a:lnTo>
                  <a:lnTo>
                    <a:pt x="128858" y="311432"/>
                  </a:lnTo>
                  <a:lnTo>
                    <a:pt x="126099" y="268107"/>
                  </a:lnTo>
                  <a:lnTo>
                    <a:pt x="89215" y="243560"/>
                  </a:lnTo>
                  <a:lnTo>
                    <a:pt x="82789" y="237772"/>
                  </a:lnTo>
                  <a:lnTo>
                    <a:pt x="62314" y="256889"/>
                  </a:lnTo>
                  <a:lnTo>
                    <a:pt x="64830" y="275996"/>
                  </a:lnTo>
                  <a:cubicBezTo>
                    <a:pt x="62878" y="283281"/>
                    <a:pt x="58146" y="289821"/>
                    <a:pt x="51098" y="293890"/>
                  </a:cubicBezTo>
                  <a:lnTo>
                    <a:pt x="28825" y="296822"/>
                  </a:lnTo>
                  <a:lnTo>
                    <a:pt x="20487" y="307948"/>
                  </a:lnTo>
                  <a:cubicBezTo>
                    <a:pt x="14388" y="319077"/>
                    <a:pt x="12357" y="327556"/>
                    <a:pt x="14937" y="332025"/>
                  </a:cubicBezTo>
                  <a:close/>
                  <a:moveTo>
                    <a:pt x="6438" y="336931"/>
                  </a:moveTo>
                  <a:cubicBezTo>
                    <a:pt x="1351" y="328121"/>
                    <a:pt x="1939" y="316593"/>
                    <a:pt x="7356" y="303288"/>
                  </a:cubicBezTo>
                  <a:lnTo>
                    <a:pt x="17520" y="288227"/>
                  </a:lnTo>
                  <a:lnTo>
                    <a:pt x="10842" y="283103"/>
                  </a:lnTo>
                  <a:cubicBezTo>
                    <a:pt x="2704" y="269007"/>
                    <a:pt x="7533" y="250984"/>
                    <a:pt x="21628" y="242846"/>
                  </a:cubicBezTo>
                  <a:cubicBezTo>
                    <a:pt x="28676" y="238777"/>
                    <a:pt x="36706" y="237950"/>
                    <a:pt x="43991" y="239902"/>
                  </a:cubicBezTo>
                  <a:lnTo>
                    <a:pt x="51660" y="245787"/>
                  </a:lnTo>
                  <a:lnTo>
                    <a:pt x="71504" y="227608"/>
                  </a:lnTo>
                  <a:lnTo>
                    <a:pt x="35085" y="194806"/>
                  </a:lnTo>
                  <a:cubicBezTo>
                    <a:pt x="20719" y="179121"/>
                    <a:pt x="10313" y="164315"/>
                    <a:pt x="4720" y="151315"/>
                  </a:cubicBezTo>
                  <a:cubicBezTo>
                    <a:pt x="-873" y="138315"/>
                    <a:pt x="-1654" y="127122"/>
                    <a:pt x="3228" y="118665"/>
                  </a:cubicBezTo>
                  <a:lnTo>
                    <a:pt x="6368" y="117038"/>
                  </a:lnTo>
                  <a:lnTo>
                    <a:pt x="6438" y="112758"/>
                  </a:lnTo>
                  <a:cubicBezTo>
                    <a:pt x="12615" y="101539"/>
                    <a:pt x="34217" y="91708"/>
                    <a:pt x="72403" y="94756"/>
                  </a:cubicBezTo>
                  <a:lnTo>
                    <a:pt x="134847" y="108759"/>
                  </a:lnTo>
                  <a:lnTo>
                    <a:pt x="144016" y="65659"/>
                  </a:lnTo>
                  <a:cubicBezTo>
                    <a:pt x="156815" y="25091"/>
                    <a:pt x="174497" y="0"/>
                    <a:pt x="194027" y="0"/>
                  </a:cubicBezTo>
                  <a:lnTo>
                    <a:pt x="198250" y="2023"/>
                  </a:lnTo>
                  <a:lnTo>
                    <a:pt x="200577" y="670"/>
                  </a:lnTo>
                  <a:cubicBezTo>
                    <a:pt x="207038" y="578"/>
                    <a:pt x="215393" y="4536"/>
                    <a:pt x="224280" y="12991"/>
                  </a:cubicBezTo>
                  <a:lnTo>
                    <a:pt x="238671" y="34018"/>
                  </a:lnTo>
                  <a:lnTo>
                    <a:pt x="244991" y="31400"/>
                  </a:lnTo>
                  <a:cubicBezTo>
                    <a:pt x="261268" y="31400"/>
                    <a:pt x="274462" y="44595"/>
                    <a:pt x="274462" y="60870"/>
                  </a:cubicBezTo>
                  <a:cubicBezTo>
                    <a:pt x="274462" y="69009"/>
                    <a:pt x="271163" y="76376"/>
                    <a:pt x="265830" y="81709"/>
                  </a:cubicBezTo>
                  <a:lnTo>
                    <a:pt x="261159" y="83644"/>
                  </a:lnTo>
                  <a:lnTo>
                    <a:pt x="270645" y="113455"/>
                  </a:lnTo>
                  <a:lnTo>
                    <a:pt x="311809" y="100471"/>
                  </a:lnTo>
                  <a:cubicBezTo>
                    <a:pt x="353607" y="91733"/>
                    <a:pt x="384546" y="95138"/>
                    <a:pt x="394719" y="112757"/>
                  </a:cubicBezTo>
                  <a:cubicBezTo>
                    <a:pt x="404891" y="130377"/>
                    <a:pt x="392371" y="158874"/>
                    <a:pt x="363904" y="190703"/>
                  </a:cubicBezTo>
                  <a:lnTo>
                    <a:pt x="331163" y="220698"/>
                  </a:lnTo>
                  <a:lnTo>
                    <a:pt x="348011" y="234581"/>
                  </a:lnTo>
                  <a:cubicBezTo>
                    <a:pt x="395199" y="282747"/>
                    <a:pt x="402827" y="322207"/>
                    <a:pt x="394719" y="336932"/>
                  </a:cubicBezTo>
                  <a:lnTo>
                    <a:pt x="391825" y="338720"/>
                  </a:lnTo>
                  <a:lnTo>
                    <a:pt x="391508" y="342839"/>
                  </a:lnTo>
                  <a:cubicBezTo>
                    <a:pt x="386625" y="351295"/>
                    <a:pt x="376541" y="356216"/>
                    <a:pt x="362486" y="357872"/>
                  </a:cubicBezTo>
                  <a:lnTo>
                    <a:pt x="346364" y="356484"/>
                  </a:lnTo>
                  <a:lnTo>
                    <a:pt x="345897" y="360030"/>
                  </a:lnTo>
                  <a:cubicBezTo>
                    <a:pt x="337759" y="374126"/>
                    <a:pt x="319736" y="378954"/>
                    <a:pt x="305641" y="370817"/>
                  </a:cubicBezTo>
                  <a:cubicBezTo>
                    <a:pt x="298593" y="366748"/>
                    <a:pt x="293862" y="360208"/>
                    <a:pt x="291910" y="352923"/>
                  </a:cubicBezTo>
                  <a:lnTo>
                    <a:pt x="292586" y="347782"/>
                  </a:lnTo>
                  <a:lnTo>
                    <a:pt x="267920" y="339772"/>
                  </a:lnTo>
                  <a:lnTo>
                    <a:pt x="250756" y="394902"/>
                  </a:lnTo>
                  <a:cubicBezTo>
                    <a:pt x="233707" y="431714"/>
                    <a:pt x="213500" y="448835"/>
                    <a:pt x="200577" y="449020"/>
                  </a:cubicBezTo>
                  <a:lnTo>
                    <a:pt x="196453" y="446795"/>
                  </a:lnTo>
                  <a:lnTo>
                    <a:pt x="194027" y="448346"/>
                  </a:lnTo>
                  <a:cubicBezTo>
                    <a:pt x="172056" y="448346"/>
                    <a:pt x="152423" y="416590"/>
                    <a:pt x="139451" y="366768"/>
                  </a:cubicBezTo>
                  <a:lnTo>
                    <a:pt x="133430" y="335315"/>
                  </a:lnTo>
                  <a:lnTo>
                    <a:pt x="89348" y="349218"/>
                  </a:lnTo>
                  <a:cubicBezTo>
                    <a:pt x="47550" y="357956"/>
                    <a:pt x="16610" y="354551"/>
                    <a:pt x="6438" y="336931"/>
                  </a:cubicBezTo>
                  <a:close/>
                </a:path>
              </a:pathLst>
            </a:custGeom>
            <a:solidFill>
              <a:srgbClr val="F0DFB2"/>
            </a:solidFill>
            <a:ln w="63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33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aphicFrame>
        <p:nvGraphicFramePr>
          <p:cNvPr id="70" name="图表 69"/>
          <p:cNvGraphicFramePr/>
          <p:nvPr>
            <p:extLst>
              <p:ext uri="{D42A27DB-BD31-4B8C-83A1-F6EECF244321}">
                <p14:modId xmlns:p14="http://schemas.microsoft.com/office/powerpoint/2010/main" val="2077782981"/>
              </p:ext>
            </p:extLst>
          </p:nvPr>
        </p:nvGraphicFramePr>
        <p:xfrm>
          <a:off x="1366254" y="1684243"/>
          <a:ext cx="4529327" cy="38829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1" name="文本框 70"/>
          <p:cNvSpPr txBox="1"/>
          <p:nvPr/>
        </p:nvSpPr>
        <p:spPr>
          <a:xfrm>
            <a:off x="6303221" y="1952789"/>
            <a:ext cx="1569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FFFF"/>
              </a:buClr>
              <a:buSzPct val="80000"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300" normalizeH="0" baseline="0" noProof="0" dirty="0">
                <a:ln>
                  <a:noFill/>
                </a:ln>
                <a:solidFill>
                  <a:srgbClr val="507883"/>
                </a:solidFill>
                <a:effectLst/>
                <a:uLnTx/>
                <a:uFillTx/>
              </a:rPr>
              <a:t>增长比例</a:t>
            </a:r>
          </a:p>
        </p:txBody>
      </p:sp>
      <p:sp>
        <p:nvSpPr>
          <p:cNvPr id="72" name="矩形 71"/>
          <p:cNvSpPr/>
          <p:nvPr/>
        </p:nvSpPr>
        <p:spPr>
          <a:xfrm>
            <a:off x="6303221" y="2416935"/>
            <a:ext cx="4412404" cy="13726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项目标题工作室成立于</a:t>
            </a:r>
            <a:r>
              <a:rPr kumimoji="0" lang="en-US" altLang="zh-CN" sz="1600" b="0" i="0" u="none" strike="noStrike" kern="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2015</a:t>
            </a:r>
            <a:r>
              <a:rPr kumimoji="0" lang="zh-CN" altLang="en-US" sz="1600" b="0" i="0" u="none" strike="noStrike" kern="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年</a:t>
            </a:r>
            <a:r>
              <a:rPr kumimoji="0" lang="en-US" altLang="zh-CN" sz="1600" b="0" i="0" u="none" strike="noStrike" kern="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10</a:t>
            </a:r>
            <a:r>
              <a:rPr kumimoji="0" lang="zh-CN" altLang="en-US" sz="1600" b="0" i="0" u="none" strike="noStrike" kern="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月，始终致力于专业的</a:t>
            </a:r>
            <a:r>
              <a:rPr kumimoji="0" lang="en-US" altLang="zh-CN" sz="1600" b="0" i="0" u="none" strike="noStrike" kern="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600" b="0" i="0" u="none" strike="noStrike" kern="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模板制作、美化、定制，只要是与演示相关的，我们竭诚为您服务。</a:t>
            </a:r>
            <a:endParaRPr kumimoji="0" lang="zh-CN" altLang="zh-CN" sz="1600" b="0" i="0" u="none" strike="noStrike" kern="0" cap="none" spc="3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</a:endParaRPr>
          </a:p>
        </p:txBody>
      </p:sp>
      <p:grpSp>
        <p:nvGrpSpPr>
          <p:cNvPr id="73" name="组合 72"/>
          <p:cNvGrpSpPr/>
          <p:nvPr/>
        </p:nvGrpSpPr>
        <p:grpSpPr>
          <a:xfrm>
            <a:off x="7830487" y="2085822"/>
            <a:ext cx="216738" cy="195598"/>
            <a:chOff x="4323411" y="4969807"/>
            <a:chExt cx="589291" cy="531818"/>
          </a:xfrm>
          <a:solidFill>
            <a:srgbClr val="9E1F24"/>
          </a:solidFill>
        </p:grpSpPr>
        <p:sp>
          <p:nvSpPr>
            <p:cNvPr id="74" name="燕尾形 73"/>
            <p:cNvSpPr/>
            <p:nvPr/>
          </p:nvSpPr>
          <p:spPr>
            <a:xfrm>
              <a:off x="4323411" y="4969807"/>
              <a:ext cx="360773" cy="531818"/>
            </a:xfrm>
            <a:prstGeom prst="chevron">
              <a:avLst>
                <a:gd name="adj" fmla="val 6488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rgbClr val="507883"/>
                </a:solidFill>
                <a:effectLst/>
                <a:uLnTx/>
                <a:uFillTx/>
              </a:endParaRPr>
            </a:p>
          </p:txBody>
        </p:sp>
        <p:sp>
          <p:nvSpPr>
            <p:cNvPr id="75" name="燕尾形 74"/>
            <p:cNvSpPr/>
            <p:nvPr/>
          </p:nvSpPr>
          <p:spPr>
            <a:xfrm>
              <a:off x="4551929" y="4969807"/>
              <a:ext cx="360773" cy="531818"/>
            </a:xfrm>
            <a:prstGeom prst="chevron">
              <a:avLst>
                <a:gd name="adj" fmla="val 6488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rgbClr val="507883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76" name="文本框 75"/>
          <p:cNvSpPr txBox="1"/>
          <p:nvPr/>
        </p:nvSpPr>
        <p:spPr>
          <a:xfrm>
            <a:off x="6303221" y="4666774"/>
            <a:ext cx="4011034" cy="6524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4FFFF"/>
              </a:buClr>
              <a:buSzPct val="80000"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300" normalizeH="0" baseline="0" noProof="0" dirty="0">
                <a:ln>
                  <a:noFill/>
                </a:ln>
                <a:solidFill>
                  <a:srgbClr val="9E1F24"/>
                </a:solidFill>
                <a:effectLst/>
                <a:uLnTx/>
                <a:uFillTx/>
              </a:rPr>
              <a:t>Good idea, good design</a:t>
            </a:r>
            <a:endParaRPr kumimoji="0" lang="zh-CN" altLang="en-US" sz="1400" b="0" i="0" u="none" strike="noStrike" kern="0" cap="none" spc="300" normalizeH="0" baseline="0" noProof="0" dirty="0">
              <a:ln>
                <a:noFill/>
              </a:ln>
              <a:solidFill>
                <a:srgbClr val="9E1F24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rgbClr val="04FFFF"/>
              </a:buClr>
              <a:buSzPct val="80000"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300" normalizeH="0" baseline="0" noProof="0" dirty="0">
                <a:ln>
                  <a:noFill/>
                </a:ln>
                <a:solidFill>
                  <a:srgbClr val="9E1F24"/>
                </a:solidFill>
                <a:effectLst/>
                <a:uLnTx/>
                <a:uFillTx/>
              </a:rPr>
              <a:t>Do something interesting by PPT</a:t>
            </a:r>
            <a:endParaRPr kumimoji="0" lang="zh-CN" altLang="en-US" sz="1400" b="0" i="0" u="none" strike="noStrike" kern="0" cap="none" spc="300" normalizeH="0" baseline="0" noProof="0" dirty="0">
              <a:ln>
                <a:noFill/>
              </a:ln>
              <a:solidFill>
                <a:srgbClr val="9E1F24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234176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0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70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750"/>
                                        <p:tgtEl>
                                          <p:spTgt spid="70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750"/>
                                        <p:tgtEl>
                                          <p:spTgt spid="70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750"/>
                                        <p:tgtEl>
                                          <p:spTgt spid="70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75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25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0" grpId="0">
        <p:bldSub>
          <a:bldChart bld="category"/>
        </p:bldSub>
      </p:bldGraphic>
      <p:bldP spid="71" grpId="0"/>
      <p:bldP spid="72" grpId="0"/>
      <p:bldP spid="7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文本框 25"/>
          <p:cNvSpPr txBox="1"/>
          <p:nvPr/>
        </p:nvSpPr>
        <p:spPr>
          <a:xfrm>
            <a:off x="6831961" y="2364996"/>
            <a:ext cx="738664" cy="2464777"/>
          </a:xfrm>
          <a:prstGeom prst="rect">
            <a:avLst/>
          </a:prstGeom>
          <a:noFill/>
        </p:spPr>
        <p:txBody>
          <a:bodyPr vert="eaVert" wrap="none" rtlCol="0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rPr>
              <a:t>公司简介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5778087" y="2364995"/>
            <a:ext cx="738664" cy="2464777"/>
          </a:xfrm>
          <a:prstGeom prst="rect">
            <a:avLst/>
          </a:prstGeom>
          <a:noFill/>
        </p:spPr>
        <p:txBody>
          <a:bodyPr vert="eaVert" wrap="none" rtlCol="0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rPr>
              <a:t>工作总结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4724215" y="2364996"/>
            <a:ext cx="738664" cy="2464777"/>
          </a:xfrm>
          <a:prstGeom prst="rect">
            <a:avLst/>
          </a:prstGeom>
          <a:noFill/>
        </p:spPr>
        <p:txBody>
          <a:bodyPr vert="eaVert" wrap="none" rtlCol="0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rPr>
              <a:t>经验分享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3670343" y="2364995"/>
            <a:ext cx="738664" cy="2464777"/>
          </a:xfrm>
          <a:prstGeom prst="rect">
            <a:avLst/>
          </a:prstGeom>
          <a:noFill/>
        </p:spPr>
        <p:txBody>
          <a:bodyPr vert="eaVert" wrap="none" rtlCol="0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rPr>
              <a:t>未来规划</a:t>
            </a:r>
          </a:p>
        </p:txBody>
      </p:sp>
      <p:cxnSp>
        <p:nvCxnSpPr>
          <p:cNvPr id="32" name="直接连接符 31"/>
          <p:cNvCxnSpPr/>
          <p:nvPr/>
        </p:nvCxnSpPr>
        <p:spPr>
          <a:xfrm>
            <a:off x="4566611" y="2553384"/>
            <a:ext cx="0" cy="2088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5620483" y="2553384"/>
            <a:ext cx="0" cy="2088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6674355" y="2553384"/>
            <a:ext cx="0" cy="208800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0049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占位符 1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肆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507883"/>
                </a:solidFill>
              </a:rPr>
              <a:t>未来规划</a:t>
            </a:r>
          </a:p>
        </p:txBody>
      </p:sp>
      <p:sp>
        <p:nvSpPr>
          <p:cNvPr id="4" name="矩形 3"/>
          <p:cNvSpPr/>
          <p:nvPr/>
        </p:nvSpPr>
        <p:spPr>
          <a:xfrm>
            <a:off x="5497975" y="4424100"/>
            <a:ext cx="581435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rPr>
              <a:t>人生就是一场殊途同归的旅行，有的人一辈子会去很多地方追寻特别，有的人只待在一个地方享受简单。我是个喜爱旅游的人，每次，让你把它惬意地写进日记里</a:t>
            </a:r>
          </a:p>
        </p:txBody>
      </p:sp>
    </p:spTree>
    <p:extLst>
      <p:ext uri="{BB962C8B-B14F-4D97-AF65-F5344CB8AC3E}">
        <p14:creationId xmlns:p14="http://schemas.microsoft.com/office/powerpoint/2010/main" val="4052479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占位符 11"/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l="5914" r="5914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 flipH="1">
            <a:off x="7319458" y="1982291"/>
            <a:ext cx="1415772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507883"/>
                </a:solidFill>
                <a:effectLst/>
                <a:uLnTx/>
                <a:uFillTx/>
                <a:latin typeface="+mn-ea"/>
              </a:rPr>
              <a:t>精致典雅</a:t>
            </a:r>
          </a:p>
        </p:txBody>
      </p:sp>
      <p:sp>
        <p:nvSpPr>
          <p:cNvPr id="9" name="矩形 8"/>
          <p:cNvSpPr/>
          <p:nvPr/>
        </p:nvSpPr>
        <p:spPr>
          <a:xfrm>
            <a:off x="8771230" y="2284110"/>
            <a:ext cx="2160000" cy="36000"/>
          </a:xfrm>
          <a:prstGeom prst="rect">
            <a:avLst/>
          </a:prstGeom>
          <a:solidFill>
            <a:srgbClr val="5078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9E1F24"/>
              </a:solidFill>
              <a:effectLst/>
              <a:uLnTx/>
              <a:uFillTx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403230" y="3638479"/>
            <a:ext cx="3528000" cy="36000"/>
          </a:xfrm>
          <a:prstGeom prst="rect">
            <a:avLst/>
          </a:prstGeom>
          <a:solidFill>
            <a:srgbClr val="5078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9E1F24"/>
              </a:solidFill>
              <a:effectLst/>
              <a:uLnTx/>
              <a:uFillTx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331231" y="2448380"/>
            <a:ext cx="3600000" cy="1031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始终致力于专业的</a:t>
            </a:r>
            <a:r>
              <a:rPr kumimoji="0" lang="en-US" altLang="zh-CN" sz="1600" b="0" i="0" u="none" strike="noStrike" kern="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600" b="0" i="0" u="none" strike="noStrike" kern="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模板制作、美化、定制，只要是与演示相关的，我们竭诚为您服务。</a:t>
            </a:r>
            <a:endParaRPr kumimoji="0" lang="zh-CN" altLang="zh-CN" sz="1600" b="0" i="0" u="none" strike="noStrike" kern="0" cap="none" spc="3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</a:endParaRPr>
          </a:p>
        </p:txBody>
      </p:sp>
      <p:graphicFrame>
        <p:nvGraphicFramePr>
          <p:cNvPr id="68" name="图表 67"/>
          <p:cNvGraphicFramePr/>
          <p:nvPr>
            <p:extLst>
              <p:ext uri="{D42A27DB-BD31-4B8C-83A1-F6EECF244321}">
                <p14:modId xmlns:p14="http://schemas.microsoft.com/office/powerpoint/2010/main" val="3535592324"/>
              </p:ext>
            </p:extLst>
          </p:nvPr>
        </p:nvGraphicFramePr>
        <p:xfrm>
          <a:off x="8483875" y="3946098"/>
          <a:ext cx="1300480" cy="1300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9" name="文本框 68"/>
          <p:cNvSpPr txBox="1"/>
          <p:nvPr/>
        </p:nvSpPr>
        <p:spPr>
          <a:xfrm>
            <a:off x="8775682" y="4303949"/>
            <a:ext cx="716864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9E1F24"/>
                </a:solidFill>
                <a:effectLst/>
                <a:uLnTx/>
                <a:uFillTx/>
                <a:latin typeface="+mn-ea"/>
              </a:rPr>
              <a:t>60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9E1F24"/>
                </a:solidFill>
                <a:effectLst/>
                <a:uLnTx/>
                <a:uFillTx/>
                <a:latin typeface="+mn-ea"/>
              </a:rPr>
              <a:t>%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9E1F24"/>
              </a:solidFill>
              <a:effectLst/>
              <a:uLnTx/>
              <a:uFillTx/>
              <a:latin typeface="+mn-ea"/>
            </a:endParaRPr>
          </a:p>
        </p:txBody>
      </p:sp>
      <p:graphicFrame>
        <p:nvGraphicFramePr>
          <p:cNvPr id="70" name="图表 69"/>
          <p:cNvGraphicFramePr/>
          <p:nvPr>
            <p:extLst>
              <p:ext uri="{D42A27DB-BD31-4B8C-83A1-F6EECF244321}">
                <p14:modId xmlns:p14="http://schemas.microsoft.com/office/powerpoint/2010/main" val="274647370"/>
              </p:ext>
            </p:extLst>
          </p:nvPr>
        </p:nvGraphicFramePr>
        <p:xfrm>
          <a:off x="9783553" y="3946098"/>
          <a:ext cx="1300480" cy="1300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1" name="文本框 70"/>
          <p:cNvSpPr txBox="1"/>
          <p:nvPr/>
        </p:nvSpPr>
        <p:spPr>
          <a:xfrm>
            <a:off x="10075360" y="4303949"/>
            <a:ext cx="716864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9E1F24"/>
                </a:solidFill>
                <a:effectLst/>
                <a:uLnTx/>
                <a:uFillTx/>
                <a:latin typeface="+mn-ea"/>
              </a:rPr>
              <a:t>30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9E1F24"/>
                </a:solidFill>
                <a:effectLst/>
                <a:uLnTx/>
                <a:uFillTx/>
                <a:latin typeface="+mn-ea"/>
              </a:rPr>
              <a:t>%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9E1F24"/>
              </a:solidFill>
              <a:effectLst/>
              <a:uLnTx/>
              <a:uFillTx/>
              <a:latin typeface="+mn-ea"/>
            </a:endParaRPr>
          </a:p>
        </p:txBody>
      </p:sp>
      <p:graphicFrame>
        <p:nvGraphicFramePr>
          <p:cNvPr id="72" name="图表 71"/>
          <p:cNvGraphicFramePr/>
          <p:nvPr>
            <p:extLst>
              <p:ext uri="{D42A27DB-BD31-4B8C-83A1-F6EECF244321}">
                <p14:modId xmlns:p14="http://schemas.microsoft.com/office/powerpoint/2010/main" val="1099149722"/>
              </p:ext>
            </p:extLst>
          </p:nvPr>
        </p:nvGraphicFramePr>
        <p:xfrm>
          <a:off x="7255958" y="3946098"/>
          <a:ext cx="1300480" cy="1300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73" name="文本框 72"/>
          <p:cNvSpPr txBox="1"/>
          <p:nvPr/>
        </p:nvSpPr>
        <p:spPr>
          <a:xfrm>
            <a:off x="7546965" y="4303949"/>
            <a:ext cx="718466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9E1F24"/>
                </a:solidFill>
                <a:effectLst/>
                <a:uLnTx/>
                <a:uFillTx/>
                <a:latin typeface="+mn-ea"/>
              </a:rPr>
              <a:t>80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9E1F24"/>
                </a:solidFill>
                <a:effectLst/>
                <a:uLnTx/>
                <a:uFillTx/>
                <a:latin typeface="+mn-ea"/>
              </a:rPr>
              <a:t>%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9E1F24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74" name="文本框 73"/>
          <p:cNvSpPr txBox="1"/>
          <p:nvPr/>
        </p:nvSpPr>
        <p:spPr>
          <a:xfrm flipH="1">
            <a:off x="8661296" y="5235770"/>
            <a:ext cx="950901" cy="3385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rPr>
              <a:t>模板</a:t>
            </a:r>
          </a:p>
        </p:txBody>
      </p:sp>
      <p:sp>
        <p:nvSpPr>
          <p:cNvPr id="75" name="文本框 74"/>
          <p:cNvSpPr txBox="1"/>
          <p:nvPr/>
        </p:nvSpPr>
        <p:spPr>
          <a:xfrm flipH="1">
            <a:off x="9965413" y="5235770"/>
            <a:ext cx="950901" cy="3385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rPr>
              <a:t>定制</a:t>
            </a:r>
          </a:p>
        </p:txBody>
      </p:sp>
      <p:sp>
        <p:nvSpPr>
          <p:cNvPr id="76" name="文本框 75"/>
          <p:cNvSpPr txBox="1"/>
          <p:nvPr/>
        </p:nvSpPr>
        <p:spPr>
          <a:xfrm flipH="1">
            <a:off x="7357981" y="5235770"/>
            <a:ext cx="950901" cy="338554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rPr>
              <a:t>课程</a:t>
            </a:r>
          </a:p>
        </p:txBody>
      </p:sp>
      <p:sp>
        <p:nvSpPr>
          <p:cNvPr id="77" name="矩形 76"/>
          <p:cNvSpPr/>
          <p:nvPr/>
        </p:nvSpPr>
        <p:spPr>
          <a:xfrm>
            <a:off x="1379393" y="1912758"/>
            <a:ext cx="600729" cy="600729"/>
          </a:xfrm>
          <a:prstGeom prst="rect">
            <a:avLst/>
          </a:prstGeom>
          <a:solidFill>
            <a:srgbClr val="507883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0DFB2"/>
                </a:solidFill>
                <a:effectLst/>
                <a:uLnTx/>
                <a:uFillTx/>
                <a:latin typeface="+mj-ea"/>
                <a:ea typeface="+mj-ea"/>
              </a:rPr>
              <a:t>雅</a:t>
            </a:r>
          </a:p>
        </p:txBody>
      </p:sp>
      <p:pic>
        <p:nvPicPr>
          <p:cNvPr id="13" name="图片占位符 12"/>
          <p:cNvPicPr>
            <a:picLocks noGrp="1" noChangeAspect="1"/>
          </p:cNvPicPr>
          <p:nvPr>
            <p:ph type="pic" sz="quarter" idx="14"/>
          </p:nvPr>
        </p:nvPicPr>
        <p:blipFill>
          <a:blip r:embed="rId6"/>
          <a:srcRect t="5957" b="5957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4" name="图片占位符 13"/>
          <p:cNvPicPr>
            <a:picLocks noGrp="1" noChangeAspect="1"/>
          </p:cNvPicPr>
          <p:nvPr>
            <p:ph type="pic" sz="quarter" idx="15"/>
          </p:nvPr>
        </p:nvPicPr>
        <p:blipFill>
          <a:blip r:embed="rId7"/>
          <a:srcRect l="727" r="727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25" name="图片占位符 24"/>
          <p:cNvPicPr>
            <a:picLocks noGrp="1" noChangeAspect="1"/>
          </p:cNvPicPr>
          <p:nvPr>
            <p:ph type="pic" sz="quarter" idx="17"/>
          </p:nvPr>
        </p:nvPicPr>
        <p:blipFill>
          <a:blip r:embed="rId8"/>
          <a:srcRect l="15027" r="15027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31" name="图片占位符 30"/>
          <p:cNvPicPr>
            <a:picLocks noGrp="1" noChangeAspect="1"/>
          </p:cNvPicPr>
          <p:nvPr>
            <p:ph type="pic" sz="quarter" idx="16"/>
          </p:nvPr>
        </p:nvPicPr>
        <p:blipFill>
          <a:blip r:embed="rId9"/>
          <a:srcRect t="1767" b="1767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64" name="图片占位符 63"/>
          <p:cNvPicPr>
            <a:picLocks noGrp="1" noChangeAspect="1"/>
          </p:cNvPicPr>
          <p:nvPr>
            <p:ph type="pic" sz="quarter" idx="18"/>
          </p:nvPr>
        </p:nvPicPr>
        <p:blipFill>
          <a:blip r:embed="rId10"/>
          <a:srcRect t="7412" b="7412"/>
          <a:stretch>
            <a:fillRect/>
          </a:stretch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9956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25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750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  <p:bldP spid="10" grpId="0" animBg="1"/>
      <p:bldP spid="11" grpId="0"/>
      <p:bldGraphic spid="68" grpId="0">
        <p:bldAsOne/>
      </p:bldGraphic>
      <p:bldP spid="69" grpId="0"/>
      <p:bldGraphic spid="70" grpId="0">
        <p:bldAsOne/>
      </p:bldGraphic>
      <p:bldP spid="71" grpId="0"/>
      <p:bldGraphic spid="72" grpId="0">
        <p:bldAsOne/>
      </p:bldGraphic>
      <p:bldP spid="73" grpId="0"/>
      <p:bldP spid="74" grpId="0"/>
      <p:bldP spid="75" grpId="0"/>
      <p:bldP spid="76" grpId="0"/>
      <p:bldP spid="7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06" r="31418" b="2135"/>
          <a:stretch/>
        </p:blipFill>
        <p:spPr>
          <a:xfrm>
            <a:off x="9223414" y="2185916"/>
            <a:ext cx="1862636" cy="286624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067431" y="4778386"/>
            <a:ext cx="5019929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始终致力于专业的</a:t>
            </a:r>
            <a:r>
              <a:rPr kumimoji="0" lang="en-US" altLang="zh-CN" sz="1600" b="0" i="0" u="none" strike="noStrike" kern="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600" b="0" i="0" u="none" strike="noStrike" kern="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</a:rPr>
              <a:t>模板制作、美化、定制，只要是与演示相关的，我们竭诚为您服务。</a:t>
            </a:r>
            <a:endParaRPr kumimoji="0" lang="zh-CN" altLang="zh-CN" sz="1600" b="0" i="0" u="none" strike="noStrike" kern="0" cap="none" spc="30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</a:endParaRPr>
          </a:p>
        </p:txBody>
      </p:sp>
      <p:graphicFrame>
        <p:nvGraphicFramePr>
          <p:cNvPr id="6" name="图表 5"/>
          <p:cNvGraphicFramePr/>
          <p:nvPr>
            <p:extLst>
              <p:ext uri="{D42A27DB-BD31-4B8C-83A1-F6EECF244321}">
                <p14:modId xmlns:p14="http://schemas.microsoft.com/office/powerpoint/2010/main" val="2250998010"/>
              </p:ext>
            </p:extLst>
          </p:nvPr>
        </p:nvGraphicFramePr>
        <p:xfrm>
          <a:off x="1766953" y="4650767"/>
          <a:ext cx="1300480" cy="13004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文本框 6"/>
          <p:cNvSpPr txBox="1"/>
          <p:nvPr/>
        </p:nvSpPr>
        <p:spPr>
          <a:xfrm>
            <a:off x="2058760" y="5008618"/>
            <a:ext cx="716864" cy="58477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0" i="0" u="none" strike="noStrike" kern="0" cap="none" spc="0" normalizeH="0" baseline="0" noProof="0" dirty="0">
                <a:ln>
                  <a:noFill/>
                </a:ln>
                <a:solidFill>
                  <a:srgbClr val="9E1F24"/>
                </a:solidFill>
                <a:effectLst/>
                <a:uLnTx/>
                <a:uFillTx/>
                <a:latin typeface="+mn-ea"/>
              </a:rPr>
              <a:t>60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rgbClr val="9E1F24"/>
                </a:solidFill>
                <a:effectLst/>
                <a:uLnTx/>
                <a:uFillTx/>
                <a:latin typeface="+mn-ea"/>
              </a:rPr>
              <a:t>%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rgbClr val="9E1F24"/>
              </a:solidFill>
              <a:effectLst/>
              <a:uLnTx/>
              <a:uFillTx/>
              <a:latin typeface="+mn-ea"/>
            </a:endParaRPr>
          </a:p>
        </p:txBody>
      </p:sp>
      <p:graphicFrame>
        <p:nvGraphicFramePr>
          <p:cNvPr id="21" name="图表 20"/>
          <p:cNvGraphicFramePr/>
          <p:nvPr>
            <p:extLst>
              <p:ext uri="{D42A27DB-BD31-4B8C-83A1-F6EECF244321}">
                <p14:modId xmlns:p14="http://schemas.microsoft.com/office/powerpoint/2010/main" val="4151881359"/>
              </p:ext>
            </p:extLst>
          </p:nvPr>
        </p:nvGraphicFramePr>
        <p:xfrm>
          <a:off x="924673" y="1212563"/>
          <a:ext cx="8422529" cy="32888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5" name="文本框 24"/>
          <p:cNvSpPr txBox="1"/>
          <p:nvPr/>
        </p:nvSpPr>
        <p:spPr>
          <a:xfrm>
            <a:off x="3067431" y="5480117"/>
            <a:ext cx="3231975" cy="307777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300" normalizeH="0" baseline="0" noProof="0" dirty="0">
                <a:ln>
                  <a:noFill/>
                </a:ln>
                <a:solidFill>
                  <a:srgbClr val="9E1F24"/>
                </a:solidFill>
                <a:effectLst/>
                <a:uLnTx/>
                <a:uFillTx/>
                <a:ea typeface="+mj-ea"/>
              </a:rPr>
              <a:t>GOOD IDEA, GOOD DESIGN</a:t>
            </a:r>
            <a:endParaRPr kumimoji="0" lang="zh-CN" altLang="en-US" sz="1400" b="0" i="0" u="none" strike="noStrike" kern="0" cap="none" spc="300" normalizeH="0" baseline="0" noProof="0" dirty="0">
              <a:ln>
                <a:noFill/>
              </a:ln>
              <a:solidFill>
                <a:srgbClr val="9E1F24"/>
              </a:solidFill>
              <a:effectLst/>
              <a:uLnTx/>
              <a:uFillTx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20861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21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250"/>
                                        <p:tgtEl>
                                          <p:spTgt spid="21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250"/>
                                        <p:tgtEl>
                                          <p:spTgt spid="21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1250"/>
                                        <p:tgtEl>
                                          <p:spTgt spid="21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5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75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Graphic spid="6" grpId="0">
        <p:bldAsOne/>
      </p:bldGraphic>
      <p:bldP spid="7" grpId="0"/>
      <p:bldGraphic spid="21" grpId="0" uiExpand="1">
        <p:bldSub>
          <a:bldChart bld="series"/>
        </p:bldSub>
      </p:bldGraphic>
      <p:bldP spid="2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031756" y="4353404"/>
            <a:ext cx="11849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FFFF"/>
              </a:buClr>
              <a:buSzPct val="80000"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30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800" b="0" i="0" u="none" strike="noStrike" kern="0" cap="none" spc="30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</a:rPr>
              <a:t>图表</a:t>
            </a:r>
          </a:p>
        </p:txBody>
      </p:sp>
      <p:sp>
        <p:nvSpPr>
          <p:cNvPr id="4" name="矩形 3"/>
          <p:cNvSpPr/>
          <p:nvPr/>
        </p:nvSpPr>
        <p:spPr>
          <a:xfrm>
            <a:off x="1671756" y="4722736"/>
            <a:ext cx="4244244" cy="332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30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</a:rPr>
              <a:t>只要是与演示相关的，我们竭诚为您服务。</a:t>
            </a:r>
            <a:endParaRPr kumimoji="0" lang="zh-CN" altLang="zh-CN" sz="1400" b="0" i="0" u="none" strike="noStrike" kern="0" cap="none" spc="30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293640" y="4440271"/>
            <a:ext cx="216738" cy="195598"/>
            <a:chOff x="4323411" y="4969807"/>
            <a:chExt cx="589291" cy="531818"/>
          </a:xfrm>
          <a:solidFill>
            <a:srgbClr val="9E1F24"/>
          </a:solidFill>
        </p:grpSpPr>
        <p:sp>
          <p:nvSpPr>
            <p:cNvPr id="6" name="燕尾形 5"/>
            <p:cNvSpPr/>
            <p:nvPr/>
          </p:nvSpPr>
          <p:spPr>
            <a:xfrm>
              <a:off x="4323411" y="4969807"/>
              <a:ext cx="360773" cy="531818"/>
            </a:xfrm>
            <a:prstGeom prst="chevron">
              <a:avLst>
                <a:gd name="adj" fmla="val 6488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7" name="燕尾形 6"/>
            <p:cNvSpPr/>
            <p:nvPr/>
          </p:nvSpPr>
          <p:spPr>
            <a:xfrm>
              <a:off x="4551929" y="4969807"/>
              <a:ext cx="360773" cy="531818"/>
            </a:xfrm>
            <a:prstGeom prst="chevron">
              <a:avLst>
                <a:gd name="adj" fmla="val 6488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291057" y="4329930"/>
            <a:ext cx="360000" cy="360000"/>
            <a:chOff x="3881396" y="3219687"/>
            <a:chExt cx="1532748" cy="1532748"/>
          </a:xfrm>
          <a:solidFill>
            <a:srgbClr val="9E1F24"/>
          </a:solidFill>
        </p:grpSpPr>
        <p:grpSp>
          <p:nvGrpSpPr>
            <p:cNvPr id="9" name="组合 8"/>
            <p:cNvGrpSpPr/>
            <p:nvPr/>
          </p:nvGrpSpPr>
          <p:grpSpPr>
            <a:xfrm>
              <a:off x="3881396" y="3219687"/>
              <a:ext cx="1532748" cy="1532748"/>
              <a:chOff x="1616852" y="1904306"/>
              <a:chExt cx="1812148" cy="1812148"/>
            </a:xfrm>
            <a:grpFill/>
          </p:grpSpPr>
          <p:sp>
            <p:nvSpPr>
              <p:cNvPr id="16" name="椭圆 15"/>
              <p:cNvSpPr/>
              <p:nvPr/>
            </p:nvSpPr>
            <p:spPr>
              <a:xfrm>
                <a:off x="1616852" y="1904306"/>
                <a:ext cx="1812148" cy="1812148"/>
              </a:xfrm>
              <a:prstGeom prst="ellipse">
                <a:avLst/>
              </a:prstGeom>
              <a:grpFill/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1692646" y="1980100"/>
                <a:ext cx="1660560" cy="1660560"/>
              </a:xfrm>
              <a:prstGeom prst="ellipse">
                <a:avLst/>
              </a:prstGeom>
              <a:solidFill>
                <a:srgbClr val="F0DFB2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4240792" y="3598907"/>
              <a:ext cx="813957" cy="718202"/>
              <a:chOff x="10035202" y="2871390"/>
              <a:chExt cx="451242" cy="398157"/>
            </a:xfrm>
            <a:grpFill/>
          </p:grpSpPr>
          <p:sp>
            <p:nvSpPr>
              <p:cNvPr id="11" name="Freeform 5"/>
              <p:cNvSpPr>
                <a:spLocks/>
              </p:cNvSpPr>
              <p:nvPr/>
            </p:nvSpPr>
            <p:spPr bwMode="auto">
              <a:xfrm>
                <a:off x="10320937" y="2908864"/>
                <a:ext cx="128034" cy="206103"/>
              </a:xfrm>
              <a:custGeom>
                <a:avLst/>
                <a:gdLst>
                  <a:gd name="T0" fmla="*/ 31 w 35"/>
                  <a:gd name="T1" fmla="*/ 0 h 56"/>
                  <a:gd name="T2" fmla="*/ 30 w 35"/>
                  <a:gd name="T3" fmla="*/ 0 h 56"/>
                  <a:gd name="T4" fmla="*/ 0 w 35"/>
                  <a:gd name="T5" fmla="*/ 56 h 56"/>
                  <a:gd name="T6" fmla="*/ 29 w 35"/>
                  <a:gd name="T7" fmla="*/ 56 h 56"/>
                  <a:gd name="T8" fmla="*/ 33 w 35"/>
                  <a:gd name="T9" fmla="*/ 50 h 56"/>
                  <a:gd name="T10" fmla="*/ 35 w 35"/>
                  <a:gd name="T11" fmla="*/ 4 h 56"/>
                  <a:gd name="T12" fmla="*/ 31 w 35"/>
                  <a:gd name="T13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56">
                    <a:moveTo>
                      <a:pt x="31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29" y="56"/>
                      <a:pt x="29" y="56"/>
                      <a:pt x="29" y="56"/>
                    </a:cubicBezTo>
                    <a:cubicBezTo>
                      <a:pt x="31" y="56"/>
                      <a:pt x="33" y="53"/>
                      <a:pt x="33" y="50"/>
                    </a:cubicBezTo>
                    <a:cubicBezTo>
                      <a:pt x="35" y="4"/>
                      <a:pt x="35" y="4"/>
                      <a:pt x="35" y="4"/>
                    </a:cubicBezTo>
                    <a:cubicBezTo>
                      <a:pt x="35" y="2"/>
                      <a:pt x="33" y="0"/>
                      <a:pt x="31" y="0"/>
                    </a:cubicBezTo>
                  </a:path>
                </a:pathLst>
              </a:custGeom>
              <a:grpFill/>
              <a:ln w="31750">
                <a:noFill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" name="Freeform 6"/>
              <p:cNvSpPr>
                <a:spLocks/>
              </p:cNvSpPr>
              <p:nvPr/>
            </p:nvSpPr>
            <p:spPr bwMode="auto">
              <a:xfrm>
                <a:off x="10216323" y="3158686"/>
                <a:ext cx="89000" cy="67140"/>
              </a:xfrm>
              <a:custGeom>
                <a:avLst/>
                <a:gdLst>
                  <a:gd name="T0" fmla="*/ 48 w 57"/>
                  <a:gd name="T1" fmla="*/ 0 h 43"/>
                  <a:gd name="T2" fmla="*/ 10 w 57"/>
                  <a:gd name="T3" fmla="*/ 0 h 43"/>
                  <a:gd name="T4" fmla="*/ 0 w 57"/>
                  <a:gd name="T5" fmla="*/ 43 h 43"/>
                  <a:gd name="T6" fmla="*/ 57 w 57"/>
                  <a:gd name="T7" fmla="*/ 43 h 43"/>
                  <a:gd name="T8" fmla="*/ 48 w 57"/>
                  <a:gd name="T9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43">
                    <a:moveTo>
                      <a:pt x="48" y="0"/>
                    </a:moveTo>
                    <a:lnTo>
                      <a:pt x="10" y="0"/>
                    </a:lnTo>
                    <a:lnTo>
                      <a:pt x="0" y="43"/>
                    </a:lnTo>
                    <a:lnTo>
                      <a:pt x="57" y="43"/>
                    </a:lnTo>
                    <a:lnTo>
                      <a:pt x="48" y="0"/>
                    </a:lnTo>
                    <a:close/>
                  </a:path>
                </a:pathLst>
              </a:custGeom>
              <a:grpFill/>
              <a:ln w="31750">
                <a:noFill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" name="Freeform 7"/>
              <p:cNvSpPr>
                <a:spLocks/>
              </p:cNvSpPr>
              <p:nvPr/>
            </p:nvSpPr>
            <p:spPr bwMode="auto">
              <a:xfrm>
                <a:off x="10110149" y="3233635"/>
                <a:ext cx="306032" cy="35912"/>
              </a:xfrm>
              <a:custGeom>
                <a:avLst/>
                <a:gdLst>
                  <a:gd name="T0" fmla="*/ 75 w 83"/>
                  <a:gd name="T1" fmla="*/ 0 h 10"/>
                  <a:gd name="T2" fmla="*/ 42 w 83"/>
                  <a:gd name="T3" fmla="*/ 0 h 10"/>
                  <a:gd name="T4" fmla="*/ 41 w 83"/>
                  <a:gd name="T5" fmla="*/ 0 h 10"/>
                  <a:gd name="T6" fmla="*/ 8 w 83"/>
                  <a:gd name="T7" fmla="*/ 0 h 10"/>
                  <a:gd name="T8" fmla="*/ 1 w 83"/>
                  <a:gd name="T9" fmla="*/ 3 h 10"/>
                  <a:gd name="T10" fmla="*/ 0 w 83"/>
                  <a:gd name="T11" fmla="*/ 7 h 10"/>
                  <a:gd name="T12" fmla="*/ 3 w 83"/>
                  <a:gd name="T13" fmla="*/ 10 h 10"/>
                  <a:gd name="T14" fmla="*/ 41 w 83"/>
                  <a:gd name="T15" fmla="*/ 10 h 10"/>
                  <a:gd name="T16" fmla="*/ 42 w 83"/>
                  <a:gd name="T17" fmla="*/ 10 h 10"/>
                  <a:gd name="T18" fmla="*/ 80 w 83"/>
                  <a:gd name="T19" fmla="*/ 10 h 10"/>
                  <a:gd name="T20" fmla="*/ 83 w 83"/>
                  <a:gd name="T21" fmla="*/ 7 h 10"/>
                  <a:gd name="T22" fmla="*/ 82 w 83"/>
                  <a:gd name="T23" fmla="*/ 3 h 10"/>
                  <a:gd name="T24" fmla="*/ 75 w 83"/>
                  <a:gd name="T25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3" h="10">
                    <a:moveTo>
                      <a:pt x="75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5" y="0"/>
                      <a:pt x="2" y="0"/>
                      <a:pt x="1" y="3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8"/>
                      <a:pt x="1" y="10"/>
                      <a:pt x="3" y="10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2" y="10"/>
                      <a:pt x="42" y="10"/>
                      <a:pt x="42" y="10"/>
                    </a:cubicBezTo>
                    <a:cubicBezTo>
                      <a:pt x="80" y="10"/>
                      <a:pt x="80" y="10"/>
                      <a:pt x="80" y="10"/>
                    </a:cubicBezTo>
                    <a:cubicBezTo>
                      <a:pt x="82" y="10"/>
                      <a:pt x="83" y="8"/>
                      <a:pt x="83" y="7"/>
                    </a:cubicBezTo>
                    <a:cubicBezTo>
                      <a:pt x="82" y="3"/>
                      <a:pt x="82" y="3"/>
                      <a:pt x="82" y="3"/>
                    </a:cubicBezTo>
                    <a:cubicBezTo>
                      <a:pt x="81" y="0"/>
                      <a:pt x="78" y="0"/>
                      <a:pt x="75" y="0"/>
                    </a:cubicBezTo>
                    <a:close/>
                  </a:path>
                </a:pathLst>
              </a:custGeom>
              <a:grpFill/>
              <a:ln w="31750">
                <a:noFill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" name="Freeform 8"/>
              <p:cNvSpPr>
                <a:spLocks/>
              </p:cNvSpPr>
              <p:nvPr/>
            </p:nvSpPr>
            <p:spPr bwMode="auto">
              <a:xfrm>
                <a:off x="10072675" y="2908864"/>
                <a:ext cx="235770" cy="206105"/>
              </a:xfrm>
              <a:custGeom>
                <a:avLst/>
                <a:gdLst>
                  <a:gd name="T0" fmla="*/ 64 w 64"/>
                  <a:gd name="T1" fmla="*/ 0 h 56"/>
                  <a:gd name="T2" fmla="*/ 4 w 64"/>
                  <a:gd name="T3" fmla="*/ 0 h 56"/>
                  <a:gd name="T4" fmla="*/ 0 w 64"/>
                  <a:gd name="T5" fmla="*/ 4 h 56"/>
                  <a:gd name="T6" fmla="*/ 2 w 64"/>
                  <a:gd name="T7" fmla="*/ 51 h 56"/>
                  <a:gd name="T8" fmla="*/ 6 w 64"/>
                  <a:gd name="T9" fmla="*/ 56 h 56"/>
                  <a:gd name="T10" fmla="*/ 34 w 64"/>
                  <a:gd name="T11" fmla="*/ 56 h 56"/>
                  <a:gd name="T12" fmla="*/ 64 w 64"/>
                  <a:gd name="T13" fmla="*/ 0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56">
                    <a:moveTo>
                      <a:pt x="6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4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2" y="53"/>
                      <a:pt x="4" y="56"/>
                      <a:pt x="6" y="56"/>
                    </a:cubicBezTo>
                    <a:cubicBezTo>
                      <a:pt x="34" y="56"/>
                      <a:pt x="34" y="56"/>
                      <a:pt x="34" y="56"/>
                    </a:cubicBezTo>
                    <a:cubicBezTo>
                      <a:pt x="64" y="0"/>
                      <a:pt x="64" y="0"/>
                      <a:pt x="64" y="0"/>
                    </a:cubicBezTo>
                  </a:path>
                </a:pathLst>
              </a:custGeom>
              <a:grpFill/>
              <a:ln w="31750">
                <a:noFill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" name="Freeform 9"/>
              <p:cNvSpPr>
                <a:spLocks noEditPoints="1"/>
              </p:cNvSpPr>
              <p:nvPr/>
            </p:nvSpPr>
            <p:spPr bwMode="auto">
              <a:xfrm>
                <a:off x="10035202" y="2871390"/>
                <a:ext cx="451242" cy="281050"/>
              </a:xfrm>
              <a:custGeom>
                <a:avLst/>
                <a:gdLst>
                  <a:gd name="T0" fmla="*/ 8 w 122"/>
                  <a:gd name="T1" fmla="*/ 76 h 76"/>
                  <a:gd name="T2" fmla="*/ 114 w 122"/>
                  <a:gd name="T3" fmla="*/ 76 h 76"/>
                  <a:gd name="T4" fmla="*/ 119 w 122"/>
                  <a:gd name="T5" fmla="*/ 70 h 76"/>
                  <a:gd name="T6" fmla="*/ 122 w 122"/>
                  <a:gd name="T7" fmla="*/ 5 h 76"/>
                  <a:gd name="T8" fmla="*/ 117 w 122"/>
                  <a:gd name="T9" fmla="*/ 0 h 76"/>
                  <a:gd name="T10" fmla="*/ 5 w 122"/>
                  <a:gd name="T11" fmla="*/ 0 h 76"/>
                  <a:gd name="T12" fmla="*/ 0 w 122"/>
                  <a:gd name="T13" fmla="*/ 5 h 76"/>
                  <a:gd name="T14" fmla="*/ 3 w 122"/>
                  <a:gd name="T15" fmla="*/ 70 h 76"/>
                  <a:gd name="T16" fmla="*/ 8 w 122"/>
                  <a:gd name="T17" fmla="*/ 76 h 76"/>
                  <a:gd name="T18" fmla="*/ 10 w 122"/>
                  <a:gd name="T19" fmla="*/ 6 h 76"/>
                  <a:gd name="T20" fmla="*/ 112 w 122"/>
                  <a:gd name="T21" fmla="*/ 6 h 76"/>
                  <a:gd name="T22" fmla="*/ 116 w 122"/>
                  <a:gd name="T23" fmla="*/ 10 h 76"/>
                  <a:gd name="T24" fmla="*/ 114 w 122"/>
                  <a:gd name="T25" fmla="*/ 65 h 76"/>
                  <a:gd name="T26" fmla="*/ 109 w 122"/>
                  <a:gd name="T27" fmla="*/ 70 h 76"/>
                  <a:gd name="T28" fmla="*/ 13 w 122"/>
                  <a:gd name="T29" fmla="*/ 70 h 76"/>
                  <a:gd name="T30" fmla="*/ 8 w 122"/>
                  <a:gd name="T31" fmla="*/ 65 h 76"/>
                  <a:gd name="T32" fmla="*/ 6 w 122"/>
                  <a:gd name="T33" fmla="*/ 10 h 76"/>
                  <a:gd name="T34" fmla="*/ 10 w 122"/>
                  <a:gd name="T35" fmla="*/ 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22" h="76">
                    <a:moveTo>
                      <a:pt x="8" y="76"/>
                    </a:moveTo>
                    <a:cubicBezTo>
                      <a:pt x="114" y="76"/>
                      <a:pt x="114" y="76"/>
                      <a:pt x="114" y="76"/>
                    </a:cubicBezTo>
                    <a:cubicBezTo>
                      <a:pt x="117" y="76"/>
                      <a:pt x="119" y="73"/>
                      <a:pt x="119" y="70"/>
                    </a:cubicBezTo>
                    <a:cubicBezTo>
                      <a:pt x="122" y="5"/>
                      <a:pt x="122" y="5"/>
                      <a:pt x="122" y="5"/>
                    </a:cubicBezTo>
                    <a:cubicBezTo>
                      <a:pt x="122" y="2"/>
                      <a:pt x="120" y="0"/>
                      <a:pt x="117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3" y="70"/>
                      <a:pt x="3" y="70"/>
                      <a:pt x="3" y="70"/>
                    </a:cubicBezTo>
                    <a:cubicBezTo>
                      <a:pt x="3" y="73"/>
                      <a:pt x="5" y="76"/>
                      <a:pt x="8" y="76"/>
                    </a:cubicBezTo>
                    <a:close/>
                    <a:moveTo>
                      <a:pt x="10" y="6"/>
                    </a:moveTo>
                    <a:cubicBezTo>
                      <a:pt x="112" y="6"/>
                      <a:pt x="112" y="6"/>
                      <a:pt x="112" y="6"/>
                    </a:cubicBezTo>
                    <a:cubicBezTo>
                      <a:pt x="114" y="6"/>
                      <a:pt x="116" y="8"/>
                      <a:pt x="116" y="10"/>
                    </a:cubicBezTo>
                    <a:cubicBezTo>
                      <a:pt x="114" y="65"/>
                      <a:pt x="114" y="65"/>
                      <a:pt x="114" y="65"/>
                    </a:cubicBezTo>
                    <a:cubicBezTo>
                      <a:pt x="114" y="67"/>
                      <a:pt x="112" y="70"/>
                      <a:pt x="109" y="70"/>
                    </a:cubicBezTo>
                    <a:cubicBezTo>
                      <a:pt x="13" y="70"/>
                      <a:pt x="13" y="70"/>
                      <a:pt x="13" y="70"/>
                    </a:cubicBezTo>
                    <a:cubicBezTo>
                      <a:pt x="10" y="70"/>
                      <a:pt x="8" y="67"/>
                      <a:pt x="8" y="65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8"/>
                      <a:pt x="8" y="6"/>
                      <a:pt x="10" y="6"/>
                    </a:cubicBezTo>
                    <a:close/>
                  </a:path>
                </a:pathLst>
              </a:custGeom>
              <a:grpFill/>
              <a:ln w="31750">
                <a:noFill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1671756" y="4353404"/>
            <a:ext cx="360000" cy="360000"/>
            <a:chOff x="1791254" y="2001784"/>
            <a:chExt cx="1532748" cy="1532748"/>
          </a:xfrm>
          <a:solidFill>
            <a:srgbClr val="9E1F24"/>
          </a:solidFill>
        </p:grpSpPr>
        <p:grpSp>
          <p:nvGrpSpPr>
            <p:cNvPr id="19" name="组合 18"/>
            <p:cNvGrpSpPr/>
            <p:nvPr/>
          </p:nvGrpSpPr>
          <p:grpSpPr>
            <a:xfrm>
              <a:off x="1791254" y="2001784"/>
              <a:ext cx="1532748" cy="1532748"/>
              <a:chOff x="1616852" y="1904306"/>
              <a:chExt cx="1812148" cy="1812148"/>
            </a:xfrm>
            <a:grpFill/>
          </p:grpSpPr>
          <p:sp>
            <p:nvSpPr>
              <p:cNvPr id="25" name="椭圆 24"/>
              <p:cNvSpPr/>
              <p:nvPr/>
            </p:nvSpPr>
            <p:spPr>
              <a:xfrm>
                <a:off x="1616852" y="1904306"/>
                <a:ext cx="1812148" cy="1812148"/>
              </a:xfrm>
              <a:prstGeom prst="ellipse">
                <a:avLst/>
              </a:prstGeom>
              <a:grpFill/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1692646" y="1980100"/>
                <a:ext cx="1660560" cy="1660560"/>
              </a:xfrm>
              <a:prstGeom prst="ellipse">
                <a:avLst/>
              </a:prstGeom>
              <a:solidFill>
                <a:srgbClr val="F0DFB2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2082326" y="2435821"/>
              <a:ext cx="785791" cy="653414"/>
              <a:chOff x="5483094" y="2867789"/>
              <a:chExt cx="435626" cy="362240"/>
            </a:xfrm>
            <a:grpFill/>
          </p:grpSpPr>
          <p:sp>
            <p:nvSpPr>
              <p:cNvPr id="21" name="Freeform 19"/>
              <p:cNvSpPr>
                <a:spLocks/>
              </p:cNvSpPr>
              <p:nvPr/>
            </p:nvSpPr>
            <p:spPr bwMode="auto">
              <a:xfrm>
                <a:off x="5501831" y="2964595"/>
                <a:ext cx="416889" cy="265434"/>
              </a:xfrm>
              <a:custGeom>
                <a:avLst/>
                <a:gdLst>
                  <a:gd name="T0" fmla="*/ 0 w 267"/>
                  <a:gd name="T1" fmla="*/ 170 h 170"/>
                  <a:gd name="T2" fmla="*/ 87 w 267"/>
                  <a:gd name="T3" fmla="*/ 66 h 170"/>
                  <a:gd name="T4" fmla="*/ 189 w 267"/>
                  <a:gd name="T5" fmla="*/ 80 h 170"/>
                  <a:gd name="T6" fmla="*/ 267 w 267"/>
                  <a:gd name="T7" fmla="*/ 0 h 170"/>
                  <a:gd name="T8" fmla="*/ 267 w 267"/>
                  <a:gd name="T9" fmla="*/ 170 h 170"/>
                  <a:gd name="T10" fmla="*/ 0 w 267"/>
                  <a:gd name="T11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7" h="170">
                    <a:moveTo>
                      <a:pt x="0" y="170"/>
                    </a:moveTo>
                    <a:lnTo>
                      <a:pt x="87" y="66"/>
                    </a:lnTo>
                    <a:lnTo>
                      <a:pt x="189" y="80"/>
                    </a:lnTo>
                    <a:lnTo>
                      <a:pt x="267" y="0"/>
                    </a:lnTo>
                    <a:lnTo>
                      <a:pt x="267" y="170"/>
                    </a:lnTo>
                    <a:lnTo>
                      <a:pt x="0" y="170"/>
                    </a:lnTo>
                    <a:close/>
                  </a:path>
                </a:pathLst>
              </a:custGeom>
              <a:grpFill/>
              <a:ln w="31750">
                <a:noFill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2" name="Freeform 20"/>
              <p:cNvSpPr>
                <a:spLocks/>
              </p:cNvSpPr>
              <p:nvPr/>
            </p:nvSpPr>
            <p:spPr bwMode="auto">
              <a:xfrm>
                <a:off x="5501831" y="2964595"/>
                <a:ext cx="416889" cy="265434"/>
              </a:xfrm>
              <a:custGeom>
                <a:avLst/>
                <a:gdLst>
                  <a:gd name="T0" fmla="*/ 0 w 267"/>
                  <a:gd name="T1" fmla="*/ 170 h 170"/>
                  <a:gd name="T2" fmla="*/ 87 w 267"/>
                  <a:gd name="T3" fmla="*/ 66 h 170"/>
                  <a:gd name="T4" fmla="*/ 189 w 267"/>
                  <a:gd name="T5" fmla="*/ 80 h 170"/>
                  <a:gd name="T6" fmla="*/ 267 w 267"/>
                  <a:gd name="T7" fmla="*/ 0 h 170"/>
                  <a:gd name="T8" fmla="*/ 267 w 267"/>
                  <a:gd name="T9" fmla="*/ 170 h 170"/>
                  <a:gd name="T10" fmla="*/ 0 w 267"/>
                  <a:gd name="T11" fmla="*/ 17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67" h="170">
                    <a:moveTo>
                      <a:pt x="0" y="170"/>
                    </a:moveTo>
                    <a:lnTo>
                      <a:pt x="87" y="66"/>
                    </a:lnTo>
                    <a:lnTo>
                      <a:pt x="189" y="80"/>
                    </a:lnTo>
                    <a:lnTo>
                      <a:pt x="267" y="0"/>
                    </a:lnTo>
                    <a:lnTo>
                      <a:pt x="267" y="170"/>
                    </a:lnTo>
                    <a:lnTo>
                      <a:pt x="0" y="170"/>
                    </a:lnTo>
                  </a:path>
                </a:pathLst>
              </a:custGeom>
              <a:grpFill/>
              <a:ln w="31750">
                <a:noFill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3" name="Freeform 21"/>
              <p:cNvSpPr>
                <a:spLocks/>
              </p:cNvSpPr>
              <p:nvPr/>
            </p:nvSpPr>
            <p:spPr bwMode="auto">
              <a:xfrm>
                <a:off x="5483094" y="2867789"/>
                <a:ext cx="435626" cy="362240"/>
              </a:xfrm>
              <a:custGeom>
                <a:avLst/>
                <a:gdLst>
                  <a:gd name="T0" fmla="*/ 279 w 279"/>
                  <a:gd name="T1" fmla="*/ 0 h 232"/>
                  <a:gd name="T2" fmla="*/ 225 w 279"/>
                  <a:gd name="T3" fmla="*/ 5 h 232"/>
                  <a:gd name="T4" fmla="*/ 239 w 279"/>
                  <a:gd name="T5" fmla="*/ 19 h 232"/>
                  <a:gd name="T6" fmla="*/ 182 w 279"/>
                  <a:gd name="T7" fmla="*/ 92 h 232"/>
                  <a:gd name="T8" fmla="*/ 80 w 279"/>
                  <a:gd name="T9" fmla="*/ 73 h 232"/>
                  <a:gd name="T10" fmla="*/ 0 w 279"/>
                  <a:gd name="T11" fmla="*/ 232 h 232"/>
                  <a:gd name="T12" fmla="*/ 95 w 279"/>
                  <a:gd name="T13" fmla="*/ 111 h 232"/>
                  <a:gd name="T14" fmla="*/ 196 w 279"/>
                  <a:gd name="T15" fmla="*/ 126 h 232"/>
                  <a:gd name="T16" fmla="*/ 265 w 279"/>
                  <a:gd name="T17" fmla="*/ 43 h 232"/>
                  <a:gd name="T18" fmla="*/ 279 w 279"/>
                  <a:gd name="T19" fmla="*/ 55 h 232"/>
                  <a:gd name="T20" fmla="*/ 279 w 279"/>
                  <a:gd name="T21" fmla="*/ 0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9" h="232">
                    <a:moveTo>
                      <a:pt x="279" y="0"/>
                    </a:moveTo>
                    <a:lnTo>
                      <a:pt x="225" y="5"/>
                    </a:lnTo>
                    <a:lnTo>
                      <a:pt x="239" y="19"/>
                    </a:lnTo>
                    <a:lnTo>
                      <a:pt x="182" y="92"/>
                    </a:lnTo>
                    <a:lnTo>
                      <a:pt x="80" y="73"/>
                    </a:lnTo>
                    <a:lnTo>
                      <a:pt x="0" y="232"/>
                    </a:lnTo>
                    <a:lnTo>
                      <a:pt x="95" y="111"/>
                    </a:lnTo>
                    <a:lnTo>
                      <a:pt x="196" y="126"/>
                    </a:lnTo>
                    <a:lnTo>
                      <a:pt x="265" y="43"/>
                    </a:lnTo>
                    <a:lnTo>
                      <a:pt x="279" y="55"/>
                    </a:lnTo>
                    <a:lnTo>
                      <a:pt x="279" y="0"/>
                    </a:lnTo>
                    <a:close/>
                  </a:path>
                </a:pathLst>
              </a:custGeom>
              <a:grpFill/>
              <a:ln w="31750">
                <a:noFill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24" name="Freeform 22"/>
              <p:cNvSpPr>
                <a:spLocks/>
              </p:cNvSpPr>
              <p:nvPr/>
            </p:nvSpPr>
            <p:spPr bwMode="auto">
              <a:xfrm>
                <a:off x="5483094" y="2867789"/>
                <a:ext cx="435626" cy="362240"/>
              </a:xfrm>
              <a:custGeom>
                <a:avLst/>
                <a:gdLst>
                  <a:gd name="T0" fmla="*/ 279 w 279"/>
                  <a:gd name="T1" fmla="*/ 0 h 232"/>
                  <a:gd name="T2" fmla="*/ 225 w 279"/>
                  <a:gd name="T3" fmla="*/ 5 h 232"/>
                  <a:gd name="T4" fmla="*/ 239 w 279"/>
                  <a:gd name="T5" fmla="*/ 19 h 232"/>
                  <a:gd name="T6" fmla="*/ 182 w 279"/>
                  <a:gd name="T7" fmla="*/ 92 h 232"/>
                  <a:gd name="T8" fmla="*/ 80 w 279"/>
                  <a:gd name="T9" fmla="*/ 73 h 232"/>
                  <a:gd name="T10" fmla="*/ 0 w 279"/>
                  <a:gd name="T11" fmla="*/ 232 h 232"/>
                  <a:gd name="T12" fmla="*/ 95 w 279"/>
                  <a:gd name="T13" fmla="*/ 111 h 232"/>
                  <a:gd name="T14" fmla="*/ 196 w 279"/>
                  <a:gd name="T15" fmla="*/ 126 h 232"/>
                  <a:gd name="T16" fmla="*/ 265 w 279"/>
                  <a:gd name="T17" fmla="*/ 43 h 232"/>
                  <a:gd name="T18" fmla="*/ 279 w 279"/>
                  <a:gd name="T19" fmla="*/ 55 h 232"/>
                  <a:gd name="T20" fmla="*/ 279 w 279"/>
                  <a:gd name="T21" fmla="*/ 0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9" h="232">
                    <a:moveTo>
                      <a:pt x="279" y="0"/>
                    </a:moveTo>
                    <a:lnTo>
                      <a:pt x="225" y="5"/>
                    </a:lnTo>
                    <a:lnTo>
                      <a:pt x="239" y="19"/>
                    </a:lnTo>
                    <a:lnTo>
                      <a:pt x="182" y="92"/>
                    </a:lnTo>
                    <a:lnTo>
                      <a:pt x="80" y="73"/>
                    </a:lnTo>
                    <a:lnTo>
                      <a:pt x="0" y="232"/>
                    </a:lnTo>
                    <a:lnTo>
                      <a:pt x="95" y="111"/>
                    </a:lnTo>
                    <a:lnTo>
                      <a:pt x="196" y="126"/>
                    </a:lnTo>
                    <a:lnTo>
                      <a:pt x="265" y="43"/>
                    </a:lnTo>
                    <a:lnTo>
                      <a:pt x="279" y="55"/>
                    </a:lnTo>
                    <a:lnTo>
                      <a:pt x="279" y="0"/>
                    </a:lnTo>
                  </a:path>
                </a:pathLst>
              </a:custGeom>
              <a:grpFill/>
              <a:ln w="31750">
                <a:noFill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28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6291057" y="5351651"/>
            <a:ext cx="360000" cy="360000"/>
            <a:chOff x="7764214" y="2294561"/>
            <a:chExt cx="2319586" cy="2319586"/>
          </a:xfrm>
          <a:solidFill>
            <a:srgbClr val="9E1F24"/>
          </a:solidFill>
        </p:grpSpPr>
        <p:grpSp>
          <p:nvGrpSpPr>
            <p:cNvPr id="28" name="组合 27"/>
            <p:cNvGrpSpPr/>
            <p:nvPr/>
          </p:nvGrpSpPr>
          <p:grpSpPr>
            <a:xfrm>
              <a:off x="7764214" y="2294561"/>
              <a:ext cx="2319586" cy="2319586"/>
              <a:chOff x="1616852" y="1904306"/>
              <a:chExt cx="1812148" cy="1812148"/>
            </a:xfrm>
            <a:grpFill/>
          </p:grpSpPr>
          <p:sp>
            <p:nvSpPr>
              <p:cNvPr id="34" name="椭圆 33"/>
              <p:cNvSpPr/>
              <p:nvPr/>
            </p:nvSpPr>
            <p:spPr>
              <a:xfrm>
                <a:off x="1616852" y="1904306"/>
                <a:ext cx="1812148" cy="1812148"/>
              </a:xfrm>
              <a:prstGeom prst="ellipse">
                <a:avLst/>
              </a:prstGeom>
              <a:grpFill/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>
                <a:off x="1692646" y="1980100"/>
                <a:ext cx="1660560" cy="1660560"/>
              </a:xfrm>
              <a:prstGeom prst="ellipse">
                <a:avLst/>
              </a:prstGeom>
              <a:solidFill>
                <a:srgbClr val="F0DFB2"/>
              </a:solidFill>
              <a:ln w="381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8410814" y="2761703"/>
              <a:ext cx="1026386" cy="1385303"/>
              <a:chOff x="6334126" y="3163888"/>
              <a:chExt cx="258763" cy="349250"/>
            </a:xfrm>
            <a:grpFill/>
          </p:grpSpPr>
          <p:sp>
            <p:nvSpPr>
              <p:cNvPr id="30" name="Freeform 370"/>
              <p:cNvSpPr>
                <a:spLocks noEditPoints="1"/>
              </p:cNvSpPr>
              <p:nvPr/>
            </p:nvSpPr>
            <p:spPr bwMode="auto">
              <a:xfrm>
                <a:off x="6334126" y="3163888"/>
                <a:ext cx="258763" cy="349250"/>
              </a:xfrm>
              <a:custGeom>
                <a:avLst/>
                <a:gdLst>
                  <a:gd name="T0" fmla="*/ 128 w 128"/>
                  <a:gd name="T1" fmla="*/ 53 h 172"/>
                  <a:gd name="T2" fmla="*/ 122 w 128"/>
                  <a:gd name="T3" fmla="*/ 43 h 172"/>
                  <a:gd name="T4" fmla="*/ 86 w 128"/>
                  <a:gd name="T5" fmla="*/ 6 h 172"/>
                  <a:gd name="T6" fmla="*/ 75 w 128"/>
                  <a:gd name="T7" fmla="*/ 1 h 172"/>
                  <a:gd name="T8" fmla="*/ 75 w 128"/>
                  <a:gd name="T9" fmla="*/ 1 h 172"/>
                  <a:gd name="T10" fmla="*/ 75 w 128"/>
                  <a:gd name="T11" fmla="*/ 0 h 172"/>
                  <a:gd name="T12" fmla="*/ 19 w 128"/>
                  <a:gd name="T13" fmla="*/ 0 h 172"/>
                  <a:gd name="T14" fmla="*/ 0 w 128"/>
                  <a:gd name="T15" fmla="*/ 20 h 172"/>
                  <a:gd name="T16" fmla="*/ 0 w 128"/>
                  <a:gd name="T17" fmla="*/ 153 h 172"/>
                  <a:gd name="T18" fmla="*/ 19 w 128"/>
                  <a:gd name="T19" fmla="*/ 172 h 172"/>
                  <a:gd name="T20" fmla="*/ 108 w 128"/>
                  <a:gd name="T21" fmla="*/ 172 h 172"/>
                  <a:gd name="T22" fmla="*/ 128 w 128"/>
                  <a:gd name="T23" fmla="*/ 152 h 172"/>
                  <a:gd name="T24" fmla="*/ 128 w 128"/>
                  <a:gd name="T25" fmla="*/ 53 h 172"/>
                  <a:gd name="T26" fmla="*/ 80 w 128"/>
                  <a:gd name="T27" fmla="*/ 19 h 172"/>
                  <a:gd name="T28" fmla="*/ 109 w 128"/>
                  <a:gd name="T29" fmla="*/ 48 h 172"/>
                  <a:gd name="T30" fmla="*/ 87 w 128"/>
                  <a:gd name="T31" fmla="*/ 48 h 172"/>
                  <a:gd name="T32" fmla="*/ 80 w 128"/>
                  <a:gd name="T33" fmla="*/ 41 h 172"/>
                  <a:gd name="T34" fmla="*/ 80 w 128"/>
                  <a:gd name="T35" fmla="*/ 19 h 172"/>
                  <a:gd name="T36" fmla="*/ 115 w 128"/>
                  <a:gd name="T37" fmla="*/ 152 h 172"/>
                  <a:gd name="T38" fmla="*/ 108 w 128"/>
                  <a:gd name="T39" fmla="*/ 159 h 172"/>
                  <a:gd name="T40" fmla="*/ 19 w 128"/>
                  <a:gd name="T41" fmla="*/ 159 h 172"/>
                  <a:gd name="T42" fmla="*/ 13 w 128"/>
                  <a:gd name="T43" fmla="*/ 152 h 172"/>
                  <a:gd name="T44" fmla="*/ 13 w 128"/>
                  <a:gd name="T45" fmla="*/ 20 h 172"/>
                  <a:gd name="T46" fmla="*/ 19 w 128"/>
                  <a:gd name="T47" fmla="*/ 13 h 172"/>
                  <a:gd name="T48" fmla="*/ 67 w 128"/>
                  <a:gd name="T49" fmla="*/ 13 h 172"/>
                  <a:gd name="T50" fmla="*/ 67 w 128"/>
                  <a:gd name="T51" fmla="*/ 41 h 172"/>
                  <a:gd name="T52" fmla="*/ 87 w 128"/>
                  <a:gd name="T53" fmla="*/ 61 h 172"/>
                  <a:gd name="T54" fmla="*/ 115 w 128"/>
                  <a:gd name="T55" fmla="*/ 61 h 172"/>
                  <a:gd name="T56" fmla="*/ 115 w 128"/>
                  <a:gd name="T57" fmla="*/ 152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28" h="172">
                    <a:moveTo>
                      <a:pt x="128" y="53"/>
                    </a:moveTo>
                    <a:cubicBezTo>
                      <a:pt x="127" y="49"/>
                      <a:pt x="125" y="46"/>
                      <a:pt x="122" y="43"/>
                    </a:cubicBezTo>
                    <a:cubicBezTo>
                      <a:pt x="86" y="6"/>
                      <a:pt x="86" y="6"/>
                      <a:pt x="86" y="6"/>
                    </a:cubicBezTo>
                    <a:cubicBezTo>
                      <a:pt x="83" y="3"/>
                      <a:pt x="79" y="1"/>
                      <a:pt x="75" y="1"/>
                    </a:cubicBezTo>
                    <a:cubicBezTo>
                      <a:pt x="75" y="1"/>
                      <a:pt x="75" y="1"/>
                      <a:pt x="75" y="1"/>
                    </a:cubicBezTo>
                    <a:cubicBezTo>
                      <a:pt x="75" y="0"/>
                      <a:pt x="75" y="0"/>
                      <a:pt x="75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8" y="0"/>
                      <a:pt x="0" y="9"/>
                      <a:pt x="0" y="20"/>
                    </a:cubicBezTo>
                    <a:cubicBezTo>
                      <a:pt x="0" y="153"/>
                      <a:pt x="0" y="153"/>
                      <a:pt x="0" y="153"/>
                    </a:cubicBezTo>
                    <a:cubicBezTo>
                      <a:pt x="0" y="163"/>
                      <a:pt x="9" y="172"/>
                      <a:pt x="19" y="172"/>
                    </a:cubicBezTo>
                    <a:cubicBezTo>
                      <a:pt x="108" y="172"/>
                      <a:pt x="108" y="172"/>
                      <a:pt x="108" y="172"/>
                    </a:cubicBezTo>
                    <a:cubicBezTo>
                      <a:pt x="119" y="172"/>
                      <a:pt x="128" y="163"/>
                      <a:pt x="128" y="152"/>
                    </a:cubicBezTo>
                    <a:cubicBezTo>
                      <a:pt x="128" y="53"/>
                      <a:pt x="128" y="53"/>
                      <a:pt x="128" y="53"/>
                    </a:cubicBezTo>
                    <a:close/>
                    <a:moveTo>
                      <a:pt x="80" y="19"/>
                    </a:moveTo>
                    <a:cubicBezTo>
                      <a:pt x="109" y="48"/>
                      <a:pt x="109" y="48"/>
                      <a:pt x="109" y="48"/>
                    </a:cubicBezTo>
                    <a:cubicBezTo>
                      <a:pt x="87" y="48"/>
                      <a:pt x="87" y="48"/>
                      <a:pt x="87" y="48"/>
                    </a:cubicBezTo>
                    <a:cubicBezTo>
                      <a:pt x="83" y="48"/>
                      <a:pt x="80" y="45"/>
                      <a:pt x="80" y="41"/>
                    </a:cubicBezTo>
                    <a:lnTo>
                      <a:pt x="80" y="19"/>
                    </a:lnTo>
                    <a:close/>
                    <a:moveTo>
                      <a:pt x="115" y="152"/>
                    </a:moveTo>
                    <a:cubicBezTo>
                      <a:pt x="115" y="156"/>
                      <a:pt x="112" y="159"/>
                      <a:pt x="108" y="159"/>
                    </a:cubicBezTo>
                    <a:cubicBezTo>
                      <a:pt x="19" y="159"/>
                      <a:pt x="19" y="159"/>
                      <a:pt x="19" y="159"/>
                    </a:cubicBezTo>
                    <a:cubicBezTo>
                      <a:pt x="16" y="159"/>
                      <a:pt x="13" y="156"/>
                      <a:pt x="13" y="152"/>
                    </a:cubicBezTo>
                    <a:cubicBezTo>
                      <a:pt x="13" y="20"/>
                      <a:pt x="13" y="20"/>
                      <a:pt x="13" y="20"/>
                    </a:cubicBezTo>
                    <a:cubicBezTo>
                      <a:pt x="13" y="16"/>
                      <a:pt x="16" y="13"/>
                      <a:pt x="19" y="13"/>
                    </a:cubicBezTo>
                    <a:cubicBezTo>
                      <a:pt x="67" y="13"/>
                      <a:pt x="67" y="13"/>
                      <a:pt x="67" y="13"/>
                    </a:cubicBezTo>
                    <a:cubicBezTo>
                      <a:pt x="67" y="41"/>
                      <a:pt x="67" y="41"/>
                      <a:pt x="67" y="41"/>
                    </a:cubicBezTo>
                    <a:cubicBezTo>
                      <a:pt x="67" y="52"/>
                      <a:pt x="76" y="61"/>
                      <a:pt x="87" y="61"/>
                    </a:cubicBezTo>
                    <a:cubicBezTo>
                      <a:pt x="115" y="61"/>
                      <a:pt x="115" y="61"/>
                      <a:pt x="115" y="61"/>
                    </a:cubicBezTo>
                    <a:lnTo>
                      <a:pt x="115" y="15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1" name="Freeform 371"/>
              <p:cNvSpPr>
                <a:spLocks/>
              </p:cNvSpPr>
              <p:nvPr/>
            </p:nvSpPr>
            <p:spPr bwMode="auto">
              <a:xfrm>
                <a:off x="6381751" y="3411538"/>
                <a:ext cx="161925" cy="26988"/>
              </a:xfrm>
              <a:custGeom>
                <a:avLst/>
                <a:gdLst>
                  <a:gd name="T0" fmla="*/ 73 w 80"/>
                  <a:gd name="T1" fmla="*/ 0 h 13"/>
                  <a:gd name="T2" fmla="*/ 19 w 80"/>
                  <a:gd name="T3" fmla="*/ 0 h 13"/>
                  <a:gd name="T4" fmla="*/ 19 w 80"/>
                  <a:gd name="T5" fmla="*/ 0 h 13"/>
                  <a:gd name="T6" fmla="*/ 6 w 80"/>
                  <a:gd name="T7" fmla="*/ 0 h 13"/>
                  <a:gd name="T8" fmla="*/ 0 w 80"/>
                  <a:gd name="T9" fmla="*/ 7 h 13"/>
                  <a:gd name="T10" fmla="*/ 6 w 80"/>
                  <a:gd name="T11" fmla="*/ 13 h 13"/>
                  <a:gd name="T12" fmla="*/ 10 w 80"/>
                  <a:gd name="T13" fmla="*/ 13 h 13"/>
                  <a:gd name="T14" fmla="*/ 56 w 80"/>
                  <a:gd name="T15" fmla="*/ 13 h 13"/>
                  <a:gd name="T16" fmla="*/ 73 w 80"/>
                  <a:gd name="T17" fmla="*/ 13 h 13"/>
                  <a:gd name="T18" fmla="*/ 80 w 80"/>
                  <a:gd name="T19" fmla="*/ 7 h 13"/>
                  <a:gd name="T20" fmla="*/ 73 w 80"/>
                  <a:gd name="T2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0" h="13">
                    <a:moveTo>
                      <a:pt x="73" y="0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0"/>
                      <a:pt x="3" y="13"/>
                      <a:pt x="6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56" y="13"/>
                      <a:pt x="56" y="13"/>
                      <a:pt x="56" y="13"/>
                    </a:cubicBezTo>
                    <a:cubicBezTo>
                      <a:pt x="73" y="13"/>
                      <a:pt x="73" y="13"/>
                      <a:pt x="73" y="13"/>
                    </a:cubicBezTo>
                    <a:cubicBezTo>
                      <a:pt x="77" y="13"/>
                      <a:pt x="80" y="10"/>
                      <a:pt x="80" y="7"/>
                    </a:cubicBezTo>
                    <a:cubicBezTo>
                      <a:pt x="80" y="3"/>
                      <a:pt x="77" y="0"/>
                      <a:pt x="7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2" name="Freeform 372"/>
              <p:cNvSpPr>
                <a:spLocks/>
              </p:cNvSpPr>
              <p:nvPr/>
            </p:nvSpPr>
            <p:spPr bwMode="auto">
              <a:xfrm>
                <a:off x="6381751" y="3359151"/>
                <a:ext cx="161925" cy="26988"/>
              </a:xfrm>
              <a:custGeom>
                <a:avLst/>
                <a:gdLst>
                  <a:gd name="T0" fmla="*/ 73 w 80"/>
                  <a:gd name="T1" fmla="*/ 0 h 13"/>
                  <a:gd name="T2" fmla="*/ 69 w 80"/>
                  <a:gd name="T3" fmla="*/ 0 h 13"/>
                  <a:gd name="T4" fmla="*/ 57 w 80"/>
                  <a:gd name="T5" fmla="*/ 0 h 13"/>
                  <a:gd name="T6" fmla="*/ 6 w 80"/>
                  <a:gd name="T7" fmla="*/ 0 h 13"/>
                  <a:gd name="T8" fmla="*/ 0 w 80"/>
                  <a:gd name="T9" fmla="*/ 7 h 13"/>
                  <a:gd name="T10" fmla="*/ 6 w 80"/>
                  <a:gd name="T11" fmla="*/ 13 h 13"/>
                  <a:gd name="T12" fmla="*/ 61 w 80"/>
                  <a:gd name="T13" fmla="*/ 13 h 13"/>
                  <a:gd name="T14" fmla="*/ 73 w 80"/>
                  <a:gd name="T15" fmla="*/ 13 h 13"/>
                  <a:gd name="T16" fmla="*/ 80 w 80"/>
                  <a:gd name="T17" fmla="*/ 7 h 13"/>
                  <a:gd name="T18" fmla="*/ 73 w 80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80" h="13">
                    <a:moveTo>
                      <a:pt x="73" y="0"/>
                    </a:moveTo>
                    <a:cubicBezTo>
                      <a:pt x="69" y="0"/>
                      <a:pt x="69" y="0"/>
                      <a:pt x="69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0"/>
                      <a:pt x="3" y="13"/>
                      <a:pt x="6" y="13"/>
                    </a:cubicBezTo>
                    <a:cubicBezTo>
                      <a:pt x="61" y="13"/>
                      <a:pt x="61" y="13"/>
                      <a:pt x="61" y="13"/>
                    </a:cubicBezTo>
                    <a:cubicBezTo>
                      <a:pt x="73" y="13"/>
                      <a:pt x="73" y="13"/>
                      <a:pt x="73" y="13"/>
                    </a:cubicBezTo>
                    <a:cubicBezTo>
                      <a:pt x="77" y="13"/>
                      <a:pt x="80" y="10"/>
                      <a:pt x="80" y="7"/>
                    </a:cubicBezTo>
                    <a:cubicBezTo>
                      <a:pt x="80" y="3"/>
                      <a:pt x="77" y="0"/>
                      <a:pt x="7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33" name="Freeform 373"/>
              <p:cNvSpPr>
                <a:spLocks/>
              </p:cNvSpPr>
              <p:nvPr/>
            </p:nvSpPr>
            <p:spPr bwMode="auto">
              <a:xfrm>
                <a:off x="6381751" y="3306763"/>
                <a:ext cx="130175" cy="25400"/>
              </a:xfrm>
              <a:custGeom>
                <a:avLst/>
                <a:gdLst>
                  <a:gd name="T0" fmla="*/ 59 w 64"/>
                  <a:gd name="T1" fmla="*/ 0 h 13"/>
                  <a:gd name="T2" fmla="*/ 56 w 64"/>
                  <a:gd name="T3" fmla="*/ 0 h 13"/>
                  <a:gd name="T4" fmla="*/ 46 w 64"/>
                  <a:gd name="T5" fmla="*/ 0 h 13"/>
                  <a:gd name="T6" fmla="*/ 5 w 64"/>
                  <a:gd name="T7" fmla="*/ 0 h 13"/>
                  <a:gd name="T8" fmla="*/ 0 w 64"/>
                  <a:gd name="T9" fmla="*/ 6 h 13"/>
                  <a:gd name="T10" fmla="*/ 5 w 64"/>
                  <a:gd name="T11" fmla="*/ 13 h 13"/>
                  <a:gd name="T12" fmla="*/ 49 w 64"/>
                  <a:gd name="T13" fmla="*/ 13 h 13"/>
                  <a:gd name="T14" fmla="*/ 59 w 64"/>
                  <a:gd name="T15" fmla="*/ 13 h 13"/>
                  <a:gd name="T16" fmla="*/ 64 w 64"/>
                  <a:gd name="T17" fmla="*/ 6 h 13"/>
                  <a:gd name="T18" fmla="*/ 59 w 64"/>
                  <a:gd name="T19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4" h="13">
                    <a:moveTo>
                      <a:pt x="59" y="0"/>
                    </a:moveTo>
                    <a:cubicBezTo>
                      <a:pt x="56" y="0"/>
                      <a:pt x="56" y="0"/>
                      <a:pt x="56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10"/>
                      <a:pt x="2" y="13"/>
                      <a:pt x="5" y="13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59" y="13"/>
                      <a:pt x="59" y="13"/>
                      <a:pt x="59" y="13"/>
                    </a:cubicBezTo>
                    <a:cubicBezTo>
                      <a:pt x="62" y="13"/>
                      <a:pt x="64" y="10"/>
                      <a:pt x="64" y="6"/>
                    </a:cubicBezTo>
                    <a:cubicBezTo>
                      <a:pt x="64" y="3"/>
                      <a:pt x="62" y="0"/>
                      <a:pt x="5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uLnTx/>
                  <a:uFillTx/>
                </a:endParaRPr>
              </a:p>
            </p:txBody>
          </p:sp>
        </p:grpSp>
      </p:grpSp>
      <p:grpSp>
        <p:nvGrpSpPr>
          <p:cNvPr id="56" name="组合 55"/>
          <p:cNvGrpSpPr/>
          <p:nvPr/>
        </p:nvGrpSpPr>
        <p:grpSpPr>
          <a:xfrm>
            <a:off x="1671756" y="5375125"/>
            <a:ext cx="360000" cy="360000"/>
            <a:chOff x="1671756" y="5222725"/>
            <a:chExt cx="360000" cy="360000"/>
          </a:xfrm>
        </p:grpSpPr>
        <p:sp>
          <p:nvSpPr>
            <p:cNvPr id="39" name="椭圆 38"/>
            <p:cNvSpPr/>
            <p:nvPr/>
          </p:nvSpPr>
          <p:spPr>
            <a:xfrm>
              <a:off x="1671756" y="5222725"/>
              <a:ext cx="360000" cy="360000"/>
            </a:xfrm>
            <a:prstGeom prst="ellipse">
              <a:avLst/>
            </a:prstGeom>
            <a:solidFill>
              <a:srgbClr val="9E1F24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1686813" y="5237782"/>
              <a:ext cx="329886" cy="329886"/>
            </a:xfrm>
            <a:prstGeom prst="ellipse">
              <a:avLst/>
            </a:prstGeom>
            <a:solidFill>
              <a:srgbClr val="F0DFB2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37" name="任意多边形 36"/>
            <p:cNvSpPr/>
            <p:nvPr/>
          </p:nvSpPr>
          <p:spPr>
            <a:xfrm rot="7200000">
              <a:off x="1755847" y="5294581"/>
              <a:ext cx="191817" cy="216289"/>
            </a:xfrm>
            <a:custGeom>
              <a:avLst/>
              <a:gdLst>
                <a:gd name="connsiteX0" fmla="*/ 352545 w 398218"/>
                <a:gd name="connsiteY0" fmla="*/ 259871 h 449020"/>
                <a:gd name="connsiteX1" fmla="*/ 356876 w 398218"/>
                <a:gd name="connsiteY1" fmla="*/ 264879 h 449020"/>
                <a:gd name="connsiteX2" fmla="*/ 354425 w 398218"/>
                <a:gd name="connsiteY2" fmla="*/ 261526 h 449020"/>
                <a:gd name="connsiteX3" fmla="*/ 280217 w 398218"/>
                <a:gd name="connsiteY3" fmla="*/ 180084 h 449020"/>
                <a:gd name="connsiteX4" fmla="*/ 286752 w 398218"/>
                <a:gd name="connsiteY4" fmla="*/ 184105 h 449020"/>
                <a:gd name="connsiteX5" fmla="*/ 321458 w 398218"/>
                <a:gd name="connsiteY5" fmla="*/ 212702 h 449020"/>
                <a:gd name="connsiteX6" fmla="*/ 351682 w 398218"/>
                <a:gd name="connsiteY6" fmla="*/ 183412 h 449020"/>
                <a:gd name="connsiteX7" fmla="*/ 386220 w 398218"/>
                <a:gd name="connsiteY7" fmla="*/ 117664 h 449020"/>
                <a:gd name="connsiteX8" fmla="*/ 312987 w 398218"/>
                <a:gd name="connsiteY8" fmla="*/ 116390 h 449020"/>
                <a:gd name="connsiteX9" fmla="*/ 274121 w 398218"/>
                <a:gd name="connsiteY9" fmla="*/ 128246 h 449020"/>
                <a:gd name="connsiteX10" fmla="*/ 279706 w 398218"/>
                <a:gd name="connsiteY10" fmla="*/ 167747 h 449020"/>
                <a:gd name="connsiteX11" fmla="*/ 281112 w 398218"/>
                <a:gd name="connsiteY11" fmla="*/ 201699 h 449020"/>
                <a:gd name="connsiteX12" fmla="*/ 303044 w 398218"/>
                <a:gd name="connsiteY12" fmla="*/ 216295 h 449020"/>
                <a:gd name="connsiteX13" fmla="*/ 302260 w 398218"/>
                <a:gd name="connsiteY13" fmla="*/ 215605 h 449020"/>
                <a:gd name="connsiteX14" fmla="*/ 281110 w 398218"/>
                <a:gd name="connsiteY14" fmla="*/ 201637 h 449020"/>
                <a:gd name="connsiteX15" fmla="*/ 346924 w 398218"/>
                <a:gd name="connsiteY15" fmla="*/ 352235 h 449020"/>
                <a:gd name="connsiteX16" fmla="*/ 359219 w 398218"/>
                <a:gd name="connsiteY16" fmla="*/ 353552 h 449020"/>
                <a:gd name="connsiteX17" fmla="*/ 365620 w 398218"/>
                <a:gd name="connsiteY17" fmla="*/ 350439 h 449020"/>
                <a:gd name="connsiteX18" fmla="*/ 347091 w 398218"/>
                <a:gd name="connsiteY18" fmla="*/ 350965 h 449020"/>
                <a:gd name="connsiteX19" fmla="*/ 224359 w 398218"/>
                <a:gd name="connsiteY19" fmla="*/ 147194 h 449020"/>
                <a:gd name="connsiteX20" fmla="*/ 237869 w 398218"/>
                <a:gd name="connsiteY20" fmla="*/ 154027 h 449020"/>
                <a:gd name="connsiteX21" fmla="*/ 255775 w 398218"/>
                <a:gd name="connsiteY21" fmla="*/ 165045 h 449020"/>
                <a:gd name="connsiteX22" fmla="*/ 254206 w 398218"/>
                <a:gd name="connsiteY22" fmla="*/ 139022 h 449020"/>
                <a:gd name="connsiteX23" fmla="*/ 253399 w 398218"/>
                <a:gd name="connsiteY23" fmla="*/ 134567 h 449020"/>
                <a:gd name="connsiteX24" fmla="*/ 246091 w 398218"/>
                <a:gd name="connsiteY24" fmla="*/ 136797 h 449020"/>
                <a:gd name="connsiteX25" fmla="*/ 280851 w 398218"/>
                <a:gd name="connsiteY25" fmla="*/ 246492 h 449020"/>
                <a:gd name="connsiteX26" fmla="*/ 301231 w 398218"/>
                <a:gd name="connsiteY26" fmla="*/ 232303 h 449020"/>
                <a:gd name="connsiteX27" fmla="*/ 307325 w 398218"/>
                <a:gd name="connsiteY27" fmla="*/ 226398 h 449020"/>
                <a:gd name="connsiteX28" fmla="*/ 301200 w 398218"/>
                <a:gd name="connsiteY28" fmla="*/ 221210 h 449020"/>
                <a:gd name="connsiteX29" fmla="*/ 281378 w 398218"/>
                <a:gd name="connsiteY29" fmla="*/ 208115 h 449020"/>
                <a:gd name="connsiteX30" fmla="*/ 281979 w 398218"/>
                <a:gd name="connsiteY30" fmla="*/ 222635 h 449020"/>
                <a:gd name="connsiteX31" fmla="*/ 289084 w 398218"/>
                <a:gd name="connsiteY31" fmla="*/ 341637 h 449020"/>
                <a:gd name="connsiteX32" fmla="*/ 293212 w 398218"/>
                <a:gd name="connsiteY32" fmla="*/ 343028 h 449020"/>
                <a:gd name="connsiteX33" fmla="*/ 293253 w 398218"/>
                <a:gd name="connsiteY33" fmla="*/ 342714 h 449020"/>
                <a:gd name="connsiteX34" fmla="*/ 271860 w 398218"/>
                <a:gd name="connsiteY34" fmla="*/ 327119 h 449020"/>
                <a:gd name="connsiteX35" fmla="*/ 294310 w 398218"/>
                <a:gd name="connsiteY35" fmla="*/ 334693 h 449020"/>
                <a:gd name="connsiteX36" fmla="*/ 294854 w 398218"/>
                <a:gd name="connsiteY36" fmla="*/ 330560 h 449020"/>
                <a:gd name="connsiteX37" fmla="*/ 335110 w 398218"/>
                <a:gd name="connsiteY37" fmla="*/ 319773 h 449020"/>
                <a:gd name="connsiteX38" fmla="*/ 348841 w 398218"/>
                <a:gd name="connsiteY38" fmla="*/ 337667 h 449020"/>
                <a:gd name="connsiteX39" fmla="*/ 348018 w 398218"/>
                <a:gd name="connsiteY39" fmla="*/ 343922 h 449020"/>
                <a:gd name="connsiteX40" fmla="*/ 359202 w 398218"/>
                <a:gd name="connsiteY40" fmla="*/ 345129 h 449020"/>
                <a:gd name="connsiteX41" fmla="*/ 386220 w 398218"/>
                <a:gd name="connsiteY41" fmla="*/ 332025 h 449020"/>
                <a:gd name="connsiteX42" fmla="*/ 384805 w 398218"/>
                <a:gd name="connsiteY42" fmla="*/ 312403 h 449020"/>
                <a:gd name="connsiteX43" fmla="*/ 372722 w 398218"/>
                <a:gd name="connsiteY43" fmla="*/ 289827 h 449020"/>
                <a:gd name="connsiteX44" fmla="*/ 343075 w 398218"/>
                <a:gd name="connsiteY44" fmla="*/ 256681 h 449020"/>
                <a:gd name="connsiteX45" fmla="*/ 316479 w 398218"/>
                <a:gd name="connsiteY45" fmla="*/ 234152 h 449020"/>
                <a:gd name="connsiteX46" fmla="*/ 310089 w 398218"/>
                <a:gd name="connsiteY46" fmla="*/ 240005 h 449020"/>
                <a:gd name="connsiteX47" fmla="*/ 280213 w 398218"/>
                <a:gd name="connsiteY47" fmla="*/ 260002 h 449020"/>
                <a:gd name="connsiteX48" fmla="*/ 279377 w 398218"/>
                <a:gd name="connsiteY48" fmla="*/ 277682 h 449020"/>
                <a:gd name="connsiteX49" fmla="*/ 272653 w 398218"/>
                <a:gd name="connsiteY49" fmla="*/ 324571 h 449020"/>
                <a:gd name="connsiteX50" fmla="*/ 147535 w 398218"/>
                <a:gd name="connsiteY50" fmla="*/ 112526 h 449020"/>
                <a:gd name="connsiteX51" fmla="*/ 186794 w 398218"/>
                <a:gd name="connsiteY51" fmla="*/ 128194 h 449020"/>
                <a:gd name="connsiteX52" fmla="*/ 208340 w 398218"/>
                <a:gd name="connsiteY52" fmla="*/ 139092 h 449020"/>
                <a:gd name="connsiteX53" fmla="*/ 242204 w 398218"/>
                <a:gd name="connsiteY53" fmla="*/ 122426 h 449020"/>
                <a:gd name="connsiteX54" fmla="*/ 250714 w 398218"/>
                <a:gd name="connsiteY54" fmla="*/ 119741 h 449020"/>
                <a:gd name="connsiteX55" fmla="*/ 245360 w 398218"/>
                <a:gd name="connsiteY55" fmla="*/ 90188 h 449020"/>
                <a:gd name="connsiteX56" fmla="*/ 244992 w 398218"/>
                <a:gd name="connsiteY56" fmla="*/ 90340 h 449020"/>
                <a:gd name="connsiteX57" fmla="*/ 215522 w 398218"/>
                <a:gd name="connsiteY57" fmla="*/ 60870 h 449020"/>
                <a:gd name="connsiteX58" fmla="*/ 224153 w 398218"/>
                <a:gd name="connsiteY58" fmla="*/ 40032 h 449020"/>
                <a:gd name="connsiteX59" fmla="*/ 227881 w 398218"/>
                <a:gd name="connsiteY59" fmla="*/ 38488 h 449020"/>
                <a:gd name="connsiteX60" fmla="*/ 217693 w 398218"/>
                <a:gd name="connsiteY60" fmla="*/ 22083 h 449020"/>
                <a:gd name="connsiteX61" fmla="*/ 200577 w 398218"/>
                <a:gd name="connsiteY61" fmla="*/ 10484 h 449020"/>
                <a:gd name="connsiteX62" fmla="*/ 155420 w 398218"/>
                <a:gd name="connsiteY62" fmla="*/ 73269 h 449020"/>
                <a:gd name="connsiteX63" fmla="*/ 259385 w 398218"/>
                <a:gd name="connsiteY63" fmla="*/ 308457 h 449020"/>
                <a:gd name="connsiteX64" fmla="*/ 259420 w 398218"/>
                <a:gd name="connsiteY64" fmla="*/ 308284 h 449020"/>
                <a:gd name="connsiteX65" fmla="*/ 259821 w 398218"/>
                <a:gd name="connsiteY65" fmla="*/ 301622 h 449020"/>
                <a:gd name="connsiteX66" fmla="*/ 156596 w 398218"/>
                <a:gd name="connsiteY66" fmla="*/ 131780 h 449020"/>
                <a:gd name="connsiteX67" fmla="*/ 189785 w 398218"/>
                <a:gd name="connsiteY67" fmla="*/ 148224 h 449020"/>
                <a:gd name="connsiteX68" fmla="*/ 189825 w 398218"/>
                <a:gd name="connsiteY68" fmla="*/ 148204 h 449020"/>
                <a:gd name="connsiteX69" fmla="*/ 157740 w 398218"/>
                <a:gd name="connsiteY69" fmla="*/ 132166 h 449020"/>
                <a:gd name="connsiteX70" fmla="*/ 139719 w 398218"/>
                <a:gd name="connsiteY70" fmla="*/ 109852 h 449020"/>
                <a:gd name="connsiteX71" fmla="*/ 139890 w 398218"/>
                <a:gd name="connsiteY71" fmla="*/ 109890 h 449020"/>
                <a:gd name="connsiteX72" fmla="*/ 155529 w 398218"/>
                <a:gd name="connsiteY72" fmla="*/ 52952 h 449020"/>
                <a:gd name="connsiteX73" fmla="*/ 176394 w 398218"/>
                <a:gd name="connsiteY73" fmla="*/ 17339 h 449020"/>
                <a:gd name="connsiteX74" fmla="*/ 168605 w 398218"/>
                <a:gd name="connsiteY74" fmla="*/ 22606 h 449020"/>
                <a:gd name="connsiteX75" fmla="*/ 147844 w 398218"/>
                <a:gd name="connsiteY75" fmla="*/ 69487 h 449020"/>
                <a:gd name="connsiteX76" fmla="*/ 211332 w 398218"/>
                <a:gd name="connsiteY76" fmla="*/ 301485 h 449020"/>
                <a:gd name="connsiteX77" fmla="*/ 243417 w 398218"/>
                <a:gd name="connsiteY77" fmla="*/ 317523 h 449020"/>
                <a:gd name="connsiteX78" fmla="*/ 251975 w 398218"/>
                <a:gd name="connsiteY78" fmla="*/ 320411 h 449020"/>
                <a:gd name="connsiteX79" fmla="*/ 254206 w 398218"/>
                <a:gd name="connsiteY79" fmla="*/ 309323 h 449020"/>
                <a:gd name="connsiteX80" fmla="*/ 256211 w 398218"/>
                <a:gd name="connsiteY80" fmla="*/ 276069 h 449020"/>
                <a:gd name="connsiteX81" fmla="*/ 237416 w 398218"/>
                <a:gd name="connsiteY81" fmla="*/ 288649 h 449020"/>
                <a:gd name="connsiteX82" fmla="*/ 139580 w 398218"/>
                <a:gd name="connsiteY82" fmla="*/ 177213 h 449020"/>
                <a:gd name="connsiteX83" fmla="*/ 163741 w 398218"/>
                <a:gd name="connsiteY83" fmla="*/ 161041 h 449020"/>
                <a:gd name="connsiteX84" fmla="*/ 183877 w 398218"/>
                <a:gd name="connsiteY84" fmla="*/ 151131 h 449020"/>
                <a:gd name="connsiteX85" fmla="*/ 153715 w 398218"/>
                <a:gd name="connsiteY85" fmla="*/ 136060 h 449020"/>
                <a:gd name="connsiteX86" fmla="*/ 143499 w 398218"/>
                <a:gd name="connsiteY86" fmla="*/ 132618 h 449020"/>
                <a:gd name="connsiteX87" fmla="*/ 141734 w 398218"/>
                <a:gd name="connsiteY87" fmla="*/ 141406 h 449020"/>
                <a:gd name="connsiteX88" fmla="*/ 131921 w 398218"/>
                <a:gd name="connsiteY88" fmla="*/ 170990 h 449020"/>
                <a:gd name="connsiteX89" fmla="*/ 135740 w 398218"/>
                <a:gd name="connsiteY89" fmla="*/ 130003 h 449020"/>
                <a:gd name="connsiteX90" fmla="*/ 135668 w 398218"/>
                <a:gd name="connsiteY90" fmla="*/ 129979 h 449020"/>
                <a:gd name="connsiteX91" fmla="*/ 133848 w 398218"/>
                <a:gd name="connsiteY91" fmla="*/ 139023 h 449020"/>
                <a:gd name="connsiteX92" fmla="*/ 245035 w 398218"/>
                <a:gd name="connsiteY92" fmla="*/ 378005 h 449020"/>
                <a:gd name="connsiteX93" fmla="*/ 245734 w 398218"/>
                <a:gd name="connsiteY93" fmla="*/ 376421 h 449020"/>
                <a:gd name="connsiteX94" fmla="*/ 251879 w 398218"/>
                <a:gd name="connsiteY94" fmla="*/ 345828 h 449020"/>
                <a:gd name="connsiteX95" fmla="*/ 89862 w 398218"/>
                <a:gd name="connsiteY95" fmla="*/ 109731 h 449020"/>
                <a:gd name="connsiteX96" fmla="*/ 126667 w 398218"/>
                <a:gd name="connsiteY96" fmla="*/ 121683 h 449020"/>
                <a:gd name="connsiteX97" fmla="*/ 91888 w 398218"/>
                <a:gd name="connsiteY97" fmla="*/ 109950 h 449020"/>
                <a:gd name="connsiteX98" fmla="*/ 138859 w 398218"/>
                <a:gd name="connsiteY98" fmla="*/ 260477 h 449020"/>
                <a:gd name="connsiteX99" fmla="*/ 168648 w 398218"/>
                <a:gd name="connsiteY99" fmla="*/ 280150 h 449020"/>
                <a:gd name="connsiteX100" fmla="*/ 199581 w 398218"/>
                <a:gd name="connsiteY100" fmla="*/ 295612 h 449020"/>
                <a:gd name="connsiteX101" fmla="*/ 232509 w 398218"/>
                <a:gd name="connsiteY101" fmla="*/ 280150 h 449020"/>
                <a:gd name="connsiteX102" fmla="*/ 256992 w 398218"/>
                <a:gd name="connsiteY102" fmla="*/ 263104 h 449020"/>
                <a:gd name="connsiteX103" fmla="*/ 259339 w 398218"/>
                <a:gd name="connsiteY103" fmla="*/ 224173 h 449020"/>
                <a:gd name="connsiteX104" fmla="*/ 257417 w 398218"/>
                <a:gd name="connsiteY104" fmla="*/ 192286 h 449020"/>
                <a:gd name="connsiteX105" fmla="*/ 230024 w 398218"/>
                <a:gd name="connsiteY105" fmla="*/ 174190 h 449020"/>
                <a:gd name="connsiteX106" fmla="*/ 199653 w 398218"/>
                <a:gd name="connsiteY106" fmla="*/ 159014 h 449020"/>
                <a:gd name="connsiteX107" fmla="*/ 170597 w 398218"/>
                <a:gd name="connsiteY107" fmla="*/ 172916 h 449020"/>
                <a:gd name="connsiteX108" fmla="*/ 138516 w 398218"/>
                <a:gd name="connsiteY108" fmla="*/ 194909 h 449020"/>
                <a:gd name="connsiteX109" fmla="*/ 136716 w 398218"/>
                <a:gd name="connsiteY109" fmla="*/ 224845 h 449020"/>
                <a:gd name="connsiteX110" fmla="*/ 92638 w 398218"/>
                <a:gd name="connsiteY110" fmla="*/ 228575 h 449020"/>
                <a:gd name="connsiteX111" fmla="*/ 98897 w 398218"/>
                <a:gd name="connsiteY111" fmla="*/ 234085 h 449020"/>
                <a:gd name="connsiteX112" fmla="*/ 125031 w 398218"/>
                <a:gd name="connsiteY112" fmla="*/ 251344 h 449020"/>
                <a:gd name="connsiteX113" fmla="*/ 123300 w 398218"/>
                <a:gd name="connsiteY113" fmla="*/ 224174 h 449020"/>
                <a:gd name="connsiteX114" fmla="*/ 124555 w 398218"/>
                <a:gd name="connsiteY114" fmla="*/ 204480 h 449020"/>
                <a:gd name="connsiteX115" fmla="*/ 101571 w 398218"/>
                <a:gd name="connsiteY115" fmla="*/ 220236 h 449020"/>
                <a:gd name="connsiteX116" fmla="*/ 143961 w 398218"/>
                <a:gd name="connsiteY116" fmla="*/ 319373 h 449020"/>
                <a:gd name="connsiteX117" fmla="*/ 156711 w 398218"/>
                <a:gd name="connsiteY117" fmla="*/ 315742 h 449020"/>
                <a:gd name="connsiteX118" fmla="*/ 184029 w 398218"/>
                <a:gd name="connsiteY118" fmla="*/ 302915 h 449020"/>
                <a:gd name="connsiteX119" fmla="*/ 162004 w 398218"/>
                <a:gd name="connsiteY119" fmla="*/ 292003 h 449020"/>
                <a:gd name="connsiteX120" fmla="*/ 139869 w 398218"/>
                <a:gd name="connsiteY120" fmla="*/ 277271 h 449020"/>
                <a:gd name="connsiteX121" fmla="*/ 141734 w 398218"/>
                <a:gd name="connsiteY121" fmla="*/ 308283 h 449020"/>
                <a:gd name="connsiteX122" fmla="*/ 17097 w 398218"/>
                <a:gd name="connsiteY122" fmla="*/ 147615 h 449020"/>
                <a:gd name="connsiteX123" fmla="*/ 46732 w 398218"/>
                <a:gd name="connsiteY123" fmla="*/ 188164 h 449020"/>
                <a:gd name="connsiteX124" fmla="*/ 81321 w 398218"/>
                <a:gd name="connsiteY124" fmla="*/ 218613 h 449020"/>
                <a:gd name="connsiteX125" fmla="*/ 91068 w 398218"/>
                <a:gd name="connsiteY125" fmla="*/ 209684 h 449020"/>
                <a:gd name="connsiteX126" fmla="*/ 125700 w 398218"/>
                <a:gd name="connsiteY126" fmla="*/ 186504 h 449020"/>
                <a:gd name="connsiteX127" fmla="*/ 128858 w 398218"/>
                <a:gd name="connsiteY127" fmla="*/ 136915 h 449020"/>
                <a:gd name="connsiteX128" fmla="*/ 130690 w 398218"/>
                <a:gd name="connsiteY128" fmla="*/ 128302 h 449020"/>
                <a:gd name="connsiteX129" fmla="*/ 86498 w 398218"/>
                <a:gd name="connsiteY129" fmla="*/ 113414 h 449020"/>
                <a:gd name="connsiteX130" fmla="*/ 35517 w 398218"/>
                <a:gd name="connsiteY130" fmla="*/ 107952 h 449020"/>
                <a:gd name="connsiteX131" fmla="*/ 14957 w 398218"/>
                <a:gd name="connsiteY131" fmla="*/ 117950 h 449020"/>
                <a:gd name="connsiteX132" fmla="*/ 175719 w 398218"/>
                <a:gd name="connsiteY132" fmla="*/ 422360 h 449020"/>
                <a:gd name="connsiteX133" fmla="*/ 200057 w 398218"/>
                <a:gd name="connsiteY133" fmla="*/ 438854 h 449020"/>
                <a:gd name="connsiteX134" fmla="*/ 219449 w 398218"/>
                <a:gd name="connsiteY134" fmla="*/ 425740 h 449020"/>
                <a:gd name="connsiteX135" fmla="*/ 240210 w 398218"/>
                <a:gd name="connsiteY135" fmla="*/ 378859 h 449020"/>
                <a:gd name="connsiteX136" fmla="*/ 249295 w 398218"/>
                <a:gd name="connsiteY136" fmla="*/ 333723 h 449020"/>
                <a:gd name="connsiteX137" fmla="*/ 240351 w 398218"/>
                <a:gd name="connsiteY137" fmla="*/ 330819 h 449020"/>
                <a:gd name="connsiteX138" fmla="*/ 196188 w 398218"/>
                <a:gd name="connsiteY138" fmla="*/ 308939 h 449020"/>
                <a:gd name="connsiteX139" fmla="*/ 158953 w 398218"/>
                <a:gd name="connsiteY139" fmla="*/ 327264 h 449020"/>
                <a:gd name="connsiteX140" fmla="*/ 146345 w 398218"/>
                <a:gd name="connsiteY140" fmla="*/ 331240 h 449020"/>
                <a:gd name="connsiteX141" fmla="*/ 155420 w 398218"/>
                <a:gd name="connsiteY141" fmla="*/ 376421 h 449020"/>
                <a:gd name="connsiteX142" fmla="*/ 175719 w 398218"/>
                <a:gd name="connsiteY142" fmla="*/ 422360 h 449020"/>
                <a:gd name="connsiteX143" fmla="*/ 35350 w 398218"/>
                <a:gd name="connsiteY143" fmla="*/ 186600 h 449020"/>
                <a:gd name="connsiteX144" fmla="*/ 40315 w 398218"/>
                <a:gd name="connsiteY144" fmla="*/ 193405 h 449020"/>
                <a:gd name="connsiteX145" fmla="*/ 52762 w 398218"/>
                <a:gd name="connsiteY145" fmla="*/ 204370 h 449020"/>
                <a:gd name="connsiteX146" fmla="*/ 168605 w 398218"/>
                <a:gd name="connsiteY146" fmla="*/ 425740 h 449020"/>
                <a:gd name="connsiteX147" fmla="*/ 172307 w 398218"/>
                <a:gd name="connsiteY147" fmla="*/ 428244 h 449020"/>
                <a:gd name="connsiteX148" fmla="*/ 163646 w 398218"/>
                <a:gd name="connsiteY148" fmla="*/ 414541 h 449020"/>
                <a:gd name="connsiteX149" fmla="*/ 10095 w 398218"/>
                <a:gd name="connsiteY149" fmla="*/ 151985 h 449020"/>
                <a:gd name="connsiteX150" fmla="*/ 22305 w 398218"/>
                <a:gd name="connsiteY150" fmla="*/ 168721 h 449020"/>
                <a:gd name="connsiteX151" fmla="*/ 9599 w 398218"/>
                <a:gd name="connsiteY151" fmla="*/ 145009 h 449020"/>
                <a:gd name="connsiteX152" fmla="*/ 14937 w 398218"/>
                <a:gd name="connsiteY152" fmla="*/ 332025 h 449020"/>
                <a:gd name="connsiteX153" fmla="*/ 89145 w 398218"/>
                <a:gd name="connsiteY153" fmla="*/ 334987 h 449020"/>
                <a:gd name="connsiteX154" fmla="*/ 131081 w 398218"/>
                <a:gd name="connsiteY154" fmla="*/ 323042 h 449020"/>
                <a:gd name="connsiteX155" fmla="*/ 128858 w 398218"/>
                <a:gd name="connsiteY155" fmla="*/ 311432 h 449020"/>
                <a:gd name="connsiteX156" fmla="*/ 126099 w 398218"/>
                <a:gd name="connsiteY156" fmla="*/ 268107 h 449020"/>
                <a:gd name="connsiteX157" fmla="*/ 89215 w 398218"/>
                <a:gd name="connsiteY157" fmla="*/ 243560 h 449020"/>
                <a:gd name="connsiteX158" fmla="*/ 82789 w 398218"/>
                <a:gd name="connsiteY158" fmla="*/ 237772 h 449020"/>
                <a:gd name="connsiteX159" fmla="*/ 62314 w 398218"/>
                <a:gd name="connsiteY159" fmla="*/ 256889 h 449020"/>
                <a:gd name="connsiteX160" fmla="*/ 64830 w 398218"/>
                <a:gd name="connsiteY160" fmla="*/ 275996 h 449020"/>
                <a:gd name="connsiteX161" fmla="*/ 51098 w 398218"/>
                <a:gd name="connsiteY161" fmla="*/ 293890 h 449020"/>
                <a:gd name="connsiteX162" fmla="*/ 28825 w 398218"/>
                <a:gd name="connsiteY162" fmla="*/ 296822 h 449020"/>
                <a:gd name="connsiteX163" fmla="*/ 20487 w 398218"/>
                <a:gd name="connsiteY163" fmla="*/ 307948 h 449020"/>
                <a:gd name="connsiteX164" fmla="*/ 14937 w 398218"/>
                <a:gd name="connsiteY164" fmla="*/ 332025 h 449020"/>
                <a:gd name="connsiteX165" fmla="*/ 6438 w 398218"/>
                <a:gd name="connsiteY165" fmla="*/ 336931 h 449020"/>
                <a:gd name="connsiteX166" fmla="*/ 7356 w 398218"/>
                <a:gd name="connsiteY166" fmla="*/ 303288 h 449020"/>
                <a:gd name="connsiteX167" fmla="*/ 17520 w 398218"/>
                <a:gd name="connsiteY167" fmla="*/ 288227 h 449020"/>
                <a:gd name="connsiteX168" fmla="*/ 10842 w 398218"/>
                <a:gd name="connsiteY168" fmla="*/ 283103 h 449020"/>
                <a:gd name="connsiteX169" fmla="*/ 21628 w 398218"/>
                <a:gd name="connsiteY169" fmla="*/ 242846 h 449020"/>
                <a:gd name="connsiteX170" fmla="*/ 43991 w 398218"/>
                <a:gd name="connsiteY170" fmla="*/ 239902 h 449020"/>
                <a:gd name="connsiteX171" fmla="*/ 51660 w 398218"/>
                <a:gd name="connsiteY171" fmla="*/ 245787 h 449020"/>
                <a:gd name="connsiteX172" fmla="*/ 71504 w 398218"/>
                <a:gd name="connsiteY172" fmla="*/ 227608 h 449020"/>
                <a:gd name="connsiteX173" fmla="*/ 35085 w 398218"/>
                <a:gd name="connsiteY173" fmla="*/ 194806 h 449020"/>
                <a:gd name="connsiteX174" fmla="*/ 4720 w 398218"/>
                <a:gd name="connsiteY174" fmla="*/ 151315 h 449020"/>
                <a:gd name="connsiteX175" fmla="*/ 3228 w 398218"/>
                <a:gd name="connsiteY175" fmla="*/ 118665 h 449020"/>
                <a:gd name="connsiteX176" fmla="*/ 6368 w 398218"/>
                <a:gd name="connsiteY176" fmla="*/ 117038 h 449020"/>
                <a:gd name="connsiteX177" fmla="*/ 6438 w 398218"/>
                <a:gd name="connsiteY177" fmla="*/ 112758 h 449020"/>
                <a:gd name="connsiteX178" fmla="*/ 72403 w 398218"/>
                <a:gd name="connsiteY178" fmla="*/ 94756 h 449020"/>
                <a:gd name="connsiteX179" fmla="*/ 134847 w 398218"/>
                <a:gd name="connsiteY179" fmla="*/ 108759 h 449020"/>
                <a:gd name="connsiteX180" fmla="*/ 144016 w 398218"/>
                <a:gd name="connsiteY180" fmla="*/ 65659 h 449020"/>
                <a:gd name="connsiteX181" fmla="*/ 194027 w 398218"/>
                <a:gd name="connsiteY181" fmla="*/ 0 h 449020"/>
                <a:gd name="connsiteX182" fmla="*/ 198250 w 398218"/>
                <a:gd name="connsiteY182" fmla="*/ 2023 h 449020"/>
                <a:gd name="connsiteX183" fmla="*/ 200577 w 398218"/>
                <a:gd name="connsiteY183" fmla="*/ 670 h 449020"/>
                <a:gd name="connsiteX184" fmla="*/ 224280 w 398218"/>
                <a:gd name="connsiteY184" fmla="*/ 12991 h 449020"/>
                <a:gd name="connsiteX185" fmla="*/ 238671 w 398218"/>
                <a:gd name="connsiteY185" fmla="*/ 34018 h 449020"/>
                <a:gd name="connsiteX186" fmla="*/ 244991 w 398218"/>
                <a:gd name="connsiteY186" fmla="*/ 31400 h 449020"/>
                <a:gd name="connsiteX187" fmla="*/ 274462 w 398218"/>
                <a:gd name="connsiteY187" fmla="*/ 60870 h 449020"/>
                <a:gd name="connsiteX188" fmla="*/ 265830 w 398218"/>
                <a:gd name="connsiteY188" fmla="*/ 81709 h 449020"/>
                <a:gd name="connsiteX189" fmla="*/ 261159 w 398218"/>
                <a:gd name="connsiteY189" fmla="*/ 83644 h 449020"/>
                <a:gd name="connsiteX190" fmla="*/ 270645 w 398218"/>
                <a:gd name="connsiteY190" fmla="*/ 113455 h 449020"/>
                <a:gd name="connsiteX191" fmla="*/ 311809 w 398218"/>
                <a:gd name="connsiteY191" fmla="*/ 100471 h 449020"/>
                <a:gd name="connsiteX192" fmla="*/ 394719 w 398218"/>
                <a:gd name="connsiteY192" fmla="*/ 112757 h 449020"/>
                <a:gd name="connsiteX193" fmla="*/ 363904 w 398218"/>
                <a:gd name="connsiteY193" fmla="*/ 190703 h 449020"/>
                <a:gd name="connsiteX194" fmla="*/ 331163 w 398218"/>
                <a:gd name="connsiteY194" fmla="*/ 220698 h 449020"/>
                <a:gd name="connsiteX195" fmla="*/ 348011 w 398218"/>
                <a:gd name="connsiteY195" fmla="*/ 234581 h 449020"/>
                <a:gd name="connsiteX196" fmla="*/ 394719 w 398218"/>
                <a:gd name="connsiteY196" fmla="*/ 336932 h 449020"/>
                <a:gd name="connsiteX197" fmla="*/ 391825 w 398218"/>
                <a:gd name="connsiteY197" fmla="*/ 338720 h 449020"/>
                <a:gd name="connsiteX198" fmla="*/ 391508 w 398218"/>
                <a:gd name="connsiteY198" fmla="*/ 342839 h 449020"/>
                <a:gd name="connsiteX199" fmla="*/ 362486 w 398218"/>
                <a:gd name="connsiteY199" fmla="*/ 357872 h 449020"/>
                <a:gd name="connsiteX200" fmla="*/ 346364 w 398218"/>
                <a:gd name="connsiteY200" fmla="*/ 356484 h 449020"/>
                <a:gd name="connsiteX201" fmla="*/ 345897 w 398218"/>
                <a:gd name="connsiteY201" fmla="*/ 360030 h 449020"/>
                <a:gd name="connsiteX202" fmla="*/ 305641 w 398218"/>
                <a:gd name="connsiteY202" fmla="*/ 370817 h 449020"/>
                <a:gd name="connsiteX203" fmla="*/ 291910 w 398218"/>
                <a:gd name="connsiteY203" fmla="*/ 352923 h 449020"/>
                <a:gd name="connsiteX204" fmla="*/ 292586 w 398218"/>
                <a:gd name="connsiteY204" fmla="*/ 347782 h 449020"/>
                <a:gd name="connsiteX205" fmla="*/ 267920 w 398218"/>
                <a:gd name="connsiteY205" fmla="*/ 339772 h 449020"/>
                <a:gd name="connsiteX206" fmla="*/ 250756 w 398218"/>
                <a:gd name="connsiteY206" fmla="*/ 394902 h 449020"/>
                <a:gd name="connsiteX207" fmla="*/ 200577 w 398218"/>
                <a:gd name="connsiteY207" fmla="*/ 449020 h 449020"/>
                <a:gd name="connsiteX208" fmla="*/ 196453 w 398218"/>
                <a:gd name="connsiteY208" fmla="*/ 446795 h 449020"/>
                <a:gd name="connsiteX209" fmla="*/ 194027 w 398218"/>
                <a:gd name="connsiteY209" fmla="*/ 448346 h 449020"/>
                <a:gd name="connsiteX210" fmla="*/ 139451 w 398218"/>
                <a:gd name="connsiteY210" fmla="*/ 366768 h 449020"/>
                <a:gd name="connsiteX211" fmla="*/ 133430 w 398218"/>
                <a:gd name="connsiteY211" fmla="*/ 335315 h 449020"/>
                <a:gd name="connsiteX212" fmla="*/ 89348 w 398218"/>
                <a:gd name="connsiteY212" fmla="*/ 349218 h 449020"/>
                <a:gd name="connsiteX213" fmla="*/ 6438 w 398218"/>
                <a:gd name="connsiteY213" fmla="*/ 336931 h 449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</a:cxnLst>
              <a:rect l="l" t="t" r="r" b="b"/>
              <a:pathLst>
                <a:path w="398218" h="449020">
                  <a:moveTo>
                    <a:pt x="352545" y="259871"/>
                  </a:moveTo>
                  <a:lnTo>
                    <a:pt x="356876" y="264879"/>
                  </a:lnTo>
                  <a:lnTo>
                    <a:pt x="354425" y="261526"/>
                  </a:lnTo>
                  <a:close/>
                  <a:moveTo>
                    <a:pt x="280217" y="180084"/>
                  </a:moveTo>
                  <a:lnTo>
                    <a:pt x="286752" y="184105"/>
                  </a:lnTo>
                  <a:lnTo>
                    <a:pt x="321458" y="212702"/>
                  </a:lnTo>
                  <a:lnTo>
                    <a:pt x="351682" y="183412"/>
                  </a:lnTo>
                  <a:cubicBezTo>
                    <a:pt x="378583" y="152423"/>
                    <a:pt x="391379" y="126601"/>
                    <a:pt x="386220" y="117664"/>
                  </a:cubicBezTo>
                  <a:cubicBezTo>
                    <a:pt x="381060" y="108727"/>
                    <a:pt x="352787" y="107742"/>
                    <a:pt x="312987" y="116390"/>
                  </a:cubicBezTo>
                  <a:lnTo>
                    <a:pt x="274121" y="128246"/>
                  </a:lnTo>
                  <a:lnTo>
                    <a:pt x="279706" y="167747"/>
                  </a:lnTo>
                  <a:close/>
                  <a:moveTo>
                    <a:pt x="281112" y="201699"/>
                  </a:moveTo>
                  <a:lnTo>
                    <a:pt x="303044" y="216295"/>
                  </a:lnTo>
                  <a:lnTo>
                    <a:pt x="302260" y="215605"/>
                  </a:lnTo>
                  <a:lnTo>
                    <a:pt x="281110" y="201637"/>
                  </a:lnTo>
                  <a:close/>
                  <a:moveTo>
                    <a:pt x="346924" y="352235"/>
                  </a:moveTo>
                  <a:lnTo>
                    <a:pt x="359219" y="353552"/>
                  </a:lnTo>
                  <a:lnTo>
                    <a:pt x="365620" y="350439"/>
                  </a:lnTo>
                  <a:lnTo>
                    <a:pt x="347091" y="350965"/>
                  </a:lnTo>
                  <a:close/>
                  <a:moveTo>
                    <a:pt x="224359" y="147194"/>
                  </a:moveTo>
                  <a:lnTo>
                    <a:pt x="237869" y="154027"/>
                  </a:lnTo>
                  <a:lnTo>
                    <a:pt x="255775" y="165045"/>
                  </a:lnTo>
                  <a:lnTo>
                    <a:pt x="254206" y="139022"/>
                  </a:lnTo>
                  <a:lnTo>
                    <a:pt x="253399" y="134567"/>
                  </a:lnTo>
                  <a:lnTo>
                    <a:pt x="246091" y="136797"/>
                  </a:lnTo>
                  <a:close/>
                  <a:moveTo>
                    <a:pt x="280851" y="246492"/>
                  </a:moveTo>
                  <a:lnTo>
                    <a:pt x="301231" y="232303"/>
                  </a:lnTo>
                  <a:lnTo>
                    <a:pt x="307325" y="226398"/>
                  </a:lnTo>
                  <a:lnTo>
                    <a:pt x="301200" y="221210"/>
                  </a:lnTo>
                  <a:lnTo>
                    <a:pt x="281378" y="208115"/>
                  </a:lnTo>
                  <a:lnTo>
                    <a:pt x="281979" y="222635"/>
                  </a:lnTo>
                  <a:close/>
                  <a:moveTo>
                    <a:pt x="289084" y="341637"/>
                  </a:moveTo>
                  <a:lnTo>
                    <a:pt x="293212" y="343028"/>
                  </a:lnTo>
                  <a:lnTo>
                    <a:pt x="293253" y="342714"/>
                  </a:lnTo>
                  <a:close/>
                  <a:moveTo>
                    <a:pt x="271860" y="327119"/>
                  </a:moveTo>
                  <a:lnTo>
                    <a:pt x="294310" y="334693"/>
                  </a:lnTo>
                  <a:lnTo>
                    <a:pt x="294854" y="330560"/>
                  </a:lnTo>
                  <a:cubicBezTo>
                    <a:pt x="302992" y="316464"/>
                    <a:pt x="321015" y="311636"/>
                    <a:pt x="335110" y="319773"/>
                  </a:cubicBezTo>
                  <a:cubicBezTo>
                    <a:pt x="342158" y="323842"/>
                    <a:pt x="346889" y="330382"/>
                    <a:pt x="348841" y="337667"/>
                  </a:cubicBezTo>
                  <a:lnTo>
                    <a:pt x="348018" y="343922"/>
                  </a:lnTo>
                  <a:lnTo>
                    <a:pt x="359202" y="345129"/>
                  </a:lnTo>
                  <a:cubicBezTo>
                    <a:pt x="372417" y="343936"/>
                    <a:pt x="381811" y="339660"/>
                    <a:pt x="386220" y="332025"/>
                  </a:cubicBezTo>
                  <a:lnTo>
                    <a:pt x="384805" y="312403"/>
                  </a:lnTo>
                  <a:lnTo>
                    <a:pt x="372722" y="289827"/>
                  </a:lnTo>
                  <a:cubicBezTo>
                    <a:pt x="365114" y="279416"/>
                    <a:pt x="355113" y="268242"/>
                    <a:pt x="343075" y="256681"/>
                  </a:cubicBezTo>
                  <a:lnTo>
                    <a:pt x="316479" y="234152"/>
                  </a:lnTo>
                  <a:lnTo>
                    <a:pt x="310089" y="240005"/>
                  </a:lnTo>
                  <a:lnTo>
                    <a:pt x="280213" y="260002"/>
                  </a:lnTo>
                  <a:lnTo>
                    <a:pt x="279377" y="277682"/>
                  </a:lnTo>
                  <a:cubicBezTo>
                    <a:pt x="277769" y="294657"/>
                    <a:pt x="275473" y="310272"/>
                    <a:pt x="272653" y="324571"/>
                  </a:cubicBezTo>
                  <a:close/>
                  <a:moveTo>
                    <a:pt x="147535" y="112526"/>
                  </a:moveTo>
                  <a:lnTo>
                    <a:pt x="186794" y="128194"/>
                  </a:lnTo>
                  <a:lnTo>
                    <a:pt x="208340" y="139092"/>
                  </a:lnTo>
                  <a:lnTo>
                    <a:pt x="242204" y="122426"/>
                  </a:lnTo>
                  <a:lnTo>
                    <a:pt x="250714" y="119741"/>
                  </a:lnTo>
                  <a:lnTo>
                    <a:pt x="245360" y="90188"/>
                  </a:lnTo>
                  <a:lnTo>
                    <a:pt x="244992" y="90340"/>
                  </a:lnTo>
                  <a:cubicBezTo>
                    <a:pt x="228716" y="90341"/>
                    <a:pt x="215521" y="77146"/>
                    <a:pt x="215522" y="60870"/>
                  </a:cubicBezTo>
                  <a:cubicBezTo>
                    <a:pt x="215521" y="52732"/>
                    <a:pt x="218820" y="45365"/>
                    <a:pt x="224153" y="40032"/>
                  </a:cubicBezTo>
                  <a:lnTo>
                    <a:pt x="227881" y="38488"/>
                  </a:lnTo>
                  <a:lnTo>
                    <a:pt x="217693" y="22083"/>
                  </a:lnTo>
                  <a:lnTo>
                    <a:pt x="200577" y="10484"/>
                  </a:lnTo>
                  <a:cubicBezTo>
                    <a:pt x="182942" y="10484"/>
                    <a:pt x="166977" y="34478"/>
                    <a:pt x="155420" y="73269"/>
                  </a:cubicBezTo>
                  <a:close/>
                  <a:moveTo>
                    <a:pt x="259385" y="308457"/>
                  </a:moveTo>
                  <a:lnTo>
                    <a:pt x="259420" y="308284"/>
                  </a:lnTo>
                  <a:lnTo>
                    <a:pt x="259821" y="301622"/>
                  </a:lnTo>
                  <a:close/>
                  <a:moveTo>
                    <a:pt x="156596" y="131780"/>
                  </a:moveTo>
                  <a:lnTo>
                    <a:pt x="189785" y="148224"/>
                  </a:lnTo>
                  <a:lnTo>
                    <a:pt x="189825" y="148204"/>
                  </a:lnTo>
                  <a:lnTo>
                    <a:pt x="157740" y="132166"/>
                  </a:lnTo>
                  <a:close/>
                  <a:moveTo>
                    <a:pt x="139719" y="109852"/>
                  </a:moveTo>
                  <a:lnTo>
                    <a:pt x="139890" y="109890"/>
                  </a:lnTo>
                  <a:lnTo>
                    <a:pt x="155529" y="52952"/>
                  </a:lnTo>
                  <a:lnTo>
                    <a:pt x="176394" y="17339"/>
                  </a:lnTo>
                  <a:lnTo>
                    <a:pt x="168605" y="22606"/>
                  </a:lnTo>
                  <a:cubicBezTo>
                    <a:pt x="160791" y="33676"/>
                    <a:pt x="153754" y="49694"/>
                    <a:pt x="147844" y="69487"/>
                  </a:cubicBezTo>
                  <a:close/>
                  <a:moveTo>
                    <a:pt x="211332" y="301485"/>
                  </a:moveTo>
                  <a:lnTo>
                    <a:pt x="243417" y="317523"/>
                  </a:lnTo>
                  <a:lnTo>
                    <a:pt x="251975" y="320411"/>
                  </a:lnTo>
                  <a:lnTo>
                    <a:pt x="254206" y="309323"/>
                  </a:lnTo>
                  <a:lnTo>
                    <a:pt x="256211" y="276069"/>
                  </a:lnTo>
                  <a:lnTo>
                    <a:pt x="237416" y="288649"/>
                  </a:lnTo>
                  <a:close/>
                  <a:moveTo>
                    <a:pt x="139580" y="177213"/>
                  </a:moveTo>
                  <a:lnTo>
                    <a:pt x="163741" y="161041"/>
                  </a:lnTo>
                  <a:lnTo>
                    <a:pt x="183877" y="151131"/>
                  </a:lnTo>
                  <a:lnTo>
                    <a:pt x="153715" y="136060"/>
                  </a:lnTo>
                  <a:lnTo>
                    <a:pt x="143499" y="132618"/>
                  </a:lnTo>
                  <a:lnTo>
                    <a:pt x="141734" y="141406"/>
                  </a:lnTo>
                  <a:close/>
                  <a:moveTo>
                    <a:pt x="131921" y="170990"/>
                  </a:moveTo>
                  <a:lnTo>
                    <a:pt x="135740" y="130003"/>
                  </a:lnTo>
                  <a:lnTo>
                    <a:pt x="135668" y="129979"/>
                  </a:lnTo>
                  <a:lnTo>
                    <a:pt x="133848" y="139023"/>
                  </a:lnTo>
                  <a:close/>
                  <a:moveTo>
                    <a:pt x="245035" y="378005"/>
                  </a:moveTo>
                  <a:lnTo>
                    <a:pt x="245734" y="376421"/>
                  </a:lnTo>
                  <a:lnTo>
                    <a:pt x="251879" y="345828"/>
                  </a:lnTo>
                  <a:close/>
                  <a:moveTo>
                    <a:pt x="89862" y="109731"/>
                  </a:moveTo>
                  <a:lnTo>
                    <a:pt x="126667" y="121683"/>
                  </a:lnTo>
                  <a:lnTo>
                    <a:pt x="91888" y="109950"/>
                  </a:lnTo>
                  <a:close/>
                  <a:moveTo>
                    <a:pt x="138859" y="260477"/>
                  </a:moveTo>
                  <a:lnTo>
                    <a:pt x="168648" y="280150"/>
                  </a:lnTo>
                  <a:lnTo>
                    <a:pt x="199581" y="295612"/>
                  </a:lnTo>
                  <a:lnTo>
                    <a:pt x="232509" y="280150"/>
                  </a:lnTo>
                  <a:lnTo>
                    <a:pt x="256992" y="263104"/>
                  </a:lnTo>
                  <a:lnTo>
                    <a:pt x="259339" y="224173"/>
                  </a:lnTo>
                  <a:lnTo>
                    <a:pt x="257417" y="192286"/>
                  </a:lnTo>
                  <a:lnTo>
                    <a:pt x="230024" y="174190"/>
                  </a:lnTo>
                  <a:lnTo>
                    <a:pt x="199653" y="159014"/>
                  </a:lnTo>
                  <a:lnTo>
                    <a:pt x="170597" y="172916"/>
                  </a:lnTo>
                  <a:lnTo>
                    <a:pt x="138516" y="194909"/>
                  </a:lnTo>
                  <a:lnTo>
                    <a:pt x="136716" y="224845"/>
                  </a:lnTo>
                  <a:close/>
                  <a:moveTo>
                    <a:pt x="92638" y="228575"/>
                  </a:moveTo>
                  <a:lnTo>
                    <a:pt x="98897" y="234085"/>
                  </a:lnTo>
                  <a:lnTo>
                    <a:pt x="125031" y="251344"/>
                  </a:lnTo>
                  <a:lnTo>
                    <a:pt x="123300" y="224174"/>
                  </a:lnTo>
                  <a:lnTo>
                    <a:pt x="124555" y="204480"/>
                  </a:lnTo>
                  <a:lnTo>
                    <a:pt x="101571" y="220236"/>
                  </a:lnTo>
                  <a:close/>
                  <a:moveTo>
                    <a:pt x="143961" y="319373"/>
                  </a:moveTo>
                  <a:lnTo>
                    <a:pt x="156711" y="315742"/>
                  </a:lnTo>
                  <a:lnTo>
                    <a:pt x="184029" y="302915"/>
                  </a:lnTo>
                  <a:lnTo>
                    <a:pt x="162004" y="292003"/>
                  </a:lnTo>
                  <a:lnTo>
                    <a:pt x="139869" y="277271"/>
                  </a:lnTo>
                  <a:lnTo>
                    <a:pt x="141734" y="308283"/>
                  </a:lnTo>
                  <a:close/>
                  <a:moveTo>
                    <a:pt x="17097" y="147615"/>
                  </a:moveTo>
                  <a:cubicBezTo>
                    <a:pt x="22671" y="159656"/>
                    <a:pt x="32823" y="173462"/>
                    <a:pt x="46732" y="188164"/>
                  </a:cubicBezTo>
                  <a:lnTo>
                    <a:pt x="81321" y="218613"/>
                  </a:lnTo>
                  <a:lnTo>
                    <a:pt x="91068" y="209684"/>
                  </a:lnTo>
                  <a:lnTo>
                    <a:pt x="125700" y="186504"/>
                  </a:lnTo>
                  <a:lnTo>
                    <a:pt x="128858" y="136915"/>
                  </a:lnTo>
                  <a:lnTo>
                    <a:pt x="130690" y="128302"/>
                  </a:lnTo>
                  <a:lnTo>
                    <a:pt x="86498" y="113414"/>
                  </a:lnTo>
                  <a:cubicBezTo>
                    <a:pt x="66401" y="108635"/>
                    <a:pt x="49011" y="106720"/>
                    <a:pt x="35517" y="107952"/>
                  </a:cubicBezTo>
                  <a:lnTo>
                    <a:pt x="14957" y="117950"/>
                  </a:lnTo>
                  <a:close/>
                  <a:moveTo>
                    <a:pt x="175719" y="422360"/>
                  </a:moveTo>
                  <a:lnTo>
                    <a:pt x="200057" y="438854"/>
                  </a:lnTo>
                  <a:lnTo>
                    <a:pt x="219449" y="425740"/>
                  </a:lnTo>
                  <a:cubicBezTo>
                    <a:pt x="227263" y="414670"/>
                    <a:pt x="234300" y="398652"/>
                    <a:pt x="240210" y="378859"/>
                  </a:cubicBezTo>
                  <a:lnTo>
                    <a:pt x="249295" y="333723"/>
                  </a:lnTo>
                  <a:lnTo>
                    <a:pt x="240351" y="330819"/>
                  </a:lnTo>
                  <a:lnTo>
                    <a:pt x="196188" y="308939"/>
                  </a:lnTo>
                  <a:lnTo>
                    <a:pt x="158953" y="327264"/>
                  </a:lnTo>
                  <a:lnTo>
                    <a:pt x="146345" y="331240"/>
                  </a:lnTo>
                  <a:lnTo>
                    <a:pt x="155420" y="376421"/>
                  </a:lnTo>
                  <a:cubicBezTo>
                    <a:pt x="161198" y="395816"/>
                    <a:pt x="168079" y="411513"/>
                    <a:pt x="175719" y="422360"/>
                  </a:cubicBezTo>
                  <a:close/>
                  <a:moveTo>
                    <a:pt x="35350" y="186600"/>
                  </a:moveTo>
                  <a:lnTo>
                    <a:pt x="40315" y="193405"/>
                  </a:lnTo>
                  <a:lnTo>
                    <a:pt x="52762" y="204370"/>
                  </a:lnTo>
                  <a:close/>
                  <a:moveTo>
                    <a:pt x="168605" y="425740"/>
                  </a:moveTo>
                  <a:lnTo>
                    <a:pt x="172307" y="428244"/>
                  </a:lnTo>
                  <a:lnTo>
                    <a:pt x="163646" y="414541"/>
                  </a:lnTo>
                  <a:close/>
                  <a:moveTo>
                    <a:pt x="10095" y="151985"/>
                  </a:moveTo>
                  <a:lnTo>
                    <a:pt x="22305" y="168721"/>
                  </a:lnTo>
                  <a:lnTo>
                    <a:pt x="9599" y="145009"/>
                  </a:lnTo>
                  <a:close/>
                  <a:moveTo>
                    <a:pt x="14937" y="332025"/>
                  </a:moveTo>
                  <a:cubicBezTo>
                    <a:pt x="20096" y="340961"/>
                    <a:pt x="48857" y="342791"/>
                    <a:pt x="89145" y="334987"/>
                  </a:cubicBezTo>
                  <a:lnTo>
                    <a:pt x="131081" y="323042"/>
                  </a:lnTo>
                  <a:lnTo>
                    <a:pt x="128858" y="311432"/>
                  </a:lnTo>
                  <a:lnTo>
                    <a:pt x="126099" y="268107"/>
                  </a:lnTo>
                  <a:lnTo>
                    <a:pt x="89215" y="243560"/>
                  </a:lnTo>
                  <a:lnTo>
                    <a:pt x="82789" y="237772"/>
                  </a:lnTo>
                  <a:lnTo>
                    <a:pt x="62314" y="256889"/>
                  </a:lnTo>
                  <a:lnTo>
                    <a:pt x="64830" y="275996"/>
                  </a:lnTo>
                  <a:cubicBezTo>
                    <a:pt x="62878" y="283281"/>
                    <a:pt x="58146" y="289821"/>
                    <a:pt x="51098" y="293890"/>
                  </a:cubicBezTo>
                  <a:lnTo>
                    <a:pt x="28825" y="296822"/>
                  </a:lnTo>
                  <a:lnTo>
                    <a:pt x="20487" y="307948"/>
                  </a:lnTo>
                  <a:cubicBezTo>
                    <a:pt x="14388" y="319077"/>
                    <a:pt x="12357" y="327556"/>
                    <a:pt x="14937" y="332025"/>
                  </a:cubicBezTo>
                  <a:close/>
                  <a:moveTo>
                    <a:pt x="6438" y="336931"/>
                  </a:moveTo>
                  <a:cubicBezTo>
                    <a:pt x="1351" y="328121"/>
                    <a:pt x="1939" y="316593"/>
                    <a:pt x="7356" y="303288"/>
                  </a:cubicBezTo>
                  <a:lnTo>
                    <a:pt x="17520" y="288227"/>
                  </a:lnTo>
                  <a:lnTo>
                    <a:pt x="10842" y="283103"/>
                  </a:lnTo>
                  <a:cubicBezTo>
                    <a:pt x="2704" y="269007"/>
                    <a:pt x="7533" y="250984"/>
                    <a:pt x="21628" y="242846"/>
                  </a:cubicBezTo>
                  <a:cubicBezTo>
                    <a:pt x="28676" y="238777"/>
                    <a:pt x="36706" y="237950"/>
                    <a:pt x="43991" y="239902"/>
                  </a:cubicBezTo>
                  <a:lnTo>
                    <a:pt x="51660" y="245787"/>
                  </a:lnTo>
                  <a:lnTo>
                    <a:pt x="71504" y="227608"/>
                  </a:lnTo>
                  <a:lnTo>
                    <a:pt x="35085" y="194806"/>
                  </a:lnTo>
                  <a:cubicBezTo>
                    <a:pt x="20719" y="179121"/>
                    <a:pt x="10313" y="164315"/>
                    <a:pt x="4720" y="151315"/>
                  </a:cubicBezTo>
                  <a:cubicBezTo>
                    <a:pt x="-873" y="138315"/>
                    <a:pt x="-1654" y="127122"/>
                    <a:pt x="3228" y="118665"/>
                  </a:cubicBezTo>
                  <a:lnTo>
                    <a:pt x="6368" y="117038"/>
                  </a:lnTo>
                  <a:lnTo>
                    <a:pt x="6438" y="112758"/>
                  </a:lnTo>
                  <a:cubicBezTo>
                    <a:pt x="12615" y="101539"/>
                    <a:pt x="34217" y="91708"/>
                    <a:pt x="72403" y="94756"/>
                  </a:cubicBezTo>
                  <a:lnTo>
                    <a:pt x="134847" y="108759"/>
                  </a:lnTo>
                  <a:lnTo>
                    <a:pt x="144016" y="65659"/>
                  </a:lnTo>
                  <a:cubicBezTo>
                    <a:pt x="156815" y="25091"/>
                    <a:pt x="174497" y="0"/>
                    <a:pt x="194027" y="0"/>
                  </a:cubicBezTo>
                  <a:lnTo>
                    <a:pt x="198250" y="2023"/>
                  </a:lnTo>
                  <a:lnTo>
                    <a:pt x="200577" y="670"/>
                  </a:lnTo>
                  <a:cubicBezTo>
                    <a:pt x="207038" y="578"/>
                    <a:pt x="215393" y="4536"/>
                    <a:pt x="224280" y="12991"/>
                  </a:cubicBezTo>
                  <a:lnTo>
                    <a:pt x="238671" y="34018"/>
                  </a:lnTo>
                  <a:lnTo>
                    <a:pt x="244991" y="31400"/>
                  </a:lnTo>
                  <a:cubicBezTo>
                    <a:pt x="261268" y="31400"/>
                    <a:pt x="274462" y="44595"/>
                    <a:pt x="274462" y="60870"/>
                  </a:cubicBezTo>
                  <a:cubicBezTo>
                    <a:pt x="274462" y="69009"/>
                    <a:pt x="271163" y="76376"/>
                    <a:pt x="265830" y="81709"/>
                  </a:cubicBezTo>
                  <a:lnTo>
                    <a:pt x="261159" y="83644"/>
                  </a:lnTo>
                  <a:lnTo>
                    <a:pt x="270645" y="113455"/>
                  </a:lnTo>
                  <a:lnTo>
                    <a:pt x="311809" y="100471"/>
                  </a:lnTo>
                  <a:cubicBezTo>
                    <a:pt x="353607" y="91733"/>
                    <a:pt x="384546" y="95138"/>
                    <a:pt x="394719" y="112757"/>
                  </a:cubicBezTo>
                  <a:cubicBezTo>
                    <a:pt x="404891" y="130377"/>
                    <a:pt x="392371" y="158874"/>
                    <a:pt x="363904" y="190703"/>
                  </a:cubicBezTo>
                  <a:lnTo>
                    <a:pt x="331163" y="220698"/>
                  </a:lnTo>
                  <a:lnTo>
                    <a:pt x="348011" y="234581"/>
                  </a:lnTo>
                  <a:cubicBezTo>
                    <a:pt x="395199" y="282747"/>
                    <a:pt x="402827" y="322207"/>
                    <a:pt x="394719" y="336932"/>
                  </a:cubicBezTo>
                  <a:lnTo>
                    <a:pt x="391825" y="338720"/>
                  </a:lnTo>
                  <a:lnTo>
                    <a:pt x="391508" y="342839"/>
                  </a:lnTo>
                  <a:cubicBezTo>
                    <a:pt x="386625" y="351295"/>
                    <a:pt x="376541" y="356216"/>
                    <a:pt x="362486" y="357872"/>
                  </a:cubicBezTo>
                  <a:lnTo>
                    <a:pt x="346364" y="356484"/>
                  </a:lnTo>
                  <a:lnTo>
                    <a:pt x="345897" y="360030"/>
                  </a:lnTo>
                  <a:cubicBezTo>
                    <a:pt x="337759" y="374126"/>
                    <a:pt x="319736" y="378954"/>
                    <a:pt x="305641" y="370817"/>
                  </a:cubicBezTo>
                  <a:cubicBezTo>
                    <a:pt x="298593" y="366748"/>
                    <a:pt x="293862" y="360208"/>
                    <a:pt x="291910" y="352923"/>
                  </a:cubicBezTo>
                  <a:lnTo>
                    <a:pt x="292586" y="347782"/>
                  </a:lnTo>
                  <a:lnTo>
                    <a:pt x="267920" y="339772"/>
                  </a:lnTo>
                  <a:lnTo>
                    <a:pt x="250756" y="394902"/>
                  </a:lnTo>
                  <a:cubicBezTo>
                    <a:pt x="233707" y="431714"/>
                    <a:pt x="213500" y="448835"/>
                    <a:pt x="200577" y="449020"/>
                  </a:cubicBezTo>
                  <a:lnTo>
                    <a:pt x="196453" y="446795"/>
                  </a:lnTo>
                  <a:lnTo>
                    <a:pt x="194027" y="448346"/>
                  </a:lnTo>
                  <a:cubicBezTo>
                    <a:pt x="172056" y="448346"/>
                    <a:pt x="152423" y="416590"/>
                    <a:pt x="139451" y="366768"/>
                  </a:cubicBezTo>
                  <a:lnTo>
                    <a:pt x="133430" y="335315"/>
                  </a:lnTo>
                  <a:lnTo>
                    <a:pt x="89348" y="349218"/>
                  </a:lnTo>
                  <a:cubicBezTo>
                    <a:pt x="47550" y="357956"/>
                    <a:pt x="16610" y="354551"/>
                    <a:pt x="6438" y="336931"/>
                  </a:cubicBezTo>
                  <a:close/>
                </a:path>
              </a:pathLst>
            </a:custGeom>
            <a:solidFill>
              <a:srgbClr val="9E1F24"/>
            </a:solidFill>
            <a:ln w="6350"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33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1" name="文本框 40"/>
          <p:cNvSpPr txBox="1"/>
          <p:nvPr/>
        </p:nvSpPr>
        <p:spPr>
          <a:xfrm>
            <a:off x="6636000" y="4353404"/>
            <a:ext cx="11849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FFFF"/>
              </a:buClr>
              <a:buSzPct val="80000"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30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800" b="0" i="0" u="none" strike="noStrike" kern="0" cap="none" spc="30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</a:rPr>
              <a:t>模板</a:t>
            </a:r>
          </a:p>
        </p:txBody>
      </p:sp>
      <p:sp>
        <p:nvSpPr>
          <p:cNvPr id="42" name="矩形 41"/>
          <p:cNvSpPr/>
          <p:nvPr/>
        </p:nvSpPr>
        <p:spPr>
          <a:xfrm>
            <a:off x="6276000" y="4722736"/>
            <a:ext cx="4244244" cy="332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30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</a:rPr>
              <a:t>只要是与演示相关的，我们竭诚为您服务。</a:t>
            </a:r>
            <a:endParaRPr kumimoji="0" lang="zh-CN" altLang="zh-CN" sz="1400" b="0" i="0" u="none" strike="noStrike" kern="0" cap="none" spc="30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ea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7897884" y="4440271"/>
            <a:ext cx="216738" cy="195598"/>
            <a:chOff x="4323411" y="4969807"/>
            <a:chExt cx="589291" cy="531818"/>
          </a:xfrm>
          <a:solidFill>
            <a:srgbClr val="9E1F24"/>
          </a:solidFill>
        </p:grpSpPr>
        <p:sp>
          <p:nvSpPr>
            <p:cNvPr id="44" name="燕尾形 43"/>
            <p:cNvSpPr/>
            <p:nvPr/>
          </p:nvSpPr>
          <p:spPr>
            <a:xfrm>
              <a:off x="4323411" y="4969807"/>
              <a:ext cx="360773" cy="531818"/>
            </a:xfrm>
            <a:prstGeom prst="chevron">
              <a:avLst>
                <a:gd name="adj" fmla="val 6488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45" name="燕尾形 44"/>
            <p:cNvSpPr/>
            <p:nvPr/>
          </p:nvSpPr>
          <p:spPr>
            <a:xfrm>
              <a:off x="4551929" y="4969807"/>
              <a:ext cx="360773" cy="531818"/>
            </a:xfrm>
            <a:prstGeom prst="chevron">
              <a:avLst>
                <a:gd name="adj" fmla="val 6488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endParaRPr>
            </a:p>
          </p:txBody>
        </p:sp>
      </p:grpSp>
      <p:sp>
        <p:nvSpPr>
          <p:cNvPr id="46" name="文本框 45"/>
          <p:cNvSpPr txBox="1"/>
          <p:nvPr/>
        </p:nvSpPr>
        <p:spPr>
          <a:xfrm>
            <a:off x="2031756" y="5365793"/>
            <a:ext cx="11849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FFFF"/>
              </a:buClr>
              <a:buSzPct val="80000"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30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800" b="0" i="0" u="none" strike="noStrike" kern="0" cap="none" spc="30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</a:rPr>
              <a:t>作品</a:t>
            </a:r>
          </a:p>
        </p:txBody>
      </p:sp>
      <p:sp>
        <p:nvSpPr>
          <p:cNvPr id="47" name="矩形 46"/>
          <p:cNvSpPr/>
          <p:nvPr/>
        </p:nvSpPr>
        <p:spPr>
          <a:xfrm>
            <a:off x="1671756" y="5735125"/>
            <a:ext cx="4244244" cy="332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30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</a:rPr>
              <a:t>只要是与演示相关的，我们竭诚为您服务。</a:t>
            </a:r>
            <a:endParaRPr kumimoji="0" lang="zh-CN" altLang="zh-CN" sz="1400" b="0" i="0" u="none" strike="noStrike" kern="0" cap="none" spc="30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ea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3293640" y="5452660"/>
            <a:ext cx="216738" cy="195598"/>
            <a:chOff x="4323411" y="4969807"/>
            <a:chExt cx="589291" cy="531818"/>
          </a:xfrm>
          <a:solidFill>
            <a:srgbClr val="9E1F24"/>
          </a:solidFill>
        </p:grpSpPr>
        <p:sp>
          <p:nvSpPr>
            <p:cNvPr id="49" name="燕尾形 48"/>
            <p:cNvSpPr/>
            <p:nvPr/>
          </p:nvSpPr>
          <p:spPr>
            <a:xfrm>
              <a:off x="4323411" y="4969807"/>
              <a:ext cx="360773" cy="531818"/>
            </a:xfrm>
            <a:prstGeom prst="chevron">
              <a:avLst>
                <a:gd name="adj" fmla="val 6488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50" name="燕尾形 49"/>
            <p:cNvSpPr/>
            <p:nvPr/>
          </p:nvSpPr>
          <p:spPr>
            <a:xfrm>
              <a:off x="4551929" y="4969807"/>
              <a:ext cx="360773" cy="531818"/>
            </a:xfrm>
            <a:prstGeom prst="chevron">
              <a:avLst>
                <a:gd name="adj" fmla="val 6488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endParaRPr>
            </a:p>
          </p:txBody>
        </p:sp>
      </p:grpSp>
      <p:sp>
        <p:nvSpPr>
          <p:cNvPr id="51" name="文本框 50"/>
          <p:cNvSpPr txBox="1"/>
          <p:nvPr/>
        </p:nvSpPr>
        <p:spPr>
          <a:xfrm>
            <a:off x="6636000" y="5365793"/>
            <a:ext cx="11849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4FFFF"/>
              </a:buClr>
              <a:buSzPct val="80000"/>
              <a:buFontTx/>
              <a:buNone/>
              <a:tabLst/>
              <a:defRPr/>
            </a:pPr>
            <a:r>
              <a:rPr kumimoji="0" lang="en-US" altLang="zh-CN" sz="1800" b="0" i="0" u="none" strike="noStrike" kern="0" cap="none" spc="30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1800" b="0" i="0" u="none" strike="noStrike" kern="0" cap="none" spc="30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</a:rPr>
              <a:t>定制</a:t>
            </a:r>
          </a:p>
        </p:txBody>
      </p:sp>
      <p:sp>
        <p:nvSpPr>
          <p:cNvPr id="52" name="矩形 51"/>
          <p:cNvSpPr/>
          <p:nvPr/>
        </p:nvSpPr>
        <p:spPr>
          <a:xfrm>
            <a:off x="6276000" y="5735125"/>
            <a:ext cx="4244244" cy="3327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30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latin typeface="+mn-ea"/>
              </a:rPr>
              <a:t>只要是与演示相关的，我们竭诚为您服务。</a:t>
            </a:r>
            <a:endParaRPr kumimoji="0" lang="zh-CN" altLang="zh-CN" sz="1400" b="0" i="0" u="none" strike="noStrike" kern="0" cap="none" spc="30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+mn-ea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7897884" y="5452660"/>
            <a:ext cx="216738" cy="195598"/>
            <a:chOff x="4323411" y="4969807"/>
            <a:chExt cx="589291" cy="531818"/>
          </a:xfrm>
          <a:solidFill>
            <a:srgbClr val="9E1F24"/>
          </a:solidFill>
        </p:grpSpPr>
        <p:sp>
          <p:nvSpPr>
            <p:cNvPr id="54" name="燕尾形 53"/>
            <p:cNvSpPr/>
            <p:nvPr/>
          </p:nvSpPr>
          <p:spPr>
            <a:xfrm>
              <a:off x="4323411" y="4969807"/>
              <a:ext cx="360773" cy="531818"/>
            </a:xfrm>
            <a:prstGeom prst="chevron">
              <a:avLst>
                <a:gd name="adj" fmla="val 6488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endParaRPr>
            </a:p>
          </p:txBody>
        </p:sp>
        <p:sp>
          <p:nvSpPr>
            <p:cNvPr id="55" name="燕尾形 54"/>
            <p:cNvSpPr/>
            <p:nvPr/>
          </p:nvSpPr>
          <p:spPr>
            <a:xfrm>
              <a:off x="4551929" y="4969807"/>
              <a:ext cx="360773" cy="531818"/>
            </a:xfrm>
            <a:prstGeom prst="chevron">
              <a:avLst>
                <a:gd name="adj" fmla="val 6488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</a:endParaRPr>
            </a:p>
          </p:txBody>
        </p:sp>
      </p:grpSp>
      <p:graphicFrame>
        <p:nvGraphicFramePr>
          <p:cNvPr id="57" name="图表 56"/>
          <p:cNvGraphicFramePr/>
          <p:nvPr>
            <p:extLst>
              <p:ext uri="{D42A27DB-BD31-4B8C-83A1-F6EECF244321}">
                <p14:modId xmlns:p14="http://schemas.microsoft.com/office/powerpoint/2010/main" val="1060003966"/>
              </p:ext>
            </p:extLst>
          </p:nvPr>
        </p:nvGraphicFramePr>
        <p:xfrm>
          <a:off x="1686813" y="1244521"/>
          <a:ext cx="8666174" cy="26747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8" name="Freeform 160" hidden="1"/>
          <p:cNvSpPr>
            <a:spLocks/>
          </p:cNvSpPr>
          <p:nvPr/>
        </p:nvSpPr>
        <p:spPr bwMode="auto">
          <a:xfrm>
            <a:off x="4533772" y="628506"/>
            <a:ext cx="6896320" cy="264822"/>
          </a:xfrm>
          <a:custGeom>
            <a:avLst/>
            <a:gdLst>
              <a:gd name="T0" fmla="*/ 435 w 449"/>
              <a:gd name="T1" fmla="*/ 68 h 79"/>
              <a:gd name="T2" fmla="*/ 442 w 449"/>
              <a:gd name="T3" fmla="*/ 65 h 79"/>
              <a:gd name="T4" fmla="*/ 416 w 449"/>
              <a:gd name="T5" fmla="*/ 64 h 79"/>
              <a:gd name="T6" fmla="*/ 431 w 449"/>
              <a:gd name="T7" fmla="*/ 59 h 79"/>
              <a:gd name="T8" fmla="*/ 419 w 449"/>
              <a:gd name="T9" fmla="*/ 57 h 79"/>
              <a:gd name="T10" fmla="*/ 431 w 449"/>
              <a:gd name="T11" fmla="*/ 51 h 79"/>
              <a:gd name="T12" fmla="*/ 427 w 449"/>
              <a:gd name="T13" fmla="*/ 50 h 79"/>
              <a:gd name="T14" fmla="*/ 443 w 449"/>
              <a:gd name="T15" fmla="*/ 47 h 79"/>
              <a:gd name="T16" fmla="*/ 432 w 449"/>
              <a:gd name="T17" fmla="*/ 43 h 79"/>
              <a:gd name="T18" fmla="*/ 415 w 449"/>
              <a:gd name="T19" fmla="*/ 42 h 79"/>
              <a:gd name="T20" fmla="*/ 421 w 449"/>
              <a:gd name="T21" fmla="*/ 38 h 79"/>
              <a:gd name="T22" fmla="*/ 425 w 449"/>
              <a:gd name="T23" fmla="*/ 35 h 79"/>
              <a:gd name="T24" fmla="*/ 422 w 449"/>
              <a:gd name="T25" fmla="*/ 33 h 79"/>
              <a:gd name="T26" fmla="*/ 426 w 449"/>
              <a:gd name="T27" fmla="*/ 29 h 79"/>
              <a:gd name="T28" fmla="*/ 414 w 449"/>
              <a:gd name="T29" fmla="*/ 25 h 79"/>
              <a:gd name="T30" fmla="*/ 418 w 449"/>
              <a:gd name="T31" fmla="*/ 21 h 79"/>
              <a:gd name="T32" fmla="*/ 427 w 449"/>
              <a:gd name="T33" fmla="*/ 17 h 79"/>
              <a:gd name="T34" fmla="*/ 432 w 449"/>
              <a:gd name="T35" fmla="*/ 14 h 79"/>
              <a:gd name="T36" fmla="*/ 420 w 449"/>
              <a:gd name="T37" fmla="*/ 10 h 79"/>
              <a:gd name="T38" fmla="*/ 381 w 449"/>
              <a:gd name="T39" fmla="*/ 6 h 79"/>
              <a:gd name="T40" fmla="*/ 216 w 449"/>
              <a:gd name="T41" fmla="*/ 2 h 79"/>
              <a:gd name="T42" fmla="*/ 62 w 449"/>
              <a:gd name="T43" fmla="*/ 0 h 79"/>
              <a:gd name="T44" fmla="*/ 5 w 449"/>
              <a:gd name="T45" fmla="*/ 4 h 79"/>
              <a:gd name="T46" fmla="*/ 3 w 449"/>
              <a:gd name="T47" fmla="*/ 7 h 79"/>
              <a:gd name="T48" fmla="*/ 3 w 449"/>
              <a:gd name="T49" fmla="*/ 9 h 79"/>
              <a:gd name="T50" fmla="*/ 2 w 449"/>
              <a:gd name="T51" fmla="*/ 13 h 79"/>
              <a:gd name="T52" fmla="*/ 3 w 449"/>
              <a:gd name="T53" fmla="*/ 16 h 79"/>
              <a:gd name="T54" fmla="*/ 3 w 449"/>
              <a:gd name="T55" fmla="*/ 18 h 79"/>
              <a:gd name="T56" fmla="*/ 5 w 449"/>
              <a:gd name="T57" fmla="*/ 20 h 79"/>
              <a:gd name="T58" fmla="*/ 2 w 449"/>
              <a:gd name="T59" fmla="*/ 25 h 79"/>
              <a:gd name="T60" fmla="*/ 6 w 449"/>
              <a:gd name="T61" fmla="*/ 30 h 79"/>
              <a:gd name="T62" fmla="*/ 10 w 449"/>
              <a:gd name="T63" fmla="*/ 36 h 79"/>
              <a:gd name="T64" fmla="*/ 4 w 449"/>
              <a:gd name="T65" fmla="*/ 38 h 79"/>
              <a:gd name="T66" fmla="*/ 9 w 449"/>
              <a:gd name="T67" fmla="*/ 41 h 79"/>
              <a:gd name="T68" fmla="*/ 8 w 449"/>
              <a:gd name="T69" fmla="*/ 44 h 79"/>
              <a:gd name="T70" fmla="*/ 4 w 449"/>
              <a:gd name="T71" fmla="*/ 47 h 79"/>
              <a:gd name="T72" fmla="*/ 9 w 449"/>
              <a:gd name="T73" fmla="*/ 53 h 79"/>
              <a:gd name="T74" fmla="*/ 5 w 449"/>
              <a:gd name="T75" fmla="*/ 55 h 79"/>
              <a:gd name="T76" fmla="*/ 10 w 449"/>
              <a:gd name="T77" fmla="*/ 59 h 79"/>
              <a:gd name="T78" fmla="*/ 3 w 449"/>
              <a:gd name="T79" fmla="*/ 62 h 79"/>
              <a:gd name="T80" fmla="*/ 66 w 449"/>
              <a:gd name="T81" fmla="*/ 73 h 79"/>
              <a:gd name="T82" fmla="*/ 132 w 449"/>
              <a:gd name="T83" fmla="*/ 75 h 79"/>
              <a:gd name="T84" fmla="*/ 196 w 449"/>
              <a:gd name="T85" fmla="*/ 75 h 79"/>
              <a:gd name="T86" fmla="*/ 247 w 449"/>
              <a:gd name="T87" fmla="*/ 76 h 79"/>
              <a:gd name="T88" fmla="*/ 248 w 449"/>
              <a:gd name="T89" fmla="*/ 76 h 79"/>
              <a:gd name="T90" fmla="*/ 256 w 449"/>
              <a:gd name="T91" fmla="*/ 75 h 79"/>
              <a:gd name="T92" fmla="*/ 285 w 449"/>
              <a:gd name="T93" fmla="*/ 76 h 79"/>
              <a:gd name="T94" fmla="*/ 331 w 449"/>
              <a:gd name="T95" fmla="*/ 77 h 79"/>
              <a:gd name="T96" fmla="*/ 444 w 449"/>
              <a:gd name="T97" fmla="*/ 69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49" h="79">
                <a:moveTo>
                  <a:pt x="435" y="69"/>
                </a:moveTo>
                <a:cubicBezTo>
                  <a:pt x="436" y="69"/>
                  <a:pt x="436" y="69"/>
                  <a:pt x="436" y="69"/>
                </a:cubicBezTo>
                <a:cubicBezTo>
                  <a:pt x="436" y="68"/>
                  <a:pt x="435" y="68"/>
                  <a:pt x="435" y="68"/>
                </a:cubicBezTo>
                <a:cubicBezTo>
                  <a:pt x="437" y="67"/>
                  <a:pt x="437" y="67"/>
                  <a:pt x="437" y="67"/>
                </a:cubicBezTo>
                <a:cubicBezTo>
                  <a:pt x="436" y="67"/>
                  <a:pt x="435" y="67"/>
                  <a:pt x="434" y="67"/>
                </a:cubicBezTo>
                <a:cubicBezTo>
                  <a:pt x="437" y="66"/>
                  <a:pt x="439" y="66"/>
                  <a:pt x="442" y="65"/>
                </a:cubicBezTo>
                <a:cubicBezTo>
                  <a:pt x="439" y="64"/>
                  <a:pt x="439" y="64"/>
                  <a:pt x="439" y="64"/>
                </a:cubicBezTo>
                <a:cubicBezTo>
                  <a:pt x="442" y="63"/>
                  <a:pt x="446" y="64"/>
                  <a:pt x="449" y="63"/>
                </a:cubicBezTo>
                <a:cubicBezTo>
                  <a:pt x="416" y="64"/>
                  <a:pt x="416" y="64"/>
                  <a:pt x="416" y="64"/>
                </a:cubicBezTo>
                <a:cubicBezTo>
                  <a:pt x="415" y="63"/>
                  <a:pt x="415" y="63"/>
                  <a:pt x="415" y="63"/>
                </a:cubicBezTo>
                <a:cubicBezTo>
                  <a:pt x="422" y="62"/>
                  <a:pt x="429" y="62"/>
                  <a:pt x="436" y="60"/>
                </a:cubicBezTo>
                <a:cubicBezTo>
                  <a:pt x="434" y="60"/>
                  <a:pt x="429" y="61"/>
                  <a:pt x="431" y="59"/>
                </a:cubicBezTo>
                <a:cubicBezTo>
                  <a:pt x="431" y="59"/>
                  <a:pt x="432" y="58"/>
                  <a:pt x="433" y="59"/>
                </a:cubicBezTo>
                <a:cubicBezTo>
                  <a:pt x="427" y="58"/>
                  <a:pt x="418" y="58"/>
                  <a:pt x="412" y="57"/>
                </a:cubicBezTo>
                <a:cubicBezTo>
                  <a:pt x="414" y="57"/>
                  <a:pt x="416" y="56"/>
                  <a:pt x="419" y="57"/>
                </a:cubicBezTo>
                <a:cubicBezTo>
                  <a:pt x="427" y="55"/>
                  <a:pt x="437" y="55"/>
                  <a:pt x="446" y="54"/>
                </a:cubicBezTo>
                <a:cubicBezTo>
                  <a:pt x="441" y="53"/>
                  <a:pt x="435" y="53"/>
                  <a:pt x="430" y="52"/>
                </a:cubicBezTo>
                <a:cubicBezTo>
                  <a:pt x="431" y="51"/>
                  <a:pt x="431" y="51"/>
                  <a:pt x="431" y="51"/>
                </a:cubicBezTo>
                <a:cubicBezTo>
                  <a:pt x="429" y="51"/>
                  <a:pt x="426" y="52"/>
                  <a:pt x="424" y="51"/>
                </a:cubicBezTo>
                <a:cubicBezTo>
                  <a:pt x="424" y="50"/>
                  <a:pt x="424" y="50"/>
                  <a:pt x="424" y="50"/>
                </a:cubicBezTo>
                <a:cubicBezTo>
                  <a:pt x="425" y="50"/>
                  <a:pt x="425" y="49"/>
                  <a:pt x="427" y="50"/>
                </a:cubicBezTo>
                <a:cubicBezTo>
                  <a:pt x="429" y="49"/>
                  <a:pt x="432" y="49"/>
                  <a:pt x="433" y="48"/>
                </a:cubicBezTo>
                <a:cubicBezTo>
                  <a:pt x="433" y="48"/>
                  <a:pt x="433" y="48"/>
                  <a:pt x="433" y="48"/>
                </a:cubicBezTo>
                <a:cubicBezTo>
                  <a:pt x="436" y="47"/>
                  <a:pt x="440" y="47"/>
                  <a:pt x="443" y="47"/>
                </a:cubicBezTo>
                <a:cubicBezTo>
                  <a:pt x="421" y="47"/>
                  <a:pt x="421" y="47"/>
                  <a:pt x="421" y="47"/>
                </a:cubicBezTo>
                <a:cubicBezTo>
                  <a:pt x="420" y="46"/>
                  <a:pt x="421" y="46"/>
                  <a:pt x="420" y="45"/>
                </a:cubicBezTo>
                <a:cubicBezTo>
                  <a:pt x="423" y="43"/>
                  <a:pt x="428" y="44"/>
                  <a:pt x="432" y="43"/>
                </a:cubicBezTo>
                <a:cubicBezTo>
                  <a:pt x="429" y="42"/>
                  <a:pt x="429" y="42"/>
                  <a:pt x="429" y="42"/>
                </a:cubicBezTo>
                <a:cubicBezTo>
                  <a:pt x="430" y="42"/>
                  <a:pt x="430" y="42"/>
                  <a:pt x="430" y="42"/>
                </a:cubicBezTo>
                <a:cubicBezTo>
                  <a:pt x="415" y="42"/>
                  <a:pt x="415" y="42"/>
                  <a:pt x="415" y="42"/>
                </a:cubicBezTo>
                <a:cubicBezTo>
                  <a:pt x="417" y="41"/>
                  <a:pt x="420" y="41"/>
                  <a:pt x="422" y="41"/>
                </a:cubicBezTo>
                <a:cubicBezTo>
                  <a:pt x="421" y="39"/>
                  <a:pt x="418" y="40"/>
                  <a:pt x="415" y="39"/>
                </a:cubicBezTo>
                <a:cubicBezTo>
                  <a:pt x="421" y="38"/>
                  <a:pt x="421" y="38"/>
                  <a:pt x="421" y="38"/>
                </a:cubicBezTo>
                <a:cubicBezTo>
                  <a:pt x="423" y="38"/>
                  <a:pt x="420" y="37"/>
                  <a:pt x="422" y="37"/>
                </a:cubicBezTo>
                <a:cubicBezTo>
                  <a:pt x="422" y="36"/>
                  <a:pt x="422" y="36"/>
                  <a:pt x="421" y="36"/>
                </a:cubicBezTo>
                <a:cubicBezTo>
                  <a:pt x="422" y="34"/>
                  <a:pt x="424" y="35"/>
                  <a:pt x="425" y="35"/>
                </a:cubicBezTo>
                <a:cubicBezTo>
                  <a:pt x="416" y="34"/>
                  <a:pt x="416" y="34"/>
                  <a:pt x="416" y="34"/>
                </a:cubicBezTo>
                <a:cubicBezTo>
                  <a:pt x="418" y="33"/>
                  <a:pt x="421" y="34"/>
                  <a:pt x="423" y="34"/>
                </a:cubicBezTo>
                <a:cubicBezTo>
                  <a:pt x="422" y="33"/>
                  <a:pt x="422" y="33"/>
                  <a:pt x="422" y="33"/>
                </a:cubicBezTo>
                <a:cubicBezTo>
                  <a:pt x="424" y="32"/>
                  <a:pt x="425" y="32"/>
                  <a:pt x="428" y="32"/>
                </a:cubicBezTo>
                <a:cubicBezTo>
                  <a:pt x="425" y="31"/>
                  <a:pt x="419" y="33"/>
                  <a:pt x="417" y="31"/>
                </a:cubicBezTo>
                <a:cubicBezTo>
                  <a:pt x="420" y="30"/>
                  <a:pt x="423" y="29"/>
                  <a:pt x="426" y="29"/>
                </a:cubicBezTo>
                <a:cubicBezTo>
                  <a:pt x="423" y="28"/>
                  <a:pt x="422" y="27"/>
                  <a:pt x="419" y="27"/>
                </a:cubicBezTo>
                <a:cubicBezTo>
                  <a:pt x="422" y="26"/>
                  <a:pt x="426" y="26"/>
                  <a:pt x="430" y="25"/>
                </a:cubicBezTo>
                <a:cubicBezTo>
                  <a:pt x="414" y="25"/>
                  <a:pt x="414" y="25"/>
                  <a:pt x="414" y="25"/>
                </a:cubicBezTo>
                <a:cubicBezTo>
                  <a:pt x="416" y="24"/>
                  <a:pt x="419" y="24"/>
                  <a:pt x="421" y="24"/>
                </a:cubicBezTo>
                <a:cubicBezTo>
                  <a:pt x="421" y="22"/>
                  <a:pt x="425" y="23"/>
                  <a:pt x="425" y="22"/>
                </a:cubicBezTo>
                <a:cubicBezTo>
                  <a:pt x="424" y="21"/>
                  <a:pt x="420" y="22"/>
                  <a:pt x="418" y="21"/>
                </a:cubicBezTo>
                <a:cubicBezTo>
                  <a:pt x="421" y="21"/>
                  <a:pt x="424" y="19"/>
                  <a:pt x="427" y="20"/>
                </a:cubicBezTo>
                <a:cubicBezTo>
                  <a:pt x="422" y="18"/>
                  <a:pt x="416" y="19"/>
                  <a:pt x="409" y="19"/>
                </a:cubicBezTo>
                <a:cubicBezTo>
                  <a:pt x="415" y="17"/>
                  <a:pt x="421" y="18"/>
                  <a:pt x="427" y="17"/>
                </a:cubicBezTo>
                <a:cubicBezTo>
                  <a:pt x="424" y="16"/>
                  <a:pt x="424" y="16"/>
                  <a:pt x="424" y="16"/>
                </a:cubicBezTo>
                <a:cubicBezTo>
                  <a:pt x="422" y="16"/>
                  <a:pt x="419" y="16"/>
                  <a:pt x="418" y="15"/>
                </a:cubicBezTo>
                <a:cubicBezTo>
                  <a:pt x="432" y="14"/>
                  <a:pt x="432" y="14"/>
                  <a:pt x="432" y="14"/>
                </a:cubicBezTo>
                <a:cubicBezTo>
                  <a:pt x="429" y="14"/>
                  <a:pt x="429" y="14"/>
                  <a:pt x="429" y="14"/>
                </a:cubicBezTo>
                <a:cubicBezTo>
                  <a:pt x="422" y="12"/>
                  <a:pt x="413" y="13"/>
                  <a:pt x="405" y="12"/>
                </a:cubicBezTo>
                <a:cubicBezTo>
                  <a:pt x="409" y="9"/>
                  <a:pt x="415" y="11"/>
                  <a:pt x="420" y="10"/>
                </a:cubicBezTo>
                <a:cubicBezTo>
                  <a:pt x="417" y="10"/>
                  <a:pt x="415" y="10"/>
                  <a:pt x="412" y="10"/>
                </a:cubicBezTo>
                <a:cubicBezTo>
                  <a:pt x="418" y="10"/>
                  <a:pt x="423" y="9"/>
                  <a:pt x="429" y="9"/>
                </a:cubicBezTo>
                <a:cubicBezTo>
                  <a:pt x="413" y="8"/>
                  <a:pt x="397" y="6"/>
                  <a:pt x="381" y="6"/>
                </a:cubicBezTo>
                <a:cubicBezTo>
                  <a:pt x="285" y="3"/>
                  <a:pt x="285" y="3"/>
                  <a:pt x="285" y="3"/>
                </a:cubicBezTo>
                <a:cubicBezTo>
                  <a:pt x="216" y="3"/>
                  <a:pt x="216" y="3"/>
                  <a:pt x="216" y="3"/>
                </a:cubicBezTo>
                <a:cubicBezTo>
                  <a:pt x="216" y="2"/>
                  <a:pt x="216" y="2"/>
                  <a:pt x="216" y="2"/>
                </a:cubicBezTo>
                <a:cubicBezTo>
                  <a:pt x="221" y="2"/>
                  <a:pt x="226" y="2"/>
                  <a:pt x="231" y="2"/>
                </a:cubicBezTo>
                <a:cubicBezTo>
                  <a:pt x="199" y="2"/>
                  <a:pt x="166" y="1"/>
                  <a:pt x="134" y="0"/>
                </a:cubicBezTo>
                <a:cubicBezTo>
                  <a:pt x="62" y="0"/>
                  <a:pt x="62" y="0"/>
                  <a:pt x="62" y="0"/>
                </a:cubicBezTo>
                <a:cubicBezTo>
                  <a:pt x="10" y="2"/>
                  <a:pt x="10" y="2"/>
                  <a:pt x="10" y="2"/>
                </a:cubicBezTo>
                <a:cubicBezTo>
                  <a:pt x="4" y="3"/>
                  <a:pt x="4" y="3"/>
                  <a:pt x="4" y="3"/>
                </a:cubicBezTo>
                <a:cubicBezTo>
                  <a:pt x="5" y="4"/>
                  <a:pt x="5" y="4"/>
                  <a:pt x="5" y="4"/>
                </a:cubicBezTo>
                <a:cubicBezTo>
                  <a:pt x="4" y="4"/>
                  <a:pt x="3" y="5"/>
                  <a:pt x="3" y="5"/>
                </a:cubicBezTo>
                <a:cubicBezTo>
                  <a:pt x="4" y="6"/>
                  <a:pt x="4" y="6"/>
                  <a:pt x="4" y="6"/>
                </a:cubicBezTo>
                <a:cubicBezTo>
                  <a:pt x="3" y="7"/>
                  <a:pt x="3" y="7"/>
                  <a:pt x="3" y="7"/>
                </a:cubicBezTo>
                <a:cubicBezTo>
                  <a:pt x="4" y="7"/>
                  <a:pt x="4" y="7"/>
                  <a:pt x="5" y="7"/>
                </a:cubicBezTo>
                <a:cubicBezTo>
                  <a:pt x="3" y="8"/>
                  <a:pt x="3" y="8"/>
                  <a:pt x="3" y="8"/>
                </a:cubicBezTo>
                <a:cubicBezTo>
                  <a:pt x="3" y="9"/>
                  <a:pt x="3" y="9"/>
                  <a:pt x="3" y="9"/>
                </a:cubicBezTo>
                <a:cubicBezTo>
                  <a:pt x="3" y="9"/>
                  <a:pt x="3" y="9"/>
                  <a:pt x="3" y="9"/>
                </a:cubicBezTo>
                <a:cubicBezTo>
                  <a:pt x="0" y="11"/>
                  <a:pt x="4" y="10"/>
                  <a:pt x="5" y="11"/>
                </a:cubicBezTo>
                <a:cubicBezTo>
                  <a:pt x="2" y="13"/>
                  <a:pt x="2" y="13"/>
                  <a:pt x="2" y="13"/>
                </a:cubicBezTo>
                <a:cubicBezTo>
                  <a:pt x="4" y="13"/>
                  <a:pt x="1" y="14"/>
                  <a:pt x="4" y="15"/>
                </a:cubicBezTo>
                <a:cubicBezTo>
                  <a:pt x="4" y="15"/>
                  <a:pt x="3" y="15"/>
                  <a:pt x="3" y="15"/>
                </a:cubicBezTo>
                <a:cubicBezTo>
                  <a:pt x="3" y="15"/>
                  <a:pt x="3" y="16"/>
                  <a:pt x="3" y="16"/>
                </a:cubicBezTo>
                <a:cubicBezTo>
                  <a:pt x="2" y="17"/>
                  <a:pt x="2" y="17"/>
                  <a:pt x="2" y="17"/>
                </a:cubicBezTo>
                <a:cubicBezTo>
                  <a:pt x="3" y="17"/>
                  <a:pt x="4" y="17"/>
                  <a:pt x="5" y="18"/>
                </a:cubicBezTo>
                <a:cubicBezTo>
                  <a:pt x="3" y="18"/>
                  <a:pt x="3" y="18"/>
                  <a:pt x="3" y="18"/>
                </a:cubicBezTo>
                <a:cubicBezTo>
                  <a:pt x="5" y="19"/>
                  <a:pt x="5" y="19"/>
                  <a:pt x="5" y="19"/>
                </a:cubicBezTo>
                <a:cubicBezTo>
                  <a:pt x="5" y="19"/>
                  <a:pt x="4" y="19"/>
                  <a:pt x="4" y="20"/>
                </a:cubicBezTo>
                <a:cubicBezTo>
                  <a:pt x="5" y="20"/>
                  <a:pt x="5" y="20"/>
                  <a:pt x="5" y="20"/>
                </a:cubicBezTo>
                <a:cubicBezTo>
                  <a:pt x="1" y="21"/>
                  <a:pt x="6" y="22"/>
                  <a:pt x="3" y="23"/>
                </a:cubicBezTo>
                <a:cubicBezTo>
                  <a:pt x="5" y="24"/>
                  <a:pt x="5" y="24"/>
                  <a:pt x="5" y="24"/>
                </a:cubicBezTo>
                <a:cubicBezTo>
                  <a:pt x="4" y="25"/>
                  <a:pt x="3" y="25"/>
                  <a:pt x="2" y="25"/>
                </a:cubicBezTo>
                <a:cubicBezTo>
                  <a:pt x="4" y="26"/>
                  <a:pt x="6" y="26"/>
                  <a:pt x="7" y="27"/>
                </a:cubicBezTo>
                <a:cubicBezTo>
                  <a:pt x="6" y="27"/>
                  <a:pt x="5" y="28"/>
                  <a:pt x="4" y="28"/>
                </a:cubicBezTo>
                <a:cubicBezTo>
                  <a:pt x="4" y="30"/>
                  <a:pt x="4" y="30"/>
                  <a:pt x="6" y="30"/>
                </a:cubicBezTo>
                <a:cubicBezTo>
                  <a:pt x="4" y="32"/>
                  <a:pt x="9" y="32"/>
                  <a:pt x="11" y="33"/>
                </a:cubicBezTo>
                <a:cubicBezTo>
                  <a:pt x="9" y="34"/>
                  <a:pt x="5" y="33"/>
                  <a:pt x="3" y="34"/>
                </a:cubicBezTo>
                <a:cubicBezTo>
                  <a:pt x="5" y="35"/>
                  <a:pt x="8" y="35"/>
                  <a:pt x="10" y="36"/>
                </a:cubicBezTo>
                <a:cubicBezTo>
                  <a:pt x="5" y="37"/>
                  <a:pt x="5" y="37"/>
                  <a:pt x="5" y="37"/>
                </a:cubicBezTo>
                <a:cubicBezTo>
                  <a:pt x="6" y="37"/>
                  <a:pt x="6" y="37"/>
                  <a:pt x="6" y="37"/>
                </a:cubicBezTo>
                <a:cubicBezTo>
                  <a:pt x="6" y="37"/>
                  <a:pt x="5" y="38"/>
                  <a:pt x="4" y="38"/>
                </a:cubicBezTo>
                <a:cubicBezTo>
                  <a:pt x="6" y="39"/>
                  <a:pt x="6" y="39"/>
                  <a:pt x="6" y="39"/>
                </a:cubicBezTo>
                <a:cubicBezTo>
                  <a:pt x="6" y="39"/>
                  <a:pt x="5" y="40"/>
                  <a:pt x="6" y="40"/>
                </a:cubicBezTo>
                <a:cubicBezTo>
                  <a:pt x="7" y="41"/>
                  <a:pt x="8" y="40"/>
                  <a:pt x="9" y="41"/>
                </a:cubicBezTo>
                <a:cubicBezTo>
                  <a:pt x="9" y="42"/>
                  <a:pt x="5" y="41"/>
                  <a:pt x="6" y="42"/>
                </a:cubicBezTo>
                <a:cubicBezTo>
                  <a:pt x="7" y="42"/>
                  <a:pt x="5" y="42"/>
                  <a:pt x="5" y="42"/>
                </a:cubicBezTo>
                <a:cubicBezTo>
                  <a:pt x="8" y="44"/>
                  <a:pt x="8" y="44"/>
                  <a:pt x="8" y="44"/>
                </a:cubicBezTo>
                <a:cubicBezTo>
                  <a:pt x="7" y="45"/>
                  <a:pt x="5" y="44"/>
                  <a:pt x="4" y="45"/>
                </a:cubicBezTo>
                <a:cubicBezTo>
                  <a:pt x="6" y="45"/>
                  <a:pt x="7" y="45"/>
                  <a:pt x="8" y="46"/>
                </a:cubicBezTo>
                <a:cubicBezTo>
                  <a:pt x="4" y="47"/>
                  <a:pt x="4" y="47"/>
                  <a:pt x="4" y="47"/>
                </a:cubicBezTo>
                <a:cubicBezTo>
                  <a:pt x="6" y="47"/>
                  <a:pt x="8" y="48"/>
                  <a:pt x="10" y="48"/>
                </a:cubicBezTo>
                <a:cubicBezTo>
                  <a:pt x="8" y="50"/>
                  <a:pt x="5" y="49"/>
                  <a:pt x="3" y="50"/>
                </a:cubicBezTo>
                <a:cubicBezTo>
                  <a:pt x="6" y="50"/>
                  <a:pt x="7" y="52"/>
                  <a:pt x="9" y="53"/>
                </a:cubicBezTo>
                <a:cubicBezTo>
                  <a:pt x="8" y="53"/>
                  <a:pt x="6" y="53"/>
                  <a:pt x="5" y="54"/>
                </a:cubicBezTo>
                <a:cubicBezTo>
                  <a:pt x="7" y="55"/>
                  <a:pt x="7" y="55"/>
                  <a:pt x="7" y="55"/>
                </a:cubicBezTo>
                <a:cubicBezTo>
                  <a:pt x="5" y="55"/>
                  <a:pt x="5" y="55"/>
                  <a:pt x="5" y="55"/>
                </a:cubicBezTo>
                <a:cubicBezTo>
                  <a:pt x="5" y="56"/>
                  <a:pt x="5" y="56"/>
                  <a:pt x="5" y="56"/>
                </a:cubicBezTo>
                <a:cubicBezTo>
                  <a:pt x="4" y="57"/>
                  <a:pt x="4" y="57"/>
                  <a:pt x="4" y="57"/>
                </a:cubicBezTo>
                <a:cubicBezTo>
                  <a:pt x="10" y="59"/>
                  <a:pt x="10" y="59"/>
                  <a:pt x="10" y="59"/>
                </a:cubicBezTo>
                <a:cubicBezTo>
                  <a:pt x="8" y="60"/>
                  <a:pt x="5" y="59"/>
                  <a:pt x="3" y="60"/>
                </a:cubicBezTo>
                <a:cubicBezTo>
                  <a:pt x="4" y="60"/>
                  <a:pt x="6" y="60"/>
                  <a:pt x="7" y="61"/>
                </a:cubicBezTo>
                <a:cubicBezTo>
                  <a:pt x="6" y="62"/>
                  <a:pt x="4" y="62"/>
                  <a:pt x="3" y="62"/>
                </a:cubicBezTo>
                <a:cubicBezTo>
                  <a:pt x="5" y="63"/>
                  <a:pt x="8" y="64"/>
                  <a:pt x="10" y="64"/>
                </a:cubicBezTo>
                <a:cubicBezTo>
                  <a:pt x="5" y="64"/>
                  <a:pt x="5" y="64"/>
                  <a:pt x="5" y="64"/>
                </a:cubicBezTo>
                <a:cubicBezTo>
                  <a:pt x="23" y="72"/>
                  <a:pt x="44" y="73"/>
                  <a:pt x="66" y="73"/>
                </a:cubicBezTo>
                <a:cubicBezTo>
                  <a:pt x="67" y="73"/>
                  <a:pt x="67" y="73"/>
                  <a:pt x="67" y="73"/>
                </a:cubicBezTo>
                <a:cubicBezTo>
                  <a:pt x="90" y="75"/>
                  <a:pt x="112" y="73"/>
                  <a:pt x="135" y="74"/>
                </a:cubicBezTo>
                <a:cubicBezTo>
                  <a:pt x="132" y="75"/>
                  <a:pt x="132" y="75"/>
                  <a:pt x="132" y="75"/>
                </a:cubicBezTo>
                <a:cubicBezTo>
                  <a:pt x="146" y="75"/>
                  <a:pt x="161" y="74"/>
                  <a:pt x="175" y="75"/>
                </a:cubicBezTo>
                <a:cubicBezTo>
                  <a:pt x="175" y="76"/>
                  <a:pt x="172" y="75"/>
                  <a:pt x="171" y="76"/>
                </a:cubicBezTo>
                <a:cubicBezTo>
                  <a:pt x="180" y="76"/>
                  <a:pt x="187" y="75"/>
                  <a:pt x="196" y="75"/>
                </a:cubicBezTo>
                <a:cubicBezTo>
                  <a:pt x="213" y="76"/>
                  <a:pt x="229" y="74"/>
                  <a:pt x="246" y="75"/>
                </a:cubicBezTo>
                <a:cubicBezTo>
                  <a:pt x="242" y="76"/>
                  <a:pt x="242" y="76"/>
                  <a:pt x="242" y="76"/>
                </a:cubicBezTo>
                <a:cubicBezTo>
                  <a:pt x="244" y="76"/>
                  <a:pt x="245" y="75"/>
                  <a:pt x="247" y="76"/>
                </a:cubicBezTo>
                <a:cubicBezTo>
                  <a:pt x="247" y="76"/>
                  <a:pt x="247" y="76"/>
                  <a:pt x="247" y="76"/>
                </a:cubicBezTo>
                <a:cubicBezTo>
                  <a:pt x="248" y="76"/>
                  <a:pt x="248" y="76"/>
                  <a:pt x="248" y="76"/>
                </a:cubicBezTo>
                <a:cubicBezTo>
                  <a:pt x="248" y="76"/>
                  <a:pt x="248" y="76"/>
                  <a:pt x="248" y="76"/>
                </a:cubicBezTo>
                <a:cubicBezTo>
                  <a:pt x="249" y="75"/>
                  <a:pt x="251" y="75"/>
                  <a:pt x="253" y="76"/>
                </a:cubicBezTo>
                <a:cubicBezTo>
                  <a:pt x="251" y="76"/>
                  <a:pt x="251" y="76"/>
                  <a:pt x="251" y="76"/>
                </a:cubicBezTo>
                <a:cubicBezTo>
                  <a:pt x="254" y="77"/>
                  <a:pt x="254" y="75"/>
                  <a:pt x="256" y="75"/>
                </a:cubicBezTo>
                <a:cubicBezTo>
                  <a:pt x="286" y="75"/>
                  <a:pt x="286" y="75"/>
                  <a:pt x="286" y="75"/>
                </a:cubicBezTo>
                <a:cubicBezTo>
                  <a:pt x="287" y="76"/>
                  <a:pt x="287" y="76"/>
                  <a:pt x="287" y="76"/>
                </a:cubicBezTo>
                <a:cubicBezTo>
                  <a:pt x="285" y="76"/>
                  <a:pt x="285" y="76"/>
                  <a:pt x="285" y="76"/>
                </a:cubicBezTo>
                <a:cubicBezTo>
                  <a:pt x="299" y="76"/>
                  <a:pt x="313" y="75"/>
                  <a:pt x="327" y="77"/>
                </a:cubicBezTo>
                <a:cubicBezTo>
                  <a:pt x="326" y="78"/>
                  <a:pt x="324" y="77"/>
                  <a:pt x="323" y="78"/>
                </a:cubicBezTo>
                <a:cubicBezTo>
                  <a:pt x="325" y="78"/>
                  <a:pt x="329" y="79"/>
                  <a:pt x="331" y="77"/>
                </a:cubicBezTo>
                <a:cubicBezTo>
                  <a:pt x="362" y="77"/>
                  <a:pt x="391" y="79"/>
                  <a:pt x="421" y="75"/>
                </a:cubicBezTo>
                <a:cubicBezTo>
                  <a:pt x="417" y="75"/>
                  <a:pt x="417" y="75"/>
                  <a:pt x="417" y="75"/>
                </a:cubicBezTo>
                <a:cubicBezTo>
                  <a:pt x="427" y="73"/>
                  <a:pt x="434" y="69"/>
                  <a:pt x="444" y="69"/>
                </a:cubicBezTo>
                <a:lnTo>
                  <a:pt x="435" y="69"/>
                </a:lnTo>
                <a:close/>
              </a:path>
            </a:pathLst>
          </a:custGeom>
          <a:solidFill>
            <a:srgbClr val="9E1F24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</a:endParaRPr>
          </a:p>
        </p:txBody>
      </p:sp>
      <p:sp>
        <p:nvSpPr>
          <p:cNvPr id="59" name="Freeform 10428" hidden="1"/>
          <p:cNvSpPr>
            <a:spLocks noEditPoints="1"/>
          </p:cNvSpPr>
          <p:nvPr/>
        </p:nvSpPr>
        <p:spPr bwMode="auto">
          <a:xfrm rot="16200000">
            <a:off x="10944456" y="440782"/>
            <a:ext cx="685714" cy="640270"/>
          </a:xfrm>
          <a:custGeom>
            <a:avLst/>
            <a:gdLst>
              <a:gd name="T0" fmla="*/ 107 w 165"/>
              <a:gd name="T1" fmla="*/ 12 h 154"/>
              <a:gd name="T2" fmla="*/ 87 w 165"/>
              <a:gd name="T3" fmla="*/ 0 h 154"/>
              <a:gd name="T4" fmla="*/ 89 w 165"/>
              <a:gd name="T5" fmla="*/ 15 h 154"/>
              <a:gd name="T6" fmla="*/ 89 w 165"/>
              <a:gd name="T7" fmla="*/ 15 h 154"/>
              <a:gd name="T8" fmla="*/ 17 w 165"/>
              <a:gd name="T9" fmla="*/ 46 h 154"/>
              <a:gd name="T10" fmla="*/ 12 w 165"/>
              <a:gd name="T11" fmla="*/ 48 h 154"/>
              <a:gd name="T12" fmla="*/ 7 w 165"/>
              <a:gd name="T13" fmla="*/ 45 h 154"/>
              <a:gd name="T14" fmla="*/ 12 w 165"/>
              <a:gd name="T15" fmla="*/ 48 h 154"/>
              <a:gd name="T16" fmla="*/ 150 w 165"/>
              <a:gd name="T17" fmla="*/ 45 h 154"/>
              <a:gd name="T18" fmla="*/ 152 w 165"/>
              <a:gd name="T19" fmla="*/ 82 h 154"/>
              <a:gd name="T20" fmla="*/ 149 w 165"/>
              <a:gd name="T21" fmla="*/ 87 h 154"/>
              <a:gd name="T22" fmla="*/ 132 w 165"/>
              <a:gd name="T23" fmla="*/ 131 h 154"/>
              <a:gd name="T24" fmla="*/ 145 w 165"/>
              <a:gd name="T25" fmla="*/ 100 h 154"/>
              <a:gd name="T26" fmla="*/ 146 w 165"/>
              <a:gd name="T27" fmla="*/ 73 h 154"/>
              <a:gd name="T28" fmla="*/ 113 w 165"/>
              <a:gd name="T29" fmla="*/ 18 h 154"/>
              <a:gd name="T30" fmla="*/ 97 w 165"/>
              <a:gd name="T31" fmla="*/ 17 h 154"/>
              <a:gd name="T32" fmla="*/ 98 w 165"/>
              <a:gd name="T33" fmla="*/ 22 h 154"/>
              <a:gd name="T34" fmla="*/ 69 w 165"/>
              <a:gd name="T35" fmla="*/ 21 h 154"/>
              <a:gd name="T36" fmla="*/ 31 w 165"/>
              <a:gd name="T37" fmla="*/ 27 h 154"/>
              <a:gd name="T38" fmla="*/ 23 w 165"/>
              <a:gd name="T39" fmla="*/ 40 h 154"/>
              <a:gd name="T40" fmla="*/ 15 w 165"/>
              <a:gd name="T41" fmla="*/ 65 h 154"/>
              <a:gd name="T42" fmla="*/ 14 w 165"/>
              <a:gd name="T43" fmla="*/ 63 h 154"/>
              <a:gd name="T44" fmla="*/ 13 w 165"/>
              <a:gd name="T45" fmla="*/ 96 h 154"/>
              <a:gd name="T46" fmla="*/ 12 w 165"/>
              <a:gd name="T47" fmla="*/ 112 h 154"/>
              <a:gd name="T48" fmla="*/ 87 w 165"/>
              <a:gd name="T49" fmla="*/ 151 h 154"/>
              <a:gd name="T50" fmla="*/ 117 w 165"/>
              <a:gd name="T51" fmla="*/ 144 h 154"/>
              <a:gd name="T52" fmla="*/ 132 w 165"/>
              <a:gd name="T53" fmla="*/ 131 h 154"/>
              <a:gd name="T54" fmla="*/ 35 w 165"/>
              <a:gd name="T55" fmla="*/ 29 h 154"/>
              <a:gd name="T56" fmla="*/ 31 w 165"/>
              <a:gd name="T57" fmla="*/ 37 h 154"/>
              <a:gd name="T58" fmla="*/ 84 w 165"/>
              <a:gd name="T59" fmla="*/ 30 h 154"/>
              <a:gd name="T60" fmla="*/ 101 w 165"/>
              <a:gd name="T61" fmla="*/ 34 h 154"/>
              <a:gd name="T62" fmla="*/ 101 w 165"/>
              <a:gd name="T63" fmla="*/ 34 h 154"/>
              <a:gd name="T64" fmla="*/ 102 w 165"/>
              <a:gd name="T65" fmla="*/ 43 h 154"/>
              <a:gd name="T66" fmla="*/ 110 w 165"/>
              <a:gd name="T67" fmla="*/ 32 h 154"/>
              <a:gd name="T68" fmla="*/ 110 w 165"/>
              <a:gd name="T69" fmla="*/ 32 h 154"/>
              <a:gd name="T70" fmla="*/ 162 w 165"/>
              <a:gd name="T71" fmla="*/ 86 h 154"/>
              <a:gd name="T72" fmla="*/ 158 w 165"/>
              <a:gd name="T73" fmla="*/ 100 h 154"/>
              <a:gd name="T74" fmla="*/ 158 w 165"/>
              <a:gd name="T75" fmla="*/ 100 h 154"/>
              <a:gd name="T76" fmla="*/ 149 w 165"/>
              <a:gd name="T77" fmla="*/ 115 h 154"/>
              <a:gd name="T78" fmla="*/ 141 w 165"/>
              <a:gd name="T79" fmla="*/ 125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65" h="154">
                <a:moveTo>
                  <a:pt x="92" y="6"/>
                </a:moveTo>
                <a:cubicBezTo>
                  <a:pt x="99" y="6"/>
                  <a:pt x="101" y="11"/>
                  <a:pt x="107" y="12"/>
                </a:cubicBezTo>
                <a:cubicBezTo>
                  <a:pt x="106" y="10"/>
                  <a:pt x="108" y="10"/>
                  <a:pt x="108" y="9"/>
                </a:cubicBezTo>
                <a:cubicBezTo>
                  <a:pt x="99" y="8"/>
                  <a:pt x="96" y="1"/>
                  <a:pt x="87" y="0"/>
                </a:cubicBezTo>
                <a:cubicBezTo>
                  <a:pt x="87" y="4"/>
                  <a:pt x="93" y="2"/>
                  <a:pt x="92" y="6"/>
                </a:cubicBezTo>
                <a:close/>
                <a:moveTo>
                  <a:pt x="89" y="15"/>
                </a:moveTo>
                <a:cubicBezTo>
                  <a:pt x="92" y="15"/>
                  <a:pt x="95" y="20"/>
                  <a:pt x="97" y="17"/>
                </a:cubicBezTo>
                <a:cubicBezTo>
                  <a:pt x="94" y="16"/>
                  <a:pt x="91" y="13"/>
                  <a:pt x="89" y="15"/>
                </a:cubicBezTo>
                <a:close/>
                <a:moveTo>
                  <a:pt x="20" y="32"/>
                </a:moveTo>
                <a:cubicBezTo>
                  <a:pt x="19" y="36"/>
                  <a:pt x="14" y="43"/>
                  <a:pt x="17" y="46"/>
                </a:cubicBezTo>
                <a:cubicBezTo>
                  <a:pt x="19" y="43"/>
                  <a:pt x="21" y="36"/>
                  <a:pt x="20" y="32"/>
                </a:cubicBezTo>
                <a:close/>
                <a:moveTo>
                  <a:pt x="12" y="48"/>
                </a:moveTo>
                <a:cubicBezTo>
                  <a:pt x="11" y="48"/>
                  <a:pt x="11" y="47"/>
                  <a:pt x="11" y="45"/>
                </a:cubicBezTo>
                <a:cubicBezTo>
                  <a:pt x="9" y="43"/>
                  <a:pt x="10" y="45"/>
                  <a:pt x="7" y="45"/>
                </a:cubicBezTo>
                <a:cubicBezTo>
                  <a:pt x="7" y="43"/>
                  <a:pt x="7" y="41"/>
                  <a:pt x="6" y="40"/>
                </a:cubicBezTo>
                <a:cubicBezTo>
                  <a:pt x="0" y="45"/>
                  <a:pt x="8" y="54"/>
                  <a:pt x="12" y="48"/>
                </a:cubicBezTo>
                <a:close/>
                <a:moveTo>
                  <a:pt x="151" y="52"/>
                </a:moveTo>
                <a:cubicBezTo>
                  <a:pt x="152" y="51"/>
                  <a:pt x="151" y="47"/>
                  <a:pt x="150" y="45"/>
                </a:cubicBezTo>
                <a:cubicBezTo>
                  <a:pt x="151" y="48"/>
                  <a:pt x="148" y="50"/>
                  <a:pt x="151" y="52"/>
                </a:cubicBezTo>
                <a:close/>
                <a:moveTo>
                  <a:pt x="152" y="82"/>
                </a:moveTo>
                <a:cubicBezTo>
                  <a:pt x="149" y="82"/>
                  <a:pt x="149" y="82"/>
                  <a:pt x="149" y="82"/>
                </a:cubicBezTo>
                <a:cubicBezTo>
                  <a:pt x="149" y="85"/>
                  <a:pt x="151" y="86"/>
                  <a:pt x="149" y="87"/>
                </a:cubicBezTo>
                <a:cubicBezTo>
                  <a:pt x="152" y="87"/>
                  <a:pt x="151" y="84"/>
                  <a:pt x="152" y="82"/>
                </a:cubicBezTo>
                <a:close/>
                <a:moveTo>
                  <a:pt x="132" y="131"/>
                </a:moveTo>
                <a:cubicBezTo>
                  <a:pt x="138" y="122"/>
                  <a:pt x="141" y="110"/>
                  <a:pt x="148" y="102"/>
                </a:cubicBezTo>
                <a:cubicBezTo>
                  <a:pt x="147" y="101"/>
                  <a:pt x="145" y="101"/>
                  <a:pt x="145" y="100"/>
                </a:cubicBezTo>
                <a:cubicBezTo>
                  <a:pt x="148" y="89"/>
                  <a:pt x="145" y="79"/>
                  <a:pt x="147" y="69"/>
                </a:cubicBezTo>
                <a:cubicBezTo>
                  <a:pt x="144" y="69"/>
                  <a:pt x="148" y="72"/>
                  <a:pt x="146" y="73"/>
                </a:cubicBezTo>
                <a:cubicBezTo>
                  <a:pt x="140" y="66"/>
                  <a:pt x="144" y="50"/>
                  <a:pt x="136" y="45"/>
                </a:cubicBezTo>
                <a:cubicBezTo>
                  <a:pt x="133" y="31"/>
                  <a:pt x="122" y="26"/>
                  <a:pt x="113" y="18"/>
                </a:cubicBezTo>
                <a:cubicBezTo>
                  <a:pt x="113" y="23"/>
                  <a:pt x="121" y="25"/>
                  <a:pt x="119" y="30"/>
                </a:cubicBezTo>
                <a:cubicBezTo>
                  <a:pt x="112" y="26"/>
                  <a:pt x="108" y="15"/>
                  <a:pt x="97" y="17"/>
                </a:cubicBezTo>
                <a:cubicBezTo>
                  <a:pt x="102" y="19"/>
                  <a:pt x="96" y="19"/>
                  <a:pt x="95" y="19"/>
                </a:cubicBezTo>
                <a:cubicBezTo>
                  <a:pt x="96" y="20"/>
                  <a:pt x="100" y="22"/>
                  <a:pt x="98" y="22"/>
                </a:cubicBezTo>
                <a:cubicBezTo>
                  <a:pt x="87" y="15"/>
                  <a:pt x="68" y="25"/>
                  <a:pt x="58" y="24"/>
                </a:cubicBezTo>
                <a:cubicBezTo>
                  <a:pt x="62" y="22"/>
                  <a:pt x="66" y="22"/>
                  <a:pt x="69" y="21"/>
                </a:cubicBezTo>
                <a:cubicBezTo>
                  <a:pt x="63" y="17"/>
                  <a:pt x="52" y="17"/>
                  <a:pt x="47" y="22"/>
                </a:cubicBezTo>
                <a:cubicBezTo>
                  <a:pt x="41" y="14"/>
                  <a:pt x="36" y="29"/>
                  <a:pt x="31" y="27"/>
                </a:cubicBezTo>
                <a:cubicBezTo>
                  <a:pt x="35" y="30"/>
                  <a:pt x="27" y="38"/>
                  <a:pt x="26" y="43"/>
                </a:cubicBezTo>
                <a:cubicBezTo>
                  <a:pt x="25" y="42"/>
                  <a:pt x="25" y="40"/>
                  <a:pt x="23" y="40"/>
                </a:cubicBezTo>
                <a:cubicBezTo>
                  <a:pt x="19" y="48"/>
                  <a:pt x="17" y="56"/>
                  <a:pt x="17" y="66"/>
                </a:cubicBezTo>
                <a:cubicBezTo>
                  <a:pt x="16" y="66"/>
                  <a:pt x="16" y="65"/>
                  <a:pt x="15" y="65"/>
                </a:cubicBezTo>
                <a:cubicBezTo>
                  <a:pt x="13" y="66"/>
                  <a:pt x="18" y="68"/>
                  <a:pt x="14" y="69"/>
                </a:cubicBezTo>
                <a:cubicBezTo>
                  <a:pt x="12" y="67"/>
                  <a:pt x="16" y="65"/>
                  <a:pt x="14" y="63"/>
                </a:cubicBezTo>
                <a:cubicBezTo>
                  <a:pt x="12" y="65"/>
                  <a:pt x="13" y="57"/>
                  <a:pt x="12" y="56"/>
                </a:cubicBezTo>
                <a:cubicBezTo>
                  <a:pt x="10" y="68"/>
                  <a:pt x="11" y="83"/>
                  <a:pt x="13" y="96"/>
                </a:cubicBezTo>
                <a:cubicBezTo>
                  <a:pt x="11" y="97"/>
                  <a:pt x="11" y="95"/>
                  <a:pt x="9" y="95"/>
                </a:cubicBezTo>
                <a:cubicBezTo>
                  <a:pt x="10" y="101"/>
                  <a:pt x="12" y="105"/>
                  <a:pt x="12" y="112"/>
                </a:cubicBezTo>
                <a:cubicBezTo>
                  <a:pt x="20" y="125"/>
                  <a:pt x="33" y="133"/>
                  <a:pt x="43" y="145"/>
                </a:cubicBezTo>
                <a:cubicBezTo>
                  <a:pt x="55" y="149"/>
                  <a:pt x="72" y="151"/>
                  <a:pt x="87" y="151"/>
                </a:cubicBezTo>
                <a:cubicBezTo>
                  <a:pt x="97" y="154"/>
                  <a:pt x="109" y="146"/>
                  <a:pt x="117" y="141"/>
                </a:cubicBezTo>
                <a:cubicBezTo>
                  <a:pt x="117" y="142"/>
                  <a:pt x="115" y="144"/>
                  <a:pt x="117" y="144"/>
                </a:cubicBezTo>
                <a:cubicBezTo>
                  <a:pt x="124" y="140"/>
                  <a:pt x="132" y="137"/>
                  <a:pt x="136" y="129"/>
                </a:cubicBezTo>
                <a:cubicBezTo>
                  <a:pt x="134" y="129"/>
                  <a:pt x="133" y="132"/>
                  <a:pt x="132" y="131"/>
                </a:cubicBezTo>
                <a:close/>
                <a:moveTo>
                  <a:pt x="31" y="37"/>
                </a:moveTo>
                <a:cubicBezTo>
                  <a:pt x="31" y="33"/>
                  <a:pt x="33" y="31"/>
                  <a:pt x="35" y="29"/>
                </a:cubicBezTo>
                <a:cubicBezTo>
                  <a:pt x="36" y="29"/>
                  <a:pt x="36" y="30"/>
                  <a:pt x="37" y="30"/>
                </a:cubicBezTo>
                <a:cubicBezTo>
                  <a:pt x="36" y="33"/>
                  <a:pt x="35" y="36"/>
                  <a:pt x="31" y="37"/>
                </a:cubicBezTo>
                <a:close/>
                <a:moveTo>
                  <a:pt x="77" y="30"/>
                </a:moveTo>
                <a:cubicBezTo>
                  <a:pt x="79" y="29"/>
                  <a:pt x="82" y="29"/>
                  <a:pt x="84" y="30"/>
                </a:cubicBezTo>
                <a:cubicBezTo>
                  <a:pt x="83" y="33"/>
                  <a:pt x="80" y="30"/>
                  <a:pt x="77" y="30"/>
                </a:cubicBezTo>
                <a:close/>
                <a:moveTo>
                  <a:pt x="101" y="34"/>
                </a:moveTo>
                <a:cubicBezTo>
                  <a:pt x="94" y="34"/>
                  <a:pt x="91" y="30"/>
                  <a:pt x="87" y="25"/>
                </a:cubicBezTo>
                <a:cubicBezTo>
                  <a:pt x="94" y="27"/>
                  <a:pt x="97" y="27"/>
                  <a:pt x="101" y="34"/>
                </a:cubicBezTo>
                <a:close/>
                <a:moveTo>
                  <a:pt x="89" y="31"/>
                </a:moveTo>
                <a:cubicBezTo>
                  <a:pt x="95" y="33"/>
                  <a:pt x="98" y="38"/>
                  <a:pt x="102" y="43"/>
                </a:cubicBezTo>
                <a:cubicBezTo>
                  <a:pt x="98" y="39"/>
                  <a:pt x="92" y="36"/>
                  <a:pt x="89" y="31"/>
                </a:cubicBezTo>
                <a:close/>
                <a:moveTo>
                  <a:pt x="110" y="32"/>
                </a:moveTo>
                <a:cubicBezTo>
                  <a:pt x="107" y="32"/>
                  <a:pt x="105" y="30"/>
                  <a:pt x="103" y="29"/>
                </a:cubicBezTo>
                <a:cubicBezTo>
                  <a:pt x="106" y="27"/>
                  <a:pt x="110" y="29"/>
                  <a:pt x="110" y="32"/>
                </a:cubicBezTo>
                <a:close/>
                <a:moveTo>
                  <a:pt x="164" y="77"/>
                </a:moveTo>
                <a:cubicBezTo>
                  <a:pt x="162" y="79"/>
                  <a:pt x="163" y="83"/>
                  <a:pt x="162" y="86"/>
                </a:cubicBezTo>
                <a:cubicBezTo>
                  <a:pt x="165" y="84"/>
                  <a:pt x="164" y="79"/>
                  <a:pt x="164" y="77"/>
                </a:cubicBezTo>
                <a:close/>
                <a:moveTo>
                  <a:pt x="158" y="100"/>
                </a:moveTo>
                <a:cubicBezTo>
                  <a:pt x="158" y="96"/>
                  <a:pt x="162" y="93"/>
                  <a:pt x="160" y="89"/>
                </a:cubicBezTo>
                <a:cubicBezTo>
                  <a:pt x="160" y="93"/>
                  <a:pt x="156" y="97"/>
                  <a:pt x="158" y="100"/>
                </a:cubicBezTo>
                <a:close/>
                <a:moveTo>
                  <a:pt x="141" y="125"/>
                </a:moveTo>
                <a:cubicBezTo>
                  <a:pt x="147" y="126"/>
                  <a:pt x="149" y="121"/>
                  <a:pt x="149" y="115"/>
                </a:cubicBezTo>
                <a:cubicBezTo>
                  <a:pt x="154" y="113"/>
                  <a:pt x="158" y="103"/>
                  <a:pt x="157" y="101"/>
                </a:cubicBezTo>
                <a:cubicBezTo>
                  <a:pt x="152" y="110"/>
                  <a:pt x="147" y="118"/>
                  <a:pt x="141" y="125"/>
                </a:cubicBezTo>
                <a:close/>
              </a:path>
            </a:pathLst>
          </a:custGeom>
          <a:solidFill>
            <a:srgbClr val="9E1F24"/>
          </a:solidFill>
          <a:ln>
            <a:noFill/>
          </a:ln>
          <a:effectLst>
            <a:outerShdw sx="110000" sy="110000" algn="ctr" rotWithShape="0">
              <a:schemeClr val="bg1"/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40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040964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00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41" grpId="0"/>
      <p:bldP spid="42" grpId="0"/>
      <p:bldP spid="46" grpId="0"/>
      <p:bldP spid="47" grpId="0"/>
      <p:bldP spid="51" grpId="0"/>
      <p:bldP spid="52" grpId="0"/>
      <p:bldGraphic spid="57" grpId="0">
        <p:bldAsOne/>
      </p:bldGraphic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4092949316"/>
              </p:ext>
            </p:extLst>
          </p:nvPr>
        </p:nvGraphicFramePr>
        <p:xfrm>
          <a:off x="1707871" y="1833111"/>
          <a:ext cx="1584782" cy="15847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2022406" y="2182133"/>
            <a:ext cx="955711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0" cap="none" spc="0" normalizeH="0" baseline="0" noProof="0" dirty="0">
                <a:ln>
                  <a:noFill/>
                </a:ln>
                <a:solidFill>
                  <a:srgbClr val="9E1F24"/>
                </a:solidFill>
                <a:effectLst/>
                <a:uLnTx/>
                <a:uFillTx/>
                <a:latin typeface="+mn-ea"/>
              </a:rPr>
              <a:t>60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9E1F24"/>
                </a:solidFill>
                <a:effectLst/>
                <a:uLnTx/>
                <a:uFillTx/>
                <a:latin typeface="+mn-ea"/>
              </a:rPr>
              <a:t>%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9E1F24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70774" y="2425133"/>
            <a:ext cx="2292301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rPr>
              <a:t>只要是与演示相关的，我们竭诚为您服务。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3370774" y="1932690"/>
            <a:ext cx="1330814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9E1F24"/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9E1F24"/>
                </a:solidFill>
                <a:effectLst/>
                <a:uLnTx/>
                <a:uFillTx/>
                <a:latin typeface="+mn-ea"/>
              </a:rPr>
              <a:t>模板</a:t>
            </a:r>
          </a:p>
        </p:txBody>
      </p:sp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val="1596760952"/>
              </p:ext>
            </p:extLst>
          </p:nvPr>
        </p:nvGraphicFramePr>
        <p:xfrm>
          <a:off x="6402844" y="1994353"/>
          <a:ext cx="1584782" cy="15847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文本框 8"/>
          <p:cNvSpPr txBox="1"/>
          <p:nvPr/>
        </p:nvSpPr>
        <p:spPr>
          <a:xfrm>
            <a:off x="6747931" y="2240781"/>
            <a:ext cx="955711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0" cap="none" spc="0" normalizeH="0" baseline="0" noProof="0" dirty="0">
                <a:ln>
                  <a:noFill/>
                </a:ln>
                <a:solidFill>
                  <a:srgbClr val="9E1F24"/>
                </a:solidFill>
                <a:effectLst/>
                <a:uLnTx/>
                <a:uFillTx/>
                <a:latin typeface="+mn-ea"/>
              </a:rPr>
              <a:t>40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9E1F24"/>
                </a:solidFill>
                <a:effectLst/>
                <a:uLnTx/>
                <a:uFillTx/>
                <a:latin typeface="+mn-ea"/>
              </a:rPr>
              <a:t>%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9E1F24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8096299" y="2425133"/>
            <a:ext cx="2292301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rPr>
              <a:t>只要是与演示相关的，我们竭诚为您服务。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8096299" y="1932690"/>
            <a:ext cx="1330814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9E1F24"/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9E1F24"/>
                </a:solidFill>
                <a:effectLst/>
                <a:uLnTx/>
                <a:uFillTx/>
                <a:latin typeface="+mn-ea"/>
              </a:rPr>
              <a:t>图表</a:t>
            </a:r>
          </a:p>
        </p:txBody>
      </p:sp>
      <p:graphicFrame>
        <p:nvGraphicFramePr>
          <p:cNvPr id="13" name="图表 12"/>
          <p:cNvGraphicFramePr/>
          <p:nvPr>
            <p:extLst>
              <p:ext uri="{D42A27DB-BD31-4B8C-83A1-F6EECF244321}">
                <p14:modId xmlns:p14="http://schemas.microsoft.com/office/powerpoint/2010/main" val="1578132065"/>
              </p:ext>
            </p:extLst>
          </p:nvPr>
        </p:nvGraphicFramePr>
        <p:xfrm>
          <a:off x="1707871" y="4148048"/>
          <a:ext cx="1584782" cy="15847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" name="文本框 13"/>
          <p:cNvSpPr txBox="1"/>
          <p:nvPr/>
        </p:nvSpPr>
        <p:spPr>
          <a:xfrm>
            <a:off x="2022406" y="4497070"/>
            <a:ext cx="955711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0" cap="none" spc="0" normalizeH="0" baseline="0" noProof="0" dirty="0">
                <a:ln>
                  <a:noFill/>
                </a:ln>
                <a:solidFill>
                  <a:srgbClr val="9E1F24"/>
                </a:solidFill>
                <a:effectLst/>
                <a:uLnTx/>
                <a:uFillTx/>
                <a:latin typeface="+mn-ea"/>
              </a:rPr>
              <a:t>30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9E1F24"/>
                </a:solidFill>
                <a:effectLst/>
                <a:uLnTx/>
                <a:uFillTx/>
                <a:latin typeface="+mn-ea"/>
              </a:rPr>
              <a:t>%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9E1F24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370774" y="4740070"/>
            <a:ext cx="2292301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rPr>
              <a:t>只要是与演示相关的，我们竭诚为您服务。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370774" y="4247627"/>
            <a:ext cx="1330814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9E1F24"/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9E1F24"/>
                </a:solidFill>
                <a:effectLst/>
                <a:uLnTx/>
                <a:uFillTx/>
                <a:latin typeface="+mn-ea"/>
              </a:rPr>
              <a:t>作品</a:t>
            </a:r>
          </a:p>
        </p:txBody>
      </p:sp>
      <p:graphicFrame>
        <p:nvGraphicFramePr>
          <p:cNvPr id="18" name="图表 17"/>
          <p:cNvGraphicFramePr/>
          <p:nvPr>
            <p:extLst>
              <p:ext uri="{D42A27DB-BD31-4B8C-83A1-F6EECF244321}">
                <p14:modId xmlns:p14="http://schemas.microsoft.com/office/powerpoint/2010/main" val="3482073071"/>
              </p:ext>
            </p:extLst>
          </p:nvPr>
        </p:nvGraphicFramePr>
        <p:xfrm>
          <a:off x="6433396" y="4148048"/>
          <a:ext cx="1584782" cy="15847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9" name="文本框 18"/>
          <p:cNvSpPr txBox="1"/>
          <p:nvPr/>
        </p:nvSpPr>
        <p:spPr>
          <a:xfrm>
            <a:off x="6746328" y="4497070"/>
            <a:ext cx="958917" cy="769441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0" i="0" u="none" strike="noStrike" kern="0" cap="none" spc="0" normalizeH="0" baseline="0" noProof="0" dirty="0">
                <a:ln>
                  <a:noFill/>
                </a:ln>
                <a:solidFill>
                  <a:srgbClr val="9E1F24"/>
                </a:solidFill>
                <a:effectLst/>
                <a:uLnTx/>
                <a:uFillTx/>
                <a:latin typeface="+mn-ea"/>
              </a:rPr>
              <a:t>80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srgbClr val="9E1F24"/>
                </a:solidFill>
                <a:effectLst/>
                <a:uLnTx/>
                <a:uFillTx/>
                <a:latin typeface="+mn-ea"/>
              </a:rPr>
              <a:t>%</a:t>
            </a: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9E1F24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096299" y="4740070"/>
            <a:ext cx="2292301" cy="7325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rPr>
              <a:t>只要是与演示相关的，我们竭诚为您服务。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8096299" y="4247627"/>
            <a:ext cx="1330814" cy="461665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rgbClr val="9E1F24"/>
                </a:solidFill>
                <a:effectLst/>
                <a:uLnTx/>
                <a:uFillTx/>
                <a:latin typeface="+mn-ea"/>
              </a:rPr>
              <a:t>PPT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9E1F24"/>
                </a:solidFill>
                <a:effectLst/>
                <a:uLnTx/>
                <a:uFillTx/>
                <a:latin typeface="+mn-ea"/>
              </a:rPr>
              <a:t>定制</a:t>
            </a:r>
          </a:p>
        </p:txBody>
      </p:sp>
    </p:spTree>
    <p:extLst>
      <p:ext uri="{BB962C8B-B14F-4D97-AF65-F5344CB8AC3E}">
        <p14:creationId xmlns:p14="http://schemas.microsoft.com/office/powerpoint/2010/main" val="2911022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75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25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00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  <p:bldP spid="4" grpId="0"/>
      <p:bldP spid="5" grpId="0"/>
      <p:bldP spid="6" grpId="0"/>
      <p:bldGraphic spid="8" grpId="0">
        <p:bldAsOne/>
      </p:bldGraphic>
      <p:bldP spid="9" grpId="0"/>
      <p:bldP spid="10" grpId="0"/>
      <p:bldP spid="11" grpId="0"/>
      <p:bldGraphic spid="13" grpId="0">
        <p:bldAsOne/>
      </p:bldGraphic>
      <p:bldP spid="14" grpId="0"/>
      <p:bldP spid="15" grpId="0"/>
      <p:bldP spid="16" grpId="0"/>
      <p:bldGraphic spid="18" grpId="0">
        <p:bldAsOne/>
      </p:bldGraphic>
      <p:bldP spid="19" grpId="0"/>
      <p:bldP spid="20" grpId="0"/>
      <p:bldP spid="2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4307266" y="2874920"/>
            <a:ext cx="3774436" cy="92333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5400" b="0" i="0" u="none" strike="noStrike" kern="0" cap="none" spc="0" normalizeH="0" baseline="0" noProof="0" dirty="0">
                <a:ln>
                  <a:noFill/>
                </a:ln>
                <a:solidFill>
                  <a:srgbClr val="507883"/>
                </a:solidFill>
                <a:effectLst/>
                <a:uLnTx/>
                <a:uFillTx/>
                <a:latin typeface="+mj-ea"/>
                <a:ea typeface="+mj-ea"/>
              </a:rPr>
              <a:t>谢谢观看</a:t>
            </a:r>
            <a:r>
              <a:rPr kumimoji="0" lang="en-US" altLang="zh-CN" sz="5400" b="0" i="0" u="none" strike="noStrike" kern="0" cap="none" spc="0" normalizeH="0" baseline="0" noProof="0" dirty="0">
                <a:ln>
                  <a:noFill/>
                </a:ln>
                <a:solidFill>
                  <a:srgbClr val="507883"/>
                </a:solidFill>
                <a:effectLst/>
                <a:uLnTx/>
                <a:uFillTx/>
                <a:latin typeface="+mj-ea"/>
                <a:ea typeface="+mj-ea"/>
              </a:rPr>
              <a:t>!</a:t>
            </a:r>
            <a:endParaRPr kumimoji="0" lang="zh-CN" altLang="en-US" sz="5400" b="0" i="0" u="none" strike="noStrike" kern="0" cap="none" spc="0" normalizeH="0" baseline="0" noProof="0" dirty="0">
              <a:ln>
                <a:noFill/>
              </a:ln>
              <a:solidFill>
                <a:srgbClr val="507883"/>
              </a:solidFill>
              <a:effectLst/>
              <a:uLnTx/>
              <a:uFillTx/>
              <a:latin typeface="+mj-ea"/>
              <a:ea typeface="+mj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483612" y="2726568"/>
            <a:ext cx="5601746" cy="1152706"/>
          </a:xfrm>
          <a:prstGeom prst="rect">
            <a:avLst/>
          </a:prstGeom>
          <a:noFill/>
          <a:ln>
            <a:solidFill>
              <a:srgbClr val="5078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483612" y="2747640"/>
            <a:ext cx="920465" cy="62411"/>
          </a:xfrm>
          <a:prstGeom prst="rect">
            <a:avLst/>
          </a:prstGeom>
          <a:solidFill>
            <a:srgbClr val="5078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728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占位符 1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壹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507883"/>
                </a:solidFill>
              </a:rPr>
              <a:t>公司简介</a:t>
            </a:r>
          </a:p>
        </p:txBody>
      </p:sp>
      <p:sp>
        <p:nvSpPr>
          <p:cNvPr id="6" name="矩形 5"/>
          <p:cNvSpPr/>
          <p:nvPr/>
        </p:nvSpPr>
        <p:spPr>
          <a:xfrm>
            <a:off x="5497975" y="4424100"/>
            <a:ext cx="581435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rPr>
              <a:t>人生就是一场殊途同归的旅行，有的人一辈子会去很多地方追寻特别，有的人只待在一个地方享受简单。我是个喜爱旅游的人，每次，让你把它惬意地写进日记里</a:t>
            </a:r>
          </a:p>
        </p:txBody>
      </p:sp>
    </p:spTree>
    <p:extLst>
      <p:ext uri="{BB962C8B-B14F-4D97-AF65-F5344CB8AC3E}">
        <p14:creationId xmlns:p14="http://schemas.microsoft.com/office/powerpoint/2010/main" val="184378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38"/>
          <p:cNvSpPr/>
          <p:nvPr/>
        </p:nvSpPr>
        <p:spPr>
          <a:xfrm>
            <a:off x="902825" y="4898662"/>
            <a:ext cx="10386350" cy="858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rPr>
              <a:t>人生就是一场殊途同归的旅行，有的人一辈子会去很多地方追寻特别，有的人只待在一个地方享受简单。我是个喜爱旅游的人，每次，让你把它惬意地写进日记里</a:t>
            </a: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66" b="8913"/>
          <a:stretch/>
        </p:blipFill>
        <p:spPr>
          <a:xfrm>
            <a:off x="8940395" y="2114158"/>
            <a:ext cx="2348780" cy="1888923"/>
          </a:xfrm>
          <a:prstGeom prst="rect">
            <a:avLst/>
          </a:prstGeom>
        </p:spPr>
      </p:pic>
      <p:pic>
        <p:nvPicPr>
          <p:cNvPr id="12" name="图片占位符 11"/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t="13021" b="13021"/>
          <a:stretch>
            <a:fillRect/>
          </a:stretch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3118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7339667" y="1263585"/>
            <a:ext cx="2313454" cy="2646878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6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ypeLand 康熙字典體試用版" pitchFamily="50" charset="-120"/>
                <a:ea typeface="TypeLand 康熙字典體試用版" pitchFamily="50" charset="-120"/>
              </a:rPr>
              <a:t>诚</a:t>
            </a:r>
          </a:p>
        </p:txBody>
      </p:sp>
      <p:sp>
        <p:nvSpPr>
          <p:cNvPr id="9" name="矩形 8"/>
          <p:cNvSpPr/>
          <p:nvPr/>
        </p:nvSpPr>
        <p:spPr>
          <a:xfrm>
            <a:off x="1761919" y="4176127"/>
            <a:ext cx="5165354" cy="15119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rPr>
              <a:t>人生就是一场殊途同归的旅行，有的人一辈子会去很多地方追寻特别，有的人只待在一个地方享受简单。我是个喜爱旅游的人，每次，让你把它惬意地写进日记里</a:t>
            </a:r>
          </a:p>
        </p:txBody>
      </p:sp>
      <p:sp>
        <p:nvSpPr>
          <p:cNvPr id="12" name="矩形 11"/>
          <p:cNvSpPr/>
          <p:nvPr/>
        </p:nvSpPr>
        <p:spPr>
          <a:xfrm>
            <a:off x="1845046" y="2412881"/>
            <a:ext cx="4288353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0" cap="none" spc="300" normalizeH="0" baseline="0" noProof="0" dirty="0">
                <a:ln>
                  <a:noFill/>
                </a:ln>
                <a:solidFill>
                  <a:srgbClr val="507883"/>
                </a:solidFill>
                <a:effectLst/>
                <a:uLnTx/>
                <a:uFillTx/>
                <a:latin typeface="+mj-ea"/>
                <a:ea typeface="+mj-ea"/>
              </a:rPr>
              <a:t>诚者，天之道也</a:t>
            </a:r>
            <a:endParaRPr kumimoji="0" lang="en-US" altLang="zh-CN" sz="2800" b="0" i="0" u="none" strike="noStrike" kern="0" cap="none" spc="300" normalizeH="0" baseline="0" noProof="0" dirty="0">
              <a:ln>
                <a:noFill/>
              </a:ln>
              <a:solidFill>
                <a:srgbClr val="507883"/>
              </a:solidFill>
              <a:effectLst/>
              <a:uLnTx/>
              <a:uFillTx/>
              <a:latin typeface="+mj-ea"/>
              <a:ea typeface="+mj-ea"/>
            </a:endParaRPr>
          </a:p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0" cap="none" spc="300" normalizeH="0" baseline="0" noProof="0" dirty="0">
                <a:ln>
                  <a:noFill/>
                </a:ln>
                <a:solidFill>
                  <a:srgbClr val="507883"/>
                </a:solidFill>
                <a:effectLst/>
                <a:uLnTx/>
                <a:uFillTx/>
                <a:latin typeface="+mj-ea"/>
                <a:ea typeface="+mj-ea"/>
              </a:rPr>
              <a:t>	</a:t>
            </a:r>
            <a:r>
              <a:rPr kumimoji="0" lang="zh-CN" altLang="en-US" sz="2800" b="0" i="0" u="none" strike="noStrike" kern="0" cap="none" spc="300" normalizeH="0" baseline="0" noProof="0" dirty="0">
                <a:ln>
                  <a:noFill/>
                </a:ln>
                <a:solidFill>
                  <a:srgbClr val="507883"/>
                </a:solidFill>
                <a:effectLst/>
                <a:uLnTx/>
                <a:uFillTx/>
                <a:latin typeface="+mj-ea"/>
                <a:ea typeface="+mj-ea"/>
              </a:rPr>
              <a:t>诚之者，人之道也</a:t>
            </a:r>
          </a:p>
        </p:txBody>
      </p:sp>
    </p:spTree>
    <p:extLst>
      <p:ext uri="{BB962C8B-B14F-4D97-AF65-F5344CB8AC3E}">
        <p14:creationId xmlns:p14="http://schemas.microsoft.com/office/powerpoint/2010/main" val="720327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34" r="31272" b="4297"/>
          <a:stretch/>
        </p:blipFill>
        <p:spPr>
          <a:xfrm>
            <a:off x="2333294" y="2603609"/>
            <a:ext cx="905001" cy="151067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34" r="31272" b="4297"/>
          <a:stretch/>
        </p:blipFill>
        <p:spPr>
          <a:xfrm rot="10800000">
            <a:off x="8756204" y="2896225"/>
            <a:ext cx="1281705" cy="2139486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198994" y="1705153"/>
            <a:ext cx="1107996" cy="64633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507883"/>
                </a:solidFill>
                <a:effectLst/>
                <a:uLnTx/>
                <a:uFillTx/>
                <a:latin typeface="+mj-ea"/>
                <a:ea typeface="+mj-ea"/>
              </a:rPr>
              <a:t>专注</a:t>
            </a:r>
          </a:p>
        </p:txBody>
      </p:sp>
      <p:sp>
        <p:nvSpPr>
          <p:cNvPr id="6" name="矩形 5"/>
          <p:cNvSpPr/>
          <p:nvPr/>
        </p:nvSpPr>
        <p:spPr>
          <a:xfrm>
            <a:off x="3476133" y="2896225"/>
            <a:ext cx="516535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rPr>
              <a:t>人生就是一场殊途同归的旅行，有的人一辈子会去很多地方追寻特别，有的人只待在一个地方享受简单。我是个喜爱旅游的人，每次，让你把它惬意地写进日记里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553233" y="1705153"/>
            <a:ext cx="1107996" cy="64633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507883"/>
                </a:solidFill>
                <a:effectLst/>
                <a:uLnTx/>
                <a:uFillTx/>
                <a:latin typeface="+mj-ea"/>
                <a:ea typeface="+mj-ea"/>
              </a:rPr>
              <a:t>专业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907470" y="1705153"/>
            <a:ext cx="1107996" cy="646331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600" b="0" i="0" u="none" strike="noStrike" kern="0" cap="none" spc="0" normalizeH="0" baseline="0" noProof="0" dirty="0">
                <a:ln>
                  <a:noFill/>
                </a:ln>
                <a:solidFill>
                  <a:srgbClr val="507883"/>
                </a:solidFill>
                <a:effectLst/>
                <a:uLnTx/>
                <a:uFillTx/>
                <a:latin typeface="+mj-ea"/>
                <a:ea typeface="+mj-ea"/>
              </a:rPr>
              <a:t>专心</a:t>
            </a:r>
          </a:p>
        </p:txBody>
      </p:sp>
      <p:sp>
        <p:nvSpPr>
          <p:cNvPr id="9" name="椭圆 8"/>
          <p:cNvSpPr/>
          <p:nvPr/>
        </p:nvSpPr>
        <p:spPr>
          <a:xfrm>
            <a:off x="5368852" y="1967059"/>
            <a:ext cx="122519" cy="12251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507883"/>
              </a:solidFill>
              <a:effectLst/>
              <a:uLnTx/>
              <a:uFillTx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723091" y="1967059"/>
            <a:ext cx="122519" cy="122519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507883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00497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0" presetClass="entr" presetSubtype="0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75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4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650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3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5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81964" y="2347184"/>
            <a:ext cx="11308466" cy="2473727"/>
          </a:xfrm>
          <a:prstGeom prst="rect">
            <a:avLst/>
          </a:prstGeom>
          <a:noFill/>
          <a:ln>
            <a:solidFill>
              <a:srgbClr val="50788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946218" y="2965371"/>
            <a:ext cx="1143000" cy="1143000"/>
          </a:xfrm>
          <a:prstGeom prst="rect">
            <a:avLst/>
          </a:prstGeom>
          <a:solidFill>
            <a:srgbClr val="5078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755718" y="2875002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0" i="0" u="none" strike="noStrike" kern="0" cap="none" spc="0" normalizeH="0" baseline="0" noProof="0" dirty="0">
                <a:ln>
                  <a:noFill/>
                </a:ln>
                <a:solidFill>
                  <a:srgbClr val="F0DFB2"/>
                </a:solidFill>
                <a:effectLst/>
                <a:uLnTx/>
                <a:uFillTx/>
              </a:rPr>
              <a:t>创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2658331" y="3200931"/>
            <a:ext cx="430887" cy="91307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F0DFB2"/>
                </a:solidFill>
                <a:effectLst/>
                <a:uLnTx/>
                <a:uFillTx/>
              </a:rPr>
              <a:t>Creativity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rgbClr val="F0DFB2"/>
              </a:solidFill>
              <a:effectLst/>
              <a:uLnTx/>
              <a:uFillTx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312065" y="2349239"/>
            <a:ext cx="1846659" cy="2159521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rPr>
              <a:t>只要是与演示相关的，我们竭诚为您服务，专注、专业、专心。</a:t>
            </a:r>
          </a:p>
        </p:txBody>
      </p:sp>
      <p:sp>
        <p:nvSpPr>
          <p:cNvPr id="11" name="矩形 10"/>
          <p:cNvSpPr/>
          <p:nvPr/>
        </p:nvSpPr>
        <p:spPr>
          <a:xfrm>
            <a:off x="9483832" y="2965371"/>
            <a:ext cx="1143000" cy="1143000"/>
          </a:xfrm>
          <a:prstGeom prst="rect">
            <a:avLst/>
          </a:prstGeom>
          <a:solidFill>
            <a:srgbClr val="5078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293332" y="2875002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0" i="0" u="none" strike="noStrike" kern="0" cap="none" spc="0" normalizeH="0" baseline="0" noProof="0" dirty="0">
                <a:ln>
                  <a:noFill/>
                </a:ln>
                <a:solidFill>
                  <a:srgbClr val="F0DFB2"/>
                </a:solidFill>
                <a:effectLst/>
                <a:uLnTx/>
                <a:uFillTx/>
              </a:rPr>
              <a:t>技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10195945" y="3680228"/>
            <a:ext cx="430887" cy="43377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F0DFB2"/>
                </a:solidFill>
                <a:effectLst/>
                <a:uLnTx/>
                <a:uFillTx/>
              </a:rPr>
              <a:t>Skill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rgbClr val="F0DFB2"/>
              </a:solidFill>
              <a:effectLst/>
              <a:uLnTx/>
              <a:uFillTx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824616" y="2965371"/>
            <a:ext cx="1143000" cy="1143000"/>
          </a:xfrm>
          <a:prstGeom prst="rect">
            <a:avLst/>
          </a:prstGeom>
          <a:solidFill>
            <a:srgbClr val="5078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634116" y="2875002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0" i="0" u="none" strike="noStrike" kern="0" cap="none" spc="0" normalizeH="0" baseline="0" noProof="0" dirty="0">
                <a:ln>
                  <a:noFill/>
                </a:ln>
                <a:solidFill>
                  <a:srgbClr val="F0DFB2"/>
                </a:solidFill>
                <a:effectLst/>
                <a:uLnTx/>
                <a:uFillTx/>
              </a:rPr>
              <a:t>融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6536729" y="3055058"/>
            <a:ext cx="430887" cy="105894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F0DFB2"/>
                </a:solidFill>
                <a:effectLst/>
                <a:uLnTx/>
                <a:uFillTx/>
              </a:rPr>
              <a:t>Integration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rgbClr val="F0DFB2"/>
              </a:solidFill>
              <a:effectLst/>
              <a:uLnTx/>
              <a:uFillTx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654224" y="2965371"/>
            <a:ext cx="1143000" cy="1143000"/>
          </a:xfrm>
          <a:prstGeom prst="rect">
            <a:avLst/>
          </a:prstGeom>
          <a:solidFill>
            <a:srgbClr val="50788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463724" y="2875002"/>
            <a:ext cx="1031051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0" i="0" u="none" strike="noStrike" kern="0" cap="none" spc="0" normalizeH="0" baseline="0" noProof="0" dirty="0">
                <a:ln>
                  <a:noFill/>
                </a:ln>
                <a:solidFill>
                  <a:srgbClr val="F0DFB2"/>
                </a:solidFill>
                <a:effectLst/>
                <a:uLnTx/>
                <a:uFillTx/>
              </a:rPr>
              <a:t>信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8366337" y="3584048"/>
            <a:ext cx="430887" cy="52995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0" cap="none" spc="0" normalizeH="0" baseline="0" noProof="0" dirty="0">
                <a:ln>
                  <a:noFill/>
                </a:ln>
                <a:solidFill>
                  <a:srgbClr val="F0DFB2"/>
                </a:solidFill>
                <a:effectLst/>
                <a:uLnTx/>
                <a:uFillTx/>
              </a:rPr>
              <a:t>Trust</a:t>
            </a:r>
            <a:endParaRPr kumimoji="0" lang="zh-CN" altLang="en-US" sz="1600" b="0" i="0" u="none" strike="noStrike" kern="0" cap="none" spc="0" normalizeH="0" baseline="0" noProof="0" dirty="0">
              <a:ln>
                <a:noFill/>
              </a:ln>
              <a:solidFill>
                <a:srgbClr val="F0DFB2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4199213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25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75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8" grpId="0"/>
      <p:bldP spid="10" grpId="0"/>
      <p:bldP spid="11" grpId="0" animBg="1"/>
      <p:bldP spid="12" grpId="0"/>
      <p:bldP spid="13" grpId="0"/>
      <p:bldP spid="14" grpId="0" animBg="1"/>
      <p:bldP spid="15" grpId="0"/>
      <p:bldP spid="16" grpId="0"/>
      <p:bldP spid="17" grpId="0" animBg="1"/>
      <p:bldP spid="18" grpId="0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占位符 1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贰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dirty="0">
                <a:solidFill>
                  <a:srgbClr val="507883"/>
                </a:solidFill>
              </a:rPr>
              <a:t>工作总结</a:t>
            </a:r>
          </a:p>
        </p:txBody>
      </p:sp>
      <p:sp>
        <p:nvSpPr>
          <p:cNvPr id="4" name="矩形 3"/>
          <p:cNvSpPr/>
          <p:nvPr/>
        </p:nvSpPr>
        <p:spPr>
          <a:xfrm>
            <a:off x="5497975" y="4424100"/>
            <a:ext cx="581435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30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n-ea"/>
              </a:rPr>
              <a:t>人生就是一场殊途同归的旅行，有的人一辈子会去很多地方追寻特别，有的人只待在一个地方享受简单。我是个喜爱旅游的人，每次，让你把它惬意地写进日记里</a:t>
            </a:r>
          </a:p>
        </p:txBody>
      </p:sp>
    </p:spTree>
    <p:extLst>
      <p:ext uri="{BB962C8B-B14F-4D97-AF65-F5344CB8AC3E}">
        <p14:creationId xmlns:p14="http://schemas.microsoft.com/office/powerpoint/2010/main" val="3328345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39262" y="2211218"/>
            <a:ext cx="5170646" cy="314284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打破时间概念的束缚，</a:t>
            </a:r>
          </a:p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穿越时空，</a:t>
            </a:r>
          </a:p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同夸父一起，</a:t>
            </a:r>
          </a:p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追赶着心中的太阳。</a:t>
            </a:r>
          </a:p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执著于对光和热的追求</a:t>
            </a:r>
          </a:p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我们沿着太阳的方向走。</a:t>
            </a:r>
          </a:p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不畏狂风暴雨的左右，</a:t>
            </a:r>
          </a:p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专著的态度和心境。</a:t>
            </a:r>
          </a:p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时刻心存一片红色骄阳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670050" y="2688703"/>
            <a:ext cx="2403894" cy="3061691"/>
            <a:chOff x="8169276" y="3278188"/>
            <a:chExt cx="2535238" cy="322897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4" name="Freeform 5"/>
            <p:cNvSpPr>
              <a:spLocks noEditPoints="1"/>
            </p:cNvSpPr>
            <p:nvPr/>
          </p:nvSpPr>
          <p:spPr bwMode="auto">
            <a:xfrm>
              <a:off x="8181976" y="5281613"/>
              <a:ext cx="2522538" cy="1225550"/>
            </a:xfrm>
            <a:custGeom>
              <a:avLst/>
              <a:gdLst>
                <a:gd name="T0" fmla="*/ 274 w 1158"/>
                <a:gd name="T1" fmla="*/ 541 h 562"/>
                <a:gd name="T2" fmla="*/ 311 w 1158"/>
                <a:gd name="T3" fmla="*/ 536 h 562"/>
                <a:gd name="T4" fmla="*/ 117 w 1158"/>
                <a:gd name="T5" fmla="*/ 525 h 562"/>
                <a:gd name="T6" fmla="*/ 934 w 1158"/>
                <a:gd name="T7" fmla="*/ 508 h 562"/>
                <a:gd name="T8" fmla="*/ 420 w 1158"/>
                <a:gd name="T9" fmla="*/ 516 h 562"/>
                <a:gd name="T10" fmla="*/ 613 w 1158"/>
                <a:gd name="T11" fmla="*/ 499 h 562"/>
                <a:gd name="T12" fmla="*/ 408 w 1158"/>
                <a:gd name="T13" fmla="*/ 486 h 562"/>
                <a:gd name="T14" fmla="*/ 683 w 1158"/>
                <a:gd name="T15" fmla="*/ 486 h 562"/>
                <a:gd name="T16" fmla="*/ 543 w 1158"/>
                <a:gd name="T17" fmla="*/ 473 h 562"/>
                <a:gd name="T18" fmla="*/ 951 w 1158"/>
                <a:gd name="T19" fmla="*/ 480 h 562"/>
                <a:gd name="T20" fmla="*/ 576 w 1158"/>
                <a:gd name="T21" fmla="*/ 421 h 562"/>
                <a:gd name="T22" fmla="*/ 91 w 1158"/>
                <a:gd name="T23" fmla="*/ 453 h 562"/>
                <a:gd name="T24" fmla="*/ 429 w 1158"/>
                <a:gd name="T25" fmla="*/ 471 h 562"/>
                <a:gd name="T26" fmla="*/ 672 w 1158"/>
                <a:gd name="T27" fmla="*/ 451 h 562"/>
                <a:gd name="T28" fmla="*/ 329 w 1158"/>
                <a:gd name="T29" fmla="*/ 434 h 562"/>
                <a:gd name="T30" fmla="*/ 186 w 1158"/>
                <a:gd name="T31" fmla="*/ 411 h 562"/>
                <a:gd name="T32" fmla="*/ 754 w 1158"/>
                <a:gd name="T33" fmla="*/ 414 h 562"/>
                <a:gd name="T34" fmla="*/ 765 w 1158"/>
                <a:gd name="T35" fmla="*/ 425 h 562"/>
                <a:gd name="T36" fmla="*/ 204 w 1158"/>
                <a:gd name="T37" fmla="*/ 417 h 562"/>
                <a:gd name="T38" fmla="*/ 213 w 1158"/>
                <a:gd name="T39" fmla="*/ 402 h 562"/>
                <a:gd name="T40" fmla="*/ 844 w 1158"/>
                <a:gd name="T41" fmla="*/ 386 h 562"/>
                <a:gd name="T42" fmla="*/ 466 w 1158"/>
                <a:gd name="T43" fmla="*/ 354 h 562"/>
                <a:gd name="T44" fmla="*/ 1064 w 1158"/>
                <a:gd name="T45" fmla="*/ 319 h 562"/>
                <a:gd name="T46" fmla="*/ 263 w 1158"/>
                <a:gd name="T47" fmla="*/ 222 h 562"/>
                <a:gd name="T48" fmla="*/ 425 w 1158"/>
                <a:gd name="T49" fmla="*/ 168 h 562"/>
                <a:gd name="T50" fmla="*/ 493 w 1158"/>
                <a:gd name="T51" fmla="*/ 224 h 562"/>
                <a:gd name="T52" fmla="*/ 679 w 1158"/>
                <a:gd name="T53" fmla="*/ 319 h 562"/>
                <a:gd name="T54" fmla="*/ 722 w 1158"/>
                <a:gd name="T55" fmla="*/ 313 h 562"/>
                <a:gd name="T56" fmla="*/ 350 w 1158"/>
                <a:gd name="T57" fmla="*/ 303 h 562"/>
                <a:gd name="T58" fmla="*/ 78 w 1158"/>
                <a:gd name="T59" fmla="*/ 222 h 562"/>
                <a:gd name="T60" fmla="*/ 962 w 1158"/>
                <a:gd name="T61" fmla="*/ 339 h 562"/>
                <a:gd name="T62" fmla="*/ 823 w 1158"/>
                <a:gd name="T63" fmla="*/ 315 h 562"/>
                <a:gd name="T64" fmla="*/ 1142 w 1158"/>
                <a:gd name="T65" fmla="*/ 274 h 562"/>
                <a:gd name="T66" fmla="*/ 194 w 1158"/>
                <a:gd name="T67" fmla="*/ 298 h 562"/>
                <a:gd name="T68" fmla="*/ 64 w 1158"/>
                <a:gd name="T69" fmla="*/ 311 h 562"/>
                <a:gd name="T70" fmla="*/ 1031 w 1158"/>
                <a:gd name="T71" fmla="*/ 244 h 562"/>
                <a:gd name="T72" fmla="*/ 1147 w 1158"/>
                <a:gd name="T73" fmla="*/ 224 h 562"/>
                <a:gd name="T74" fmla="*/ 49 w 1158"/>
                <a:gd name="T75" fmla="*/ 311 h 562"/>
                <a:gd name="T76" fmla="*/ 981 w 1158"/>
                <a:gd name="T77" fmla="*/ 257 h 562"/>
                <a:gd name="T78" fmla="*/ 1023 w 1158"/>
                <a:gd name="T79" fmla="*/ 309 h 562"/>
                <a:gd name="T80" fmla="*/ 165 w 1158"/>
                <a:gd name="T81" fmla="*/ 211 h 562"/>
                <a:gd name="T82" fmla="*/ 859 w 1158"/>
                <a:gd name="T83" fmla="*/ 296 h 562"/>
                <a:gd name="T84" fmla="*/ 850 w 1158"/>
                <a:gd name="T85" fmla="*/ 235 h 562"/>
                <a:gd name="T86" fmla="*/ 899 w 1158"/>
                <a:gd name="T87" fmla="*/ 196 h 562"/>
                <a:gd name="T88" fmla="*/ 885 w 1158"/>
                <a:gd name="T89" fmla="*/ 259 h 562"/>
                <a:gd name="T90" fmla="*/ 981 w 1158"/>
                <a:gd name="T91" fmla="*/ 203 h 562"/>
                <a:gd name="T92" fmla="*/ 1019 w 1158"/>
                <a:gd name="T93" fmla="*/ 287 h 562"/>
                <a:gd name="T94" fmla="*/ 720 w 1158"/>
                <a:gd name="T95" fmla="*/ 242 h 562"/>
                <a:gd name="T96" fmla="*/ 220 w 1158"/>
                <a:gd name="T97" fmla="*/ 288 h 562"/>
                <a:gd name="T98" fmla="*/ 780 w 1158"/>
                <a:gd name="T99" fmla="*/ 199 h 562"/>
                <a:gd name="T100" fmla="*/ 784 w 1158"/>
                <a:gd name="T101" fmla="*/ 242 h 562"/>
                <a:gd name="T102" fmla="*/ 1014 w 1158"/>
                <a:gd name="T103" fmla="*/ 205 h 562"/>
                <a:gd name="T104" fmla="*/ 23 w 1158"/>
                <a:gd name="T105" fmla="*/ 255 h 562"/>
                <a:gd name="T106" fmla="*/ 530 w 1158"/>
                <a:gd name="T107" fmla="*/ 240 h 562"/>
                <a:gd name="T108" fmla="*/ 523 w 1158"/>
                <a:gd name="T109" fmla="*/ 212 h 562"/>
                <a:gd name="T110" fmla="*/ 260 w 1158"/>
                <a:gd name="T111" fmla="*/ 176 h 562"/>
                <a:gd name="T112" fmla="*/ 479 w 1158"/>
                <a:gd name="T113" fmla="*/ 188 h 562"/>
                <a:gd name="T114" fmla="*/ 104 w 1158"/>
                <a:gd name="T115" fmla="*/ 56 h 562"/>
                <a:gd name="T116" fmla="*/ 36 w 1158"/>
                <a:gd name="T117" fmla="*/ 111 h 562"/>
                <a:gd name="T118" fmla="*/ 18 w 1158"/>
                <a:gd name="T119" fmla="*/ 119 h 562"/>
                <a:gd name="T120" fmla="*/ 379 w 1158"/>
                <a:gd name="T121" fmla="*/ 106 h 562"/>
                <a:gd name="T122" fmla="*/ 246 w 1158"/>
                <a:gd name="T123" fmla="*/ 76 h 562"/>
                <a:gd name="T124" fmla="*/ 286 w 1158"/>
                <a:gd name="T125" fmla="*/ 11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158" h="562">
                  <a:moveTo>
                    <a:pt x="160" y="562"/>
                  </a:moveTo>
                  <a:cubicBezTo>
                    <a:pt x="148" y="558"/>
                    <a:pt x="139" y="560"/>
                    <a:pt x="129" y="560"/>
                  </a:cubicBezTo>
                  <a:cubicBezTo>
                    <a:pt x="130" y="559"/>
                    <a:pt x="132" y="558"/>
                    <a:pt x="133" y="557"/>
                  </a:cubicBezTo>
                  <a:cubicBezTo>
                    <a:pt x="130" y="555"/>
                    <a:pt x="132" y="553"/>
                    <a:pt x="132" y="552"/>
                  </a:cubicBezTo>
                  <a:cubicBezTo>
                    <a:pt x="130" y="551"/>
                    <a:pt x="129" y="551"/>
                    <a:pt x="128" y="550"/>
                  </a:cubicBezTo>
                  <a:cubicBezTo>
                    <a:pt x="128" y="549"/>
                    <a:pt x="125" y="546"/>
                    <a:pt x="125" y="546"/>
                  </a:cubicBezTo>
                  <a:cubicBezTo>
                    <a:pt x="125" y="546"/>
                    <a:pt x="126" y="546"/>
                    <a:pt x="127" y="546"/>
                  </a:cubicBezTo>
                  <a:cubicBezTo>
                    <a:pt x="127" y="545"/>
                    <a:pt x="127" y="544"/>
                    <a:pt x="128" y="544"/>
                  </a:cubicBezTo>
                  <a:cubicBezTo>
                    <a:pt x="131" y="543"/>
                    <a:pt x="134" y="543"/>
                    <a:pt x="137" y="543"/>
                  </a:cubicBezTo>
                  <a:cubicBezTo>
                    <a:pt x="139" y="538"/>
                    <a:pt x="149" y="536"/>
                    <a:pt x="157" y="541"/>
                  </a:cubicBezTo>
                  <a:cubicBezTo>
                    <a:pt x="157" y="543"/>
                    <a:pt x="157" y="544"/>
                    <a:pt x="157" y="545"/>
                  </a:cubicBezTo>
                  <a:cubicBezTo>
                    <a:pt x="149" y="547"/>
                    <a:pt x="150" y="546"/>
                    <a:pt x="150" y="554"/>
                  </a:cubicBezTo>
                  <a:cubicBezTo>
                    <a:pt x="158" y="555"/>
                    <a:pt x="158" y="555"/>
                    <a:pt x="162" y="553"/>
                  </a:cubicBezTo>
                  <a:cubicBezTo>
                    <a:pt x="162" y="555"/>
                    <a:pt x="163" y="556"/>
                    <a:pt x="163" y="558"/>
                  </a:cubicBezTo>
                  <a:cubicBezTo>
                    <a:pt x="164" y="558"/>
                    <a:pt x="165" y="559"/>
                    <a:pt x="166" y="559"/>
                  </a:cubicBezTo>
                  <a:cubicBezTo>
                    <a:pt x="166" y="559"/>
                    <a:pt x="165" y="560"/>
                    <a:pt x="165" y="561"/>
                  </a:cubicBezTo>
                  <a:cubicBezTo>
                    <a:pt x="163" y="561"/>
                    <a:pt x="161" y="562"/>
                    <a:pt x="160" y="562"/>
                  </a:cubicBezTo>
                  <a:moveTo>
                    <a:pt x="254" y="548"/>
                  </a:moveTo>
                  <a:cubicBezTo>
                    <a:pt x="252" y="546"/>
                    <a:pt x="252" y="546"/>
                    <a:pt x="252" y="544"/>
                  </a:cubicBezTo>
                  <a:cubicBezTo>
                    <a:pt x="250" y="544"/>
                    <a:pt x="248" y="544"/>
                    <a:pt x="247" y="544"/>
                  </a:cubicBezTo>
                  <a:cubicBezTo>
                    <a:pt x="248" y="538"/>
                    <a:pt x="259" y="529"/>
                    <a:pt x="266" y="525"/>
                  </a:cubicBezTo>
                  <a:cubicBezTo>
                    <a:pt x="266" y="526"/>
                    <a:pt x="266" y="527"/>
                    <a:pt x="266" y="528"/>
                  </a:cubicBezTo>
                  <a:cubicBezTo>
                    <a:pt x="264" y="532"/>
                    <a:pt x="260" y="534"/>
                    <a:pt x="258" y="539"/>
                  </a:cubicBezTo>
                  <a:cubicBezTo>
                    <a:pt x="261" y="539"/>
                    <a:pt x="267" y="535"/>
                    <a:pt x="275" y="535"/>
                  </a:cubicBezTo>
                  <a:cubicBezTo>
                    <a:pt x="275" y="537"/>
                    <a:pt x="274" y="539"/>
                    <a:pt x="274" y="541"/>
                  </a:cubicBezTo>
                  <a:cubicBezTo>
                    <a:pt x="268" y="543"/>
                    <a:pt x="261" y="546"/>
                    <a:pt x="254" y="548"/>
                  </a:cubicBezTo>
                  <a:moveTo>
                    <a:pt x="167" y="546"/>
                  </a:moveTo>
                  <a:cubicBezTo>
                    <a:pt x="166" y="545"/>
                    <a:pt x="164" y="544"/>
                    <a:pt x="163" y="543"/>
                  </a:cubicBezTo>
                  <a:cubicBezTo>
                    <a:pt x="155" y="524"/>
                    <a:pt x="160" y="517"/>
                    <a:pt x="175" y="505"/>
                  </a:cubicBezTo>
                  <a:cubicBezTo>
                    <a:pt x="179" y="495"/>
                    <a:pt x="192" y="485"/>
                    <a:pt x="197" y="477"/>
                  </a:cubicBezTo>
                  <a:cubicBezTo>
                    <a:pt x="198" y="477"/>
                    <a:pt x="199" y="477"/>
                    <a:pt x="201" y="477"/>
                  </a:cubicBezTo>
                  <a:cubicBezTo>
                    <a:pt x="200" y="481"/>
                    <a:pt x="199" y="486"/>
                    <a:pt x="199" y="490"/>
                  </a:cubicBezTo>
                  <a:cubicBezTo>
                    <a:pt x="198" y="490"/>
                    <a:pt x="197" y="490"/>
                    <a:pt x="197" y="490"/>
                  </a:cubicBezTo>
                  <a:cubicBezTo>
                    <a:pt x="191" y="501"/>
                    <a:pt x="179" y="510"/>
                    <a:pt x="173" y="524"/>
                  </a:cubicBezTo>
                  <a:cubicBezTo>
                    <a:pt x="172" y="531"/>
                    <a:pt x="171" y="539"/>
                    <a:pt x="170" y="546"/>
                  </a:cubicBezTo>
                  <a:cubicBezTo>
                    <a:pt x="169" y="546"/>
                    <a:pt x="168" y="546"/>
                    <a:pt x="167" y="546"/>
                  </a:cubicBezTo>
                  <a:moveTo>
                    <a:pt x="306" y="546"/>
                  </a:moveTo>
                  <a:cubicBezTo>
                    <a:pt x="299" y="542"/>
                    <a:pt x="293" y="535"/>
                    <a:pt x="292" y="533"/>
                  </a:cubicBezTo>
                  <a:cubicBezTo>
                    <a:pt x="285" y="530"/>
                    <a:pt x="281" y="529"/>
                    <a:pt x="277" y="529"/>
                  </a:cubicBezTo>
                  <a:cubicBezTo>
                    <a:pt x="280" y="518"/>
                    <a:pt x="287" y="519"/>
                    <a:pt x="299" y="520"/>
                  </a:cubicBezTo>
                  <a:cubicBezTo>
                    <a:pt x="299" y="525"/>
                    <a:pt x="294" y="528"/>
                    <a:pt x="294" y="534"/>
                  </a:cubicBezTo>
                  <a:cubicBezTo>
                    <a:pt x="298" y="534"/>
                    <a:pt x="301" y="534"/>
                    <a:pt x="305" y="534"/>
                  </a:cubicBezTo>
                  <a:cubicBezTo>
                    <a:pt x="306" y="537"/>
                    <a:pt x="305" y="538"/>
                    <a:pt x="310" y="541"/>
                  </a:cubicBezTo>
                  <a:cubicBezTo>
                    <a:pt x="310" y="543"/>
                    <a:pt x="310" y="544"/>
                    <a:pt x="310" y="546"/>
                  </a:cubicBezTo>
                  <a:cubicBezTo>
                    <a:pt x="308" y="546"/>
                    <a:pt x="307" y="546"/>
                    <a:pt x="306" y="546"/>
                  </a:cubicBezTo>
                  <a:moveTo>
                    <a:pt x="331" y="540"/>
                  </a:moveTo>
                  <a:cubicBezTo>
                    <a:pt x="328" y="536"/>
                    <a:pt x="325" y="532"/>
                    <a:pt x="322" y="529"/>
                  </a:cubicBezTo>
                  <a:cubicBezTo>
                    <a:pt x="321" y="529"/>
                    <a:pt x="319" y="529"/>
                    <a:pt x="318" y="529"/>
                  </a:cubicBezTo>
                  <a:cubicBezTo>
                    <a:pt x="318" y="530"/>
                    <a:pt x="319" y="531"/>
                    <a:pt x="319" y="533"/>
                  </a:cubicBezTo>
                  <a:cubicBezTo>
                    <a:pt x="315" y="534"/>
                    <a:pt x="315" y="534"/>
                    <a:pt x="311" y="536"/>
                  </a:cubicBezTo>
                  <a:cubicBezTo>
                    <a:pt x="310" y="532"/>
                    <a:pt x="307" y="531"/>
                    <a:pt x="305" y="530"/>
                  </a:cubicBezTo>
                  <a:cubicBezTo>
                    <a:pt x="301" y="519"/>
                    <a:pt x="304" y="509"/>
                    <a:pt x="315" y="512"/>
                  </a:cubicBezTo>
                  <a:cubicBezTo>
                    <a:pt x="319" y="514"/>
                    <a:pt x="322" y="516"/>
                    <a:pt x="326" y="519"/>
                  </a:cubicBezTo>
                  <a:cubicBezTo>
                    <a:pt x="318" y="527"/>
                    <a:pt x="337" y="522"/>
                    <a:pt x="337" y="537"/>
                  </a:cubicBezTo>
                  <a:cubicBezTo>
                    <a:pt x="335" y="538"/>
                    <a:pt x="333" y="539"/>
                    <a:pt x="331" y="540"/>
                  </a:cubicBezTo>
                  <a:moveTo>
                    <a:pt x="507" y="537"/>
                  </a:moveTo>
                  <a:cubicBezTo>
                    <a:pt x="506" y="535"/>
                    <a:pt x="505" y="533"/>
                    <a:pt x="504" y="531"/>
                  </a:cubicBezTo>
                  <a:cubicBezTo>
                    <a:pt x="503" y="531"/>
                    <a:pt x="502" y="531"/>
                    <a:pt x="501" y="531"/>
                  </a:cubicBezTo>
                  <a:cubicBezTo>
                    <a:pt x="501" y="530"/>
                    <a:pt x="501" y="529"/>
                    <a:pt x="501" y="529"/>
                  </a:cubicBezTo>
                  <a:cubicBezTo>
                    <a:pt x="504" y="529"/>
                    <a:pt x="506" y="529"/>
                    <a:pt x="508" y="530"/>
                  </a:cubicBezTo>
                  <a:cubicBezTo>
                    <a:pt x="508" y="532"/>
                    <a:pt x="509" y="535"/>
                    <a:pt x="509" y="537"/>
                  </a:cubicBezTo>
                  <a:cubicBezTo>
                    <a:pt x="508" y="537"/>
                    <a:pt x="507" y="537"/>
                    <a:pt x="507" y="537"/>
                  </a:cubicBezTo>
                  <a:moveTo>
                    <a:pt x="363" y="535"/>
                  </a:moveTo>
                  <a:cubicBezTo>
                    <a:pt x="363" y="534"/>
                    <a:pt x="362" y="534"/>
                    <a:pt x="362" y="534"/>
                  </a:cubicBezTo>
                  <a:cubicBezTo>
                    <a:pt x="366" y="532"/>
                    <a:pt x="365" y="529"/>
                    <a:pt x="369" y="528"/>
                  </a:cubicBezTo>
                  <a:cubicBezTo>
                    <a:pt x="369" y="530"/>
                    <a:pt x="366" y="531"/>
                    <a:pt x="363" y="535"/>
                  </a:cubicBezTo>
                  <a:moveTo>
                    <a:pt x="125" y="533"/>
                  </a:moveTo>
                  <a:cubicBezTo>
                    <a:pt x="108" y="532"/>
                    <a:pt x="90" y="527"/>
                    <a:pt x="74" y="525"/>
                  </a:cubicBezTo>
                  <a:cubicBezTo>
                    <a:pt x="74" y="524"/>
                    <a:pt x="74" y="523"/>
                    <a:pt x="74" y="522"/>
                  </a:cubicBezTo>
                  <a:cubicBezTo>
                    <a:pt x="75" y="522"/>
                    <a:pt x="75" y="522"/>
                    <a:pt x="76" y="522"/>
                  </a:cubicBezTo>
                  <a:cubicBezTo>
                    <a:pt x="76" y="521"/>
                    <a:pt x="77" y="519"/>
                    <a:pt x="77" y="518"/>
                  </a:cubicBezTo>
                  <a:cubicBezTo>
                    <a:pt x="93" y="515"/>
                    <a:pt x="112" y="512"/>
                    <a:pt x="132" y="514"/>
                  </a:cubicBezTo>
                  <a:cubicBezTo>
                    <a:pt x="132" y="515"/>
                    <a:pt x="132" y="516"/>
                    <a:pt x="132" y="517"/>
                  </a:cubicBezTo>
                  <a:cubicBezTo>
                    <a:pt x="127" y="518"/>
                    <a:pt x="123" y="519"/>
                    <a:pt x="118" y="521"/>
                  </a:cubicBezTo>
                  <a:cubicBezTo>
                    <a:pt x="118" y="522"/>
                    <a:pt x="117" y="523"/>
                    <a:pt x="117" y="525"/>
                  </a:cubicBezTo>
                  <a:cubicBezTo>
                    <a:pt x="121" y="525"/>
                    <a:pt x="124" y="525"/>
                    <a:pt x="128" y="525"/>
                  </a:cubicBezTo>
                  <a:cubicBezTo>
                    <a:pt x="128" y="527"/>
                    <a:pt x="129" y="530"/>
                    <a:pt x="129" y="533"/>
                  </a:cubicBezTo>
                  <a:cubicBezTo>
                    <a:pt x="127" y="533"/>
                    <a:pt x="126" y="533"/>
                    <a:pt x="125" y="533"/>
                  </a:cubicBezTo>
                  <a:moveTo>
                    <a:pt x="525" y="530"/>
                  </a:moveTo>
                  <a:cubicBezTo>
                    <a:pt x="521" y="528"/>
                    <a:pt x="516" y="526"/>
                    <a:pt x="511" y="525"/>
                  </a:cubicBezTo>
                  <a:cubicBezTo>
                    <a:pt x="514" y="525"/>
                    <a:pt x="532" y="521"/>
                    <a:pt x="536" y="529"/>
                  </a:cubicBezTo>
                  <a:cubicBezTo>
                    <a:pt x="532" y="529"/>
                    <a:pt x="529" y="529"/>
                    <a:pt x="525" y="530"/>
                  </a:cubicBezTo>
                  <a:moveTo>
                    <a:pt x="563" y="529"/>
                  </a:moveTo>
                  <a:cubicBezTo>
                    <a:pt x="559" y="524"/>
                    <a:pt x="561" y="512"/>
                    <a:pt x="561" y="509"/>
                  </a:cubicBezTo>
                  <a:cubicBezTo>
                    <a:pt x="562" y="507"/>
                    <a:pt x="564" y="505"/>
                    <a:pt x="565" y="503"/>
                  </a:cubicBezTo>
                  <a:cubicBezTo>
                    <a:pt x="569" y="502"/>
                    <a:pt x="574" y="501"/>
                    <a:pt x="578" y="500"/>
                  </a:cubicBezTo>
                  <a:cubicBezTo>
                    <a:pt x="578" y="499"/>
                    <a:pt x="579" y="498"/>
                    <a:pt x="580" y="496"/>
                  </a:cubicBezTo>
                  <a:cubicBezTo>
                    <a:pt x="582" y="496"/>
                    <a:pt x="583" y="496"/>
                    <a:pt x="585" y="496"/>
                  </a:cubicBezTo>
                  <a:cubicBezTo>
                    <a:pt x="585" y="497"/>
                    <a:pt x="585" y="499"/>
                    <a:pt x="585" y="500"/>
                  </a:cubicBezTo>
                  <a:cubicBezTo>
                    <a:pt x="581" y="501"/>
                    <a:pt x="577" y="502"/>
                    <a:pt x="573" y="503"/>
                  </a:cubicBezTo>
                  <a:cubicBezTo>
                    <a:pt x="573" y="503"/>
                    <a:pt x="573" y="504"/>
                    <a:pt x="573" y="505"/>
                  </a:cubicBezTo>
                  <a:cubicBezTo>
                    <a:pt x="571" y="505"/>
                    <a:pt x="570" y="505"/>
                    <a:pt x="569" y="505"/>
                  </a:cubicBezTo>
                  <a:cubicBezTo>
                    <a:pt x="568" y="506"/>
                    <a:pt x="567" y="508"/>
                    <a:pt x="567" y="509"/>
                  </a:cubicBezTo>
                  <a:cubicBezTo>
                    <a:pt x="568" y="509"/>
                    <a:pt x="571" y="509"/>
                    <a:pt x="573" y="509"/>
                  </a:cubicBezTo>
                  <a:cubicBezTo>
                    <a:pt x="573" y="512"/>
                    <a:pt x="569" y="512"/>
                    <a:pt x="570" y="515"/>
                  </a:cubicBezTo>
                  <a:cubicBezTo>
                    <a:pt x="575" y="512"/>
                    <a:pt x="574" y="512"/>
                    <a:pt x="582" y="511"/>
                  </a:cubicBezTo>
                  <a:cubicBezTo>
                    <a:pt x="576" y="515"/>
                    <a:pt x="566" y="523"/>
                    <a:pt x="563" y="529"/>
                  </a:cubicBezTo>
                  <a:moveTo>
                    <a:pt x="922" y="527"/>
                  </a:moveTo>
                  <a:cubicBezTo>
                    <a:pt x="922" y="525"/>
                    <a:pt x="922" y="523"/>
                    <a:pt x="922" y="521"/>
                  </a:cubicBezTo>
                  <a:cubicBezTo>
                    <a:pt x="926" y="518"/>
                    <a:pt x="932" y="512"/>
                    <a:pt x="934" y="508"/>
                  </a:cubicBezTo>
                  <a:cubicBezTo>
                    <a:pt x="937" y="508"/>
                    <a:pt x="939" y="502"/>
                    <a:pt x="939" y="501"/>
                  </a:cubicBezTo>
                  <a:cubicBezTo>
                    <a:pt x="939" y="501"/>
                    <a:pt x="940" y="501"/>
                    <a:pt x="941" y="501"/>
                  </a:cubicBezTo>
                  <a:cubicBezTo>
                    <a:pt x="941" y="499"/>
                    <a:pt x="941" y="498"/>
                    <a:pt x="941" y="496"/>
                  </a:cubicBezTo>
                  <a:cubicBezTo>
                    <a:pt x="942" y="497"/>
                    <a:pt x="943" y="497"/>
                    <a:pt x="945" y="498"/>
                  </a:cubicBezTo>
                  <a:cubicBezTo>
                    <a:pt x="945" y="504"/>
                    <a:pt x="936" y="515"/>
                    <a:pt x="932" y="516"/>
                  </a:cubicBezTo>
                  <a:cubicBezTo>
                    <a:pt x="932" y="516"/>
                    <a:pt x="932" y="517"/>
                    <a:pt x="932" y="518"/>
                  </a:cubicBezTo>
                  <a:cubicBezTo>
                    <a:pt x="931" y="518"/>
                    <a:pt x="930" y="518"/>
                    <a:pt x="930" y="518"/>
                  </a:cubicBezTo>
                  <a:cubicBezTo>
                    <a:pt x="930" y="522"/>
                    <a:pt x="925" y="525"/>
                    <a:pt x="922" y="527"/>
                  </a:cubicBezTo>
                  <a:moveTo>
                    <a:pt x="371" y="525"/>
                  </a:moveTo>
                  <a:cubicBezTo>
                    <a:pt x="371" y="524"/>
                    <a:pt x="371" y="523"/>
                    <a:pt x="371" y="522"/>
                  </a:cubicBezTo>
                  <a:cubicBezTo>
                    <a:pt x="369" y="522"/>
                    <a:pt x="368" y="522"/>
                    <a:pt x="366" y="522"/>
                  </a:cubicBezTo>
                  <a:cubicBezTo>
                    <a:pt x="366" y="521"/>
                    <a:pt x="366" y="519"/>
                    <a:pt x="366" y="518"/>
                  </a:cubicBezTo>
                  <a:cubicBezTo>
                    <a:pt x="363" y="518"/>
                    <a:pt x="360" y="518"/>
                    <a:pt x="358" y="518"/>
                  </a:cubicBezTo>
                  <a:cubicBezTo>
                    <a:pt x="358" y="517"/>
                    <a:pt x="358" y="516"/>
                    <a:pt x="358" y="516"/>
                  </a:cubicBezTo>
                  <a:cubicBezTo>
                    <a:pt x="350" y="518"/>
                    <a:pt x="344" y="518"/>
                    <a:pt x="337" y="521"/>
                  </a:cubicBezTo>
                  <a:cubicBezTo>
                    <a:pt x="332" y="518"/>
                    <a:pt x="333" y="516"/>
                    <a:pt x="332" y="514"/>
                  </a:cubicBezTo>
                  <a:cubicBezTo>
                    <a:pt x="338" y="510"/>
                    <a:pt x="338" y="510"/>
                    <a:pt x="348" y="507"/>
                  </a:cubicBezTo>
                  <a:cubicBezTo>
                    <a:pt x="348" y="506"/>
                    <a:pt x="348" y="506"/>
                    <a:pt x="348" y="505"/>
                  </a:cubicBezTo>
                  <a:cubicBezTo>
                    <a:pt x="366" y="498"/>
                    <a:pt x="366" y="499"/>
                    <a:pt x="386" y="510"/>
                  </a:cubicBezTo>
                  <a:cubicBezTo>
                    <a:pt x="391" y="511"/>
                    <a:pt x="391" y="511"/>
                    <a:pt x="416" y="506"/>
                  </a:cubicBezTo>
                  <a:cubicBezTo>
                    <a:pt x="424" y="506"/>
                    <a:pt x="428" y="508"/>
                    <a:pt x="441" y="509"/>
                  </a:cubicBezTo>
                  <a:cubicBezTo>
                    <a:pt x="492" y="500"/>
                    <a:pt x="492" y="500"/>
                    <a:pt x="496" y="500"/>
                  </a:cubicBezTo>
                  <a:cubicBezTo>
                    <a:pt x="499" y="496"/>
                    <a:pt x="533" y="493"/>
                    <a:pt x="541" y="492"/>
                  </a:cubicBezTo>
                  <a:cubicBezTo>
                    <a:pt x="541" y="493"/>
                    <a:pt x="541" y="493"/>
                    <a:pt x="541" y="494"/>
                  </a:cubicBezTo>
                  <a:cubicBezTo>
                    <a:pt x="501" y="502"/>
                    <a:pt x="459" y="511"/>
                    <a:pt x="420" y="516"/>
                  </a:cubicBezTo>
                  <a:cubicBezTo>
                    <a:pt x="421" y="514"/>
                    <a:pt x="421" y="512"/>
                    <a:pt x="421" y="509"/>
                  </a:cubicBezTo>
                  <a:cubicBezTo>
                    <a:pt x="413" y="511"/>
                    <a:pt x="405" y="514"/>
                    <a:pt x="396" y="516"/>
                  </a:cubicBezTo>
                  <a:cubicBezTo>
                    <a:pt x="396" y="518"/>
                    <a:pt x="396" y="519"/>
                    <a:pt x="396" y="520"/>
                  </a:cubicBezTo>
                  <a:cubicBezTo>
                    <a:pt x="399" y="521"/>
                    <a:pt x="399" y="521"/>
                    <a:pt x="399" y="523"/>
                  </a:cubicBezTo>
                  <a:cubicBezTo>
                    <a:pt x="375" y="523"/>
                    <a:pt x="375" y="523"/>
                    <a:pt x="371" y="525"/>
                  </a:cubicBezTo>
                  <a:moveTo>
                    <a:pt x="320" y="512"/>
                  </a:moveTo>
                  <a:cubicBezTo>
                    <a:pt x="320" y="511"/>
                    <a:pt x="320" y="510"/>
                    <a:pt x="320" y="509"/>
                  </a:cubicBezTo>
                  <a:cubicBezTo>
                    <a:pt x="312" y="506"/>
                    <a:pt x="311" y="504"/>
                    <a:pt x="310" y="501"/>
                  </a:cubicBezTo>
                  <a:cubicBezTo>
                    <a:pt x="308" y="500"/>
                    <a:pt x="307" y="500"/>
                    <a:pt x="306" y="500"/>
                  </a:cubicBezTo>
                  <a:cubicBezTo>
                    <a:pt x="301" y="502"/>
                    <a:pt x="299" y="502"/>
                    <a:pt x="295" y="502"/>
                  </a:cubicBezTo>
                  <a:cubicBezTo>
                    <a:pt x="289" y="496"/>
                    <a:pt x="292" y="490"/>
                    <a:pt x="292" y="486"/>
                  </a:cubicBezTo>
                  <a:cubicBezTo>
                    <a:pt x="289" y="470"/>
                    <a:pt x="289" y="470"/>
                    <a:pt x="290" y="470"/>
                  </a:cubicBezTo>
                  <a:cubicBezTo>
                    <a:pt x="294" y="473"/>
                    <a:pt x="298" y="479"/>
                    <a:pt x="303" y="490"/>
                  </a:cubicBezTo>
                  <a:cubicBezTo>
                    <a:pt x="305" y="491"/>
                    <a:pt x="310" y="491"/>
                    <a:pt x="322" y="496"/>
                  </a:cubicBezTo>
                  <a:cubicBezTo>
                    <a:pt x="322" y="497"/>
                    <a:pt x="322" y="497"/>
                    <a:pt x="322" y="498"/>
                  </a:cubicBezTo>
                  <a:cubicBezTo>
                    <a:pt x="325" y="498"/>
                    <a:pt x="327" y="505"/>
                    <a:pt x="329" y="512"/>
                  </a:cubicBezTo>
                  <a:cubicBezTo>
                    <a:pt x="328" y="512"/>
                    <a:pt x="327" y="512"/>
                    <a:pt x="327" y="512"/>
                  </a:cubicBezTo>
                  <a:cubicBezTo>
                    <a:pt x="327" y="511"/>
                    <a:pt x="326" y="510"/>
                    <a:pt x="326" y="509"/>
                  </a:cubicBezTo>
                  <a:cubicBezTo>
                    <a:pt x="324" y="510"/>
                    <a:pt x="322" y="511"/>
                    <a:pt x="320" y="512"/>
                  </a:cubicBezTo>
                  <a:moveTo>
                    <a:pt x="989" y="504"/>
                  </a:moveTo>
                  <a:cubicBezTo>
                    <a:pt x="986" y="496"/>
                    <a:pt x="973" y="498"/>
                    <a:pt x="971" y="498"/>
                  </a:cubicBezTo>
                  <a:cubicBezTo>
                    <a:pt x="970" y="497"/>
                    <a:pt x="970" y="497"/>
                    <a:pt x="972" y="491"/>
                  </a:cubicBezTo>
                  <a:cubicBezTo>
                    <a:pt x="978" y="495"/>
                    <a:pt x="984" y="488"/>
                    <a:pt x="992" y="499"/>
                  </a:cubicBezTo>
                  <a:cubicBezTo>
                    <a:pt x="992" y="501"/>
                    <a:pt x="992" y="501"/>
                    <a:pt x="989" y="504"/>
                  </a:cubicBezTo>
                  <a:moveTo>
                    <a:pt x="613" y="499"/>
                  </a:moveTo>
                  <a:cubicBezTo>
                    <a:pt x="612" y="490"/>
                    <a:pt x="610" y="491"/>
                    <a:pt x="618" y="489"/>
                  </a:cubicBezTo>
                  <a:cubicBezTo>
                    <a:pt x="618" y="488"/>
                    <a:pt x="618" y="487"/>
                    <a:pt x="618" y="487"/>
                  </a:cubicBezTo>
                  <a:cubicBezTo>
                    <a:pt x="622" y="487"/>
                    <a:pt x="626" y="487"/>
                    <a:pt x="629" y="487"/>
                  </a:cubicBezTo>
                  <a:cubicBezTo>
                    <a:pt x="628" y="488"/>
                    <a:pt x="626" y="488"/>
                    <a:pt x="625" y="489"/>
                  </a:cubicBezTo>
                  <a:cubicBezTo>
                    <a:pt x="627" y="489"/>
                    <a:pt x="630" y="489"/>
                    <a:pt x="633" y="490"/>
                  </a:cubicBezTo>
                  <a:cubicBezTo>
                    <a:pt x="633" y="489"/>
                    <a:pt x="633" y="488"/>
                    <a:pt x="633" y="488"/>
                  </a:cubicBezTo>
                  <a:cubicBezTo>
                    <a:pt x="631" y="488"/>
                    <a:pt x="631" y="488"/>
                    <a:pt x="631" y="487"/>
                  </a:cubicBezTo>
                  <a:cubicBezTo>
                    <a:pt x="643" y="485"/>
                    <a:pt x="661" y="483"/>
                    <a:pt x="674" y="477"/>
                  </a:cubicBezTo>
                  <a:cubicBezTo>
                    <a:pt x="668" y="491"/>
                    <a:pt x="632" y="491"/>
                    <a:pt x="621" y="492"/>
                  </a:cubicBezTo>
                  <a:cubicBezTo>
                    <a:pt x="621" y="494"/>
                    <a:pt x="621" y="496"/>
                    <a:pt x="621" y="499"/>
                  </a:cubicBezTo>
                  <a:cubicBezTo>
                    <a:pt x="618" y="499"/>
                    <a:pt x="615" y="499"/>
                    <a:pt x="613" y="499"/>
                  </a:cubicBezTo>
                  <a:moveTo>
                    <a:pt x="350" y="499"/>
                  </a:moveTo>
                  <a:cubicBezTo>
                    <a:pt x="349" y="494"/>
                    <a:pt x="348" y="494"/>
                    <a:pt x="345" y="492"/>
                  </a:cubicBezTo>
                  <a:cubicBezTo>
                    <a:pt x="339" y="474"/>
                    <a:pt x="330" y="480"/>
                    <a:pt x="345" y="473"/>
                  </a:cubicBezTo>
                  <a:cubicBezTo>
                    <a:pt x="348" y="473"/>
                    <a:pt x="351" y="473"/>
                    <a:pt x="355" y="473"/>
                  </a:cubicBezTo>
                  <a:cubicBezTo>
                    <a:pt x="354" y="475"/>
                    <a:pt x="354" y="478"/>
                    <a:pt x="354" y="481"/>
                  </a:cubicBezTo>
                  <a:cubicBezTo>
                    <a:pt x="355" y="481"/>
                    <a:pt x="362" y="489"/>
                    <a:pt x="361" y="496"/>
                  </a:cubicBezTo>
                  <a:cubicBezTo>
                    <a:pt x="360" y="496"/>
                    <a:pt x="358" y="496"/>
                    <a:pt x="357" y="496"/>
                  </a:cubicBezTo>
                  <a:cubicBezTo>
                    <a:pt x="354" y="499"/>
                    <a:pt x="352" y="499"/>
                    <a:pt x="350" y="499"/>
                  </a:cubicBezTo>
                  <a:moveTo>
                    <a:pt x="374" y="499"/>
                  </a:moveTo>
                  <a:cubicBezTo>
                    <a:pt x="371" y="492"/>
                    <a:pt x="377" y="493"/>
                    <a:pt x="382" y="492"/>
                  </a:cubicBezTo>
                  <a:cubicBezTo>
                    <a:pt x="382" y="491"/>
                    <a:pt x="382" y="490"/>
                    <a:pt x="382" y="490"/>
                  </a:cubicBezTo>
                  <a:cubicBezTo>
                    <a:pt x="386" y="490"/>
                    <a:pt x="390" y="490"/>
                    <a:pt x="394" y="490"/>
                  </a:cubicBezTo>
                  <a:cubicBezTo>
                    <a:pt x="394" y="489"/>
                    <a:pt x="394" y="488"/>
                    <a:pt x="395" y="488"/>
                  </a:cubicBezTo>
                  <a:cubicBezTo>
                    <a:pt x="399" y="487"/>
                    <a:pt x="404" y="486"/>
                    <a:pt x="408" y="486"/>
                  </a:cubicBezTo>
                  <a:cubicBezTo>
                    <a:pt x="419" y="474"/>
                    <a:pt x="439" y="485"/>
                    <a:pt x="455" y="486"/>
                  </a:cubicBezTo>
                  <a:cubicBezTo>
                    <a:pt x="456" y="487"/>
                    <a:pt x="457" y="489"/>
                    <a:pt x="458" y="490"/>
                  </a:cubicBezTo>
                  <a:cubicBezTo>
                    <a:pt x="431" y="490"/>
                    <a:pt x="396" y="487"/>
                    <a:pt x="374" y="499"/>
                  </a:cubicBezTo>
                  <a:moveTo>
                    <a:pt x="625" y="499"/>
                  </a:moveTo>
                  <a:cubicBezTo>
                    <a:pt x="628" y="498"/>
                    <a:pt x="631" y="497"/>
                    <a:pt x="634" y="497"/>
                  </a:cubicBezTo>
                  <a:cubicBezTo>
                    <a:pt x="631" y="497"/>
                    <a:pt x="628" y="498"/>
                    <a:pt x="625" y="499"/>
                  </a:cubicBezTo>
                  <a:moveTo>
                    <a:pt x="102" y="490"/>
                  </a:moveTo>
                  <a:cubicBezTo>
                    <a:pt x="96" y="482"/>
                    <a:pt x="83" y="475"/>
                    <a:pt x="78" y="473"/>
                  </a:cubicBezTo>
                  <a:cubicBezTo>
                    <a:pt x="75" y="468"/>
                    <a:pt x="71" y="462"/>
                    <a:pt x="67" y="458"/>
                  </a:cubicBezTo>
                  <a:cubicBezTo>
                    <a:pt x="67" y="458"/>
                    <a:pt x="66" y="458"/>
                    <a:pt x="66" y="458"/>
                  </a:cubicBezTo>
                  <a:cubicBezTo>
                    <a:pt x="64" y="450"/>
                    <a:pt x="57" y="445"/>
                    <a:pt x="55" y="442"/>
                  </a:cubicBezTo>
                  <a:cubicBezTo>
                    <a:pt x="54" y="442"/>
                    <a:pt x="53" y="442"/>
                    <a:pt x="53" y="442"/>
                  </a:cubicBezTo>
                  <a:cubicBezTo>
                    <a:pt x="51" y="439"/>
                    <a:pt x="50" y="435"/>
                    <a:pt x="48" y="431"/>
                  </a:cubicBezTo>
                  <a:cubicBezTo>
                    <a:pt x="40" y="426"/>
                    <a:pt x="36" y="418"/>
                    <a:pt x="34" y="412"/>
                  </a:cubicBezTo>
                  <a:cubicBezTo>
                    <a:pt x="33" y="412"/>
                    <a:pt x="33" y="411"/>
                    <a:pt x="32" y="411"/>
                  </a:cubicBezTo>
                  <a:cubicBezTo>
                    <a:pt x="22" y="388"/>
                    <a:pt x="0" y="347"/>
                    <a:pt x="10" y="326"/>
                  </a:cubicBezTo>
                  <a:cubicBezTo>
                    <a:pt x="11" y="326"/>
                    <a:pt x="11" y="326"/>
                    <a:pt x="12" y="326"/>
                  </a:cubicBezTo>
                  <a:cubicBezTo>
                    <a:pt x="13" y="340"/>
                    <a:pt x="15" y="354"/>
                    <a:pt x="19" y="371"/>
                  </a:cubicBezTo>
                  <a:cubicBezTo>
                    <a:pt x="22" y="377"/>
                    <a:pt x="22" y="377"/>
                    <a:pt x="25" y="386"/>
                  </a:cubicBezTo>
                  <a:cubicBezTo>
                    <a:pt x="32" y="400"/>
                    <a:pt x="42" y="413"/>
                    <a:pt x="52" y="429"/>
                  </a:cubicBezTo>
                  <a:cubicBezTo>
                    <a:pt x="55" y="440"/>
                    <a:pt x="86" y="470"/>
                    <a:pt x="97" y="480"/>
                  </a:cubicBezTo>
                  <a:cubicBezTo>
                    <a:pt x="100" y="483"/>
                    <a:pt x="103" y="486"/>
                    <a:pt x="106" y="489"/>
                  </a:cubicBezTo>
                  <a:cubicBezTo>
                    <a:pt x="105" y="489"/>
                    <a:pt x="103" y="490"/>
                    <a:pt x="102" y="490"/>
                  </a:cubicBezTo>
                  <a:moveTo>
                    <a:pt x="684" y="488"/>
                  </a:moveTo>
                  <a:cubicBezTo>
                    <a:pt x="684" y="487"/>
                    <a:pt x="683" y="487"/>
                    <a:pt x="683" y="486"/>
                  </a:cubicBezTo>
                  <a:cubicBezTo>
                    <a:pt x="685" y="486"/>
                    <a:pt x="688" y="486"/>
                    <a:pt x="691" y="486"/>
                  </a:cubicBezTo>
                  <a:cubicBezTo>
                    <a:pt x="691" y="486"/>
                    <a:pt x="691" y="487"/>
                    <a:pt x="691" y="488"/>
                  </a:cubicBezTo>
                  <a:cubicBezTo>
                    <a:pt x="689" y="488"/>
                    <a:pt x="686" y="488"/>
                    <a:pt x="684" y="488"/>
                  </a:cubicBezTo>
                  <a:moveTo>
                    <a:pt x="966" y="487"/>
                  </a:moveTo>
                  <a:cubicBezTo>
                    <a:pt x="967" y="485"/>
                    <a:pt x="967" y="484"/>
                    <a:pt x="968" y="483"/>
                  </a:cubicBezTo>
                  <a:cubicBezTo>
                    <a:pt x="970" y="483"/>
                    <a:pt x="971" y="483"/>
                    <a:pt x="972" y="483"/>
                  </a:cubicBezTo>
                  <a:cubicBezTo>
                    <a:pt x="972" y="484"/>
                    <a:pt x="972" y="485"/>
                    <a:pt x="972" y="487"/>
                  </a:cubicBezTo>
                  <a:cubicBezTo>
                    <a:pt x="970" y="487"/>
                    <a:pt x="968" y="487"/>
                    <a:pt x="966" y="487"/>
                  </a:cubicBezTo>
                  <a:moveTo>
                    <a:pt x="488" y="486"/>
                  </a:moveTo>
                  <a:cubicBezTo>
                    <a:pt x="488" y="484"/>
                    <a:pt x="487" y="482"/>
                    <a:pt x="487" y="481"/>
                  </a:cubicBezTo>
                  <a:cubicBezTo>
                    <a:pt x="490" y="477"/>
                    <a:pt x="492" y="475"/>
                    <a:pt x="496" y="474"/>
                  </a:cubicBezTo>
                  <a:cubicBezTo>
                    <a:pt x="497" y="474"/>
                    <a:pt x="498" y="476"/>
                    <a:pt x="499" y="477"/>
                  </a:cubicBezTo>
                  <a:cubicBezTo>
                    <a:pt x="500" y="477"/>
                    <a:pt x="501" y="475"/>
                    <a:pt x="502" y="474"/>
                  </a:cubicBezTo>
                  <a:cubicBezTo>
                    <a:pt x="506" y="474"/>
                    <a:pt x="511" y="473"/>
                    <a:pt x="518" y="471"/>
                  </a:cubicBezTo>
                  <a:cubicBezTo>
                    <a:pt x="518" y="472"/>
                    <a:pt x="518" y="474"/>
                    <a:pt x="518" y="477"/>
                  </a:cubicBezTo>
                  <a:cubicBezTo>
                    <a:pt x="528" y="466"/>
                    <a:pt x="532" y="469"/>
                    <a:pt x="548" y="468"/>
                  </a:cubicBezTo>
                  <a:cubicBezTo>
                    <a:pt x="549" y="466"/>
                    <a:pt x="549" y="466"/>
                    <a:pt x="556" y="462"/>
                  </a:cubicBezTo>
                  <a:cubicBezTo>
                    <a:pt x="559" y="464"/>
                    <a:pt x="559" y="464"/>
                    <a:pt x="561" y="466"/>
                  </a:cubicBezTo>
                  <a:cubicBezTo>
                    <a:pt x="571" y="456"/>
                    <a:pt x="560" y="455"/>
                    <a:pt x="576" y="453"/>
                  </a:cubicBezTo>
                  <a:cubicBezTo>
                    <a:pt x="581" y="446"/>
                    <a:pt x="581" y="446"/>
                    <a:pt x="583" y="445"/>
                  </a:cubicBezTo>
                  <a:cubicBezTo>
                    <a:pt x="587" y="446"/>
                    <a:pt x="587" y="449"/>
                    <a:pt x="589" y="455"/>
                  </a:cubicBezTo>
                  <a:cubicBezTo>
                    <a:pt x="585" y="458"/>
                    <a:pt x="577" y="458"/>
                    <a:pt x="575" y="458"/>
                  </a:cubicBezTo>
                  <a:cubicBezTo>
                    <a:pt x="575" y="460"/>
                    <a:pt x="576" y="462"/>
                    <a:pt x="576" y="464"/>
                  </a:cubicBezTo>
                  <a:cubicBezTo>
                    <a:pt x="570" y="464"/>
                    <a:pt x="566" y="470"/>
                    <a:pt x="561" y="472"/>
                  </a:cubicBezTo>
                  <a:cubicBezTo>
                    <a:pt x="555" y="472"/>
                    <a:pt x="549" y="472"/>
                    <a:pt x="543" y="473"/>
                  </a:cubicBezTo>
                  <a:cubicBezTo>
                    <a:pt x="543" y="473"/>
                    <a:pt x="543" y="474"/>
                    <a:pt x="543" y="475"/>
                  </a:cubicBezTo>
                  <a:cubicBezTo>
                    <a:pt x="541" y="474"/>
                    <a:pt x="539" y="474"/>
                    <a:pt x="537" y="474"/>
                  </a:cubicBezTo>
                  <a:cubicBezTo>
                    <a:pt x="527" y="477"/>
                    <a:pt x="505" y="486"/>
                    <a:pt x="498" y="481"/>
                  </a:cubicBezTo>
                  <a:cubicBezTo>
                    <a:pt x="495" y="482"/>
                    <a:pt x="492" y="483"/>
                    <a:pt x="489" y="483"/>
                  </a:cubicBezTo>
                  <a:cubicBezTo>
                    <a:pt x="489" y="484"/>
                    <a:pt x="488" y="485"/>
                    <a:pt x="488" y="486"/>
                  </a:cubicBezTo>
                  <a:moveTo>
                    <a:pt x="714" y="486"/>
                  </a:moveTo>
                  <a:cubicBezTo>
                    <a:pt x="712" y="483"/>
                    <a:pt x="701" y="480"/>
                    <a:pt x="701" y="479"/>
                  </a:cubicBezTo>
                  <a:cubicBezTo>
                    <a:pt x="716" y="479"/>
                    <a:pt x="733" y="478"/>
                    <a:pt x="749" y="473"/>
                  </a:cubicBezTo>
                  <a:cubicBezTo>
                    <a:pt x="757" y="473"/>
                    <a:pt x="778" y="472"/>
                    <a:pt x="786" y="483"/>
                  </a:cubicBezTo>
                  <a:cubicBezTo>
                    <a:pt x="781" y="484"/>
                    <a:pt x="777" y="485"/>
                    <a:pt x="773" y="486"/>
                  </a:cubicBezTo>
                  <a:cubicBezTo>
                    <a:pt x="773" y="473"/>
                    <a:pt x="722" y="485"/>
                    <a:pt x="714" y="486"/>
                  </a:cubicBezTo>
                  <a:moveTo>
                    <a:pt x="695" y="484"/>
                  </a:moveTo>
                  <a:cubicBezTo>
                    <a:pt x="693" y="483"/>
                    <a:pt x="691" y="483"/>
                    <a:pt x="690" y="482"/>
                  </a:cubicBezTo>
                  <a:cubicBezTo>
                    <a:pt x="693" y="482"/>
                    <a:pt x="696" y="481"/>
                    <a:pt x="700" y="481"/>
                  </a:cubicBezTo>
                  <a:cubicBezTo>
                    <a:pt x="699" y="482"/>
                    <a:pt x="699" y="483"/>
                    <a:pt x="699" y="483"/>
                  </a:cubicBezTo>
                  <a:cubicBezTo>
                    <a:pt x="697" y="483"/>
                    <a:pt x="696" y="484"/>
                    <a:pt x="695" y="484"/>
                  </a:cubicBezTo>
                  <a:moveTo>
                    <a:pt x="964" y="482"/>
                  </a:moveTo>
                  <a:cubicBezTo>
                    <a:pt x="964" y="481"/>
                    <a:pt x="964" y="480"/>
                    <a:pt x="964" y="480"/>
                  </a:cubicBezTo>
                  <a:cubicBezTo>
                    <a:pt x="965" y="479"/>
                    <a:pt x="967" y="479"/>
                    <a:pt x="968" y="479"/>
                  </a:cubicBezTo>
                  <a:cubicBezTo>
                    <a:pt x="967" y="480"/>
                    <a:pt x="967" y="480"/>
                    <a:pt x="967" y="481"/>
                  </a:cubicBezTo>
                  <a:cubicBezTo>
                    <a:pt x="966" y="481"/>
                    <a:pt x="964" y="482"/>
                    <a:pt x="964" y="482"/>
                  </a:cubicBezTo>
                  <a:moveTo>
                    <a:pt x="407" y="480"/>
                  </a:moveTo>
                  <a:cubicBezTo>
                    <a:pt x="405" y="475"/>
                    <a:pt x="411" y="477"/>
                    <a:pt x="414" y="477"/>
                  </a:cubicBezTo>
                  <a:cubicBezTo>
                    <a:pt x="411" y="480"/>
                    <a:pt x="409" y="480"/>
                    <a:pt x="407" y="480"/>
                  </a:cubicBezTo>
                  <a:moveTo>
                    <a:pt x="951" y="480"/>
                  </a:moveTo>
                  <a:cubicBezTo>
                    <a:pt x="950" y="478"/>
                    <a:pt x="950" y="477"/>
                    <a:pt x="950" y="475"/>
                  </a:cubicBezTo>
                  <a:cubicBezTo>
                    <a:pt x="950" y="475"/>
                    <a:pt x="952" y="475"/>
                    <a:pt x="953" y="475"/>
                  </a:cubicBezTo>
                  <a:cubicBezTo>
                    <a:pt x="952" y="477"/>
                    <a:pt x="951" y="478"/>
                    <a:pt x="951" y="480"/>
                  </a:cubicBezTo>
                  <a:moveTo>
                    <a:pt x="366" y="479"/>
                  </a:moveTo>
                  <a:cubicBezTo>
                    <a:pt x="366" y="478"/>
                    <a:pt x="366" y="477"/>
                    <a:pt x="366" y="477"/>
                  </a:cubicBezTo>
                  <a:cubicBezTo>
                    <a:pt x="372" y="476"/>
                    <a:pt x="382" y="474"/>
                    <a:pt x="391" y="471"/>
                  </a:cubicBezTo>
                  <a:cubicBezTo>
                    <a:pt x="391" y="470"/>
                    <a:pt x="391" y="469"/>
                    <a:pt x="391" y="468"/>
                  </a:cubicBezTo>
                  <a:cubicBezTo>
                    <a:pt x="392" y="468"/>
                    <a:pt x="393" y="468"/>
                    <a:pt x="395" y="467"/>
                  </a:cubicBezTo>
                  <a:cubicBezTo>
                    <a:pt x="402" y="474"/>
                    <a:pt x="422" y="455"/>
                    <a:pt x="433" y="461"/>
                  </a:cubicBezTo>
                  <a:cubicBezTo>
                    <a:pt x="421" y="473"/>
                    <a:pt x="380" y="478"/>
                    <a:pt x="366" y="479"/>
                  </a:cubicBezTo>
                  <a:moveTo>
                    <a:pt x="316" y="478"/>
                  </a:moveTo>
                  <a:cubicBezTo>
                    <a:pt x="314" y="477"/>
                    <a:pt x="313" y="477"/>
                    <a:pt x="312" y="477"/>
                  </a:cubicBezTo>
                  <a:cubicBezTo>
                    <a:pt x="312" y="475"/>
                    <a:pt x="311" y="474"/>
                    <a:pt x="311" y="473"/>
                  </a:cubicBezTo>
                  <a:cubicBezTo>
                    <a:pt x="313" y="473"/>
                    <a:pt x="316" y="474"/>
                    <a:pt x="318" y="474"/>
                  </a:cubicBezTo>
                  <a:cubicBezTo>
                    <a:pt x="318" y="475"/>
                    <a:pt x="318" y="476"/>
                    <a:pt x="318" y="477"/>
                  </a:cubicBezTo>
                  <a:cubicBezTo>
                    <a:pt x="317" y="477"/>
                    <a:pt x="316" y="477"/>
                    <a:pt x="316" y="478"/>
                  </a:cubicBezTo>
                  <a:moveTo>
                    <a:pt x="471" y="478"/>
                  </a:moveTo>
                  <a:cubicBezTo>
                    <a:pt x="471" y="474"/>
                    <a:pt x="463" y="473"/>
                    <a:pt x="463" y="473"/>
                  </a:cubicBezTo>
                  <a:cubicBezTo>
                    <a:pt x="462" y="472"/>
                    <a:pt x="462" y="471"/>
                    <a:pt x="462" y="470"/>
                  </a:cubicBezTo>
                  <a:cubicBezTo>
                    <a:pt x="464" y="470"/>
                    <a:pt x="464" y="470"/>
                    <a:pt x="474" y="475"/>
                  </a:cubicBezTo>
                  <a:cubicBezTo>
                    <a:pt x="474" y="475"/>
                    <a:pt x="474" y="476"/>
                    <a:pt x="475" y="477"/>
                  </a:cubicBezTo>
                  <a:cubicBezTo>
                    <a:pt x="474" y="477"/>
                    <a:pt x="472" y="477"/>
                    <a:pt x="471" y="478"/>
                  </a:cubicBezTo>
                  <a:moveTo>
                    <a:pt x="610" y="478"/>
                  </a:moveTo>
                  <a:cubicBezTo>
                    <a:pt x="598" y="474"/>
                    <a:pt x="595" y="464"/>
                    <a:pt x="594" y="458"/>
                  </a:cubicBezTo>
                  <a:cubicBezTo>
                    <a:pt x="587" y="443"/>
                    <a:pt x="579" y="430"/>
                    <a:pt x="576" y="421"/>
                  </a:cubicBezTo>
                  <a:cubicBezTo>
                    <a:pt x="576" y="420"/>
                    <a:pt x="577" y="418"/>
                    <a:pt x="577" y="417"/>
                  </a:cubicBezTo>
                  <a:cubicBezTo>
                    <a:pt x="578" y="420"/>
                    <a:pt x="580" y="423"/>
                    <a:pt x="586" y="427"/>
                  </a:cubicBezTo>
                  <a:cubicBezTo>
                    <a:pt x="588" y="439"/>
                    <a:pt x="597" y="468"/>
                    <a:pt x="618" y="463"/>
                  </a:cubicBezTo>
                  <a:cubicBezTo>
                    <a:pt x="625" y="455"/>
                    <a:pt x="627" y="455"/>
                    <a:pt x="629" y="445"/>
                  </a:cubicBezTo>
                  <a:cubicBezTo>
                    <a:pt x="630" y="442"/>
                    <a:pt x="632" y="440"/>
                    <a:pt x="633" y="438"/>
                  </a:cubicBezTo>
                  <a:cubicBezTo>
                    <a:pt x="634" y="438"/>
                    <a:pt x="635" y="438"/>
                    <a:pt x="637" y="439"/>
                  </a:cubicBezTo>
                  <a:cubicBezTo>
                    <a:pt x="637" y="445"/>
                    <a:pt x="631" y="458"/>
                    <a:pt x="625" y="466"/>
                  </a:cubicBezTo>
                  <a:cubicBezTo>
                    <a:pt x="628" y="466"/>
                    <a:pt x="631" y="463"/>
                    <a:pt x="632" y="461"/>
                  </a:cubicBezTo>
                  <a:cubicBezTo>
                    <a:pt x="632" y="461"/>
                    <a:pt x="633" y="461"/>
                    <a:pt x="634" y="461"/>
                  </a:cubicBezTo>
                  <a:cubicBezTo>
                    <a:pt x="627" y="471"/>
                    <a:pt x="620" y="476"/>
                    <a:pt x="610" y="478"/>
                  </a:cubicBezTo>
                  <a:moveTo>
                    <a:pt x="424" y="477"/>
                  </a:moveTo>
                  <a:cubicBezTo>
                    <a:pt x="424" y="476"/>
                    <a:pt x="424" y="475"/>
                    <a:pt x="424" y="475"/>
                  </a:cubicBezTo>
                  <a:cubicBezTo>
                    <a:pt x="427" y="474"/>
                    <a:pt x="430" y="474"/>
                    <a:pt x="434" y="474"/>
                  </a:cubicBezTo>
                  <a:cubicBezTo>
                    <a:pt x="435" y="474"/>
                    <a:pt x="435" y="475"/>
                    <a:pt x="435" y="476"/>
                  </a:cubicBezTo>
                  <a:cubicBezTo>
                    <a:pt x="431" y="476"/>
                    <a:pt x="427" y="477"/>
                    <a:pt x="424" y="477"/>
                  </a:cubicBezTo>
                  <a:moveTo>
                    <a:pt x="103" y="473"/>
                  </a:moveTo>
                  <a:cubicBezTo>
                    <a:pt x="102" y="471"/>
                    <a:pt x="100" y="471"/>
                    <a:pt x="99" y="468"/>
                  </a:cubicBezTo>
                  <a:cubicBezTo>
                    <a:pt x="98" y="468"/>
                    <a:pt x="97" y="468"/>
                    <a:pt x="95" y="468"/>
                  </a:cubicBezTo>
                  <a:cubicBezTo>
                    <a:pt x="94" y="467"/>
                    <a:pt x="94" y="465"/>
                    <a:pt x="94" y="464"/>
                  </a:cubicBezTo>
                  <a:cubicBezTo>
                    <a:pt x="92" y="464"/>
                    <a:pt x="91" y="464"/>
                    <a:pt x="90" y="464"/>
                  </a:cubicBezTo>
                  <a:cubicBezTo>
                    <a:pt x="80" y="452"/>
                    <a:pt x="80" y="452"/>
                    <a:pt x="78" y="448"/>
                  </a:cubicBezTo>
                  <a:cubicBezTo>
                    <a:pt x="76" y="448"/>
                    <a:pt x="74" y="449"/>
                    <a:pt x="72" y="449"/>
                  </a:cubicBezTo>
                  <a:cubicBezTo>
                    <a:pt x="73" y="442"/>
                    <a:pt x="73" y="437"/>
                    <a:pt x="76" y="432"/>
                  </a:cubicBezTo>
                  <a:cubicBezTo>
                    <a:pt x="77" y="432"/>
                    <a:pt x="78" y="432"/>
                    <a:pt x="79" y="432"/>
                  </a:cubicBezTo>
                  <a:cubicBezTo>
                    <a:pt x="79" y="437"/>
                    <a:pt x="78" y="449"/>
                    <a:pt x="91" y="453"/>
                  </a:cubicBezTo>
                  <a:cubicBezTo>
                    <a:pt x="91" y="454"/>
                    <a:pt x="91" y="454"/>
                    <a:pt x="91" y="455"/>
                  </a:cubicBezTo>
                  <a:cubicBezTo>
                    <a:pt x="95" y="458"/>
                    <a:pt x="100" y="461"/>
                    <a:pt x="104" y="464"/>
                  </a:cubicBezTo>
                  <a:cubicBezTo>
                    <a:pt x="104" y="464"/>
                    <a:pt x="104" y="465"/>
                    <a:pt x="104" y="466"/>
                  </a:cubicBezTo>
                  <a:cubicBezTo>
                    <a:pt x="108" y="468"/>
                    <a:pt x="108" y="468"/>
                    <a:pt x="110" y="471"/>
                  </a:cubicBezTo>
                  <a:cubicBezTo>
                    <a:pt x="107" y="472"/>
                    <a:pt x="105" y="472"/>
                    <a:pt x="103" y="473"/>
                  </a:cubicBezTo>
                  <a:moveTo>
                    <a:pt x="188" y="473"/>
                  </a:moveTo>
                  <a:cubicBezTo>
                    <a:pt x="183" y="457"/>
                    <a:pt x="191" y="449"/>
                    <a:pt x="201" y="438"/>
                  </a:cubicBezTo>
                  <a:cubicBezTo>
                    <a:pt x="205" y="437"/>
                    <a:pt x="217" y="419"/>
                    <a:pt x="220" y="414"/>
                  </a:cubicBezTo>
                  <a:cubicBezTo>
                    <a:pt x="220" y="405"/>
                    <a:pt x="220" y="405"/>
                    <a:pt x="222" y="399"/>
                  </a:cubicBezTo>
                  <a:cubicBezTo>
                    <a:pt x="225" y="399"/>
                    <a:pt x="227" y="395"/>
                    <a:pt x="227" y="393"/>
                  </a:cubicBezTo>
                  <a:cubicBezTo>
                    <a:pt x="231" y="393"/>
                    <a:pt x="250" y="380"/>
                    <a:pt x="251" y="376"/>
                  </a:cubicBezTo>
                  <a:cubicBezTo>
                    <a:pt x="253" y="375"/>
                    <a:pt x="256" y="374"/>
                    <a:pt x="258" y="373"/>
                  </a:cubicBezTo>
                  <a:cubicBezTo>
                    <a:pt x="258" y="374"/>
                    <a:pt x="258" y="375"/>
                    <a:pt x="258" y="376"/>
                  </a:cubicBezTo>
                  <a:cubicBezTo>
                    <a:pt x="258" y="376"/>
                    <a:pt x="257" y="376"/>
                    <a:pt x="256" y="376"/>
                  </a:cubicBezTo>
                  <a:cubicBezTo>
                    <a:pt x="246" y="388"/>
                    <a:pt x="242" y="393"/>
                    <a:pt x="237" y="409"/>
                  </a:cubicBezTo>
                  <a:cubicBezTo>
                    <a:pt x="224" y="423"/>
                    <a:pt x="211" y="438"/>
                    <a:pt x="197" y="453"/>
                  </a:cubicBezTo>
                  <a:cubicBezTo>
                    <a:pt x="197" y="456"/>
                    <a:pt x="194" y="459"/>
                    <a:pt x="197" y="466"/>
                  </a:cubicBezTo>
                  <a:cubicBezTo>
                    <a:pt x="196" y="468"/>
                    <a:pt x="195" y="471"/>
                    <a:pt x="195" y="473"/>
                  </a:cubicBezTo>
                  <a:cubicBezTo>
                    <a:pt x="193" y="473"/>
                    <a:pt x="191" y="473"/>
                    <a:pt x="188" y="473"/>
                  </a:cubicBezTo>
                  <a:moveTo>
                    <a:pt x="25" y="471"/>
                  </a:moveTo>
                  <a:cubicBezTo>
                    <a:pt x="25" y="453"/>
                    <a:pt x="39" y="453"/>
                    <a:pt x="53" y="451"/>
                  </a:cubicBezTo>
                  <a:cubicBezTo>
                    <a:pt x="48" y="455"/>
                    <a:pt x="47" y="454"/>
                    <a:pt x="44" y="460"/>
                  </a:cubicBezTo>
                  <a:cubicBezTo>
                    <a:pt x="46" y="460"/>
                    <a:pt x="47" y="460"/>
                    <a:pt x="48" y="461"/>
                  </a:cubicBezTo>
                  <a:cubicBezTo>
                    <a:pt x="41" y="464"/>
                    <a:pt x="33" y="467"/>
                    <a:pt x="25" y="471"/>
                  </a:cubicBezTo>
                  <a:moveTo>
                    <a:pt x="429" y="471"/>
                  </a:moveTo>
                  <a:cubicBezTo>
                    <a:pt x="429" y="470"/>
                    <a:pt x="429" y="469"/>
                    <a:pt x="429" y="468"/>
                  </a:cubicBezTo>
                  <a:cubicBezTo>
                    <a:pt x="430" y="468"/>
                    <a:pt x="432" y="467"/>
                    <a:pt x="436" y="469"/>
                  </a:cubicBezTo>
                  <a:cubicBezTo>
                    <a:pt x="434" y="469"/>
                    <a:pt x="431" y="470"/>
                    <a:pt x="429" y="471"/>
                  </a:cubicBezTo>
                  <a:moveTo>
                    <a:pt x="324" y="469"/>
                  </a:moveTo>
                  <a:cubicBezTo>
                    <a:pt x="324" y="468"/>
                    <a:pt x="323" y="467"/>
                    <a:pt x="323" y="466"/>
                  </a:cubicBezTo>
                  <a:cubicBezTo>
                    <a:pt x="324" y="466"/>
                    <a:pt x="325" y="466"/>
                    <a:pt x="327" y="466"/>
                  </a:cubicBezTo>
                  <a:cubicBezTo>
                    <a:pt x="327" y="467"/>
                    <a:pt x="327" y="468"/>
                    <a:pt x="327" y="469"/>
                  </a:cubicBezTo>
                  <a:cubicBezTo>
                    <a:pt x="326" y="469"/>
                    <a:pt x="325" y="469"/>
                    <a:pt x="324" y="469"/>
                  </a:cubicBezTo>
                  <a:moveTo>
                    <a:pt x="683" y="467"/>
                  </a:moveTo>
                  <a:cubicBezTo>
                    <a:pt x="676" y="465"/>
                    <a:pt x="675" y="460"/>
                    <a:pt x="671" y="458"/>
                  </a:cubicBezTo>
                  <a:cubicBezTo>
                    <a:pt x="671" y="457"/>
                    <a:pt x="671" y="456"/>
                    <a:pt x="671" y="455"/>
                  </a:cubicBezTo>
                  <a:cubicBezTo>
                    <a:pt x="673" y="455"/>
                    <a:pt x="682" y="459"/>
                    <a:pt x="688" y="455"/>
                  </a:cubicBezTo>
                  <a:cubicBezTo>
                    <a:pt x="693" y="459"/>
                    <a:pt x="690" y="462"/>
                    <a:pt x="690" y="466"/>
                  </a:cubicBezTo>
                  <a:cubicBezTo>
                    <a:pt x="688" y="466"/>
                    <a:pt x="685" y="467"/>
                    <a:pt x="683" y="467"/>
                  </a:cubicBezTo>
                  <a:moveTo>
                    <a:pt x="313" y="466"/>
                  </a:moveTo>
                  <a:cubicBezTo>
                    <a:pt x="313" y="465"/>
                    <a:pt x="313" y="464"/>
                    <a:pt x="313" y="462"/>
                  </a:cubicBezTo>
                  <a:cubicBezTo>
                    <a:pt x="316" y="462"/>
                    <a:pt x="316" y="462"/>
                    <a:pt x="319" y="464"/>
                  </a:cubicBezTo>
                  <a:cubicBezTo>
                    <a:pt x="319" y="464"/>
                    <a:pt x="319" y="464"/>
                    <a:pt x="319" y="465"/>
                  </a:cubicBezTo>
                  <a:cubicBezTo>
                    <a:pt x="317" y="465"/>
                    <a:pt x="315" y="466"/>
                    <a:pt x="313" y="466"/>
                  </a:cubicBezTo>
                  <a:moveTo>
                    <a:pt x="532" y="465"/>
                  </a:moveTo>
                  <a:cubicBezTo>
                    <a:pt x="532" y="463"/>
                    <a:pt x="532" y="461"/>
                    <a:pt x="532" y="460"/>
                  </a:cubicBezTo>
                  <a:cubicBezTo>
                    <a:pt x="540" y="458"/>
                    <a:pt x="551" y="455"/>
                    <a:pt x="562" y="456"/>
                  </a:cubicBezTo>
                  <a:cubicBezTo>
                    <a:pt x="559" y="462"/>
                    <a:pt x="548" y="461"/>
                    <a:pt x="543" y="461"/>
                  </a:cubicBezTo>
                  <a:cubicBezTo>
                    <a:pt x="539" y="462"/>
                    <a:pt x="535" y="463"/>
                    <a:pt x="532" y="465"/>
                  </a:cubicBezTo>
                  <a:moveTo>
                    <a:pt x="672" y="451"/>
                  </a:moveTo>
                  <a:cubicBezTo>
                    <a:pt x="672" y="450"/>
                    <a:pt x="672" y="449"/>
                    <a:pt x="672" y="448"/>
                  </a:cubicBezTo>
                  <a:cubicBezTo>
                    <a:pt x="673" y="448"/>
                    <a:pt x="674" y="448"/>
                    <a:pt x="676" y="448"/>
                  </a:cubicBezTo>
                  <a:cubicBezTo>
                    <a:pt x="676" y="449"/>
                    <a:pt x="676" y="450"/>
                    <a:pt x="676" y="451"/>
                  </a:cubicBezTo>
                  <a:cubicBezTo>
                    <a:pt x="675" y="451"/>
                    <a:pt x="673" y="451"/>
                    <a:pt x="672" y="451"/>
                  </a:cubicBezTo>
                  <a:moveTo>
                    <a:pt x="652" y="450"/>
                  </a:moveTo>
                  <a:cubicBezTo>
                    <a:pt x="652" y="447"/>
                    <a:pt x="653" y="445"/>
                    <a:pt x="653" y="442"/>
                  </a:cubicBezTo>
                  <a:cubicBezTo>
                    <a:pt x="656" y="442"/>
                    <a:pt x="662" y="439"/>
                    <a:pt x="665" y="447"/>
                  </a:cubicBezTo>
                  <a:cubicBezTo>
                    <a:pt x="661" y="447"/>
                    <a:pt x="657" y="447"/>
                    <a:pt x="654" y="447"/>
                  </a:cubicBezTo>
                  <a:cubicBezTo>
                    <a:pt x="653" y="448"/>
                    <a:pt x="653" y="449"/>
                    <a:pt x="652" y="450"/>
                  </a:cubicBezTo>
                  <a:moveTo>
                    <a:pt x="124" y="449"/>
                  </a:moveTo>
                  <a:cubicBezTo>
                    <a:pt x="124" y="448"/>
                    <a:pt x="124" y="447"/>
                    <a:pt x="124" y="447"/>
                  </a:cubicBezTo>
                  <a:cubicBezTo>
                    <a:pt x="117" y="444"/>
                    <a:pt x="111" y="432"/>
                    <a:pt x="110" y="430"/>
                  </a:cubicBezTo>
                  <a:cubicBezTo>
                    <a:pt x="109" y="430"/>
                    <a:pt x="108" y="430"/>
                    <a:pt x="108" y="430"/>
                  </a:cubicBezTo>
                  <a:cubicBezTo>
                    <a:pt x="104" y="419"/>
                    <a:pt x="95" y="408"/>
                    <a:pt x="91" y="404"/>
                  </a:cubicBezTo>
                  <a:cubicBezTo>
                    <a:pt x="86" y="394"/>
                    <a:pt x="81" y="385"/>
                    <a:pt x="76" y="376"/>
                  </a:cubicBezTo>
                  <a:cubicBezTo>
                    <a:pt x="75" y="376"/>
                    <a:pt x="75" y="376"/>
                    <a:pt x="74" y="376"/>
                  </a:cubicBezTo>
                  <a:cubicBezTo>
                    <a:pt x="73" y="373"/>
                    <a:pt x="72" y="371"/>
                    <a:pt x="72" y="369"/>
                  </a:cubicBezTo>
                  <a:cubicBezTo>
                    <a:pt x="71" y="369"/>
                    <a:pt x="70" y="369"/>
                    <a:pt x="70" y="369"/>
                  </a:cubicBezTo>
                  <a:cubicBezTo>
                    <a:pt x="70" y="368"/>
                    <a:pt x="70" y="367"/>
                    <a:pt x="70" y="366"/>
                  </a:cubicBezTo>
                  <a:cubicBezTo>
                    <a:pt x="72" y="366"/>
                    <a:pt x="73" y="366"/>
                    <a:pt x="75" y="367"/>
                  </a:cubicBezTo>
                  <a:cubicBezTo>
                    <a:pt x="89" y="388"/>
                    <a:pt x="103" y="410"/>
                    <a:pt x="116" y="431"/>
                  </a:cubicBezTo>
                  <a:cubicBezTo>
                    <a:pt x="119" y="431"/>
                    <a:pt x="126" y="441"/>
                    <a:pt x="126" y="448"/>
                  </a:cubicBezTo>
                  <a:cubicBezTo>
                    <a:pt x="125" y="448"/>
                    <a:pt x="125" y="449"/>
                    <a:pt x="124" y="449"/>
                  </a:cubicBezTo>
                  <a:moveTo>
                    <a:pt x="331" y="438"/>
                  </a:moveTo>
                  <a:cubicBezTo>
                    <a:pt x="330" y="436"/>
                    <a:pt x="330" y="435"/>
                    <a:pt x="329" y="434"/>
                  </a:cubicBezTo>
                  <a:cubicBezTo>
                    <a:pt x="330" y="434"/>
                    <a:pt x="331" y="434"/>
                    <a:pt x="332" y="434"/>
                  </a:cubicBezTo>
                  <a:cubicBezTo>
                    <a:pt x="333" y="436"/>
                    <a:pt x="333" y="436"/>
                    <a:pt x="331" y="438"/>
                  </a:cubicBezTo>
                  <a:moveTo>
                    <a:pt x="176" y="436"/>
                  </a:moveTo>
                  <a:cubicBezTo>
                    <a:pt x="165" y="429"/>
                    <a:pt x="161" y="395"/>
                    <a:pt x="153" y="395"/>
                  </a:cubicBezTo>
                  <a:cubicBezTo>
                    <a:pt x="153" y="393"/>
                    <a:pt x="152" y="391"/>
                    <a:pt x="152" y="389"/>
                  </a:cubicBezTo>
                  <a:cubicBezTo>
                    <a:pt x="151" y="389"/>
                    <a:pt x="151" y="389"/>
                    <a:pt x="150" y="389"/>
                  </a:cubicBezTo>
                  <a:cubicBezTo>
                    <a:pt x="150" y="386"/>
                    <a:pt x="149" y="383"/>
                    <a:pt x="148" y="381"/>
                  </a:cubicBezTo>
                  <a:cubicBezTo>
                    <a:pt x="137" y="375"/>
                    <a:pt x="136" y="354"/>
                    <a:pt x="136" y="348"/>
                  </a:cubicBezTo>
                  <a:cubicBezTo>
                    <a:pt x="136" y="348"/>
                    <a:pt x="137" y="348"/>
                    <a:pt x="138" y="348"/>
                  </a:cubicBezTo>
                  <a:cubicBezTo>
                    <a:pt x="148" y="369"/>
                    <a:pt x="159" y="390"/>
                    <a:pt x="169" y="412"/>
                  </a:cubicBezTo>
                  <a:cubicBezTo>
                    <a:pt x="171" y="418"/>
                    <a:pt x="176" y="425"/>
                    <a:pt x="176" y="436"/>
                  </a:cubicBezTo>
                  <a:moveTo>
                    <a:pt x="290" y="436"/>
                  </a:moveTo>
                  <a:cubicBezTo>
                    <a:pt x="289" y="432"/>
                    <a:pt x="289" y="432"/>
                    <a:pt x="291" y="427"/>
                  </a:cubicBezTo>
                  <a:cubicBezTo>
                    <a:pt x="292" y="427"/>
                    <a:pt x="293" y="427"/>
                    <a:pt x="294" y="427"/>
                  </a:cubicBezTo>
                  <a:cubicBezTo>
                    <a:pt x="295" y="427"/>
                    <a:pt x="295" y="428"/>
                    <a:pt x="296" y="429"/>
                  </a:cubicBezTo>
                  <a:cubicBezTo>
                    <a:pt x="294" y="432"/>
                    <a:pt x="294" y="432"/>
                    <a:pt x="294" y="436"/>
                  </a:cubicBezTo>
                  <a:cubicBezTo>
                    <a:pt x="293" y="436"/>
                    <a:pt x="291" y="436"/>
                    <a:pt x="290" y="436"/>
                  </a:cubicBezTo>
                  <a:moveTo>
                    <a:pt x="191" y="434"/>
                  </a:moveTo>
                  <a:cubicBezTo>
                    <a:pt x="191" y="433"/>
                    <a:pt x="191" y="432"/>
                    <a:pt x="191" y="432"/>
                  </a:cubicBezTo>
                  <a:cubicBezTo>
                    <a:pt x="190" y="430"/>
                    <a:pt x="188" y="429"/>
                    <a:pt x="186" y="427"/>
                  </a:cubicBezTo>
                  <a:cubicBezTo>
                    <a:pt x="186" y="429"/>
                    <a:pt x="185" y="430"/>
                    <a:pt x="185" y="431"/>
                  </a:cubicBezTo>
                  <a:cubicBezTo>
                    <a:pt x="183" y="430"/>
                    <a:pt x="177" y="389"/>
                    <a:pt x="176" y="386"/>
                  </a:cubicBezTo>
                  <a:cubicBezTo>
                    <a:pt x="176" y="381"/>
                    <a:pt x="176" y="375"/>
                    <a:pt x="176" y="370"/>
                  </a:cubicBezTo>
                  <a:cubicBezTo>
                    <a:pt x="177" y="369"/>
                    <a:pt x="178" y="369"/>
                    <a:pt x="179" y="369"/>
                  </a:cubicBezTo>
                  <a:cubicBezTo>
                    <a:pt x="180" y="382"/>
                    <a:pt x="183" y="395"/>
                    <a:pt x="186" y="411"/>
                  </a:cubicBezTo>
                  <a:cubicBezTo>
                    <a:pt x="186" y="410"/>
                    <a:pt x="186" y="409"/>
                    <a:pt x="187" y="408"/>
                  </a:cubicBezTo>
                  <a:cubicBezTo>
                    <a:pt x="188" y="408"/>
                    <a:pt x="188" y="408"/>
                    <a:pt x="189" y="408"/>
                  </a:cubicBezTo>
                  <a:cubicBezTo>
                    <a:pt x="190" y="416"/>
                    <a:pt x="191" y="424"/>
                    <a:pt x="196" y="434"/>
                  </a:cubicBezTo>
                  <a:cubicBezTo>
                    <a:pt x="194" y="434"/>
                    <a:pt x="193" y="434"/>
                    <a:pt x="191" y="434"/>
                  </a:cubicBezTo>
                  <a:moveTo>
                    <a:pt x="771" y="430"/>
                  </a:moveTo>
                  <a:cubicBezTo>
                    <a:pt x="771" y="429"/>
                    <a:pt x="771" y="428"/>
                    <a:pt x="771" y="427"/>
                  </a:cubicBezTo>
                  <a:cubicBezTo>
                    <a:pt x="774" y="427"/>
                    <a:pt x="778" y="427"/>
                    <a:pt x="781" y="427"/>
                  </a:cubicBezTo>
                  <a:cubicBezTo>
                    <a:pt x="781" y="426"/>
                    <a:pt x="781" y="426"/>
                    <a:pt x="781" y="425"/>
                  </a:cubicBezTo>
                  <a:cubicBezTo>
                    <a:pt x="786" y="424"/>
                    <a:pt x="791" y="423"/>
                    <a:pt x="796" y="422"/>
                  </a:cubicBezTo>
                  <a:cubicBezTo>
                    <a:pt x="796" y="423"/>
                    <a:pt x="796" y="425"/>
                    <a:pt x="796" y="427"/>
                  </a:cubicBezTo>
                  <a:cubicBezTo>
                    <a:pt x="789" y="427"/>
                    <a:pt x="774" y="428"/>
                    <a:pt x="771" y="430"/>
                  </a:cubicBezTo>
                  <a:moveTo>
                    <a:pt x="153" y="428"/>
                  </a:moveTo>
                  <a:cubicBezTo>
                    <a:pt x="148" y="427"/>
                    <a:pt x="143" y="427"/>
                    <a:pt x="138" y="426"/>
                  </a:cubicBezTo>
                  <a:cubicBezTo>
                    <a:pt x="137" y="424"/>
                    <a:pt x="137" y="422"/>
                    <a:pt x="137" y="421"/>
                  </a:cubicBezTo>
                  <a:cubicBezTo>
                    <a:pt x="136" y="420"/>
                    <a:pt x="135" y="420"/>
                    <a:pt x="134" y="420"/>
                  </a:cubicBezTo>
                  <a:cubicBezTo>
                    <a:pt x="134" y="416"/>
                    <a:pt x="134" y="416"/>
                    <a:pt x="135" y="414"/>
                  </a:cubicBezTo>
                  <a:cubicBezTo>
                    <a:pt x="142" y="414"/>
                    <a:pt x="149" y="411"/>
                    <a:pt x="158" y="417"/>
                  </a:cubicBezTo>
                  <a:cubicBezTo>
                    <a:pt x="158" y="418"/>
                    <a:pt x="158" y="420"/>
                    <a:pt x="158" y="422"/>
                  </a:cubicBezTo>
                  <a:cubicBezTo>
                    <a:pt x="153" y="422"/>
                    <a:pt x="153" y="422"/>
                    <a:pt x="151" y="421"/>
                  </a:cubicBezTo>
                  <a:cubicBezTo>
                    <a:pt x="147" y="425"/>
                    <a:pt x="155" y="426"/>
                    <a:pt x="153" y="428"/>
                  </a:cubicBezTo>
                  <a:moveTo>
                    <a:pt x="752" y="426"/>
                  </a:moveTo>
                  <a:cubicBezTo>
                    <a:pt x="751" y="425"/>
                    <a:pt x="751" y="424"/>
                    <a:pt x="751" y="423"/>
                  </a:cubicBezTo>
                  <a:cubicBezTo>
                    <a:pt x="753" y="422"/>
                    <a:pt x="754" y="421"/>
                    <a:pt x="754" y="419"/>
                  </a:cubicBezTo>
                  <a:cubicBezTo>
                    <a:pt x="753" y="419"/>
                    <a:pt x="752" y="419"/>
                    <a:pt x="752" y="419"/>
                  </a:cubicBezTo>
                  <a:cubicBezTo>
                    <a:pt x="752" y="417"/>
                    <a:pt x="753" y="416"/>
                    <a:pt x="754" y="414"/>
                  </a:cubicBezTo>
                  <a:cubicBezTo>
                    <a:pt x="758" y="414"/>
                    <a:pt x="762" y="413"/>
                    <a:pt x="767" y="413"/>
                  </a:cubicBezTo>
                  <a:cubicBezTo>
                    <a:pt x="766" y="414"/>
                    <a:pt x="766" y="414"/>
                    <a:pt x="759" y="417"/>
                  </a:cubicBezTo>
                  <a:cubicBezTo>
                    <a:pt x="759" y="419"/>
                    <a:pt x="760" y="421"/>
                    <a:pt x="760" y="424"/>
                  </a:cubicBezTo>
                  <a:cubicBezTo>
                    <a:pt x="757" y="424"/>
                    <a:pt x="754" y="425"/>
                    <a:pt x="752" y="426"/>
                  </a:cubicBezTo>
                  <a:moveTo>
                    <a:pt x="90" y="425"/>
                  </a:moveTo>
                  <a:cubicBezTo>
                    <a:pt x="89" y="423"/>
                    <a:pt x="87" y="423"/>
                    <a:pt x="85" y="419"/>
                  </a:cubicBezTo>
                  <a:cubicBezTo>
                    <a:pt x="84" y="419"/>
                    <a:pt x="83" y="419"/>
                    <a:pt x="83" y="419"/>
                  </a:cubicBezTo>
                  <a:cubicBezTo>
                    <a:pt x="82" y="415"/>
                    <a:pt x="79" y="411"/>
                    <a:pt x="74" y="402"/>
                  </a:cubicBezTo>
                  <a:cubicBezTo>
                    <a:pt x="73" y="399"/>
                    <a:pt x="73" y="396"/>
                    <a:pt x="72" y="393"/>
                  </a:cubicBezTo>
                  <a:cubicBezTo>
                    <a:pt x="72" y="392"/>
                    <a:pt x="71" y="392"/>
                    <a:pt x="70" y="392"/>
                  </a:cubicBezTo>
                  <a:cubicBezTo>
                    <a:pt x="67" y="386"/>
                    <a:pt x="65" y="379"/>
                    <a:pt x="62" y="373"/>
                  </a:cubicBezTo>
                  <a:cubicBezTo>
                    <a:pt x="73" y="379"/>
                    <a:pt x="83" y="405"/>
                    <a:pt x="90" y="420"/>
                  </a:cubicBezTo>
                  <a:cubicBezTo>
                    <a:pt x="90" y="422"/>
                    <a:pt x="90" y="423"/>
                    <a:pt x="90" y="425"/>
                  </a:cubicBezTo>
                  <a:moveTo>
                    <a:pt x="765" y="425"/>
                  </a:moveTo>
                  <a:cubicBezTo>
                    <a:pt x="768" y="417"/>
                    <a:pt x="769" y="417"/>
                    <a:pt x="777" y="416"/>
                  </a:cubicBezTo>
                  <a:cubicBezTo>
                    <a:pt x="776" y="415"/>
                    <a:pt x="776" y="414"/>
                    <a:pt x="776" y="412"/>
                  </a:cubicBezTo>
                  <a:cubicBezTo>
                    <a:pt x="778" y="412"/>
                    <a:pt x="780" y="413"/>
                    <a:pt x="782" y="413"/>
                  </a:cubicBezTo>
                  <a:cubicBezTo>
                    <a:pt x="780" y="414"/>
                    <a:pt x="778" y="415"/>
                    <a:pt x="777" y="417"/>
                  </a:cubicBezTo>
                  <a:cubicBezTo>
                    <a:pt x="777" y="417"/>
                    <a:pt x="777" y="417"/>
                    <a:pt x="777" y="418"/>
                  </a:cubicBezTo>
                  <a:cubicBezTo>
                    <a:pt x="781" y="418"/>
                    <a:pt x="786" y="418"/>
                    <a:pt x="791" y="419"/>
                  </a:cubicBezTo>
                  <a:cubicBezTo>
                    <a:pt x="789" y="420"/>
                    <a:pt x="787" y="421"/>
                    <a:pt x="785" y="423"/>
                  </a:cubicBezTo>
                  <a:cubicBezTo>
                    <a:pt x="785" y="422"/>
                    <a:pt x="784" y="421"/>
                    <a:pt x="784" y="421"/>
                  </a:cubicBezTo>
                  <a:cubicBezTo>
                    <a:pt x="783" y="421"/>
                    <a:pt x="781" y="421"/>
                    <a:pt x="781" y="421"/>
                  </a:cubicBezTo>
                  <a:cubicBezTo>
                    <a:pt x="780" y="421"/>
                    <a:pt x="780" y="422"/>
                    <a:pt x="780" y="423"/>
                  </a:cubicBezTo>
                  <a:cubicBezTo>
                    <a:pt x="773" y="423"/>
                    <a:pt x="769" y="423"/>
                    <a:pt x="765" y="425"/>
                  </a:cubicBezTo>
                  <a:moveTo>
                    <a:pt x="68" y="421"/>
                  </a:moveTo>
                  <a:cubicBezTo>
                    <a:pt x="56" y="407"/>
                    <a:pt x="51" y="386"/>
                    <a:pt x="48" y="373"/>
                  </a:cubicBezTo>
                  <a:cubicBezTo>
                    <a:pt x="48" y="367"/>
                    <a:pt x="47" y="362"/>
                    <a:pt x="47" y="357"/>
                  </a:cubicBezTo>
                  <a:cubicBezTo>
                    <a:pt x="48" y="357"/>
                    <a:pt x="48" y="357"/>
                    <a:pt x="49" y="357"/>
                  </a:cubicBezTo>
                  <a:cubicBezTo>
                    <a:pt x="50" y="365"/>
                    <a:pt x="53" y="381"/>
                    <a:pt x="61" y="392"/>
                  </a:cubicBezTo>
                  <a:cubicBezTo>
                    <a:pt x="61" y="392"/>
                    <a:pt x="61" y="393"/>
                    <a:pt x="61" y="394"/>
                  </a:cubicBezTo>
                  <a:cubicBezTo>
                    <a:pt x="64" y="398"/>
                    <a:pt x="65" y="407"/>
                    <a:pt x="69" y="414"/>
                  </a:cubicBezTo>
                  <a:cubicBezTo>
                    <a:pt x="69" y="420"/>
                    <a:pt x="69" y="420"/>
                    <a:pt x="68" y="421"/>
                  </a:cubicBezTo>
                  <a:moveTo>
                    <a:pt x="642" y="421"/>
                  </a:moveTo>
                  <a:cubicBezTo>
                    <a:pt x="637" y="407"/>
                    <a:pt x="637" y="398"/>
                    <a:pt x="637" y="387"/>
                  </a:cubicBezTo>
                  <a:cubicBezTo>
                    <a:pt x="633" y="381"/>
                    <a:pt x="631" y="379"/>
                    <a:pt x="627" y="376"/>
                  </a:cubicBezTo>
                  <a:cubicBezTo>
                    <a:pt x="627" y="375"/>
                    <a:pt x="627" y="374"/>
                    <a:pt x="627" y="373"/>
                  </a:cubicBezTo>
                  <a:cubicBezTo>
                    <a:pt x="647" y="373"/>
                    <a:pt x="643" y="387"/>
                    <a:pt x="642" y="408"/>
                  </a:cubicBezTo>
                  <a:cubicBezTo>
                    <a:pt x="643" y="410"/>
                    <a:pt x="643" y="412"/>
                    <a:pt x="645" y="414"/>
                  </a:cubicBezTo>
                  <a:cubicBezTo>
                    <a:pt x="643" y="414"/>
                    <a:pt x="643" y="414"/>
                    <a:pt x="642" y="414"/>
                  </a:cubicBezTo>
                  <a:cubicBezTo>
                    <a:pt x="643" y="417"/>
                    <a:pt x="643" y="419"/>
                    <a:pt x="645" y="421"/>
                  </a:cubicBezTo>
                  <a:cubicBezTo>
                    <a:pt x="643" y="421"/>
                    <a:pt x="643" y="421"/>
                    <a:pt x="642" y="421"/>
                  </a:cubicBezTo>
                  <a:moveTo>
                    <a:pt x="201" y="419"/>
                  </a:moveTo>
                  <a:cubicBezTo>
                    <a:pt x="199" y="404"/>
                    <a:pt x="191" y="344"/>
                    <a:pt x="200" y="340"/>
                  </a:cubicBezTo>
                  <a:cubicBezTo>
                    <a:pt x="200" y="343"/>
                    <a:pt x="208" y="381"/>
                    <a:pt x="202" y="387"/>
                  </a:cubicBezTo>
                  <a:cubicBezTo>
                    <a:pt x="202" y="389"/>
                    <a:pt x="202" y="391"/>
                    <a:pt x="202" y="393"/>
                  </a:cubicBezTo>
                  <a:cubicBezTo>
                    <a:pt x="202" y="393"/>
                    <a:pt x="203" y="393"/>
                    <a:pt x="204" y="393"/>
                  </a:cubicBezTo>
                  <a:cubicBezTo>
                    <a:pt x="203" y="395"/>
                    <a:pt x="202" y="398"/>
                    <a:pt x="202" y="401"/>
                  </a:cubicBezTo>
                  <a:cubicBezTo>
                    <a:pt x="202" y="401"/>
                    <a:pt x="203" y="401"/>
                    <a:pt x="204" y="401"/>
                  </a:cubicBezTo>
                  <a:cubicBezTo>
                    <a:pt x="204" y="407"/>
                    <a:pt x="204" y="412"/>
                    <a:pt x="204" y="417"/>
                  </a:cubicBezTo>
                  <a:cubicBezTo>
                    <a:pt x="203" y="417"/>
                    <a:pt x="202" y="418"/>
                    <a:pt x="201" y="419"/>
                  </a:cubicBezTo>
                  <a:moveTo>
                    <a:pt x="311" y="417"/>
                  </a:moveTo>
                  <a:cubicBezTo>
                    <a:pt x="311" y="415"/>
                    <a:pt x="311" y="414"/>
                    <a:pt x="311" y="413"/>
                  </a:cubicBezTo>
                  <a:cubicBezTo>
                    <a:pt x="312" y="413"/>
                    <a:pt x="313" y="413"/>
                    <a:pt x="313" y="413"/>
                  </a:cubicBezTo>
                  <a:cubicBezTo>
                    <a:pt x="313" y="414"/>
                    <a:pt x="314" y="415"/>
                    <a:pt x="314" y="417"/>
                  </a:cubicBezTo>
                  <a:cubicBezTo>
                    <a:pt x="313" y="417"/>
                    <a:pt x="312" y="417"/>
                    <a:pt x="311" y="417"/>
                  </a:cubicBezTo>
                  <a:moveTo>
                    <a:pt x="788" y="417"/>
                  </a:moveTo>
                  <a:cubicBezTo>
                    <a:pt x="788" y="415"/>
                    <a:pt x="788" y="414"/>
                    <a:pt x="788" y="412"/>
                  </a:cubicBezTo>
                  <a:cubicBezTo>
                    <a:pt x="787" y="412"/>
                    <a:pt x="785" y="412"/>
                    <a:pt x="784" y="412"/>
                  </a:cubicBezTo>
                  <a:cubicBezTo>
                    <a:pt x="784" y="411"/>
                    <a:pt x="784" y="409"/>
                    <a:pt x="784" y="408"/>
                  </a:cubicBezTo>
                  <a:cubicBezTo>
                    <a:pt x="787" y="409"/>
                    <a:pt x="788" y="410"/>
                    <a:pt x="789" y="413"/>
                  </a:cubicBezTo>
                  <a:cubicBezTo>
                    <a:pt x="790" y="413"/>
                    <a:pt x="791" y="413"/>
                    <a:pt x="792" y="414"/>
                  </a:cubicBezTo>
                  <a:cubicBezTo>
                    <a:pt x="790" y="414"/>
                    <a:pt x="789" y="415"/>
                    <a:pt x="788" y="417"/>
                  </a:cubicBezTo>
                  <a:moveTo>
                    <a:pt x="144" y="411"/>
                  </a:moveTo>
                  <a:cubicBezTo>
                    <a:pt x="142" y="411"/>
                    <a:pt x="141" y="410"/>
                    <a:pt x="140" y="410"/>
                  </a:cubicBezTo>
                  <a:cubicBezTo>
                    <a:pt x="140" y="409"/>
                    <a:pt x="140" y="408"/>
                    <a:pt x="140" y="408"/>
                  </a:cubicBezTo>
                  <a:cubicBezTo>
                    <a:pt x="141" y="408"/>
                    <a:pt x="143" y="408"/>
                    <a:pt x="145" y="409"/>
                  </a:cubicBezTo>
                  <a:cubicBezTo>
                    <a:pt x="144" y="409"/>
                    <a:pt x="144" y="410"/>
                    <a:pt x="144" y="411"/>
                  </a:cubicBezTo>
                  <a:moveTo>
                    <a:pt x="128" y="408"/>
                  </a:moveTo>
                  <a:cubicBezTo>
                    <a:pt x="117" y="401"/>
                    <a:pt x="112" y="390"/>
                    <a:pt x="110" y="384"/>
                  </a:cubicBezTo>
                  <a:cubicBezTo>
                    <a:pt x="109" y="384"/>
                    <a:pt x="108" y="384"/>
                    <a:pt x="108" y="384"/>
                  </a:cubicBezTo>
                  <a:cubicBezTo>
                    <a:pt x="104" y="373"/>
                    <a:pt x="104" y="373"/>
                    <a:pt x="103" y="365"/>
                  </a:cubicBezTo>
                  <a:cubicBezTo>
                    <a:pt x="104" y="365"/>
                    <a:pt x="119" y="393"/>
                    <a:pt x="129" y="404"/>
                  </a:cubicBezTo>
                  <a:cubicBezTo>
                    <a:pt x="129" y="407"/>
                    <a:pt x="129" y="407"/>
                    <a:pt x="128" y="408"/>
                  </a:cubicBezTo>
                  <a:moveTo>
                    <a:pt x="213" y="402"/>
                  </a:moveTo>
                  <a:cubicBezTo>
                    <a:pt x="212" y="401"/>
                    <a:pt x="211" y="401"/>
                    <a:pt x="211" y="400"/>
                  </a:cubicBezTo>
                  <a:cubicBezTo>
                    <a:pt x="213" y="380"/>
                    <a:pt x="214" y="360"/>
                    <a:pt x="214" y="345"/>
                  </a:cubicBezTo>
                  <a:cubicBezTo>
                    <a:pt x="215" y="343"/>
                    <a:pt x="216" y="341"/>
                    <a:pt x="218" y="339"/>
                  </a:cubicBezTo>
                  <a:cubicBezTo>
                    <a:pt x="222" y="339"/>
                    <a:pt x="220" y="353"/>
                    <a:pt x="220" y="358"/>
                  </a:cubicBezTo>
                  <a:cubicBezTo>
                    <a:pt x="218" y="369"/>
                    <a:pt x="218" y="369"/>
                    <a:pt x="216" y="401"/>
                  </a:cubicBezTo>
                  <a:cubicBezTo>
                    <a:pt x="215" y="401"/>
                    <a:pt x="213" y="401"/>
                    <a:pt x="213" y="402"/>
                  </a:cubicBezTo>
                  <a:moveTo>
                    <a:pt x="139" y="401"/>
                  </a:moveTo>
                  <a:cubicBezTo>
                    <a:pt x="131" y="389"/>
                    <a:pt x="125" y="383"/>
                    <a:pt x="122" y="372"/>
                  </a:cubicBezTo>
                  <a:cubicBezTo>
                    <a:pt x="122" y="372"/>
                    <a:pt x="124" y="372"/>
                    <a:pt x="125" y="372"/>
                  </a:cubicBezTo>
                  <a:cubicBezTo>
                    <a:pt x="129" y="379"/>
                    <a:pt x="133" y="386"/>
                    <a:pt x="138" y="392"/>
                  </a:cubicBezTo>
                  <a:cubicBezTo>
                    <a:pt x="141" y="392"/>
                    <a:pt x="141" y="398"/>
                    <a:pt x="143" y="401"/>
                  </a:cubicBezTo>
                  <a:cubicBezTo>
                    <a:pt x="141" y="401"/>
                    <a:pt x="140" y="401"/>
                    <a:pt x="139" y="401"/>
                  </a:cubicBezTo>
                  <a:moveTo>
                    <a:pt x="837" y="391"/>
                  </a:moveTo>
                  <a:cubicBezTo>
                    <a:pt x="835" y="389"/>
                    <a:pt x="835" y="389"/>
                    <a:pt x="832" y="389"/>
                  </a:cubicBezTo>
                  <a:cubicBezTo>
                    <a:pt x="827" y="377"/>
                    <a:pt x="820" y="383"/>
                    <a:pt x="820" y="376"/>
                  </a:cubicBezTo>
                  <a:cubicBezTo>
                    <a:pt x="820" y="376"/>
                    <a:pt x="822" y="376"/>
                    <a:pt x="823" y="377"/>
                  </a:cubicBezTo>
                  <a:cubicBezTo>
                    <a:pt x="823" y="376"/>
                    <a:pt x="823" y="375"/>
                    <a:pt x="824" y="374"/>
                  </a:cubicBezTo>
                  <a:cubicBezTo>
                    <a:pt x="828" y="374"/>
                    <a:pt x="831" y="374"/>
                    <a:pt x="836" y="375"/>
                  </a:cubicBezTo>
                  <a:cubicBezTo>
                    <a:pt x="832" y="371"/>
                    <a:pt x="830" y="371"/>
                    <a:pt x="828" y="370"/>
                  </a:cubicBezTo>
                  <a:cubicBezTo>
                    <a:pt x="828" y="369"/>
                    <a:pt x="828" y="368"/>
                    <a:pt x="828" y="368"/>
                  </a:cubicBezTo>
                  <a:cubicBezTo>
                    <a:pt x="830" y="368"/>
                    <a:pt x="833" y="369"/>
                    <a:pt x="835" y="369"/>
                  </a:cubicBezTo>
                  <a:cubicBezTo>
                    <a:pt x="836" y="373"/>
                    <a:pt x="842" y="376"/>
                    <a:pt x="851" y="378"/>
                  </a:cubicBezTo>
                  <a:cubicBezTo>
                    <a:pt x="851" y="379"/>
                    <a:pt x="851" y="381"/>
                    <a:pt x="851" y="382"/>
                  </a:cubicBezTo>
                  <a:cubicBezTo>
                    <a:pt x="848" y="382"/>
                    <a:pt x="844" y="381"/>
                    <a:pt x="841" y="380"/>
                  </a:cubicBezTo>
                  <a:cubicBezTo>
                    <a:pt x="841" y="382"/>
                    <a:pt x="844" y="384"/>
                    <a:pt x="844" y="386"/>
                  </a:cubicBezTo>
                  <a:cubicBezTo>
                    <a:pt x="842" y="388"/>
                    <a:pt x="839" y="389"/>
                    <a:pt x="837" y="391"/>
                  </a:cubicBezTo>
                  <a:moveTo>
                    <a:pt x="231" y="386"/>
                  </a:moveTo>
                  <a:cubicBezTo>
                    <a:pt x="231" y="370"/>
                    <a:pt x="227" y="354"/>
                    <a:pt x="237" y="344"/>
                  </a:cubicBezTo>
                  <a:cubicBezTo>
                    <a:pt x="240" y="347"/>
                    <a:pt x="235" y="378"/>
                    <a:pt x="234" y="386"/>
                  </a:cubicBezTo>
                  <a:cubicBezTo>
                    <a:pt x="233" y="386"/>
                    <a:pt x="232" y="386"/>
                    <a:pt x="231" y="386"/>
                  </a:cubicBezTo>
                  <a:moveTo>
                    <a:pt x="981" y="386"/>
                  </a:moveTo>
                  <a:cubicBezTo>
                    <a:pt x="976" y="380"/>
                    <a:pt x="982" y="379"/>
                    <a:pt x="985" y="379"/>
                  </a:cubicBezTo>
                  <a:cubicBezTo>
                    <a:pt x="985" y="382"/>
                    <a:pt x="984" y="385"/>
                    <a:pt x="981" y="386"/>
                  </a:cubicBezTo>
                  <a:moveTo>
                    <a:pt x="365" y="384"/>
                  </a:moveTo>
                  <a:cubicBezTo>
                    <a:pt x="369" y="373"/>
                    <a:pt x="388" y="374"/>
                    <a:pt x="400" y="373"/>
                  </a:cubicBezTo>
                  <a:cubicBezTo>
                    <a:pt x="400" y="372"/>
                    <a:pt x="400" y="372"/>
                    <a:pt x="400" y="371"/>
                  </a:cubicBezTo>
                  <a:cubicBezTo>
                    <a:pt x="404" y="370"/>
                    <a:pt x="407" y="370"/>
                    <a:pt x="411" y="369"/>
                  </a:cubicBezTo>
                  <a:cubicBezTo>
                    <a:pt x="412" y="367"/>
                    <a:pt x="413" y="364"/>
                    <a:pt x="413" y="363"/>
                  </a:cubicBezTo>
                  <a:cubicBezTo>
                    <a:pt x="415" y="363"/>
                    <a:pt x="420" y="353"/>
                    <a:pt x="421" y="352"/>
                  </a:cubicBezTo>
                  <a:cubicBezTo>
                    <a:pt x="424" y="352"/>
                    <a:pt x="426" y="349"/>
                    <a:pt x="429" y="348"/>
                  </a:cubicBezTo>
                  <a:cubicBezTo>
                    <a:pt x="434" y="347"/>
                    <a:pt x="438" y="347"/>
                    <a:pt x="442" y="347"/>
                  </a:cubicBezTo>
                  <a:cubicBezTo>
                    <a:pt x="443" y="345"/>
                    <a:pt x="445" y="343"/>
                    <a:pt x="446" y="341"/>
                  </a:cubicBezTo>
                  <a:cubicBezTo>
                    <a:pt x="448" y="341"/>
                    <a:pt x="449" y="341"/>
                    <a:pt x="451" y="341"/>
                  </a:cubicBezTo>
                  <a:cubicBezTo>
                    <a:pt x="451" y="344"/>
                    <a:pt x="454" y="344"/>
                    <a:pt x="458" y="345"/>
                  </a:cubicBezTo>
                  <a:cubicBezTo>
                    <a:pt x="458" y="344"/>
                    <a:pt x="458" y="342"/>
                    <a:pt x="458" y="341"/>
                  </a:cubicBezTo>
                  <a:cubicBezTo>
                    <a:pt x="457" y="341"/>
                    <a:pt x="457" y="341"/>
                    <a:pt x="456" y="341"/>
                  </a:cubicBezTo>
                  <a:cubicBezTo>
                    <a:pt x="456" y="340"/>
                    <a:pt x="456" y="339"/>
                    <a:pt x="456" y="339"/>
                  </a:cubicBezTo>
                  <a:cubicBezTo>
                    <a:pt x="457" y="339"/>
                    <a:pt x="458" y="339"/>
                    <a:pt x="460" y="339"/>
                  </a:cubicBezTo>
                  <a:cubicBezTo>
                    <a:pt x="461" y="346"/>
                    <a:pt x="477" y="348"/>
                    <a:pt x="477" y="363"/>
                  </a:cubicBezTo>
                  <a:cubicBezTo>
                    <a:pt x="471" y="359"/>
                    <a:pt x="469" y="358"/>
                    <a:pt x="466" y="354"/>
                  </a:cubicBezTo>
                  <a:cubicBezTo>
                    <a:pt x="465" y="354"/>
                    <a:pt x="465" y="354"/>
                    <a:pt x="464" y="354"/>
                  </a:cubicBezTo>
                  <a:cubicBezTo>
                    <a:pt x="464" y="357"/>
                    <a:pt x="465" y="360"/>
                    <a:pt x="465" y="363"/>
                  </a:cubicBezTo>
                  <a:cubicBezTo>
                    <a:pt x="463" y="363"/>
                    <a:pt x="462" y="364"/>
                    <a:pt x="460" y="365"/>
                  </a:cubicBezTo>
                  <a:cubicBezTo>
                    <a:pt x="443" y="360"/>
                    <a:pt x="435" y="353"/>
                    <a:pt x="421" y="360"/>
                  </a:cubicBezTo>
                  <a:cubicBezTo>
                    <a:pt x="421" y="362"/>
                    <a:pt x="421" y="363"/>
                    <a:pt x="421" y="364"/>
                  </a:cubicBezTo>
                  <a:cubicBezTo>
                    <a:pt x="428" y="364"/>
                    <a:pt x="431" y="362"/>
                    <a:pt x="438" y="369"/>
                  </a:cubicBezTo>
                  <a:cubicBezTo>
                    <a:pt x="441" y="370"/>
                    <a:pt x="443" y="370"/>
                    <a:pt x="445" y="371"/>
                  </a:cubicBezTo>
                  <a:cubicBezTo>
                    <a:pt x="444" y="372"/>
                    <a:pt x="444" y="373"/>
                    <a:pt x="444" y="375"/>
                  </a:cubicBezTo>
                  <a:cubicBezTo>
                    <a:pt x="417" y="376"/>
                    <a:pt x="389" y="378"/>
                    <a:pt x="365" y="384"/>
                  </a:cubicBezTo>
                  <a:moveTo>
                    <a:pt x="1103" y="376"/>
                  </a:moveTo>
                  <a:cubicBezTo>
                    <a:pt x="1102" y="374"/>
                    <a:pt x="1100" y="373"/>
                    <a:pt x="1099" y="371"/>
                  </a:cubicBezTo>
                  <a:cubicBezTo>
                    <a:pt x="1099" y="372"/>
                    <a:pt x="1098" y="372"/>
                    <a:pt x="1098" y="373"/>
                  </a:cubicBezTo>
                  <a:cubicBezTo>
                    <a:pt x="1097" y="371"/>
                    <a:pt x="1095" y="369"/>
                    <a:pt x="1094" y="367"/>
                  </a:cubicBezTo>
                  <a:cubicBezTo>
                    <a:pt x="1093" y="367"/>
                    <a:pt x="1092" y="367"/>
                    <a:pt x="1092" y="367"/>
                  </a:cubicBezTo>
                  <a:cubicBezTo>
                    <a:pt x="1092" y="364"/>
                    <a:pt x="1092" y="361"/>
                    <a:pt x="1093" y="358"/>
                  </a:cubicBezTo>
                  <a:cubicBezTo>
                    <a:pt x="1085" y="350"/>
                    <a:pt x="1093" y="343"/>
                    <a:pt x="1089" y="337"/>
                  </a:cubicBezTo>
                  <a:cubicBezTo>
                    <a:pt x="1088" y="337"/>
                    <a:pt x="1086" y="337"/>
                    <a:pt x="1084" y="337"/>
                  </a:cubicBezTo>
                  <a:cubicBezTo>
                    <a:pt x="1083" y="338"/>
                    <a:pt x="1083" y="339"/>
                    <a:pt x="1082" y="341"/>
                  </a:cubicBezTo>
                  <a:cubicBezTo>
                    <a:pt x="1076" y="338"/>
                    <a:pt x="1076" y="340"/>
                    <a:pt x="1075" y="341"/>
                  </a:cubicBezTo>
                  <a:cubicBezTo>
                    <a:pt x="1072" y="330"/>
                    <a:pt x="1083" y="331"/>
                    <a:pt x="1082" y="326"/>
                  </a:cubicBezTo>
                  <a:cubicBezTo>
                    <a:pt x="1069" y="325"/>
                    <a:pt x="1054" y="325"/>
                    <a:pt x="1049" y="330"/>
                  </a:cubicBezTo>
                  <a:cubicBezTo>
                    <a:pt x="1041" y="326"/>
                    <a:pt x="1031" y="329"/>
                    <a:pt x="1030" y="335"/>
                  </a:cubicBezTo>
                  <a:cubicBezTo>
                    <a:pt x="1025" y="333"/>
                    <a:pt x="1020" y="332"/>
                    <a:pt x="1015" y="330"/>
                  </a:cubicBezTo>
                  <a:cubicBezTo>
                    <a:pt x="1024" y="315"/>
                    <a:pt x="1031" y="323"/>
                    <a:pt x="1051" y="323"/>
                  </a:cubicBezTo>
                  <a:cubicBezTo>
                    <a:pt x="1055" y="322"/>
                    <a:pt x="1059" y="320"/>
                    <a:pt x="1064" y="319"/>
                  </a:cubicBezTo>
                  <a:cubicBezTo>
                    <a:pt x="1075" y="319"/>
                    <a:pt x="1078" y="321"/>
                    <a:pt x="1086" y="322"/>
                  </a:cubicBezTo>
                  <a:cubicBezTo>
                    <a:pt x="1086" y="323"/>
                    <a:pt x="1085" y="324"/>
                    <a:pt x="1084" y="326"/>
                  </a:cubicBezTo>
                  <a:cubicBezTo>
                    <a:pt x="1087" y="327"/>
                    <a:pt x="1089" y="328"/>
                    <a:pt x="1092" y="329"/>
                  </a:cubicBezTo>
                  <a:cubicBezTo>
                    <a:pt x="1098" y="339"/>
                    <a:pt x="1105" y="357"/>
                    <a:pt x="1108" y="374"/>
                  </a:cubicBezTo>
                  <a:cubicBezTo>
                    <a:pt x="1108" y="374"/>
                    <a:pt x="1107" y="373"/>
                    <a:pt x="1106" y="373"/>
                  </a:cubicBezTo>
                  <a:cubicBezTo>
                    <a:pt x="1105" y="374"/>
                    <a:pt x="1104" y="375"/>
                    <a:pt x="1103" y="376"/>
                  </a:cubicBezTo>
                  <a:moveTo>
                    <a:pt x="978" y="369"/>
                  </a:moveTo>
                  <a:cubicBezTo>
                    <a:pt x="979" y="366"/>
                    <a:pt x="979" y="363"/>
                    <a:pt x="980" y="360"/>
                  </a:cubicBezTo>
                  <a:cubicBezTo>
                    <a:pt x="981" y="360"/>
                    <a:pt x="982" y="359"/>
                    <a:pt x="984" y="359"/>
                  </a:cubicBezTo>
                  <a:cubicBezTo>
                    <a:pt x="984" y="361"/>
                    <a:pt x="984" y="363"/>
                    <a:pt x="984" y="365"/>
                  </a:cubicBezTo>
                  <a:cubicBezTo>
                    <a:pt x="982" y="366"/>
                    <a:pt x="980" y="367"/>
                    <a:pt x="978" y="369"/>
                  </a:cubicBezTo>
                  <a:moveTo>
                    <a:pt x="257" y="368"/>
                  </a:moveTo>
                  <a:cubicBezTo>
                    <a:pt x="258" y="357"/>
                    <a:pt x="259" y="350"/>
                    <a:pt x="252" y="348"/>
                  </a:cubicBezTo>
                  <a:cubicBezTo>
                    <a:pt x="252" y="341"/>
                    <a:pt x="251" y="338"/>
                    <a:pt x="256" y="336"/>
                  </a:cubicBezTo>
                  <a:cubicBezTo>
                    <a:pt x="260" y="326"/>
                    <a:pt x="260" y="326"/>
                    <a:pt x="260" y="319"/>
                  </a:cubicBezTo>
                  <a:cubicBezTo>
                    <a:pt x="261" y="319"/>
                    <a:pt x="262" y="319"/>
                    <a:pt x="263" y="319"/>
                  </a:cubicBezTo>
                  <a:cubicBezTo>
                    <a:pt x="264" y="296"/>
                    <a:pt x="265" y="273"/>
                    <a:pt x="266" y="250"/>
                  </a:cubicBezTo>
                  <a:cubicBezTo>
                    <a:pt x="263" y="244"/>
                    <a:pt x="261" y="237"/>
                    <a:pt x="259" y="231"/>
                  </a:cubicBezTo>
                  <a:cubicBezTo>
                    <a:pt x="257" y="231"/>
                    <a:pt x="257" y="231"/>
                    <a:pt x="256" y="229"/>
                  </a:cubicBezTo>
                  <a:cubicBezTo>
                    <a:pt x="256" y="226"/>
                    <a:pt x="256" y="223"/>
                    <a:pt x="256" y="220"/>
                  </a:cubicBezTo>
                  <a:cubicBezTo>
                    <a:pt x="257" y="220"/>
                    <a:pt x="257" y="220"/>
                    <a:pt x="258" y="220"/>
                  </a:cubicBezTo>
                  <a:cubicBezTo>
                    <a:pt x="258" y="218"/>
                    <a:pt x="258" y="215"/>
                    <a:pt x="258" y="213"/>
                  </a:cubicBezTo>
                  <a:cubicBezTo>
                    <a:pt x="258" y="213"/>
                    <a:pt x="259" y="213"/>
                    <a:pt x="260" y="213"/>
                  </a:cubicBezTo>
                  <a:cubicBezTo>
                    <a:pt x="260" y="217"/>
                    <a:pt x="261" y="220"/>
                    <a:pt x="262" y="224"/>
                  </a:cubicBezTo>
                  <a:cubicBezTo>
                    <a:pt x="262" y="223"/>
                    <a:pt x="263" y="223"/>
                    <a:pt x="263" y="222"/>
                  </a:cubicBezTo>
                  <a:cubicBezTo>
                    <a:pt x="266" y="224"/>
                    <a:pt x="269" y="227"/>
                    <a:pt x="271" y="229"/>
                  </a:cubicBezTo>
                  <a:cubicBezTo>
                    <a:pt x="271" y="239"/>
                    <a:pt x="270" y="249"/>
                    <a:pt x="270" y="259"/>
                  </a:cubicBezTo>
                  <a:cubicBezTo>
                    <a:pt x="272" y="267"/>
                    <a:pt x="284" y="299"/>
                    <a:pt x="277" y="310"/>
                  </a:cubicBezTo>
                  <a:cubicBezTo>
                    <a:pt x="277" y="318"/>
                    <a:pt x="277" y="327"/>
                    <a:pt x="277" y="335"/>
                  </a:cubicBezTo>
                  <a:cubicBezTo>
                    <a:pt x="273" y="335"/>
                    <a:pt x="272" y="333"/>
                    <a:pt x="269" y="330"/>
                  </a:cubicBezTo>
                  <a:cubicBezTo>
                    <a:pt x="269" y="339"/>
                    <a:pt x="268" y="349"/>
                    <a:pt x="267" y="358"/>
                  </a:cubicBezTo>
                  <a:cubicBezTo>
                    <a:pt x="266" y="358"/>
                    <a:pt x="265" y="358"/>
                    <a:pt x="265" y="358"/>
                  </a:cubicBezTo>
                  <a:cubicBezTo>
                    <a:pt x="264" y="362"/>
                    <a:pt x="261" y="365"/>
                    <a:pt x="257" y="368"/>
                  </a:cubicBezTo>
                  <a:moveTo>
                    <a:pt x="362" y="363"/>
                  </a:moveTo>
                  <a:cubicBezTo>
                    <a:pt x="358" y="340"/>
                    <a:pt x="362" y="317"/>
                    <a:pt x="357" y="298"/>
                  </a:cubicBezTo>
                  <a:cubicBezTo>
                    <a:pt x="357" y="291"/>
                    <a:pt x="357" y="283"/>
                    <a:pt x="357" y="276"/>
                  </a:cubicBezTo>
                  <a:cubicBezTo>
                    <a:pt x="369" y="282"/>
                    <a:pt x="365" y="347"/>
                    <a:pt x="365" y="363"/>
                  </a:cubicBezTo>
                  <a:cubicBezTo>
                    <a:pt x="364" y="363"/>
                    <a:pt x="363" y="363"/>
                    <a:pt x="362" y="363"/>
                  </a:cubicBezTo>
                  <a:moveTo>
                    <a:pt x="481" y="355"/>
                  </a:moveTo>
                  <a:cubicBezTo>
                    <a:pt x="476" y="352"/>
                    <a:pt x="476" y="350"/>
                    <a:pt x="475" y="348"/>
                  </a:cubicBezTo>
                  <a:cubicBezTo>
                    <a:pt x="474" y="348"/>
                    <a:pt x="474" y="348"/>
                    <a:pt x="473" y="348"/>
                  </a:cubicBezTo>
                  <a:cubicBezTo>
                    <a:pt x="467" y="336"/>
                    <a:pt x="463" y="327"/>
                    <a:pt x="461" y="317"/>
                  </a:cubicBezTo>
                  <a:cubicBezTo>
                    <a:pt x="460" y="317"/>
                    <a:pt x="460" y="317"/>
                    <a:pt x="460" y="317"/>
                  </a:cubicBezTo>
                  <a:cubicBezTo>
                    <a:pt x="458" y="300"/>
                    <a:pt x="454" y="287"/>
                    <a:pt x="452" y="273"/>
                  </a:cubicBezTo>
                  <a:cubicBezTo>
                    <a:pt x="449" y="247"/>
                    <a:pt x="446" y="216"/>
                    <a:pt x="454" y="194"/>
                  </a:cubicBezTo>
                  <a:cubicBezTo>
                    <a:pt x="452" y="183"/>
                    <a:pt x="452" y="181"/>
                    <a:pt x="446" y="179"/>
                  </a:cubicBezTo>
                  <a:cubicBezTo>
                    <a:pt x="445" y="178"/>
                    <a:pt x="445" y="177"/>
                    <a:pt x="445" y="177"/>
                  </a:cubicBezTo>
                  <a:cubicBezTo>
                    <a:pt x="440" y="175"/>
                    <a:pt x="435" y="173"/>
                    <a:pt x="430" y="171"/>
                  </a:cubicBezTo>
                  <a:cubicBezTo>
                    <a:pt x="429" y="170"/>
                    <a:pt x="429" y="169"/>
                    <a:pt x="429" y="168"/>
                  </a:cubicBezTo>
                  <a:cubicBezTo>
                    <a:pt x="428" y="168"/>
                    <a:pt x="427" y="168"/>
                    <a:pt x="425" y="168"/>
                  </a:cubicBezTo>
                  <a:cubicBezTo>
                    <a:pt x="424" y="166"/>
                    <a:pt x="424" y="165"/>
                    <a:pt x="424" y="164"/>
                  </a:cubicBezTo>
                  <a:cubicBezTo>
                    <a:pt x="423" y="164"/>
                    <a:pt x="422" y="164"/>
                    <a:pt x="421" y="164"/>
                  </a:cubicBezTo>
                  <a:cubicBezTo>
                    <a:pt x="421" y="164"/>
                    <a:pt x="421" y="165"/>
                    <a:pt x="421" y="166"/>
                  </a:cubicBezTo>
                  <a:cubicBezTo>
                    <a:pt x="416" y="166"/>
                    <a:pt x="413" y="166"/>
                    <a:pt x="411" y="162"/>
                  </a:cubicBezTo>
                  <a:cubicBezTo>
                    <a:pt x="425" y="162"/>
                    <a:pt x="438" y="163"/>
                    <a:pt x="452" y="175"/>
                  </a:cubicBezTo>
                  <a:cubicBezTo>
                    <a:pt x="459" y="154"/>
                    <a:pt x="457" y="136"/>
                    <a:pt x="463" y="119"/>
                  </a:cubicBezTo>
                  <a:cubicBezTo>
                    <a:pt x="464" y="119"/>
                    <a:pt x="465" y="119"/>
                    <a:pt x="466" y="119"/>
                  </a:cubicBezTo>
                  <a:cubicBezTo>
                    <a:pt x="466" y="132"/>
                    <a:pt x="463" y="150"/>
                    <a:pt x="460" y="167"/>
                  </a:cubicBezTo>
                  <a:cubicBezTo>
                    <a:pt x="461" y="169"/>
                    <a:pt x="461" y="169"/>
                    <a:pt x="461" y="181"/>
                  </a:cubicBezTo>
                  <a:cubicBezTo>
                    <a:pt x="467" y="186"/>
                    <a:pt x="476" y="188"/>
                    <a:pt x="481" y="200"/>
                  </a:cubicBezTo>
                  <a:cubicBezTo>
                    <a:pt x="482" y="200"/>
                    <a:pt x="482" y="200"/>
                    <a:pt x="484" y="201"/>
                  </a:cubicBezTo>
                  <a:cubicBezTo>
                    <a:pt x="484" y="202"/>
                    <a:pt x="485" y="203"/>
                    <a:pt x="485" y="205"/>
                  </a:cubicBezTo>
                  <a:cubicBezTo>
                    <a:pt x="485" y="205"/>
                    <a:pt x="486" y="205"/>
                    <a:pt x="487" y="205"/>
                  </a:cubicBezTo>
                  <a:cubicBezTo>
                    <a:pt x="487" y="206"/>
                    <a:pt x="487" y="206"/>
                    <a:pt x="487" y="207"/>
                  </a:cubicBezTo>
                  <a:cubicBezTo>
                    <a:pt x="490" y="207"/>
                    <a:pt x="504" y="223"/>
                    <a:pt x="506" y="233"/>
                  </a:cubicBezTo>
                  <a:cubicBezTo>
                    <a:pt x="509" y="233"/>
                    <a:pt x="513" y="242"/>
                    <a:pt x="515" y="248"/>
                  </a:cubicBezTo>
                  <a:cubicBezTo>
                    <a:pt x="515" y="248"/>
                    <a:pt x="516" y="248"/>
                    <a:pt x="517" y="248"/>
                  </a:cubicBezTo>
                  <a:cubicBezTo>
                    <a:pt x="517" y="254"/>
                    <a:pt x="522" y="261"/>
                    <a:pt x="523" y="272"/>
                  </a:cubicBezTo>
                  <a:cubicBezTo>
                    <a:pt x="524" y="275"/>
                    <a:pt x="535" y="304"/>
                    <a:pt x="530" y="310"/>
                  </a:cubicBezTo>
                  <a:cubicBezTo>
                    <a:pt x="524" y="303"/>
                    <a:pt x="526" y="297"/>
                    <a:pt x="526" y="294"/>
                  </a:cubicBezTo>
                  <a:cubicBezTo>
                    <a:pt x="519" y="272"/>
                    <a:pt x="519" y="272"/>
                    <a:pt x="517" y="262"/>
                  </a:cubicBezTo>
                  <a:cubicBezTo>
                    <a:pt x="511" y="251"/>
                    <a:pt x="504" y="240"/>
                    <a:pt x="500" y="231"/>
                  </a:cubicBezTo>
                  <a:cubicBezTo>
                    <a:pt x="499" y="231"/>
                    <a:pt x="499" y="231"/>
                    <a:pt x="499" y="231"/>
                  </a:cubicBezTo>
                  <a:cubicBezTo>
                    <a:pt x="497" y="229"/>
                    <a:pt x="496" y="227"/>
                    <a:pt x="495" y="224"/>
                  </a:cubicBezTo>
                  <a:cubicBezTo>
                    <a:pt x="494" y="224"/>
                    <a:pt x="494" y="224"/>
                    <a:pt x="493" y="224"/>
                  </a:cubicBezTo>
                  <a:cubicBezTo>
                    <a:pt x="491" y="217"/>
                    <a:pt x="480" y="210"/>
                    <a:pt x="478" y="208"/>
                  </a:cubicBezTo>
                  <a:cubicBezTo>
                    <a:pt x="478" y="227"/>
                    <a:pt x="474" y="247"/>
                    <a:pt x="479" y="267"/>
                  </a:cubicBezTo>
                  <a:cubicBezTo>
                    <a:pt x="475" y="284"/>
                    <a:pt x="483" y="301"/>
                    <a:pt x="485" y="323"/>
                  </a:cubicBezTo>
                  <a:cubicBezTo>
                    <a:pt x="488" y="323"/>
                    <a:pt x="496" y="341"/>
                    <a:pt x="498" y="352"/>
                  </a:cubicBezTo>
                  <a:cubicBezTo>
                    <a:pt x="492" y="352"/>
                    <a:pt x="493" y="350"/>
                    <a:pt x="490" y="347"/>
                  </a:cubicBezTo>
                  <a:cubicBezTo>
                    <a:pt x="486" y="334"/>
                    <a:pt x="482" y="321"/>
                    <a:pt x="478" y="309"/>
                  </a:cubicBezTo>
                  <a:cubicBezTo>
                    <a:pt x="478" y="305"/>
                    <a:pt x="478" y="305"/>
                    <a:pt x="474" y="289"/>
                  </a:cubicBezTo>
                  <a:cubicBezTo>
                    <a:pt x="473" y="275"/>
                    <a:pt x="472" y="260"/>
                    <a:pt x="471" y="246"/>
                  </a:cubicBezTo>
                  <a:cubicBezTo>
                    <a:pt x="471" y="230"/>
                    <a:pt x="471" y="215"/>
                    <a:pt x="471" y="199"/>
                  </a:cubicBezTo>
                  <a:cubicBezTo>
                    <a:pt x="468" y="196"/>
                    <a:pt x="465" y="193"/>
                    <a:pt x="464" y="190"/>
                  </a:cubicBezTo>
                  <a:cubicBezTo>
                    <a:pt x="463" y="190"/>
                    <a:pt x="461" y="190"/>
                    <a:pt x="460" y="190"/>
                  </a:cubicBezTo>
                  <a:cubicBezTo>
                    <a:pt x="454" y="225"/>
                    <a:pt x="454" y="258"/>
                    <a:pt x="460" y="297"/>
                  </a:cubicBezTo>
                  <a:cubicBezTo>
                    <a:pt x="464" y="314"/>
                    <a:pt x="464" y="314"/>
                    <a:pt x="464" y="317"/>
                  </a:cubicBezTo>
                  <a:cubicBezTo>
                    <a:pt x="464" y="317"/>
                    <a:pt x="465" y="317"/>
                    <a:pt x="466" y="318"/>
                  </a:cubicBezTo>
                  <a:cubicBezTo>
                    <a:pt x="466" y="322"/>
                    <a:pt x="467" y="326"/>
                    <a:pt x="468" y="330"/>
                  </a:cubicBezTo>
                  <a:cubicBezTo>
                    <a:pt x="470" y="330"/>
                    <a:pt x="478" y="349"/>
                    <a:pt x="481" y="355"/>
                  </a:cubicBezTo>
                  <a:moveTo>
                    <a:pt x="666" y="354"/>
                  </a:moveTo>
                  <a:cubicBezTo>
                    <a:pt x="666" y="346"/>
                    <a:pt x="667" y="338"/>
                    <a:pt x="667" y="330"/>
                  </a:cubicBezTo>
                  <a:cubicBezTo>
                    <a:pt x="668" y="330"/>
                    <a:pt x="669" y="330"/>
                    <a:pt x="670" y="330"/>
                  </a:cubicBezTo>
                  <a:cubicBezTo>
                    <a:pt x="670" y="333"/>
                    <a:pt x="671" y="347"/>
                    <a:pt x="668" y="354"/>
                  </a:cubicBezTo>
                  <a:cubicBezTo>
                    <a:pt x="667" y="354"/>
                    <a:pt x="666" y="354"/>
                    <a:pt x="666" y="354"/>
                  </a:cubicBezTo>
                  <a:moveTo>
                    <a:pt x="676" y="354"/>
                  </a:moveTo>
                  <a:cubicBezTo>
                    <a:pt x="676" y="352"/>
                    <a:pt x="676" y="351"/>
                    <a:pt x="676" y="350"/>
                  </a:cubicBezTo>
                  <a:cubicBezTo>
                    <a:pt x="676" y="349"/>
                    <a:pt x="677" y="349"/>
                    <a:pt x="678" y="348"/>
                  </a:cubicBezTo>
                  <a:cubicBezTo>
                    <a:pt x="678" y="338"/>
                    <a:pt x="679" y="329"/>
                    <a:pt x="679" y="319"/>
                  </a:cubicBezTo>
                  <a:cubicBezTo>
                    <a:pt x="677" y="318"/>
                    <a:pt x="676" y="316"/>
                    <a:pt x="675" y="315"/>
                  </a:cubicBezTo>
                  <a:cubicBezTo>
                    <a:pt x="673" y="316"/>
                    <a:pt x="672" y="316"/>
                    <a:pt x="671" y="317"/>
                  </a:cubicBezTo>
                  <a:cubicBezTo>
                    <a:pt x="671" y="321"/>
                    <a:pt x="671" y="324"/>
                    <a:pt x="671" y="328"/>
                  </a:cubicBezTo>
                  <a:cubicBezTo>
                    <a:pt x="670" y="327"/>
                    <a:pt x="668" y="326"/>
                    <a:pt x="667" y="326"/>
                  </a:cubicBezTo>
                  <a:cubicBezTo>
                    <a:pt x="666" y="300"/>
                    <a:pt x="666" y="300"/>
                    <a:pt x="668" y="284"/>
                  </a:cubicBezTo>
                  <a:cubicBezTo>
                    <a:pt x="668" y="284"/>
                    <a:pt x="668" y="284"/>
                    <a:pt x="669" y="284"/>
                  </a:cubicBezTo>
                  <a:cubicBezTo>
                    <a:pt x="672" y="306"/>
                    <a:pt x="672" y="306"/>
                    <a:pt x="673" y="308"/>
                  </a:cubicBezTo>
                  <a:cubicBezTo>
                    <a:pt x="675" y="307"/>
                    <a:pt x="677" y="307"/>
                    <a:pt x="679" y="306"/>
                  </a:cubicBezTo>
                  <a:cubicBezTo>
                    <a:pt x="677" y="296"/>
                    <a:pt x="668" y="275"/>
                    <a:pt x="663" y="271"/>
                  </a:cubicBezTo>
                  <a:cubicBezTo>
                    <a:pt x="659" y="256"/>
                    <a:pt x="651" y="242"/>
                    <a:pt x="653" y="231"/>
                  </a:cubicBezTo>
                  <a:cubicBezTo>
                    <a:pt x="653" y="233"/>
                    <a:pt x="654" y="235"/>
                    <a:pt x="654" y="237"/>
                  </a:cubicBezTo>
                  <a:cubicBezTo>
                    <a:pt x="656" y="237"/>
                    <a:pt x="663" y="258"/>
                    <a:pt x="667" y="266"/>
                  </a:cubicBezTo>
                  <a:cubicBezTo>
                    <a:pt x="668" y="265"/>
                    <a:pt x="668" y="264"/>
                    <a:pt x="669" y="264"/>
                  </a:cubicBezTo>
                  <a:cubicBezTo>
                    <a:pt x="670" y="248"/>
                    <a:pt x="671" y="225"/>
                    <a:pt x="679" y="215"/>
                  </a:cubicBezTo>
                  <a:cubicBezTo>
                    <a:pt x="679" y="224"/>
                    <a:pt x="676" y="264"/>
                    <a:pt x="671" y="275"/>
                  </a:cubicBezTo>
                  <a:cubicBezTo>
                    <a:pt x="679" y="288"/>
                    <a:pt x="679" y="288"/>
                    <a:pt x="685" y="302"/>
                  </a:cubicBezTo>
                  <a:cubicBezTo>
                    <a:pt x="693" y="302"/>
                    <a:pt x="697" y="301"/>
                    <a:pt x="707" y="303"/>
                  </a:cubicBezTo>
                  <a:cubicBezTo>
                    <a:pt x="707" y="305"/>
                    <a:pt x="708" y="307"/>
                    <a:pt x="710" y="310"/>
                  </a:cubicBezTo>
                  <a:cubicBezTo>
                    <a:pt x="715" y="305"/>
                    <a:pt x="733" y="304"/>
                    <a:pt x="744" y="306"/>
                  </a:cubicBezTo>
                  <a:cubicBezTo>
                    <a:pt x="744" y="305"/>
                    <a:pt x="745" y="303"/>
                    <a:pt x="746" y="302"/>
                  </a:cubicBezTo>
                  <a:cubicBezTo>
                    <a:pt x="746" y="303"/>
                    <a:pt x="746" y="303"/>
                    <a:pt x="747" y="304"/>
                  </a:cubicBezTo>
                  <a:cubicBezTo>
                    <a:pt x="750" y="304"/>
                    <a:pt x="750" y="303"/>
                    <a:pt x="755" y="308"/>
                  </a:cubicBezTo>
                  <a:cubicBezTo>
                    <a:pt x="759" y="309"/>
                    <a:pt x="763" y="309"/>
                    <a:pt x="767" y="310"/>
                  </a:cubicBezTo>
                  <a:cubicBezTo>
                    <a:pt x="753" y="310"/>
                    <a:pt x="732" y="308"/>
                    <a:pt x="722" y="311"/>
                  </a:cubicBezTo>
                  <a:cubicBezTo>
                    <a:pt x="722" y="311"/>
                    <a:pt x="722" y="312"/>
                    <a:pt x="722" y="313"/>
                  </a:cubicBezTo>
                  <a:cubicBezTo>
                    <a:pt x="718" y="313"/>
                    <a:pt x="713" y="313"/>
                    <a:pt x="708" y="314"/>
                  </a:cubicBezTo>
                  <a:cubicBezTo>
                    <a:pt x="708" y="313"/>
                    <a:pt x="708" y="312"/>
                    <a:pt x="708" y="311"/>
                  </a:cubicBezTo>
                  <a:cubicBezTo>
                    <a:pt x="705" y="310"/>
                    <a:pt x="705" y="310"/>
                    <a:pt x="688" y="313"/>
                  </a:cubicBezTo>
                  <a:cubicBezTo>
                    <a:pt x="688" y="316"/>
                    <a:pt x="685" y="319"/>
                    <a:pt x="686" y="328"/>
                  </a:cubicBezTo>
                  <a:cubicBezTo>
                    <a:pt x="684" y="332"/>
                    <a:pt x="684" y="332"/>
                    <a:pt x="683" y="341"/>
                  </a:cubicBezTo>
                  <a:cubicBezTo>
                    <a:pt x="679" y="350"/>
                    <a:pt x="679" y="350"/>
                    <a:pt x="679" y="354"/>
                  </a:cubicBezTo>
                  <a:cubicBezTo>
                    <a:pt x="677" y="354"/>
                    <a:pt x="676" y="354"/>
                    <a:pt x="676" y="354"/>
                  </a:cubicBezTo>
                  <a:moveTo>
                    <a:pt x="64" y="352"/>
                  </a:moveTo>
                  <a:cubicBezTo>
                    <a:pt x="64" y="351"/>
                    <a:pt x="64" y="350"/>
                    <a:pt x="64" y="350"/>
                  </a:cubicBezTo>
                  <a:cubicBezTo>
                    <a:pt x="64" y="349"/>
                    <a:pt x="63" y="349"/>
                    <a:pt x="62" y="348"/>
                  </a:cubicBezTo>
                  <a:cubicBezTo>
                    <a:pt x="59" y="329"/>
                    <a:pt x="53" y="309"/>
                    <a:pt x="53" y="294"/>
                  </a:cubicBezTo>
                  <a:cubicBezTo>
                    <a:pt x="53" y="294"/>
                    <a:pt x="54" y="294"/>
                    <a:pt x="55" y="294"/>
                  </a:cubicBezTo>
                  <a:cubicBezTo>
                    <a:pt x="58" y="312"/>
                    <a:pt x="66" y="329"/>
                    <a:pt x="69" y="352"/>
                  </a:cubicBezTo>
                  <a:cubicBezTo>
                    <a:pt x="67" y="352"/>
                    <a:pt x="66" y="352"/>
                    <a:pt x="64" y="352"/>
                  </a:cubicBezTo>
                  <a:moveTo>
                    <a:pt x="502" y="352"/>
                  </a:moveTo>
                  <a:cubicBezTo>
                    <a:pt x="501" y="350"/>
                    <a:pt x="501" y="348"/>
                    <a:pt x="500" y="345"/>
                  </a:cubicBezTo>
                  <a:cubicBezTo>
                    <a:pt x="499" y="345"/>
                    <a:pt x="499" y="345"/>
                    <a:pt x="499" y="345"/>
                  </a:cubicBezTo>
                  <a:cubicBezTo>
                    <a:pt x="497" y="323"/>
                    <a:pt x="496" y="300"/>
                    <a:pt x="496" y="278"/>
                  </a:cubicBezTo>
                  <a:cubicBezTo>
                    <a:pt x="496" y="278"/>
                    <a:pt x="497" y="278"/>
                    <a:pt x="498" y="278"/>
                  </a:cubicBezTo>
                  <a:cubicBezTo>
                    <a:pt x="499" y="301"/>
                    <a:pt x="501" y="324"/>
                    <a:pt x="502" y="347"/>
                  </a:cubicBezTo>
                  <a:cubicBezTo>
                    <a:pt x="503" y="348"/>
                    <a:pt x="503" y="350"/>
                    <a:pt x="504" y="352"/>
                  </a:cubicBezTo>
                  <a:cubicBezTo>
                    <a:pt x="503" y="352"/>
                    <a:pt x="502" y="352"/>
                    <a:pt x="502" y="352"/>
                  </a:cubicBezTo>
                  <a:moveTo>
                    <a:pt x="356" y="350"/>
                  </a:moveTo>
                  <a:cubicBezTo>
                    <a:pt x="355" y="339"/>
                    <a:pt x="354" y="329"/>
                    <a:pt x="353" y="319"/>
                  </a:cubicBezTo>
                  <a:cubicBezTo>
                    <a:pt x="349" y="307"/>
                    <a:pt x="349" y="307"/>
                    <a:pt x="350" y="303"/>
                  </a:cubicBezTo>
                  <a:cubicBezTo>
                    <a:pt x="351" y="302"/>
                    <a:pt x="352" y="302"/>
                    <a:pt x="352" y="302"/>
                  </a:cubicBezTo>
                  <a:cubicBezTo>
                    <a:pt x="355" y="316"/>
                    <a:pt x="357" y="332"/>
                    <a:pt x="358" y="350"/>
                  </a:cubicBezTo>
                  <a:cubicBezTo>
                    <a:pt x="357" y="350"/>
                    <a:pt x="356" y="350"/>
                    <a:pt x="356" y="350"/>
                  </a:cubicBezTo>
                  <a:moveTo>
                    <a:pt x="381" y="350"/>
                  </a:moveTo>
                  <a:cubicBezTo>
                    <a:pt x="379" y="346"/>
                    <a:pt x="377" y="335"/>
                    <a:pt x="375" y="330"/>
                  </a:cubicBezTo>
                  <a:cubicBezTo>
                    <a:pt x="373" y="313"/>
                    <a:pt x="368" y="286"/>
                    <a:pt x="362" y="277"/>
                  </a:cubicBezTo>
                  <a:cubicBezTo>
                    <a:pt x="362" y="274"/>
                    <a:pt x="363" y="271"/>
                    <a:pt x="363" y="268"/>
                  </a:cubicBezTo>
                  <a:cubicBezTo>
                    <a:pt x="363" y="268"/>
                    <a:pt x="364" y="268"/>
                    <a:pt x="365" y="268"/>
                  </a:cubicBezTo>
                  <a:cubicBezTo>
                    <a:pt x="366" y="275"/>
                    <a:pt x="370" y="280"/>
                    <a:pt x="371" y="291"/>
                  </a:cubicBezTo>
                  <a:cubicBezTo>
                    <a:pt x="371" y="291"/>
                    <a:pt x="372" y="291"/>
                    <a:pt x="373" y="292"/>
                  </a:cubicBezTo>
                  <a:cubicBezTo>
                    <a:pt x="373" y="297"/>
                    <a:pt x="374" y="304"/>
                    <a:pt x="377" y="311"/>
                  </a:cubicBezTo>
                  <a:cubicBezTo>
                    <a:pt x="379" y="324"/>
                    <a:pt x="380" y="337"/>
                    <a:pt x="381" y="350"/>
                  </a:cubicBezTo>
                  <a:moveTo>
                    <a:pt x="394" y="348"/>
                  </a:moveTo>
                  <a:cubicBezTo>
                    <a:pt x="393" y="348"/>
                    <a:pt x="392" y="348"/>
                    <a:pt x="392" y="348"/>
                  </a:cubicBezTo>
                  <a:cubicBezTo>
                    <a:pt x="386" y="327"/>
                    <a:pt x="385" y="307"/>
                    <a:pt x="379" y="291"/>
                  </a:cubicBezTo>
                  <a:cubicBezTo>
                    <a:pt x="379" y="286"/>
                    <a:pt x="377" y="274"/>
                    <a:pt x="375" y="272"/>
                  </a:cubicBezTo>
                  <a:cubicBezTo>
                    <a:pt x="375" y="265"/>
                    <a:pt x="375" y="259"/>
                    <a:pt x="375" y="252"/>
                  </a:cubicBezTo>
                  <a:cubicBezTo>
                    <a:pt x="376" y="252"/>
                    <a:pt x="377" y="251"/>
                    <a:pt x="378" y="251"/>
                  </a:cubicBezTo>
                  <a:cubicBezTo>
                    <a:pt x="381" y="265"/>
                    <a:pt x="384" y="279"/>
                    <a:pt x="387" y="293"/>
                  </a:cubicBezTo>
                  <a:cubicBezTo>
                    <a:pt x="387" y="309"/>
                    <a:pt x="394" y="328"/>
                    <a:pt x="394" y="348"/>
                  </a:cubicBezTo>
                  <a:moveTo>
                    <a:pt x="112" y="348"/>
                  </a:moveTo>
                  <a:cubicBezTo>
                    <a:pt x="109" y="337"/>
                    <a:pt x="105" y="301"/>
                    <a:pt x="100" y="296"/>
                  </a:cubicBezTo>
                  <a:cubicBezTo>
                    <a:pt x="93" y="275"/>
                    <a:pt x="85" y="255"/>
                    <a:pt x="80" y="239"/>
                  </a:cubicBezTo>
                  <a:cubicBezTo>
                    <a:pt x="75" y="233"/>
                    <a:pt x="76" y="226"/>
                    <a:pt x="76" y="222"/>
                  </a:cubicBezTo>
                  <a:cubicBezTo>
                    <a:pt x="77" y="222"/>
                    <a:pt x="78" y="222"/>
                    <a:pt x="78" y="222"/>
                  </a:cubicBezTo>
                  <a:cubicBezTo>
                    <a:pt x="78" y="223"/>
                    <a:pt x="78" y="223"/>
                    <a:pt x="78" y="224"/>
                  </a:cubicBezTo>
                  <a:cubicBezTo>
                    <a:pt x="83" y="224"/>
                    <a:pt x="102" y="284"/>
                    <a:pt x="107" y="296"/>
                  </a:cubicBezTo>
                  <a:cubicBezTo>
                    <a:pt x="110" y="310"/>
                    <a:pt x="114" y="329"/>
                    <a:pt x="114" y="347"/>
                  </a:cubicBezTo>
                  <a:cubicBezTo>
                    <a:pt x="114" y="347"/>
                    <a:pt x="113" y="347"/>
                    <a:pt x="112" y="348"/>
                  </a:cubicBezTo>
                  <a:moveTo>
                    <a:pt x="86" y="344"/>
                  </a:moveTo>
                  <a:cubicBezTo>
                    <a:pt x="84" y="344"/>
                    <a:pt x="83" y="343"/>
                    <a:pt x="81" y="343"/>
                  </a:cubicBezTo>
                  <a:cubicBezTo>
                    <a:pt x="76" y="322"/>
                    <a:pt x="75" y="302"/>
                    <a:pt x="72" y="285"/>
                  </a:cubicBezTo>
                  <a:cubicBezTo>
                    <a:pt x="68" y="268"/>
                    <a:pt x="68" y="252"/>
                    <a:pt x="62" y="240"/>
                  </a:cubicBezTo>
                  <a:cubicBezTo>
                    <a:pt x="60" y="234"/>
                    <a:pt x="58" y="228"/>
                    <a:pt x="57" y="222"/>
                  </a:cubicBezTo>
                  <a:cubicBezTo>
                    <a:pt x="58" y="222"/>
                    <a:pt x="59" y="222"/>
                    <a:pt x="60" y="222"/>
                  </a:cubicBezTo>
                  <a:cubicBezTo>
                    <a:pt x="62" y="227"/>
                    <a:pt x="64" y="231"/>
                    <a:pt x="66" y="235"/>
                  </a:cubicBezTo>
                  <a:cubicBezTo>
                    <a:pt x="68" y="249"/>
                    <a:pt x="72" y="262"/>
                    <a:pt x="77" y="281"/>
                  </a:cubicBezTo>
                  <a:cubicBezTo>
                    <a:pt x="77" y="300"/>
                    <a:pt x="89" y="322"/>
                    <a:pt x="86" y="344"/>
                  </a:cubicBezTo>
                  <a:moveTo>
                    <a:pt x="402" y="341"/>
                  </a:moveTo>
                  <a:cubicBezTo>
                    <a:pt x="395" y="313"/>
                    <a:pt x="393" y="273"/>
                    <a:pt x="395" y="247"/>
                  </a:cubicBezTo>
                  <a:cubicBezTo>
                    <a:pt x="396" y="244"/>
                    <a:pt x="397" y="242"/>
                    <a:pt x="398" y="240"/>
                  </a:cubicBezTo>
                  <a:cubicBezTo>
                    <a:pt x="399" y="240"/>
                    <a:pt x="399" y="240"/>
                    <a:pt x="400" y="240"/>
                  </a:cubicBezTo>
                  <a:cubicBezTo>
                    <a:pt x="400" y="238"/>
                    <a:pt x="401" y="236"/>
                    <a:pt x="401" y="234"/>
                  </a:cubicBezTo>
                  <a:cubicBezTo>
                    <a:pt x="402" y="234"/>
                    <a:pt x="402" y="235"/>
                    <a:pt x="403" y="235"/>
                  </a:cubicBezTo>
                  <a:cubicBezTo>
                    <a:pt x="403" y="245"/>
                    <a:pt x="404" y="256"/>
                    <a:pt x="401" y="266"/>
                  </a:cubicBezTo>
                  <a:cubicBezTo>
                    <a:pt x="401" y="288"/>
                    <a:pt x="403" y="313"/>
                    <a:pt x="402" y="341"/>
                  </a:cubicBezTo>
                  <a:moveTo>
                    <a:pt x="958" y="339"/>
                  </a:moveTo>
                  <a:cubicBezTo>
                    <a:pt x="956" y="334"/>
                    <a:pt x="956" y="332"/>
                    <a:pt x="957" y="330"/>
                  </a:cubicBezTo>
                  <a:cubicBezTo>
                    <a:pt x="958" y="330"/>
                    <a:pt x="959" y="330"/>
                    <a:pt x="961" y="331"/>
                  </a:cubicBezTo>
                  <a:cubicBezTo>
                    <a:pt x="961" y="333"/>
                    <a:pt x="961" y="336"/>
                    <a:pt x="962" y="339"/>
                  </a:cubicBezTo>
                  <a:cubicBezTo>
                    <a:pt x="961" y="339"/>
                    <a:pt x="959" y="339"/>
                    <a:pt x="958" y="339"/>
                  </a:cubicBezTo>
                  <a:moveTo>
                    <a:pt x="232" y="335"/>
                  </a:moveTo>
                  <a:cubicBezTo>
                    <a:pt x="231" y="335"/>
                    <a:pt x="230" y="335"/>
                    <a:pt x="230" y="335"/>
                  </a:cubicBezTo>
                  <a:cubicBezTo>
                    <a:pt x="229" y="332"/>
                    <a:pt x="229" y="330"/>
                    <a:pt x="228" y="328"/>
                  </a:cubicBezTo>
                  <a:cubicBezTo>
                    <a:pt x="227" y="328"/>
                    <a:pt x="227" y="328"/>
                    <a:pt x="227" y="328"/>
                  </a:cubicBezTo>
                  <a:cubicBezTo>
                    <a:pt x="227" y="323"/>
                    <a:pt x="231" y="268"/>
                    <a:pt x="227" y="259"/>
                  </a:cubicBezTo>
                  <a:cubicBezTo>
                    <a:pt x="229" y="256"/>
                    <a:pt x="229" y="230"/>
                    <a:pt x="230" y="224"/>
                  </a:cubicBezTo>
                  <a:cubicBezTo>
                    <a:pt x="230" y="224"/>
                    <a:pt x="231" y="224"/>
                    <a:pt x="232" y="224"/>
                  </a:cubicBezTo>
                  <a:cubicBezTo>
                    <a:pt x="231" y="227"/>
                    <a:pt x="231" y="227"/>
                    <a:pt x="233" y="238"/>
                  </a:cubicBezTo>
                  <a:cubicBezTo>
                    <a:pt x="233" y="269"/>
                    <a:pt x="231" y="300"/>
                    <a:pt x="235" y="335"/>
                  </a:cubicBezTo>
                  <a:cubicBezTo>
                    <a:pt x="234" y="335"/>
                    <a:pt x="233" y="335"/>
                    <a:pt x="232" y="335"/>
                  </a:cubicBezTo>
                  <a:moveTo>
                    <a:pt x="100" y="332"/>
                  </a:moveTo>
                  <a:cubicBezTo>
                    <a:pt x="97" y="324"/>
                    <a:pt x="90" y="323"/>
                    <a:pt x="87" y="323"/>
                  </a:cubicBezTo>
                  <a:cubicBezTo>
                    <a:pt x="87" y="321"/>
                    <a:pt x="87" y="319"/>
                    <a:pt x="87" y="317"/>
                  </a:cubicBezTo>
                  <a:cubicBezTo>
                    <a:pt x="93" y="317"/>
                    <a:pt x="101" y="321"/>
                    <a:pt x="103" y="332"/>
                  </a:cubicBezTo>
                  <a:cubicBezTo>
                    <a:pt x="101" y="332"/>
                    <a:pt x="100" y="332"/>
                    <a:pt x="100" y="332"/>
                  </a:cubicBezTo>
                  <a:moveTo>
                    <a:pt x="844" y="332"/>
                  </a:moveTo>
                  <a:cubicBezTo>
                    <a:pt x="841" y="330"/>
                    <a:pt x="839" y="326"/>
                    <a:pt x="837" y="325"/>
                  </a:cubicBezTo>
                  <a:cubicBezTo>
                    <a:pt x="831" y="316"/>
                    <a:pt x="824" y="318"/>
                    <a:pt x="821" y="315"/>
                  </a:cubicBezTo>
                  <a:cubicBezTo>
                    <a:pt x="810" y="315"/>
                    <a:pt x="784" y="315"/>
                    <a:pt x="777" y="319"/>
                  </a:cubicBezTo>
                  <a:cubicBezTo>
                    <a:pt x="777" y="317"/>
                    <a:pt x="777" y="316"/>
                    <a:pt x="777" y="314"/>
                  </a:cubicBezTo>
                  <a:cubicBezTo>
                    <a:pt x="788" y="310"/>
                    <a:pt x="799" y="313"/>
                    <a:pt x="814" y="311"/>
                  </a:cubicBezTo>
                  <a:cubicBezTo>
                    <a:pt x="814" y="311"/>
                    <a:pt x="814" y="312"/>
                    <a:pt x="815" y="313"/>
                  </a:cubicBezTo>
                  <a:cubicBezTo>
                    <a:pt x="818" y="305"/>
                    <a:pt x="820" y="307"/>
                    <a:pt x="826" y="306"/>
                  </a:cubicBezTo>
                  <a:cubicBezTo>
                    <a:pt x="826" y="308"/>
                    <a:pt x="823" y="310"/>
                    <a:pt x="823" y="315"/>
                  </a:cubicBezTo>
                  <a:cubicBezTo>
                    <a:pt x="829" y="316"/>
                    <a:pt x="835" y="318"/>
                    <a:pt x="841" y="319"/>
                  </a:cubicBezTo>
                  <a:cubicBezTo>
                    <a:pt x="841" y="320"/>
                    <a:pt x="841" y="320"/>
                    <a:pt x="841" y="321"/>
                  </a:cubicBezTo>
                  <a:cubicBezTo>
                    <a:pt x="842" y="321"/>
                    <a:pt x="842" y="321"/>
                    <a:pt x="844" y="322"/>
                  </a:cubicBezTo>
                  <a:cubicBezTo>
                    <a:pt x="844" y="325"/>
                    <a:pt x="845" y="329"/>
                    <a:pt x="846" y="332"/>
                  </a:cubicBezTo>
                  <a:cubicBezTo>
                    <a:pt x="845" y="332"/>
                    <a:pt x="844" y="332"/>
                    <a:pt x="844" y="332"/>
                  </a:cubicBezTo>
                  <a:moveTo>
                    <a:pt x="125" y="330"/>
                  </a:moveTo>
                  <a:cubicBezTo>
                    <a:pt x="119" y="296"/>
                    <a:pt x="108" y="261"/>
                    <a:pt x="100" y="233"/>
                  </a:cubicBezTo>
                  <a:cubicBezTo>
                    <a:pt x="100" y="233"/>
                    <a:pt x="101" y="233"/>
                    <a:pt x="103" y="233"/>
                  </a:cubicBezTo>
                  <a:cubicBezTo>
                    <a:pt x="105" y="240"/>
                    <a:pt x="108" y="246"/>
                    <a:pt x="111" y="253"/>
                  </a:cubicBezTo>
                  <a:cubicBezTo>
                    <a:pt x="116" y="273"/>
                    <a:pt x="129" y="304"/>
                    <a:pt x="127" y="329"/>
                  </a:cubicBezTo>
                  <a:cubicBezTo>
                    <a:pt x="126" y="329"/>
                    <a:pt x="125" y="330"/>
                    <a:pt x="125" y="330"/>
                  </a:cubicBezTo>
                  <a:moveTo>
                    <a:pt x="430" y="330"/>
                  </a:moveTo>
                  <a:cubicBezTo>
                    <a:pt x="429" y="329"/>
                    <a:pt x="428" y="327"/>
                    <a:pt x="427" y="326"/>
                  </a:cubicBezTo>
                  <a:cubicBezTo>
                    <a:pt x="427" y="326"/>
                    <a:pt x="426" y="326"/>
                    <a:pt x="426" y="326"/>
                  </a:cubicBezTo>
                  <a:cubicBezTo>
                    <a:pt x="424" y="313"/>
                    <a:pt x="424" y="313"/>
                    <a:pt x="424" y="307"/>
                  </a:cubicBezTo>
                  <a:cubicBezTo>
                    <a:pt x="418" y="307"/>
                    <a:pt x="410" y="250"/>
                    <a:pt x="412" y="245"/>
                  </a:cubicBezTo>
                  <a:cubicBezTo>
                    <a:pt x="412" y="246"/>
                    <a:pt x="413" y="247"/>
                    <a:pt x="413" y="248"/>
                  </a:cubicBezTo>
                  <a:cubicBezTo>
                    <a:pt x="413" y="248"/>
                    <a:pt x="414" y="248"/>
                    <a:pt x="415" y="248"/>
                  </a:cubicBezTo>
                  <a:cubicBezTo>
                    <a:pt x="416" y="259"/>
                    <a:pt x="418" y="269"/>
                    <a:pt x="419" y="280"/>
                  </a:cubicBezTo>
                  <a:cubicBezTo>
                    <a:pt x="420" y="280"/>
                    <a:pt x="421" y="280"/>
                    <a:pt x="421" y="281"/>
                  </a:cubicBezTo>
                  <a:cubicBezTo>
                    <a:pt x="425" y="303"/>
                    <a:pt x="425" y="303"/>
                    <a:pt x="430" y="323"/>
                  </a:cubicBezTo>
                  <a:cubicBezTo>
                    <a:pt x="430" y="325"/>
                    <a:pt x="431" y="327"/>
                    <a:pt x="431" y="329"/>
                  </a:cubicBezTo>
                  <a:cubicBezTo>
                    <a:pt x="431" y="329"/>
                    <a:pt x="430" y="330"/>
                    <a:pt x="430" y="330"/>
                  </a:cubicBezTo>
                  <a:moveTo>
                    <a:pt x="1128" y="328"/>
                  </a:moveTo>
                  <a:cubicBezTo>
                    <a:pt x="1128" y="307"/>
                    <a:pt x="1133" y="291"/>
                    <a:pt x="1142" y="274"/>
                  </a:cubicBezTo>
                  <a:cubicBezTo>
                    <a:pt x="1144" y="273"/>
                    <a:pt x="1147" y="272"/>
                    <a:pt x="1150" y="272"/>
                  </a:cubicBezTo>
                  <a:cubicBezTo>
                    <a:pt x="1150" y="272"/>
                    <a:pt x="1150" y="273"/>
                    <a:pt x="1150" y="274"/>
                  </a:cubicBezTo>
                  <a:cubicBezTo>
                    <a:pt x="1140" y="274"/>
                    <a:pt x="1136" y="315"/>
                    <a:pt x="1128" y="328"/>
                  </a:cubicBezTo>
                  <a:moveTo>
                    <a:pt x="1108" y="326"/>
                  </a:moveTo>
                  <a:cubicBezTo>
                    <a:pt x="1107" y="324"/>
                    <a:pt x="1106" y="322"/>
                    <a:pt x="1105" y="320"/>
                  </a:cubicBezTo>
                  <a:cubicBezTo>
                    <a:pt x="1097" y="320"/>
                    <a:pt x="1097" y="283"/>
                    <a:pt x="1098" y="281"/>
                  </a:cubicBezTo>
                  <a:cubicBezTo>
                    <a:pt x="1099" y="281"/>
                    <a:pt x="1100" y="281"/>
                    <a:pt x="1100" y="281"/>
                  </a:cubicBezTo>
                  <a:cubicBezTo>
                    <a:pt x="1102" y="295"/>
                    <a:pt x="1102" y="309"/>
                    <a:pt x="1111" y="326"/>
                  </a:cubicBezTo>
                  <a:cubicBezTo>
                    <a:pt x="1109" y="326"/>
                    <a:pt x="1108" y="326"/>
                    <a:pt x="1108" y="326"/>
                  </a:cubicBezTo>
                  <a:moveTo>
                    <a:pt x="799" y="325"/>
                  </a:moveTo>
                  <a:cubicBezTo>
                    <a:pt x="795" y="322"/>
                    <a:pt x="793" y="322"/>
                    <a:pt x="790" y="322"/>
                  </a:cubicBezTo>
                  <a:cubicBezTo>
                    <a:pt x="790" y="321"/>
                    <a:pt x="790" y="320"/>
                    <a:pt x="790" y="319"/>
                  </a:cubicBezTo>
                  <a:cubicBezTo>
                    <a:pt x="794" y="320"/>
                    <a:pt x="798" y="321"/>
                    <a:pt x="803" y="322"/>
                  </a:cubicBezTo>
                  <a:cubicBezTo>
                    <a:pt x="802" y="324"/>
                    <a:pt x="802" y="324"/>
                    <a:pt x="799" y="325"/>
                  </a:cubicBezTo>
                  <a:moveTo>
                    <a:pt x="252" y="324"/>
                  </a:moveTo>
                  <a:cubicBezTo>
                    <a:pt x="252" y="315"/>
                    <a:pt x="251" y="307"/>
                    <a:pt x="251" y="298"/>
                  </a:cubicBezTo>
                  <a:cubicBezTo>
                    <a:pt x="248" y="289"/>
                    <a:pt x="242" y="275"/>
                    <a:pt x="243" y="271"/>
                  </a:cubicBezTo>
                  <a:cubicBezTo>
                    <a:pt x="244" y="271"/>
                    <a:pt x="245" y="272"/>
                    <a:pt x="247" y="272"/>
                  </a:cubicBezTo>
                  <a:cubicBezTo>
                    <a:pt x="249" y="278"/>
                    <a:pt x="272" y="317"/>
                    <a:pt x="252" y="324"/>
                  </a:cubicBezTo>
                  <a:moveTo>
                    <a:pt x="269" y="324"/>
                  </a:moveTo>
                  <a:cubicBezTo>
                    <a:pt x="269" y="313"/>
                    <a:pt x="269" y="302"/>
                    <a:pt x="270" y="291"/>
                  </a:cubicBezTo>
                  <a:cubicBezTo>
                    <a:pt x="270" y="291"/>
                    <a:pt x="271" y="291"/>
                    <a:pt x="272" y="292"/>
                  </a:cubicBezTo>
                  <a:cubicBezTo>
                    <a:pt x="272" y="299"/>
                    <a:pt x="274" y="315"/>
                    <a:pt x="269" y="324"/>
                  </a:cubicBezTo>
                  <a:moveTo>
                    <a:pt x="195" y="322"/>
                  </a:moveTo>
                  <a:cubicBezTo>
                    <a:pt x="191" y="318"/>
                    <a:pt x="194" y="300"/>
                    <a:pt x="194" y="298"/>
                  </a:cubicBezTo>
                  <a:cubicBezTo>
                    <a:pt x="194" y="298"/>
                    <a:pt x="195" y="298"/>
                    <a:pt x="196" y="298"/>
                  </a:cubicBezTo>
                  <a:cubicBezTo>
                    <a:pt x="196" y="306"/>
                    <a:pt x="197" y="313"/>
                    <a:pt x="197" y="322"/>
                  </a:cubicBezTo>
                  <a:cubicBezTo>
                    <a:pt x="196" y="322"/>
                    <a:pt x="195" y="322"/>
                    <a:pt x="195" y="322"/>
                  </a:cubicBezTo>
                  <a:moveTo>
                    <a:pt x="434" y="322"/>
                  </a:moveTo>
                  <a:cubicBezTo>
                    <a:pt x="427" y="290"/>
                    <a:pt x="435" y="258"/>
                    <a:pt x="429" y="228"/>
                  </a:cubicBezTo>
                  <a:cubicBezTo>
                    <a:pt x="429" y="218"/>
                    <a:pt x="429" y="208"/>
                    <a:pt x="430" y="199"/>
                  </a:cubicBezTo>
                  <a:cubicBezTo>
                    <a:pt x="430" y="199"/>
                    <a:pt x="431" y="199"/>
                    <a:pt x="432" y="199"/>
                  </a:cubicBezTo>
                  <a:cubicBezTo>
                    <a:pt x="434" y="218"/>
                    <a:pt x="435" y="238"/>
                    <a:pt x="435" y="260"/>
                  </a:cubicBezTo>
                  <a:cubicBezTo>
                    <a:pt x="436" y="272"/>
                    <a:pt x="436" y="284"/>
                    <a:pt x="437" y="297"/>
                  </a:cubicBezTo>
                  <a:cubicBezTo>
                    <a:pt x="436" y="297"/>
                    <a:pt x="435" y="297"/>
                    <a:pt x="435" y="297"/>
                  </a:cubicBezTo>
                  <a:cubicBezTo>
                    <a:pt x="435" y="304"/>
                    <a:pt x="436" y="312"/>
                    <a:pt x="436" y="320"/>
                  </a:cubicBezTo>
                  <a:cubicBezTo>
                    <a:pt x="435" y="321"/>
                    <a:pt x="435" y="321"/>
                    <a:pt x="434" y="322"/>
                  </a:cubicBezTo>
                  <a:moveTo>
                    <a:pt x="936" y="319"/>
                  </a:moveTo>
                  <a:cubicBezTo>
                    <a:pt x="934" y="318"/>
                    <a:pt x="932" y="316"/>
                    <a:pt x="930" y="314"/>
                  </a:cubicBezTo>
                  <a:cubicBezTo>
                    <a:pt x="930" y="313"/>
                    <a:pt x="930" y="313"/>
                    <a:pt x="930" y="312"/>
                  </a:cubicBezTo>
                  <a:cubicBezTo>
                    <a:pt x="932" y="312"/>
                    <a:pt x="934" y="313"/>
                    <a:pt x="936" y="313"/>
                  </a:cubicBezTo>
                  <a:cubicBezTo>
                    <a:pt x="936" y="315"/>
                    <a:pt x="937" y="317"/>
                    <a:pt x="938" y="319"/>
                  </a:cubicBezTo>
                  <a:cubicBezTo>
                    <a:pt x="937" y="319"/>
                    <a:pt x="936" y="319"/>
                    <a:pt x="936" y="319"/>
                  </a:cubicBezTo>
                  <a:moveTo>
                    <a:pt x="962" y="318"/>
                  </a:moveTo>
                  <a:cubicBezTo>
                    <a:pt x="962" y="315"/>
                    <a:pt x="961" y="314"/>
                    <a:pt x="961" y="310"/>
                  </a:cubicBezTo>
                  <a:cubicBezTo>
                    <a:pt x="962" y="310"/>
                    <a:pt x="963" y="310"/>
                    <a:pt x="964" y="310"/>
                  </a:cubicBezTo>
                  <a:cubicBezTo>
                    <a:pt x="964" y="313"/>
                    <a:pt x="964" y="315"/>
                    <a:pt x="965" y="317"/>
                  </a:cubicBezTo>
                  <a:cubicBezTo>
                    <a:pt x="964" y="317"/>
                    <a:pt x="963" y="318"/>
                    <a:pt x="962" y="318"/>
                  </a:cubicBezTo>
                  <a:moveTo>
                    <a:pt x="66" y="317"/>
                  </a:moveTo>
                  <a:cubicBezTo>
                    <a:pt x="63" y="314"/>
                    <a:pt x="64" y="312"/>
                    <a:pt x="64" y="311"/>
                  </a:cubicBezTo>
                  <a:cubicBezTo>
                    <a:pt x="67" y="311"/>
                    <a:pt x="69" y="311"/>
                    <a:pt x="74" y="314"/>
                  </a:cubicBezTo>
                  <a:cubicBezTo>
                    <a:pt x="73" y="315"/>
                    <a:pt x="73" y="316"/>
                    <a:pt x="73" y="317"/>
                  </a:cubicBezTo>
                  <a:cubicBezTo>
                    <a:pt x="70" y="317"/>
                    <a:pt x="68" y="317"/>
                    <a:pt x="66" y="317"/>
                  </a:cubicBezTo>
                  <a:moveTo>
                    <a:pt x="1116" y="317"/>
                  </a:moveTo>
                  <a:cubicBezTo>
                    <a:pt x="1109" y="299"/>
                    <a:pt x="1112" y="281"/>
                    <a:pt x="1108" y="268"/>
                  </a:cubicBezTo>
                  <a:cubicBezTo>
                    <a:pt x="1103" y="273"/>
                    <a:pt x="1107" y="288"/>
                    <a:pt x="1107" y="298"/>
                  </a:cubicBezTo>
                  <a:cubicBezTo>
                    <a:pt x="1104" y="287"/>
                    <a:pt x="1101" y="278"/>
                    <a:pt x="1101" y="272"/>
                  </a:cubicBezTo>
                  <a:cubicBezTo>
                    <a:pt x="1100" y="272"/>
                    <a:pt x="1100" y="272"/>
                    <a:pt x="1099" y="272"/>
                  </a:cubicBezTo>
                  <a:cubicBezTo>
                    <a:pt x="1097" y="261"/>
                    <a:pt x="1092" y="261"/>
                    <a:pt x="1089" y="257"/>
                  </a:cubicBezTo>
                  <a:cubicBezTo>
                    <a:pt x="1085" y="259"/>
                    <a:pt x="1081" y="260"/>
                    <a:pt x="1078" y="262"/>
                  </a:cubicBezTo>
                  <a:cubicBezTo>
                    <a:pt x="1078" y="267"/>
                    <a:pt x="1084" y="272"/>
                    <a:pt x="1086" y="281"/>
                  </a:cubicBezTo>
                  <a:cubicBezTo>
                    <a:pt x="1082" y="278"/>
                    <a:pt x="1080" y="276"/>
                    <a:pt x="1077" y="274"/>
                  </a:cubicBezTo>
                  <a:cubicBezTo>
                    <a:pt x="1076" y="264"/>
                    <a:pt x="1077" y="260"/>
                    <a:pt x="1080" y="253"/>
                  </a:cubicBezTo>
                  <a:cubicBezTo>
                    <a:pt x="1083" y="253"/>
                    <a:pt x="1088" y="254"/>
                    <a:pt x="1092" y="255"/>
                  </a:cubicBezTo>
                  <a:cubicBezTo>
                    <a:pt x="1095" y="259"/>
                    <a:pt x="1096" y="262"/>
                    <a:pt x="1104" y="265"/>
                  </a:cubicBezTo>
                  <a:cubicBezTo>
                    <a:pt x="1105" y="263"/>
                    <a:pt x="1106" y="261"/>
                    <a:pt x="1108" y="259"/>
                  </a:cubicBezTo>
                  <a:cubicBezTo>
                    <a:pt x="1110" y="243"/>
                    <a:pt x="1098" y="240"/>
                    <a:pt x="1091" y="237"/>
                  </a:cubicBezTo>
                  <a:cubicBezTo>
                    <a:pt x="1090" y="236"/>
                    <a:pt x="1089" y="234"/>
                    <a:pt x="1089" y="233"/>
                  </a:cubicBezTo>
                  <a:cubicBezTo>
                    <a:pt x="1088" y="233"/>
                    <a:pt x="1087" y="233"/>
                    <a:pt x="1086" y="233"/>
                  </a:cubicBezTo>
                  <a:cubicBezTo>
                    <a:pt x="1086" y="224"/>
                    <a:pt x="1062" y="224"/>
                    <a:pt x="1059" y="224"/>
                  </a:cubicBezTo>
                  <a:cubicBezTo>
                    <a:pt x="1053" y="225"/>
                    <a:pt x="1050" y="226"/>
                    <a:pt x="1047" y="231"/>
                  </a:cubicBezTo>
                  <a:cubicBezTo>
                    <a:pt x="1042" y="231"/>
                    <a:pt x="1038" y="234"/>
                    <a:pt x="1038" y="240"/>
                  </a:cubicBezTo>
                  <a:cubicBezTo>
                    <a:pt x="1037" y="240"/>
                    <a:pt x="1036" y="240"/>
                    <a:pt x="1036" y="240"/>
                  </a:cubicBezTo>
                  <a:cubicBezTo>
                    <a:pt x="1035" y="241"/>
                    <a:pt x="1035" y="242"/>
                    <a:pt x="1034" y="244"/>
                  </a:cubicBezTo>
                  <a:cubicBezTo>
                    <a:pt x="1033" y="244"/>
                    <a:pt x="1032" y="244"/>
                    <a:pt x="1031" y="244"/>
                  </a:cubicBezTo>
                  <a:cubicBezTo>
                    <a:pt x="1031" y="247"/>
                    <a:pt x="1030" y="249"/>
                    <a:pt x="1029" y="252"/>
                  </a:cubicBezTo>
                  <a:cubicBezTo>
                    <a:pt x="1023" y="262"/>
                    <a:pt x="1017" y="278"/>
                    <a:pt x="1014" y="291"/>
                  </a:cubicBezTo>
                  <a:cubicBezTo>
                    <a:pt x="1014" y="291"/>
                    <a:pt x="1014" y="291"/>
                    <a:pt x="1013" y="291"/>
                  </a:cubicBezTo>
                  <a:cubicBezTo>
                    <a:pt x="1013" y="288"/>
                    <a:pt x="1013" y="284"/>
                    <a:pt x="1013" y="281"/>
                  </a:cubicBezTo>
                  <a:cubicBezTo>
                    <a:pt x="1012" y="281"/>
                    <a:pt x="1011" y="281"/>
                    <a:pt x="1010" y="281"/>
                  </a:cubicBezTo>
                  <a:cubicBezTo>
                    <a:pt x="1011" y="276"/>
                    <a:pt x="1012" y="272"/>
                    <a:pt x="1013" y="268"/>
                  </a:cubicBezTo>
                  <a:cubicBezTo>
                    <a:pt x="1014" y="268"/>
                    <a:pt x="1014" y="268"/>
                    <a:pt x="1014" y="268"/>
                  </a:cubicBezTo>
                  <a:cubicBezTo>
                    <a:pt x="1014" y="270"/>
                    <a:pt x="1014" y="273"/>
                    <a:pt x="1015" y="276"/>
                  </a:cubicBezTo>
                  <a:cubicBezTo>
                    <a:pt x="1023" y="250"/>
                    <a:pt x="1033" y="228"/>
                    <a:pt x="1056" y="218"/>
                  </a:cubicBezTo>
                  <a:cubicBezTo>
                    <a:pt x="1065" y="218"/>
                    <a:pt x="1074" y="218"/>
                    <a:pt x="1085" y="222"/>
                  </a:cubicBezTo>
                  <a:cubicBezTo>
                    <a:pt x="1086" y="226"/>
                    <a:pt x="1101" y="238"/>
                    <a:pt x="1107" y="243"/>
                  </a:cubicBezTo>
                  <a:cubicBezTo>
                    <a:pt x="1108" y="243"/>
                    <a:pt x="1108" y="243"/>
                    <a:pt x="1109" y="242"/>
                  </a:cubicBezTo>
                  <a:cubicBezTo>
                    <a:pt x="1108" y="229"/>
                    <a:pt x="1108" y="215"/>
                    <a:pt x="1108" y="202"/>
                  </a:cubicBezTo>
                  <a:cubicBezTo>
                    <a:pt x="1110" y="205"/>
                    <a:pt x="1111" y="210"/>
                    <a:pt x="1113" y="218"/>
                  </a:cubicBezTo>
                  <a:cubicBezTo>
                    <a:pt x="1113" y="218"/>
                    <a:pt x="1109" y="243"/>
                    <a:pt x="1118" y="246"/>
                  </a:cubicBezTo>
                  <a:cubicBezTo>
                    <a:pt x="1119" y="239"/>
                    <a:pt x="1120" y="233"/>
                    <a:pt x="1122" y="227"/>
                  </a:cubicBezTo>
                  <a:cubicBezTo>
                    <a:pt x="1122" y="226"/>
                    <a:pt x="1121" y="225"/>
                    <a:pt x="1121" y="224"/>
                  </a:cubicBezTo>
                  <a:cubicBezTo>
                    <a:pt x="1122" y="224"/>
                    <a:pt x="1122" y="224"/>
                    <a:pt x="1123" y="224"/>
                  </a:cubicBezTo>
                  <a:cubicBezTo>
                    <a:pt x="1123" y="230"/>
                    <a:pt x="1124" y="235"/>
                    <a:pt x="1124" y="240"/>
                  </a:cubicBezTo>
                  <a:cubicBezTo>
                    <a:pt x="1125" y="240"/>
                    <a:pt x="1125" y="241"/>
                    <a:pt x="1126" y="241"/>
                  </a:cubicBezTo>
                  <a:cubicBezTo>
                    <a:pt x="1131" y="237"/>
                    <a:pt x="1131" y="237"/>
                    <a:pt x="1133" y="233"/>
                  </a:cubicBezTo>
                  <a:cubicBezTo>
                    <a:pt x="1134" y="233"/>
                    <a:pt x="1135" y="233"/>
                    <a:pt x="1136" y="233"/>
                  </a:cubicBezTo>
                  <a:cubicBezTo>
                    <a:pt x="1133" y="237"/>
                    <a:pt x="1130" y="241"/>
                    <a:pt x="1127" y="245"/>
                  </a:cubicBezTo>
                  <a:cubicBezTo>
                    <a:pt x="1136" y="245"/>
                    <a:pt x="1139" y="237"/>
                    <a:pt x="1142" y="229"/>
                  </a:cubicBezTo>
                  <a:cubicBezTo>
                    <a:pt x="1144" y="228"/>
                    <a:pt x="1144" y="228"/>
                    <a:pt x="1147" y="224"/>
                  </a:cubicBezTo>
                  <a:cubicBezTo>
                    <a:pt x="1146" y="228"/>
                    <a:pt x="1146" y="231"/>
                    <a:pt x="1146" y="235"/>
                  </a:cubicBezTo>
                  <a:cubicBezTo>
                    <a:pt x="1150" y="233"/>
                    <a:pt x="1154" y="231"/>
                    <a:pt x="1158" y="228"/>
                  </a:cubicBezTo>
                  <a:cubicBezTo>
                    <a:pt x="1150" y="236"/>
                    <a:pt x="1150" y="236"/>
                    <a:pt x="1149" y="240"/>
                  </a:cubicBezTo>
                  <a:cubicBezTo>
                    <a:pt x="1138" y="241"/>
                    <a:pt x="1134" y="265"/>
                    <a:pt x="1132" y="276"/>
                  </a:cubicBezTo>
                  <a:cubicBezTo>
                    <a:pt x="1130" y="283"/>
                    <a:pt x="1123" y="294"/>
                    <a:pt x="1125" y="303"/>
                  </a:cubicBezTo>
                  <a:cubicBezTo>
                    <a:pt x="1124" y="304"/>
                    <a:pt x="1123" y="306"/>
                    <a:pt x="1123" y="307"/>
                  </a:cubicBezTo>
                  <a:cubicBezTo>
                    <a:pt x="1122" y="287"/>
                    <a:pt x="1131" y="268"/>
                    <a:pt x="1133" y="251"/>
                  </a:cubicBezTo>
                  <a:cubicBezTo>
                    <a:pt x="1130" y="251"/>
                    <a:pt x="1127" y="253"/>
                    <a:pt x="1124" y="254"/>
                  </a:cubicBezTo>
                  <a:cubicBezTo>
                    <a:pt x="1123" y="267"/>
                    <a:pt x="1122" y="280"/>
                    <a:pt x="1120" y="294"/>
                  </a:cubicBezTo>
                  <a:cubicBezTo>
                    <a:pt x="1120" y="294"/>
                    <a:pt x="1119" y="294"/>
                    <a:pt x="1119" y="294"/>
                  </a:cubicBezTo>
                  <a:cubicBezTo>
                    <a:pt x="1119" y="282"/>
                    <a:pt x="1118" y="271"/>
                    <a:pt x="1118" y="260"/>
                  </a:cubicBezTo>
                  <a:cubicBezTo>
                    <a:pt x="1116" y="261"/>
                    <a:pt x="1115" y="262"/>
                    <a:pt x="1114" y="263"/>
                  </a:cubicBezTo>
                  <a:cubicBezTo>
                    <a:pt x="1114" y="279"/>
                    <a:pt x="1111" y="297"/>
                    <a:pt x="1118" y="317"/>
                  </a:cubicBezTo>
                  <a:cubicBezTo>
                    <a:pt x="1117" y="317"/>
                    <a:pt x="1116" y="317"/>
                    <a:pt x="1116" y="317"/>
                  </a:cubicBezTo>
                  <a:moveTo>
                    <a:pt x="183" y="315"/>
                  </a:moveTo>
                  <a:cubicBezTo>
                    <a:pt x="182" y="313"/>
                    <a:pt x="182" y="312"/>
                    <a:pt x="181" y="310"/>
                  </a:cubicBezTo>
                  <a:cubicBezTo>
                    <a:pt x="183" y="275"/>
                    <a:pt x="184" y="229"/>
                    <a:pt x="172" y="199"/>
                  </a:cubicBezTo>
                  <a:cubicBezTo>
                    <a:pt x="172" y="196"/>
                    <a:pt x="172" y="195"/>
                    <a:pt x="172" y="193"/>
                  </a:cubicBezTo>
                  <a:cubicBezTo>
                    <a:pt x="172" y="193"/>
                    <a:pt x="173" y="193"/>
                    <a:pt x="174" y="193"/>
                  </a:cubicBezTo>
                  <a:cubicBezTo>
                    <a:pt x="182" y="218"/>
                    <a:pt x="186" y="246"/>
                    <a:pt x="188" y="274"/>
                  </a:cubicBezTo>
                  <a:cubicBezTo>
                    <a:pt x="195" y="274"/>
                    <a:pt x="194" y="284"/>
                    <a:pt x="195" y="295"/>
                  </a:cubicBezTo>
                  <a:cubicBezTo>
                    <a:pt x="188" y="288"/>
                    <a:pt x="190" y="284"/>
                    <a:pt x="188" y="281"/>
                  </a:cubicBezTo>
                  <a:cubicBezTo>
                    <a:pt x="188" y="291"/>
                    <a:pt x="188" y="301"/>
                    <a:pt x="188" y="311"/>
                  </a:cubicBezTo>
                  <a:cubicBezTo>
                    <a:pt x="186" y="312"/>
                    <a:pt x="184" y="313"/>
                    <a:pt x="183" y="315"/>
                  </a:cubicBezTo>
                  <a:moveTo>
                    <a:pt x="49" y="311"/>
                  </a:moveTo>
                  <a:cubicBezTo>
                    <a:pt x="47" y="309"/>
                    <a:pt x="47" y="309"/>
                    <a:pt x="44" y="309"/>
                  </a:cubicBezTo>
                  <a:cubicBezTo>
                    <a:pt x="43" y="306"/>
                    <a:pt x="36" y="301"/>
                    <a:pt x="28" y="291"/>
                  </a:cubicBezTo>
                  <a:cubicBezTo>
                    <a:pt x="24" y="283"/>
                    <a:pt x="23" y="282"/>
                    <a:pt x="22" y="277"/>
                  </a:cubicBezTo>
                  <a:cubicBezTo>
                    <a:pt x="23" y="277"/>
                    <a:pt x="41" y="302"/>
                    <a:pt x="52" y="305"/>
                  </a:cubicBezTo>
                  <a:cubicBezTo>
                    <a:pt x="52" y="307"/>
                    <a:pt x="52" y="309"/>
                    <a:pt x="52" y="311"/>
                  </a:cubicBezTo>
                  <a:cubicBezTo>
                    <a:pt x="50" y="311"/>
                    <a:pt x="50" y="311"/>
                    <a:pt x="49" y="311"/>
                  </a:cubicBezTo>
                  <a:moveTo>
                    <a:pt x="1004" y="311"/>
                  </a:moveTo>
                  <a:cubicBezTo>
                    <a:pt x="1004" y="310"/>
                    <a:pt x="1004" y="309"/>
                    <a:pt x="1004" y="309"/>
                  </a:cubicBezTo>
                  <a:cubicBezTo>
                    <a:pt x="1003" y="309"/>
                    <a:pt x="1002" y="309"/>
                    <a:pt x="1002" y="309"/>
                  </a:cubicBezTo>
                  <a:cubicBezTo>
                    <a:pt x="1000" y="304"/>
                    <a:pt x="999" y="300"/>
                    <a:pt x="998" y="297"/>
                  </a:cubicBezTo>
                  <a:cubicBezTo>
                    <a:pt x="1001" y="297"/>
                    <a:pt x="1006" y="311"/>
                    <a:pt x="1004" y="311"/>
                  </a:cubicBezTo>
                  <a:moveTo>
                    <a:pt x="1026" y="311"/>
                  </a:moveTo>
                  <a:cubicBezTo>
                    <a:pt x="1028" y="306"/>
                    <a:pt x="1030" y="300"/>
                    <a:pt x="1032" y="296"/>
                  </a:cubicBezTo>
                  <a:cubicBezTo>
                    <a:pt x="1034" y="296"/>
                    <a:pt x="1042" y="288"/>
                    <a:pt x="1047" y="285"/>
                  </a:cubicBezTo>
                  <a:cubicBezTo>
                    <a:pt x="1047" y="285"/>
                    <a:pt x="1047" y="286"/>
                    <a:pt x="1047" y="287"/>
                  </a:cubicBezTo>
                  <a:cubicBezTo>
                    <a:pt x="1042" y="292"/>
                    <a:pt x="1037" y="298"/>
                    <a:pt x="1034" y="304"/>
                  </a:cubicBezTo>
                  <a:cubicBezTo>
                    <a:pt x="1033" y="304"/>
                    <a:pt x="1032" y="304"/>
                    <a:pt x="1031" y="304"/>
                  </a:cubicBezTo>
                  <a:cubicBezTo>
                    <a:pt x="1031" y="307"/>
                    <a:pt x="1029" y="310"/>
                    <a:pt x="1026" y="311"/>
                  </a:cubicBezTo>
                  <a:moveTo>
                    <a:pt x="775" y="310"/>
                  </a:moveTo>
                  <a:cubicBezTo>
                    <a:pt x="775" y="309"/>
                    <a:pt x="775" y="308"/>
                    <a:pt x="775" y="307"/>
                  </a:cubicBezTo>
                  <a:cubicBezTo>
                    <a:pt x="776" y="307"/>
                    <a:pt x="778" y="307"/>
                    <a:pt x="779" y="308"/>
                  </a:cubicBezTo>
                  <a:cubicBezTo>
                    <a:pt x="778" y="308"/>
                    <a:pt x="776" y="309"/>
                    <a:pt x="775" y="310"/>
                  </a:cubicBezTo>
                  <a:moveTo>
                    <a:pt x="998" y="310"/>
                  </a:moveTo>
                  <a:cubicBezTo>
                    <a:pt x="989" y="293"/>
                    <a:pt x="984" y="271"/>
                    <a:pt x="982" y="257"/>
                  </a:cubicBezTo>
                  <a:cubicBezTo>
                    <a:pt x="981" y="257"/>
                    <a:pt x="981" y="257"/>
                    <a:pt x="981" y="257"/>
                  </a:cubicBezTo>
                  <a:cubicBezTo>
                    <a:pt x="979" y="241"/>
                    <a:pt x="971" y="226"/>
                    <a:pt x="964" y="216"/>
                  </a:cubicBezTo>
                  <a:cubicBezTo>
                    <a:pt x="957" y="212"/>
                    <a:pt x="959" y="210"/>
                    <a:pt x="959" y="209"/>
                  </a:cubicBezTo>
                  <a:cubicBezTo>
                    <a:pt x="962" y="210"/>
                    <a:pt x="964" y="209"/>
                    <a:pt x="967" y="215"/>
                  </a:cubicBezTo>
                  <a:cubicBezTo>
                    <a:pt x="968" y="215"/>
                    <a:pt x="970" y="215"/>
                    <a:pt x="971" y="216"/>
                  </a:cubicBezTo>
                  <a:cubicBezTo>
                    <a:pt x="972" y="218"/>
                    <a:pt x="973" y="221"/>
                    <a:pt x="974" y="224"/>
                  </a:cubicBezTo>
                  <a:cubicBezTo>
                    <a:pt x="981" y="224"/>
                    <a:pt x="992" y="283"/>
                    <a:pt x="995" y="297"/>
                  </a:cubicBezTo>
                  <a:cubicBezTo>
                    <a:pt x="997" y="301"/>
                    <a:pt x="998" y="305"/>
                    <a:pt x="1000" y="310"/>
                  </a:cubicBezTo>
                  <a:cubicBezTo>
                    <a:pt x="1000" y="310"/>
                    <a:pt x="999" y="310"/>
                    <a:pt x="998" y="310"/>
                  </a:cubicBezTo>
                  <a:moveTo>
                    <a:pt x="1017" y="309"/>
                  </a:moveTo>
                  <a:cubicBezTo>
                    <a:pt x="1018" y="303"/>
                    <a:pt x="1018" y="303"/>
                    <a:pt x="1023" y="287"/>
                  </a:cubicBezTo>
                  <a:cubicBezTo>
                    <a:pt x="1024" y="287"/>
                    <a:pt x="1025" y="287"/>
                    <a:pt x="1026" y="287"/>
                  </a:cubicBezTo>
                  <a:cubicBezTo>
                    <a:pt x="1027" y="278"/>
                    <a:pt x="1028" y="270"/>
                    <a:pt x="1036" y="268"/>
                  </a:cubicBezTo>
                  <a:cubicBezTo>
                    <a:pt x="1036" y="267"/>
                    <a:pt x="1036" y="266"/>
                    <a:pt x="1036" y="266"/>
                  </a:cubicBezTo>
                  <a:cubicBezTo>
                    <a:pt x="1038" y="262"/>
                    <a:pt x="1041" y="260"/>
                    <a:pt x="1044" y="257"/>
                  </a:cubicBezTo>
                  <a:cubicBezTo>
                    <a:pt x="1044" y="257"/>
                    <a:pt x="1045" y="257"/>
                    <a:pt x="1046" y="258"/>
                  </a:cubicBezTo>
                  <a:cubicBezTo>
                    <a:pt x="1041" y="258"/>
                    <a:pt x="1039" y="270"/>
                    <a:pt x="1038" y="274"/>
                  </a:cubicBezTo>
                  <a:cubicBezTo>
                    <a:pt x="1037" y="274"/>
                    <a:pt x="1036" y="274"/>
                    <a:pt x="1036" y="274"/>
                  </a:cubicBezTo>
                  <a:cubicBezTo>
                    <a:pt x="1033" y="283"/>
                    <a:pt x="1023" y="297"/>
                    <a:pt x="1017" y="309"/>
                  </a:cubicBezTo>
                  <a:moveTo>
                    <a:pt x="1023" y="309"/>
                  </a:moveTo>
                  <a:cubicBezTo>
                    <a:pt x="1023" y="306"/>
                    <a:pt x="1024" y="303"/>
                    <a:pt x="1025" y="300"/>
                  </a:cubicBezTo>
                  <a:cubicBezTo>
                    <a:pt x="1031" y="288"/>
                    <a:pt x="1034" y="278"/>
                    <a:pt x="1044" y="270"/>
                  </a:cubicBezTo>
                  <a:cubicBezTo>
                    <a:pt x="1046" y="270"/>
                    <a:pt x="1047" y="270"/>
                    <a:pt x="1048" y="270"/>
                  </a:cubicBezTo>
                  <a:cubicBezTo>
                    <a:pt x="1046" y="275"/>
                    <a:pt x="1040" y="280"/>
                    <a:pt x="1039" y="286"/>
                  </a:cubicBezTo>
                  <a:cubicBezTo>
                    <a:pt x="1031" y="289"/>
                    <a:pt x="1031" y="301"/>
                    <a:pt x="1025" y="304"/>
                  </a:cubicBezTo>
                  <a:cubicBezTo>
                    <a:pt x="1024" y="306"/>
                    <a:pt x="1023" y="307"/>
                    <a:pt x="1023" y="309"/>
                  </a:cubicBezTo>
                  <a:moveTo>
                    <a:pt x="130" y="307"/>
                  </a:moveTo>
                  <a:cubicBezTo>
                    <a:pt x="123" y="284"/>
                    <a:pt x="127" y="180"/>
                    <a:pt x="128" y="180"/>
                  </a:cubicBezTo>
                  <a:cubicBezTo>
                    <a:pt x="130" y="222"/>
                    <a:pt x="132" y="264"/>
                    <a:pt x="135" y="306"/>
                  </a:cubicBezTo>
                  <a:cubicBezTo>
                    <a:pt x="133" y="306"/>
                    <a:pt x="131" y="306"/>
                    <a:pt x="130" y="307"/>
                  </a:cubicBezTo>
                  <a:moveTo>
                    <a:pt x="172" y="307"/>
                  </a:moveTo>
                  <a:cubicBezTo>
                    <a:pt x="171" y="300"/>
                    <a:pt x="169" y="295"/>
                    <a:pt x="167" y="289"/>
                  </a:cubicBezTo>
                  <a:cubicBezTo>
                    <a:pt x="166" y="280"/>
                    <a:pt x="164" y="233"/>
                    <a:pt x="155" y="233"/>
                  </a:cubicBezTo>
                  <a:cubicBezTo>
                    <a:pt x="154" y="228"/>
                    <a:pt x="154" y="228"/>
                    <a:pt x="152" y="228"/>
                  </a:cubicBezTo>
                  <a:cubicBezTo>
                    <a:pt x="150" y="242"/>
                    <a:pt x="164" y="268"/>
                    <a:pt x="164" y="287"/>
                  </a:cubicBezTo>
                  <a:cubicBezTo>
                    <a:pt x="161" y="290"/>
                    <a:pt x="168" y="292"/>
                    <a:pt x="164" y="300"/>
                  </a:cubicBezTo>
                  <a:cubicBezTo>
                    <a:pt x="161" y="297"/>
                    <a:pt x="161" y="297"/>
                    <a:pt x="158" y="294"/>
                  </a:cubicBezTo>
                  <a:cubicBezTo>
                    <a:pt x="153" y="269"/>
                    <a:pt x="149" y="244"/>
                    <a:pt x="144" y="220"/>
                  </a:cubicBezTo>
                  <a:cubicBezTo>
                    <a:pt x="140" y="216"/>
                    <a:pt x="137" y="213"/>
                    <a:pt x="133" y="209"/>
                  </a:cubicBezTo>
                  <a:cubicBezTo>
                    <a:pt x="133" y="208"/>
                    <a:pt x="133" y="206"/>
                    <a:pt x="133" y="205"/>
                  </a:cubicBezTo>
                  <a:cubicBezTo>
                    <a:pt x="135" y="206"/>
                    <a:pt x="136" y="206"/>
                    <a:pt x="137" y="207"/>
                  </a:cubicBezTo>
                  <a:cubicBezTo>
                    <a:pt x="137" y="196"/>
                    <a:pt x="132" y="183"/>
                    <a:pt x="129" y="177"/>
                  </a:cubicBezTo>
                  <a:cubicBezTo>
                    <a:pt x="127" y="163"/>
                    <a:pt x="117" y="148"/>
                    <a:pt x="116" y="139"/>
                  </a:cubicBezTo>
                  <a:cubicBezTo>
                    <a:pt x="109" y="130"/>
                    <a:pt x="105" y="116"/>
                    <a:pt x="105" y="110"/>
                  </a:cubicBezTo>
                  <a:cubicBezTo>
                    <a:pt x="106" y="110"/>
                    <a:pt x="106" y="110"/>
                    <a:pt x="107" y="110"/>
                  </a:cubicBezTo>
                  <a:cubicBezTo>
                    <a:pt x="125" y="144"/>
                    <a:pt x="137" y="183"/>
                    <a:pt x="150" y="224"/>
                  </a:cubicBezTo>
                  <a:cubicBezTo>
                    <a:pt x="151" y="224"/>
                    <a:pt x="152" y="224"/>
                    <a:pt x="154" y="224"/>
                  </a:cubicBezTo>
                  <a:cubicBezTo>
                    <a:pt x="157" y="227"/>
                    <a:pt x="157" y="229"/>
                    <a:pt x="163" y="231"/>
                  </a:cubicBezTo>
                  <a:cubicBezTo>
                    <a:pt x="160" y="210"/>
                    <a:pt x="150" y="185"/>
                    <a:pt x="150" y="171"/>
                  </a:cubicBezTo>
                  <a:cubicBezTo>
                    <a:pt x="151" y="171"/>
                    <a:pt x="152" y="171"/>
                    <a:pt x="153" y="171"/>
                  </a:cubicBezTo>
                  <a:cubicBezTo>
                    <a:pt x="155" y="178"/>
                    <a:pt x="161" y="193"/>
                    <a:pt x="165" y="211"/>
                  </a:cubicBezTo>
                  <a:cubicBezTo>
                    <a:pt x="169" y="237"/>
                    <a:pt x="170" y="266"/>
                    <a:pt x="172" y="294"/>
                  </a:cubicBezTo>
                  <a:cubicBezTo>
                    <a:pt x="174" y="298"/>
                    <a:pt x="175" y="299"/>
                    <a:pt x="176" y="307"/>
                  </a:cubicBezTo>
                  <a:cubicBezTo>
                    <a:pt x="175" y="307"/>
                    <a:pt x="173" y="307"/>
                    <a:pt x="172" y="307"/>
                  </a:cubicBezTo>
                  <a:moveTo>
                    <a:pt x="600" y="307"/>
                  </a:moveTo>
                  <a:cubicBezTo>
                    <a:pt x="600" y="305"/>
                    <a:pt x="600" y="303"/>
                    <a:pt x="600" y="302"/>
                  </a:cubicBezTo>
                  <a:cubicBezTo>
                    <a:pt x="600" y="302"/>
                    <a:pt x="601" y="302"/>
                    <a:pt x="601" y="302"/>
                  </a:cubicBezTo>
                  <a:cubicBezTo>
                    <a:pt x="601" y="303"/>
                    <a:pt x="602" y="305"/>
                    <a:pt x="602" y="307"/>
                  </a:cubicBezTo>
                  <a:cubicBezTo>
                    <a:pt x="601" y="307"/>
                    <a:pt x="601" y="307"/>
                    <a:pt x="600" y="307"/>
                  </a:cubicBezTo>
                  <a:moveTo>
                    <a:pt x="990" y="307"/>
                  </a:moveTo>
                  <a:cubicBezTo>
                    <a:pt x="985" y="300"/>
                    <a:pt x="981" y="294"/>
                    <a:pt x="977" y="288"/>
                  </a:cubicBezTo>
                  <a:cubicBezTo>
                    <a:pt x="972" y="272"/>
                    <a:pt x="967" y="256"/>
                    <a:pt x="962" y="240"/>
                  </a:cubicBezTo>
                  <a:cubicBezTo>
                    <a:pt x="964" y="240"/>
                    <a:pt x="965" y="240"/>
                    <a:pt x="967" y="240"/>
                  </a:cubicBezTo>
                  <a:cubicBezTo>
                    <a:pt x="967" y="241"/>
                    <a:pt x="970" y="243"/>
                    <a:pt x="974" y="252"/>
                  </a:cubicBezTo>
                  <a:cubicBezTo>
                    <a:pt x="977" y="267"/>
                    <a:pt x="984" y="289"/>
                    <a:pt x="992" y="307"/>
                  </a:cubicBezTo>
                  <a:cubicBezTo>
                    <a:pt x="991" y="307"/>
                    <a:pt x="990" y="307"/>
                    <a:pt x="990" y="307"/>
                  </a:cubicBezTo>
                  <a:moveTo>
                    <a:pt x="1013" y="304"/>
                  </a:moveTo>
                  <a:cubicBezTo>
                    <a:pt x="1012" y="303"/>
                    <a:pt x="1011" y="301"/>
                    <a:pt x="1010" y="300"/>
                  </a:cubicBezTo>
                  <a:cubicBezTo>
                    <a:pt x="1011" y="298"/>
                    <a:pt x="1012" y="297"/>
                    <a:pt x="1013" y="296"/>
                  </a:cubicBezTo>
                  <a:cubicBezTo>
                    <a:pt x="1013" y="298"/>
                    <a:pt x="1013" y="301"/>
                    <a:pt x="1013" y="304"/>
                  </a:cubicBezTo>
                  <a:moveTo>
                    <a:pt x="849" y="303"/>
                  </a:moveTo>
                  <a:cubicBezTo>
                    <a:pt x="852" y="299"/>
                    <a:pt x="854" y="296"/>
                    <a:pt x="857" y="292"/>
                  </a:cubicBezTo>
                  <a:cubicBezTo>
                    <a:pt x="856" y="295"/>
                    <a:pt x="856" y="297"/>
                    <a:pt x="856" y="300"/>
                  </a:cubicBezTo>
                  <a:cubicBezTo>
                    <a:pt x="853" y="301"/>
                    <a:pt x="851" y="302"/>
                    <a:pt x="849" y="303"/>
                  </a:cubicBezTo>
                  <a:moveTo>
                    <a:pt x="856" y="303"/>
                  </a:moveTo>
                  <a:cubicBezTo>
                    <a:pt x="857" y="300"/>
                    <a:pt x="858" y="298"/>
                    <a:pt x="859" y="296"/>
                  </a:cubicBezTo>
                  <a:cubicBezTo>
                    <a:pt x="859" y="296"/>
                    <a:pt x="860" y="296"/>
                    <a:pt x="861" y="296"/>
                  </a:cubicBezTo>
                  <a:cubicBezTo>
                    <a:pt x="861" y="293"/>
                    <a:pt x="862" y="290"/>
                    <a:pt x="863" y="287"/>
                  </a:cubicBezTo>
                  <a:cubicBezTo>
                    <a:pt x="863" y="287"/>
                    <a:pt x="864" y="287"/>
                    <a:pt x="865" y="287"/>
                  </a:cubicBezTo>
                  <a:cubicBezTo>
                    <a:pt x="868" y="275"/>
                    <a:pt x="872" y="268"/>
                    <a:pt x="873" y="259"/>
                  </a:cubicBezTo>
                  <a:cubicBezTo>
                    <a:pt x="873" y="259"/>
                    <a:pt x="872" y="259"/>
                    <a:pt x="871" y="259"/>
                  </a:cubicBezTo>
                  <a:cubicBezTo>
                    <a:pt x="870" y="267"/>
                    <a:pt x="866" y="272"/>
                    <a:pt x="864" y="281"/>
                  </a:cubicBezTo>
                  <a:cubicBezTo>
                    <a:pt x="862" y="284"/>
                    <a:pt x="862" y="283"/>
                    <a:pt x="861" y="289"/>
                  </a:cubicBezTo>
                  <a:cubicBezTo>
                    <a:pt x="860" y="289"/>
                    <a:pt x="859" y="289"/>
                    <a:pt x="859" y="289"/>
                  </a:cubicBezTo>
                  <a:cubicBezTo>
                    <a:pt x="859" y="288"/>
                    <a:pt x="859" y="288"/>
                    <a:pt x="859" y="287"/>
                  </a:cubicBezTo>
                  <a:cubicBezTo>
                    <a:pt x="862" y="287"/>
                    <a:pt x="866" y="261"/>
                    <a:pt x="866" y="259"/>
                  </a:cubicBezTo>
                  <a:cubicBezTo>
                    <a:pt x="867" y="259"/>
                    <a:pt x="867" y="259"/>
                    <a:pt x="868" y="259"/>
                  </a:cubicBezTo>
                  <a:cubicBezTo>
                    <a:pt x="869" y="254"/>
                    <a:pt x="872" y="236"/>
                    <a:pt x="868" y="234"/>
                  </a:cubicBezTo>
                  <a:cubicBezTo>
                    <a:pt x="862" y="241"/>
                    <a:pt x="851" y="286"/>
                    <a:pt x="848" y="296"/>
                  </a:cubicBezTo>
                  <a:cubicBezTo>
                    <a:pt x="848" y="276"/>
                    <a:pt x="856" y="256"/>
                    <a:pt x="861" y="240"/>
                  </a:cubicBezTo>
                  <a:cubicBezTo>
                    <a:pt x="864" y="234"/>
                    <a:pt x="867" y="228"/>
                    <a:pt x="870" y="222"/>
                  </a:cubicBezTo>
                  <a:cubicBezTo>
                    <a:pt x="868" y="218"/>
                    <a:pt x="866" y="215"/>
                    <a:pt x="865" y="212"/>
                  </a:cubicBezTo>
                  <a:cubicBezTo>
                    <a:pt x="863" y="212"/>
                    <a:pt x="862" y="212"/>
                    <a:pt x="861" y="212"/>
                  </a:cubicBezTo>
                  <a:cubicBezTo>
                    <a:pt x="859" y="221"/>
                    <a:pt x="853" y="234"/>
                    <a:pt x="851" y="248"/>
                  </a:cubicBezTo>
                  <a:cubicBezTo>
                    <a:pt x="851" y="248"/>
                    <a:pt x="850" y="249"/>
                    <a:pt x="849" y="249"/>
                  </a:cubicBezTo>
                  <a:cubicBezTo>
                    <a:pt x="848" y="263"/>
                    <a:pt x="843" y="276"/>
                    <a:pt x="841" y="294"/>
                  </a:cubicBezTo>
                  <a:cubicBezTo>
                    <a:pt x="840" y="294"/>
                    <a:pt x="839" y="294"/>
                    <a:pt x="839" y="294"/>
                  </a:cubicBezTo>
                  <a:cubicBezTo>
                    <a:pt x="839" y="279"/>
                    <a:pt x="840" y="264"/>
                    <a:pt x="841" y="250"/>
                  </a:cubicBezTo>
                  <a:cubicBezTo>
                    <a:pt x="842" y="250"/>
                    <a:pt x="843" y="249"/>
                    <a:pt x="844" y="249"/>
                  </a:cubicBezTo>
                  <a:cubicBezTo>
                    <a:pt x="844" y="250"/>
                    <a:pt x="844" y="251"/>
                    <a:pt x="844" y="253"/>
                  </a:cubicBezTo>
                  <a:cubicBezTo>
                    <a:pt x="849" y="250"/>
                    <a:pt x="850" y="239"/>
                    <a:pt x="850" y="235"/>
                  </a:cubicBezTo>
                  <a:cubicBezTo>
                    <a:pt x="851" y="235"/>
                    <a:pt x="851" y="235"/>
                    <a:pt x="852" y="235"/>
                  </a:cubicBezTo>
                  <a:cubicBezTo>
                    <a:pt x="853" y="222"/>
                    <a:pt x="861" y="202"/>
                    <a:pt x="849" y="194"/>
                  </a:cubicBezTo>
                  <a:cubicBezTo>
                    <a:pt x="848" y="193"/>
                    <a:pt x="848" y="193"/>
                    <a:pt x="848" y="192"/>
                  </a:cubicBezTo>
                  <a:cubicBezTo>
                    <a:pt x="847" y="192"/>
                    <a:pt x="846" y="192"/>
                    <a:pt x="845" y="192"/>
                  </a:cubicBezTo>
                  <a:cubicBezTo>
                    <a:pt x="845" y="195"/>
                    <a:pt x="848" y="240"/>
                    <a:pt x="842" y="247"/>
                  </a:cubicBezTo>
                  <a:cubicBezTo>
                    <a:pt x="841" y="234"/>
                    <a:pt x="842" y="222"/>
                    <a:pt x="842" y="193"/>
                  </a:cubicBezTo>
                  <a:cubicBezTo>
                    <a:pt x="842" y="193"/>
                    <a:pt x="843" y="192"/>
                    <a:pt x="844" y="192"/>
                  </a:cubicBezTo>
                  <a:cubicBezTo>
                    <a:pt x="843" y="188"/>
                    <a:pt x="843" y="188"/>
                    <a:pt x="839" y="184"/>
                  </a:cubicBezTo>
                  <a:cubicBezTo>
                    <a:pt x="833" y="184"/>
                    <a:pt x="829" y="169"/>
                    <a:pt x="829" y="168"/>
                  </a:cubicBezTo>
                  <a:cubicBezTo>
                    <a:pt x="829" y="168"/>
                    <a:pt x="830" y="168"/>
                    <a:pt x="831" y="168"/>
                  </a:cubicBezTo>
                  <a:cubicBezTo>
                    <a:pt x="831" y="170"/>
                    <a:pt x="832" y="171"/>
                    <a:pt x="832" y="173"/>
                  </a:cubicBezTo>
                  <a:cubicBezTo>
                    <a:pt x="835" y="173"/>
                    <a:pt x="835" y="176"/>
                    <a:pt x="837" y="179"/>
                  </a:cubicBezTo>
                  <a:cubicBezTo>
                    <a:pt x="837" y="179"/>
                    <a:pt x="838" y="179"/>
                    <a:pt x="839" y="179"/>
                  </a:cubicBezTo>
                  <a:cubicBezTo>
                    <a:pt x="838" y="169"/>
                    <a:pt x="837" y="159"/>
                    <a:pt x="836" y="149"/>
                  </a:cubicBezTo>
                  <a:cubicBezTo>
                    <a:pt x="844" y="153"/>
                    <a:pt x="845" y="172"/>
                    <a:pt x="845" y="184"/>
                  </a:cubicBezTo>
                  <a:cubicBezTo>
                    <a:pt x="858" y="195"/>
                    <a:pt x="858" y="195"/>
                    <a:pt x="860" y="195"/>
                  </a:cubicBezTo>
                  <a:cubicBezTo>
                    <a:pt x="861" y="180"/>
                    <a:pt x="862" y="165"/>
                    <a:pt x="863" y="150"/>
                  </a:cubicBezTo>
                  <a:cubicBezTo>
                    <a:pt x="863" y="150"/>
                    <a:pt x="864" y="150"/>
                    <a:pt x="865" y="150"/>
                  </a:cubicBezTo>
                  <a:cubicBezTo>
                    <a:pt x="866" y="155"/>
                    <a:pt x="868" y="160"/>
                    <a:pt x="870" y="165"/>
                  </a:cubicBezTo>
                  <a:cubicBezTo>
                    <a:pt x="870" y="175"/>
                    <a:pt x="867" y="189"/>
                    <a:pt x="863" y="202"/>
                  </a:cubicBezTo>
                  <a:cubicBezTo>
                    <a:pt x="870" y="210"/>
                    <a:pt x="872" y="219"/>
                    <a:pt x="883" y="203"/>
                  </a:cubicBezTo>
                  <a:cubicBezTo>
                    <a:pt x="887" y="200"/>
                    <a:pt x="890" y="197"/>
                    <a:pt x="895" y="194"/>
                  </a:cubicBezTo>
                  <a:cubicBezTo>
                    <a:pt x="895" y="193"/>
                    <a:pt x="895" y="193"/>
                    <a:pt x="895" y="192"/>
                  </a:cubicBezTo>
                  <a:cubicBezTo>
                    <a:pt x="896" y="192"/>
                    <a:pt x="897" y="192"/>
                    <a:pt x="899" y="192"/>
                  </a:cubicBezTo>
                  <a:cubicBezTo>
                    <a:pt x="899" y="193"/>
                    <a:pt x="899" y="195"/>
                    <a:pt x="899" y="196"/>
                  </a:cubicBezTo>
                  <a:cubicBezTo>
                    <a:pt x="898" y="196"/>
                    <a:pt x="897" y="196"/>
                    <a:pt x="896" y="196"/>
                  </a:cubicBezTo>
                  <a:cubicBezTo>
                    <a:pt x="894" y="199"/>
                    <a:pt x="892" y="198"/>
                    <a:pt x="892" y="203"/>
                  </a:cubicBezTo>
                  <a:cubicBezTo>
                    <a:pt x="886" y="205"/>
                    <a:pt x="883" y="207"/>
                    <a:pt x="882" y="214"/>
                  </a:cubicBezTo>
                  <a:cubicBezTo>
                    <a:pt x="881" y="214"/>
                    <a:pt x="880" y="214"/>
                    <a:pt x="880" y="214"/>
                  </a:cubicBezTo>
                  <a:cubicBezTo>
                    <a:pt x="878" y="218"/>
                    <a:pt x="877" y="225"/>
                    <a:pt x="877" y="233"/>
                  </a:cubicBezTo>
                  <a:cubicBezTo>
                    <a:pt x="877" y="233"/>
                    <a:pt x="876" y="232"/>
                    <a:pt x="876" y="232"/>
                  </a:cubicBezTo>
                  <a:cubicBezTo>
                    <a:pt x="876" y="235"/>
                    <a:pt x="877" y="238"/>
                    <a:pt x="878" y="242"/>
                  </a:cubicBezTo>
                  <a:cubicBezTo>
                    <a:pt x="877" y="242"/>
                    <a:pt x="876" y="242"/>
                    <a:pt x="875" y="242"/>
                  </a:cubicBezTo>
                  <a:cubicBezTo>
                    <a:pt x="875" y="245"/>
                    <a:pt x="875" y="249"/>
                    <a:pt x="875" y="253"/>
                  </a:cubicBezTo>
                  <a:cubicBezTo>
                    <a:pt x="876" y="253"/>
                    <a:pt x="877" y="253"/>
                    <a:pt x="878" y="253"/>
                  </a:cubicBezTo>
                  <a:cubicBezTo>
                    <a:pt x="882" y="244"/>
                    <a:pt x="889" y="211"/>
                    <a:pt x="903" y="221"/>
                  </a:cubicBezTo>
                  <a:cubicBezTo>
                    <a:pt x="904" y="226"/>
                    <a:pt x="905" y="231"/>
                    <a:pt x="906" y="236"/>
                  </a:cubicBezTo>
                  <a:cubicBezTo>
                    <a:pt x="909" y="236"/>
                    <a:pt x="912" y="235"/>
                    <a:pt x="916" y="235"/>
                  </a:cubicBezTo>
                  <a:cubicBezTo>
                    <a:pt x="915" y="236"/>
                    <a:pt x="915" y="237"/>
                    <a:pt x="915" y="238"/>
                  </a:cubicBezTo>
                  <a:cubicBezTo>
                    <a:pt x="911" y="240"/>
                    <a:pt x="909" y="239"/>
                    <a:pt x="907" y="244"/>
                  </a:cubicBezTo>
                  <a:cubicBezTo>
                    <a:pt x="908" y="254"/>
                    <a:pt x="909" y="263"/>
                    <a:pt x="911" y="273"/>
                  </a:cubicBezTo>
                  <a:cubicBezTo>
                    <a:pt x="910" y="273"/>
                    <a:pt x="909" y="273"/>
                    <a:pt x="909" y="273"/>
                  </a:cubicBezTo>
                  <a:cubicBezTo>
                    <a:pt x="908" y="270"/>
                    <a:pt x="907" y="267"/>
                    <a:pt x="906" y="264"/>
                  </a:cubicBezTo>
                  <a:cubicBezTo>
                    <a:pt x="906" y="263"/>
                    <a:pt x="905" y="263"/>
                    <a:pt x="904" y="263"/>
                  </a:cubicBezTo>
                  <a:cubicBezTo>
                    <a:pt x="902" y="250"/>
                    <a:pt x="898" y="236"/>
                    <a:pt x="896" y="227"/>
                  </a:cubicBezTo>
                  <a:cubicBezTo>
                    <a:pt x="885" y="230"/>
                    <a:pt x="880" y="254"/>
                    <a:pt x="877" y="268"/>
                  </a:cubicBezTo>
                  <a:cubicBezTo>
                    <a:pt x="876" y="268"/>
                    <a:pt x="875" y="268"/>
                    <a:pt x="875" y="268"/>
                  </a:cubicBezTo>
                  <a:cubicBezTo>
                    <a:pt x="874" y="270"/>
                    <a:pt x="874" y="273"/>
                    <a:pt x="873" y="276"/>
                  </a:cubicBezTo>
                  <a:cubicBezTo>
                    <a:pt x="874" y="276"/>
                    <a:pt x="875" y="276"/>
                    <a:pt x="875" y="276"/>
                  </a:cubicBezTo>
                  <a:cubicBezTo>
                    <a:pt x="878" y="271"/>
                    <a:pt x="881" y="265"/>
                    <a:pt x="885" y="259"/>
                  </a:cubicBezTo>
                  <a:cubicBezTo>
                    <a:pt x="886" y="259"/>
                    <a:pt x="887" y="259"/>
                    <a:pt x="887" y="259"/>
                  </a:cubicBezTo>
                  <a:cubicBezTo>
                    <a:pt x="887" y="257"/>
                    <a:pt x="887" y="256"/>
                    <a:pt x="887" y="255"/>
                  </a:cubicBezTo>
                  <a:cubicBezTo>
                    <a:pt x="890" y="252"/>
                    <a:pt x="891" y="248"/>
                    <a:pt x="897" y="248"/>
                  </a:cubicBezTo>
                  <a:cubicBezTo>
                    <a:pt x="897" y="249"/>
                    <a:pt x="898" y="250"/>
                    <a:pt x="898" y="250"/>
                  </a:cubicBezTo>
                  <a:cubicBezTo>
                    <a:pt x="897" y="250"/>
                    <a:pt x="896" y="250"/>
                    <a:pt x="896" y="250"/>
                  </a:cubicBezTo>
                  <a:cubicBezTo>
                    <a:pt x="895" y="252"/>
                    <a:pt x="895" y="253"/>
                    <a:pt x="895" y="255"/>
                  </a:cubicBezTo>
                  <a:cubicBezTo>
                    <a:pt x="889" y="255"/>
                    <a:pt x="871" y="288"/>
                    <a:pt x="867" y="295"/>
                  </a:cubicBezTo>
                  <a:cubicBezTo>
                    <a:pt x="867" y="288"/>
                    <a:pt x="874" y="281"/>
                    <a:pt x="873" y="277"/>
                  </a:cubicBezTo>
                  <a:cubicBezTo>
                    <a:pt x="868" y="281"/>
                    <a:pt x="868" y="286"/>
                    <a:pt x="865" y="294"/>
                  </a:cubicBezTo>
                  <a:cubicBezTo>
                    <a:pt x="864" y="294"/>
                    <a:pt x="863" y="294"/>
                    <a:pt x="863" y="294"/>
                  </a:cubicBezTo>
                  <a:cubicBezTo>
                    <a:pt x="861" y="298"/>
                    <a:pt x="861" y="298"/>
                    <a:pt x="856" y="303"/>
                  </a:cubicBezTo>
                  <a:moveTo>
                    <a:pt x="1005" y="300"/>
                  </a:moveTo>
                  <a:cubicBezTo>
                    <a:pt x="1004" y="270"/>
                    <a:pt x="1005" y="258"/>
                    <a:pt x="1004" y="240"/>
                  </a:cubicBezTo>
                  <a:cubicBezTo>
                    <a:pt x="1003" y="240"/>
                    <a:pt x="1002" y="240"/>
                    <a:pt x="1002" y="240"/>
                  </a:cubicBezTo>
                  <a:cubicBezTo>
                    <a:pt x="1001" y="237"/>
                    <a:pt x="1000" y="234"/>
                    <a:pt x="1000" y="231"/>
                  </a:cubicBezTo>
                  <a:cubicBezTo>
                    <a:pt x="999" y="231"/>
                    <a:pt x="998" y="231"/>
                    <a:pt x="997" y="231"/>
                  </a:cubicBezTo>
                  <a:cubicBezTo>
                    <a:pt x="997" y="227"/>
                    <a:pt x="996" y="224"/>
                    <a:pt x="995" y="220"/>
                  </a:cubicBezTo>
                  <a:cubicBezTo>
                    <a:pt x="994" y="220"/>
                    <a:pt x="993" y="220"/>
                    <a:pt x="992" y="220"/>
                  </a:cubicBezTo>
                  <a:cubicBezTo>
                    <a:pt x="992" y="227"/>
                    <a:pt x="992" y="227"/>
                    <a:pt x="990" y="229"/>
                  </a:cubicBezTo>
                  <a:cubicBezTo>
                    <a:pt x="991" y="240"/>
                    <a:pt x="992" y="250"/>
                    <a:pt x="994" y="261"/>
                  </a:cubicBezTo>
                  <a:cubicBezTo>
                    <a:pt x="995" y="271"/>
                    <a:pt x="998" y="279"/>
                    <a:pt x="998" y="294"/>
                  </a:cubicBezTo>
                  <a:cubicBezTo>
                    <a:pt x="994" y="290"/>
                    <a:pt x="989" y="259"/>
                    <a:pt x="990" y="256"/>
                  </a:cubicBezTo>
                  <a:cubicBezTo>
                    <a:pt x="987" y="241"/>
                    <a:pt x="985" y="227"/>
                    <a:pt x="982" y="212"/>
                  </a:cubicBezTo>
                  <a:cubicBezTo>
                    <a:pt x="973" y="204"/>
                    <a:pt x="973" y="204"/>
                    <a:pt x="964" y="192"/>
                  </a:cubicBezTo>
                  <a:cubicBezTo>
                    <a:pt x="967" y="192"/>
                    <a:pt x="975" y="199"/>
                    <a:pt x="981" y="203"/>
                  </a:cubicBezTo>
                  <a:cubicBezTo>
                    <a:pt x="983" y="199"/>
                    <a:pt x="984" y="183"/>
                    <a:pt x="984" y="181"/>
                  </a:cubicBezTo>
                  <a:cubicBezTo>
                    <a:pt x="985" y="181"/>
                    <a:pt x="986" y="181"/>
                    <a:pt x="988" y="181"/>
                  </a:cubicBezTo>
                  <a:cubicBezTo>
                    <a:pt x="988" y="191"/>
                    <a:pt x="989" y="201"/>
                    <a:pt x="989" y="212"/>
                  </a:cubicBezTo>
                  <a:cubicBezTo>
                    <a:pt x="993" y="212"/>
                    <a:pt x="1000" y="215"/>
                    <a:pt x="1002" y="224"/>
                  </a:cubicBezTo>
                  <a:cubicBezTo>
                    <a:pt x="1013" y="230"/>
                    <a:pt x="1008" y="284"/>
                    <a:pt x="1005" y="300"/>
                  </a:cubicBezTo>
                  <a:moveTo>
                    <a:pt x="1015" y="296"/>
                  </a:moveTo>
                  <a:cubicBezTo>
                    <a:pt x="1016" y="286"/>
                    <a:pt x="1022" y="279"/>
                    <a:pt x="1023" y="272"/>
                  </a:cubicBezTo>
                  <a:cubicBezTo>
                    <a:pt x="1023" y="272"/>
                    <a:pt x="1024" y="272"/>
                    <a:pt x="1025" y="272"/>
                  </a:cubicBezTo>
                  <a:cubicBezTo>
                    <a:pt x="1026" y="268"/>
                    <a:pt x="1027" y="263"/>
                    <a:pt x="1028" y="259"/>
                  </a:cubicBezTo>
                  <a:cubicBezTo>
                    <a:pt x="1028" y="259"/>
                    <a:pt x="1029" y="259"/>
                    <a:pt x="1030" y="259"/>
                  </a:cubicBezTo>
                  <a:cubicBezTo>
                    <a:pt x="1032" y="252"/>
                    <a:pt x="1033" y="253"/>
                    <a:pt x="1036" y="248"/>
                  </a:cubicBezTo>
                  <a:cubicBezTo>
                    <a:pt x="1036" y="248"/>
                    <a:pt x="1037" y="248"/>
                    <a:pt x="1038" y="248"/>
                  </a:cubicBezTo>
                  <a:cubicBezTo>
                    <a:pt x="1038" y="241"/>
                    <a:pt x="1050" y="238"/>
                    <a:pt x="1058" y="236"/>
                  </a:cubicBezTo>
                  <a:cubicBezTo>
                    <a:pt x="1061" y="237"/>
                    <a:pt x="1064" y="238"/>
                    <a:pt x="1068" y="240"/>
                  </a:cubicBezTo>
                  <a:cubicBezTo>
                    <a:pt x="1068" y="240"/>
                    <a:pt x="1068" y="241"/>
                    <a:pt x="1069" y="243"/>
                  </a:cubicBezTo>
                  <a:cubicBezTo>
                    <a:pt x="1078" y="252"/>
                    <a:pt x="1075" y="288"/>
                    <a:pt x="1056" y="293"/>
                  </a:cubicBezTo>
                  <a:cubicBezTo>
                    <a:pt x="1056" y="292"/>
                    <a:pt x="1056" y="292"/>
                    <a:pt x="1056" y="291"/>
                  </a:cubicBezTo>
                  <a:cubicBezTo>
                    <a:pt x="1061" y="286"/>
                    <a:pt x="1067" y="280"/>
                    <a:pt x="1069" y="273"/>
                  </a:cubicBezTo>
                  <a:cubicBezTo>
                    <a:pt x="1068" y="265"/>
                    <a:pt x="1068" y="258"/>
                    <a:pt x="1067" y="250"/>
                  </a:cubicBezTo>
                  <a:cubicBezTo>
                    <a:pt x="1067" y="250"/>
                    <a:pt x="1066" y="250"/>
                    <a:pt x="1065" y="250"/>
                  </a:cubicBezTo>
                  <a:cubicBezTo>
                    <a:pt x="1061" y="237"/>
                    <a:pt x="1047" y="244"/>
                    <a:pt x="1044" y="246"/>
                  </a:cubicBezTo>
                  <a:cubicBezTo>
                    <a:pt x="1043" y="247"/>
                    <a:pt x="1043" y="247"/>
                    <a:pt x="1043" y="248"/>
                  </a:cubicBezTo>
                  <a:cubicBezTo>
                    <a:pt x="1042" y="248"/>
                    <a:pt x="1041" y="248"/>
                    <a:pt x="1040" y="248"/>
                  </a:cubicBezTo>
                  <a:cubicBezTo>
                    <a:pt x="1039" y="252"/>
                    <a:pt x="1037" y="253"/>
                    <a:pt x="1031" y="257"/>
                  </a:cubicBezTo>
                  <a:cubicBezTo>
                    <a:pt x="1031" y="262"/>
                    <a:pt x="1022" y="284"/>
                    <a:pt x="1019" y="287"/>
                  </a:cubicBezTo>
                  <a:cubicBezTo>
                    <a:pt x="1019" y="291"/>
                    <a:pt x="1019" y="291"/>
                    <a:pt x="1017" y="296"/>
                  </a:cubicBezTo>
                  <a:cubicBezTo>
                    <a:pt x="1017" y="296"/>
                    <a:pt x="1016" y="296"/>
                    <a:pt x="1015" y="296"/>
                  </a:cubicBezTo>
                  <a:moveTo>
                    <a:pt x="745" y="294"/>
                  </a:moveTo>
                  <a:cubicBezTo>
                    <a:pt x="745" y="279"/>
                    <a:pt x="744" y="265"/>
                    <a:pt x="743" y="251"/>
                  </a:cubicBezTo>
                  <a:cubicBezTo>
                    <a:pt x="734" y="235"/>
                    <a:pt x="723" y="203"/>
                    <a:pt x="725" y="192"/>
                  </a:cubicBezTo>
                  <a:cubicBezTo>
                    <a:pt x="726" y="192"/>
                    <a:pt x="728" y="192"/>
                    <a:pt x="729" y="192"/>
                  </a:cubicBezTo>
                  <a:cubicBezTo>
                    <a:pt x="733" y="210"/>
                    <a:pt x="737" y="225"/>
                    <a:pt x="742" y="246"/>
                  </a:cubicBezTo>
                  <a:cubicBezTo>
                    <a:pt x="743" y="246"/>
                    <a:pt x="743" y="246"/>
                    <a:pt x="744" y="246"/>
                  </a:cubicBezTo>
                  <a:cubicBezTo>
                    <a:pt x="744" y="227"/>
                    <a:pt x="744" y="208"/>
                    <a:pt x="744" y="190"/>
                  </a:cubicBezTo>
                  <a:cubicBezTo>
                    <a:pt x="744" y="190"/>
                    <a:pt x="745" y="190"/>
                    <a:pt x="745" y="190"/>
                  </a:cubicBezTo>
                  <a:cubicBezTo>
                    <a:pt x="746" y="194"/>
                    <a:pt x="751" y="202"/>
                    <a:pt x="750" y="209"/>
                  </a:cubicBezTo>
                  <a:cubicBezTo>
                    <a:pt x="749" y="209"/>
                    <a:pt x="748" y="209"/>
                    <a:pt x="748" y="209"/>
                  </a:cubicBezTo>
                  <a:cubicBezTo>
                    <a:pt x="748" y="210"/>
                    <a:pt x="748" y="211"/>
                    <a:pt x="748" y="212"/>
                  </a:cubicBezTo>
                  <a:cubicBezTo>
                    <a:pt x="748" y="212"/>
                    <a:pt x="749" y="212"/>
                    <a:pt x="750" y="212"/>
                  </a:cubicBezTo>
                  <a:cubicBezTo>
                    <a:pt x="749" y="215"/>
                    <a:pt x="748" y="219"/>
                    <a:pt x="748" y="222"/>
                  </a:cubicBezTo>
                  <a:cubicBezTo>
                    <a:pt x="747" y="289"/>
                    <a:pt x="747" y="289"/>
                    <a:pt x="745" y="294"/>
                  </a:cubicBezTo>
                  <a:moveTo>
                    <a:pt x="205" y="291"/>
                  </a:moveTo>
                  <a:cubicBezTo>
                    <a:pt x="196" y="279"/>
                    <a:pt x="200" y="267"/>
                    <a:pt x="197" y="258"/>
                  </a:cubicBezTo>
                  <a:cubicBezTo>
                    <a:pt x="197" y="255"/>
                    <a:pt x="197" y="252"/>
                    <a:pt x="197" y="249"/>
                  </a:cubicBezTo>
                  <a:cubicBezTo>
                    <a:pt x="197" y="249"/>
                    <a:pt x="198" y="248"/>
                    <a:pt x="199" y="248"/>
                  </a:cubicBezTo>
                  <a:cubicBezTo>
                    <a:pt x="203" y="261"/>
                    <a:pt x="207" y="275"/>
                    <a:pt x="211" y="291"/>
                  </a:cubicBezTo>
                  <a:cubicBezTo>
                    <a:pt x="209" y="291"/>
                    <a:pt x="207" y="291"/>
                    <a:pt x="205" y="291"/>
                  </a:cubicBezTo>
                  <a:moveTo>
                    <a:pt x="740" y="291"/>
                  </a:moveTo>
                  <a:cubicBezTo>
                    <a:pt x="737" y="275"/>
                    <a:pt x="728" y="263"/>
                    <a:pt x="725" y="253"/>
                  </a:cubicBezTo>
                  <a:cubicBezTo>
                    <a:pt x="720" y="253"/>
                    <a:pt x="720" y="243"/>
                    <a:pt x="720" y="242"/>
                  </a:cubicBezTo>
                  <a:cubicBezTo>
                    <a:pt x="719" y="242"/>
                    <a:pt x="718" y="242"/>
                    <a:pt x="718" y="242"/>
                  </a:cubicBezTo>
                  <a:cubicBezTo>
                    <a:pt x="709" y="219"/>
                    <a:pt x="698" y="209"/>
                    <a:pt x="676" y="209"/>
                  </a:cubicBezTo>
                  <a:cubicBezTo>
                    <a:pt x="676" y="209"/>
                    <a:pt x="676" y="208"/>
                    <a:pt x="676" y="207"/>
                  </a:cubicBezTo>
                  <a:cubicBezTo>
                    <a:pt x="682" y="207"/>
                    <a:pt x="688" y="207"/>
                    <a:pt x="694" y="207"/>
                  </a:cubicBezTo>
                  <a:cubicBezTo>
                    <a:pt x="694" y="206"/>
                    <a:pt x="694" y="205"/>
                    <a:pt x="695" y="204"/>
                  </a:cubicBezTo>
                  <a:cubicBezTo>
                    <a:pt x="687" y="199"/>
                    <a:pt x="686" y="198"/>
                    <a:pt x="684" y="194"/>
                  </a:cubicBezTo>
                  <a:cubicBezTo>
                    <a:pt x="679" y="192"/>
                    <a:pt x="674" y="190"/>
                    <a:pt x="669" y="188"/>
                  </a:cubicBezTo>
                  <a:cubicBezTo>
                    <a:pt x="687" y="188"/>
                    <a:pt x="690" y="194"/>
                    <a:pt x="705" y="209"/>
                  </a:cubicBezTo>
                  <a:cubicBezTo>
                    <a:pt x="718" y="216"/>
                    <a:pt x="726" y="220"/>
                    <a:pt x="735" y="241"/>
                  </a:cubicBezTo>
                  <a:cubicBezTo>
                    <a:pt x="737" y="241"/>
                    <a:pt x="741" y="254"/>
                    <a:pt x="742" y="263"/>
                  </a:cubicBezTo>
                  <a:cubicBezTo>
                    <a:pt x="741" y="263"/>
                    <a:pt x="740" y="263"/>
                    <a:pt x="739" y="263"/>
                  </a:cubicBezTo>
                  <a:cubicBezTo>
                    <a:pt x="738" y="260"/>
                    <a:pt x="737" y="256"/>
                    <a:pt x="737" y="253"/>
                  </a:cubicBezTo>
                  <a:cubicBezTo>
                    <a:pt x="733" y="253"/>
                    <a:pt x="734" y="248"/>
                    <a:pt x="733" y="246"/>
                  </a:cubicBezTo>
                  <a:cubicBezTo>
                    <a:pt x="732" y="246"/>
                    <a:pt x="732" y="246"/>
                    <a:pt x="731" y="246"/>
                  </a:cubicBezTo>
                  <a:cubicBezTo>
                    <a:pt x="729" y="241"/>
                    <a:pt x="727" y="237"/>
                    <a:pt x="726" y="233"/>
                  </a:cubicBezTo>
                  <a:cubicBezTo>
                    <a:pt x="720" y="230"/>
                    <a:pt x="720" y="227"/>
                    <a:pt x="717" y="225"/>
                  </a:cubicBezTo>
                  <a:cubicBezTo>
                    <a:pt x="717" y="226"/>
                    <a:pt x="718" y="227"/>
                    <a:pt x="718" y="228"/>
                  </a:cubicBezTo>
                  <a:cubicBezTo>
                    <a:pt x="718" y="228"/>
                    <a:pt x="719" y="228"/>
                    <a:pt x="720" y="229"/>
                  </a:cubicBezTo>
                  <a:cubicBezTo>
                    <a:pt x="725" y="247"/>
                    <a:pt x="739" y="269"/>
                    <a:pt x="741" y="291"/>
                  </a:cubicBezTo>
                  <a:cubicBezTo>
                    <a:pt x="741" y="291"/>
                    <a:pt x="740" y="291"/>
                    <a:pt x="740" y="291"/>
                  </a:cubicBezTo>
                  <a:moveTo>
                    <a:pt x="215" y="289"/>
                  </a:moveTo>
                  <a:cubicBezTo>
                    <a:pt x="209" y="262"/>
                    <a:pt x="209" y="262"/>
                    <a:pt x="209" y="258"/>
                  </a:cubicBezTo>
                  <a:cubicBezTo>
                    <a:pt x="200" y="249"/>
                    <a:pt x="200" y="237"/>
                    <a:pt x="199" y="229"/>
                  </a:cubicBezTo>
                  <a:cubicBezTo>
                    <a:pt x="205" y="232"/>
                    <a:pt x="217" y="268"/>
                    <a:pt x="219" y="275"/>
                  </a:cubicBezTo>
                  <a:cubicBezTo>
                    <a:pt x="219" y="279"/>
                    <a:pt x="220" y="284"/>
                    <a:pt x="220" y="288"/>
                  </a:cubicBezTo>
                  <a:cubicBezTo>
                    <a:pt x="218" y="288"/>
                    <a:pt x="216" y="289"/>
                    <a:pt x="215" y="289"/>
                  </a:cubicBezTo>
                  <a:moveTo>
                    <a:pt x="831" y="287"/>
                  </a:moveTo>
                  <a:cubicBezTo>
                    <a:pt x="831" y="257"/>
                    <a:pt x="832" y="218"/>
                    <a:pt x="824" y="193"/>
                  </a:cubicBezTo>
                  <a:cubicBezTo>
                    <a:pt x="824" y="189"/>
                    <a:pt x="823" y="185"/>
                    <a:pt x="823" y="181"/>
                  </a:cubicBezTo>
                  <a:cubicBezTo>
                    <a:pt x="823" y="181"/>
                    <a:pt x="824" y="180"/>
                    <a:pt x="824" y="180"/>
                  </a:cubicBezTo>
                  <a:cubicBezTo>
                    <a:pt x="835" y="186"/>
                    <a:pt x="835" y="245"/>
                    <a:pt x="835" y="263"/>
                  </a:cubicBezTo>
                  <a:cubicBezTo>
                    <a:pt x="834" y="271"/>
                    <a:pt x="832" y="279"/>
                    <a:pt x="831" y="287"/>
                  </a:cubicBezTo>
                  <a:moveTo>
                    <a:pt x="532" y="286"/>
                  </a:moveTo>
                  <a:cubicBezTo>
                    <a:pt x="528" y="257"/>
                    <a:pt x="528" y="257"/>
                    <a:pt x="526" y="256"/>
                  </a:cubicBezTo>
                  <a:cubicBezTo>
                    <a:pt x="522" y="242"/>
                    <a:pt x="522" y="242"/>
                    <a:pt x="522" y="235"/>
                  </a:cubicBezTo>
                  <a:cubicBezTo>
                    <a:pt x="521" y="235"/>
                    <a:pt x="520" y="234"/>
                    <a:pt x="519" y="234"/>
                  </a:cubicBezTo>
                  <a:cubicBezTo>
                    <a:pt x="517" y="220"/>
                    <a:pt x="507" y="204"/>
                    <a:pt x="502" y="194"/>
                  </a:cubicBezTo>
                  <a:cubicBezTo>
                    <a:pt x="502" y="192"/>
                    <a:pt x="502" y="190"/>
                    <a:pt x="502" y="188"/>
                  </a:cubicBezTo>
                  <a:cubicBezTo>
                    <a:pt x="510" y="190"/>
                    <a:pt x="528" y="235"/>
                    <a:pt x="528" y="249"/>
                  </a:cubicBezTo>
                  <a:cubicBezTo>
                    <a:pt x="527" y="249"/>
                    <a:pt x="529" y="251"/>
                    <a:pt x="534" y="270"/>
                  </a:cubicBezTo>
                  <a:cubicBezTo>
                    <a:pt x="534" y="275"/>
                    <a:pt x="534" y="280"/>
                    <a:pt x="535" y="286"/>
                  </a:cubicBezTo>
                  <a:cubicBezTo>
                    <a:pt x="534" y="286"/>
                    <a:pt x="533" y="286"/>
                    <a:pt x="532" y="286"/>
                  </a:cubicBezTo>
                  <a:moveTo>
                    <a:pt x="757" y="285"/>
                  </a:moveTo>
                  <a:cubicBezTo>
                    <a:pt x="758" y="281"/>
                    <a:pt x="759" y="278"/>
                    <a:pt x="759" y="274"/>
                  </a:cubicBezTo>
                  <a:cubicBezTo>
                    <a:pt x="759" y="278"/>
                    <a:pt x="759" y="281"/>
                    <a:pt x="759" y="285"/>
                  </a:cubicBezTo>
                  <a:cubicBezTo>
                    <a:pt x="758" y="285"/>
                    <a:pt x="757" y="285"/>
                    <a:pt x="757" y="285"/>
                  </a:cubicBezTo>
                  <a:moveTo>
                    <a:pt x="752" y="283"/>
                  </a:moveTo>
                  <a:cubicBezTo>
                    <a:pt x="753" y="266"/>
                    <a:pt x="758" y="253"/>
                    <a:pt x="760" y="240"/>
                  </a:cubicBezTo>
                  <a:cubicBezTo>
                    <a:pt x="761" y="240"/>
                    <a:pt x="762" y="240"/>
                    <a:pt x="762" y="240"/>
                  </a:cubicBezTo>
                  <a:cubicBezTo>
                    <a:pt x="765" y="224"/>
                    <a:pt x="771" y="209"/>
                    <a:pt x="780" y="199"/>
                  </a:cubicBezTo>
                  <a:cubicBezTo>
                    <a:pt x="780" y="212"/>
                    <a:pt x="766" y="241"/>
                    <a:pt x="761" y="256"/>
                  </a:cubicBezTo>
                  <a:cubicBezTo>
                    <a:pt x="759" y="263"/>
                    <a:pt x="757" y="275"/>
                    <a:pt x="752" y="283"/>
                  </a:cubicBezTo>
                  <a:moveTo>
                    <a:pt x="259" y="281"/>
                  </a:moveTo>
                  <a:cubicBezTo>
                    <a:pt x="257" y="279"/>
                    <a:pt x="255" y="277"/>
                    <a:pt x="252" y="275"/>
                  </a:cubicBezTo>
                  <a:cubicBezTo>
                    <a:pt x="249" y="259"/>
                    <a:pt x="241" y="237"/>
                    <a:pt x="242" y="225"/>
                  </a:cubicBezTo>
                  <a:cubicBezTo>
                    <a:pt x="241" y="224"/>
                    <a:pt x="241" y="223"/>
                    <a:pt x="241" y="222"/>
                  </a:cubicBezTo>
                  <a:cubicBezTo>
                    <a:pt x="240" y="222"/>
                    <a:pt x="240" y="222"/>
                    <a:pt x="239" y="222"/>
                  </a:cubicBezTo>
                  <a:cubicBezTo>
                    <a:pt x="239" y="215"/>
                    <a:pt x="229" y="183"/>
                    <a:pt x="228" y="183"/>
                  </a:cubicBezTo>
                  <a:cubicBezTo>
                    <a:pt x="228" y="182"/>
                    <a:pt x="228" y="180"/>
                    <a:pt x="228" y="179"/>
                  </a:cubicBezTo>
                  <a:cubicBezTo>
                    <a:pt x="227" y="179"/>
                    <a:pt x="227" y="179"/>
                    <a:pt x="227" y="179"/>
                  </a:cubicBezTo>
                  <a:cubicBezTo>
                    <a:pt x="221" y="165"/>
                    <a:pt x="215" y="152"/>
                    <a:pt x="212" y="142"/>
                  </a:cubicBezTo>
                  <a:cubicBezTo>
                    <a:pt x="209" y="142"/>
                    <a:pt x="208" y="134"/>
                    <a:pt x="208" y="134"/>
                  </a:cubicBezTo>
                  <a:cubicBezTo>
                    <a:pt x="207" y="134"/>
                    <a:pt x="207" y="134"/>
                    <a:pt x="206" y="134"/>
                  </a:cubicBezTo>
                  <a:cubicBezTo>
                    <a:pt x="200" y="115"/>
                    <a:pt x="200" y="115"/>
                    <a:pt x="199" y="106"/>
                  </a:cubicBezTo>
                  <a:cubicBezTo>
                    <a:pt x="191" y="103"/>
                    <a:pt x="187" y="90"/>
                    <a:pt x="188" y="88"/>
                  </a:cubicBezTo>
                  <a:cubicBezTo>
                    <a:pt x="200" y="95"/>
                    <a:pt x="211" y="120"/>
                    <a:pt x="214" y="137"/>
                  </a:cubicBezTo>
                  <a:cubicBezTo>
                    <a:pt x="220" y="144"/>
                    <a:pt x="227" y="158"/>
                    <a:pt x="231" y="172"/>
                  </a:cubicBezTo>
                  <a:cubicBezTo>
                    <a:pt x="236" y="172"/>
                    <a:pt x="249" y="229"/>
                    <a:pt x="252" y="244"/>
                  </a:cubicBezTo>
                  <a:cubicBezTo>
                    <a:pt x="256" y="256"/>
                    <a:pt x="260" y="269"/>
                    <a:pt x="263" y="281"/>
                  </a:cubicBezTo>
                  <a:cubicBezTo>
                    <a:pt x="262" y="281"/>
                    <a:pt x="260" y="281"/>
                    <a:pt x="259" y="281"/>
                  </a:cubicBezTo>
                  <a:moveTo>
                    <a:pt x="765" y="281"/>
                  </a:moveTo>
                  <a:cubicBezTo>
                    <a:pt x="766" y="269"/>
                    <a:pt x="769" y="259"/>
                    <a:pt x="773" y="249"/>
                  </a:cubicBezTo>
                  <a:cubicBezTo>
                    <a:pt x="773" y="249"/>
                    <a:pt x="774" y="249"/>
                    <a:pt x="775" y="249"/>
                  </a:cubicBezTo>
                  <a:cubicBezTo>
                    <a:pt x="777" y="242"/>
                    <a:pt x="777" y="239"/>
                    <a:pt x="784" y="237"/>
                  </a:cubicBezTo>
                  <a:cubicBezTo>
                    <a:pt x="784" y="235"/>
                    <a:pt x="786" y="235"/>
                    <a:pt x="784" y="242"/>
                  </a:cubicBezTo>
                  <a:cubicBezTo>
                    <a:pt x="778" y="251"/>
                    <a:pt x="778" y="251"/>
                    <a:pt x="776" y="257"/>
                  </a:cubicBezTo>
                  <a:cubicBezTo>
                    <a:pt x="775" y="257"/>
                    <a:pt x="774" y="257"/>
                    <a:pt x="774" y="257"/>
                  </a:cubicBezTo>
                  <a:cubicBezTo>
                    <a:pt x="771" y="265"/>
                    <a:pt x="769" y="272"/>
                    <a:pt x="767" y="281"/>
                  </a:cubicBezTo>
                  <a:cubicBezTo>
                    <a:pt x="766" y="281"/>
                    <a:pt x="765" y="281"/>
                    <a:pt x="765" y="281"/>
                  </a:cubicBezTo>
                  <a:moveTo>
                    <a:pt x="760" y="272"/>
                  </a:moveTo>
                  <a:cubicBezTo>
                    <a:pt x="764" y="259"/>
                    <a:pt x="768" y="247"/>
                    <a:pt x="772" y="235"/>
                  </a:cubicBezTo>
                  <a:cubicBezTo>
                    <a:pt x="772" y="235"/>
                    <a:pt x="773" y="235"/>
                    <a:pt x="774" y="235"/>
                  </a:cubicBezTo>
                  <a:cubicBezTo>
                    <a:pt x="774" y="234"/>
                    <a:pt x="774" y="234"/>
                    <a:pt x="774" y="233"/>
                  </a:cubicBezTo>
                  <a:cubicBezTo>
                    <a:pt x="774" y="233"/>
                    <a:pt x="775" y="233"/>
                    <a:pt x="776" y="233"/>
                  </a:cubicBezTo>
                  <a:cubicBezTo>
                    <a:pt x="777" y="224"/>
                    <a:pt x="779" y="221"/>
                    <a:pt x="782" y="217"/>
                  </a:cubicBezTo>
                  <a:cubicBezTo>
                    <a:pt x="783" y="217"/>
                    <a:pt x="784" y="217"/>
                    <a:pt x="784" y="217"/>
                  </a:cubicBezTo>
                  <a:cubicBezTo>
                    <a:pt x="785" y="215"/>
                    <a:pt x="786" y="213"/>
                    <a:pt x="787" y="212"/>
                  </a:cubicBezTo>
                  <a:cubicBezTo>
                    <a:pt x="787" y="212"/>
                    <a:pt x="788" y="212"/>
                    <a:pt x="789" y="212"/>
                  </a:cubicBezTo>
                  <a:cubicBezTo>
                    <a:pt x="789" y="211"/>
                    <a:pt x="789" y="210"/>
                    <a:pt x="789" y="209"/>
                  </a:cubicBezTo>
                  <a:cubicBezTo>
                    <a:pt x="790" y="209"/>
                    <a:pt x="790" y="210"/>
                    <a:pt x="791" y="210"/>
                  </a:cubicBezTo>
                  <a:cubicBezTo>
                    <a:pt x="789" y="214"/>
                    <a:pt x="787" y="218"/>
                    <a:pt x="786" y="222"/>
                  </a:cubicBezTo>
                  <a:cubicBezTo>
                    <a:pt x="780" y="222"/>
                    <a:pt x="782" y="226"/>
                    <a:pt x="780" y="231"/>
                  </a:cubicBezTo>
                  <a:cubicBezTo>
                    <a:pt x="777" y="237"/>
                    <a:pt x="773" y="243"/>
                    <a:pt x="770" y="248"/>
                  </a:cubicBezTo>
                  <a:cubicBezTo>
                    <a:pt x="762" y="270"/>
                    <a:pt x="762" y="270"/>
                    <a:pt x="760" y="272"/>
                  </a:cubicBezTo>
                  <a:moveTo>
                    <a:pt x="241" y="269"/>
                  </a:moveTo>
                  <a:cubicBezTo>
                    <a:pt x="241" y="268"/>
                    <a:pt x="240" y="268"/>
                    <a:pt x="239" y="268"/>
                  </a:cubicBezTo>
                  <a:cubicBezTo>
                    <a:pt x="240" y="266"/>
                    <a:pt x="240" y="264"/>
                    <a:pt x="241" y="263"/>
                  </a:cubicBezTo>
                  <a:cubicBezTo>
                    <a:pt x="241" y="265"/>
                    <a:pt x="241" y="266"/>
                    <a:pt x="241" y="269"/>
                  </a:cubicBezTo>
                  <a:moveTo>
                    <a:pt x="1014" y="262"/>
                  </a:moveTo>
                  <a:cubicBezTo>
                    <a:pt x="1014" y="243"/>
                    <a:pt x="1014" y="224"/>
                    <a:pt x="1014" y="205"/>
                  </a:cubicBezTo>
                  <a:cubicBezTo>
                    <a:pt x="1014" y="205"/>
                    <a:pt x="1014" y="204"/>
                    <a:pt x="1015" y="204"/>
                  </a:cubicBezTo>
                  <a:cubicBezTo>
                    <a:pt x="1016" y="204"/>
                    <a:pt x="1017" y="205"/>
                    <a:pt x="1017" y="205"/>
                  </a:cubicBezTo>
                  <a:cubicBezTo>
                    <a:pt x="1020" y="223"/>
                    <a:pt x="1020" y="242"/>
                    <a:pt x="1017" y="262"/>
                  </a:cubicBezTo>
                  <a:cubicBezTo>
                    <a:pt x="1016" y="262"/>
                    <a:pt x="1015" y="262"/>
                    <a:pt x="1014" y="262"/>
                  </a:cubicBezTo>
                  <a:moveTo>
                    <a:pt x="45" y="257"/>
                  </a:moveTo>
                  <a:cubicBezTo>
                    <a:pt x="44" y="237"/>
                    <a:pt x="42" y="226"/>
                    <a:pt x="34" y="212"/>
                  </a:cubicBezTo>
                  <a:cubicBezTo>
                    <a:pt x="33" y="212"/>
                    <a:pt x="33" y="212"/>
                    <a:pt x="33" y="212"/>
                  </a:cubicBezTo>
                  <a:cubicBezTo>
                    <a:pt x="29" y="203"/>
                    <a:pt x="15" y="194"/>
                    <a:pt x="11" y="192"/>
                  </a:cubicBezTo>
                  <a:cubicBezTo>
                    <a:pt x="11" y="191"/>
                    <a:pt x="11" y="190"/>
                    <a:pt x="11" y="190"/>
                  </a:cubicBezTo>
                  <a:cubicBezTo>
                    <a:pt x="20" y="191"/>
                    <a:pt x="30" y="197"/>
                    <a:pt x="39" y="209"/>
                  </a:cubicBezTo>
                  <a:cubicBezTo>
                    <a:pt x="45" y="220"/>
                    <a:pt x="45" y="220"/>
                    <a:pt x="46" y="220"/>
                  </a:cubicBezTo>
                  <a:cubicBezTo>
                    <a:pt x="47" y="211"/>
                    <a:pt x="47" y="211"/>
                    <a:pt x="48" y="208"/>
                  </a:cubicBezTo>
                  <a:cubicBezTo>
                    <a:pt x="48" y="201"/>
                    <a:pt x="47" y="181"/>
                    <a:pt x="53" y="181"/>
                  </a:cubicBezTo>
                  <a:cubicBezTo>
                    <a:pt x="51" y="206"/>
                    <a:pt x="50" y="230"/>
                    <a:pt x="48" y="254"/>
                  </a:cubicBezTo>
                  <a:cubicBezTo>
                    <a:pt x="47" y="255"/>
                    <a:pt x="46" y="256"/>
                    <a:pt x="45" y="257"/>
                  </a:cubicBezTo>
                  <a:moveTo>
                    <a:pt x="751" y="257"/>
                  </a:moveTo>
                  <a:cubicBezTo>
                    <a:pt x="752" y="237"/>
                    <a:pt x="759" y="215"/>
                    <a:pt x="764" y="195"/>
                  </a:cubicBezTo>
                  <a:cubicBezTo>
                    <a:pt x="766" y="190"/>
                    <a:pt x="765" y="188"/>
                    <a:pt x="772" y="187"/>
                  </a:cubicBezTo>
                  <a:cubicBezTo>
                    <a:pt x="772" y="188"/>
                    <a:pt x="772" y="190"/>
                    <a:pt x="772" y="192"/>
                  </a:cubicBezTo>
                  <a:cubicBezTo>
                    <a:pt x="771" y="192"/>
                    <a:pt x="770" y="192"/>
                    <a:pt x="770" y="192"/>
                  </a:cubicBezTo>
                  <a:cubicBezTo>
                    <a:pt x="769" y="196"/>
                    <a:pt x="768" y="201"/>
                    <a:pt x="767" y="205"/>
                  </a:cubicBezTo>
                  <a:cubicBezTo>
                    <a:pt x="767" y="205"/>
                    <a:pt x="766" y="205"/>
                    <a:pt x="765" y="205"/>
                  </a:cubicBezTo>
                  <a:cubicBezTo>
                    <a:pt x="763" y="213"/>
                    <a:pt x="761" y="221"/>
                    <a:pt x="759" y="229"/>
                  </a:cubicBezTo>
                  <a:cubicBezTo>
                    <a:pt x="750" y="233"/>
                    <a:pt x="759" y="253"/>
                    <a:pt x="751" y="257"/>
                  </a:cubicBezTo>
                  <a:moveTo>
                    <a:pt x="23" y="255"/>
                  </a:moveTo>
                  <a:cubicBezTo>
                    <a:pt x="22" y="238"/>
                    <a:pt x="20" y="223"/>
                    <a:pt x="26" y="209"/>
                  </a:cubicBezTo>
                  <a:cubicBezTo>
                    <a:pt x="30" y="214"/>
                    <a:pt x="26" y="244"/>
                    <a:pt x="25" y="254"/>
                  </a:cubicBezTo>
                  <a:cubicBezTo>
                    <a:pt x="25" y="254"/>
                    <a:pt x="24" y="254"/>
                    <a:pt x="23" y="255"/>
                  </a:cubicBezTo>
                  <a:moveTo>
                    <a:pt x="1114" y="253"/>
                  </a:moveTo>
                  <a:cubicBezTo>
                    <a:pt x="1114" y="253"/>
                    <a:pt x="1114" y="252"/>
                    <a:pt x="1114" y="251"/>
                  </a:cubicBezTo>
                  <a:cubicBezTo>
                    <a:pt x="1115" y="250"/>
                    <a:pt x="1116" y="250"/>
                    <a:pt x="1118" y="250"/>
                  </a:cubicBezTo>
                  <a:cubicBezTo>
                    <a:pt x="1118" y="251"/>
                    <a:pt x="1118" y="252"/>
                    <a:pt x="1118" y="253"/>
                  </a:cubicBezTo>
                  <a:cubicBezTo>
                    <a:pt x="1116" y="253"/>
                    <a:pt x="1115" y="253"/>
                    <a:pt x="1114" y="253"/>
                  </a:cubicBezTo>
                  <a:moveTo>
                    <a:pt x="557" y="253"/>
                  </a:moveTo>
                  <a:cubicBezTo>
                    <a:pt x="554" y="250"/>
                    <a:pt x="554" y="250"/>
                    <a:pt x="553" y="244"/>
                  </a:cubicBezTo>
                  <a:cubicBezTo>
                    <a:pt x="554" y="243"/>
                    <a:pt x="554" y="243"/>
                    <a:pt x="554" y="242"/>
                  </a:cubicBezTo>
                  <a:cubicBezTo>
                    <a:pt x="547" y="240"/>
                    <a:pt x="549" y="231"/>
                    <a:pt x="549" y="228"/>
                  </a:cubicBezTo>
                  <a:cubicBezTo>
                    <a:pt x="554" y="228"/>
                    <a:pt x="558" y="243"/>
                    <a:pt x="559" y="252"/>
                  </a:cubicBezTo>
                  <a:cubicBezTo>
                    <a:pt x="558" y="252"/>
                    <a:pt x="557" y="252"/>
                    <a:pt x="557" y="253"/>
                  </a:cubicBezTo>
                  <a:moveTo>
                    <a:pt x="16" y="251"/>
                  </a:moveTo>
                  <a:cubicBezTo>
                    <a:pt x="14" y="246"/>
                    <a:pt x="14" y="246"/>
                    <a:pt x="12" y="224"/>
                  </a:cubicBezTo>
                  <a:cubicBezTo>
                    <a:pt x="14" y="224"/>
                    <a:pt x="15" y="224"/>
                    <a:pt x="16" y="224"/>
                  </a:cubicBezTo>
                  <a:cubicBezTo>
                    <a:pt x="17" y="233"/>
                    <a:pt x="17" y="242"/>
                    <a:pt x="18" y="251"/>
                  </a:cubicBezTo>
                  <a:cubicBezTo>
                    <a:pt x="17" y="251"/>
                    <a:pt x="16" y="251"/>
                    <a:pt x="16" y="251"/>
                  </a:cubicBezTo>
                  <a:moveTo>
                    <a:pt x="532" y="246"/>
                  </a:moveTo>
                  <a:cubicBezTo>
                    <a:pt x="532" y="244"/>
                    <a:pt x="532" y="243"/>
                    <a:pt x="532" y="242"/>
                  </a:cubicBezTo>
                  <a:cubicBezTo>
                    <a:pt x="533" y="242"/>
                    <a:pt x="534" y="242"/>
                    <a:pt x="535" y="242"/>
                  </a:cubicBezTo>
                  <a:cubicBezTo>
                    <a:pt x="535" y="243"/>
                    <a:pt x="535" y="243"/>
                    <a:pt x="535" y="245"/>
                  </a:cubicBezTo>
                  <a:cubicBezTo>
                    <a:pt x="534" y="245"/>
                    <a:pt x="533" y="246"/>
                    <a:pt x="532" y="246"/>
                  </a:cubicBezTo>
                  <a:moveTo>
                    <a:pt x="530" y="240"/>
                  </a:moveTo>
                  <a:cubicBezTo>
                    <a:pt x="526" y="222"/>
                    <a:pt x="526" y="222"/>
                    <a:pt x="526" y="215"/>
                  </a:cubicBezTo>
                  <a:cubicBezTo>
                    <a:pt x="526" y="215"/>
                    <a:pt x="527" y="215"/>
                    <a:pt x="527" y="215"/>
                  </a:cubicBezTo>
                  <a:cubicBezTo>
                    <a:pt x="527" y="215"/>
                    <a:pt x="527" y="217"/>
                    <a:pt x="527" y="218"/>
                  </a:cubicBezTo>
                  <a:cubicBezTo>
                    <a:pt x="528" y="218"/>
                    <a:pt x="529" y="218"/>
                    <a:pt x="529" y="218"/>
                  </a:cubicBezTo>
                  <a:cubicBezTo>
                    <a:pt x="531" y="225"/>
                    <a:pt x="532" y="232"/>
                    <a:pt x="534" y="240"/>
                  </a:cubicBezTo>
                  <a:cubicBezTo>
                    <a:pt x="532" y="240"/>
                    <a:pt x="531" y="240"/>
                    <a:pt x="530" y="240"/>
                  </a:cubicBezTo>
                  <a:moveTo>
                    <a:pt x="571" y="236"/>
                  </a:moveTo>
                  <a:cubicBezTo>
                    <a:pt x="568" y="230"/>
                    <a:pt x="567" y="224"/>
                    <a:pt x="572" y="224"/>
                  </a:cubicBezTo>
                  <a:cubicBezTo>
                    <a:pt x="572" y="228"/>
                    <a:pt x="573" y="232"/>
                    <a:pt x="574" y="236"/>
                  </a:cubicBezTo>
                  <a:cubicBezTo>
                    <a:pt x="573" y="236"/>
                    <a:pt x="571" y="236"/>
                    <a:pt x="571" y="236"/>
                  </a:cubicBezTo>
                  <a:moveTo>
                    <a:pt x="545" y="225"/>
                  </a:moveTo>
                  <a:cubicBezTo>
                    <a:pt x="543" y="220"/>
                    <a:pt x="542" y="220"/>
                    <a:pt x="543" y="218"/>
                  </a:cubicBezTo>
                  <a:cubicBezTo>
                    <a:pt x="546" y="221"/>
                    <a:pt x="546" y="221"/>
                    <a:pt x="547" y="225"/>
                  </a:cubicBezTo>
                  <a:cubicBezTo>
                    <a:pt x="546" y="225"/>
                    <a:pt x="546" y="225"/>
                    <a:pt x="545" y="225"/>
                  </a:cubicBezTo>
                  <a:moveTo>
                    <a:pt x="212" y="224"/>
                  </a:moveTo>
                  <a:cubicBezTo>
                    <a:pt x="214" y="206"/>
                    <a:pt x="215" y="191"/>
                    <a:pt x="220" y="177"/>
                  </a:cubicBezTo>
                  <a:cubicBezTo>
                    <a:pt x="221" y="177"/>
                    <a:pt x="222" y="177"/>
                    <a:pt x="222" y="177"/>
                  </a:cubicBezTo>
                  <a:cubicBezTo>
                    <a:pt x="221" y="191"/>
                    <a:pt x="218" y="208"/>
                    <a:pt x="214" y="224"/>
                  </a:cubicBezTo>
                  <a:cubicBezTo>
                    <a:pt x="213" y="224"/>
                    <a:pt x="212" y="224"/>
                    <a:pt x="212" y="224"/>
                  </a:cubicBezTo>
                  <a:moveTo>
                    <a:pt x="559" y="216"/>
                  </a:moveTo>
                  <a:cubicBezTo>
                    <a:pt x="558" y="212"/>
                    <a:pt x="558" y="212"/>
                    <a:pt x="557" y="194"/>
                  </a:cubicBezTo>
                  <a:cubicBezTo>
                    <a:pt x="560" y="194"/>
                    <a:pt x="560" y="194"/>
                    <a:pt x="561" y="196"/>
                  </a:cubicBezTo>
                  <a:cubicBezTo>
                    <a:pt x="561" y="188"/>
                    <a:pt x="561" y="182"/>
                    <a:pt x="563" y="177"/>
                  </a:cubicBezTo>
                  <a:cubicBezTo>
                    <a:pt x="564" y="180"/>
                    <a:pt x="566" y="214"/>
                    <a:pt x="559" y="216"/>
                  </a:cubicBezTo>
                  <a:moveTo>
                    <a:pt x="523" y="212"/>
                  </a:moveTo>
                  <a:cubicBezTo>
                    <a:pt x="523" y="209"/>
                    <a:pt x="522" y="206"/>
                    <a:pt x="522" y="203"/>
                  </a:cubicBezTo>
                  <a:cubicBezTo>
                    <a:pt x="521" y="203"/>
                    <a:pt x="520" y="203"/>
                    <a:pt x="520" y="203"/>
                  </a:cubicBezTo>
                  <a:cubicBezTo>
                    <a:pt x="515" y="180"/>
                    <a:pt x="504" y="155"/>
                    <a:pt x="496" y="141"/>
                  </a:cubicBezTo>
                  <a:cubicBezTo>
                    <a:pt x="495" y="140"/>
                    <a:pt x="494" y="140"/>
                    <a:pt x="493" y="140"/>
                  </a:cubicBezTo>
                  <a:cubicBezTo>
                    <a:pt x="489" y="131"/>
                    <a:pt x="481" y="123"/>
                    <a:pt x="479" y="119"/>
                  </a:cubicBezTo>
                  <a:cubicBezTo>
                    <a:pt x="478" y="119"/>
                    <a:pt x="477" y="119"/>
                    <a:pt x="477" y="119"/>
                  </a:cubicBezTo>
                  <a:cubicBezTo>
                    <a:pt x="474" y="109"/>
                    <a:pt x="452" y="106"/>
                    <a:pt x="447" y="104"/>
                  </a:cubicBezTo>
                  <a:cubicBezTo>
                    <a:pt x="460" y="101"/>
                    <a:pt x="483" y="105"/>
                    <a:pt x="490" y="123"/>
                  </a:cubicBezTo>
                  <a:cubicBezTo>
                    <a:pt x="490" y="123"/>
                    <a:pt x="491" y="123"/>
                    <a:pt x="492" y="123"/>
                  </a:cubicBezTo>
                  <a:cubicBezTo>
                    <a:pt x="499" y="136"/>
                    <a:pt x="506" y="149"/>
                    <a:pt x="511" y="164"/>
                  </a:cubicBezTo>
                  <a:cubicBezTo>
                    <a:pt x="512" y="164"/>
                    <a:pt x="513" y="164"/>
                    <a:pt x="513" y="164"/>
                  </a:cubicBezTo>
                  <a:cubicBezTo>
                    <a:pt x="515" y="178"/>
                    <a:pt x="524" y="192"/>
                    <a:pt x="526" y="212"/>
                  </a:cubicBezTo>
                  <a:cubicBezTo>
                    <a:pt x="525" y="212"/>
                    <a:pt x="524" y="212"/>
                    <a:pt x="523" y="212"/>
                  </a:cubicBezTo>
                  <a:moveTo>
                    <a:pt x="537" y="209"/>
                  </a:moveTo>
                  <a:cubicBezTo>
                    <a:pt x="535" y="204"/>
                    <a:pt x="534" y="199"/>
                    <a:pt x="533" y="194"/>
                  </a:cubicBezTo>
                  <a:cubicBezTo>
                    <a:pt x="522" y="190"/>
                    <a:pt x="522" y="183"/>
                    <a:pt x="521" y="177"/>
                  </a:cubicBezTo>
                  <a:cubicBezTo>
                    <a:pt x="521" y="176"/>
                    <a:pt x="522" y="176"/>
                    <a:pt x="522" y="175"/>
                  </a:cubicBezTo>
                  <a:cubicBezTo>
                    <a:pt x="524" y="180"/>
                    <a:pt x="529" y="187"/>
                    <a:pt x="536" y="194"/>
                  </a:cubicBezTo>
                  <a:cubicBezTo>
                    <a:pt x="537" y="199"/>
                    <a:pt x="538" y="204"/>
                    <a:pt x="540" y="209"/>
                  </a:cubicBezTo>
                  <a:cubicBezTo>
                    <a:pt x="539" y="209"/>
                    <a:pt x="537" y="209"/>
                    <a:pt x="537" y="209"/>
                  </a:cubicBezTo>
                  <a:moveTo>
                    <a:pt x="255" y="207"/>
                  </a:moveTo>
                  <a:cubicBezTo>
                    <a:pt x="253" y="201"/>
                    <a:pt x="254" y="196"/>
                    <a:pt x="254" y="193"/>
                  </a:cubicBezTo>
                  <a:cubicBezTo>
                    <a:pt x="250" y="179"/>
                    <a:pt x="247" y="164"/>
                    <a:pt x="248" y="152"/>
                  </a:cubicBezTo>
                  <a:cubicBezTo>
                    <a:pt x="252" y="152"/>
                    <a:pt x="255" y="152"/>
                    <a:pt x="258" y="152"/>
                  </a:cubicBezTo>
                  <a:cubicBezTo>
                    <a:pt x="262" y="155"/>
                    <a:pt x="263" y="167"/>
                    <a:pt x="260" y="176"/>
                  </a:cubicBezTo>
                  <a:cubicBezTo>
                    <a:pt x="261" y="184"/>
                    <a:pt x="264" y="195"/>
                    <a:pt x="263" y="205"/>
                  </a:cubicBezTo>
                  <a:cubicBezTo>
                    <a:pt x="262" y="205"/>
                    <a:pt x="261" y="205"/>
                    <a:pt x="260" y="205"/>
                  </a:cubicBezTo>
                  <a:cubicBezTo>
                    <a:pt x="260" y="206"/>
                    <a:pt x="260" y="206"/>
                    <a:pt x="260" y="207"/>
                  </a:cubicBezTo>
                  <a:cubicBezTo>
                    <a:pt x="258" y="207"/>
                    <a:pt x="257" y="207"/>
                    <a:pt x="255" y="207"/>
                  </a:cubicBezTo>
                  <a:moveTo>
                    <a:pt x="123" y="201"/>
                  </a:moveTo>
                  <a:cubicBezTo>
                    <a:pt x="114" y="196"/>
                    <a:pt x="105" y="190"/>
                    <a:pt x="103" y="186"/>
                  </a:cubicBezTo>
                  <a:cubicBezTo>
                    <a:pt x="105" y="186"/>
                    <a:pt x="108" y="186"/>
                    <a:pt x="111" y="186"/>
                  </a:cubicBezTo>
                  <a:cubicBezTo>
                    <a:pt x="111" y="186"/>
                    <a:pt x="111" y="187"/>
                    <a:pt x="111" y="187"/>
                  </a:cubicBezTo>
                  <a:cubicBezTo>
                    <a:pt x="114" y="187"/>
                    <a:pt x="123" y="192"/>
                    <a:pt x="125" y="201"/>
                  </a:cubicBezTo>
                  <a:cubicBezTo>
                    <a:pt x="124" y="201"/>
                    <a:pt x="123" y="201"/>
                    <a:pt x="123" y="201"/>
                  </a:cubicBezTo>
                  <a:moveTo>
                    <a:pt x="36" y="196"/>
                  </a:moveTo>
                  <a:cubicBezTo>
                    <a:pt x="36" y="166"/>
                    <a:pt x="41" y="132"/>
                    <a:pt x="51" y="107"/>
                  </a:cubicBezTo>
                  <a:cubicBezTo>
                    <a:pt x="53" y="90"/>
                    <a:pt x="55" y="73"/>
                    <a:pt x="58" y="56"/>
                  </a:cubicBezTo>
                  <a:cubicBezTo>
                    <a:pt x="58" y="50"/>
                    <a:pt x="59" y="43"/>
                    <a:pt x="60" y="37"/>
                  </a:cubicBezTo>
                  <a:cubicBezTo>
                    <a:pt x="61" y="37"/>
                    <a:pt x="62" y="37"/>
                    <a:pt x="63" y="38"/>
                  </a:cubicBezTo>
                  <a:cubicBezTo>
                    <a:pt x="61" y="51"/>
                    <a:pt x="60" y="64"/>
                    <a:pt x="59" y="78"/>
                  </a:cubicBezTo>
                  <a:cubicBezTo>
                    <a:pt x="58" y="78"/>
                    <a:pt x="58" y="78"/>
                    <a:pt x="57" y="79"/>
                  </a:cubicBezTo>
                  <a:cubicBezTo>
                    <a:pt x="58" y="85"/>
                    <a:pt x="53" y="120"/>
                    <a:pt x="49" y="127"/>
                  </a:cubicBezTo>
                  <a:cubicBezTo>
                    <a:pt x="46" y="150"/>
                    <a:pt x="44" y="173"/>
                    <a:pt x="39" y="196"/>
                  </a:cubicBezTo>
                  <a:cubicBezTo>
                    <a:pt x="38" y="196"/>
                    <a:pt x="37" y="196"/>
                    <a:pt x="36" y="196"/>
                  </a:cubicBezTo>
                  <a:moveTo>
                    <a:pt x="474" y="189"/>
                  </a:moveTo>
                  <a:cubicBezTo>
                    <a:pt x="475" y="174"/>
                    <a:pt x="475" y="160"/>
                    <a:pt x="476" y="146"/>
                  </a:cubicBezTo>
                  <a:cubicBezTo>
                    <a:pt x="477" y="143"/>
                    <a:pt x="478" y="139"/>
                    <a:pt x="479" y="136"/>
                  </a:cubicBezTo>
                  <a:cubicBezTo>
                    <a:pt x="480" y="141"/>
                    <a:pt x="481" y="145"/>
                    <a:pt x="482" y="150"/>
                  </a:cubicBezTo>
                  <a:cubicBezTo>
                    <a:pt x="481" y="157"/>
                    <a:pt x="480" y="184"/>
                    <a:pt x="479" y="188"/>
                  </a:cubicBezTo>
                  <a:cubicBezTo>
                    <a:pt x="477" y="188"/>
                    <a:pt x="476" y="188"/>
                    <a:pt x="474" y="189"/>
                  </a:cubicBezTo>
                  <a:moveTo>
                    <a:pt x="199" y="188"/>
                  </a:moveTo>
                  <a:cubicBezTo>
                    <a:pt x="199" y="187"/>
                    <a:pt x="199" y="186"/>
                    <a:pt x="199" y="186"/>
                  </a:cubicBezTo>
                  <a:cubicBezTo>
                    <a:pt x="198" y="186"/>
                    <a:pt x="197" y="186"/>
                    <a:pt x="197" y="186"/>
                  </a:cubicBezTo>
                  <a:cubicBezTo>
                    <a:pt x="197" y="184"/>
                    <a:pt x="197" y="183"/>
                    <a:pt x="198" y="182"/>
                  </a:cubicBezTo>
                  <a:cubicBezTo>
                    <a:pt x="199" y="183"/>
                    <a:pt x="201" y="188"/>
                    <a:pt x="199" y="188"/>
                  </a:cubicBezTo>
                  <a:moveTo>
                    <a:pt x="98" y="184"/>
                  </a:moveTo>
                  <a:cubicBezTo>
                    <a:pt x="91" y="177"/>
                    <a:pt x="86" y="175"/>
                    <a:pt x="80" y="173"/>
                  </a:cubicBezTo>
                  <a:cubicBezTo>
                    <a:pt x="80" y="172"/>
                    <a:pt x="80" y="171"/>
                    <a:pt x="80" y="171"/>
                  </a:cubicBezTo>
                  <a:cubicBezTo>
                    <a:pt x="80" y="171"/>
                    <a:pt x="101" y="175"/>
                    <a:pt x="98" y="184"/>
                  </a:cubicBezTo>
                  <a:moveTo>
                    <a:pt x="160" y="179"/>
                  </a:moveTo>
                  <a:cubicBezTo>
                    <a:pt x="158" y="173"/>
                    <a:pt x="158" y="172"/>
                    <a:pt x="155" y="168"/>
                  </a:cubicBezTo>
                  <a:cubicBezTo>
                    <a:pt x="152" y="159"/>
                    <a:pt x="150" y="150"/>
                    <a:pt x="148" y="142"/>
                  </a:cubicBezTo>
                  <a:cubicBezTo>
                    <a:pt x="142" y="136"/>
                    <a:pt x="130" y="94"/>
                    <a:pt x="129" y="84"/>
                  </a:cubicBezTo>
                  <a:cubicBezTo>
                    <a:pt x="127" y="83"/>
                    <a:pt x="125" y="82"/>
                    <a:pt x="124" y="82"/>
                  </a:cubicBezTo>
                  <a:cubicBezTo>
                    <a:pt x="123" y="81"/>
                    <a:pt x="123" y="80"/>
                    <a:pt x="123" y="80"/>
                  </a:cubicBezTo>
                  <a:cubicBezTo>
                    <a:pt x="122" y="80"/>
                    <a:pt x="122" y="80"/>
                    <a:pt x="121" y="80"/>
                  </a:cubicBezTo>
                  <a:cubicBezTo>
                    <a:pt x="120" y="79"/>
                    <a:pt x="120" y="78"/>
                    <a:pt x="120" y="77"/>
                  </a:cubicBezTo>
                  <a:cubicBezTo>
                    <a:pt x="117" y="76"/>
                    <a:pt x="115" y="75"/>
                    <a:pt x="112" y="73"/>
                  </a:cubicBezTo>
                  <a:cubicBezTo>
                    <a:pt x="105" y="60"/>
                    <a:pt x="79" y="43"/>
                    <a:pt x="70" y="37"/>
                  </a:cubicBezTo>
                  <a:cubicBezTo>
                    <a:pt x="69" y="36"/>
                    <a:pt x="69" y="35"/>
                    <a:pt x="69" y="35"/>
                  </a:cubicBezTo>
                  <a:cubicBezTo>
                    <a:pt x="68" y="35"/>
                    <a:pt x="67" y="35"/>
                    <a:pt x="66" y="35"/>
                  </a:cubicBezTo>
                  <a:cubicBezTo>
                    <a:pt x="64" y="32"/>
                    <a:pt x="63" y="30"/>
                    <a:pt x="61" y="28"/>
                  </a:cubicBezTo>
                  <a:cubicBezTo>
                    <a:pt x="75" y="31"/>
                    <a:pt x="87" y="43"/>
                    <a:pt x="101" y="55"/>
                  </a:cubicBezTo>
                  <a:cubicBezTo>
                    <a:pt x="102" y="55"/>
                    <a:pt x="103" y="56"/>
                    <a:pt x="104" y="56"/>
                  </a:cubicBezTo>
                  <a:cubicBezTo>
                    <a:pt x="104" y="57"/>
                    <a:pt x="104" y="57"/>
                    <a:pt x="104" y="58"/>
                  </a:cubicBezTo>
                  <a:cubicBezTo>
                    <a:pt x="108" y="58"/>
                    <a:pt x="124" y="72"/>
                    <a:pt x="129" y="82"/>
                  </a:cubicBezTo>
                  <a:cubicBezTo>
                    <a:pt x="132" y="82"/>
                    <a:pt x="136" y="82"/>
                    <a:pt x="138" y="88"/>
                  </a:cubicBezTo>
                  <a:cubicBezTo>
                    <a:pt x="140" y="88"/>
                    <a:pt x="157" y="105"/>
                    <a:pt x="162" y="112"/>
                  </a:cubicBezTo>
                  <a:cubicBezTo>
                    <a:pt x="159" y="112"/>
                    <a:pt x="157" y="111"/>
                    <a:pt x="155" y="111"/>
                  </a:cubicBezTo>
                  <a:cubicBezTo>
                    <a:pt x="152" y="104"/>
                    <a:pt x="144" y="100"/>
                    <a:pt x="142" y="97"/>
                  </a:cubicBezTo>
                  <a:cubicBezTo>
                    <a:pt x="141" y="97"/>
                    <a:pt x="141" y="97"/>
                    <a:pt x="141" y="97"/>
                  </a:cubicBezTo>
                  <a:cubicBezTo>
                    <a:pt x="140" y="96"/>
                    <a:pt x="140" y="95"/>
                    <a:pt x="140" y="95"/>
                  </a:cubicBezTo>
                  <a:cubicBezTo>
                    <a:pt x="139" y="95"/>
                    <a:pt x="139" y="95"/>
                    <a:pt x="138" y="95"/>
                  </a:cubicBezTo>
                  <a:cubicBezTo>
                    <a:pt x="137" y="94"/>
                    <a:pt x="137" y="93"/>
                    <a:pt x="137" y="93"/>
                  </a:cubicBezTo>
                  <a:cubicBezTo>
                    <a:pt x="136" y="93"/>
                    <a:pt x="136" y="93"/>
                    <a:pt x="136" y="93"/>
                  </a:cubicBezTo>
                  <a:cubicBezTo>
                    <a:pt x="138" y="98"/>
                    <a:pt x="141" y="104"/>
                    <a:pt x="143" y="110"/>
                  </a:cubicBezTo>
                  <a:cubicBezTo>
                    <a:pt x="146" y="130"/>
                    <a:pt x="155" y="154"/>
                    <a:pt x="162" y="179"/>
                  </a:cubicBezTo>
                  <a:cubicBezTo>
                    <a:pt x="161" y="179"/>
                    <a:pt x="160" y="179"/>
                    <a:pt x="160" y="179"/>
                  </a:cubicBezTo>
                  <a:moveTo>
                    <a:pt x="332" y="176"/>
                  </a:moveTo>
                  <a:cubicBezTo>
                    <a:pt x="332" y="174"/>
                    <a:pt x="331" y="174"/>
                    <a:pt x="330" y="173"/>
                  </a:cubicBezTo>
                  <a:cubicBezTo>
                    <a:pt x="331" y="172"/>
                    <a:pt x="332" y="172"/>
                    <a:pt x="332" y="172"/>
                  </a:cubicBezTo>
                  <a:cubicBezTo>
                    <a:pt x="332" y="173"/>
                    <a:pt x="332" y="174"/>
                    <a:pt x="332" y="176"/>
                  </a:cubicBezTo>
                  <a:moveTo>
                    <a:pt x="561" y="175"/>
                  </a:moveTo>
                  <a:cubicBezTo>
                    <a:pt x="561" y="167"/>
                    <a:pt x="562" y="159"/>
                    <a:pt x="562" y="152"/>
                  </a:cubicBezTo>
                  <a:cubicBezTo>
                    <a:pt x="564" y="153"/>
                    <a:pt x="565" y="166"/>
                    <a:pt x="563" y="174"/>
                  </a:cubicBezTo>
                  <a:cubicBezTo>
                    <a:pt x="562" y="174"/>
                    <a:pt x="562" y="174"/>
                    <a:pt x="561" y="175"/>
                  </a:cubicBezTo>
                  <a:moveTo>
                    <a:pt x="25" y="166"/>
                  </a:moveTo>
                  <a:cubicBezTo>
                    <a:pt x="26" y="146"/>
                    <a:pt x="29" y="123"/>
                    <a:pt x="32" y="106"/>
                  </a:cubicBezTo>
                  <a:cubicBezTo>
                    <a:pt x="35" y="108"/>
                    <a:pt x="35" y="108"/>
                    <a:pt x="36" y="111"/>
                  </a:cubicBezTo>
                  <a:cubicBezTo>
                    <a:pt x="33" y="129"/>
                    <a:pt x="31" y="148"/>
                    <a:pt x="28" y="166"/>
                  </a:cubicBezTo>
                  <a:cubicBezTo>
                    <a:pt x="27" y="166"/>
                    <a:pt x="26" y="166"/>
                    <a:pt x="25" y="166"/>
                  </a:cubicBezTo>
                  <a:moveTo>
                    <a:pt x="500" y="160"/>
                  </a:moveTo>
                  <a:cubicBezTo>
                    <a:pt x="493" y="154"/>
                    <a:pt x="488" y="150"/>
                    <a:pt x="488" y="147"/>
                  </a:cubicBezTo>
                  <a:cubicBezTo>
                    <a:pt x="487" y="147"/>
                    <a:pt x="486" y="147"/>
                    <a:pt x="486" y="147"/>
                  </a:cubicBezTo>
                  <a:cubicBezTo>
                    <a:pt x="486" y="146"/>
                    <a:pt x="486" y="145"/>
                    <a:pt x="487" y="145"/>
                  </a:cubicBezTo>
                  <a:cubicBezTo>
                    <a:pt x="490" y="149"/>
                    <a:pt x="491" y="149"/>
                    <a:pt x="498" y="151"/>
                  </a:cubicBezTo>
                  <a:cubicBezTo>
                    <a:pt x="498" y="154"/>
                    <a:pt x="499" y="157"/>
                    <a:pt x="500" y="160"/>
                  </a:cubicBezTo>
                  <a:moveTo>
                    <a:pt x="363" y="155"/>
                  </a:moveTo>
                  <a:cubicBezTo>
                    <a:pt x="367" y="138"/>
                    <a:pt x="367" y="138"/>
                    <a:pt x="371" y="126"/>
                  </a:cubicBezTo>
                  <a:cubicBezTo>
                    <a:pt x="371" y="129"/>
                    <a:pt x="371" y="133"/>
                    <a:pt x="372" y="136"/>
                  </a:cubicBezTo>
                  <a:cubicBezTo>
                    <a:pt x="370" y="141"/>
                    <a:pt x="366" y="149"/>
                    <a:pt x="366" y="155"/>
                  </a:cubicBezTo>
                  <a:cubicBezTo>
                    <a:pt x="365" y="155"/>
                    <a:pt x="364" y="155"/>
                    <a:pt x="363" y="155"/>
                  </a:cubicBezTo>
                  <a:moveTo>
                    <a:pt x="229" y="153"/>
                  </a:moveTo>
                  <a:cubicBezTo>
                    <a:pt x="223" y="148"/>
                    <a:pt x="229" y="142"/>
                    <a:pt x="230" y="138"/>
                  </a:cubicBezTo>
                  <a:cubicBezTo>
                    <a:pt x="231" y="127"/>
                    <a:pt x="233" y="121"/>
                    <a:pt x="235" y="108"/>
                  </a:cubicBezTo>
                  <a:cubicBezTo>
                    <a:pt x="236" y="108"/>
                    <a:pt x="237" y="108"/>
                    <a:pt x="238" y="108"/>
                  </a:cubicBezTo>
                  <a:cubicBezTo>
                    <a:pt x="238" y="121"/>
                    <a:pt x="234" y="138"/>
                    <a:pt x="231" y="153"/>
                  </a:cubicBezTo>
                  <a:cubicBezTo>
                    <a:pt x="230" y="153"/>
                    <a:pt x="229" y="153"/>
                    <a:pt x="229" y="153"/>
                  </a:cubicBezTo>
                  <a:moveTo>
                    <a:pt x="560" y="132"/>
                  </a:moveTo>
                  <a:cubicBezTo>
                    <a:pt x="560" y="126"/>
                    <a:pt x="561" y="121"/>
                    <a:pt x="561" y="117"/>
                  </a:cubicBezTo>
                  <a:cubicBezTo>
                    <a:pt x="562" y="117"/>
                    <a:pt x="562" y="117"/>
                    <a:pt x="563" y="117"/>
                  </a:cubicBezTo>
                  <a:cubicBezTo>
                    <a:pt x="564" y="115"/>
                    <a:pt x="564" y="114"/>
                    <a:pt x="565" y="112"/>
                  </a:cubicBezTo>
                  <a:cubicBezTo>
                    <a:pt x="565" y="115"/>
                    <a:pt x="563" y="129"/>
                    <a:pt x="560" y="132"/>
                  </a:cubicBezTo>
                  <a:moveTo>
                    <a:pt x="18" y="119"/>
                  </a:moveTo>
                  <a:cubicBezTo>
                    <a:pt x="17" y="118"/>
                    <a:pt x="17" y="117"/>
                    <a:pt x="17" y="117"/>
                  </a:cubicBezTo>
                  <a:cubicBezTo>
                    <a:pt x="20" y="117"/>
                    <a:pt x="23" y="117"/>
                    <a:pt x="26" y="117"/>
                  </a:cubicBezTo>
                  <a:cubicBezTo>
                    <a:pt x="26" y="117"/>
                    <a:pt x="26" y="118"/>
                    <a:pt x="26" y="119"/>
                  </a:cubicBezTo>
                  <a:cubicBezTo>
                    <a:pt x="23" y="119"/>
                    <a:pt x="20" y="119"/>
                    <a:pt x="18" y="119"/>
                  </a:cubicBezTo>
                  <a:moveTo>
                    <a:pt x="371" y="119"/>
                  </a:moveTo>
                  <a:cubicBezTo>
                    <a:pt x="371" y="117"/>
                    <a:pt x="371" y="115"/>
                    <a:pt x="371" y="113"/>
                  </a:cubicBezTo>
                  <a:cubicBezTo>
                    <a:pt x="371" y="113"/>
                    <a:pt x="372" y="113"/>
                    <a:pt x="374" y="113"/>
                  </a:cubicBezTo>
                  <a:cubicBezTo>
                    <a:pt x="372" y="115"/>
                    <a:pt x="371" y="117"/>
                    <a:pt x="371" y="119"/>
                  </a:cubicBezTo>
                  <a:moveTo>
                    <a:pt x="559" y="112"/>
                  </a:moveTo>
                  <a:cubicBezTo>
                    <a:pt x="559" y="110"/>
                    <a:pt x="558" y="108"/>
                    <a:pt x="558" y="106"/>
                  </a:cubicBezTo>
                  <a:cubicBezTo>
                    <a:pt x="555" y="106"/>
                    <a:pt x="553" y="105"/>
                    <a:pt x="551" y="105"/>
                  </a:cubicBezTo>
                  <a:cubicBezTo>
                    <a:pt x="551" y="103"/>
                    <a:pt x="552" y="100"/>
                    <a:pt x="552" y="98"/>
                  </a:cubicBezTo>
                  <a:cubicBezTo>
                    <a:pt x="555" y="97"/>
                    <a:pt x="558" y="97"/>
                    <a:pt x="561" y="97"/>
                  </a:cubicBezTo>
                  <a:cubicBezTo>
                    <a:pt x="561" y="102"/>
                    <a:pt x="561" y="107"/>
                    <a:pt x="561" y="112"/>
                  </a:cubicBezTo>
                  <a:cubicBezTo>
                    <a:pt x="560" y="112"/>
                    <a:pt x="560" y="112"/>
                    <a:pt x="559" y="112"/>
                  </a:cubicBezTo>
                  <a:moveTo>
                    <a:pt x="104" y="108"/>
                  </a:moveTo>
                  <a:cubicBezTo>
                    <a:pt x="103" y="107"/>
                    <a:pt x="103" y="106"/>
                    <a:pt x="103" y="105"/>
                  </a:cubicBezTo>
                  <a:cubicBezTo>
                    <a:pt x="104" y="105"/>
                    <a:pt x="105" y="106"/>
                    <a:pt x="105" y="107"/>
                  </a:cubicBezTo>
                  <a:cubicBezTo>
                    <a:pt x="105" y="107"/>
                    <a:pt x="104" y="108"/>
                    <a:pt x="104" y="108"/>
                  </a:cubicBezTo>
                  <a:moveTo>
                    <a:pt x="379" y="106"/>
                  </a:moveTo>
                  <a:cubicBezTo>
                    <a:pt x="377" y="96"/>
                    <a:pt x="381" y="97"/>
                    <a:pt x="383" y="91"/>
                  </a:cubicBezTo>
                  <a:cubicBezTo>
                    <a:pt x="384" y="90"/>
                    <a:pt x="385" y="90"/>
                    <a:pt x="387" y="90"/>
                  </a:cubicBezTo>
                  <a:cubicBezTo>
                    <a:pt x="387" y="92"/>
                    <a:pt x="387" y="93"/>
                    <a:pt x="387" y="94"/>
                  </a:cubicBezTo>
                  <a:cubicBezTo>
                    <a:pt x="382" y="99"/>
                    <a:pt x="383" y="97"/>
                    <a:pt x="382" y="106"/>
                  </a:cubicBezTo>
                  <a:cubicBezTo>
                    <a:pt x="381" y="106"/>
                    <a:pt x="380" y="106"/>
                    <a:pt x="379" y="106"/>
                  </a:cubicBezTo>
                  <a:moveTo>
                    <a:pt x="32" y="104"/>
                  </a:moveTo>
                  <a:cubicBezTo>
                    <a:pt x="32" y="86"/>
                    <a:pt x="22" y="73"/>
                    <a:pt x="25" y="60"/>
                  </a:cubicBezTo>
                  <a:cubicBezTo>
                    <a:pt x="28" y="66"/>
                    <a:pt x="30" y="71"/>
                    <a:pt x="32" y="82"/>
                  </a:cubicBezTo>
                  <a:cubicBezTo>
                    <a:pt x="32" y="82"/>
                    <a:pt x="33" y="82"/>
                    <a:pt x="34" y="82"/>
                  </a:cubicBezTo>
                  <a:cubicBezTo>
                    <a:pt x="34" y="89"/>
                    <a:pt x="35" y="96"/>
                    <a:pt x="36" y="104"/>
                  </a:cubicBezTo>
                  <a:cubicBezTo>
                    <a:pt x="34" y="104"/>
                    <a:pt x="33" y="104"/>
                    <a:pt x="32" y="104"/>
                  </a:cubicBezTo>
                  <a:moveTo>
                    <a:pt x="289" y="98"/>
                  </a:moveTo>
                  <a:cubicBezTo>
                    <a:pt x="289" y="95"/>
                    <a:pt x="289" y="93"/>
                    <a:pt x="289" y="91"/>
                  </a:cubicBezTo>
                  <a:cubicBezTo>
                    <a:pt x="290" y="91"/>
                    <a:pt x="291" y="91"/>
                    <a:pt x="292" y="91"/>
                  </a:cubicBezTo>
                  <a:cubicBezTo>
                    <a:pt x="292" y="92"/>
                    <a:pt x="292" y="94"/>
                    <a:pt x="292" y="96"/>
                  </a:cubicBezTo>
                  <a:cubicBezTo>
                    <a:pt x="291" y="97"/>
                    <a:pt x="290" y="97"/>
                    <a:pt x="289" y="98"/>
                  </a:cubicBezTo>
                  <a:moveTo>
                    <a:pt x="250" y="97"/>
                  </a:moveTo>
                  <a:cubicBezTo>
                    <a:pt x="249" y="95"/>
                    <a:pt x="249" y="92"/>
                    <a:pt x="248" y="90"/>
                  </a:cubicBezTo>
                  <a:cubicBezTo>
                    <a:pt x="249" y="89"/>
                    <a:pt x="249" y="89"/>
                    <a:pt x="250" y="89"/>
                  </a:cubicBezTo>
                  <a:cubicBezTo>
                    <a:pt x="250" y="91"/>
                    <a:pt x="251" y="94"/>
                    <a:pt x="252" y="97"/>
                  </a:cubicBezTo>
                  <a:cubicBezTo>
                    <a:pt x="251" y="97"/>
                    <a:pt x="250" y="97"/>
                    <a:pt x="250" y="97"/>
                  </a:cubicBezTo>
                  <a:moveTo>
                    <a:pt x="290" y="82"/>
                  </a:moveTo>
                  <a:cubicBezTo>
                    <a:pt x="291" y="75"/>
                    <a:pt x="291" y="67"/>
                    <a:pt x="292" y="60"/>
                  </a:cubicBezTo>
                  <a:cubicBezTo>
                    <a:pt x="290" y="47"/>
                    <a:pt x="289" y="40"/>
                    <a:pt x="290" y="29"/>
                  </a:cubicBezTo>
                  <a:cubicBezTo>
                    <a:pt x="291" y="37"/>
                    <a:pt x="291" y="46"/>
                    <a:pt x="296" y="58"/>
                  </a:cubicBezTo>
                  <a:cubicBezTo>
                    <a:pt x="296" y="63"/>
                    <a:pt x="296" y="76"/>
                    <a:pt x="290" y="82"/>
                  </a:cubicBezTo>
                  <a:moveTo>
                    <a:pt x="246" y="76"/>
                  </a:moveTo>
                  <a:cubicBezTo>
                    <a:pt x="245" y="71"/>
                    <a:pt x="245" y="67"/>
                    <a:pt x="245" y="63"/>
                  </a:cubicBezTo>
                  <a:cubicBezTo>
                    <a:pt x="252" y="63"/>
                    <a:pt x="248" y="70"/>
                    <a:pt x="248" y="76"/>
                  </a:cubicBezTo>
                  <a:cubicBezTo>
                    <a:pt x="247" y="76"/>
                    <a:pt x="246" y="76"/>
                    <a:pt x="246" y="76"/>
                  </a:cubicBezTo>
                  <a:moveTo>
                    <a:pt x="422" y="29"/>
                  </a:moveTo>
                  <a:cubicBezTo>
                    <a:pt x="421" y="27"/>
                    <a:pt x="421" y="25"/>
                    <a:pt x="420" y="22"/>
                  </a:cubicBezTo>
                  <a:cubicBezTo>
                    <a:pt x="421" y="22"/>
                    <a:pt x="423" y="22"/>
                    <a:pt x="424" y="22"/>
                  </a:cubicBezTo>
                  <a:cubicBezTo>
                    <a:pt x="424" y="28"/>
                    <a:pt x="424" y="28"/>
                    <a:pt x="422" y="29"/>
                  </a:cubicBezTo>
                  <a:moveTo>
                    <a:pt x="426" y="17"/>
                  </a:moveTo>
                  <a:cubicBezTo>
                    <a:pt x="426" y="14"/>
                    <a:pt x="427" y="11"/>
                    <a:pt x="428" y="9"/>
                  </a:cubicBezTo>
                  <a:cubicBezTo>
                    <a:pt x="427" y="9"/>
                    <a:pt x="426" y="9"/>
                    <a:pt x="426" y="9"/>
                  </a:cubicBezTo>
                  <a:cubicBezTo>
                    <a:pt x="429" y="0"/>
                    <a:pt x="439" y="6"/>
                    <a:pt x="449" y="9"/>
                  </a:cubicBezTo>
                  <a:cubicBezTo>
                    <a:pt x="438" y="10"/>
                    <a:pt x="437" y="10"/>
                    <a:pt x="433" y="17"/>
                  </a:cubicBezTo>
                  <a:cubicBezTo>
                    <a:pt x="430" y="17"/>
                    <a:pt x="428" y="17"/>
                    <a:pt x="426" y="17"/>
                  </a:cubicBezTo>
                  <a:moveTo>
                    <a:pt x="418" y="16"/>
                  </a:moveTo>
                  <a:cubicBezTo>
                    <a:pt x="419" y="13"/>
                    <a:pt x="421" y="11"/>
                    <a:pt x="422" y="9"/>
                  </a:cubicBezTo>
                  <a:cubicBezTo>
                    <a:pt x="423" y="9"/>
                    <a:pt x="424" y="9"/>
                    <a:pt x="424" y="9"/>
                  </a:cubicBezTo>
                  <a:cubicBezTo>
                    <a:pt x="422" y="13"/>
                    <a:pt x="422" y="13"/>
                    <a:pt x="421" y="16"/>
                  </a:cubicBezTo>
                  <a:cubicBezTo>
                    <a:pt x="420" y="16"/>
                    <a:pt x="419" y="16"/>
                    <a:pt x="418" y="16"/>
                  </a:cubicBezTo>
                  <a:moveTo>
                    <a:pt x="433" y="12"/>
                  </a:moveTo>
                  <a:cubicBezTo>
                    <a:pt x="432" y="10"/>
                    <a:pt x="432" y="9"/>
                    <a:pt x="432" y="8"/>
                  </a:cubicBezTo>
                  <a:cubicBezTo>
                    <a:pt x="434" y="8"/>
                    <a:pt x="435" y="7"/>
                    <a:pt x="437" y="7"/>
                  </a:cubicBezTo>
                  <a:cubicBezTo>
                    <a:pt x="437" y="8"/>
                    <a:pt x="437" y="10"/>
                    <a:pt x="437" y="11"/>
                  </a:cubicBezTo>
                  <a:cubicBezTo>
                    <a:pt x="435" y="11"/>
                    <a:pt x="434" y="11"/>
                    <a:pt x="433" y="12"/>
                  </a:cubicBezTo>
                  <a:moveTo>
                    <a:pt x="286" y="11"/>
                  </a:moveTo>
                  <a:cubicBezTo>
                    <a:pt x="285" y="7"/>
                    <a:pt x="285" y="3"/>
                    <a:pt x="285" y="0"/>
                  </a:cubicBezTo>
                  <a:cubicBezTo>
                    <a:pt x="286" y="0"/>
                    <a:pt x="286" y="0"/>
                    <a:pt x="287" y="0"/>
                  </a:cubicBezTo>
                  <a:cubicBezTo>
                    <a:pt x="288" y="3"/>
                    <a:pt x="288" y="7"/>
                    <a:pt x="289" y="11"/>
                  </a:cubicBezTo>
                  <a:cubicBezTo>
                    <a:pt x="288" y="11"/>
                    <a:pt x="287" y="11"/>
                    <a:pt x="286" y="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5" name="Freeform 6"/>
            <p:cNvSpPr>
              <a:spLocks/>
            </p:cNvSpPr>
            <p:nvPr/>
          </p:nvSpPr>
          <p:spPr bwMode="auto">
            <a:xfrm>
              <a:off x="8201026" y="3368675"/>
              <a:ext cx="1274763" cy="3057525"/>
            </a:xfrm>
            <a:custGeom>
              <a:avLst/>
              <a:gdLst>
                <a:gd name="T0" fmla="*/ 299 w 585"/>
                <a:gd name="T1" fmla="*/ 1124 h 1403"/>
                <a:gd name="T2" fmla="*/ 251 w 585"/>
                <a:gd name="T3" fmla="*/ 770 h 1403"/>
                <a:gd name="T4" fmla="*/ 296 w 585"/>
                <a:gd name="T5" fmla="*/ 1029 h 1403"/>
                <a:gd name="T6" fmla="*/ 279 w 585"/>
                <a:gd name="T7" fmla="*/ 1057 h 1403"/>
                <a:gd name="T8" fmla="*/ 226 w 585"/>
                <a:gd name="T9" fmla="*/ 921 h 1403"/>
                <a:gd name="T10" fmla="*/ 214 w 585"/>
                <a:gd name="T11" fmla="*/ 755 h 1403"/>
                <a:gd name="T12" fmla="*/ 112 w 585"/>
                <a:gd name="T13" fmla="*/ 705 h 1403"/>
                <a:gd name="T14" fmla="*/ 79 w 585"/>
                <a:gd name="T15" fmla="*/ 705 h 1403"/>
                <a:gd name="T16" fmla="*/ 68 w 585"/>
                <a:gd name="T17" fmla="*/ 692 h 1403"/>
                <a:gd name="T18" fmla="*/ 34 w 585"/>
                <a:gd name="T19" fmla="*/ 705 h 1403"/>
                <a:gd name="T20" fmla="*/ 46 w 585"/>
                <a:gd name="T21" fmla="*/ 680 h 1403"/>
                <a:gd name="T22" fmla="*/ 67 w 585"/>
                <a:gd name="T23" fmla="*/ 665 h 1403"/>
                <a:gd name="T24" fmla="*/ 110 w 585"/>
                <a:gd name="T25" fmla="*/ 682 h 1403"/>
                <a:gd name="T26" fmla="*/ 110 w 585"/>
                <a:gd name="T27" fmla="*/ 651 h 1403"/>
                <a:gd name="T28" fmla="*/ 110 w 585"/>
                <a:gd name="T29" fmla="*/ 616 h 1403"/>
                <a:gd name="T30" fmla="*/ 28 w 585"/>
                <a:gd name="T31" fmla="*/ 610 h 1403"/>
                <a:gd name="T32" fmla="*/ 72 w 585"/>
                <a:gd name="T33" fmla="*/ 550 h 1403"/>
                <a:gd name="T34" fmla="*/ 30 w 585"/>
                <a:gd name="T35" fmla="*/ 515 h 1403"/>
                <a:gd name="T36" fmla="*/ 67 w 585"/>
                <a:gd name="T37" fmla="*/ 500 h 1403"/>
                <a:gd name="T38" fmla="*/ 90 w 585"/>
                <a:gd name="T39" fmla="*/ 472 h 1403"/>
                <a:gd name="T40" fmla="*/ 72 w 585"/>
                <a:gd name="T41" fmla="*/ 428 h 1403"/>
                <a:gd name="T42" fmla="*/ 86 w 585"/>
                <a:gd name="T43" fmla="*/ 455 h 1403"/>
                <a:gd name="T44" fmla="*/ 101 w 585"/>
                <a:gd name="T45" fmla="*/ 442 h 1403"/>
                <a:gd name="T46" fmla="*/ 116 w 585"/>
                <a:gd name="T47" fmla="*/ 419 h 1403"/>
                <a:gd name="T48" fmla="*/ 149 w 585"/>
                <a:gd name="T49" fmla="*/ 401 h 1403"/>
                <a:gd name="T50" fmla="*/ 127 w 585"/>
                <a:gd name="T51" fmla="*/ 401 h 1403"/>
                <a:gd name="T52" fmla="*/ 49 w 585"/>
                <a:gd name="T53" fmla="*/ 393 h 1403"/>
                <a:gd name="T54" fmla="*/ 179 w 585"/>
                <a:gd name="T55" fmla="*/ 364 h 1403"/>
                <a:gd name="T56" fmla="*/ 25 w 585"/>
                <a:gd name="T57" fmla="*/ 325 h 1403"/>
                <a:gd name="T58" fmla="*/ 35 w 585"/>
                <a:gd name="T59" fmla="*/ 297 h 1403"/>
                <a:gd name="T60" fmla="*/ 59 w 585"/>
                <a:gd name="T61" fmla="*/ 278 h 1403"/>
                <a:gd name="T62" fmla="*/ 65 w 585"/>
                <a:gd name="T63" fmla="*/ 272 h 1403"/>
                <a:gd name="T64" fmla="*/ 115 w 585"/>
                <a:gd name="T65" fmla="*/ 239 h 1403"/>
                <a:gd name="T66" fmla="*/ 15 w 585"/>
                <a:gd name="T67" fmla="*/ 204 h 1403"/>
                <a:gd name="T68" fmla="*/ 77 w 585"/>
                <a:gd name="T69" fmla="*/ 202 h 1403"/>
                <a:gd name="T70" fmla="*/ 66 w 585"/>
                <a:gd name="T71" fmla="*/ 172 h 1403"/>
                <a:gd name="T72" fmla="*/ 143 w 585"/>
                <a:gd name="T73" fmla="*/ 161 h 1403"/>
                <a:gd name="T74" fmla="*/ 86 w 585"/>
                <a:gd name="T75" fmla="*/ 142 h 1403"/>
                <a:gd name="T76" fmla="*/ 173 w 585"/>
                <a:gd name="T77" fmla="*/ 121 h 1403"/>
                <a:gd name="T78" fmla="*/ 167 w 585"/>
                <a:gd name="T79" fmla="*/ 95 h 1403"/>
                <a:gd name="T80" fmla="*/ 155 w 585"/>
                <a:gd name="T81" fmla="*/ 58 h 1403"/>
                <a:gd name="T82" fmla="*/ 258 w 585"/>
                <a:gd name="T83" fmla="*/ 23 h 1403"/>
                <a:gd name="T84" fmla="*/ 301 w 585"/>
                <a:gd name="T85" fmla="*/ 55 h 1403"/>
                <a:gd name="T86" fmla="*/ 319 w 585"/>
                <a:gd name="T87" fmla="*/ 42 h 1403"/>
                <a:gd name="T88" fmla="*/ 365 w 585"/>
                <a:gd name="T89" fmla="*/ 114 h 1403"/>
                <a:gd name="T90" fmla="*/ 479 w 585"/>
                <a:gd name="T91" fmla="*/ 191 h 1403"/>
                <a:gd name="T92" fmla="*/ 505 w 585"/>
                <a:gd name="T93" fmla="*/ 259 h 1403"/>
                <a:gd name="T94" fmla="*/ 577 w 585"/>
                <a:gd name="T95" fmla="*/ 227 h 1403"/>
                <a:gd name="T96" fmla="*/ 479 w 585"/>
                <a:gd name="T97" fmla="*/ 267 h 1403"/>
                <a:gd name="T98" fmla="*/ 326 w 585"/>
                <a:gd name="T99" fmla="*/ 157 h 1403"/>
                <a:gd name="T100" fmla="*/ 197 w 585"/>
                <a:gd name="T101" fmla="*/ 609 h 1403"/>
                <a:gd name="T102" fmla="*/ 241 w 585"/>
                <a:gd name="T103" fmla="*/ 693 h 1403"/>
                <a:gd name="T104" fmla="*/ 305 w 585"/>
                <a:gd name="T105" fmla="*/ 722 h 1403"/>
                <a:gd name="T106" fmla="*/ 271 w 585"/>
                <a:gd name="T107" fmla="*/ 738 h 1403"/>
                <a:gd name="T108" fmla="*/ 350 w 585"/>
                <a:gd name="T109" fmla="*/ 775 h 1403"/>
                <a:gd name="T110" fmla="*/ 441 w 585"/>
                <a:gd name="T111" fmla="*/ 590 h 1403"/>
                <a:gd name="T112" fmla="*/ 417 w 585"/>
                <a:gd name="T113" fmla="*/ 768 h 1403"/>
                <a:gd name="T114" fmla="*/ 349 w 585"/>
                <a:gd name="T115" fmla="*/ 876 h 1403"/>
                <a:gd name="T116" fmla="*/ 368 w 585"/>
                <a:gd name="T117" fmla="*/ 910 h 1403"/>
                <a:gd name="T118" fmla="*/ 400 w 585"/>
                <a:gd name="T119" fmla="*/ 885 h 1403"/>
                <a:gd name="T120" fmla="*/ 385 w 585"/>
                <a:gd name="T121" fmla="*/ 1050 h 1403"/>
                <a:gd name="T122" fmla="*/ 351 w 585"/>
                <a:gd name="T123" fmla="*/ 1305 h 1403"/>
                <a:gd name="T124" fmla="*/ 318 w 585"/>
                <a:gd name="T125" fmla="*/ 1366 h 1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85" h="1403">
                  <a:moveTo>
                    <a:pt x="262" y="1403"/>
                  </a:moveTo>
                  <a:cubicBezTo>
                    <a:pt x="261" y="1402"/>
                    <a:pt x="260" y="1402"/>
                    <a:pt x="260" y="1401"/>
                  </a:cubicBezTo>
                  <a:cubicBezTo>
                    <a:pt x="261" y="1397"/>
                    <a:pt x="263" y="1393"/>
                    <a:pt x="264" y="1389"/>
                  </a:cubicBezTo>
                  <a:cubicBezTo>
                    <a:pt x="263" y="1385"/>
                    <a:pt x="263" y="1385"/>
                    <a:pt x="258" y="1377"/>
                  </a:cubicBezTo>
                  <a:cubicBezTo>
                    <a:pt x="257" y="1377"/>
                    <a:pt x="257" y="1377"/>
                    <a:pt x="257" y="1377"/>
                  </a:cubicBezTo>
                  <a:cubicBezTo>
                    <a:pt x="257" y="1369"/>
                    <a:pt x="228" y="1364"/>
                    <a:pt x="226" y="1364"/>
                  </a:cubicBezTo>
                  <a:cubicBezTo>
                    <a:pt x="211" y="1352"/>
                    <a:pt x="201" y="1356"/>
                    <a:pt x="191" y="1352"/>
                  </a:cubicBezTo>
                  <a:cubicBezTo>
                    <a:pt x="187" y="1333"/>
                    <a:pt x="194" y="1333"/>
                    <a:pt x="207" y="1329"/>
                  </a:cubicBezTo>
                  <a:cubicBezTo>
                    <a:pt x="207" y="1324"/>
                    <a:pt x="219" y="1326"/>
                    <a:pt x="221" y="1320"/>
                  </a:cubicBezTo>
                  <a:cubicBezTo>
                    <a:pt x="224" y="1320"/>
                    <a:pt x="234" y="1308"/>
                    <a:pt x="235" y="1305"/>
                  </a:cubicBezTo>
                  <a:cubicBezTo>
                    <a:pt x="240" y="1305"/>
                    <a:pt x="240" y="1298"/>
                    <a:pt x="246" y="1296"/>
                  </a:cubicBezTo>
                  <a:cubicBezTo>
                    <a:pt x="242" y="1282"/>
                    <a:pt x="242" y="1282"/>
                    <a:pt x="243" y="1279"/>
                  </a:cubicBezTo>
                  <a:cubicBezTo>
                    <a:pt x="246" y="1278"/>
                    <a:pt x="247" y="1269"/>
                    <a:pt x="247" y="1266"/>
                  </a:cubicBezTo>
                  <a:cubicBezTo>
                    <a:pt x="254" y="1256"/>
                    <a:pt x="263" y="1249"/>
                    <a:pt x="270" y="1238"/>
                  </a:cubicBezTo>
                  <a:cubicBezTo>
                    <a:pt x="281" y="1208"/>
                    <a:pt x="293" y="1177"/>
                    <a:pt x="298" y="1148"/>
                  </a:cubicBezTo>
                  <a:cubicBezTo>
                    <a:pt x="297" y="1131"/>
                    <a:pt x="297" y="1131"/>
                    <a:pt x="299" y="1124"/>
                  </a:cubicBezTo>
                  <a:cubicBezTo>
                    <a:pt x="306" y="1115"/>
                    <a:pt x="304" y="1093"/>
                    <a:pt x="307" y="1083"/>
                  </a:cubicBezTo>
                  <a:cubicBezTo>
                    <a:pt x="309" y="1083"/>
                    <a:pt x="311" y="1078"/>
                    <a:pt x="311" y="1077"/>
                  </a:cubicBezTo>
                  <a:cubicBezTo>
                    <a:pt x="313" y="1077"/>
                    <a:pt x="315" y="1068"/>
                    <a:pt x="316" y="1067"/>
                  </a:cubicBezTo>
                  <a:cubicBezTo>
                    <a:pt x="311" y="1055"/>
                    <a:pt x="320" y="1031"/>
                    <a:pt x="321" y="1023"/>
                  </a:cubicBezTo>
                  <a:cubicBezTo>
                    <a:pt x="323" y="1001"/>
                    <a:pt x="323" y="973"/>
                    <a:pt x="330" y="955"/>
                  </a:cubicBezTo>
                  <a:cubicBezTo>
                    <a:pt x="329" y="932"/>
                    <a:pt x="328" y="925"/>
                    <a:pt x="328" y="893"/>
                  </a:cubicBezTo>
                  <a:cubicBezTo>
                    <a:pt x="332" y="871"/>
                    <a:pt x="332" y="871"/>
                    <a:pt x="341" y="840"/>
                  </a:cubicBezTo>
                  <a:cubicBezTo>
                    <a:pt x="335" y="822"/>
                    <a:pt x="299" y="837"/>
                    <a:pt x="290" y="837"/>
                  </a:cubicBezTo>
                  <a:cubicBezTo>
                    <a:pt x="289" y="836"/>
                    <a:pt x="289" y="835"/>
                    <a:pt x="289" y="835"/>
                  </a:cubicBezTo>
                  <a:cubicBezTo>
                    <a:pt x="283" y="834"/>
                    <a:pt x="277" y="829"/>
                    <a:pt x="279" y="826"/>
                  </a:cubicBezTo>
                  <a:cubicBezTo>
                    <a:pt x="282" y="825"/>
                    <a:pt x="285" y="825"/>
                    <a:pt x="289" y="825"/>
                  </a:cubicBezTo>
                  <a:cubicBezTo>
                    <a:pt x="289" y="824"/>
                    <a:pt x="289" y="824"/>
                    <a:pt x="290" y="824"/>
                  </a:cubicBezTo>
                  <a:cubicBezTo>
                    <a:pt x="288" y="824"/>
                    <a:pt x="287" y="824"/>
                    <a:pt x="285" y="824"/>
                  </a:cubicBezTo>
                  <a:cubicBezTo>
                    <a:pt x="285" y="823"/>
                    <a:pt x="285" y="822"/>
                    <a:pt x="285" y="822"/>
                  </a:cubicBezTo>
                  <a:cubicBezTo>
                    <a:pt x="272" y="824"/>
                    <a:pt x="260" y="806"/>
                    <a:pt x="258" y="801"/>
                  </a:cubicBezTo>
                  <a:cubicBezTo>
                    <a:pt x="249" y="790"/>
                    <a:pt x="252" y="778"/>
                    <a:pt x="251" y="770"/>
                  </a:cubicBezTo>
                  <a:cubicBezTo>
                    <a:pt x="245" y="776"/>
                    <a:pt x="250" y="786"/>
                    <a:pt x="251" y="798"/>
                  </a:cubicBezTo>
                  <a:cubicBezTo>
                    <a:pt x="251" y="800"/>
                    <a:pt x="252" y="802"/>
                    <a:pt x="254" y="805"/>
                  </a:cubicBezTo>
                  <a:cubicBezTo>
                    <a:pt x="251" y="805"/>
                    <a:pt x="249" y="805"/>
                    <a:pt x="247" y="805"/>
                  </a:cubicBezTo>
                  <a:cubicBezTo>
                    <a:pt x="255" y="807"/>
                    <a:pt x="256" y="805"/>
                    <a:pt x="260" y="817"/>
                  </a:cubicBezTo>
                  <a:cubicBezTo>
                    <a:pt x="263" y="818"/>
                    <a:pt x="265" y="818"/>
                    <a:pt x="268" y="819"/>
                  </a:cubicBezTo>
                  <a:cubicBezTo>
                    <a:pt x="275" y="829"/>
                    <a:pt x="275" y="837"/>
                    <a:pt x="293" y="840"/>
                  </a:cubicBezTo>
                  <a:cubicBezTo>
                    <a:pt x="293" y="843"/>
                    <a:pt x="291" y="847"/>
                    <a:pt x="291" y="861"/>
                  </a:cubicBezTo>
                  <a:cubicBezTo>
                    <a:pt x="288" y="877"/>
                    <a:pt x="286" y="905"/>
                    <a:pt x="294" y="924"/>
                  </a:cubicBezTo>
                  <a:cubicBezTo>
                    <a:pt x="294" y="929"/>
                    <a:pt x="296" y="938"/>
                    <a:pt x="296" y="949"/>
                  </a:cubicBezTo>
                  <a:cubicBezTo>
                    <a:pt x="295" y="949"/>
                    <a:pt x="294" y="949"/>
                    <a:pt x="294" y="949"/>
                  </a:cubicBezTo>
                  <a:cubicBezTo>
                    <a:pt x="293" y="953"/>
                    <a:pt x="292" y="957"/>
                    <a:pt x="292" y="962"/>
                  </a:cubicBezTo>
                  <a:cubicBezTo>
                    <a:pt x="292" y="964"/>
                    <a:pt x="294" y="983"/>
                    <a:pt x="290" y="987"/>
                  </a:cubicBezTo>
                  <a:cubicBezTo>
                    <a:pt x="291" y="993"/>
                    <a:pt x="293" y="999"/>
                    <a:pt x="294" y="1005"/>
                  </a:cubicBezTo>
                  <a:cubicBezTo>
                    <a:pt x="294" y="1005"/>
                    <a:pt x="295" y="1006"/>
                    <a:pt x="296" y="1006"/>
                  </a:cubicBezTo>
                  <a:cubicBezTo>
                    <a:pt x="293" y="1012"/>
                    <a:pt x="294" y="1019"/>
                    <a:pt x="294" y="1028"/>
                  </a:cubicBezTo>
                  <a:cubicBezTo>
                    <a:pt x="295" y="1028"/>
                    <a:pt x="295" y="1028"/>
                    <a:pt x="296" y="1029"/>
                  </a:cubicBezTo>
                  <a:cubicBezTo>
                    <a:pt x="296" y="1028"/>
                    <a:pt x="296" y="1027"/>
                    <a:pt x="297" y="1027"/>
                  </a:cubicBezTo>
                  <a:cubicBezTo>
                    <a:pt x="304" y="1027"/>
                    <a:pt x="309" y="1043"/>
                    <a:pt x="308" y="1053"/>
                  </a:cubicBezTo>
                  <a:cubicBezTo>
                    <a:pt x="300" y="1068"/>
                    <a:pt x="301" y="1077"/>
                    <a:pt x="302" y="1098"/>
                  </a:cubicBezTo>
                  <a:cubicBezTo>
                    <a:pt x="301" y="1098"/>
                    <a:pt x="300" y="1098"/>
                    <a:pt x="299" y="1098"/>
                  </a:cubicBezTo>
                  <a:cubicBezTo>
                    <a:pt x="299" y="1096"/>
                    <a:pt x="298" y="1095"/>
                    <a:pt x="298" y="1094"/>
                  </a:cubicBezTo>
                  <a:cubicBezTo>
                    <a:pt x="297" y="1094"/>
                    <a:pt x="296" y="1094"/>
                    <a:pt x="295" y="1094"/>
                  </a:cubicBezTo>
                  <a:cubicBezTo>
                    <a:pt x="291" y="1100"/>
                    <a:pt x="291" y="1100"/>
                    <a:pt x="290" y="1105"/>
                  </a:cubicBezTo>
                  <a:cubicBezTo>
                    <a:pt x="290" y="1114"/>
                    <a:pt x="296" y="1138"/>
                    <a:pt x="285" y="1144"/>
                  </a:cubicBezTo>
                  <a:cubicBezTo>
                    <a:pt x="273" y="1131"/>
                    <a:pt x="276" y="1118"/>
                    <a:pt x="274" y="1109"/>
                  </a:cubicBezTo>
                  <a:cubicBezTo>
                    <a:pt x="273" y="1105"/>
                    <a:pt x="271" y="1101"/>
                    <a:pt x="271" y="1098"/>
                  </a:cubicBezTo>
                  <a:cubicBezTo>
                    <a:pt x="265" y="1095"/>
                    <a:pt x="263" y="1092"/>
                    <a:pt x="260" y="1090"/>
                  </a:cubicBezTo>
                  <a:cubicBezTo>
                    <a:pt x="260" y="1084"/>
                    <a:pt x="258" y="1077"/>
                    <a:pt x="263" y="1071"/>
                  </a:cubicBezTo>
                  <a:cubicBezTo>
                    <a:pt x="263" y="1071"/>
                    <a:pt x="264" y="1071"/>
                    <a:pt x="265" y="1071"/>
                  </a:cubicBezTo>
                  <a:cubicBezTo>
                    <a:pt x="268" y="1074"/>
                    <a:pt x="268" y="1073"/>
                    <a:pt x="274" y="1074"/>
                  </a:cubicBezTo>
                  <a:cubicBezTo>
                    <a:pt x="276" y="1067"/>
                    <a:pt x="277" y="1067"/>
                    <a:pt x="277" y="1059"/>
                  </a:cubicBezTo>
                  <a:cubicBezTo>
                    <a:pt x="278" y="1058"/>
                    <a:pt x="278" y="1058"/>
                    <a:pt x="279" y="1057"/>
                  </a:cubicBezTo>
                  <a:cubicBezTo>
                    <a:pt x="280" y="1061"/>
                    <a:pt x="282" y="1061"/>
                    <a:pt x="284" y="1061"/>
                  </a:cubicBezTo>
                  <a:cubicBezTo>
                    <a:pt x="285" y="1066"/>
                    <a:pt x="286" y="1071"/>
                    <a:pt x="287" y="1076"/>
                  </a:cubicBezTo>
                  <a:cubicBezTo>
                    <a:pt x="289" y="1076"/>
                    <a:pt x="290" y="1076"/>
                    <a:pt x="291" y="1076"/>
                  </a:cubicBezTo>
                  <a:cubicBezTo>
                    <a:pt x="291" y="1072"/>
                    <a:pt x="291" y="1072"/>
                    <a:pt x="290" y="1069"/>
                  </a:cubicBezTo>
                  <a:cubicBezTo>
                    <a:pt x="290" y="1065"/>
                    <a:pt x="290" y="1061"/>
                    <a:pt x="291" y="1058"/>
                  </a:cubicBezTo>
                  <a:cubicBezTo>
                    <a:pt x="285" y="1046"/>
                    <a:pt x="282" y="1013"/>
                    <a:pt x="279" y="1010"/>
                  </a:cubicBezTo>
                  <a:cubicBezTo>
                    <a:pt x="278" y="1010"/>
                    <a:pt x="277" y="1010"/>
                    <a:pt x="277" y="1011"/>
                  </a:cubicBezTo>
                  <a:cubicBezTo>
                    <a:pt x="277" y="1019"/>
                    <a:pt x="279" y="1034"/>
                    <a:pt x="274" y="1045"/>
                  </a:cubicBezTo>
                  <a:cubicBezTo>
                    <a:pt x="269" y="1042"/>
                    <a:pt x="269" y="1038"/>
                    <a:pt x="268" y="1037"/>
                  </a:cubicBezTo>
                  <a:cubicBezTo>
                    <a:pt x="268" y="1037"/>
                    <a:pt x="267" y="1037"/>
                    <a:pt x="266" y="1037"/>
                  </a:cubicBezTo>
                  <a:cubicBezTo>
                    <a:pt x="265" y="1035"/>
                    <a:pt x="265" y="1033"/>
                    <a:pt x="265" y="1031"/>
                  </a:cubicBezTo>
                  <a:cubicBezTo>
                    <a:pt x="261" y="1031"/>
                    <a:pt x="258" y="1031"/>
                    <a:pt x="255" y="1031"/>
                  </a:cubicBezTo>
                  <a:cubicBezTo>
                    <a:pt x="251" y="1014"/>
                    <a:pt x="249" y="1014"/>
                    <a:pt x="239" y="1008"/>
                  </a:cubicBezTo>
                  <a:cubicBezTo>
                    <a:pt x="235" y="984"/>
                    <a:pt x="231" y="959"/>
                    <a:pt x="232" y="938"/>
                  </a:cubicBezTo>
                  <a:cubicBezTo>
                    <a:pt x="230" y="934"/>
                    <a:pt x="230" y="934"/>
                    <a:pt x="228" y="921"/>
                  </a:cubicBezTo>
                  <a:cubicBezTo>
                    <a:pt x="227" y="921"/>
                    <a:pt x="227" y="921"/>
                    <a:pt x="226" y="921"/>
                  </a:cubicBezTo>
                  <a:cubicBezTo>
                    <a:pt x="224" y="917"/>
                    <a:pt x="222" y="914"/>
                    <a:pt x="220" y="910"/>
                  </a:cubicBezTo>
                  <a:cubicBezTo>
                    <a:pt x="219" y="905"/>
                    <a:pt x="218" y="900"/>
                    <a:pt x="217" y="895"/>
                  </a:cubicBezTo>
                  <a:cubicBezTo>
                    <a:pt x="216" y="894"/>
                    <a:pt x="215" y="894"/>
                    <a:pt x="213" y="893"/>
                  </a:cubicBezTo>
                  <a:cubicBezTo>
                    <a:pt x="217" y="878"/>
                    <a:pt x="211" y="842"/>
                    <a:pt x="204" y="837"/>
                  </a:cubicBezTo>
                  <a:cubicBezTo>
                    <a:pt x="204" y="835"/>
                    <a:pt x="205" y="833"/>
                    <a:pt x="205" y="831"/>
                  </a:cubicBezTo>
                  <a:cubicBezTo>
                    <a:pt x="208" y="831"/>
                    <a:pt x="209" y="825"/>
                    <a:pt x="209" y="825"/>
                  </a:cubicBezTo>
                  <a:cubicBezTo>
                    <a:pt x="204" y="807"/>
                    <a:pt x="203" y="793"/>
                    <a:pt x="209" y="779"/>
                  </a:cubicBezTo>
                  <a:cubicBezTo>
                    <a:pt x="210" y="778"/>
                    <a:pt x="211" y="777"/>
                    <a:pt x="213" y="777"/>
                  </a:cubicBezTo>
                  <a:cubicBezTo>
                    <a:pt x="213" y="781"/>
                    <a:pt x="213" y="785"/>
                    <a:pt x="213" y="789"/>
                  </a:cubicBezTo>
                  <a:cubicBezTo>
                    <a:pt x="214" y="789"/>
                    <a:pt x="215" y="789"/>
                    <a:pt x="216" y="789"/>
                  </a:cubicBezTo>
                  <a:cubicBezTo>
                    <a:pt x="216" y="787"/>
                    <a:pt x="217" y="785"/>
                    <a:pt x="217" y="783"/>
                  </a:cubicBezTo>
                  <a:cubicBezTo>
                    <a:pt x="218" y="783"/>
                    <a:pt x="218" y="783"/>
                    <a:pt x="219" y="783"/>
                  </a:cubicBezTo>
                  <a:cubicBezTo>
                    <a:pt x="217" y="775"/>
                    <a:pt x="217" y="772"/>
                    <a:pt x="219" y="768"/>
                  </a:cubicBezTo>
                  <a:cubicBezTo>
                    <a:pt x="218" y="766"/>
                    <a:pt x="218" y="766"/>
                    <a:pt x="216" y="766"/>
                  </a:cubicBezTo>
                  <a:cubicBezTo>
                    <a:pt x="216" y="762"/>
                    <a:pt x="216" y="758"/>
                    <a:pt x="216" y="755"/>
                  </a:cubicBezTo>
                  <a:cubicBezTo>
                    <a:pt x="215" y="755"/>
                    <a:pt x="215" y="755"/>
                    <a:pt x="214" y="755"/>
                  </a:cubicBezTo>
                  <a:cubicBezTo>
                    <a:pt x="213" y="751"/>
                    <a:pt x="212" y="748"/>
                    <a:pt x="211" y="744"/>
                  </a:cubicBezTo>
                  <a:cubicBezTo>
                    <a:pt x="210" y="744"/>
                    <a:pt x="210" y="744"/>
                    <a:pt x="209" y="744"/>
                  </a:cubicBezTo>
                  <a:cubicBezTo>
                    <a:pt x="205" y="734"/>
                    <a:pt x="201" y="730"/>
                    <a:pt x="196" y="727"/>
                  </a:cubicBezTo>
                  <a:cubicBezTo>
                    <a:pt x="196" y="724"/>
                    <a:pt x="195" y="721"/>
                    <a:pt x="194" y="718"/>
                  </a:cubicBezTo>
                  <a:cubicBezTo>
                    <a:pt x="193" y="718"/>
                    <a:pt x="193" y="718"/>
                    <a:pt x="192" y="718"/>
                  </a:cubicBezTo>
                  <a:cubicBezTo>
                    <a:pt x="189" y="708"/>
                    <a:pt x="179" y="698"/>
                    <a:pt x="177" y="692"/>
                  </a:cubicBezTo>
                  <a:cubicBezTo>
                    <a:pt x="176" y="686"/>
                    <a:pt x="173" y="682"/>
                    <a:pt x="171" y="679"/>
                  </a:cubicBezTo>
                  <a:cubicBezTo>
                    <a:pt x="171" y="668"/>
                    <a:pt x="171" y="658"/>
                    <a:pt x="167" y="651"/>
                  </a:cubicBezTo>
                  <a:cubicBezTo>
                    <a:pt x="166" y="649"/>
                    <a:pt x="166" y="646"/>
                    <a:pt x="166" y="644"/>
                  </a:cubicBezTo>
                  <a:cubicBezTo>
                    <a:pt x="166" y="645"/>
                    <a:pt x="165" y="646"/>
                    <a:pt x="165" y="647"/>
                  </a:cubicBezTo>
                  <a:cubicBezTo>
                    <a:pt x="164" y="647"/>
                    <a:pt x="163" y="647"/>
                    <a:pt x="163" y="647"/>
                  </a:cubicBezTo>
                  <a:cubicBezTo>
                    <a:pt x="160" y="654"/>
                    <a:pt x="160" y="654"/>
                    <a:pt x="152" y="669"/>
                  </a:cubicBezTo>
                  <a:cubicBezTo>
                    <a:pt x="151" y="669"/>
                    <a:pt x="150" y="669"/>
                    <a:pt x="150" y="669"/>
                  </a:cubicBezTo>
                  <a:cubicBezTo>
                    <a:pt x="147" y="677"/>
                    <a:pt x="132" y="685"/>
                    <a:pt x="127" y="695"/>
                  </a:cubicBezTo>
                  <a:cubicBezTo>
                    <a:pt x="121" y="695"/>
                    <a:pt x="117" y="701"/>
                    <a:pt x="112" y="703"/>
                  </a:cubicBezTo>
                  <a:cubicBezTo>
                    <a:pt x="112" y="704"/>
                    <a:pt x="112" y="704"/>
                    <a:pt x="112" y="705"/>
                  </a:cubicBezTo>
                  <a:cubicBezTo>
                    <a:pt x="108" y="706"/>
                    <a:pt x="104" y="707"/>
                    <a:pt x="100" y="708"/>
                  </a:cubicBezTo>
                  <a:cubicBezTo>
                    <a:pt x="103" y="705"/>
                    <a:pt x="101" y="706"/>
                    <a:pt x="107" y="705"/>
                  </a:cubicBezTo>
                  <a:cubicBezTo>
                    <a:pt x="107" y="702"/>
                    <a:pt x="120" y="695"/>
                    <a:pt x="123" y="694"/>
                  </a:cubicBezTo>
                  <a:cubicBezTo>
                    <a:pt x="125" y="692"/>
                    <a:pt x="128" y="687"/>
                    <a:pt x="131" y="685"/>
                  </a:cubicBezTo>
                  <a:cubicBezTo>
                    <a:pt x="131" y="685"/>
                    <a:pt x="130" y="684"/>
                    <a:pt x="130" y="684"/>
                  </a:cubicBezTo>
                  <a:cubicBezTo>
                    <a:pt x="125" y="688"/>
                    <a:pt x="122" y="688"/>
                    <a:pt x="119" y="695"/>
                  </a:cubicBezTo>
                  <a:cubicBezTo>
                    <a:pt x="118" y="695"/>
                    <a:pt x="116" y="695"/>
                    <a:pt x="116" y="695"/>
                  </a:cubicBezTo>
                  <a:cubicBezTo>
                    <a:pt x="103" y="703"/>
                    <a:pt x="90" y="711"/>
                    <a:pt x="78" y="708"/>
                  </a:cubicBezTo>
                  <a:cubicBezTo>
                    <a:pt x="77" y="708"/>
                    <a:pt x="75" y="709"/>
                    <a:pt x="73" y="711"/>
                  </a:cubicBezTo>
                  <a:cubicBezTo>
                    <a:pt x="73" y="711"/>
                    <a:pt x="74" y="711"/>
                    <a:pt x="74" y="712"/>
                  </a:cubicBezTo>
                  <a:cubicBezTo>
                    <a:pt x="73" y="712"/>
                    <a:pt x="72" y="712"/>
                    <a:pt x="71" y="712"/>
                  </a:cubicBezTo>
                  <a:cubicBezTo>
                    <a:pt x="71" y="710"/>
                    <a:pt x="70" y="708"/>
                    <a:pt x="70" y="707"/>
                  </a:cubicBezTo>
                  <a:cubicBezTo>
                    <a:pt x="71" y="707"/>
                    <a:pt x="74" y="707"/>
                    <a:pt x="76" y="707"/>
                  </a:cubicBezTo>
                  <a:cubicBezTo>
                    <a:pt x="75" y="705"/>
                    <a:pt x="75" y="704"/>
                    <a:pt x="74" y="704"/>
                  </a:cubicBezTo>
                  <a:cubicBezTo>
                    <a:pt x="76" y="703"/>
                    <a:pt x="77" y="703"/>
                    <a:pt x="79" y="703"/>
                  </a:cubicBezTo>
                  <a:cubicBezTo>
                    <a:pt x="79" y="704"/>
                    <a:pt x="79" y="704"/>
                    <a:pt x="79" y="705"/>
                  </a:cubicBezTo>
                  <a:cubicBezTo>
                    <a:pt x="85" y="704"/>
                    <a:pt x="92" y="704"/>
                    <a:pt x="99" y="703"/>
                  </a:cubicBezTo>
                  <a:cubicBezTo>
                    <a:pt x="106" y="699"/>
                    <a:pt x="107" y="697"/>
                    <a:pt x="115" y="694"/>
                  </a:cubicBezTo>
                  <a:cubicBezTo>
                    <a:pt x="130" y="681"/>
                    <a:pt x="150" y="660"/>
                    <a:pt x="154" y="640"/>
                  </a:cubicBezTo>
                  <a:cubicBezTo>
                    <a:pt x="152" y="640"/>
                    <a:pt x="151" y="640"/>
                    <a:pt x="150" y="641"/>
                  </a:cubicBezTo>
                  <a:cubicBezTo>
                    <a:pt x="150" y="644"/>
                    <a:pt x="145" y="649"/>
                    <a:pt x="143" y="651"/>
                  </a:cubicBezTo>
                  <a:cubicBezTo>
                    <a:pt x="141" y="655"/>
                    <a:pt x="139" y="658"/>
                    <a:pt x="137" y="662"/>
                  </a:cubicBezTo>
                  <a:cubicBezTo>
                    <a:pt x="136" y="662"/>
                    <a:pt x="135" y="662"/>
                    <a:pt x="135" y="662"/>
                  </a:cubicBezTo>
                  <a:cubicBezTo>
                    <a:pt x="135" y="663"/>
                    <a:pt x="135" y="663"/>
                    <a:pt x="135" y="664"/>
                  </a:cubicBezTo>
                  <a:cubicBezTo>
                    <a:pt x="134" y="664"/>
                    <a:pt x="133" y="664"/>
                    <a:pt x="132" y="665"/>
                  </a:cubicBezTo>
                  <a:cubicBezTo>
                    <a:pt x="131" y="668"/>
                    <a:pt x="119" y="676"/>
                    <a:pt x="116" y="677"/>
                  </a:cubicBezTo>
                  <a:cubicBezTo>
                    <a:pt x="116" y="678"/>
                    <a:pt x="116" y="678"/>
                    <a:pt x="116" y="679"/>
                  </a:cubicBezTo>
                  <a:cubicBezTo>
                    <a:pt x="120" y="677"/>
                    <a:pt x="124" y="675"/>
                    <a:pt x="129" y="673"/>
                  </a:cubicBezTo>
                  <a:cubicBezTo>
                    <a:pt x="128" y="674"/>
                    <a:pt x="128" y="676"/>
                    <a:pt x="127" y="677"/>
                  </a:cubicBezTo>
                  <a:cubicBezTo>
                    <a:pt x="121" y="677"/>
                    <a:pt x="119" y="681"/>
                    <a:pt x="115" y="684"/>
                  </a:cubicBezTo>
                  <a:cubicBezTo>
                    <a:pt x="115" y="689"/>
                    <a:pt x="74" y="696"/>
                    <a:pt x="68" y="697"/>
                  </a:cubicBezTo>
                  <a:cubicBezTo>
                    <a:pt x="69" y="694"/>
                    <a:pt x="69" y="694"/>
                    <a:pt x="68" y="692"/>
                  </a:cubicBezTo>
                  <a:cubicBezTo>
                    <a:pt x="65" y="694"/>
                    <a:pt x="65" y="694"/>
                    <a:pt x="65" y="699"/>
                  </a:cubicBezTo>
                  <a:cubicBezTo>
                    <a:pt x="63" y="698"/>
                    <a:pt x="62" y="697"/>
                    <a:pt x="60" y="697"/>
                  </a:cubicBezTo>
                  <a:cubicBezTo>
                    <a:pt x="61" y="695"/>
                    <a:pt x="62" y="694"/>
                    <a:pt x="63" y="692"/>
                  </a:cubicBezTo>
                  <a:cubicBezTo>
                    <a:pt x="56" y="692"/>
                    <a:pt x="55" y="694"/>
                    <a:pt x="57" y="701"/>
                  </a:cubicBezTo>
                  <a:cubicBezTo>
                    <a:pt x="58" y="700"/>
                    <a:pt x="60" y="700"/>
                    <a:pt x="62" y="700"/>
                  </a:cubicBezTo>
                  <a:cubicBezTo>
                    <a:pt x="64" y="709"/>
                    <a:pt x="46" y="703"/>
                    <a:pt x="64" y="709"/>
                  </a:cubicBezTo>
                  <a:cubicBezTo>
                    <a:pt x="58" y="709"/>
                    <a:pt x="53" y="709"/>
                    <a:pt x="48" y="710"/>
                  </a:cubicBezTo>
                  <a:cubicBezTo>
                    <a:pt x="48" y="710"/>
                    <a:pt x="48" y="711"/>
                    <a:pt x="48" y="712"/>
                  </a:cubicBezTo>
                  <a:cubicBezTo>
                    <a:pt x="46" y="712"/>
                    <a:pt x="45" y="712"/>
                    <a:pt x="44" y="712"/>
                  </a:cubicBezTo>
                  <a:cubicBezTo>
                    <a:pt x="46" y="713"/>
                    <a:pt x="49" y="714"/>
                    <a:pt x="52" y="715"/>
                  </a:cubicBezTo>
                  <a:cubicBezTo>
                    <a:pt x="46" y="715"/>
                    <a:pt x="41" y="713"/>
                    <a:pt x="37" y="712"/>
                  </a:cubicBezTo>
                  <a:cubicBezTo>
                    <a:pt x="33" y="712"/>
                    <a:pt x="30" y="712"/>
                    <a:pt x="26" y="712"/>
                  </a:cubicBezTo>
                  <a:cubicBezTo>
                    <a:pt x="26" y="711"/>
                    <a:pt x="27" y="711"/>
                    <a:pt x="27" y="710"/>
                  </a:cubicBezTo>
                  <a:cubicBezTo>
                    <a:pt x="25" y="710"/>
                    <a:pt x="24" y="710"/>
                    <a:pt x="23" y="710"/>
                  </a:cubicBezTo>
                  <a:cubicBezTo>
                    <a:pt x="23" y="709"/>
                    <a:pt x="23" y="708"/>
                    <a:pt x="23" y="708"/>
                  </a:cubicBezTo>
                  <a:cubicBezTo>
                    <a:pt x="30" y="705"/>
                    <a:pt x="30" y="705"/>
                    <a:pt x="34" y="705"/>
                  </a:cubicBezTo>
                  <a:cubicBezTo>
                    <a:pt x="34" y="706"/>
                    <a:pt x="34" y="706"/>
                    <a:pt x="35" y="707"/>
                  </a:cubicBezTo>
                  <a:cubicBezTo>
                    <a:pt x="35" y="707"/>
                    <a:pt x="37" y="707"/>
                    <a:pt x="38" y="707"/>
                  </a:cubicBezTo>
                  <a:cubicBezTo>
                    <a:pt x="40" y="699"/>
                    <a:pt x="40" y="701"/>
                    <a:pt x="47" y="698"/>
                  </a:cubicBezTo>
                  <a:cubicBezTo>
                    <a:pt x="47" y="699"/>
                    <a:pt x="48" y="700"/>
                    <a:pt x="48" y="701"/>
                  </a:cubicBezTo>
                  <a:cubicBezTo>
                    <a:pt x="49" y="700"/>
                    <a:pt x="51" y="700"/>
                    <a:pt x="52" y="700"/>
                  </a:cubicBezTo>
                  <a:cubicBezTo>
                    <a:pt x="52" y="699"/>
                    <a:pt x="52" y="698"/>
                    <a:pt x="52" y="698"/>
                  </a:cubicBezTo>
                  <a:cubicBezTo>
                    <a:pt x="52" y="698"/>
                    <a:pt x="51" y="698"/>
                    <a:pt x="50" y="699"/>
                  </a:cubicBezTo>
                  <a:cubicBezTo>
                    <a:pt x="52" y="693"/>
                    <a:pt x="63" y="685"/>
                    <a:pt x="68" y="685"/>
                  </a:cubicBezTo>
                  <a:cubicBezTo>
                    <a:pt x="66" y="687"/>
                    <a:pt x="65" y="689"/>
                    <a:pt x="63" y="692"/>
                  </a:cubicBezTo>
                  <a:cubicBezTo>
                    <a:pt x="67" y="692"/>
                    <a:pt x="71" y="686"/>
                    <a:pt x="74" y="685"/>
                  </a:cubicBezTo>
                  <a:cubicBezTo>
                    <a:pt x="74" y="685"/>
                    <a:pt x="74" y="686"/>
                    <a:pt x="74" y="687"/>
                  </a:cubicBezTo>
                  <a:cubicBezTo>
                    <a:pt x="70" y="690"/>
                    <a:pt x="70" y="690"/>
                    <a:pt x="69" y="692"/>
                  </a:cubicBezTo>
                  <a:cubicBezTo>
                    <a:pt x="73" y="690"/>
                    <a:pt x="76" y="688"/>
                    <a:pt x="80" y="685"/>
                  </a:cubicBezTo>
                  <a:cubicBezTo>
                    <a:pt x="80" y="685"/>
                    <a:pt x="80" y="684"/>
                    <a:pt x="80" y="683"/>
                  </a:cubicBezTo>
                  <a:cubicBezTo>
                    <a:pt x="68" y="682"/>
                    <a:pt x="57" y="682"/>
                    <a:pt x="46" y="682"/>
                  </a:cubicBezTo>
                  <a:cubicBezTo>
                    <a:pt x="46" y="682"/>
                    <a:pt x="46" y="681"/>
                    <a:pt x="46" y="680"/>
                  </a:cubicBezTo>
                  <a:cubicBezTo>
                    <a:pt x="51" y="680"/>
                    <a:pt x="69" y="682"/>
                    <a:pt x="76" y="677"/>
                  </a:cubicBezTo>
                  <a:cubicBezTo>
                    <a:pt x="76" y="675"/>
                    <a:pt x="76" y="674"/>
                    <a:pt x="76" y="673"/>
                  </a:cubicBezTo>
                  <a:cubicBezTo>
                    <a:pt x="78" y="672"/>
                    <a:pt x="88" y="668"/>
                    <a:pt x="93" y="672"/>
                  </a:cubicBezTo>
                  <a:cubicBezTo>
                    <a:pt x="91" y="672"/>
                    <a:pt x="88" y="673"/>
                    <a:pt x="86" y="673"/>
                  </a:cubicBezTo>
                  <a:cubicBezTo>
                    <a:pt x="86" y="673"/>
                    <a:pt x="86" y="674"/>
                    <a:pt x="86" y="675"/>
                  </a:cubicBezTo>
                  <a:cubicBezTo>
                    <a:pt x="85" y="674"/>
                    <a:pt x="85" y="673"/>
                    <a:pt x="84" y="672"/>
                  </a:cubicBezTo>
                  <a:cubicBezTo>
                    <a:pt x="82" y="674"/>
                    <a:pt x="80" y="676"/>
                    <a:pt x="78" y="679"/>
                  </a:cubicBezTo>
                  <a:cubicBezTo>
                    <a:pt x="82" y="678"/>
                    <a:pt x="87" y="678"/>
                    <a:pt x="92" y="678"/>
                  </a:cubicBezTo>
                  <a:cubicBezTo>
                    <a:pt x="94" y="672"/>
                    <a:pt x="102" y="668"/>
                    <a:pt x="100" y="662"/>
                  </a:cubicBezTo>
                  <a:cubicBezTo>
                    <a:pt x="102" y="662"/>
                    <a:pt x="102" y="662"/>
                    <a:pt x="102" y="660"/>
                  </a:cubicBezTo>
                  <a:cubicBezTo>
                    <a:pt x="95" y="660"/>
                    <a:pt x="96" y="658"/>
                    <a:pt x="94" y="665"/>
                  </a:cubicBezTo>
                  <a:cubicBezTo>
                    <a:pt x="86" y="667"/>
                    <a:pt x="77" y="668"/>
                    <a:pt x="69" y="670"/>
                  </a:cubicBezTo>
                  <a:cubicBezTo>
                    <a:pt x="58" y="670"/>
                    <a:pt x="47" y="666"/>
                    <a:pt x="38" y="664"/>
                  </a:cubicBezTo>
                  <a:cubicBezTo>
                    <a:pt x="38" y="663"/>
                    <a:pt x="38" y="663"/>
                    <a:pt x="38" y="662"/>
                  </a:cubicBezTo>
                  <a:cubicBezTo>
                    <a:pt x="49" y="663"/>
                    <a:pt x="59" y="665"/>
                    <a:pt x="69" y="667"/>
                  </a:cubicBezTo>
                  <a:cubicBezTo>
                    <a:pt x="68" y="666"/>
                    <a:pt x="68" y="665"/>
                    <a:pt x="67" y="665"/>
                  </a:cubicBezTo>
                  <a:cubicBezTo>
                    <a:pt x="70" y="663"/>
                    <a:pt x="70" y="663"/>
                    <a:pt x="89" y="661"/>
                  </a:cubicBezTo>
                  <a:cubicBezTo>
                    <a:pt x="94" y="659"/>
                    <a:pt x="100" y="657"/>
                    <a:pt x="105" y="655"/>
                  </a:cubicBezTo>
                  <a:cubicBezTo>
                    <a:pt x="105" y="655"/>
                    <a:pt x="105" y="656"/>
                    <a:pt x="105" y="657"/>
                  </a:cubicBezTo>
                  <a:cubicBezTo>
                    <a:pt x="104" y="657"/>
                    <a:pt x="103" y="657"/>
                    <a:pt x="102" y="658"/>
                  </a:cubicBezTo>
                  <a:cubicBezTo>
                    <a:pt x="102" y="658"/>
                    <a:pt x="102" y="659"/>
                    <a:pt x="102" y="660"/>
                  </a:cubicBezTo>
                  <a:cubicBezTo>
                    <a:pt x="105" y="659"/>
                    <a:pt x="108" y="659"/>
                    <a:pt x="112" y="659"/>
                  </a:cubicBezTo>
                  <a:cubicBezTo>
                    <a:pt x="111" y="661"/>
                    <a:pt x="110" y="664"/>
                    <a:pt x="110" y="667"/>
                  </a:cubicBezTo>
                  <a:cubicBezTo>
                    <a:pt x="109" y="667"/>
                    <a:pt x="108" y="667"/>
                    <a:pt x="107" y="667"/>
                  </a:cubicBezTo>
                  <a:cubicBezTo>
                    <a:pt x="107" y="668"/>
                    <a:pt x="107" y="669"/>
                    <a:pt x="107" y="671"/>
                  </a:cubicBezTo>
                  <a:cubicBezTo>
                    <a:pt x="103" y="671"/>
                    <a:pt x="100" y="679"/>
                    <a:pt x="96" y="682"/>
                  </a:cubicBezTo>
                  <a:cubicBezTo>
                    <a:pt x="95" y="681"/>
                    <a:pt x="95" y="681"/>
                    <a:pt x="95" y="680"/>
                  </a:cubicBezTo>
                  <a:cubicBezTo>
                    <a:pt x="98" y="677"/>
                    <a:pt x="98" y="677"/>
                    <a:pt x="99" y="674"/>
                  </a:cubicBezTo>
                  <a:cubicBezTo>
                    <a:pt x="96" y="675"/>
                    <a:pt x="90" y="684"/>
                    <a:pt x="88" y="684"/>
                  </a:cubicBezTo>
                  <a:cubicBezTo>
                    <a:pt x="88" y="683"/>
                    <a:pt x="88" y="682"/>
                    <a:pt x="89" y="682"/>
                  </a:cubicBezTo>
                  <a:cubicBezTo>
                    <a:pt x="84" y="682"/>
                    <a:pt x="81" y="685"/>
                    <a:pt x="81" y="688"/>
                  </a:cubicBezTo>
                  <a:cubicBezTo>
                    <a:pt x="88" y="687"/>
                    <a:pt x="100" y="683"/>
                    <a:pt x="110" y="682"/>
                  </a:cubicBezTo>
                  <a:cubicBezTo>
                    <a:pt x="110" y="682"/>
                    <a:pt x="110" y="682"/>
                    <a:pt x="110" y="683"/>
                  </a:cubicBezTo>
                  <a:cubicBezTo>
                    <a:pt x="112" y="682"/>
                    <a:pt x="113" y="681"/>
                    <a:pt x="115" y="680"/>
                  </a:cubicBezTo>
                  <a:cubicBezTo>
                    <a:pt x="115" y="679"/>
                    <a:pt x="116" y="677"/>
                    <a:pt x="116" y="675"/>
                  </a:cubicBezTo>
                  <a:cubicBezTo>
                    <a:pt x="125" y="674"/>
                    <a:pt x="143" y="647"/>
                    <a:pt x="145" y="640"/>
                  </a:cubicBezTo>
                  <a:cubicBezTo>
                    <a:pt x="140" y="640"/>
                    <a:pt x="139" y="642"/>
                    <a:pt x="139" y="647"/>
                  </a:cubicBezTo>
                  <a:cubicBezTo>
                    <a:pt x="138" y="647"/>
                    <a:pt x="138" y="647"/>
                    <a:pt x="137" y="647"/>
                  </a:cubicBezTo>
                  <a:cubicBezTo>
                    <a:pt x="136" y="649"/>
                    <a:pt x="135" y="651"/>
                    <a:pt x="135" y="653"/>
                  </a:cubicBezTo>
                  <a:cubicBezTo>
                    <a:pt x="134" y="653"/>
                    <a:pt x="133" y="653"/>
                    <a:pt x="133" y="654"/>
                  </a:cubicBezTo>
                  <a:cubicBezTo>
                    <a:pt x="132" y="652"/>
                    <a:pt x="132" y="651"/>
                    <a:pt x="132" y="649"/>
                  </a:cubicBezTo>
                  <a:cubicBezTo>
                    <a:pt x="132" y="650"/>
                    <a:pt x="132" y="651"/>
                    <a:pt x="132" y="651"/>
                  </a:cubicBezTo>
                  <a:cubicBezTo>
                    <a:pt x="131" y="651"/>
                    <a:pt x="130" y="651"/>
                    <a:pt x="130" y="650"/>
                  </a:cubicBezTo>
                  <a:cubicBezTo>
                    <a:pt x="132" y="645"/>
                    <a:pt x="131" y="642"/>
                    <a:pt x="137" y="644"/>
                  </a:cubicBezTo>
                  <a:cubicBezTo>
                    <a:pt x="137" y="643"/>
                    <a:pt x="137" y="642"/>
                    <a:pt x="138" y="641"/>
                  </a:cubicBezTo>
                  <a:cubicBezTo>
                    <a:pt x="135" y="641"/>
                    <a:pt x="132" y="641"/>
                    <a:pt x="129" y="641"/>
                  </a:cubicBezTo>
                  <a:cubicBezTo>
                    <a:pt x="129" y="641"/>
                    <a:pt x="129" y="642"/>
                    <a:pt x="129" y="643"/>
                  </a:cubicBezTo>
                  <a:cubicBezTo>
                    <a:pt x="120" y="642"/>
                    <a:pt x="112" y="643"/>
                    <a:pt x="110" y="651"/>
                  </a:cubicBezTo>
                  <a:cubicBezTo>
                    <a:pt x="109" y="651"/>
                    <a:pt x="108" y="651"/>
                    <a:pt x="107" y="651"/>
                  </a:cubicBezTo>
                  <a:cubicBezTo>
                    <a:pt x="107" y="651"/>
                    <a:pt x="107" y="650"/>
                    <a:pt x="107" y="649"/>
                  </a:cubicBezTo>
                  <a:cubicBezTo>
                    <a:pt x="103" y="650"/>
                    <a:pt x="103" y="650"/>
                    <a:pt x="82" y="658"/>
                  </a:cubicBezTo>
                  <a:cubicBezTo>
                    <a:pt x="82" y="657"/>
                    <a:pt x="82" y="656"/>
                    <a:pt x="82" y="656"/>
                  </a:cubicBezTo>
                  <a:cubicBezTo>
                    <a:pt x="77" y="657"/>
                    <a:pt x="73" y="657"/>
                    <a:pt x="69" y="659"/>
                  </a:cubicBezTo>
                  <a:cubicBezTo>
                    <a:pt x="70" y="656"/>
                    <a:pt x="70" y="656"/>
                    <a:pt x="68" y="651"/>
                  </a:cubicBezTo>
                  <a:cubicBezTo>
                    <a:pt x="69" y="651"/>
                    <a:pt x="70" y="651"/>
                    <a:pt x="71" y="651"/>
                  </a:cubicBezTo>
                  <a:cubicBezTo>
                    <a:pt x="71" y="649"/>
                    <a:pt x="71" y="648"/>
                    <a:pt x="72" y="647"/>
                  </a:cubicBezTo>
                  <a:cubicBezTo>
                    <a:pt x="76" y="646"/>
                    <a:pt x="80" y="644"/>
                    <a:pt x="84" y="643"/>
                  </a:cubicBezTo>
                  <a:cubicBezTo>
                    <a:pt x="79" y="643"/>
                    <a:pt x="67" y="642"/>
                    <a:pt x="65" y="640"/>
                  </a:cubicBezTo>
                  <a:cubicBezTo>
                    <a:pt x="75" y="640"/>
                    <a:pt x="87" y="638"/>
                    <a:pt x="96" y="632"/>
                  </a:cubicBezTo>
                  <a:cubicBezTo>
                    <a:pt x="95" y="632"/>
                    <a:pt x="95" y="632"/>
                    <a:pt x="94" y="631"/>
                  </a:cubicBezTo>
                  <a:cubicBezTo>
                    <a:pt x="92" y="631"/>
                    <a:pt x="90" y="632"/>
                    <a:pt x="88" y="632"/>
                  </a:cubicBezTo>
                  <a:cubicBezTo>
                    <a:pt x="87" y="633"/>
                    <a:pt x="86" y="635"/>
                    <a:pt x="85" y="636"/>
                  </a:cubicBezTo>
                  <a:cubicBezTo>
                    <a:pt x="84" y="636"/>
                    <a:pt x="82" y="636"/>
                    <a:pt x="82" y="637"/>
                  </a:cubicBezTo>
                  <a:cubicBezTo>
                    <a:pt x="82" y="632"/>
                    <a:pt x="105" y="618"/>
                    <a:pt x="110" y="616"/>
                  </a:cubicBezTo>
                  <a:cubicBezTo>
                    <a:pt x="110" y="615"/>
                    <a:pt x="111" y="614"/>
                    <a:pt x="112" y="613"/>
                  </a:cubicBezTo>
                  <a:cubicBezTo>
                    <a:pt x="99" y="616"/>
                    <a:pt x="83" y="621"/>
                    <a:pt x="72" y="622"/>
                  </a:cubicBezTo>
                  <a:cubicBezTo>
                    <a:pt x="77" y="619"/>
                    <a:pt x="77" y="619"/>
                    <a:pt x="82" y="619"/>
                  </a:cubicBezTo>
                  <a:cubicBezTo>
                    <a:pt x="83" y="613"/>
                    <a:pt x="88" y="610"/>
                    <a:pt x="94" y="609"/>
                  </a:cubicBezTo>
                  <a:cubicBezTo>
                    <a:pt x="91" y="611"/>
                    <a:pt x="88" y="613"/>
                    <a:pt x="86" y="616"/>
                  </a:cubicBezTo>
                  <a:cubicBezTo>
                    <a:pt x="92" y="615"/>
                    <a:pt x="98" y="613"/>
                    <a:pt x="104" y="612"/>
                  </a:cubicBezTo>
                  <a:cubicBezTo>
                    <a:pt x="104" y="611"/>
                    <a:pt x="104" y="611"/>
                    <a:pt x="104" y="610"/>
                  </a:cubicBezTo>
                  <a:cubicBezTo>
                    <a:pt x="102" y="610"/>
                    <a:pt x="100" y="610"/>
                    <a:pt x="99" y="610"/>
                  </a:cubicBezTo>
                  <a:cubicBezTo>
                    <a:pt x="99" y="608"/>
                    <a:pt x="99" y="606"/>
                    <a:pt x="99" y="605"/>
                  </a:cubicBezTo>
                  <a:cubicBezTo>
                    <a:pt x="102" y="602"/>
                    <a:pt x="106" y="599"/>
                    <a:pt x="110" y="596"/>
                  </a:cubicBezTo>
                  <a:cubicBezTo>
                    <a:pt x="107" y="596"/>
                    <a:pt x="107" y="596"/>
                    <a:pt x="102" y="599"/>
                  </a:cubicBezTo>
                  <a:cubicBezTo>
                    <a:pt x="97" y="599"/>
                    <a:pt x="91" y="600"/>
                    <a:pt x="86" y="601"/>
                  </a:cubicBezTo>
                  <a:cubicBezTo>
                    <a:pt x="83" y="610"/>
                    <a:pt x="55" y="617"/>
                    <a:pt x="46" y="618"/>
                  </a:cubicBezTo>
                  <a:cubicBezTo>
                    <a:pt x="44" y="617"/>
                    <a:pt x="44" y="616"/>
                    <a:pt x="38" y="615"/>
                  </a:cubicBezTo>
                  <a:cubicBezTo>
                    <a:pt x="38" y="614"/>
                    <a:pt x="38" y="613"/>
                    <a:pt x="39" y="612"/>
                  </a:cubicBezTo>
                  <a:cubicBezTo>
                    <a:pt x="35" y="611"/>
                    <a:pt x="31" y="611"/>
                    <a:pt x="28" y="610"/>
                  </a:cubicBezTo>
                  <a:cubicBezTo>
                    <a:pt x="28" y="610"/>
                    <a:pt x="28" y="610"/>
                    <a:pt x="28" y="609"/>
                  </a:cubicBezTo>
                  <a:cubicBezTo>
                    <a:pt x="35" y="608"/>
                    <a:pt x="43" y="608"/>
                    <a:pt x="51" y="607"/>
                  </a:cubicBezTo>
                  <a:cubicBezTo>
                    <a:pt x="58" y="604"/>
                    <a:pt x="66" y="600"/>
                    <a:pt x="73" y="597"/>
                  </a:cubicBezTo>
                  <a:cubicBezTo>
                    <a:pt x="73" y="596"/>
                    <a:pt x="72" y="594"/>
                    <a:pt x="72" y="593"/>
                  </a:cubicBezTo>
                  <a:cubicBezTo>
                    <a:pt x="74" y="594"/>
                    <a:pt x="77" y="594"/>
                    <a:pt x="80" y="595"/>
                  </a:cubicBezTo>
                  <a:cubicBezTo>
                    <a:pt x="79" y="594"/>
                    <a:pt x="79" y="593"/>
                    <a:pt x="79" y="593"/>
                  </a:cubicBezTo>
                  <a:cubicBezTo>
                    <a:pt x="81" y="592"/>
                    <a:pt x="82" y="591"/>
                    <a:pt x="85" y="591"/>
                  </a:cubicBezTo>
                  <a:cubicBezTo>
                    <a:pt x="85" y="590"/>
                    <a:pt x="85" y="589"/>
                    <a:pt x="85" y="589"/>
                  </a:cubicBezTo>
                  <a:cubicBezTo>
                    <a:pt x="89" y="588"/>
                    <a:pt x="89" y="588"/>
                    <a:pt x="57" y="588"/>
                  </a:cubicBezTo>
                  <a:cubicBezTo>
                    <a:pt x="38" y="584"/>
                    <a:pt x="38" y="580"/>
                    <a:pt x="31" y="570"/>
                  </a:cubicBezTo>
                  <a:cubicBezTo>
                    <a:pt x="27" y="570"/>
                    <a:pt x="26" y="567"/>
                    <a:pt x="25" y="565"/>
                  </a:cubicBezTo>
                  <a:cubicBezTo>
                    <a:pt x="15" y="556"/>
                    <a:pt x="12" y="553"/>
                    <a:pt x="2" y="551"/>
                  </a:cubicBezTo>
                  <a:cubicBezTo>
                    <a:pt x="1" y="548"/>
                    <a:pt x="1" y="545"/>
                    <a:pt x="0" y="542"/>
                  </a:cubicBezTo>
                  <a:cubicBezTo>
                    <a:pt x="11" y="544"/>
                    <a:pt x="20" y="548"/>
                    <a:pt x="31" y="553"/>
                  </a:cubicBezTo>
                  <a:cubicBezTo>
                    <a:pt x="35" y="553"/>
                    <a:pt x="42" y="552"/>
                    <a:pt x="48" y="550"/>
                  </a:cubicBezTo>
                  <a:cubicBezTo>
                    <a:pt x="52" y="552"/>
                    <a:pt x="63" y="552"/>
                    <a:pt x="72" y="550"/>
                  </a:cubicBezTo>
                  <a:cubicBezTo>
                    <a:pt x="74" y="539"/>
                    <a:pt x="83" y="540"/>
                    <a:pt x="86" y="533"/>
                  </a:cubicBezTo>
                  <a:cubicBezTo>
                    <a:pt x="82" y="533"/>
                    <a:pt x="67" y="538"/>
                    <a:pt x="60" y="540"/>
                  </a:cubicBezTo>
                  <a:cubicBezTo>
                    <a:pt x="55" y="540"/>
                    <a:pt x="49" y="540"/>
                    <a:pt x="43" y="541"/>
                  </a:cubicBezTo>
                  <a:cubicBezTo>
                    <a:pt x="41" y="540"/>
                    <a:pt x="40" y="538"/>
                    <a:pt x="39" y="536"/>
                  </a:cubicBezTo>
                  <a:cubicBezTo>
                    <a:pt x="39" y="538"/>
                    <a:pt x="40" y="540"/>
                    <a:pt x="40" y="542"/>
                  </a:cubicBezTo>
                  <a:cubicBezTo>
                    <a:pt x="39" y="543"/>
                    <a:pt x="39" y="543"/>
                    <a:pt x="38" y="543"/>
                  </a:cubicBezTo>
                  <a:cubicBezTo>
                    <a:pt x="38" y="543"/>
                    <a:pt x="38" y="542"/>
                    <a:pt x="38" y="541"/>
                  </a:cubicBezTo>
                  <a:cubicBezTo>
                    <a:pt x="37" y="541"/>
                    <a:pt x="36" y="541"/>
                    <a:pt x="35" y="542"/>
                  </a:cubicBezTo>
                  <a:cubicBezTo>
                    <a:pt x="38" y="544"/>
                    <a:pt x="38" y="546"/>
                    <a:pt x="38" y="548"/>
                  </a:cubicBezTo>
                  <a:cubicBezTo>
                    <a:pt x="30" y="541"/>
                    <a:pt x="31" y="534"/>
                    <a:pt x="30" y="529"/>
                  </a:cubicBezTo>
                  <a:cubicBezTo>
                    <a:pt x="19" y="526"/>
                    <a:pt x="6" y="526"/>
                    <a:pt x="2" y="525"/>
                  </a:cubicBezTo>
                  <a:cubicBezTo>
                    <a:pt x="2" y="524"/>
                    <a:pt x="2" y="523"/>
                    <a:pt x="2" y="523"/>
                  </a:cubicBezTo>
                  <a:cubicBezTo>
                    <a:pt x="9" y="522"/>
                    <a:pt x="17" y="522"/>
                    <a:pt x="25" y="521"/>
                  </a:cubicBezTo>
                  <a:cubicBezTo>
                    <a:pt x="25" y="521"/>
                    <a:pt x="25" y="520"/>
                    <a:pt x="26" y="520"/>
                  </a:cubicBezTo>
                  <a:cubicBezTo>
                    <a:pt x="27" y="519"/>
                    <a:pt x="28" y="519"/>
                    <a:pt x="30" y="519"/>
                  </a:cubicBezTo>
                  <a:cubicBezTo>
                    <a:pt x="30" y="518"/>
                    <a:pt x="30" y="517"/>
                    <a:pt x="30" y="515"/>
                  </a:cubicBezTo>
                  <a:cubicBezTo>
                    <a:pt x="28" y="515"/>
                    <a:pt x="28" y="515"/>
                    <a:pt x="28" y="514"/>
                  </a:cubicBezTo>
                  <a:cubicBezTo>
                    <a:pt x="34" y="513"/>
                    <a:pt x="41" y="512"/>
                    <a:pt x="47" y="510"/>
                  </a:cubicBezTo>
                  <a:cubicBezTo>
                    <a:pt x="50" y="509"/>
                    <a:pt x="49" y="506"/>
                    <a:pt x="56" y="508"/>
                  </a:cubicBezTo>
                  <a:cubicBezTo>
                    <a:pt x="50" y="510"/>
                    <a:pt x="44" y="512"/>
                    <a:pt x="39" y="515"/>
                  </a:cubicBezTo>
                  <a:cubicBezTo>
                    <a:pt x="56" y="511"/>
                    <a:pt x="56" y="511"/>
                    <a:pt x="60" y="512"/>
                  </a:cubicBezTo>
                  <a:cubicBezTo>
                    <a:pt x="56" y="513"/>
                    <a:pt x="52" y="514"/>
                    <a:pt x="48" y="515"/>
                  </a:cubicBezTo>
                  <a:cubicBezTo>
                    <a:pt x="48" y="516"/>
                    <a:pt x="48" y="517"/>
                    <a:pt x="48" y="518"/>
                  </a:cubicBezTo>
                  <a:cubicBezTo>
                    <a:pt x="41" y="518"/>
                    <a:pt x="38" y="520"/>
                    <a:pt x="33" y="522"/>
                  </a:cubicBezTo>
                  <a:cubicBezTo>
                    <a:pt x="33" y="523"/>
                    <a:pt x="34" y="524"/>
                    <a:pt x="34" y="525"/>
                  </a:cubicBezTo>
                  <a:cubicBezTo>
                    <a:pt x="45" y="525"/>
                    <a:pt x="58" y="524"/>
                    <a:pt x="72" y="521"/>
                  </a:cubicBezTo>
                  <a:cubicBezTo>
                    <a:pt x="72" y="521"/>
                    <a:pt x="72" y="520"/>
                    <a:pt x="72" y="520"/>
                  </a:cubicBezTo>
                  <a:cubicBezTo>
                    <a:pt x="80" y="520"/>
                    <a:pt x="94" y="511"/>
                    <a:pt x="102" y="506"/>
                  </a:cubicBezTo>
                  <a:cubicBezTo>
                    <a:pt x="102" y="505"/>
                    <a:pt x="102" y="505"/>
                    <a:pt x="102" y="505"/>
                  </a:cubicBezTo>
                  <a:cubicBezTo>
                    <a:pt x="99" y="505"/>
                    <a:pt x="99" y="505"/>
                    <a:pt x="94" y="508"/>
                  </a:cubicBezTo>
                  <a:cubicBezTo>
                    <a:pt x="83" y="510"/>
                    <a:pt x="74" y="510"/>
                    <a:pt x="68" y="509"/>
                  </a:cubicBezTo>
                  <a:cubicBezTo>
                    <a:pt x="68" y="506"/>
                    <a:pt x="67" y="503"/>
                    <a:pt x="67" y="500"/>
                  </a:cubicBezTo>
                  <a:cubicBezTo>
                    <a:pt x="73" y="499"/>
                    <a:pt x="79" y="499"/>
                    <a:pt x="85" y="498"/>
                  </a:cubicBezTo>
                  <a:cubicBezTo>
                    <a:pt x="85" y="496"/>
                    <a:pt x="85" y="496"/>
                    <a:pt x="91" y="492"/>
                  </a:cubicBezTo>
                  <a:cubicBezTo>
                    <a:pt x="85" y="493"/>
                    <a:pt x="80" y="494"/>
                    <a:pt x="76" y="495"/>
                  </a:cubicBezTo>
                  <a:cubicBezTo>
                    <a:pt x="68" y="495"/>
                    <a:pt x="60" y="496"/>
                    <a:pt x="53" y="496"/>
                  </a:cubicBezTo>
                  <a:cubicBezTo>
                    <a:pt x="53" y="495"/>
                    <a:pt x="53" y="494"/>
                    <a:pt x="53" y="494"/>
                  </a:cubicBezTo>
                  <a:cubicBezTo>
                    <a:pt x="55" y="493"/>
                    <a:pt x="57" y="492"/>
                    <a:pt x="59" y="492"/>
                  </a:cubicBezTo>
                  <a:cubicBezTo>
                    <a:pt x="80" y="491"/>
                    <a:pt x="80" y="491"/>
                    <a:pt x="82" y="490"/>
                  </a:cubicBezTo>
                  <a:cubicBezTo>
                    <a:pt x="76" y="489"/>
                    <a:pt x="71" y="489"/>
                    <a:pt x="66" y="489"/>
                  </a:cubicBezTo>
                  <a:cubicBezTo>
                    <a:pt x="66" y="488"/>
                    <a:pt x="66" y="487"/>
                    <a:pt x="66" y="487"/>
                  </a:cubicBezTo>
                  <a:cubicBezTo>
                    <a:pt x="74" y="485"/>
                    <a:pt x="82" y="484"/>
                    <a:pt x="90" y="483"/>
                  </a:cubicBezTo>
                  <a:cubicBezTo>
                    <a:pt x="87" y="475"/>
                    <a:pt x="79" y="480"/>
                    <a:pt x="77" y="481"/>
                  </a:cubicBezTo>
                  <a:cubicBezTo>
                    <a:pt x="77" y="481"/>
                    <a:pt x="77" y="482"/>
                    <a:pt x="77" y="483"/>
                  </a:cubicBezTo>
                  <a:cubicBezTo>
                    <a:pt x="74" y="483"/>
                    <a:pt x="71" y="483"/>
                    <a:pt x="69" y="483"/>
                  </a:cubicBezTo>
                  <a:cubicBezTo>
                    <a:pt x="69" y="481"/>
                    <a:pt x="69" y="480"/>
                    <a:pt x="69" y="479"/>
                  </a:cubicBezTo>
                  <a:cubicBezTo>
                    <a:pt x="77" y="478"/>
                    <a:pt x="80" y="475"/>
                    <a:pt x="91" y="476"/>
                  </a:cubicBezTo>
                  <a:cubicBezTo>
                    <a:pt x="91" y="475"/>
                    <a:pt x="90" y="474"/>
                    <a:pt x="90" y="472"/>
                  </a:cubicBezTo>
                  <a:cubicBezTo>
                    <a:pt x="83" y="469"/>
                    <a:pt x="71" y="467"/>
                    <a:pt x="68" y="468"/>
                  </a:cubicBezTo>
                  <a:cubicBezTo>
                    <a:pt x="68" y="467"/>
                    <a:pt x="67" y="466"/>
                    <a:pt x="67" y="465"/>
                  </a:cubicBezTo>
                  <a:cubicBezTo>
                    <a:pt x="63" y="465"/>
                    <a:pt x="58" y="466"/>
                    <a:pt x="54" y="467"/>
                  </a:cubicBezTo>
                  <a:cubicBezTo>
                    <a:pt x="57" y="465"/>
                    <a:pt x="60" y="464"/>
                    <a:pt x="63" y="463"/>
                  </a:cubicBezTo>
                  <a:cubicBezTo>
                    <a:pt x="58" y="456"/>
                    <a:pt x="42" y="459"/>
                    <a:pt x="38" y="459"/>
                  </a:cubicBezTo>
                  <a:cubicBezTo>
                    <a:pt x="38" y="457"/>
                    <a:pt x="38" y="455"/>
                    <a:pt x="38" y="454"/>
                  </a:cubicBezTo>
                  <a:cubicBezTo>
                    <a:pt x="39" y="453"/>
                    <a:pt x="40" y="453"/>
                    <a:pt x="41" y="453"/>
                  </a:cubicBezTo>
                  <a:cubicBezTo>
                    <a:pt x="41" y="452"/>
                    <a:pt x="41" y="450"/>
                    <a:pt x="41" y="449"/>
                  </a:cubicBezTo>
                  <a:cubicBezTo>
                    <a:pt x="49" y="446"/>
                    <a:pt x="57" y="444"/>
                    <a:pt x="65" y="442"/>
                  </a:cubicBezTo>
                  <a:cubicBezTo>
                    <a:pt x="64" y="441"/>
                    <a:pt x="64" y="440"/>
                    <a:pt x="64" y="440"/>
                  </a:cubicBezTo>
                  <a:cubicBezTo>
                    <a:pt x="51" y="441"/>
                    <a:pt x="38" y="442"/>
                    <a:pt x="26" y="444"/>
                  </a:cubicBezTo>
                  <a:cubicBezTo>
                    <a:pt x="26" y="443"/>
                    <a:pt x="26" y="442"/>
                    <a:pt x="26" y="442"/>
                  </a:cubicBezTo>
                  <a:cubicBezTo>
                    <a:pt x="27" y="441"/>
                    <a:pt x="28" y="440"/>
                    <a:pt x="30" y="440"/>
                  </a:cubicBezTo>
                  <a:cubicBezTo>
                    <a:pt x="28" y="439"/>
                    <a:pt x="27" y="439"/>
                    <a:pt x="26" y="438"/>
                  </a:cubicBezTo>
                  <a:cubicBezTo>
                    <a:pt x="41" y="436"/>
                    <a:pt x="56" y="434"/>
                    <a:pt x="72" y="432"/>
                  </a:cubicBezTo>
                  <a:cubicBezTo>
                    <a:pt x="72" y="430"/>
                    <a:pt x="72" y="429"/>
                    <a:pt x="72" y="428"/>
                  </a:cubicBezTo>
                  <a:cubicBezTo>
                    <a:pt x="73" y="428"/>
                    <a:pt x="74" y="428"/>
                    <a:pt x="76" y="429"/>
                  </a:cubicBezTo>
                  <a:cubicBezTo>
                    <a:pt x="75" y="430"/>
                    <a:pt x="74" y="431"/>
                    <a:pt x="74" y="433"/>
                  </a:cubicBezTo>
                  <a:cubicBezTo>
                    <a:pt x="79" y="433"/>
                    <a:pt x="80" y="436"/>
                    <a:pt x="91" y="438"/>
                  </a:cubicBezTo>
                  <a:cubicBezTo>
                    <a:pt x="91" y="439"/>
                    <a:pt x="91" y="440"/>
                    <a:pt x="91" y="441"/>
                  </a:cubicBezTo>
                  <a:cubicBezTo>
                    <a:pt x="87" y="443"/>
                    <a:pt x="86" y="443"/>
                    <a:pt x="85" y="446"/>
                  </a:cubicBezTo>
                  <a:cubicBezTo>
                    <a:pt x="84" y="446"/>
                    <a:pt x="83" y="446"/>
                    <a:pt x="82" y="446"/>
                  </a:cubicBezTo>
                  <a:cubicBezTo>
                    <a:pt x="82" y="447"/>
                    <a:pt x="82" y="447"/>
                    <a:pt x="82" y="448"/>
                  </a:cubicBezTo>
                  <a:cubicBezTo>
                    <a:pt x="86" y="447"/>
                    <a:pt x="90" y="446"/>
                    <a:pt x="94" y="446"/>
                  </a:cubicBezTo>
                  <a:cubicBezTo>
                    <a:pt x="94" y="445"/>
                    <a:pt x="94" y="445"/>
                    <a:pt x="95" y="444"/>
                  </a:cubicBezTo>
                  <a:cubicBezTo>
                    <a:pt x="96" y="444"/>
                    <a:pt x="97" y="444"/>
                    <a:pt x="99" y="444"/>
                  </a:cubicBezTo>
                  <a:cubicBezTo>
                    <a:pt x="99" y="445"/>
                    <a:pt x="99" y="445"/>
                    <a:pt x="99" y="446"/>
                  </a:cubicBezTo>
                  <a:cubicBezTo>
                    <a:pt x="92" y="446"/>
                    <a:pt x="95" y="448"/>
                    <a:pt x="91" y="450"/>
                  </a:cubicBezTo>
                  <a:cubicBezTo>
                    <a:pt x="78" y="450"/>
                    <a:pt x="58" y="446"/>
                    <a:pt x="49" y="455"/>
                  </a:cubicBezTo>
                  <a:cubicBezTo>
                    <a:pt x="55" y="455"/>
                    <a:pt x="62" y="456"/>
                    <a:pt x="69" y="457"/>
                  </a:cubicBezTo>
                  <a:cubicBezTo>
                    <a:pt x="69" y="456"/>
                    <a:pt x="69" y="455"/>
                    <a:pt x="69" y="455"/>
                  </a:cubicBezTo>
                  <a:cubicBezTo>
                    <a:pt x="75" y="455"/>
                    <a:pt x="80" y="455"/>
                    <a:pt x="86" y="455"/>
                  </a:cubicBezTo>
                  <a:cubicBezTo>
                    <a:pt x="86" y="456"/>
                    <a:pt x="86" y="457"/>
                    <a:pt x="86" y="458"/>
                  </a:cubicBezTo>
                  <a:cubicBezTo>
                    <a:pt x="79" y="458"/>
                    <a:pt x="71" y="458"/>
                    <a:pt x="63" y="458"/>
                  </a:cubicBezTo>
                  <a:cubicBezTo>
                    <a:pt x="67" y="461"/>
                    <a:pt x="67" y="462"/>
                    <a:pt x="74" y="464"/>
                  </a:cubicBezTo>
                  <a:cubicBezTo>
                    <a:pt x="74" y="464"/>
                    <a:pt x="74" y="464"/>
                    <a:pt x="74" y="465"/>
                  </a:cubicBezTo>
                  <a:cubicBezTo>
                    <a:pt x="78" y="465"/>
                    <a:pt x="82" y="466"/>
                    <a:pt x="86" y="466"/>
                  </a:cubicBezTo>
                  <a:cubicBezTo>
                    <a:pt x="87" y="467"/>
                    <a:pt x="87" y="468"/>
                    <a:pt x="88" y="470"/>
                  </a:cubicBezTo>
                  <a:cubicBezTo>
                    <a:pt x="92" y="467"/>
                    <a:pt x="97" y="465"/>
                    <a:pt x="102" y="463"/>
                  </a:cubicBezTo>
                  <a:cubicBezTo>
                    <a:pt x="101" y="462"/>
                    <a:pt x="100" y="462"/>
                    <a:pt x="100" y="462"/>
                  </a:cubicBezTo>
                  <a:cubicBezTo>
                    <a:pt x="102" y="460"/>
                    <a:pt x="103" y="458"/>
                    <a:pt x="105" y="457"/>
                  </a:cubicBezTo>
                  <a:cubicBezTo>
                    <a:pt x="101" y="457"/>
                    <a:pt x="96" y="458"/>
                    <a:pt x="93" y="458"/>
                  </a:cubicBezTo>
                  <a:cubicBezTo>
                    <a:pt x="94" y="457"/>
                    <a:pt x="95" y="456"/>
                    <a:pt x="96" y="455"/>
                  </a:cubicBezTo>
                  <a:cubicBezTo>
                    <a:pt x="94" y="455"/>
                    <a:pt x="92" y="454"/>
                    <a:pt x="90" y="454"/>
                  </a:cubicBezTo>
                  <a:cubicBezTo>
                    <a:pt x="95" y="451"/>
                    <a:pt x="100" y="449"/>
                    <a:pt x="105" y="446"/>
                  </a:cubicBezTo>
                  <a:cubicBezTo>
                    <a:pt x="107" y="445"/>
                    <a:pt x="109" y="445"/>
                    <a:pt x="111" y="445"/>
                  </a:cubicBezTo>
                  <a:cubicBezTo>
                    <a:pt x="107" y="444"/>
                    <a:pt x="104" y="444"/>
                    <a:pt x="101" y="444"/>
                  </a:cubicBezTo>
                  <a:cubicBezTo>
                    <a:pt x="101" y="443"/>
                    <a:pt x="101" y="442"/>
                    <a:pt x="101" y="442"/>
                  </a:cubicBezTo>
                  <a:cubicBezTo>
                    <a:pt x="103" y="442"/>
                    <a:pt x="105" y="441"/>
                    <a:pt x="107" y="441"/>
                  </a:cubicBezTo>
                  <a:cubicBezTo>
                    <a:pt x="107" y="440"/>
                    <a:pt x="107" y="440"/>
                    <a:pt x="108" y="439"/>
                  </a:cubicBezTo>
                  <a:cubicBezTo>
                    <a:pt x="91" y="439"/>
                    <a:pt x="85" y="430"/>
                    <a:pt x="75" y="426"/>
                  </a:cubicBezTo>
                  <a:cubicBezTo>
                    <a:pt x="78" y="426"/>
                    <a:pt x="81" y="423"/>
                    <a:pt x="86" y="431"/>
                  </a:cubicBezTo>
                  <a:cubicBezTo>
                    <a:pt x="91" y="433"/>
                    <a:pt x="101" y="439"/>
                    <a:pt x="110" y="435"/>
                  </a:cubicBezTo>
                  <a:cubicBezTo>
                    <a:pt x="110" y="434"/>
                    <a:pt x="110" y="434"/>
                    <a:pt x="110" y="433"/>
                  </a:cubicBezTo>
                  <a:cubicBezTo>
                    <a:pt x="109" y="433"/>
                    <a:pt x="108" y="433"/>
                    <a:pt x="107" y="433"/>
                  </a:cubicBezTo>
                  <a:cubicBezTo>
                    <a:pt x="107" y="430"/>
                    <a:pt x="109" y="431"/>
                    <a:pt x="109" y="429"/>
                  </a:cubicBezTo>
                  <a:cubicBezTo>
                    <a:pt x="96" y="423"/>
                    <a:pt x="96" y="423"/>
                    <a:pt x="96" y="421"/>
                  </a:cubicBezTo>
                  <a:cubicBezTo>
                    <a:pt x="99" y="422"/>
                    <a:pt x="101" y="423"/>
                    <a:pt x="106" y="422"/>
                  </a:cubicBezTo>
                  <a:cubicBezTo>
                    <a:pt x="106" y="422"/>
                    <a:pt x="106" y="423"/>
                    <a:pt x="106" y="424"/>
                  </a:cubicBezTo>
                  <a:cubicBezTo>
                    <a:pt x="107" y="425"/>
                    <a:pt x="109" y="426"/>
                    <a:pt x="111" y="426"/>
                  </a:cubicBezTo>
                  <a:cubicBezTo>
                    <a:pt x="112" y="425"/>
                    <a:pt x="114" y="424"/>
                    <a:pt x="114" y="423"/>
                  </a:cubicBezTo>
                  <a:cubicBezTo>
                    <a:pt x="113" y="423"/>
                    <a:pt x="113" y="423"/>
                    <a:pt x="112" y="423"/>
                  </a:cubicBezTo>
                  <a:cubicBezTo>
                    <a:pt x="113" y="420"/>
                    <a:pt x="115" y="417"/>
                    <a:pt x="117" y="414"/>
                  </a:cubicBezTo>
                  <a:cubicBezTo>
                    <a:pt x="118" y="416"/>
                    <a:pt x="118" y="416"/>
                    <a:pt x="116" y="419"/>
                  </a:cubicBezTo>
                  <a:cubicBezTo>
                    <a:pt x="116" y="419"/>
                    <a:pt x="117" y="420"/>
                    <a:pt x="117" y="420"/>
                  </a:cubicBezTo>
                  <a:cubicBezTo>
                    <a:pt x="119" y="419"/>
                    <a:pt x="121" y="417"/>
                    <a:pt x="122" y="416"/>
                  </a:cubicBezTo>
                  <a:cubicBezTo>
                    <a:pt x="120" y="420"/>
                    <a:pt x="113" y="425"/>
                    <a:pt x="116" y="433"/>
                  </a:cubicBezTo>
                  <a:cubicBezTo>
                    <a:pt x="134" y="436"/>
                    <a:pt x="143" y="420"/>
                    <a:pt x="154" y="410"/>
                  </a:cubicBezTo>
                  <a:cubicBezTo>
                    <a:pt x="155" y="410"/>
                    <a:pt x="155" y="410"/>
                    <a:pt x="156" y="410"/>
                  </a:cubicBezTo>
                  <a:cubicBezTo>
                    <a:pt x="149" y="423"/>
                    <a:pt x="140" y="429"/>
                    <a:pt x="128" y="437"/>
                  </a:cubicBezTo>
                  <a:cubicBezTo>
                    <a:pt x="132" y="436"/>
                    <a:pt x="135" y="436"/>
                    <a:pt x="140" y="435"/>
                  </a:cubicBezTo>
                  <a:cubicBezTo>
                    <a:pt x="141" y="430"/>
                    <a:pt x="146" y="429"/>
                    <a:pt x="152" y="424"/>
                  </a:cubicBezTo>
                  <a:cubicBezTo>
                    <a:pt x="157" y="417"/>
                    <a:pt x="157" y="417"/>
                    <a:pt x="162" y="406"/>
                  </a:cubicBezTo>
                  <a:cubicBezTo>
                    <a:pt x="154" y="406"/>
                    <a:pt x="152" y="405"/>
                    <a:pt x="149" y="412"/>
                  </a:cubicBezTo>
                  <a:cubicBezTo>
                    <a:pt x="147" y="412"/>
                    <a:pt x="146" y="412"/>
                    <a:pt x="145" y="412"/>
                  </a:cubicBezTo>
                  <a:cubicBezTo>
                    <a:pt x="145" y="414"/>
                    <a:pt x="140" y="415"/>
                    <a:pt x="137" y="416"/>
                  </a:cubicBezTo>
                  <a:cubicBezTo>
                    <a:pt x="137" y="417"/>
                    <a:pt x="137" y="417"/>
                    <a:pt x="137" y="418"/>
                  </a:cubicBezTo>
                  <a:cubicBezTo>
                    <a:pt x="136" y="418"/>
                    <a:pt x="135" y="417"/>
                    <a:pt x="134" y="417"/>
                  </a:cubicBezTo>
                  <a:cubicBezTo>
                    <a:pt x="138" y="414"/>
                    <a:pt x="153" y="404"/>
                    <a:pt x="154" y="403"/>
                  </a:cubicBezTo>
                  <a:cubicBezTo>
                    <a:pt x="152" y="401"/>
                    <a:pt x="152" y="401"/>
                    <a:pt x="149" y="401"/>
                  </a:cubicBezTo>
                  <a:cubicBezTo>
                    <a:pt x="149" y="401"/>
                    <a:pt x="149" y="402"/>
                    <a:pt x="149" y="403"/>
                  </a:cubicBezTo>
                  <a:cubicBezTo>
                    <a:pt x="147" y="403"/>
                    <a:pt x="146" y="403"/>
                    <a:pt x="146" y="403"/>
                  </a:cubicBezTo>
                  <a:cubicBezTo>
                    <a:pt x="146" y="404"/>
                    <a:pt x="146" y="404"/>
                    <a:pt x="146" y="405"/>
                  </a:cubicBezTo>
                  <a:cubicBezTo>
                    <a:pt x="141" y="408"/>
                    <a:pt x="137" y="410"/>
                    <a:pt x="133" y="412"/>
                  </a:cubicBezTo>
                  <a:cubicBezTo>
                    <a:pt x="133" y="414"/>
                    <a:pt x="133" y="414"/>
                    <a:pt x="132" y="414"/>
                  </a:cubicBezTo>
                  <a:cubicBezTo>
                    <a:pt x="133" y="410"/>
                    <a:pt x="133" y="410"/>
                    <a:pt x="135" y="407"/>
                  </a:cubicBezTo>
                  <a:cubicBezTo>
                    <a:pt x="132" y="408"/>
                    <a:pt x="128" y="410"/>
                    <a:pt x="124" y="411"/>
                  </a:cubicBezTo>
                  <a:cubicBezTo>
                    <a:pt x="127" y="409"/>
                    <a:pt x="129" y="408"/>
                    <a:pt x="131" y="406"/>
                  </a:cubicBezTo>
                  <a:cubicBezTo>
                    <a:pt x="128" y="406"/>
                    <a:pt x="125" y="406"/>
                    <a:pt x="122" y="406"/>
                  </a:cubicBezTo>
                  <a:cubicBezTo>
                    <a:pt x="127" y="403"/>
                    <a:pt x="158" y="387"/>
                    <a:pt x="163" y="377"/>
                  </a:cubicBezTo>
                  <a:cubicBezTo>
                    <a:pt x="146" y="377"/>
                    <a:pt x="138" y="372"/>
                    <a:pt x="128" y="379"/>
                  </a:cubicBezTo>
                  <a:cubicBezTo>
                    <a:pt x="132" y="379"/>
                    <a:pt x="136" y="378"/>
                    <a:pt x="140" y="377"/>
                  </a:cubicBezTo>
                  <a:cubicBezTo>
                    <a:pt x="140" y="380"/>
                    <a:pt x="143" y="381"/>
                    <a:pt x="145" y="383"/>
                  </a:cubicBezTo>
                  <a:cubicBezTo>
                    <a:pt x="146" y="382"/>
                    <a:pt x="146" y="382"/>
                    <a:pt x="153" y="380"/>
                  </a:cubicBezTo>
                  <a:cubicBezTo>
                    <a:pt x="151" y="383"/>
                    <a:pt x="151" y="383"/>
                    <a:pt x="145" y="386"/>
                  </a:cubicBezTo>
                  <a:cubicBezTo>
                    <a:pt x="145" y="393"/>
                    <a:pt x="128" y="385"/>
                    <a:pt x="127" y="401"/>
                  </a:cubicBezTo>
                  <a:cubicBezTo>
                    <a:pt x="121" y="401"/>
                    <a:pt x="108" y="411"/>
                    <a:pt x="104" y="414"/>
                  </a:cubicBezTo>
                  <a:cubicBezTo>
                    <a:pt x="103" y="408"/>
                    <a:pt x="104" y="411"/>
                    <a:pt x="107" y="409"/>
                  </a:cubicBezTo>
                  <a:cubicBezTo>
                    <a:pt x="107" y="408"/>
                    <a:pt x="107" y="408"/>
                    <a:pt x="107" y="408"/>
                  </a:cubicBezTo>
                  <a:cubicBezTo>
                    <a:pt x="99" y="411"/>
                    <a:pt x="99" y="411"/>
                    <a:pt x="96" y="411"/>
                  </a:cubicBezTo>
                  <a:cubicBezTo>
                    <a:pt x="102" y="408"/>
                    <a:pt x="109" y="404"/>
                    <a:pt x="116" y="401"/>
                  </a:cubicBezTo>
                  <a:cubicBezTo>
                    <a:pt x="116" y="400"/>
                    <a:pt x="116" y="399"/>
                    <a:pt x="116" y="399"/>
                  </a:cubicBezTo>
                  <a:cubicBezTo>
                    <a:pt x="113" y="399"/>
                    <a:pt x="110" y="400"/>
                    <a:pt x="107" y="401"/>
                  </a:cubicBezTo>
                  <a:cubicBezTo>
                    <a:pt x="107" y="401"/>
                    <a:pt x="107" y="402"/>
                    <a:pt x="107" y="403"/>
                  </a:cubicBezTo>
                  <a:cubicBezTo>
                    <a:pt x="105" y="403"/>
                    <a:pt x="102" y="403"/>
                    <a:pt x="99" y="403"/>
                  </a:cubicBezTo>
                  <a:cubicBezTo>
                    <a:pt x="103" y="401"/>
                    <a:pt x="103" y="401"/>
                    <a:pt x="103" y="400"/>
                  </a:cubicBezTo>
                  <a:cubicBezTo>
                    <a:pt x="97" y="400"/>
                    <a:pt x="91" y="399"/>
                    <a:pt x="85" y="399"/>
                  </a:cubicBezTo>
                  <a:cubicBezTo>
                    <a:pt x="88" y="399"/>
                    <a:pt x="119" y="399"/>
                    <a:pt x="123" y="392"/>
                  </a:cubicBezTo>
                  <a:cubicBezTo>
                    <a:pt x="115" y="392"/>
                    <a:pt x="112" y="394"/>
                    <a:pt x="73" y="395"/>
                  </a:cubicBezTo>
                  <a:cubicBezTo>
                    <a:pt x="73" y="394"/>
                    <a:pt x="72" y="393"/>
                    <a:pt x="72" y="392"/>
                  </a:cubicBezTo>
                  <a:cubicBezTo>
                    <a:pt x="76" y="392"/>
                    <a:pt x="79" y="391"/>
                    <a:pt x="82" y="391"/>
                  </a:cubicBezTo>
                  <a:cubicBezTo>
                    <a:pt x="71" y="392"/>
                    <a:pt x="60" y="392"/>
                    <a:pt x="49" y="393"/>
                  </a:cubicBezTo>
                  <a:cubicBezTo>
                    <a:pt x="55" y="388"/>
                    <a:pt x="67" y="388"/>
                    <a:pt x="77" y="388"/>
                  </a:cubicBezTo>
                  <a:cubicBezTo>
                    <a:pt x="77" y="387"/>
                    <a:pt x="77" y="386"/>
                    <a:pt x="78" y="386"/>
                  </a:cubicBezTo>
                  <a:cubicBezTo>
                    <a:pt x="82" y="385"/>
                    <a:pt x="87" y="385"/>
                    <a:pt x="91" y="385"/>
                  </a:cubicBezTo>
                  <a:cubicBezTo>
                    <a:pt x="90" y="387"/>
                    <a:pt x="90" y="387"/>
                    <a:pt x="84" y="390"/>
                  </a:cubicBezTo>
                  <a:cubicBezTo>
                    <a:pt x="86" y="390"/>
                    <a:pt x="88" y="390"/>
                    <a:pt x="90" y="390"/>
                  </a:cubicBezTo>
                  <a:cubicBezTo>
                    <a:pt x="90" y="386"/>
                    <a:pt x="110" y="382"/>
                    <a:pt x="116" y="381"/>
                  </a:cubicBezTo>
                  <a:cubicBezTo>
                    <a:pt x="126" y="376"/>
                    <a:pt x="137" y="371"/>
                    <a:pt x="148" y="366"/>
                  </a:cubicBezTo>
                  <a:cubicBezTo>
                    <a:pt x="148" y="365"/>
                    <a:pt x="148" y="365"/>
                    <a:pt x="149" y="364"/>
                  </a:cubicBezTo>
                  <a:cubicBezTo>
                    <a:pt x="151" y="364"/>
                    <a:pt x="154" y="363"/>
                    <a:pt x="156" y="363"/>
                  </a:cubicBezTo>
                  <a:cubicBezTo>
                    <a:pt x="156" y="366"/>
                    <a:pt x="148" y="368"/>
                    <a:pt x="147" y="369"/>
                  </a:cubicBezTo>
                  <a:cubicBezTo>
                    <a:pt x="147" y="370"/>
                    <a:pt x="147" y="370"/>
                    <a:pt x="147" y="371"/>
                  </a:cubicBezTo>
                  <a:cubicBezTo>
                    <a:pt x="154" y="369"/>
                    <a:pt x="154" y="369"/>
                    <a:pt x="160" y="369"/>
                  </a:cubicBezTo>
                  <a:cubicBezTo>
                    <a:pt x="162" y="369"/>
                    <a:pt x="164" y="369"/>
                    <a:pt x="166" y="369"/>
                  </a:cubicBezTo>
                  <a:cubicBezTo>
                    <a:pt x="165" y="368"/>
                    <a:pt x="164" y="368"/>
                    <a:pt x="164" y="367"/>
                  </a:cubicBezTo>
                  <a:cubicBezTo>
                    <a:pt x="168" y="361"/>
                    <a:pt x="171" y="358"/>
                    <a:pt x="179" y="358"/>
                  </a:cubicBezTo>
                  <a:cubicBezTo>
                    <a:pt x="179" y="360"/>
                    <a:pt x="179" y="362"/>
                    <a:pt x="179" y="364"/>
                  </a:cubicBezTo>
                  <a:cubicBezTo>
                    <a:pt x="180" y="362"/>
                    <a:pt x="182" y="360"/>
                    <a:pt x="183" y="358"/>
                  </a:cubicBezTo>
                  <a:cubicBezTo>
                    <a:pt x="179" y="347"/>
                    <a:pt x="135" y="368"/>
                    <a:pt x="132" y="369"/>
                  </a:cubicBezTo>
                  <a:cubicBezTo>
                    <a:pt x="113" y="375"/>
                    <a:pt x="82" y="382"/>
                    <a:pt x="70" y="369"/>
                  </a:cubicBezTo>
                  <a:cubicBezTo>
                    <a:pt x="68" y="369"/>
                    <a:pt x="66" y="369"/>
                    <a:pt x="64" y="369"/>
                  </a:cubicBezTo>
                  <a:cubicBezTo>
                    <a:pt x="64" y="368"/>
                    <a:pt x="64" y="367"/>
                    <a:pt x="64" y="366"/>
                  </a:cubicBezTo>
                  <a:cubicBezTo>
                    <a:pt x="67" y="365"/>
                    <a:pt x="71" y="364"/>
                    <a:pt x="74" y="363"/>
                  </a:cubicBezTo>
                  <a:cubicBezTo>
                    <a:pt x="72" y="362"/>
                    <a:pt x="72" y="362"/>
                    <a:pt x="65" y="362"/>
                  </a:cubicBezTo>
                  <a:cubicBezTo>
                    <a:pt x="65" y="362"/>
                    <a:pt x="65" y="361"/>
                    <a:pt x="65" y="361"/>
                  </a:cubicBezTo>
                  <a:cubicBezTo>
                    <a:pt x="69" y="360"/>
                    <a:pt x="74" y="360"/>
                    <a:pt x="79" y="359"/>
                  </a:cubicBezTo>
                  <a:cubicBezTo>
                    <a:pt x="81" y="354"/>
                    <a:pt x="80" y="356"/>
                    <a:pt x="84" y="355"/>
                  </a:cubicBezTo>
                  <a:cubicBezTo>
                    <a:pt x="81" y="354"/>
                    <a:pt x="79" y="354"/>
                    <a:pt x="77" y="354"/>
                  </a:cubicBezTo>
                  <a:cubicBezTo>
                    <a:pt x="77" y="353"/>
                    <a:pt x="77" y="352"/>
                    <a:pt x="77" y="351"/>
                  </a:cubicBezTo>
                  <a:cubicBezTo>
                    <a:pt x="78" y="351"/>
                    <a:pt x="80" y="350"/>
                    <a:pt x="82" y="350"/>
                  </a:cubicBezTo>
                  <a:cubicBezTo>
                    <a:pt x="76" y="349"/>
                    <a:pt x="69" y="349"/>
                    <a:pt x="63" y="348"/>
                  </a:cubicBezTo>
                  <a:cubicBezTo>
                    <a:pt x="53" y="346"/>
                    <a:pt x="17" y="331"/>
                    <a:pt x="20" y="320"/>
                  </a:cubicBezTo>
                  <a:cubicBezTo>
                    <a:pt x="24" y="325"/>
                    <a:pt x="24" y="325"/>
                    <a:pt x="25" y="325"/>
                  </a:cubicBezTo>
                  <a:cubicBezTo>
                    <a:pt x="25" y="324"/>
                    <a:pt x="24" y="322"/>
                    <a:pt x="24" y="321"/>
                  </a:cubicBezTo>
                  <a:cubicBezTo>
                    <a:pt x="24" y="321"/>
                    <a:pt x="23" y="321"/>
                    <a:pt x="23" y="321"/>
                  </a:cubicBezTo>
                  <a:cubicBezTo>
                    <a:pt x="21" y="315"/>
                    <a:pt x="19" y="315"/>
                    <a:pt x="16" y="314"/>
                  </a:cubicBezTo>
                  <a:cubicBezTo>
                    <a:pt x="10" y="303"/>
                    <a:pt x="5" y="305"/>
                    <a:pt x="1" y="301"/>
                  </a:cubicBezTo>
                  <a:cubicBezTo>
                    <a:pt x="4" y="302"/>
                    <a:pt x="7" y="303"/>
                    <a:pt x="10" y="303"/>
                  </a:cubicBezTo>
                  <a:cubicBezTo>
                    <a:pt x="10" y="302"/>
                    <a:pt x="10" y="301"/>
                    <a:pt x="10" y="300"/>
                  </a:cubicBezTo>
                  <a:cubicBezTo>
                    <a:pt x="13" y="300"/>
                    <a:pt x="13" y="302"/>
                    <a:pt x="15" y="305"/>
                  </a:cubicBezTo>
                  <a:cubicBezTo>
                    <a:pt x="16" y="305"/>
                    <a:pt x="18" y="305"/>
                    <a:pt x="19" y="306"/>
                  </a:cubicBezTo>
                  <a:cubicBezTo>
                    <a:pt x="18" y="303"/>
                    <a:pt x="18" y="300"/>
                    <a:pt x="17" y="297"/>
                  </a:cubicBezTo>
                  <a:cubicBezTo>
                    <a:pt x="22" y="299"/>
                    <a:pt x="28" y="303"/>
                    <a:pt x="38" y="303"/>
                  </a:cubicBezTo>
                  <a:cubicBezTo>
                    <a:pt x="35" y="302"/>
                    <a:pt x="33" y="300"/>
                    <a:pt x="30" y="300"/>
                  </a:cubicBezTo>
                  <a:cubicBezTo>
                    <a:pt x="30" y="298"/>
                    <a:pt x="30" y="297"/>
                    <a:pt x="31" y="297"/>
                  </a:cubicBezTo>
                  <a:cubicBezTo>
                    <a:pt x="36" y="298"/>
                    <a:pt x="42" y="300"/>
                    <a:pt x="48" y="302"/>
                  </a:cubicBezTo>
                  <a:cubicBezTo>
                    <a:pt x="48" y="302"/>
                    <a:pt x="48" y="303"/>
                    <a:pt x="48" y="303"/>
                  </a:cubicBezTo>
                  <a:cubicBezTo>
                    <a:pt x="49" y="303"/>
                    <a:pt x="50" y="303"/>
                    <a:pt x="51" y="303"/>
                  </a:cubicBezTo>
                  <a:cubicBezTo>
                    <a:pt x="51" y="293"/>
                    <a:pt x="38" y="297"/>
                    <a:pt x="35" y="297"/>
                  </a:cubicBezTo>
                  <a:cubicBezTo>
                    <a:pt x="35" y="297"/>
                    <a:pt x="35" y="296"/>
                    <a:pt x="35" y="295"/>
                  </a:cubicBezTo>
                  <a:cubicBezTo>
                    <a:pt x="31" y="294"/>
                    <a:pt x="27" y="293"/>
                    <a:pt x="23" y="292"/>
                  </a:cubicBezTo>
                  <a:cubicBezTo>
                    <a:pt x="23" y="291"/>
                    <a:pt x="23" y="291"/>
                    <a:pt x="23" y="290"/>
                  </a:cubicBezTo>
                  <a:cubicBezTo>
                    <a:pt x="32" y="291"/>
                    <a:pt x="32" y="291"/>
                    <a:pt x="33" y="291"/>
                  </a:cubicBezTo>
                  <a:cubicBezTo>
                    <a:pt x="33" y="290"/>
                    <a:pt x="33" y="289"/>
                    <a:pt x="34" y="289"/>
                  </a:cubicBezTo>
                  <a:cubicBezTo>
                    <a:pt x="33" y="289"/>
                    <a:pt x="31" y="289"/>
                    <a:pt x="30" y="289"/>
                  </a:cubicBezTo>
                  <a:cubicBezTo>
                    <a:pt x="27" y="284"/>
                    <a:pt x="25" y="284"/>
                    <a:pt x="23" y="282"/>
                  </a:cubicBezTo>
                  <a:cubicBezTo>
                    <a:pt x="23" y="281"/>
                    <a:pt x="23" y="281"/>
                    <a:pt x="23" y="280"/>
                  </a:cubicBezTo>
                  <a:cubicBezTo>
                    <a:pt x="25" y="281"/>
                    <a:pt x="27" y="281"/>
                    <a:pt x="30" y="282"/>
                  </a:cubicBezTo>
                  <a:cubicBezTo>
                    <a:pt x="30" y="286"/>
                    <a:pt x="42" y="288"/>
                    <a:pt x="48" y="289"/>
                  </a:cubicBezTo>
                  <a:cubicBezTo>
                    <a:pt x="48" y="289"/>
                    <a:pt x="48" y="290"/>
                    <a:pt x="48" y="291"/>
                  </a:cubicBezTo>
                  <a:cubicBezTo>
                    <a:pt x="51" y="291"/>
                    <a:pt x="54" y="292"/>
                    <a:pt x="57" y="294"/>
                  </a:cubicBezTo>
                  <a:cubicBezTo>
                    <a:pt x="62" y="289"/>
                    <a:pt x="64" y="287"/>
                    <a:pt x="73" y="286"/>
                  </a:cubicBezTo>
                  <a:cubicBezTo>
                    <a:pt x="71" y="276"/>
                    <a:pt x="60" y="277"/>
                    <a:pt x="56" y="276"/>
                  </a:cubicBezTo>
                  <a:cubicBezTo>
                    <a:pt x="56" y="276"/>
                    <a:pt x="56" y="277"/>
                    <a:pt x="56" y="278"/>
                  </a:cubicBezTo>
                  <a:cubicBezTo>
                    <a:pt x="57" y="278"/>
                    <a:pt x="58" y="278"/>
                    <a:pt x="59" y="278"/>
                  </a:cubicBezTo>
                  <a:cubicBezTo>
                    <a:pt x="40" y="286"/>
                    <a:pt x="20" y="274"/>
                    <a:pt x="10" y="265"/>
                  </a:cubicBezTo>
                  <a:cubicBezTo>
                    <a:pt x="13" y="265"/>
                    <a:pt x="15" y="269"/>
                    <a:pt x="22" y="269"/>
                  </a:cubicBezTo>
                  <a:cubicBezTo>
                    <a:pt x="20" y="267"/>
                    <a:pt x="19" y="267"/>
                    <a:pt x="17" y="267"/>
                  </a:cubicBezTo>
                  <a:cubicBezTo>
                    <a:pt x="17" y="263"/>
                    <a:pt x="12" y="263"/>
                    <a:pt x="11" y="263"/>
                  </a:cubicBezTo>
                  <a:cubicBezTo>
                    <a:pt x="10" y="261"/>
                    <a:pt x="9" y="259"/>
                    <a:pt x="9" y="257"/>
                  </a:cubicBezTo>
                  <a:cubicBezTo>
                    <a:pt x="11" y="259"/>
                    <a:pt x="15" y="263"/>
                    <a:pt x="23" y="265"/>
                  </a:cubicBezTo>
                  <a:cubicBezTo>
                    <a:pt x="23" y="262"/>
                    <a:pt x="17" y="261"/>
                    <a:pt x="17" y="261"/>
                  </a:cubicBezTo>
                  <a:cubicBezTo>
                    <a:pt x="21" y="261"/>
                    <a:pt x="27" y="264"/>
                    <a:pt x="35" y="267"/>
                  </a:cubicBezTo>
                  <a:cubicBezTo>
                    <a:pt x="31" y="267"/>
                    <a:pt x="28" y="267"/>
                    <a:pt x="24" y="267"/>
                  </a:cubicBezTo>
                  <a:cubicBezTo>
                    <a:pt x="28" y="269"/>
                    <a:pt x="46" y="272"/>
                    <a:pt x="49" y="271"/>
                  </a:cubicBezTo>
                  <a:cubicBezTo>
                    <a:pt x="46" y="267"/>
                    <a:pt x="46" y="264"/>
                    <a:pt x="47" y="263"/>
                  </a:cubicBezTo>
                  <a:cubicBezTo>
                    <a:pt x="47" y="263"/>
                    <a:pt x="56" y="274"/>
                    <a:pt x="58" y="272"/>
                  </a:cubicBezTo>
                  <a:cubicBezTo>
                    <a:pt x="55" y="267"/>
                    <a:pt x="50" y="263"/>
                    <a:pt x="49" y="263"/>
                  </a:cubicBezTo>
                  <a:cubicBezTo>
                    <a:pt x="48" y="261"/>
                    <a:pt x="48" y="259"/>
                    <a:pt x="47" y="257"/>
                  </a:cubicBezTo>
                  <a:cubicBezTo>
                    <a:pt x="48" y="257"/>
                    <a:pt x="49" y="257"/>
                    <a:pt x="49" y="257"/>
                  </a:cubicBezTo>
                  <a:cubicBezTo>
                    <a:pt x="53" y="261"/>
                    <a:pt x="61" y="262"/>
                    <a:pt x="65" y="272"/>
                  </a:cubicBezTo>
                  <a:cubicBezTo>
                    <a:pt x="68" y="271"/>
                    <a:pt x="70" y="271"/>
                    <a:pt x="73" y="271"/>
                  </a:cubicBezTo>
                  <a:cubicBezTo>
                    <a:pt x="73" y="266"/>
                    <a:pt x="72" y="262"/>
                    <a:pt x="72" y="258"/>
                  </a:cubicBezTo>
                  <a:cubicBezTo>
                    <a:pt x="71" y="257"/>
                    <a:pt x="70" y="257"/>
                    <a:pt x="69" y="257"/>
                  </a:cubicBezTo>
                  <a:cubicBezTo>
                    <a:pt x="69" y="256"/>
                    <a:pt x="69" y="254"/>
                    <a:pt x="69" y="252"/>
                  </a:cubicBezTo>
                  <a:cubicBezTo>
                    <a:pt x="73" y="252"/>
                    <a:pt x="77" y="250"/>
                    <a:pt x="83" y="251"/>
                  </a:cubicBezTo>
                  <a:cubicBezTo>
                    <a:pt x="83" y="252"/>
                    <a:pt x="84" y="253"/>
                    <a:pt x="85" y="253"/>
                  </a:cubicBezTo>
                  <a:cubicBezTo>
                    <a:pt x="85" y="253"/>
                    <a:pt x="86" y="252"/>
                    <a:pt x="86" y="251"/>
                  </a:cubicBezTo>
                  <a:cubicBezTo>
                    <a:pt x="90" y="250"/>
                    <a:pt x="94" y="249"/>
                    <a:pt x="98" y="248"/>
                  </a:cubicBezTo>
                  <a:cubicBezTo>
                    <a:pt x="98" y="248"/>
                    <a:pt x="97" y="247"/>
                    <a:pt x="97" y="247"/>
                  </a:cubicBezTo>
                  <a:cubicBezTo>
                    <a:pt x="83" y="247"/>
                    <a:pt x="74" y="247"/>
                    <a:pt x="64" y="244"/>
                  </a:cubicBezTo>
                  <a:cubicBezTo>
                    <a:pt x="64" y="243"/>
                    <a:pt x="64" y="243"/>
                    <a:pt x="64" y="242"/>
                  </a:cubicBezTo>
                  <a:cubicBezTo>
                    <a:pt x="68" y="242"/>
                    <a:pt x="72" y="241"/>
                    <a:pt x="77" y="241"/>
                  </a:cubicBezTo>
                  <a:cubicBezTo>
                    <a:pt x="72" y="240"/>
                    <a:pt x="67" y="238"/>
                    <a:pt x="63" y="237"/>
                  </a:cubicBezTo>
                  <a:cubicBezTo>
                    <a:pt x="63" y="236"/>
                    <a:pt x="63" y="235"/>
                    <a:pt x="64" y="235"/>
                  </a:cubicBezTo>
                  <a:cubicBezTo>
                    <a:pt x="74" y="241"/>
                    <a:pt x="99" y="237"/>
                    <a:pt x="115" y="237"/>
                  </a:cubicBezTo>
                  <a:cubicBezTo>
                    <a:pt x="115" y="237"/>
                    <a:pt x="115" y="238"/>
                    <a:pt x="115" y="239"/>
                  </a:cubicBezTo>
                  <a:cubicBezTo>
                    <a:pt x="113" y="239"/>
                    <a:pt x="113" y="239"/>
                    <a:pt x="112" y="239"/>
                  </a:cubicBezTo>
                  <a:cubicBezTo>
                    <a:pt x="112" y="241"/>
                    <a:pt x="118" y="239"/>
                    <a:pt x="118" y="239"/>
                  </a:cubicBezTo>
                  <a:cubicBezTo>
                    <a:pt x="118" y="237"/>
                    <a:pt x="118" y="236"/>
                    <a:pt x="118" y="235"/>
                  </a:cubicBezTo>
                  <a:cubicBezTo>
                    <a:pt x="112" y="234"/>
                    <a:pt x="107" y="232"/>
                    <a:pt x="101" y="231"/>
                  </a:cubicBezTo>
                  <a:cubicBezTo>
                    <a:pt x="105" y="231"/>
                    <a:pt x="108" y="230"/>
                    <a:pt x="111" y="230"/>
                  </a:cubicBezTo>
                  <a:cubicBezTo>
                    <a:pt x="112" y="226"/>
                    <a:pt x="107" y="225"/>
                    <a:pt x="106" y="225"/>
                  </a:cubicBezTo>
                  <a:cubicBezTo>
                    <a:pt x="105" y="224"/>
                    <a:pt x="105" y="224"/>
                    <a:pt x="105" y="223"/>
                  </a:cubicBezTo>
                  <a:cubicBezTo>
                    <a:pt x="119" y="224"/>
                    <a:pt x="137" y="224"/>
                    <a:pt x="153" y="218"/>
                  </a:cubicBezTo>
                  <a:cubicBezTo>
                    <a:pt x="141" y="218"/>
                    <a:pt x="127" y="218"/>
                    <a:pt x="118" y="221"/>
                  </a:cubicBezTo>
                  <a:cubicBezTo>
                    <a:pt x="112" y="220"/>
                    <a:pt x="105" y="219"/>
                    <a:pt x="99" y="218"/>
                  </a:cubicBezTo>
                  <a:cubicBezTo>
                    <a:pt x="98" y="216"/>
                    <a:pt x="98" y="215"/>
                    <a:pt x="97" y="215"/>
                  </a:cubicBezTo>
                  <a:cubicBezTo>
                    <a:pt x="96" y="215"/>
                    <a:pt x="94" y="215"/>
                    <a:pt x="93" y="215"/>
                  </a:cubicBezTo>
                  <a:cubicBezTo>
                    <a:pt x="93" y="216"/>
                    <a:pt x="93" y="217"/>
                    <a:pt x="93" y="218"/>
                  </a:cubicBezTo>
                  <a:cubicBezTo>
                    <a:pt x="83" y="218"/>
                    <a:pt x="74" y="218"/>
                    <a:pt x="64" y="218"/>
                  </a:cubicBezTo>
                  <a:cubicBezTo>
                    <a:pt x="64" y="218"/>
                    <a:pt x="64" y="219"/>
                    <a:pt x="64" y="220"/>
                  </a:cubicBezTo>
                  <a:cubicBezTo>
                    <a:pt x="42" y="220"/>
                    <a:pt x="29" y="214"/>
                    <a:pt x="15" y="204"/>
                  </a:cubicBezTo>
                  <a:cubicBezTo>
                    <a:pt x="13" y="201"/>
                    <a:pt x="11" y="198"/>
                    <a:pt x="9" y="195"/>
                  </a:cubicBezTo>
                  <a:cubicBezTo>
                    <a:pt x="10" y="194"/>
                    <a:pt x="10" y="194"/>
                    <a:pt x="11" y="194"/>
                  </a:cubicBezTo>
                  <a:cubicBezTo>
                    <a:pt x="12" y="196"/>
                    <a:pt x="13" y="198"/>
                    <a:pt x="14" y="200"/>
                  </a:cubicBezTo>
                  <a:cubicBezTo>
                    <a:pt x="15" y="200"/>
                    <a:pt x="16" y="200"/>
                    <a:pt x="17" y="200"/>
                  </a:cubicBezTo>
                  <a:cubicBezTo>
                    <a:pt x="17" y="199"/>
                    <a:pt x="17" y="199"/>
                    <a:pt x="17" y="198"/>
                  </a:cubicBezTo>
                  <a:cubicBezTo>
                    <a:pt x="18" y="198"/>
                    <a:pt x="19" y="197"/>
                    <a:pt x="21" y="197"/>
                  </a:cubicBezTo>
                  <a:cubicBezTo>
                    <a:pt x="17" y="196"/>
                    <a:pt x="17" y="195"/>
                    <a:pt x="14" y="195"/>
                  </a:cubicBezTo>
                  <a:cubicBezTo>
                    <a:pt x="10" y="189"/>
                    <a:pt x="10" y="189"/>
                    <a:pt x="8" y="183"/>
                  </a:cubicBezTo>
                  <a:cubicBezTo>
                    <a:pt x="9" y="184"/>
                    <a:pt x="10" y="186"/>
                    <a:pt x="12" y="187"/>
                  </a:cubicBezTo>
                  <a:cubicBezTo>
                    <a:pt x="12" y="186"/>
                    <a:pt x="13" y="186"/>
                    <a:pt x="14" y="185"/>
                  </a:cubicBezTo>
                  <a:cubicBezTo>
                    <a:pt x="21" y="192"/>
                    <a:pt x="25" y="197"/>
                    <a:pt x="40" y="202"/>
                  </a:cubicBezTo>
                  <a:cubicBezTo>
                    <a:pt x="40" y="203"/>
                    <a:pt x="40" y="203"/>
                    <a:pt x="40" y="204"/>
                  </a:cubicBezTo>
                  <a:cubicBezTo>
                    <a:pt x="46" y="205"/>
                    <a:pt x="56" y="206"/>
                    <a:pt x="66" y="205"/>
                  </a:cubicBezTo>
                  <a:cubicBezTo>
                    <a:pt x="66" y="205"/>
                    <a:pt x="66" y="205"/>
                    <a:pt x="66" y="206"/>
                  </a:cubicBezTo>
                  <a:cubicBezTo>
                    <a:pt x="73" y="206"/>
                    <a:pt x="73" y="206"/>
                    <a:pt x="77" y="204"/>
                  </a:cubicBezTo>
                  <a:cubicBezTo>
                    <a:pt x="77" y="203"/>
                    <a:pt x="77" y="203"/>
                    <a:pt x="77" y="202"/>
                  </a:cubicBezTo>
                  <a:cubicBezTo>
                    <a:pt x="71" y="202"/>
                    <a:pt x="66" y="202"/>
                    <a:pt x="60" y="202"/>
                  </a:cubicBezTo>
                  <a:cubicBezTo>
                    <a:pt x="60" y="202"/>
                    <a:pt x="60" y="201"/>
                    <a:pt x="60" y="200"/>
                  </a:cubicBezTo>
                  <a:cubicBezTo>
                    <a:pt x="66" y="199"/>
                    <a:pt x="71" y="199"/>
                    <a:pt x="77" y="199"/>
                  </a:cubicBezTo>
                  <a:cubicBezTo>
                    <a:pt x="77" y="198"/>
                    <a:pt x="77" y="197"/>
                    <a:pt x="77" y="196"/>
                  </a:cubicBezTo>
                  <a:cubicBezTo>
                    <a:pt x="64" y="192"/>
                    <a:pt x="50" y="195"/>
                    <a:pt x="44" y="192"/>
                  </a:cubicBezTo>
                  <a:cubicBezTo>
                    <a:pt x="44" y="191"/>
                    <a:pt x="44" y="191"/>
                    <a:pt x="44" y="190"/>
                  </a:cubicBezTo>
                  <a:cubicBezTo>
                    <a:pt x="53" y="191"/>
                    <a:pt x="55" y="190"/>
                    <a:pt x="61" y="190"/>
                  </a:cubicBezTo>
                  <a:cubicBezTo>
                    <a:pt x="63" y="191"/>
                    <a:pt x="63" y="191"/>
                    <a:pt x="75" y="191"/>
                  </a:cubicBezTo>
                  <a:cubicBezTo>
                    <a:pt x="73" y="190"/>
                    <a:pt x="71" y="189"/>
                    <a:pt x="69" y="188"/>
                  </a:cubicBezTo>
                  <a:cubicBezTo>
                    <a:pt x="69" y="187"/>
                    <a:pt x="69" y="186"/>
                    <a:pt x="69" y="185"/>
                  </a:cubicBezTo>
                  <a:cubicBezTo>
                    <a:pt x="70" y="185"/>
                    <a:pt x="71" y="184"/>
                    <a:pt x="71" y="184"/>
                  </a:cubicBezTo>
                  <a:cubicBezTo>
                    <a:pt x="71" y="183"/>
                    <a:pt x="71" y="182"/>
                    <a:pt x="71" y="181"/>
                  </a:cubicBezTo>
                  <a:cubicBezTo>
                    <a:pt x="69" y="180"/>
                    <a:pt x="67" y="178"/>
                    <a:pt x="65" y="177"/>
                  </a:cubicBezTo>
                  <a:cubicBezTo>
                    <a:pt x="69" y="177"/>
                    <a:pt x="74" y="178"/>
                    <a:pt x="78" y="178"/>
                  </a:cubicBezTo>
                  <a:cubicBezTo>
                    <a:pt x="76" y="177"/>
                    <a:pt x="76" y="177"/>
                    <a:pt x="66" y="174"/>
                  </a:cubicBezTo>
                  <a:cubicBezTo>
                    <a:pt x="66" y="174"/>
                    <a:pt x="66" y="173"/>
                    <a:pt x="66" y="172"/>
                  </a:cubicBezTo>
                  <a:cubicBezTo>
                    <a:pt x="70" y="174"/>
                    <a:pt x="75" y="174"/>
                    <a:pt x="76" y="173"/>
                  </a:cubicBezTo>
                  <a:cubicBezTo>
                    <a:pt x="70" y="170"/>
                    <a:pt x="59" y="167"/>
                    <a:pt x="60" y="164"/>
                  </a:cubicBezTo>
                  <a:cubicBezTo>
                    <a:pt x="74" y="167"/>
                    <a:pt x="85" y="170"/>
                    <a:pt x="102" y="172"/>
                  </a:cubicBezTo>
                  <a:cubicBezTo>
                    <a:pt x="102" y="171"/>
                    <a:pt x="102" y="171"/>
                    <a:pt x="102" y="170"/>
                  </a:cubicBezTo>
                  <a:cubicBezTo>
                    <a:pt x="96" y="169"/>
                    <a:pt x="91" y="168"/>
                    <a:pt x="87" y="168"/>
                  </a:cubicBezTo>
                  <a:cubicBezTo>
                    <a:pt x="86" y="167"/>
                    <a:pt x="86" y="166"/>
                    <a:pt x="86" y="166"/>
                  </a:cubicBezTo>
                  <a:cubicBezTo>
                    <a:pt x="100" y="167"/>
                    <a:pt x="112" y="168"/>
                    <a:pt x="129" y="167"/>
                  </a:cubicBezTo>
                  <a:cubicBezTo>
                    <a:pt x="129" y="167"/>
                    <a:pt x="129" y="166"/>
                    <a:pt x="129" y="166"/>
                  </a:cubicBezTo>
                  <a:cubicBezTo>
                    <a:pt x="127" y="165"/>
                    <a:pt x="126" y="164"/>
                    <a:pt x="124" y="164"/>
                  </a:cubicBezTo>
                  <a:cubicBezTo>
                    <a:pt x="124" y="161"/>
                    <a:pt x="120" y="158"/>
                    <a:pt x="119" y="157"/>
                  </a:cubicBezTo>
                  <a:cubicBezTo>
                    <a:pt x="124" y="158"/>
                    <a:pt x="124" y="158"/>
                    <a:pt x="132" y="163"/>
                  </a:cubicBezTo>
                  <a:cubicBezTo>
                    <a:pt x="130" y="160"/>
                    <a:pt x="127" y="158"/>
                    <a:pt x="125" y="155"/>
                  </a:cubicBezTo>
                  <a:cubicBezTo>
                    <a:pt x="127" y="155"/>
                    <a:pt x="128" y="155"/>
                    <a:pt x="133" y="157"/>
                  </a:cubicBezTo>
                  <a:cubicBezTo>
                    <a:pt x="133" y="158"/>
                    <a:pt x="133" y="158"/>
                    <a:pt x="133" y="159"/>
                  </a:cubicBezTo>
                  <a:cubicBezTo>
                    <a:pt x="135" y="160"/>
                    <a:pt x="138" y="161"/>
                    <a:pt x="141" y="163"/>
                  </a:cubicBezTo>
                  <a:cubicBezTo>
                    <a:pt x="141" y="162"/>
                    <a:pt x="142" y="161"/>
                    <a:pt x="143" y="161"/>
                  </a:cubicBezTo>
                  <a:cubicBezTo>
                    <a:pt x="135" y="150"/>
                    <a:pt x="124" y="152"/>
                    <a:pt x="118" y="151"/>
                  </a:cubicBezTo>
                  <a:cubicBezTo>
                    <a:pt x="113" y="150"/>
                    <a:pt x="109" y="149"/>
                    <a:pt x="105" y="148"/>
                  </a:cubicBezTo>
                  <a:cubicBezTo>
                    <a:pt x="105" y="149"/>
                    <a:pt x="105" y="149"/>
                    <a:pt x="105" y="150"/>
                  </a:cubicBezTo>
                  <a:cubicBezTo>
                    <a:pt x="108" y="151"/>
                    <a:pt x="111" y="152"/>
                    <a:pt x="115" y="153"/>
                  </a:cubicBezTo>
                  <a:cubicBezTo>
                    <a:pt x="115" y="153"/>
                    <a:pt x="115" y="154"/>
                    <a:pt x="115" y="155"/>
                  </a:cubicBezTo>
                  <a:cubicBezTo>
                    <a:pt x="109" y="153"/>
                    <a:pt x="103" y="152"/>
                    <a:pt x="97" y="151"/>
                  </a:cubicBezTo>
                  <a:cubicBezTo>
                    <a:pt x="83" y="151"/>
                    <a:pt x="73" y="155"/>
                    <a:pt x="63" y="157"/>
                  </a:cubicBezTo>
                  <a:cubicBezTo>
                    <a:pt x="71" y="151"/>
                    <a:pt x="76" y="151"/>
                    <a:pt x="88" y="148"/>
                  </a:cubicBezTo>
                  <a:cubicBezTo>
                    <a:pt x="88" y="148"/>
                    <a:pt x="88" y="147"/>
                    <a:pt x="89" y="147"/>
                  </a:cubicBezTo>
                  <a:cubicBezTo>
                    <a:pt x="84" y="147"/>
                    <a:pt x="79" y="147"/>
                    <a:pt x="74" y="148"/>
                  </a:cubicBezTo>
                  <a:cubicBezTo>
                    <a:pt x="77" y="146"/>
                    <a:pt x="79" y="144"/>
                    <a:pt x="81" y="143"/>
                  </a:cubicBezTo>
                  <a:cubicBezTo>
                    <a:pt x="78" y="141"/>
                    <a:pt x="78" y="141"/>
                    <a:pt x="74" y="136"/>
                  </a:cubicBezTo>
                  <a:cubicBezTo>
                    <a:pt x="78" y="136"/>
                    <a:pt x="81" y="142"/>
                    <a:pt x="89" y="144"/>
                  </a:cubicBezTo>
                  <a:cubicBezTo>
                    <a:pt x="89" y="146"/>
                    <a:pt x="97" y="149"/>
                    <a:pt x="101" y="150"/>
                  </a:cubicBezTo>
                  <a:cubicBezTo>
                    <a:pt x="101" y="150"/>
                    <a:pt x="102" y="149"/>
                    <a:pt x="103" y="149"/>
                  </a:cubicBezTo>
                  <a:cubicBezTo>
                    <a:pt x="103" y="143"/>
                    <a:pt x="87" y="142"/>
                    <a:pt x="86" y="142"/>
                  </a:cubicBezTo>
                  <a:cubicBezTo>
                    <a:pt x="83" y="136"/>
                    <a:pt x="77" y="134"/>
                    <a:pt x="79" y="131"/>
                  </a:cubicBezTo>
                  <a:cubicBezTo>
                    <a:pt x="82" y="133"/>
                    <a:pt x="82" y="133"/>
                    <a:pt x="82" y="135"/>
                  </a:cubicBezTo>
                  <a:cubicBezTo>
                    <a:pt x="84" y="136"/>
                    <a:pt x="116" y="151"/>
                    <a:pt x="119" y="147"/>
                  </a:cubicBezTo>
                  <a:cubicBezTo>
                    <a:pt x="115" y="145"/>
                    <a:pt x="110" y="144"/>
                    <a:pt x="106" y="142"/>
                  </a:cubicBezTo>
                  <a:cubicBezTo>
                    <a:pt x="108" y="142"/>
                    <a:pt x="110" y="142"/>
                    <a:pt x="113" y="141"/>
                  </a:cubicBezTo>
                  <a:cubicBezTo>
                    <a:pt x="108" y="132"/>
                    <a:pt x="105" y="134"/>
                    <a:pt x="99" y="133"/>
                  </a:cubicBezTo>
                  <a:cubicBezTo>
                    <a:pt x="96" y="126"/>
                    <a:pt x="93" y="127"/>
                    <a:pt x="91" y="127"/>
                  </a:cubicBezTo>
                  <a:cubicBezTo>
                    <a:pt x="91" y="126"/>
                    <a:pt x="91" y="125"/>
                    <a:pt x="91" y="125"/>
                  </a:cubicBezTo>
                  <a:cubicBezTo>
                    <a:pt x="105" y="126"/>
                    <a:pt x="116" y="130"/>
                    <a:pt x="132" y="135"/>
                  </a:cubicBezTo>
                  <a:cubicBezTo>
                    <a:pt x="137" y="133"/>
                    <a:pt x="143" y="131"/>
                    <a:pt x="148" y="129"/>
                  </a:cubicBezTo>
                  <a:cubicBezTo>
                    <a:pt x="148" y="128"/>
                    <a:pt x="148" y="127"/>
                    <a:pt x="148" y="127"/>
                  </a:cubicBezTo>
                  <a:cubicBezTo>
                    <a:pt x="132" y="125"/>
                    <a:pt x="115" y="125"/>
                    <a:pt x="103" y="123"/>
                  </a:cubicBezTo>
                  <a:cubicBezTo>
                    <a:pt x="103" y="122"/>
                    <a:pt x="103" y="121"/>
                    <a:pt x="103" y="120"/>
                  </a:cubicBezTo>
                  <a:cubicBezTo>
                    <a:pt x="123" y="123"/>
                    <a:pt x="145" y="124"/>
                    <a:pt x="169" y="124"/>
                  </a:cubicBezTo>
                  <a:cubicBezTo>
                    <a:pt x="167" y="123"/>
                    <a:pt x="166" y="122"/>
                    <a:pt x="165" y="121"/>
                  </a:cubicBezTo>
                  <a:cubicBezTo>
                    <a:pt x="167" y="121"/>
                    <a:pt x="170" y="121"/>
                    <a:pt x="173" y="121"/>
                  </a:cubicBezTo>
                  <a:cubicBezTo>
                    <a:pt x="172" y="122"/>
                    <a:pt x="171" y="123"/>
                    <a:pt x="171" y="124"/>
                  </a:cubicBezTo>
                  <a:cubicBezTo>
                    <a:pt x="182" y="126"/>
                    <a:pt x="182" y="126"/>
                    <a:pt x="203" y="126"/>
                  </a:cubicBezTo>
                  <a:cubicBezTo>
                    <a:pt x="203" y="126"/>
                    <a:pt x="203" y="125"/>
                    <a:pt x="203" y="125"/>
                  </a:cubicBezTo>
                  <a:cubicBezTo>
                    <a:pt x="188" y="124"/>
                    <a:pt x="188" y="124"/>
                    <a:pt x="186" y="123"/>
                  </a:cubicBezTo>
                  <a:cubicBezTo>
                    <a:pt x="191" y="122"/>
                    <a:pt x="197" y="121"/>
                    <a:pt x="203" y="120"/>
                  </a:cubicBezTo>
                  <a:cubicBezTo>
                    <a:pt x="196" y="118"/>
                    <a:pt x="196" y="118"/>
                    <a:pt x="186" y="118"/>
                  </a:cubicBezTo>
                  <a:cubicBezTo>
                    <a:pt x="162" y="107"/>
                    <a:pt x="162" y="107"/>
                    <a:pt x="159" y="107"/>
                  </a:cubicBezTo>
                  <a:cubicBezTo>
                    <a:pt x="159" y="105"/>
                    <a:pt x="159" y="105"/>
                    <a:pt x="155" y="103"/>
                  </a:cubicBezTo>
                  <a:cubicBezTo>
                    <a:pt x="157" y="102"/>
                    <a:pt x="157" y="102"/>
                    <a:pt x="165" y="107"/>
                  </a:cubicBezTo>
                  <a:cubicBezTo>
                    <a:pt x="166" y="107"/>
                    <a:pt x="166" y="106"/>
                    <a:pt x="166" y="106"/>
                  </a:cubicBezTo>
                  <a:cubicBezTo>
                    <a:pt x="164" y="104"/>
                    <a:pt x="162" y="102"/>
                    <a:pt x="160" y="101"/>
                  </a:cubicBezTo>
                  <a:cubicBezTo>
                    <a:pt x="166" y="101"/>
                    <a:pt x="166" y="103"/>
                    <a:pt x="172" y="106"/>
                  </a:cubicBezTo>
                  <a:cubicBezTo>
                    <a:pt x="181" y="108"/>
                    <a:pt x="189" y="110"/>
                    <a:pt x="198" y="112"/>
                  </a:cubicBezTo>
                  <a:cubicBezTo>
                    <a:pt x="198" y="111"/>
                    <a:pt x="196" y="110"/>
                    <a:pt x="195" y="103"/>
                  </a:cubicBezTo>
                  <a:cubicBezTo>
                    <a:pt x="185" y="101"/>
                    <a:pt x="176" y="100"/>
                    <a:pt x="167" y="98"/>
                  </a:cubicBezTo>
                  <a:cubicBezTo>
                    <a:pt x="167" y="97"/>
                    <a:pt x="167" y="96"/>
                    <a:pt x="167" y="95"/>
                  </a:cubicBezTo>
                  <a:cubicBezTo>
                    <a:pt x="165" y="94"/>
                    <a:pt x="163" y="93"/>
                    <a:pt x="160" y="92"/>
                  </a:cubicBezTo>
                  <a:cubicBezTo>
                    <a:pt x="160" y="92"/>
                    <a:pt x="160" y="91"/>
                    <a:pt x="160" y="90"/>
                  </a:cubicBezTo>
                  <a:cubicBezTo>
                    <a:pt x="168" y="91"/>
                    <a:pt x="175" y="91"/>
                    <a:pt x="182" y="92"/>
                  </a:cubicBezTo>
                  <a:cubicBezTo>
                    <a:pt x="177" y="89"/>
                    <a:pt x="171" y="88"/>
                    <a:pt x="166" y="86"/>
                  </a:cubicBezTo>
                  <a:cubicBezTo>
                    <a:pt x="166" y="85"/>
                    <a:pt x="166" y="84"/>
                    <a:pt x="166" y="84"/>
                  </a:cubicBezTo>
                  <a:cubicBezTo>
                    <a:pt x="172" y="84"/>
                    <a:pt x="177" y="86"/>
                    <a:pt x="187" y="89"/>
                  </a:cubicBezTo>
                  <a:cubicBezTo>
                    <a:pt x="195" y="90"/>
                    <a:pt x="204" y="91"/>
                    <a:pt x="213" y="92"/>
                  </a:cubicBezTo>
                  <a:cubicBezTo>
                    <a:pt x="213" y="91"/>
                    <a:pt x="212" y="89"/>
                    <a:pt x="212" y="88"/>
                  </a:cubicBezTo>
                  <a:cubicBezTo>
                    <a:pt x="214" y="88"/>
                    <a:pt x="215" y="87"/>
                    <a:pt x="218" y="87"/>
                  </a:cubicBezTo>
                  <a:cubicBezTo>
                    <a:pt x="213" y="85"/>
                    <a:pt x="209" y="83"/>
                    <a:pt x="205" y="82"/>
                  </a:cubicBezTo>
                  <a:cubicBezTo>
                    <a:pt x="204" y="80"/>
                    <a:pt x="204" y="79"/>
                    <a:pt x="203" y="77"/>
                  </a:cubicBezTo>
                  <a:cubicBezTo>
                    <a:pt x="202" y="77"/>
                    <a:pt x="202" y="77"/>
                    <a:pt x="201" y="77"/>
                  </a:cubicBezTo>
                  <a:cubicBezTo>
                    <a:pt x="201" y="71"/>
                    <a:pt x="168" y="70"/>
                    <a:pt x="166" y="70"/>
                  </a:cubicBezTo>
                  <a:cubicBezTo>
                    <a:pt x="160" y="71"/>
                    <a:pt x="154" y="72"/>
                    <a:pt x="149" y="73"/>
                  </a:cubicBezTo>
                  <a:cubicBezTo>
                    <a:pt x="152" y="71"/>
                    <a:pt x="152" y="71"/>
                    <a:pt x="163" y="68"/>
                  </a:cubicBezTo>
                  <a:cubicBezTo>
                    <a:pt x="161" y="65"/>
                    <a:pt x="161" y="65"/>
                    <a:pt x="155" y="58"/>
                  </a:cubicBezTo>
                  <a:cubicBezTo>
                    <a:pt x="155" y="58"/>
                    <a:pt x="156" y="58"/>
                    <a:pt x="157" y="58"/>
                  </a:cubicBezTo>
                  <a:cubicBezTo>
                    <a:pt x="160" y="68"/>
                    <a:pt x="187" y="65"/>
                    <a:pt x="199" y="65"/>
                  </a:cubicBezTo>
                  <a:cubicBezTo>
                    <a:pt x="199" y="63"/>
                    <a:pt x="199" y="63"/>
                    <a:pt x="196" y="62"/>
                  </a:cubicBezTo>
                  <a:cubicBezTo>
                    <a:pt x="192" y="62"/>
                    <a:pt x="188" y="63"/>
                    <a:pt x="184" y="63"/>
                  </a:cubicBezTo>
                  <a:cubicBezTo>
                    <a:pt x="183" y="62"/>
                    <a:pt x="183" y="60"/>
                    <a:pt x="183" y="59"/>
                  </a:cubicBezTo>
                  <a:cubicBezTo>
                    <a:pt x="180" y="59"/>
                    <a:pt x="177" y="58"/>
                    <a:pt x="174" y="58"/>
                  </a:cubicBezTo>
                  <a:cubicBezTo>
                    <a:pt x="181" y="55"/>
                    <a:pt x="192" y="51"/>
                    <a:pt x="202" y="51"/>
                  </a:cubicBezTo>
                  <a:cubicBezTo>
                    <a:pt x="203" y="50"/>
                    <a:pt x="203" y="49"/>
                    <a:pt x="204" y="49"/>
                  </a:cubicBezTo>
                  <a:cubicBezTo>
                    <a:pt x="196" y="48"/>
                    <a:pt x="188" y="48"/>
                    <a:pt x="179" y="48"/>
                  </a:cubicBezTo>
                  <a:cubicBezTo>
                    <a:pt x="179" y="47"/>
                    <a:pt x="179" y="46"/>
                    <a:pt x="179" y="46"/>
                  </a:cubicBezTo>
                  <a:cubicBezTo>
                    <a:pt x="202" y="38"/>
                    <a:pt x="227" y="35"/>
                    <a:pt x="251" y="32"/>
                  </a:cubicBezTo>
                  <a:cubicBezTo>
                    <a:pt x="251" y="30"/>
                    <a:pt x="251" y="28"/>
                    <a:pt x="251" y="27"/>
                  </a:cubicBezTo>
                  <a:cubicBezTo>
                    <a:pt x="227" y="29"/>
                    <a:pt x="190" y="39"/>
                    <a:pt x="170" y="35"/>
                  </a:cubicBezTo>
                  <a:cubicBezTo>
                    <a:pt x="181" y="32"/>
                    <a:pt x="192" y="28"/>
                    <a:pt x="203" y="25"/>
                  </a:cubicBezTo>
                  <a:cubicBezTo>
                    <a:pt x="220" y="25"/>
                    <a:pt x="238" y="16"/>
                    <a:pt x="258" y="19"/>
                  </a:cubicBezTo>
                  <a:cubicBezTo>
                    <a:pt x="258" y="21"/>
                    <a:pt x="258" y="22"/>
                    <a:pt x="258" y="23"/>
                  </a:cubicBezTo>
                  <a:cubicBezTo>
                    <a:pt x="257" y="24"/>
                    <a:pt x="256" y="24"/>
                    <a:pt x="256" y="25"/>
                  </a:cubicBezTo>
                  <a:cubicBezTo>
                    <a:pt x="257" y="25"/>
                    <a:pt x="260" y="26"/>
                    <a:pt x="262" y="27"/>
                  </a:cubicBezTo>
                  <a:cubicBezTo>
                    <a:pt x="262" y="28"/>
                    <a:pt x="262" y="29"/>
                    <a:pt x="262" y="30"/>
                  </a:cubicBezTo>
                  <a:cubicBezTo>
                    <a:pt x="261" y="30"/>
                    <a:pt x="260" y="31"/>
                    <a:pt x="260" y="32"/>
                  </a:cubicBezTo>
                  <a:cubicBezTo>
                    <a:pt x="262" y="35"/>
                    <a:pt x="263" y="35"/>
                    <a:pt x="267" y="36"/>
                  </a:cubicBezTo>
                  <a:cubicBezTo>
                    <a:pt x="268" y="40"/>
                    <a:pt x="270" y="43"/>
                    <a:pt x="272" y="47"/>
                  </a:cubicBezTo>
                  <a:cubicBezTo>
                    <a:pt x="277" y="47"/>
                    <a:pt x="289" y="56"/>
                    <a:pt x="277" y="63"/>
                  </a:cubicBezTo>
                  <a:cubicBezTo>
                    <a:pt x="272" y="64"/>
                    <a:pt x="268" y="66"/>
                    <a:pt x="264" y="67"/>
                  </a:cubicBezTo>
                  <a:cubicBezTo>
                    <a:pt x="251" y="67"/>
                    <a:pt x="216" y="71"/>
                    <a:pt x="211" y="76"/>
                  </a:cubicBezTo>
                  <a:cubicBezTo>
                    <a:pt x="223" y="84"/>
                    <a:pt x="255" y="82"/>
                    <a:pt x="271" y="76"/>
                  </a:cubicBezTo>
                  <a:cubicBezTo>
                    <a:pt x="271" y="75"/>
                    <a:pt x="272" y="74"/>
                    <a:pt x="272" y="73"/>
                  </a:cubicBezTo>
                  <a:cubicBezTo>
                    <a:pt x="271" y="73"/>
                    <a:pt x="270" y="73"/>
                    <a:pt x="268" y="73"/>
                  </a:cubicBezTo>
                  <a:cubicBezTo>
                    <a:pt x="268" y="73"/>
                    <a:pt x="268" y="72"/>
                    <a:pt x="268" y="72"/>
                  </a:cubicBezTo>
                  <a:cubicBezTo>
                    <a:pt x="271" y="71"/>
                    <a:pt x="274" y="71"/>
                    <a:pt x="276" y="70"/>
                  </a:cubicBezTo>
                  <a:cubicBezTo>
                    <a:pt x="276" y="69"/>
                    <a:pt x="290" y="60"/>
                    <a:pt x="292" y="60"/>
                  </a:cubicBezTo>
                  <a:cubicBezTo>
                    <a:pt x="294" y="53"/>
                    <a:pt x="295" y="55"/>
                    <a:pt x="301" y="55"/>
                  </a:cubicBezTo>
                  <a:cubicBezTo>
                    <a:pt x="303" y="58"/>
                    <a:pt x="304" y="60"/>
                    <a:pt x="306" y="63"/>
                  </a:cubicBezTo>
                  <a:cubicBezTo>
                    <a:pt x="306" y="55"/>
                    <a:pt x="306" y="55"/>
                    <a:pt x="304" y="54"/>
                  </a:cubicBezTo>
                  <a:cubicBezTo>
                    <a:pt x="306" y="54"/>
                    <a:pt x="308" y="54"/>
                    <a:pt x="310" y="54"/>
                  </a:cubicBezTo>
                  <a:cubicBezTo>
                    <a:pt x="310" y="56"/>
                    <a:pt x="310" y="58"/>
                    <a:pt x="311" y="60"/>
                  </a:cubicBezTo>
                  <a:cubicBezTo>
                    <a:pt x="312" y="60"/>
                    <a:pt x="312" y="60"/>
                    <a:pt x="313" y="60"/>
                  </a:cubicBezTo>
                  <a:cubicBezTo>
                    <a:pt x="313" y="57"/>
                    <a:pt x="314" y="54"/>
                    <a:pt x="314" y="52"/>
                  </a:cubicBezTo>
                  <a:cubicBezTo>
                    <a:pt x="313" y="50"/>
                    <a:pt x="312" y="49"/>
                    <a:pt x="310" y="47"/>
                  </a:cubicBezTo>
                  <a:cubicBezTo>
                    <a:pt x="304" y="47"/>
                    <a:pt x="303" y="48"/>
                    <a:pt x="301" y="51"/>
                  </a:cubicBezTo>
                  <a:cubicBezTo>
                    <a:pt x="296" y="53"/>
                    <a:pt x="290" y="54"/>
                    <a:pt x="285" y="56"/>
                  </a:cubicBezTo>
                  <a:cubicBezTo>
                    <a:pt x="284" y="46"/>
                    <a:pt x="281" y="45"/>
                    <a:pt x="276" y="45"/>
                  </a:cubicBezTo>
                  <a:cubicBezTo>
                    <a:pt x="275" y="40"/>
                    <a:pt x="271" y="39"/>
                    <a:pt x="271" y="36"/>
                  </a:cubicBezTo>
                  <a:cubicBezTo>
                    <a:pt x="262" y="32"/>
                    <a:pt x="264" y="13"/>
                    <a:pt x="264" y="7"/>
                  </a:cubicBezTo>
                  <a:cubicBezTo>
                    <a:pt x="274" y="0"/>
                    <a:pt x="285" y="4"/>
                    <a:pt x="290" y="19"/>
                  </a:cubicBezTo>
                  <a:cubicBezTo>
                    <a:pt x="293" y="19"/>
                    <a:pt x="307" y="31"/>
                    <a:pt x="311" y="41"/>
                  </a:cubicBezTo>
                  <a:cubicBezTo>
                    <a:pt x="313" y="41"/>
                    <a:pt x="316" y="41"/>
                    <a:pt x="319" y="41"/>
                  </a:cubicBezTo>
                  <a:cubicBezTo>
                    <a:pt x="319" y="41"/>
                    <a:pt x="319" y="41"/>
                    <a:pt x="319" y="42"/>
                  </a:cubicBezTo>
                  <a:cubicBezTo>
                    <a:pt x="320" y="42"/>
                    <a:pt x="321" y="42"/>
                    <a:pt x="321" y="43"/>
                  </a:cubicBezTo>
                  <a:cubicBezTo>
                    <a:pt x="322" y="52"/>
                    <a:pt x="326" y="78"/>
                    <a:pt x="323" y="94"/>
                  </a:cubicBezTo>
                  <a:cubicBezTo>
                    <a:pt x="331" y="87"/>
                    <a:pt x="328" y="71"/>
                    <a:pt x="338" y="68"/>
                  </a:cubicBezTo>
                  <a:cubicBezTo>
                    <a:pt x="339" y="62"/>
                    <a:pt x="340" y="55"/>
                    <a:pt x="341" y="49"/>
                  </a:cubicBezTo>
                  <a:cubicBezTo>
                    <a:pt x="345" y="47"/>
                    <a:pt x="348" y="49"/>
                    <a:pt x="355" y="51"/>
                  </a:cubicBezTo>
                  <a:cubicBezTo>
                    <a:pt x="355" y="52"/>
                    <a:pt x="355" y="52"/>
                    <a:pt x="355" y="53"/>
                  </a:cubicBezTo>
                  <a:cubicBezTo>
                    <a:pt x="358" y="53"/>
                    <a:pt x="368" y="65"/>
                    <a:pt x="368" y="75"/>
                  </a:cubicBezTo>
                  <a:cubicBezTo>
                    <a:pt x="387" y="75"/>
                    <a:pt x="408" y="75"/>
                    <a:pt x="428" y="84"/>
                  </a:cubicBezTo>
                  <a:cubicBezTo>
                    <a:pt x="428" y="88"/>
                    <a:pt x="443" y="88"/>
                    <a:pt x="446" y="96"/>
                  </a:cubicBezTo>
                  <a:cubicBezTo>
                    <a:pt x="452" y="99"/>
                    <a:pt x="461" y="104"/>
                    <a:pt x="465" y="114"/>
                  </a:cubicBezTo>
                  <a:cubicBezTo>
                    <a:pt x="452" y="106"/>
                    <a:pt x="438" y="103"/>
                    <a:pt x="427" y="101"/>
                  </a:cubicBezTo>
                  <a:cubicBezTo>
                    <a:pt x="400" y="99"/>
                    <a:pt x="374" y="94"/>
                    <a:pt x="352" y="97"/>
                  </a:cubicBezTo>
                  <a:cubicBezTo>
                    <a:pt x="352" y="98"/>
                    <a:pt x="352" y="99"/>
                    <a:pt x="352" y="101"/>
                  </a:cubicBezTo>
                  <a:cubicBezTo>
                    <a:pt x="357" y="100"/>
                    <a:pt x="356" y="98"/>
                    <a:pt x="365" y="101"/>
                  </a:cubicBezTo>
                  <a:cubicBezTo>
                    <a:pt x="370" y="109"/>
                    <a:pt x="370" y="109"/>
                    <a:pt x="372" y="110"/>
                  </a:cubicBezTo>
                  <a:cubicBezTo>
                    <a:pt x="371" y="112"/>
                    <a:pt x="371" y="112"/>
                    <a:pt x="365" y="114"/>
                  </a:cubicBezTo>
                  <a:cubicBezTo>
                    <a:pt x="369" y="121"/>
                    <a:pt x="373" y="128"/>
                    <a:pt x="376" y="135"/>
                  </a:cubicBezTo>
                  <a:cubicBezTo>
                    <a:pt x="397" y="142"/>
                    <a:pt x="412" y="132"/>
                    <a:pt x="425" y="165"/>
                  </a:cubicBezTo>
                  <a:cubicBezTo>
                    <a:pt x="429" y="165"/>
                    <a:pt x="429" y="179"/>
                    <a:pt x="443" y="181"/>
                  </a:cubicBezTo>
                  <a:cubicBezTo>
                    <a:pt x="443" y="180"/>
                    <a:pt x="444" y="180"/>
                    <a:pt x="445" y="179"/>
                  </a:cubicBezTo>
                  <a:cubicBezTo>
                    <a:pt x="445" y="169"/>
                    <a:pt x="440" y="167"/>
                    <a:pt x="440" y="164"/>
                  </a:cubicBezTo>
                  <a:cubicBezTo>
                    <a:pt x="439" y="164"/>
                    <a:pt x="438" y="164"/>
                    <a:pt x="438" y="164"/>
                  </a:cubicBezTo>
                  <a:cubicBezTo>
                    <a:pt x="434" y="152"/>
                    <a:pt x="424" y="156"/>
                    <a:pt x="429" y="144"/>
                  </a:cubicBezTo>
                  <a:cubicBezTo>
                    <a:pt x="437" y="144"/>
                    <a:pt x="444" y="149"/>
                    <a:pt x="452" y="158"/>
                  </a:cubicBezTo>
                  <a:cubicBezTo>
                    <a:pt x="453" y="158"/>
                    <a:pt x="454" y="158"/>
                    <a:pt x="455" y="159"/>
                  </a:cubicBezTo>
                  <a:cubicBezTo>
                    <a:pt x="456" y="158"/>
                    <a:pt x="456" y="158"/>
                    <a:pt x="456" y="157"/>
                  </a:cubicBezTo>
                  <a:cubicBezTo>
                    <a:pt x="466" y="157"/>
                    <a:pt x="477" y="167"/>
                    <a:pt x="492" y="170"/>
                  </a:cubicBezTo>
                  <a:cubicBezTo>
                    <a:pt x="494" y="174"/>
                    <a:pt x="495" y="175"/>
                    <a:pt x="500" y="177"/>
                  </a:cubicBezTo>
                  <a:cubicBezTo>
                    <a:pt x="504" y="182"/>
                    <a:pt x="508" y="188"/>
                    <a:pt x="512" y="194"/>
                  </a:cubicBezTo>
                  <a:cubicBezTo>
                    <a:pt x="504" y="196"/>
                    <a:pt x="509" y="196"/>
                    <a:pt x="506" y="200"/>
                  </a:cubicBezTo>
                  <a:cubicBezTo>
                    <a:pt x="504" y="200"/>
                    <a:pt x="502" y="200"/>
                    <a:pt x="500" y="200"/>
                  </a:cubicBezTo>
                  <a:cubicBezTo>
                    <a:pt x="500" y="193"/>
                    <a:pt x="481" y="191"/>
                    <a:pt x="479" y="191"/>
                  </a:cubicBezTo>
                  <a:cubicBezTo>
                    <a:pt x="469" y="186"/>
                    <a:pt x="467" y="182"/>
                    <a:pt x="459" y="185"/>
                  </a:cubicBezTo>
                  <a:cubicBezTo>
                    <a:pt x="456" y="180"/>
                    <a:pt x="453" y="181"/>
                    <a:pt x="452" y="181"/>
                  </a:cubicBezTo>
                  <a:cubicBezTo>
                    <a:pt x="448" y="189"/>
                    <a:pt x="457" y="202"/>
                    <a:pt x="457" y="217"/>
                  </a:cubicBezTo>
                  <a:cubicBezTo>
                    <a:pt x="443" y="212"/>
                    <a:pt x="436" y="214"/>
                    <a:pt x="424" y="216"/>
                  </a:cubicBezTo>
                  <a:cubicBezTo>
                    <a:pt x="424" y="218"/>
                    <a:pt x="425" y="220"/>
                    <a:pt x="425" y="221"/>
                  </a:cubicBezTo>
                  <a:cubicBezTo>
                    <a:pt x="430" y="223"/>
                    <a:pt x="435" y="224"/>
                    <a:pt x="441" y="226"/>
                  </a:cubicBezTo>
                  <a:cubicBezTo>
                    <a:pt x="441" y="229"/>
                    <a:pt x="470" y="247"/>
                    <a:pt x="476" y="250"/>
                  </a:cubicBezTo>
                  <a:cubicBezTo>
                    <a:pt x="476" y="250"/>
                    <a:pt x="476" y="251"/>
                    <a:pt x="476" y="252"/>
                  </a:cubicBezTo>
                  <a:cubicBezTo>
                    <a:pt x="482" y="257"/>
                    <a:pt x="488" y="263"/>
                    <a:pt x="494" y="269"/>
                  </a:cubicBezTo>
                  <a:cubicBezTo>
                    <a:pt x="495" y="271"/>
                    <a:pt x="495" y="273"/>
                    <a:pt x="496" y="275"/>
                  </a:cubicBezTo>
                  <a:cubicBezTo>
                    <a:pt x="506" y="279"/>
                    <a:pt x="506" y="278"/>
                    <a:pt x="509" y="294"/>
                  </a:cubicBezTo>
                  <a:cubicBezTo>
                    <a:pt x="511" y="295"/>
                    <a:pt x="516" y="298"/>
                    <a:pt x="522" y="294"/>
                  </a:cubicBezTo>
                  <a:cubicBezTo>
                    <a:pt x="522" y="289"/>
                    <a:pt x="522" y="289"/>
                    <a:pt x="520" y="283"/>
                  </a:cubicBezTo>
                  <a:cubicBezTo>
                    <a:pt x="513" y="276"/>
                    <a:pt x="513" y="269"/>
                    <a:pt x="512" y="263"/>
                  </a:cubicBezTo>
                  <a:cubicBezTo>
                    <a:pt x="512" y="263"/>
                    <a:pt x="511" y="263"/>
                    <a:pt x="510" y="263"/>
                  </a:cubicBezTo>
                  <a:cubicBezTo>
                    <a:pt x="510" y="260"/>
                    <a:pt x="507" y="259"/>
                    <a:pt x="505" y="259"/>
                  </a:cubicBezTo>
                  <a:cubicBezTo>
                    <a:pt x="505" y="252"/>
                    <a:pt x="512" y="249"/>
                    <a:pt x="517" y="243"/>
                  </a:cubicBezTo>
                  <a:cubicBezTo>
                    <a:pt x="520" y="239"/>
                    <a:pt x="523" y="229"/>
                    <a:pt x="529" y="231"/>
                  </a:cubicBezTo>
                  <a:cubicBezTo>
                    <a:pt x="528" y="238"/>
                    <a:pt x="521" y="255"/>
                    <a:pt x="533" y="261"/>
                  </a:cubicBezTo>
                  <a:cubicBezTo>
                    <a:pt x="534" y="265"/>
                    <a:pt x="541" y="269"/>
                    <a:pt x="544" y="278"/>
                  </a:cubicBezTo>
                  <a:cubicBezTo>
                    <a:pt x="544" y="278"/>
                    <a:pt x="545" y="278"/>
                    <a:pt x="546" y="278"/>
                  </a:cubicBezTo>
                  <a:cubicBezTo>
                    <a:pt x="546" y="278"/>
                    <a:pt x="546" y="279"/>
                    <a:pt x="546" y="280"/>
                  </a:cubicBezTo>
                  <a:cubicBezTo>
                    <a:pt x="549" y="281"/>
                    <a:pt x="553" y="282"/>
                    <a:pt x="559" y="280"/>
                  </a:cubicBezTo>
                  <a:cubicBezTo>
                    <a:pt x="559" y="279"/>
                    <a:pt x="559" y="278"/>
                    <a:pt x="560" y="277"/>
                  </a:cubicBezTo>
                  <a:cubicBezTo>
                    <a:pt x="547" y="272"/>
                    <a:pt x="541" y="262"/>
                    <a:pt x="537" y="254"/>
                  </a:cubicBezTo>
                  <a:cubicBezTo>
                    <a:pt x="536" y="254"/>
                    <a:pt x="536" y="254"/>
                    <a:pt x="535" y="254"/>
                  </a:cubicBezTo>
                  <a:cubicBezTo>
                    <a:pt x="533" y="246"/>
                    <a:pt x="533" y="246"/>
                    <a:pt x="534" y="240"/>
                  </a:cubicBezTo>
                  <a:cubicBezTo>
                    <a:pt x="535" y="240"/>
                    <a:pt x="537" y="240"/>
                    <a:pt x="539" y="240"/>
                  </a:cubicBezTo>
                  <a:cubicBezTo>
                    <a:pt x="540" y="242"/>
                    <a:pt x="548" y="258"/>
                    <a:pt x="556" y="259"/>
                  </a:cubicBezTo>
                  <a:cubicBezTo>
                    <a:pt x="556" y="247"/>
                    <a:pt x="549" y="233"/>
                    <a:pt x="542" y="233"/>
                  </a:cubicBezTo>
                  <a:cubicBezTo>
                    <a:pt x="545" y="220"/>
                    <a:pt x="552" y="220"/>
                    <a:pt x="565" y="220"/>
                  </a:cubicBezTo>
                  <a:cubicBezTo>
                    <a:pt x="569" y="222"/>
                    <a:pt x="573" y="225"/>
                    <a:pt x="577" y="227"/>
                  </a:cubicBezTo>
                  <a:cubicBezTo>
                    <a:pt x="576" y="226"/>
                    <a:pt x="576" y="225"/>
                    <a:pt x="576" y="224"/>
                  </a:cubicBezTo>
                  <a:cubicBezTo>
                    <a:pt x="573" y="224"/>
                    <a:pt x="571" y="218"/>
                    <a:pt x="571" y="217"/>
                  </a:cubicBezTo>
                  <a:cubicBezTo>
                    <a:pt x="568" y="214"/>
                    <a:pt x="565" y="210"/>
                    <a:pt x="565" y="207"/>
                  </a:cubicBezTo>
                  <a:cubicBezTo>
                    <a:pt x="571" y="208"/>
                    <a:pt x="580" y="222"/>
                    <a:pt x="585" y="232"/>
                  </a:cubicBezTo>
                  <a:cubicBezTo>
                    <a:pt x="585" y="242"/>
                    <a:pt x="585" y="253"/>
                    <a:pt x="585" y="263"/>
                  </a:cubicBezTo>
                  <a:cubicBezTo>
                    <a:pt x="584" y="265"/>
                    <a:pt x="583" y="269"/>
                    <a:pt x="582" y="272"/>
                  </a:cubicBezTo>
                  <a:cubicBezTo>
                    <a:pt x="580" y="272"/>
                    <a:pt x="578" y="273"/>
                    <a:pt x="576" y="274"/>
                  </a:cubicBezTo>
                  <a:cubicBezTo>
                    <a:pt x="576" y="281"/>
                    <a:pt x="568" y="283"/>
                    <a:pt x="567" y="289"/>
                  </a:cubicBezTo>
                  <a:cubicBezTo>
                    <a:pt x="555" y="294"/>
                    <a:pt x="542" y="286"/>
                    <a:pt x="535" y="284"/>
                  </a:cubicBezTo>
                  <a:cubicBezTo>
                    <a:pt x="535" y="286"/>
                    <a:pt x="535" y="287"/>
                    <a:pt x="535" y="288"/>
                  </a:cubicBezTo>
                  <a:cubicBezTo>
                    <a:pt x="537" y="288"/>
                    <a:pt x="540" y="288"/>
                    <a:pt x="542" y="289"/>
                  </a:cubicBezTo>
                  <a:cubicBezTo>
                    <a:pt x="540" y="293"/>
                    <a:pt x="539" y="302"/>
                    <a:pt x="534" y="312"/>
                  </a:cubicBezTo>
                  <a:cubicBezTo>
                    <a:pt x="532" y="312"/>
                    <a:pt x="531" y="313"/>
                    <a:pt x="529" y="314"/>
                  </a:cubicBezTo>
                  <a:cubicBezTo>
                    <a:pt x="526" y="314"/>
                    <a:pt x="523" y="314"/>
                    <a:pt x="521" y="314"/>
                  </a:cubicBezTo>
                  <a:cubicBezTo>
                    <a:pt x="506" y="305"/>
                    <a:pt x="496" y="306"/>
                    <a:pt x="491" y="295"/>
                  </a:cubicBezTo>
                  <a:cubicBezTo>
                    <a:pt x="476" y="285"/>
                    <a:pt x="481" y="283"/>
                    <a:pt x="479" y="267"/>
                  </a:cubicBezTo>
                  <a:cubicBezTo>
                    <a:pt x="476" y="265"/>
                    <a:pt x="473" y="263"/>
                    <a:pt x="470" y="261"/>
                  </a:cubicBezTo>
                  <a:cubicBezTo>
                    <a:pt x="458" y="255"/>
                    <a:pt x="445" y="250"/>
                    <a:pt x="433" y="244"/>
                  </a:cubicBezTo>
                  <a:cubicBezTo>
                    <a:pt x="415" y="242"/>
                    <a:pt x="401" y="249"/>
                    <a:pt x="387" y="246"/>
                  </a:cubicBezTo>
                  <a:cubicBezTo>
                    <a:pt x="387" y="245"/>
                    <a:pt x="387" y="244"/>
                    <a:pt x="387" y="243"/>
                  </a:cubicBezTo>
                  <a:cubicBezTo>
                    <a:pt x="378" y="239"/>
                    <a:pt x="378" y="236"/>
                    <a:pt x="373" y="233"/>
                  </a:cubicBezTo>
                  <a:cubicBezTo>
                    <a:pt x="369" y="224"/>
                    <a:pt x="364" y="215"/>
                    <a:pt x="360" y="207"/>
                  </a:cubicBezTo>
                  <a:cubicBezTo>
                    <a:pt x="359" y="207"/>
                    <a:pt x="359" y="207"/>
                    <a:pt x="358" y="207"/>
                  </a:cubicBezTo>
                  <a:cubicBezTo>
                    <a:pt x="356" y="201"/>
                    <a:pt x="356" y="200"/>
                    <a:pt x="352" y="198"/>
                  </a:cubicBezTo>
                  <a:cubicBezTo>
                    <a:pt x="351" y="194"/>
                    <a:pt x="351" y="194"/>
                    <a:pt x="351" y="187"/>
                  </a:cubicBezTo>
                  <a:cubicBezTo>
                    <a:pt x="353" y="187"/>
                    <a:pt x="354" y="187"/>
                    <a:pt x="355" y="187"/>
                  </a:cubicBezTo>
                  <a:cubicBezTo>
                    <a:pt x="360" y="193"/>
                    <a:pt x="361" y="199"/>
                    <a:pt x="370" y="205"/>
                  </a:cubicBezTo>
                  <a:cubicBezTo>
                    <a:pt x="370" y="196"/>
                    <a:pt x="365" y="190"/>
                    <a:pt x="364" y="187"/>
                  </a:cubicBezTo>
                  <a:cubicBezTo>
                    <a:pt x="363" y="187"/>
                    <a:pt x="363" y="187"/>
                    <a:pt x="362" y="187"/>
                  </a:cubicBezTo>
                  <a:cubicBezTo>
                    <a:pt x="357" y="178"/>
                    <a:pt x="351" y="171"/>
                    <a:pt x="345" y="170"/>
                  </a:cubicBezTo>
                  <a:cubicBezTo>
                    <a:pt x="345" y="163"/>
                    <a:pt x="327" y="159"/>
                    <a:pt x="326" y="159"/>
                  </a:cubicBezTo>
                  <a:cubicBezTo>
                    <a:pt x="326" y="158"/>
                    <a:pt x="326" y="158"/>
                    <a:pt x="326" y="157"/>
                  </a:cubicBezTo>
                  <a:cubicBezTo>
                    <a:pt x="303" y="158"/>
                    <a:pt x="292" y="162"/>
                    <a:pt x="280" y="180"/>
                  </a:cubicBezTo>
                  <a:cubicBezTo>
                    <a:pt x="276" y="184"/>
                    <a:pt x="271" y="187"/>
                    <a:pt x="268" y="191"/>
                  </a:cubicBezTo>
                  <a:cubicBezTo>
                    <a:pt x="261" y="203"/>
                    <a:pt x="254" y="215"/>
                    <a:pt x="247" y="227"/>
                  </a:cubicBezTo>
                  <a:cubicBezTo>
                    <a:pt x="246" y="237"/>
                    <a:pt x="237" y="255"/>
                    <a:pt x="232" y="266"/>
                  </a:cubicBezTo>
                  <a:cubicBezTo>
                    <a:pt x="223" y="276"/>
                    <a:pt x="221" y="326"/>
                    <a:pt x="221" y="345"/>
                  </a:cubicBezTo>
                  <a:cubicBezTo>
                    <a:pt x="215" y="359"/>
                    <a:pt x="217" y="376"/>
                    <a:pt x="215" y="393"/>
                  </a:cubicBezTo>
                  <a:cubicBezTo>
                    <a:pt x="209" y="407"/>
                    <a:pt x="220" y="441"/>
                    <a:pt x="224" y="460"/>
                  </a:cubicBezTo>
                  <a:cubicBezTo>
                    <a:pt x="224" y="465"/>
                    <a:pt x="224" y="471"/>
                    <a:pt x="224" y="476"/>
                  </a:cubicBezTo>
                  <a:cubicBezTo>
                    <a:pt x="227" y="491"/>
                    <a:pt x="232" y="493"/>
                    <a:pt x="221" y="507"/>
                  </a:cubicBezTo>
                  <a:cubicBezTo>
                    <a:pt x="219" y="517"/>
                    <a:pt x="216" y="524"/>
                    <a:pt x="220" y="537"/>
                  </a:cubicBezTo>
                  <a:cubicBezTo>
                    <a:pt x="220" y="547"/>
                    <a:pt x="222" y="562"/>
                    <a:pt x="221" y="576"/>
                  </a:cubicBezTo>
                  <a:cubicBezTo>
                    <a:pt x="219" y="579"/>
                    <a:pt x="217" y="583"/>
                    <a:pt x="215" y="587"/>
                  </a:cubicBezTo>
                  <a:cubicBezTo>
                    <a:pt x="215" y="587"/>
                    <a:pt x="214" y="587"/>
                    <a:pt x="213" y="587"/>
                  </a:cubicBezTo>
                  <a:cubicBezTo>
                    <a:pt x="213" y="587"/>
                    <a:pt x="213" y="588"/>
                    <a:pt x="213" y="589"/>
                  </a:cubicBezTo>
                  <a:cubicBezTo>
                    <a:pt x="213" y="589"/>
                    <a:pt x="212" y="589"/>
                    <a:pt x="211" y="589"/>
                  </a:cubicBezTo>
                  <a:cubicBezTo>
                    <a:pt x="205" y="597"/>
                    <a:pt x="197" y="596"/>
                    <a:pt x="197" y="609"/>
                  </a:cubicBezTo>
                  <a:cubicBezTo>
                    <a:pt x="197" y="609"/>
                    <a:pt x="198" y="610"/>
                    <a:pt x="199" y="610"/>
                  </a:cubicBezTo>
                  <a:cubicBezTo>
                    <a:pt x="199" y="609"/>
                    <a:pt x="200" y="609"/>
                    <a:pt x="200" y="608"/>
                  </a:cubicBezTo>
                  <a:cubicBezTo>
                    <a:pt x="201" y="608"/>
                    <a:pt x="202" y="608"/>
                    <a:pt x="204" y="608"/>
                  </a:cubicBezTo>
                  <a:cubicBezTo>
                    <a:pt x="204" y="610"/>
                    <a:pt x="204" y="613"/>
                    <a:pt x="205" y="616"/>
                  </a:cubicBezTo>
                  <a:cubicBezTo>
                    <a:pt x="206" y="616"/>
                    <a:pt x="206" y="616"/>
                    <a:pt x="207" y="616"/>
                  </a:cubicBezTo>
                  <a:cubicBezTo>
                    <a:pt x="208" y="606"/>
                    <a:pt x="213" y="602"/>
                    <a:pt x="221" y="599"/>
                  </a:cubicBezTo>
                  <a:cubicBezTo>
                    <a:pt x="233" y="579"/>
                    <a:pt x="226" y="552"/>
                    <a:pt x="223" y="535"/>
                  </a:cubicBezTo>
                  <a:cubicBezTo>
                    <a:pt x="223" y="523"/>
                    <a:pt x="224" y="515"/>
                    <a:pt x="227" y="507"/>
                  </a:cubicBezTo>
                  <a:cubicBezTo>
                    <a:pt x="227" y="507"/>
                    <a:pt x="228" y="507"/>
                    <a:pt x="229" y="507"/>
                  </a:cubicBezTo>
                  <a:cubicBezTo>
                    <a:pt x="235" y="520"/>
                    <a:pt x="251" y="553"/>
                    <a:pt x="251" y="572"/>
                  </a:cubicBezTo>
                  <a:cubicBezTo>
                    <a:pt x="249" y="576"/>
                    <a:pt x="249" y="576"/>
                    <a:pt x="246" y="577"/>
                  </a:cubicBezTo>
                  <a:cubicBezTo>
                    <a:pt x="246" y="597"/>
                    <a:pt x="263" y="616"/>
                    <a:pt x="263" y="641"/>
                  </a:cubicBezTo>
                  <a:cubicBezTo>
                    <a:pt x="262" y="642"/>
                    <a:pt x="261" y="643"/>
                    <a:pt x="260" y="645"/>
                  </a:cubicBezTo>
                  <a:cubicBezTo>
                    <a:pt x="259" y="672"/>
                    <a:pt x="259" y="672"/>
                    <a:pt x="258" y="674"/>
                  </a:cubicBezTo>
                  <a:cubicBezTo>
                    <a:pt x="247" y="673"/>
                    <a:pt x="242" y="664"/>
                    <a:pt x="238" y="664"/>
                  </a:cubicBezTo>
                  <a:cubicBezTo>
                    <a:pt x="237" y="670"/>
                    <a:pt x="232" y="688"/>
                    <a:pt x="241" y="693"/>
                  </a:cubicBezTo>
                  <a:cubicBezTo>
                    <a:pt x="246" y="689"/>
                    <a:pt x="253" y="680"/>
                    <a:pt x="259" y="682"/>
                  </a:cubicBezTo>
                  <a:cubicBezTo>
                    <a:pt x="259" y="685"/>
                    <a:pt x="259" y="687"/>
                    <a:pt x="259" y="690"/>
                  </a:cubicBezTo>
                  <a:cubicBezTo>
                    <a:pt x="250" y="696"/>
                    <a:pt x="251" y="702"/>
                    <a:pt x="249" y="714"/>
                  </a:cubicBezTo>
                  <a:cubicBezTo>
                    <a:pt x="249" y="714"/>
                    <a:pt x="248" y="714"/>
                    <a:pt x="247" y="714"/>
                  </a:cubicBezTo>
                  <a:cubicBezTo>
                    <a:pt x="244" y="724"/>
                    <a:pt x="240" y="727"/>
                    <a:pt x="241" y="742"/>
                  </a:cubicBezTo>
                  <a:cubicBezTo>
                    <a:pt x="238" y="754"/>
                    <a:pt x="233" y="762"/>
                    <a:pt x="250" y="768"/>
                  </a:cubicBezTo>
                  <a:cubicBezTo>
                    <a:pt x="250" y="742"/>
                    <a:pt x="246" y="724"/>
                    <a:pt x="257" y="703"/>
                  </a:cubicBezTo>
                  <a:cubicBezTo>
                    <a:pt x="258" y="703"/>
                    <a:pt x="260" y="698"/>
                    <a:pt x="260" y="696"/>
                  </a:cubicBezTo>
                  <a:cubicBezTo>
                    <a:pt x="267" y="687"/>
                    <a:pt x="272" y="680"/>
                    <a:pt x="284" y="679"/>
                  </a:cubicBezTo>
                  <a:cubicBezTo>
                    <a:pt x="286" y="683"/>
                    <a:pt x="289" y="686"/>
                    <a:pt x="291" y="690"/>
                  </a:cubicBezTo>
                  <a:cubicBezTo>
                    <a:pt x="296" y="689"/>
                    <a:pt x="294" y="687"/>
                    <a:pt x="302" y="690"/>
                  </a:cubicBezTo>
                  <a:cubicBezTo>
                    <a:pt x="302" y="695"/>
                    <a:pt x="301" y="699"/>
                    <a:pt x="301" y="703"/>
                  </a:cubicBezTo>
                  <a:cubicBezTo>
                    <a:pt x="299" y="707"/>
                    <a:pt x="296" y="707"/>
                    <a:pt x="296" y="712"/>
                  </a:cubicBezTo>
                  <a:cubicBezTo>
                    <a:pt x="297" y="713"/>
                    <a:pt x="298" y="713"/>
                    <a:pt x="299" y="714"/>
                  </a:cubicBezTo>
                  <a:cubicBezTo>
                    <a:pt x="300" y="716"/>
                    <a:pt x="301" y="719"/>
                    <a:pt x="302" y="722"/>
                  </a:cubicBezTo>
                  <a:cubicBezTo>
                    <a:pt x="303" y="722"/>
                    <a:pt x="304" y="722"/>
                    <a:pt x="305" y="722"/>
                  </a:cubicBezTo>
                  <a:cubicBezTo>
                    <a:pt x="300" y="699"/>
                    <a:pt x="307" y="691"/>
                    <a:pt x="326" y="684"/>
                  </a:cubicBezTo>
                  <a:cubicBezTo>
                    <a:pt x="324" y="688"/>
                    <a:pt x="323" y="690"/>
                    <a:pt x="323" y="694"/>
                  </a:cubicBezTo>
                  <a:cubicBezTo>
                    <a:pt x="323" y="694"/>
                    <a:pt x="325" y="694"/>
                    <a:pt x="326" y="694"/>
                  </a:cubicBezTo>
                  <a:cubicBezTo>
                    <a:pt x="326" y="691"/>
                    <a:pt x="331" y="691"/>
                    <a:pt x="335" y="689"/>
                  </a:cubicBezTo>
                  <a:cubicBezTo>
                    <a:pt x="335" y="690"/>
                    <a:pt x="335" y="691"/>
                    <a:pt x="336" y="692"/>
                  </a:cubicBezTo>
                  <a:cubicBezTo>
                    <a:pt x="332" y="695"/>
                    <a:pt x="329" y="700"/>
                    <a:pt x="326" y="707"/>
                  </a:cubicBezTo>
                  <a:cubicBezTo>
                    <a:pt x="327" y="710"/>
                    <a:pt x="329" y="709"/>
                    <a:pt x="333" y="710"/>
                  </a:cubicBezTo>
                  <a:cubicBezTo>
                    <a:pt x="333" y="714"/>
                    <a:pt x="326" y="723"/>
                    <a:pt x="323" y="727"/>
                  </a:cubicBezTo>
                  <a:cubicBezTo>
                    <a:pt x="320" y="736"/>
                    <a:pt x="318" y="740"/>
                    <a:pt x="310" y="742"/>
                  </a:cubicBezTo>
                  <a:cubicBezTo>
                    <a:pt x="308" y="738"/>
                    <a:pt x="307" y="735"/>
                    <a:pt x="306" y="731"/>
                  </a:cubicBezTo>
                  <a:cubicBezTo>
                    <a:pt x="305" y="732"/>
                    <a:pt x="305" y="733"/>
                    <a:pt x="305" y="733"/>
                  </a:cubicBezTo>
                  <a:cubicBezTo>
                    <a:pt x="301" y="733"/>
                    <a:pt x="297" y="732"/>
                    <a:pt x="293" y="731"/>
                  </a:cubicBezTo>
                  <a:cubicBezTo>
                    <a:pt x="293" y="733"/>
                    <a:pt x="292" y="736"/>
                    <a:pt x="292" y="739"/>
                  </a:cubicBezTo>
                  <a:cubicBezTo>
                    <a:pt x="290" y="739"/>
                    <a:pt x="287" y="739"/>
                    <a:pt x="285" y="740"/>
                  </a:cubicBezTo>
                  <a:cubicBezTo>
                    <a:pt x="285" y="735"/>
                    <a:pt x="281" y="734"/>
                    <a:pt x="281" y="731"/>
                  </a:cubicBezTo>
                  <a:cubicBezTo>
                    <a:pt x="274" y="731"/>
                    <a:pt x="272" y="731"/>
                    <a:pt x="271" y="738"/>
                  </a:cubicBezTo>
                  <a:cubicBezTo>
                    <a:pt x="270" y="738"/>
                    <a:pt x="269" y="738"/>
                    <a:pt x="268" y="738"/>
                  </a:cubicBezTo>
                  <a:cubicBezTo>
                    <a:pt x="265" y="749"/>
                    <a:pt x="264" y="758"/>
                    <a:pt x="264" y="773"/>
                  </a:cubicBezTo>
                  <a:cubicBezTo>
                    <a:pt x="266" y="780"/>
                    <a:pt x="268" y="787"/>
                    <a:pt x="270" y="793"/>
                  </a:cubicBezTo>
                  <a:cubicBezTo>
                    <a:pt x="279" y="806"/>
                    <a:pt x="279" y="806"/>
                    <a:pt x="280" y="811"/>
                  </a:cubicBezTo>
                  <a:cubicBezTo>
                    <a:pt x="285" y="811"/>
                    <a:pt x="292" y="820"/>
                    <a:pt x="305" y="817"/>
                  </a:cubicBezTo>
                  <a:cubicBezTo>
                    <a:pt x="305" y="814"/>
                    <a:pt x="310" y="814"/>
                    <a:pt x="314" y="812"/>
                  </a:cubicBezTo>
                  <a:cubicBezTo>
                    <a:pt x="314" y="811"/>
                    <a:pt x="314" y="810"/>
                    <a:pt x="314" y="809"/>
                  </a:cubicBezTo>
                  <a:cubicBezTo>
                    <a:pt x="304" y="786"/>
                    <a:pt x="302" y="766"/>
                    <a:pt x="310" y="745"/>
                  </a:cubicBezTo>
                  <a:cubicBezTo>
                    <a:pt x="310" y="745"/>
                    <a:pt x="311" y="746"/>
                    <a:pt x="312" y="746"/>
                  </a:cubicBezTo>
                  <a:cubicBezTo>
                    <a:pt x="312" y="751"/>
                    <a:pt x="312" y="756"/>
                    <a:pt x="313" y="761"/>
                  </a:cubicBezTo>
                  <a:cubicBezTo>
                    <a:pt x="313" y="758"/>
                    <a:pt x="314" y="754"/>
                    <a:pt x="315" y="751"/>
                  </a:cubicBezTo>
                  <a:cubicBezTo>
                    <a:pt x="316" y="751"/>
                    <a:pt x="317" y="751"/>
                    <a:pt x="318" y="751"/>
                  </a:cubicBezTo>
                  <a:cubicBezTo>
                    <a:pt x="320" y="777"/>
                    <a:pt x="323" y="802"/>
                    <a:pt x="347" y="823"/>
                  </a:cubicBezTo>
                  <a:cubicBezTo>
                    <a:pt x="350" y="818"/>
                    <a:pt x="355" y="807"/>
                    <a:pt x="360" y="804"/>
                  </a:cubicBezTo>
                  <a:cubicBezTo>
                    <a:pt x="360" y="801"/>
                    <a:pt x="360" y="798"/>
                    <a:pt x="361" y="796"/>
                  </a:cubicBezTo>
                  <a:cubicBezTo>
                    <a:pt x="351" y="789"/>
                    <a:pt x="352" y="782"/>
                    <a:pt x="350" y="775"/>
                  </a:cubicBezTo>
                  <a:cubicBezTo>
                    <a:pt x="343" y="763"/>
                    <a:pt x="343" y="755"/>
                    <a:pt x="346" y="746"/>
                  </a:cubicBezTo>
                  <a:cubicBezTo>
                    <a:pt x="353" y="745"/>
                    <a:pt x="354" y="735"/>
                    <a:pt x="358" y="729"/>
                  </a:cubicBezTo>
                  <a:cubicBezTo>
                    <a:pt x="362" y="729"/>
                    <a:pt x="365" y="724"/>
                    <a:pt x="366" y="720"/>
                  </a:cubicBezTo>
                  <a:cubicBezTo>
                    <a:pt x="377" y="719"/>
                    <a:pt x="372" y="705"/>
                    <a:pt x="372" y="701"/>
                  </a:cubicBezTo>
                  <a:cubicBezTo>
                    <a:pt x="374" y="697"/>
                    <a:pt x="376" y="694"/>
                    <a:pt x="379" y="691"/>
                  </a:cubicBezTo>
                  <a:cubicBezTo>
                    <a:pt x="379" y="678"/>
                    <a:pt x="382" y="673"/>
                    <a:pt x="385" y="664"/>
                  </a:cubicBezTo>
                  <a:cubicBezTo>
                    <a:pt x="386" y="664"/>
                    <a:pt x="387" y="664"/>
                    <a:pt x="388" y="665"/>
                  </a:cubicBezTo>
                  <a:cubicBezTo>
                    <a:pt x="389" y="668"/>
                    <a:pt x="390" y="672"/>
                    <a:pt x="390" y="675"/>
                  </a:cubicBezTo>
                  <a:cubicBezTo>
                    <a:pt x="392" y="673"/>
                    <a:pt x="392" y="673"/>
                    <a:pt x="394" y="672"/>
                  </a:cubicBezTo>
                  <a:cubicBezTo>
                    <a:pt x="395" y="673"/>
                    <a:pt x="395" y="675"/>
                    <a:pt x="396" y="677"/>
                  </a:cubicBezTo>
                  <a:cubicBezTo>
                    <a:pt x="397" y="677"/>
                    <a:pt x="398" y="677"/>
                    <a:pt x="399" y="677"/>
                  </a:cubicBezTo>
                  <a:cubicBezTo>
                    <a:pt x="404" y="669"/>
                    <a:pt x="404" y="669"/>
                    <a:pt x="407" y="668"/>
                  </a:cubicBezTo>
                  <a:cubicBezTo>
                    <a:pt x="407" y="662"/>
                    <a:pt x="408" y="655"/>
                    <a:pt x="409" y="649"/>
                  </a:cubicBezTo>
                  <a:cubicBezTo>
                    <a:pt x="412" y="648"/>
                    <a:pt x="414" y="648"/>
                    <a:pt x="417" y="647"/>
                  </a:cubicBezTo>
                  <a:cubicBezTo>
                    <a:pt x="412" y="621"/>
                    <a:pt x="420" y="629"/>
                    <a:pt x="431" y="610"/>
                  </a:cubicBezTo>
                  <a:cubicBezTo>
                    <a:pt x="434" y="599"/>
                    <a:pt x="431" y="592"/>
                    <a:pt x="441" y="590"/>
                  </a:cubicBezTo>
                  <a:cubicBezTo>
                    <a:pt x="444" y="586"/>
                    <a:pt x="444" y="586"/>
                    <a:pt x="445" y="586"/>
                  </a:cubicBezTo>
                  <a:cubicBezTo>
                    <a:pt x="446" y="590"/>
                    <a:pt x="447" y="594"/>
                    <a:pt x="448" y="597"/>
                  </a:cubicBezTo>
                  <a:cubicBezTo>
                    <a:pt x="443" y="603"/>
                    <a:pt x="447" y="637"/>
                    <a:pt x="447" y="644"/>
                  </a:cubicBezTo>
                  <a:cubicBezTo>
                    <a:pt x="448" y="644"/>
                    <a:pt x="450" y="644"/>
                    <a:pt x="451" y="645"/>
                  </a:cubicBezTo>
                  <a:cubicBezTo>
                    <a:pt x="455" y="652"/>
                    <a:pt x="456" y="661"/>
                    <a:pt x="450" y="672"/>
                  </a:cubicBezTo>
                  <a:cubicBezTo>
                    <a:pt x="451" y="672"/>
                    <a:pt x="452" y="673"/>
                    <a:pt x="454" y="673"/>
                  </a:cubicBezTo>
                  <a:cubicBezTo>
                    <a:pt x="454" y="677"/>
                    <a:pt x="454" y="677"/>
                    <a:pt x="453" y="681"/>
                  </a:cubicBezTo>
                  <a:cubicBezTo>
                    <a:pt x="452" y="681"/>
                    <a:pt x="451" y="681"/>
                    <a:pt x="451" y="682"/>
                  </a:cubicBezTo>
                  <a:cubicBezTo>
                    <a:pt x="451" y="685"/>
                    <a:pt x="452" y="689"/>
                    <a:pt x="453" y="692"/>
                  </a:cubicBezTo>
                  <a:cubicBezTo>
                    <a:pt x="452" y="692"/>
                    <a:pt x="451" y="692"/>
                    <a:pt x="451" y="692"/>
                  </a:cubicBezTo>
                  <a:cubicBezTo>
                    <a:pt x="447" y="701"/>
                    <a:pt x="451" y="712"/>
                    <a:pt x="450" y="723"/>
                  </a:cubicBezTo>
                  <a:cubicBezTo>
                    <a:pt x="441" y="732"/>
                    <a:pt x="441" y="729"/>
                    <a:pt x="441" y="746"/>
                  </a:cubicBezTo>
                  <a:cubicBezTo>
                    <a:pt x="432" y="755"/>
                    <a:pt x="418" y="755"/>
                    <a:pt x="408" y="755"/>
                  </a:cubicBezTo>
                  <a:cubicBezTo>
                    <a:pt x="408" y="755"/>
                    <a:pt x="408" y="756"/>
                    <a:pt x="408" y="757"/>
                  </a:cubicBezTo>
                  <a:cubicBezTo>
                    <a:pt x="411" y="758"/>
                    <a:pt x="414" y="758"/>
                    <a:pt x="417" y="759"/>
                  </a:cubicBezTo>
                  <a:cubicBezTo>
                    <a:pt x="417" y="762"/>
                    <a:pt x="417" y="764"/>
                    <a:pt x="417" y="768"/>
                  </a:cubicBezTo>
                  <a:cubicBezTo>
                    <a:pt x="420" y="771"/>
                    <a:pt x="441" y="782"/>
                    <a:pt x="434" y="794"/>
                  </a:cubicBezTo>
                  <a:cubicBezTo>
                    <a:pt x="434" y="796"/>
                    <a:pt x="434" y="799"/>
                    <a:pt x="435" y="802"/>
                  </a:cubicBezTo>
                  <a:cubicBezTo>
                    <a:pt x="430" y="807"/>
                    <a:pt x="424" y="806"/>
                    <a:pt x="420" y="806"/>
                  </a:cubicBezTo>
                  <a:cubicBezTo>
                    <a:pt x="420" y="807"/>
                    <a:pt x="420" y="808"/>
                    <a:pt x="420" y="809"/>
                  </a:cubicBezTo>
                  <a:cubicBezTo>
                    <a:pt x="425" y="812"/>
                    <a:pt x="426" y="812"/>
                    <a:pt x="427" y="821"/>
                  </a:cubicBezTo>
                  <a:cubicBezTo>
                    <a:pt x="426" y="821"/>
                    <a:pt x="425" y="821"/>
                    <a:pt x="424" y="822"/>
                  </a:cubicBezTo>
                  <a:cubicBezTo>
                    <a:pt x="423" y="827"/>
                    <a:pt x="420" y="831"/>
                    <a:pt x="420" y="838"/>
                  </a:cubicBezTo>
                  <a:cubicBezTo>
                    <a:pt x="417" y="837"/>
                    <a:pt x="415" y="837"/>
                    <a:pt x="412" y="837"/>
                  </a:cubicBezTo>
                  <a:cubicBezTo>
                    <a:pt x="408" y="827"/>
                    <a:pt x="401" y="818"/>
                    <a:pt x="396" y="815"/>
                  </a:cubicBezTo>
                  <a:cubicBezTo>
                    <a:pt x="395" y="816"/>
                    <a:pt x="395" y="817"/>
                    <a:pt x="395" y="818"/>
                  </a:cubicBezTo>
                  <a:cubicBezTo>
                    <a:pt x="392" y="817"/>
                    <a:pt x="390" y="816"/>
                    <a:pt x="387" y="815"/>
                  </a:cubicBezTo>
                  <a:cubicBezTo>
                    <a:pt x="387" y="815"/>
                    <a:pt x="387" y="814"/>
                    <a:pt x="387" y="813"/>
                  </a:cubicBezTo>
                  <a:cubicBezTo>
                    <a:pt x="382" y="813"/>
                    <a:pt x="383" y="815"/>
                    <a:pt x="382" y="818"/>
                  </a:cubicBezTo>
                  <a:cubicBezTo>
                    <a:pt x="380" y="818"/>
                    <a:pt x="379" y="818"/>
                    <a:pt x="379" y="818"/>
                  </a:cubicBezTo>
                  <a:cubicBezTo>
                    <a:pt x="378" y="816"/>
                    <a:pt x="378" y="815"/>
                    <a:pt x="378" y="813"/>
                  </a:cubicBezTo>
                  <a:cubicBezTo>
                    <a:pt x="368" y="813"/>
                    <a:pt x="352" y="869"/>
                    <a:pt x="349" y="876"/>
                  </a:cubicBezTo>
                  <a:cubicBezTo>
                    <a:pt x="349" y="885"/>
                    <a:pt x="343" y="888"/>
                    <a:pt x="345" y="900"/>
                  </a:cubicBezTo>
                  <a:cubicBezTo>
                    <a:pt x="344" y="904"/>
                    <a:pt x="343" y="908"/>
                    <a:pt x="343" y="912"/>
                  </a:cubicBezTo>
                  <a:cubicBezTo>
                    <a:pt x="343" y="918"/>
                    <a:pt x="344" y="924"/>
                    <a:pt x="345" y="930"/>
                  </a:cubicBezTo>
                  <a:cubicBezTo>
                    <a:pt x="346" y="929"/>
                    <a:pt x="346" y="929"/>
                    <a:pt x="347" y="929"/>
                  </a:cubicBezTo>
                  <a:cubicBezTo>
                    <a:pt x="348" y="927"/>
                    <a:pt x="348" y="925"/>
                    <a:pt x="348" y="924"/>
                  </a:cubicBezTo>
                  <a:cubicBezTo>
                    <a:pt x="349" y="923"/>
                    <a:pt x="351" y="923"/>
                    <a:pt x="352" y="923"/>
                  </a:cubicBezTo>
                  <a:cubicBezTo>
                    <a:pt x="350" y="945"/>
                    <a:pt x="350" y="945"/>
                    <a:pt x="351" y="948"/>
                  </a:cubicBezTo>
                  <a:cubicBezTo>
                    <a:pt x="355" y="936"/>
                    <a:pt x="355" y="936"/>
                    <a:pt x="357" y="925"/>
                  </a:cubicBezTo>
                  <a:cubicBezTo>
                    <a:pt x="357" y="925"/>
                    <a:pt x="358" y="925"/>
                    <a:pt x="359" y="925"/>
                  </a:cubicBezTo>
                  <a:cubicBezTo>
                    <a:pt x="359" y="928"/>
                    <a:pt x="357" y="940"/>
                    <a:pt x="358" y="943"/>
                  </a:cubicBezTo>
                  <a:cubicBezTo>
                    <a:pt x="366" y="943"/>
                    <a:pt x="367" y="942"/>
                    <a:pt x="369" y="935"/>
                  </a:cubicBezTo>
                  <a:cubicBezTo>
                    <a:pt x="378" y="921"/>
                    <a:pt x="378" y="921"/>
                    <a:pt x="384" y="906"/>
                  </a:cubicBezTo>
                  <a:cubicBezTo>
                    <a:pt x="381" y="908"/>
                    <a:pt x="377" y="911"/>
                    <a:pt x="376" y="915"/>
                  </a:cubicBezTo>
                  <a:cubicBezTo>
                    <a:pt x="375" y="915"/>
                    <a:pt x="374" y="915"/>
                    <a:pt x="374" y="915"/>
                  </a:cubicBezTo>
                  <a:cubicBezTo>
                    <a:pt x="374" y="911"/>
                    <a:pt x="374" y="908"/>
                    <a:pt x="374" y="905"/>
                  </a:cubicBezTo>
                  <a:cubicBezTo>
                    <a:pt x="369" y="907"/>
                    <a:pt x="370" y="906"/>
                    <a:pt x="368" y="910"/>
                  </a:cubicBezTo>
                  <a:cubicBezTo>
                    <a:pt x="368" y="907"/>
                    <a:pt x="368" y="903"/>
                    <a:pt x="368" y="900"/>
                  </a:cubicBezTo>
                  <a:cubicBezTo>
                    <a:pt x="367" y="900"/>
                    <a:pt x="366" y="900"/>
                    <a:pt x="366" y="900"/>
                  </a:cubicBezTo>
                  <a:cubicBezTo>
                    <a:pt x="366" y="897"/>
                    <a:pt x="366" y="897"/>
                    <a:pt x="374" y="880"/>
                  </a:cubicBezTo>
                  <a:cubicBezTo>
                    <a:pt x="379" y="880"/>
                    <a:pt x="382" y="853"/>
                    <a:pt x="386" y="849"/>
                  </a:cubicBezTo>
                  <a:cubicBezTo>
                    <a:pt x="386" y="846"/>
                    <a:pt x="387" y="843"/>
                    <a:pt x="387" y="841"/>
                  </a:cubicBezTo>
                  <a:cubicBezTo>
                    <a:pt x="390" y="841"/>
                    <a:pt x="390" y="831"/>
                    <a:pt x="400" y="831"/>
                  </a:cubicBezTo>
                  <a:cubicBezTo>
                    <a:pt x="400" y="831"/>
                    <a:pt x="400" y="831"/>
                    <a:pt x="400" y="832"/>
                  </a:cubicBezTo>
                  <a:cubicBezTo>
                    <a:pt x="408" y="832"/>
                    <a:pt x="397" y="875"/>
                    <a:pt x="387" y="880"/>
                  </a:cubicBezTo>
                  <a:cubicBezTo>
                    <a:pt x="382" y="889"/>
                    <a:pt x="379" y="892"/>
                    <a:pt x="376" y="903"/>
                  </a:cubicBezTo>
                  <a:cubicBezTo>
                    <a:pt x="377" y="903"/>
                    <a:pt x="379" y="902"/>
                    <a:pt x="381" y="902"/>
                  </a:cubicBezTo>
                  <a:cubicBezTo>
                    <a:pt x="382" y="894"/>
                    <a:pt x="384" y="891"/>
                    <a:pt x="387" y="887"/>
                  </a:cubicBezTo>
                  <a:cubicBezTo>
                    <a:pt x="389" y="887"/>
                    <a:pt x="390" y="887"/>
                    <a:pt x="391" y="887"/>
                  </a:cubicBezTo>
                  <a:cubicBezTo>
                    <a:pt x="390" y="891"/>
                    <a:pt x="388" y="896"/>
                    <a:pt x="387" y="901"/>
                  </a:cubicBezTo>
                  <a:cubicBezTo>
                    <a:pt x="388" y="901"/>
                    <a:pt x="389" y="901"/>
                    <a:pt x="390" y="901"/>
                  </a:cubicBezTo>
                  <a:cubicBezTo>
                    <a:pt x="390" y="899"/>
                    <a:pt x="391" y="897"/>
                    <a:pt x="392" y="895"/>
                  </a:cubicBezTo>
                  <a:cubicBezTo>
                    <a:pt x="393" y="895"/>
                    <a:pt x="398" y="887"/>
                    <a:pt x="400" y="885"/>
                  </a:cubicBezTo>
                  <a:cubicBezTo>
                    <a:pt x="401" y="885"/>
                    <a:pt x="401" y="885"/>
                    <a:pt x="403" y="885"/>
                  </a:cubicBezTo>
                  <a:cubicBezTo>
                    <a:pt x="394" y="903"/>
                    <a:pt x="382" y="925"/>
                    <a:pt x="376" y="946"/>
                  </a:cubicBezTo>
                  <a:cubicBezTo>
                    <a:pt x="374" y="951"/>
                    <a:pt x="367" y="974"/>
                    <a:pt x="362" y="979"/>
                  </a:cubicBezTo>
                  <a:cubicBezTo>
                    <a:pt x="362" y="982"/>
                    <a:pt x="362" y="985"/>
                    <a:pt x="362" y="988"/>
                  </a:cubicBezTo>
                  <a:cubicBezTo>
                    <a:pt x="368" y="984"/>
                    <a:pt x="369" y="973"/>
                    <a:pt x="370" y="969"/>
                  </a:cubicBezTo>
                  <a:cubicBezTo>
                    <a:pt x="371" y="968"/>
                    <a:pt x="371" y="968"/>
                    <a:pt x="372" y="968"/>
                  </a:cubicBezTo>
                  <a:cubicBezTo>
                    <a:pt x="376" y="951"/>
                    <a:pt x="385" y="934"/>
                    <a:pt x="392" y="919"/>
                  </a:cubicBezTo>
                  <a:cubicBezTo>
                    <a:pt x="393" y="919"/>
                    <a:pt x="395" y="919"/>
                    <a:pt x="397" y="919"/>
                  </a:cubicBezTo>
                  <a:cubicBezTo>
                    <a:pt x="398" y="916"/>
                    <a:pt x="399" y="913"/>
                    <a:pt x="400" y="910"/>
                  </a:cubicBezTo>
                  <a:cubicBezTo>
                    <a:pt x="401" y="910"/>
                    <a:pt x="401" y="910"/>
                    <a:pt x="403" y="910"/>
                  </a:cubicBezTo>
                  <a:cubicBezTo>
                    <a:pt x="403" y="916"/>
                    <a:pt x="400" y="922"/>
                    <a:pt x="399" y="932"/>
                  </a:cubicBezTo>
                  <a:cubicBezTo>
                    <a:pt x="401" y="927"/>
                    <a:pt x="404" y="922"/>
                    <a:pt x="407" y="917"/>
                  </a:cubicBezTo>
                  <a:cubicBezTo>
                    <a:pt x="407" y="930"/>
                    <a:pt x="402" y="944"/>
                    <a:pt x="398" y="960"/>
                  </a:cubicBezTo>
                  <a:cubicBezTo>
                    <a:pt x="399" y="964"/>
                    <a:pt x="398" y="973"/>
                    <a:pt x="393" y="979"/>
                  </a:cubicBezTo>
                  <a:cubicBezTo>
                    <a:pt x="393" y="985"/>
                    <a:pt x="392" y="986"/>
                    <a:pt x="387" y="1001"/>
                  </a:cubicBezTo>
                  <a:cubicBezTo>
                    <a:pt x="386" y="1016"/>
                    <a:pt x="382" y="1031"/>
                    <a:pt x="385" y="1050"/>
                  </a:cubicBezTo>
                  <a:cubicBezTo>
                    <a:pt x="384" y="1050"/>
                    <a:pt x="383" y="1051"/>
                    <a:pt x="382" y="1052"/>
                  </a:cubicBezTo>
                  <a:cubicBezTo>
                    <a:pt x="382" y="1052"/>
                    <a:pt x="382" y="1053"/>
                    <a:pt x="382" y="1055"/>
                  </a:cubicBezTo>
                  <a:cubicBezTo>
                    <a:pt x="384" y="1055"/>
                    <a:pt x="385" y="1055"/>
                    <a:pt x="387" y="1055"/>
                  </a:cubicBezTo>
                  <a:cubicBezTo>
                    <a:pt x="387" y="1069"/>
                    <a:pt x="379" y="1084"/>
                    <a:pt x="368" y="1094"/>
                  </a:cubicBezTo>
                  <a:cubicBezTo>
                    <a:pt x="366" y="1101"/>
                    <a:pt x="365" y="1109"/>
                    <a:pt x="365" y="1120"/>
                  </a:cubicBezTo>
                  <a:cubicBezTo>
                    <a:pt x="359" y="1125"/>
                    <a:pt x="353" y="1130"/>
                    <a:pt x="347" y="1135"/>
                  </a:cubicBezTo>
                  <a:cubicBezTo>
                    <a:pt x="347" y="1144"/>
                    <a:pt x="346" y="1147"/>
                    <a:pt x="340" y="1156"/>
                  </a:cubicBezTo>
                  <a:cubicBezTo>
                    <a:pt x="338" y="1170"/>
                    <a:pt x="334" y="1190"/>
                    <a:pt x="334" y="1206"/>
                  </a:cubicBezTo>
                  <a:cubicBezTo>
                    <a:pt x="332" y="1210"/>
                    <a:pt x="332" y="1218"/>
                    <a:pt x="333" y="1226"/>
                  </a:cubicBezTo>
                  <a:cubicBezTo>
                    <a:pt x="333" y="1229"/>
                    <a:pt x="329" y="1230"/>
                    <a:pt x="333" y="1238"/>
                  </a:cubicBezTo>
                  <a:cubicBezTo>
                    <a:pt x="337" y="1240"/>
                    <a:pt x="346" y="1244"/>
                    <a:pt x="338" y="1254"/>
                  </a:cubicBezTo>
                  <a:cubicBezTo>
                    <a:pt x="338" y="1262"/>
                    <a:pt x="332" y="1268"/>
                    <a:pt x="334" y="1279"/>
                  </a:cubicBezTo>
                  <a:cubicBezTo>
                    <a:pt x="338" y="1286"/>
                    <a:pt x="341" y="1289"/>
                    <a:pt x="339" y="1301"/>
                  </a:cubicBezTo>
                  <a:cubicBezTo>
                    <a:pt x="323" y="1301"/>
                    <a:pt x="323" y="1302"/>
                    <a:pt x="314" y="1303"/>
                  </a:cubicBezTo>
                  <a:cubicBezTo>
                    <a:pt x="314" y="1304"/>
                    <a:pt x="314" y="1304"/>
                    <a:pt x="314" y="1305"/>
                  </a:cubicBezTo>
                  <a:cubicBezTo>
                    <a:pt x="323" y="1305"/>
                    <a:pt x="338" y="1301"/>
                    <a:pt x="351" y="1305"/>
                  </a:cubicBezTo>
                  <a:cubicBezTo>
                    <a:pt x="351" y="1306"/>
                    <a:pt x="351" y="1307"/>
                    <a:pt x="351" y="1308"/>
                  </a:cubicBezTo>
                  <a:cubicBezTo>
                    <a:pt x="346" y="1308"/>
                    <a:pt x="342" y="1309"/>
                    <a:pt x="338" y="1310"/>
                  </a:cubicBezTo>
                  <a:cubicBezTo>
                    <a:pt x="338" y="1312"/>
                    <a:pt x="339" y="1314"/>
                    <a:pt x="339" y="1317"/>
                  </a:cubicBezTo>
                  <a:cubicBezTo>
                    <a:pt x="337" y="1317"/>
                    <a:pt x="334" y="1318"/>
                    <a:pt x="332" y="1319"/>
                  </a:cubicBezTo>
                  <a:cubicBezTo>
                    <a:pt x="332" y="1321"/>
                    <a:pt x="332" y="1323"/>
                    <a:pt x="332" y="1325"/>
                  </a:cubicBezTo>
                  <a:cubicBezTo>
                    <a:pt x="324" y="1326"/>
                    <a:pt x="327" y="1328"/>
                    <a:pt x="326" y="1335"/>
                  </a:cubicBezTo>
                  <a:cubicBezTo>
                    <a:pt x="325" y="1335"/>
                    <a:pt x="324" y="1335"/>
                    <a:pt x="323" y="1336"/>
                  </a:cubicBezTo>
                  <a:cubicBezTo>
                    <a:pt x="325" y="1343"/>
                    <a:pt x="325" y="1343"/>
                    <a:pt x="324" y="1344"/>
                  </a:cubicBezTo>
                  <a:cubicBezTo>
                    <a:pt x="323" y="1342"/>
                    <a:pt x="322" y="1341"/>
                    <a:pt x="322" y="1340"/>
                  </a:cubicBezTo>
                  <a:cubicBezTo>
                    <a:pt x="321" y="1340"/>
                    <a:pt x="320" y="1340"/>
                    <a:pt x="319" y="1340"/>
                  </a:cubicBezTo>
                  <a:cubicBezTo>
                    <a:pt x="319" y="1339"/>
                    <a:pt x="319" y="1338"/>
                    <a:pt x="319" y="1338"/>
                  </a:cubicBezTo>
                  <a:cubicBezTo>
                    <a:pt x="318" y="1338"/>
                    <a:pt x="317" y="1338"/>
                    <a:pt x="316" y="1338"/>
                  </a:cubicBezTo>
                  <a:cubicBezTo>
                    <a:pt x="319" y="1344"/>
                    <a:pt x="324" y="1353"/>
                    <a:pt x="326" y="1365"/>
                  </a:cubicBezTo>
                  <a:cubicBezTo>
                    <a:pt x="325" y="1364"/>
                    <a:pt x="324" y="1364"/>
                    <a:pt x="323" y="1364"/>
                  </a:cubicBezTo>
                  <a:cubicBezTo>
                    <a:pt x="323" y="1364"/>
                    <a:pt x="322" y="1365"/>
                    <a:pt x="322" y="1366"/>
                  </a:cubicBezTo>
                  <a:cubicBezTo>
                    <a:pt x="321" y="1366"/>
                    <a:pt x="320" y="1366"/>
                    <a:pt x="318" y="1366"/>
                  </a:cubicBezTo>
                  <a:cubicBezTo>
                    <a:pt x="318" y="1366"/>
                    <a:pt x="318" y="1367"/>
                    <a:pt x="318" y="1368"/>
                  </a:cubicBezTo>
                  <a:cubicBezTo>
                    <a:pt x="313" y="1366"/>
                    <a:pt x="310" y="1358"/>
                    <a:pt x="309" y="1357"/>
                  </a:cubicBezTo>
                  <a:cubicBezTo>
                    <a:pt x="308" y="1357"/>
                    <a:pt x="307" y="1357"/>
                    <a:pt x="307" y="1357"/>
                  </a:cubicBezTo>
                  <a:cubicBezTo>
                    <a:pt x="307" y="1358"/>
                    <a:pt x="307" y="1358"/>
                    <a:pt x="307" y="1359"/>
                  </a:cubicBezTo>
                  <a:cubicBezTo>
                    <a:pt x="294" y="1361"/>
                    <a:pt x="290" y="1355"/>
                    <a:pt x="287" y="1349"/>
                  </a:cubicBezTo>
                  <a:cubicBezTo>
                    <a:pt x="286" y="1349"/>
                    <a:pt x="286" y="1349"/>
                    <a:pt x="285" y="1349"/>
                  </a:cubicBezTo>
                  <a:cubicBezTo>
                    <a:pt x="284" y="1346"/>
                    <a:pt x="283" y="1344"/>
                    <a:pt x="282" y="1342"/>
                  </a:cubicBezTo>
                  <a:cubicBezTo>
                    <a:pt x="280" y="1342"/>
                    <a:pt x="278" y="1342"/>
                    <a:pt x="276" y="1342"/>
                  </a:cubicBezTo>
                  <a:cubicBezTo>
                    <a:pt x="267" y="1360"/>
                    <a:pt x="262" y="1361"/>
                    <a:pt x="275" y="1383"/>
                  </a:cubicBezTo>
                  <a:cubicBezTo>
                    <a:pt x="275" y="1389"/>
                    <a:pt x="271" y="1397"/>
                    <a:pt x="267" y="1403"/>
                  </a:cubicBezTo>
                  <a:cubicBezTo>
                    <a:pt x="265" y="1403"/>
                    <a:pt x="264" y="1403"/>
                    <a:pt x="262" y="14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6" name="Freeform 7"/>
            <p:cNvSpPr>
              <a:spLocks/>
            </p:cNvSpPr>
            <p:nvPr/>
          </p:nvSpPr>
          <p:spPr bwMode="auto">
            <a:xfrm>
              <a:off x="8918576" y="4090988"/>
              <a:ext cx="1730375" cy="2320925"/>
            </a:xfrm>
            <a:custGeom>
              <a:avLst/>
              <a:gdLst>
                <a:gd name="T0" fmla="*/ 582 w 794"/>
                <a:gd name="T1" fmla="*/ 881 h 1065"/>
                <a:gd name="T2" fmla="*/ 543 w 794"/>
                <a:gd name="T3" fmla="*/ 665 h 1065"/>
                <a:gd name="T4" fmla="*/ 480 w 794"/>
                <a:gd name="T5" fmla="*/ 514 h 1065"/>
                <a:gd name="T6" fmla="*/ 451 w 794"/>
                <a:gd name="T7" fmla="*/ 397 h 1065"/>
                <a:gd name="T8" fmla="*/ 543 w 794"/>
                <a:gd name="T9" fmla="*/ 431 h 1065"/>
                <a:gd name="T10" fmla="*/ 532 w 794"/>
                <a:gd name="T11" fmla="*/ 202 h 1065"/>
                <a:gd name="T12" fmla="*/ 529 w 794"/>
                <a:gd name="T13" fmla="*/ 164 h 1065"/>
                <a:gd name="T14" fmla="*/ 501 w 794"/>
                <a:gd name="T15" fmla="*/ 152 h 1065"/>
                <a:gd name="T16" fmla="*/ 405 w 794"/>
                <a:gd name="T17" fmla="*/ 151 h 1065"/>
                <a:gd name="T18" fmla="*/ 299 w 794"/>
                <a:gd name="T19" fmla="*/ 183 h 1065"/>
                <a:gd name="T20" fmla="*/ 62 w 794"/>
                <a:gd name="T21" fmla="*/ 177 h 1065"/>
                <a:gd name="T22" fmla="*/ 18 w 794"/>
                <a:gd name="T23" fmla="*/ 60 h 1065"/>
                <a:gd name="T24" fmla="*/ 24 w 794"/>
                <a:gd name="T25" fmla="*/ 2 h 1065"/>
                <a:gd name="T26" fmla="*/ 129 w 794"/>
                <a:gd name="T27" fmla="*/ 133 h 1065"/>
                <a:gd name="T28" fmla="*/ 237 w 794"/>
                <a:gd name="T29" fmla="*/ 145 h 1065"/>
                <a:gd name="T30" fmla="*/ 454 w 794"/>
                <a:gd name="T31" fmla="*/ 94 h 1065"/>
                <a:gd name="T32" fmla="*/ 535 w 794"/>
                <a:gd name="T33" fmla="*/ 66 h 1065"/>
                <a:gd name="T34" fmla="*/ 689 w 794"/>
                <a:gd name="T35" fmla="*/ 142 h 1065"/>
                <a:gd name="T36" fmla="*/ 649 w 794"/>
                <a:gd name="T37" fmla="*/ 99 h 1065"/>
                <a:gd name="T38" fmla="*/ 612 w 794"/>
                <a:gd name="T39" fmla="*/ 104 h 1065"/>
                <a:gd name="T40" fmla="*/ 718 w 794"/>
                <a:gd name="T41" fmla="*/ 166 h 1065"/>
                <a:gd name="T42" fmla="*/ 736 w 794"/>
                <a:gd name="T43" fmla="*/ 218 h 1065"/>
                <a:gd name="T44" fmla="*/ 715 w 794"/>
                <a:gd name="T45" fmla="*/ 192 h 1065"/>
                <a:gd name="T46" fmla="*/ 713 w 794"/>
                <a:gd name="T47" fmla="*/ 199 h 1065"/>
                <a:gd name="T48" fmla="*/ 704 w 794"/>
                <a:gd name="T49" fmla="*/ 201 h 1065"/>
                <a:gd name="T50" fmla="*/ 697 w 794"/>
                <a:gd name="T51" fmla="*/ 207 h 1065"/>
                <a:gd name="T52" fmla="*/ 695 w 794"/>
                <a:gd name="T53" fmla="*/ 246 h 1065"/>
                <a:gd name="T54" fmla="*/ 731 w 794"/>
                <a:gd name="T55" fmla="*/ 345 h 1065"/>
                <a:gd name="T56" fmla="*/ 689 w 794"/>
                <a:gd name="T57" fmla="*/ 319 h 1065"/>
                <a:gd name="T58" fmla="*/ 669 w 794"/>
                <a:gd name="T59" fmla="*/ 213 h 1065"/>
                <a:gd name="T60" fmla="*/ 676 w 794"/>
                <a:gd name="T61" fmla="*/ 315 h 1065"/>
                <a:gd name="T62" fmla="*/ 720 w 794"/>
                <a:gd name="T63" fmla="*/ 372 h 1065"/>
                <a:gd name="T64" fmla="*/ 765 w 794"/>
                <a:gd name="T65" fmla="*/ 397 h 1065"/>
                <a:gd name="T66" fmla="*/ 733 w 794"/>
                <a:gd name="T67" fmla="*/ 390 h 1065"/>
                <a:gd name="T68" fmla="*/ 752 w 794"/>
                <a:gd name="T69" fmla="*/ 407 h 1065"/>
                <a:gd name="T70" fmla="*/ 710 w 794"/>
                <a:gd name="T71" fmla="*/ 397 h 1065"/>
                <a:gd name="T72" fmla="*/ 710 w 794"/>
                <a:gd name="T73" fmla="*/ 399 h 1065"/>
                <a:gd name="T74" fmla="*/ 722 w 794"/>
                <a:gd name="T75" fmla="*/ 419 h 1065"/>
                <a:gd name="T76" fmla="*/ 695 w 794"/>
                <a:gd name="T77" fmla="*/ 408 h 1065"/>
                <a:gd name="T78" fmla="*/ 715 w 794"/>
                <a:gd name="T79" fmla="*/ 436 h 1065"/>
                <a:gd name="T80" fmla="*/ 686 w 794"/>
                <a:gd name="T81" fmla="*/ 452 h 1065"/>
                <a:gd name="T82" fmla="*/ 752 w 794"/>
                <a:gd name="T83" fmla="*/ 508 h 1065"/>
                <a:gd name="T84" fmla="*/ 664 w 794"/>
                <a:gd name="T85" fmla="*/ 467 h 1065"/>
                <a:gd name="T86" fmla="*/ 718 w 794"/>
                <a:gd name="T87" fmla="*/ 519 h 1065"/>
                <a:gd name="T88" fmla="*/ 717 w 794"/>
                <a:gd name="T89" fmla="*/ 548 h 1065"/>
                <a:gd name="T90" fmla="*/ 722 w 794"/>
                <a:gd name="T91" fmla="*/ 522 h 1065"/>
                <a:gd name="T92" fmla="*/ 731 w 794"/>
                <a:gd name="T93" fmla="*/ 526 h 1065"/>
                <a:gd name="T94" fmla="*/ 736 w 794"/>
                <a:gd name="T95" fmla="*/ 548 h 1065"/>
                <a:gd name="T96" fmla="*/ 722 w 794"/>
                <a:gd name="T97" fmla="*/ 578 h 1065"/>
                <a:gd name="T98" fmla="*/ 764 w 794"/>
                <a:gd name="T99" fmla="*/ 561 h 1065"/>
                <a:gd name="T100" fmla="*/ 781 w 794"/>
                <a:gd name="T101" fmla="*/ 558 h 1065"/>
                <a:gd name="T102" fmla="*/ 753 w 794"/>
                <a:gd name="T103" fmla="*/ 583 h 1065"/>
                <a:gd name="T104" fmla="*/ 764 w 794"/>
                <a:gd name="T105" fmla="*/ 596 h 1065"/>
                <a:gd name="T106" fmla="*/ 775 w 794"/>
                <a:gd name="T107" fmla="*/ 609 h 1065"/>
                <a:gd name="T108" fmla="*/ 722 w 794"/>
                <a:gd name="T109" fmla="*/ 631 h 1065"/>
                <a:gd name="T110" fmla="*/ 663 w 794"/>
                <a:gd name="T111" fmla="*/ 599 h 1065"/>
                <a:gd name="T112" fmla="*/ 572 w 794"/>
                <a:gd name="T113" fmla="*/ 499 h 1065"/>
                <a:gd name="T114" fmla="*/ 586 w 794"/>
                <a:gd name="T115" fmla="*/ 612 h 1065"/>
                <a:gd name="T116" fmla="*/ 575 w 794"/>
                <a:gd name="T117" fmla="*/ 645 h 1065"/>
                <a:gd name="T118" fmla="*/ 660 w 794"/>
                <a:gd name="T119" fmla="*/ 902 h 1065"/>
                <a:gd name="T120" fmla="*/ 626 w 794"/>
                <a:gd name="T121" fmla="*/ 978 h 10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94" h="1065">
                  <a:moveTo>
                    <a:pt x="504" y="1065"/>
                  </a:moveTo>
                  <a:cubicBezTo>
                    <a:pt x="503" y="1064"/>
                    <a:pt x="502" y="1064"/>
                    <a:pt x="501" y="1064"/>
                  </a:cubicBezTo>
                  <a:cubicBezTo>
                    <a:pt x="501" y="1056"/>
                    <a:pt x="500" y="1057"/>
                    <a:pt x="506" y="1053"/>
                  </a:cubicBezTo>
                  <a:cubicBezTo>
                    <a:pt x="508" y="1048"/>
                    <a:pt x="510" y="1044"/>
                    <a:pt x="512" y="1040"/>
                  </a:cubicBezTo>
                  <a:cubicBezTo>
                    <a:pt x="513" y="1040"/>
                    <a:pt x="514" y="1040"/>
                    <a:pt x="515" y="1040"/>
                  </a:cubicBezTo>
                  <a:cubicBezTo>
                    <a:pt x="520" y="1030"/>
                    <a:pt x="525" y="1021"/>
                    <a:pt x="530" y="1012"/>
                  </a:cubicBezTo>
                  <a:cubicBezTo>
                    <a:pt x="533" y="988"/>
                    <a:pt x="532" y="993"/>
                    <a:pt x="552" y="982"/>
                  </a:cubicBezTo>
                  <a:cubicBezTo>
                    <a:pt x="552" y="980"/>
                    <a:pt x="553" y="979"/>
                    <a:pt x="554" y="978"/>
                  </a:cubicBezTo>
                  <a:cubicBezTo>
                    <a:pt x="558" y="978"/>
                    <a:pt x="568" y="956"/>
                    <a:pt x="573" y="954"/>
                  </a:cubicBezTo>
                  <a:cubicBezTo>
                    <a:pt x="579" y="940"/>
                    <a:pt x="581" y="931"/>
                    <a:pt x="571" y="923"/>
                  </a:cubicBezTo>
                  <a:cubicBezTo>
                    <a:pt x="571" y="921"/>
                    <a:pt x="571" y="919"/>
                    <a:pt x="571" y="918"/>
                  </a:cubicBezTo>
                  <a:cubicBezTo>
                    <a:pt x="571" y="917"/>
                    <a:pt x="572" y="917"/>
                    <a:pt x="573" y="917"/>
                  </a:cubicBezTo>
                  <a:cubicBezTo>
                    <a:pt x="574" y="903"/>
                    <a:pt x="581" y="891"/>
                    <a:pt x="582" y="881"/>
                  </a:cubicBezTo>
                  <a:cubicBezTo>
                    <a:pt x="582" y="865"/>
                    <a:pt x="584" y="848"/>
                    <a:pt x="587" y="836"/>
                  </a:cubicBezTo>
                  <a:cubicBezTo>
                    <a:pt x="583" y="828"/>
                    <a:pt x="587" y="822"/>
                    <a:pt x="587" y="816"/>
                  </a:cubicBezTo>
                  <a:cubicBezTo>
                    <a:pt x="583" y="804"/>
                    <a:pt x="583" y="800"/>
                    <a:pt x="585" y="790"/>
                  </a:cubicBezTo>
                  <a:cubicBezTo>
                    <a:pt x="588" y="789"/>
                    <a:pt x="592" y="788"/>
                    <a:pt x="596" y="787"/>
                  </a:cubicBezTo>
                  <a:cubicBezTo>
                    <a:pt x="596" y="786"/>
                    <a:pt x="596" y="785"/>
                    <a:pt x="596" y="783"/>
                  </a:cubicBezTo>
                  <a:cubicBezTo>
                    <a:pt x="588" y="784"/>
                    <a:pt x="586" y="785"/>
                    <a:pt x="582" y="783"/>
                  </a:cubicBezTo>
                  <a:cubicBezTo>
                    <a:pt x="579" y="776"/>
                    <a:pt x="577" y="762"/>
                    <a:pt x="575" y="757"/>
                  </a:cubicBezTo>
                  <a:cubicBezTo>
                    <a:pt x="574" y="749"/>
                    <a:pt x="573" y="741"/>
                    <a:pt x="573" y="734"/>
                  </a:cubicBezTo>
                  <a:cubicBezTo>
                    <a:pt x="563" y="728"/>
                    <a:pt x="562" y="723"/>
                    <a:pt x="560" y="717"/>
                  </a:cubicBezTo>
                  <a:cubicBezTo>
                    <a:pt x="557" y="717"/>
                    <a:pt x="556" y="709"/>
                    <a:pt x="555" y="708"/>
                  </a:cubicBezTo>
                  <a:cubicBezTo>
                    <a:pt x="554" y="708"/>
                    <a:pt x="552" y="705"/>
                    <a:pt x="548" y="704"/>
                  </a:cubicBezTo>
                  <a:cubicBezTo>
                    <a:pt x="548" y="701"/>
                    <a:pt x="546" y="701"/>
                    <a:pt x="545" y="701"/>
                  </a:cubicBezTo>
                  <a:cubicBezTo>
                    <a:pt x="533" y="686"/>
                    <a:pt x="543" y="677"/>
                    <a:pt x="543" y="665"/>
                  </a:cubicBezTo>
                  <a:cubicBezTo>
                    <a:pt x="541" y="661"/>
                    <a:pt x="540" y="657"/>
                    <a:pt x="538" y="654"/>
                  </a:cubicBezTo>
                  <a:cubicBezTo>
                    <a:pt x="537" y="654"/>
                    <a:pt x="537" y="654"/>
                    <a:pt x="537" y="654"/>
                  </a:cubicBezTo>
                  <a:cubicBezTo>
                    <a:pt x="532" y="644"/>
                    <a:pt x="528" y="641"/>
                    <a:pt x="526" y="632"/>
                  </a:cubicBezTo>
                  <a:cubicBezTo>
                    <a:pt x="525" y="632"/>
                    <a:pt x="524" y="632"/>
                    <a:pt x="524" y="632"/>
                  </a:cubicBezTo>
                  <a:cubicBezTo>
                    <a:pt x="524" y="631"/>
                    <a:pt x="524" y="631"/>
                    <a:pt x="524" y="630"/>
                  </a:cubicBezTo>
                  <a:cubicBezTo>
                    <a:pt x="523" y="630"/>
                    <a:pt x="522" y="630"/>
                    <a:pt x="522" y="630"/>
                  </a:cubicBezTo>
                  <a:cubicBezTo>
                    <a:pt x="521" y="629"/>
                    <a:pt x="521" y="628"/>
                    <a:pt x="521" y="628"/>
                  </a:cubicBezTo>
                  <a:cubicBezTo>
                    <a:pt x="521" y="628"/>
                    <a:pt x="520" y="628"/>
                    <a:pt x="520" y="628"/>
                  </a:cubicBezTo>
                  <a:cubicBezTo>
                    <a:pt x="512" y="610"/>
                    <a:pt x="508" y="597"/>
                    <a:pt x="505" y="583"/>
                  </a:cubicBezTo>
                  <a:cubicBezTo>
                    <a:pt x="504" y="583"/>
                    <a:pt x="504" y="583"/>
                    <a:pt x="504" y="583"/>
                  </a:cubicBezTo>
                  <a:cubicBezTo>
                    <a:pt x="502" y="577"/>
                    <a:pt x="500" y="571"/>
                    <a:pt x="499" y="565"/>
                  </a:cubicBezTo>
                  <a:cubicBezTo>
                    <a:pt x="497" y="554"/>
                    <a:pt x="495" y="542"/>
                    <a:pt x="493" y="533"/>
                  </a:cubicBezTo>
                  <a:cubicBezTo>
                    <a:pt x="482" y="529"/>
                    <a:pt x="481" y="518"/>
                    <a:pt x="480" y="514"/>
                  </a:cubicBezTo>
                  <a:cubicBezTo>
                    <a:pt x="471" y="508"/>
                    <a:pt x="472" y="497"/>
                    <a:pt x="471" y="492"/>
                  </a:cubicBezTo>
                  <a:cubicBezTo>
                    <a:pt x="470" y="489"/>
                    <a:pt x="468" y="486"/>
                    <a:pt x="467" y="483"/>
                  </a:cubicBezTo>
                  <a:cubicBezTo>
                    <a:pt x="466" y="483"/>
                    <a:pt x="466" y="483"/>
                    <a:pt x="465" y="483"/>
                  </a:cubicBezTo>
                  <a:cubicBezTo>
                    <a:pt x="465" y="481"/>
                    <a:pt x="465" y="479"/>
                    <a:pt x="465" y="477"/>
                  </a:cubicBezTo>
                  <a:cubicBezTo>
                    <a:pt x="470" y="475"/>
                    <a:pt x="475" y="473"/>
                    <a:pt x="478" y="470"/>
                  </a:cubicBezTo>
                  <a:cubicBezTo>
                    <a:pt x="473" y="465"/>
                    <a:pt x="466" y="470"/>
                    <a:pt x="465" y="470"/>
                  </a:cubicBezTo>
                  <a:cubicBezTo>
                    <a:pt x="465" y="471"/>
                    <a:pt x="465" y="472"/>
                    <a:pt x="465" y="473"/>
                  </a:cubicBezTo>
                  <a:cubicBezTo>
                    <a:pt x="463" y="473"/>
                    <a:pt x="462" y="473"/>
                    <a:pt x="460" y="473"/>
                  </a:cubicBezTo>
                  <a:cubicBezTo>
                    <a:pt x="458" y="465"/>
                    <a:pt x="454" y="466"/>
                    <a:pt x="451" y="464"/>
                  </a:cubicBezTo>
                  <a:cubicBezTo>
                    <a:pt x="449" y="460"/>
                    <a:pt x="446" y="457"/>
                    <a:pt x="443" y="453"/>
                  </a:cubicBezTo>
                  <a:cubicBezTo>
                    <a:pt x="441" y="448"/>
                    <a:pt x="439" y="442"/>
                    <a:pt x="438" y="437"/>
                  </a:cubicBezTo>
                  <a:cubicBezTo>
                    <a:pt x="436" y="417"/>
                    <a:pt x="439" y="410"/>
                    <a:pt x="448" y="397"/>
                  </a:cubicBezTo>
                  <a:cubicBezTo>
                    <a:pt x="449" y="397"/>
                    <a:pt x="449" y="397"/>
                    <a:pt x="451" y="397"/>
                  </a:cubicBezTo>
                  <a:cubicBezTo>
                    <a:pt x="451" y="409"/>
                    <a:pt x="446" y="442"/>
                    <a:pt x="472" y="442"/>
                  </a:cubicBezTo>
                  <a:cubicBezTo>
                    <a:pt x="476" y="437"/>
                    <a:pt x="477" y="429"/>
                    <a:pt x="477" y="425"/>
                  </a:cubicBezTo>
                  <a:cubicBezTo>
                    <a:pt x="480" y="424"/>
                    <a:pt x="483" y="423"/>
                    <a:pt x="487" y="422"/>
                  </a:cubicBezTo>
                  <a:cubicBezTo>
                    <a:pt x="491" y="425"/>
                    <a:pt x="494" y="426"/>
                    <a:pt x="503" y="425"/>
                  </a:cubicBezTo>
                  <a:cubicBezTo>
                    <a:pt x="506" y="434"/>
                    <a:pt x="506" y="434"/>
                    <a:pt x="507" y="442"/>
                  </a:cubicBezTo>
                  <a:cubicBezTo>
                    <a:pt x="510" y="441"/>
                    <a:pt x="510" y="440"/>
                    <a:pt x="515" y="442"/>
                  </a:cubicBezTo>
                  <a:cubicBezTo>
                    <a:pt x="518" y="440"/>
                    <a:pt x="520" y="435"/>
                    <a:pt x="526" y="440"/>
                  </a:cubicBezTo>
                  <a:cubicBezTo>
                    <a:pt x="528" y="437"/>
                    <a:pt x="527" y="438"/>
                    <a:pt x="532" y="436"/>
                  </a:cubicBezTo>
                  <a:cubicBezTo>
                    <a:pt x="530" y="442"/>
                    <a:pt x="529" y="447"/>
                    <a:pt x="528" y="453"/>
                  </a:cubicBezTo>
                  <a:cubicBezTo>
                    <a:pt x="533" y="450"/>
                    <a:pt x="536" y="436"/>
                    <a:pt x="537" y="432"/>
                  </a:cubicBezTo>
                  <a:cubicBezTo>
                    <a:pt x="538" y="432"/>
                    <a:pt x="539" y="432"/>
                    <a:pt x="540" y="432"/>
                  </a:cubicBezTo>
                  <a:cubicBezTo>
                    <a:pt x="540" y="434"/>
                    <a:pt x="540" y="436"/>
                    <a:pt x="541" y="439"/>
                  </a:cubicBezTo>
                  <a:cubicBezTo>
                    <a:pt x="542" y="436"/>
                    <a:pt x="543" y="434"/>
                    <a:pt x="543" y="431"/>
                  </a:cubicBezTo>
                  <a:cubicBezTo>
                    <a:pt x="544" y="440"/>
                    <a:pt x="544" y="440"/>
                    <a:pt x="543" y="449"/>
                  </a:cubicBezTo>
                  <a:cubicBezTo>
                    <a:pt x="543" y="450"/>
                    <a:pt x="544" y="450"/>
                    <a:pt x="545" y="451"/>
                  </a:cubicBezTo>
                  <a:cubicBezTo>
                    <a:pt x="546" y="451"/>
                    <a:pt x="548" y="450"/>
                    <a:pt x="549" y="450"/>
                  </a:cubicBezTo>
                  <a:cubicBezTo>
                    <a:pt x="549" y="451"/>
                    <a:pt x="550" y="451"/>
                    <a:pt x="550" y="452"/>
                  </a:cubicBezTo>
                  <a:cubicBezTo>
                    <a:pt x="551" y="452"/>
                    <a:pt x="552" y="452"/>
                    <a:pt x="553" y="453"/>
                  </a:cubicBezTo>
                  <a:cubicBezTo>
                    <a:pt x="554" y="451"/>
                    <a:pt x="554" y="451"/>
                    <a:pt x="554" y="450"/>
                  </a:cubicBezTo>
                  <a:cubicBezTo>
                    <a:pt x="554" y="452"/>
                    <a:pt x="555" y="454"/>
                    <a:pt x="555" y="457"/>
                  </a:cubicBezTo>
                  <a:cubicBezTo>
                    <a:pt x="556" y="455"/>
                    <a:pt x="557" y="453"/>
                    <a:pt x="558" y="451"/>
                  </a:cubicBezTo>
                  <a:cubicBezTo>
                    <a:pt x="558" y="435"/>
                    <a:pt x="559" y="416"/>
                    <a:pt x="561" y="402"/>
                  </a:cubicBezTo>
                  <a:cubicBezTo>
                    <a:pt x="560" y="382"/>
                    <a:pt x="561" y="366"/>
                    <a:pt x="563" y="349"/>
                  </a:cubicBezTo>
                  <a:cubicBezTo>
                    <a:pt x="562" y="349"/>
                    <a:pt x="560" y="349"/>
                    <a:pt x="559" y="349"/>
                  </a:cubicBezTo>
                  <a:cubicBezTo>
                    <a:pt x="554" y="322"/>
                    <a:pt x="556" y="295"/>
                    <a:pt x="557" y="272"/>
                  </a:cubicBezTo>
                  <a:cubicBezTo>
                    <a:pt x="555" y="244"/>
                    <a:pt x="542" y="222"/>
                    <a:pt x="532" y="202"/>
                  </a:cubicBezTo>
                  <a:cubicBezTo>
                    <a:pt x="529" y="188"/>
                    <a:pt x="514" y="173"/>
                    <a:pt x="516" y="168"/>
                  </a:cubicBezTo>
                  <a:cubicBezTo>
                    <a:pt x="523" y="173"/>
                    <a:pt x="530" y="175"/>
                    <a:pt x="536" y="184"/>
                  </a:cubicBezTo>
                  <a:cubicBezTo>
                    <a:pt x="537" y="183"/>
                    <a:pt x="537" y="183"/>
                    <a:pt x="538" y="183"/>
                  </a:cubicBezTo>
                  <a:cubicBezTo>
                    <a:pt x="537" y="181"/>
                    <a:pt x="537" y="179"/>
                    <a:pt x="537" y="177"/>
                  </a:cubicBezTo>
                  <a:cubicBezTo>
                    <a:pt x="551" y="177"/>
                    <a:pt x="553" y="183"/>
                    <a:pt x="561" y="199"/>
                  </a:cubicBezTo>
                  <a:cubicBezTo>
                    <a:pt x="560" y="195"/>
                    <a:pt x="560" y="191"/>
                    <a:pt x="560" y="188"/>
                  </a:cubicBezTo>
                  <a:cubicBezTo>
                    <a:pt x="559" y="188"/>
                    <a:pt x="558" y="188"/>
                    <a:pt x="558" y="188"/>
                  </a:cubicBezTo>
                  <a:cubicBezTo>
                    <a:pt x="556" y="183"/>
                    <a:pt x="554" y="177"/>
                    <a:pt x="552" y="173"/>
                  </a:cubicBezTo>
                  <a:cubicBezTo>
                    <a:pt x="548" y="173"/>
                    <a:pt x="543" y="173"/>
                    <a:pt x="540" y="173"/>
                  </a:cubicBezTo>
                  <a:cubicBezTo>
                    <a:pt x="539" y="170"/>
                    <a:pt x="537" y="169"/>
                    <a:pt x="535" y="168"/>
                  </a:cubicBezTo>
                  <a:cubicBezTo>
                    <a:pt x="535" y="167"/>
                    <a:pt x="535" y="165"/>
                    <a:pt x="535" y="164"/>
                  </a:cubicBezTo>
                  <a:cubicBezTo>
                    <a:pt x="533" y="163"/>
                    <a:pt x="531" y="162"/>
                    <a:pt x="529" y="162"/>
                  </a:cubicBezTo>
                  <a:cubicBezTo>
                    <a:pt x="529" y="162"/>
                    <a:pt x="529" y="163"/>
                    <a:pt x="529" y="164"/>
                  </a:cubicBezTo>
                  <a:cubicBezTo>
                    <a:pt x="518" y="164"/>
                    <a:pt x="516" y="161"/>
                    <a:pt x="511" y="158"/>
                  </a:cubicBezTo>
                  <a:cubicBezTo>
                    <a:pt x="511" y="154"/>
                    <a:pt x="506" y="153"/>
                    <a:pt x="506" y="153"/>
                  </a:cubicBezTo>
                  <a:cubicBezTo>
                    <a:pt x="505" y="152"/>
                    <a:pt x="505" y="151"/>
                    <a:pt x="505" y="151"/>
                  </a:cubicBezTo>
                  <a:cubicBezTo>
                    <a:pt x="504" y="151"/>
                    <a:pt x="504" y="151"/>
                    <a:pt x="504" y="151"/>
                  </a:cubicBezTo>
                  <a:cubicBezTo>
                    <a:pt x="499" y="142"/>
                    <a:pt x="499" y="143"/>
                    <a:pt x="498" y="138"/>
                  </a:cubicBezTo>
                  <a:cubicBezTo>
                    <a:pt x="485" y="129"/>
                    <a:pt x="485" y="129"/>
                    <a:pt x="480" y="127"/>
                  </a:cubicBezTo>
                  <a:cubicBezTo>
                    <a:pt x="480" y="126"/>
                    <a:pt x="480" y="126"/>
                    <a:pt x="480" y="125"/>
                  </a:cubicBezTo>
                  <a:cubicBezTo>
                    <a:pt x="475" y="124"/>
                    <a:pt x="471" y="124"/>
                    <a:pt x="467" y="123"/>
                  </a:cubicBezTo>
                  <a:cubicBezTo>
                    <a:pt x="468" y="124"/>
                    <a:pt x="470" y="124"/>
                    <a:pt x="472" y="125"/>
                  </a:cubicBezTo>
                  <a:cubicBezTo>
                    <a:pt x="472" y="126"/>
                    <a:pt x="472" y="126"/>
                    <a:pt x="472" y="127"/>
                  </a:cubicBezTo>
                  <a:cubicBezTo>
                    <a:pt x="474" y="127"/>
                    <a:pt x="475" y="127"/>
                    <a:pt x="477" y="128"/>
                  </a:cubicBezTo>
                  <a:cubicBezTo>
                    <a:pt x="477" y="129"/>
                    <a:pt x="477" y="130"/>
                    <a:pt x="478" y="131"/>
                  </a:cubicBezTo>
                  <a:cubicBezTo>
                    <a:pt x="485" y="131"/>
                    <a:pt x="493" y="144"/>
                    <a:pt x="501" y="152"/>
                  </a:cubicBezTo>
                  <a:cubicBezTo>
                    <a:pt x="500" y="152"/>
                    <a:pt x="499" y="153"/>
                    <a:pt x="499" y="153"/>
                  </a:cubicBezTo>
                  <a:cubicBezTo>
                    <a:pt x="497" y="147"/>
                    <a:pt x="491" y="146"/>
                    <a:pt x="490" y="146"/>
                  </a:cubicBezTo>
                  <a:cubicBezTo>
                    <a:pt x="491" y="148"/>
                    <a:pt x="492" y="149"/>
                    <a:pt x="493" y="151"/>
                  </a:cubicBezTo>
                  <a:cubicBezTo>
                    <a:pt x="492" y="151"/>
                    <a:pt x="491" y="151"/>
                    <a:pt x="490" y="151"/>
                  </a:cubicBezTo>
                  <a:cubicBezTo>
                    <a:pt x="489" y="149"/>
                    <a:pt x="489" y="148"/>
                    <a:pt x="488" y="147"/>
                  </a:cubicBezTo>
                  <a:cubicBezTo>
                    <a:pt x="488" y="147"/>
                    <a:pt x="487" y="147"/>
                    <a:pt x="487" y="147"/>
                  </a:cubicBezTo>
                  <a:cubicBezTo>
                    <a:pt x="485" y="145"/>
                    <a:pt x="484" y="143"/>
                    <a:pt x="483" y="142"/>
                  </a:cubicBezTo>
                  <a:cubicBezTo>
                    <a:pt x="482" y="142"/>
                    <a:pt x="482" y="142"/>
                    <a:pt x="481" y="142"/>
                  </a:cubicBezTo>
                  <a:cubicBezTo>
                    <a:pt x="481" y="144"/>
                    <a:pt x="481" y="146"/>
                    <a:pt x="482" y="148"/>
                  </a:cubicBezTo>
                  <a:cubicBezTo>
                    <a:pt x="480" y="148"/>
                    <a:pt x="479" y="147"/>
                    <a:pt x="478" y="147"/>
                  </a:cubicBezTo>
                  <a:cubicBezTo>
                    <a:pt x="474" y="132"/>
                    <a:pt x="443" y="135"/>
                    <a:pt x="434" y="134"/>
                  </a:cubicBezTo>
                  <a:cubicBezTo>
                    <a:pt x="424" y="139"/>
                    <a:pt x="415" y="142"/>
                    <a:pt x="408" y="150"/>
                  </a:cubicBezTo>
                  <a:cubicBezTo>
                    <a:pt x="407" y="150"/>
                    <a:pt x="406" y="151"/>
                    <a:pt x="405" y="151"/>
                  </a:cubicBezTo>
                  <a:cubicBezTo>
                    <a:pt x="405" y="151"/>
                    <a:pt x="405" y="152"/>
                    <a:pt x="405" y="153"/>
                  </a:cubicBezTo>
                  <a:cubicBezTo>
                    <a:pt x="396" y="158"/>
                    <a:pt x="386" y="161"/>
                    <a:pt x="382" y="168"/>
                  </a:cubicBezTo>
                  <a:cubicBezTo>
                    <a:pt x="381" y="167"/>
                    <a:pt x="380" y="167"/>
                    <a:pt x="380" y="167"/>
                  </a:cubicBezTo>
                  <a:cubicBezTo>
                    <a:pt x="382" y="162"/>
                    <a:pt x="383" y="160"/>
                    <a:pt x="383" y="156"/>
                  </a:cubicBezTo>
                  <a:cubicBezTo>
                    <a:pt x="382" y="155"/>
                    <a:pt x="381" y="155"/>
                    <a:pt x="380" y="154"/>
                  </a:cubicBezTo>
                  <a:cubicBezTo>
                    <a:pt x="357" y="158"/>
                    <a:pt x="378" y="162"/>
                    <a:pt x="378" y="179"/>
                  </a:cubicBezTo>
                  <a:cubicBezTo>
                    <a:pt x="376" y="180"/>
                    <a:pt x="374" y="180"/>
                    <a:pt x="373" y="181"/>
                  </a:cubicBezTo>
                  <a:cubicBezTo>
                    <a:pt x="360" y="174"/>
                    <a:pt x="358" y="172"/>
                    <a:pt x="355" y="164"/>
                  </a:cubicBezTo>
                  <a:cubicBezTo>
                    <a:pt x="345" y="160"/>
                    <a:pt x="342" y="164"/>
                    <a:pt x="337" y="166"/>
                  </a:cubicBezTo>
                  <a:cubicBezTo>
                    <a:pt x="336" y="167"/>
                    <a:pt x="336" y="167"/>
                    <a:pt x="336" y="168"/>
                  </a:cubicBezTo>
                  <a:cubicBezTo>
                    <a:pt x="328" y="168"/>
                    <a:pt x="322" y="173"/>
                    <a:pt x="316" y="175"/>
                  </a:cubicBezTo>
                  <a:cubicBezTo>
                    <a:pt x="316" y="175"/>
                    <a:pt x="316" y="176"/>
                    <a:pt x="316" y="177"/>
                  </a:cubicBezTo>
                  <a:cubicBezTo>
                    <a:pt x="310" y="177"/>
                    <a:pt x="305" y="180"/>
                    <a:pt x="299" y="183"/>
                  </a:cubicBezTo>
                  <a:cubicBezTo>
                    <a:pt x="269" y="186"/>
                    <a:pt x="236" y="192"/>
                    <a:pt x="208" y="194"/>
                  </a:cubicBezTo>
                  <a:cubicBezTo>
                    <a:pt x="208" y="192"/>
                    <a:pt x="207" y="191"/>
                    <a:pt x="207" y="190"/>
                  </a:cubicBezTo>
                  <a:cubicBezTo>
                    <a:pt x="191" y="189"/>
                    <a:pt x="176" y="189"/>
                    <a:pt x="161" y="189"/>
                  </a:cubicBezTo>
                  <a:cubicBezTo>
                    <a:pt x="155" y="187"/>
                    <a:pt x="148" y="185"/>
                    <a:pt x="141" y="183"/>
                  </a:cubicBezTo>
                  <a:cubicBezTo>
                    <a:pt x="127" y="185"/>
                    <a:pt x="111" y="183"/>
                    <a:pt x="105" y="194"/>
                  </a:cubicBezTo>
                  <a:cubicBezTo>
                    <a:pt x="97" y="192"/>
                    <a:pt x="97" y="191"/>
                    <a:pt x="92" y="192"/>
                  </a:cubicBezTo>
                  <a:cubicBezTo>
                    <a:pt x="90" y="190"/>
                    <a:pt x="89" y="188"/>
                    <a:pt x="88" y="186"/>
                  </a:cubicBezTo>
                  <a:cubicBezTo>
                    <a:pt x="88" y="176"/>
                    <a:pt x="79" y="168"/>
                    <a:pt x="77" y="167"/>
                  </a:cubicBezTo>
                  <a:cubicBezTo>
                    <a:pt x="75" y="169"/>
                    <a:pt x="70" y="174"/>
                    <a:pt x="69" y="173"/>
                  </a:cubicBezTo>
                  <a:cubicBezTo>
                    <a:pt x="72" y="167"/>
                    <a:pt x="73" y="161"/>
                    <a:pt x="73" y="155"/>
                  </a:cubicBezTo>
                  <a:cubicBezTo>
                    <a:pt x="72" y="155"/>
                    <a:pt x="72" y="154"/>
                    <a:pt x="71" y="154"/>
                  </a:cubicBezTo>
                  <a:cubicBezTo>
                    <a:pt x="64" y="159"/>
                    <a:pt x="66" y="164"/>
                    <a:pt x="64" y="173"/>
                  </a:cubicBezTo>
                  <a:cubicBezTo>
                    <a:pt x="62" y="175"/>
                    <a:pt x="62" y="175"/>
                    <a:pt x="62" y="177"/>
                  </a:cubicBezTo>
                  <a:cubicBezTo>
                    <a:pt x="53" y="178"/>
                    <a:pt x="49" y="180"/>
                    <a:pt x="44" y="181"/>
                  </a:cubicBezTo>
                  <a:cubicBezTo>
                    <a:pt x="44" y="179"/>
                    <a:pt x="42" y="179"/>
                    <a:pt x="41" y="178"/>
                  </a:cubicBezTo>
                  <a:cubicBezTo>
                    <a:pt x="41" y="174"/>
                    <a:pt x="41" y="170"/>
                    <a:pt x="41" y="166"/>
                  </a:cubicBezTo>
                  <a:cubicBezTo>
                    <a:pt x="39" y="167"/>
                    <a:pt x="38" y="167"/>
                    <a:pt x="37" y="168"/>
                  </a:cubicBezTo>
                  <a:cubicBezTo>
                    <a:pt x="37" y="169"/>
                    <a:pt x="37" y="170"/>
                    <a:pt x="37" y="170"/>
                  </a:cubicBezTo>
                  <a:cubicBezTo>
                    <a:pt x="24" y="170"/>
                    <a:pt x="27" y="161"/>
                    <a:pt x="32" y="157"/>
                  </a:cubicBezTo>
                  <a:cubicBezTo>
                    <a:pt x="31" y="149"/>
                    <a:pt x="31" y="142"/>
                    <a:pt x="31" y="135"/>
                  </a:cubicBezTo>
                  <a:cubicBezTo>
                    <a:pt x="21" y="131"/>
                    <a:pt x="22" y="119"/>
                    <a:pt x="22" y="114"/>
                  </a:cubicBezTo>
                  <a:cubicBezTo>
                    <a:pt x="21" y="114"/>
                    <a:pt x="20" y="114"/>
                    <a:pt x="19" y="114"/>
                  </a:cubicBezTo>
                  <a:cubicBezTo>
                    <a:pt x="15" y="127"/>
                    <a:pt x="15" y="127"/>
                    <a:pt x="11" y="133"/>
                  </a:cubicBezTo>
                  <a:cubicBezTo>
                    <a:pt x="10" y="133"/>
                    <a:pt x="8" y="133"/>
                    <a:pt x="7" y="133"/>
                  </a:cubicBezTo>
                  <a:cubicBezTo>
                    <a:pt x="0" y="120"/>
                    <a:pt x="13" y="92"/>
                    <a:pt x="17" y="82"/>
                  </a:cubicBezTo>
                  <a:cubicBezTo>
                    <a:pt x="17" y="74"/>
                    <a:pt x="18" y="67"/>
                    <a:pt x="18" y="60"/>
                  </a:cubicBezTo>
                  <a:cubicBezTo>
                    <a:pt x="15" y="61"/>
                    <a:pt x="12" y="62"/>
                    <a:pt x="9" y="63"/>
                  </a:cubicBezTo>
                  <a:cubicBezTo>
                    <a:pt x="9" y="50"/>
                    <a:pt x="12" y="49"/>
                    <a:pt x="18" y="42"/>
                  </a:cubicBezTo>
                  <a:cubicBezTo>
                    <a:pt x="18" y="40"/>
                    <a:pt x="18" y="38"/>
                    <a:pt x="18" y="36"/>
                  </a:cubicBezTo>
                  <a:cubicBezTo>
                    <a:pt x="15" y="36"/>
                    <a:pt x="15" y="36"/>
                    <a:pt x="14" y="37"/>
                  </a:cubicBezTo>
                  <a:cubicBezTo>
                    <a:pt x="8" y="27"/>
                    <a:pt x="15" y="17"/>
                    <a:pt x="17" y="11"/>
                  </a:cubicBezTo>
                  <a:cubicBezTo>
                    <a:pt x="18" y="11"/>
                    <a:pt x="19" y="11"/>
                    <a:pt x="20" y="11"/>
                  </a:cubicBezTo>
                  <a:cubicBezTo>
                    <a:pt x="19" y="14"/>
                    <a:pt x="19" y="18"/>
                    <a:pt x="19" y="21"/>
                  </a:cubicBezTo>
                  <a:cubicBezTo>
                    <a:pt x="21" y="21"/>
                    <a:pt x="23" y="21"/>
                    <a:pt x="26" y="21"/>
                  </a:cubicBezTo>
                  <a:cubicBezTo>
                    <a:pt x="25" y="17"/>
                    <a:pt x="24" y="12"/>
                    <a:pt x="23" y="9"/>
                  </a:cubicBezTo>
                  <a:cubicBezTo>
                    <a:pt x="24" y="9"/>
                    <a:pt x="25" y="9"/>
                    <a:pt x="26" y="10"/>
                  </a:cubicBezTo>
                  <a:cubicBezTo>
                    <a:pt x="26" y="9"/>
                    <a:pt x="26" y="8"/>
                    <a:pt x="27" y="6"/>
                  </a:cubicBezTo>
                  <a:cubicBezTo>
                    <a:pt x="26" y="6"/>
                    <a:pt x="25" y="6"/>
                    <a:pt x="25" y="6"/>
                  </a:cubicBezTo>
                  <a:cubicBezTo>
                    <a:pt x="24" y="4"/>
                    <a:pt x="24" y="3"/>
                    <a:pt x="24" y="2"/>
                  </a:cubicBezTo>
                  <a:cubicBezTo>
                    <a:pt x="27" y="2"/>
                    <a:pt x="27" y="2"/>
                    <a:pt x="28" y="0"/>
                  </a:cubicBezTo>
                  <a:cubicBezTo>
                    <a:pt x="31" y="2"/>
                    <a:pt x="32" y="1"/>
                    <a:pt x="33" y="7"/>
                  </a:cubicBezTo>
                  <a:cubicBezTo>
                    <a:pt x="35" y="7"/>
                    <a:pt x="36" y="8"/>
                    <a:pt x="38" y="8"/>
                  </a:cubicBezTo>
                  <a:cubicBezTo>
                    <a:pt x="44" y="19"/>
                    <a:pt x="44" y="27"/>
                    <a:pt x="43" y="44"/>
                  </a:cubicBezTo>
                  <a:cubicBezTo>
                    <a:pt x="44" y="44"/>
                    <a:pt x="44" y="44"/>
                    <a:pt x="44" y="45"/>
                  </a:cubicBezTo>
                  <a:cubicBezTo>
                    <a:pt x="49" y="40"/>
                    <a:pt x="48" y="36"/>
                    <a:pt x="49" y="32"/>
                  </a:cubicBezTo>
                  <a:cubicBezTo>
                    <a:pt x="50" y="32"/>
                    <a:pt x="51" y="32"/>
                    <a:pt x="52" y="32"/>
                  </a:cubicBezTo>
                  <a:cubicBezTo>
                    <a:pt x="52" y="43"/>
                    <a:pt x="47" y="53"/>
                    <a:pt x="60" y="64"/>
                  </a:cubicBezTo>
                  <a:cubicBezTo>
                    <a:pt x="67" y="66"/>
                    <a:pt x="74" y="69"/>
                    <a:pt x="80" y="79"/>
                  </a:cubicBezTo>
                  <a:cubicBezTo>
                    <a:pt x="80" y="82"/>
                    <a:pt x="80" y="85"/>
                    <a:pt x="81" y="88"/>
                  </a:cubicBezTo>
                  <a:cubicBezTo>
                    <a:pt x="105" y="91"/>
                    <a:pt x="102" y="99"/>
                    <a:pt x="117" y="123"/>
                  </a:cubicBezTo>
                  <a:cubicBezTo>
                    <a:pt x="120" y="123"/>
                    <a:pt x="121" y="129"/>
                    <a:pt x="129" y="132"/>
                  </a:cubicBezTo>
                  <a:cubicBezTo>
                    <a:pt x="129" y="132"/>
                    <a:pt x="129" y="132"/>
                    <a:pt x="129" y="133"/>
                  </a:cubicBezTo>
                  <a:cubicBezTo>
                    <a:pt x="131" y="134"/>
                    <a:pt x="133" y="134"/>
                    <a:pt x="134" y="135"/>
                  </a:cubicBezTo>
                  <a:cubicBezTo>
                    <a:pt x="134" y="136"/>
                    <a:pt x="133" y="138"/>
                    <a:pt x="133" y="140"/>
                  </a:cubicBezTo>
                  <a:cubicBezTo>
                    <a:pt x="139" y="141"/>
                    <a:pt x="144" y="142"/>
                    <a:pt x="150" y="143"/>
                  </a:cubicBezTo>
                  <a:cubicBezTo>
                    <a:pt x="150" y="144"/>
                    <a:pt x="151" y="145"/>
                    <a:pt x="151" y="146"/>
                  </a:cubicBezTo>
                  <a:cubicBezTo>
                    <a:pt x="159" y="146"/>
                    <a:pt x="167" y="147"/>
                    <a:pt x="176" y="147"/>
                  </a:cubicBezTo>
                  <a:cubicBezTo>
                    <a:pt x="176" y="148"/>
                    <a:pt x="176" y="148"/>
                    <a:pt x="177" y="149"/>
                  </a:cubicBezTo>
                  <a:cubicBezTo>
                    <a:pt x="186" y="149"/>
                    <a:pt x="195" y="148"/>
                    <a:pt x="205" y="148"/>
                  </a:cubicBezTo>
                  <a:cubicBezTo>
                    <a:pt x="208" y="136"/>
                    <a:pt x="211" y="141"/>
                    <a:pt x="223" y="140"/>
                  </a:cubicBezTo>
                  <a:cubicBezTo>
                    <a:pt x="223" y="139"/>
                    <a:pt x="223" y="139"/>
                    <a:pt x="223" y="138"/>
                  </a:cubicBezTo>
                  <a:cubicBezTo>
                    <a:pt x="227" y="138"/>
                    <a:pt x="231" y="138"/>
                    <a:pt x="235" y="138"/>
                  </a:cubicBezTo>
                  <a:cubicBezTo>
                    <a:pt x="235" y="141"/>
                    <a:pt x="247" y="143"/>
                    <a:pt x="247" y="143"/>
                  </a:cubicBezTo>
                  <a:cubicBezTo>
                    <a:pt x="247" y="144"/>
                    <a:pt x="247" y="144"/>
                    <a:pt x="247" y="145"/>
                  </a:cubicBezTo>
                  <a:cubicBezTo>
                    <a:pt x="244" y="145"/>
                    <a:pt x="240" y="145"/>
                    <a:pt x="237" y="145"/>
                  </a:cubicBezTo>
                  <a:cubicBezTo>
                    <a:pt x="237" y="146"/>
                    <a:pt x="237" y="147"/>
                    <a:pt x="237" y="148"/>
                  </a:cubicBezTo>
                  <a:cubicBezTo>
                    <a:pt x="264" y="149"/>
                    <a:pt x="315" y="154"/>
                    <a:pt x="341" y="136"/>
                  </a:cubicBezTo>
                  <a:cubicBezTo>
                    <a:pt x="341" y="135"/>
                    <a:pt x="341" y="134"/>
                    <a:pt x="341" y="133"/>
                  </a:cubicBezTo>
                  <a:cubicBezTo>
                    <a:pt x="322" y="132"/>
                    <a:pt x="303" y="142"/>
                    <a:pt x="287" y="142"/>
                  </a:cubicBezTo>
                  <a:cubicBezTo>
                    <a:pt x="287" y="140"/>
                    <a:pt x="287" y="139"/>
                    <a:pt x="287" y="139"/>
                  </a:cubicBezTo>
                  <a:cubicBezTo>
                    <a:pt x="292" y="133"/>
                    <a:pt x="296" y="130"/>
                    <a:pt x="306" y="129"/>
                  </a:cubicBezTo>
                  <a:cubicBezTo>
                    <a:pt x="309" y="119"/>
                    <a:pt x="350" y="115"/>
                    <a:pt x="354" y="114"/>
                  </a:cubicBezTo>
                  <a:cubicBezTo>
                    <a:pt x="371" y="114"/>
                    <a:pt x="387" y="114"/>
                    <a:pt x="404" y="114"/>
                  </a:cubicBezTo>
                  <a:cubicBezTo>
                    <a:pt x="410" y="121"/>
                    <a:pt x="435" y="119"/>
                    <a:pt x="448" y="118"/>
                  </a:cubicBezTo>
                  <a:cubicBezTo>
                    <a:pt x="442" y="116"/>
                    <a:pt x="437" y="114"/>
                    <a:pt x="432" y="112"/>
                  </a:cubicBezTo>
                  <a:cubicBezTo>
                    <a:pt x="432" y="103"/>
                    <a:pt x="439" y="101"/>
                    <a:pt x="446" y="101"/>
                  </a:cubicBezTo>
                  <a:cubicBezTo>
                    <a:pt x="447" y="99"/>
                    <a:pt x="448" y="97"/>
                    <a:pt x="449" y="95"/>
                  </a:cubicBezTo>
                  <a:cubicBezTo>
                    <a:pt x="451" y="94"/>
                    <a:pt x="453" y="94"/>
                    <a:pt x="454" y="94"/>
                  </a:cubicBezTo>
                  <a:cubicBezTo>
                    <a:pt x="454" y="90"/>
                    <a:pt x="472" y="88"/>
                    <a:pt x="477" y="86"/>
                  </a:cubicBezTo>
                  <a:cubicBezTo>
                    <a:pt x="477" y="85"/>
                    <a:pt x="477" y="85"/>
                    <a:pt x="477" y="84"/>
                  </a:cubicBezTo>
                  <a:cubicBezTo>
                    <a:pt x="481" y="83"/>
                    <a:pt x="485" y="82"/>
                    <a:pt x="488" y="82"/>
                  </a:cubicBezTo>
                  <a:cubicBezTo>
                    <a:pt x="490" y="79"/>
                    <a:pt x="493" y="73"/>
                    <a:pt x="497" y="73"/>
                  </a:cubicBezTo>
                  <a:cubicBezTo>
                    <a:pt x="497" y="63"/>
                    <a:pt x="520" y="69"/>
                    <a:pt x="526" y="70"/>
                  </a:cubicBezTo>
                  <a:cubicBezTo>
                    <a:pt x="528" y="69"/>
                    <a:pt x="530" y="68"/>
                    <a:pt x="532" y="67"/>
                  </a:cubicBezTo>
                  <a:cubicBezTo>
                    <a:pt x="529" y="66"/>
                    <a:pt x="526" y="66"/>
                    <a:pt x="524" y="66"/>
                  </a:cubicBezTo>
                  <a:cubicBezTo>
                    <a:pt x="527" y="64"/>
                    <a:pt x="531" y="62"/>
                    <a:pt x="535" y="60"/>
                  </a:cubicBezTo>
                  <a:cubicBezTo>
                    <a:pt x="527" y="60"/>
                    <a:pt x="524" y="63"/>
                    <a:pt x="520" y="64"/>
                  </a:cubicBezTo>
                  <a:cubicBezTo>
                    <a:pt x="520" y="64"/>
                    <a:pt x="519" y="63"/>
                    <a:pt x="519" y="63"/>
                  </a:cubicBezTo>
                  <a:cubicBezTo>
                    <a:pt x="531" y="51"/>
                    <a:pt x="567" y="57"/>
                    <a:pt x="586" y="57"/>
                  </a:cubicBezTo>
                  <a:cubicBezTo>
                    <a:pt x="587" y="57"/>
                    <a:pt x="633" y="66"/>
                    <a:pt x="629" y="75"/>
                  </a:cubicBezTo>
                  <a:cubicBezTo>
                    <a:pt x="601" y="58"/>
                    <a:pt x="561" y="57"/>
                    <a:pt x="535" y="66"/>
                  </a:cubicBezTo>
                  <a:cubicBezTo>
                    <a:pt x="539" y="66"/>
                    <a:pt x="545" y="66"/>
                    <a:pt x="552" y="70"/>
                  </a:cubicBezTo>
                  <a:cubicBezTo>
                    <a:pt x="558" y="69"/>
                    <a:pt x="558" y="69"/>
                    <a:pt x="557" y="69"/>
                  </a:cubicBezTo>
                  <a:cubicBezTo>
                    <a:pt x="557" y="68"/>
                    <a:pt x="557" y="66"/>
                    <a:pt x="557" y="66"/>
                  </a:cubicBezTo>
                  <a:cubicBezTo>
                    <a:pt x="570" y="66"/>
                    <a:pt x="583" y="66"/>
                    <a:pt x="597" y="67"/>
                  </a:cubicBezTo>
                  <a:cubicBezTo>
                    <a:pt x="606" y="69"/>
                    <a:pt x="632" y="75"/>
                    <a:pt x="639" y="88"/>
                  </a:cubicBezTo>
                  <a:cubicBezTo>
                    <a:pt x="640" y="88"/>
                    <a:pt x="641" y="89"/>
                    <a:pt x="642" y="90"/>
                  </a:cubicBezTo>
                  <a:cubicBezTo>
                    <a:pt x="642" y="88"/>
                    <a:pt x="641" y="87"/>
                    <a:pt x="641" y="86"/>
                  </a:cubicBezTo>
                  <a:cubicBezTo>
                    <a:pt x="649" y="86"/>
                    <a:pt x="661" y="117"/>
                    <a:pt x="664" y="127"/>
                  </a:cubicBezTo>
                  <a:cubicBezTo>
                    <a:pt x="665" y="127"/>
                    <a:pt x="666" y="127"/>
                    <a:pt x="668" y="127"/>
                  </a:cubicBezTo>
                  <a:cubicBezTo>
                    <a:pt x="668" y="128"/>
                    <a:pt x="668" y="128"/>
                    <a:pt x="668" y="129"/>
                  </a:cubicBezTo>
                  <a:cubicBezTo>
                    <a:pt x="670" y="130"/>
                    <a:pt x="673" y="131"/>
                    <a:pt x="676" y="132"/>
                  </a:cubicBezTo>
                  <a:cubicBezTo>
                    <a:pt x="676" y="132"/>
                    <a:pt x="676" y="132"/>
                    <a:pt x="676" y="133"/>
                  </a:cubicBezTo>
                  <a:cubicBezTo>
                    <a:pt x="676" y="133"/>
                    <a:pt x="687" y="137"/>
                    <a:pt x="689" y="142"/>
                  </a:cubicBezTo>
                  <a:cubicBezTo>
                    <a:pt x="690" y="142"/>
                    <a:pt x="692" y="142"/>
                    <a:pt x="693" y="142"/>
                  </a:cubicBezTo>
                  <a:cubicBezTo>
                    <a:pt x="693" y="143"/>
                    <a:pt x="693" y="143"/>
                    <a:pt x="693" y="144"/>
                  </a:cubicBezTo>
                  <a:cubicBezTo>
                    <a:pt x="698" y="147"/>
                    <a:pt x="712" y="153"/>
                    <a:pt x="715" y="164"/>
                  </a:cubicBezTo>
                  <a:cubicBezTo>
                    <a:pt x="709" y="162"/>
                    <a:pt x="704" y="154"/>
                    <a:pt x="704" y="153"/>
                  </a:cubicBezTo>
                  <a:cubicBezTo>
                    <a:pt x="691" y="145"/>
                    <a:pt x="674" y="132"/>
                    <a:pt x="667" y="132"/>
                  </a:cubicBezTo>
                  <a:cubicBezTo>
                    <a:pt x="666" y="131"/>
                    <a:pt x="666" y="130"/>
                    <a:pt x="666" y="129"/>
                  </a:cubicBezTo>
                  <a:cubicBezTo>
                    <a:pt x="659" y="126"/>
                    <a:pt x="652" y="122"/>
                    <a:pt x="645" y="119"/>
                  </a:cubicBezTo>
                  <a:cubicBezTo>
                    <a:pt x="645" y="118"/>
                    <a:pt x="645" y="117"/>
                    <a:pt x="645" y="117"/>
                  </a:cubicBezTo>
                  <a:cubicBezTo>
                    <a:pt x="648" y="117"/>
                    <a:pt x="653" y="121"/>
                    <a:pt x="661" y="123"/>
                  </a:cubicBezTo>
                  <a:cubicBezTo>
                    <a:pt x="661" y="120"/>
                    <a:pt x="661" y="120"/>
                    <a:pt x="657" y="112"/>
                  </a:cubicBezTo>
                  <a:cubicBezTo>
                    <a:pt x="656" y="112"/>
                    <a:pt x="656" y="112"/>
                    <a:pt x="655" y="112"/>
                  </a:cubicBezTo>
                  <a:cubicBezTo>
                    <a:pt x="654" y="110"/>
                    <a:pt x="654" y="107"/>
                    <a:pt x="653" y="105"/>
                  </a:cubicBezTo>
                  <a:cubicBezTo>
                    <a:pt x="649" y="104"/>
                    <a:pt x="649" y="102"/>
                    <a:pt x="649" y="99"/>
                  </a:cubicBezTo>
                  <a:cubicBezTo>
                    <a:pt x="648" y="99"/>
                    <a:pt x="647" y="99"/>
                    <a:pt x="646" y="99"/>
                  </a:cubicBezTo>
                  <a:cubicBezTo>
                    <a:pt x="648" y="103"/>
                    <a:pt x="649" y="107"/>
                    <a:pt x="651" y="112"/>
                  </a:cubicBezTo>
                  <a:cubicBezTo>
                    <a:pt x="643" y="101"/>
                    <a:pt x="641" y="98"/>
                    <a:pt x="633" y="93"/>
                  </a:cubicBezTo>
                  <a:cubicBezTo>
                    <a:pt x="633" y="85"/>
                    <a:pt x="606" y="78"/>
                    <a:pt x="604" y="78"/>
                  </a:cubicBezTo>
                  <a:cubicBezTo>
                    <a:pt x="598" y="77"/>
                    <a:pt x="585" y="76"/>
                    <a:pt x="583" y="74"/>
                  </a:cubicBezTo>
                  <a:cubicBezTo>
                    <a:pt x="585" y="73"/>
                    <a:pt x="587" y="72"/>
                    <a:pt x="590" y="71"/>
                  </a:cubicBezTo>
                  <a:cubicBezTo>
                    <a:pt x="579" y="69"/>
                    <a:pt x="569" y="69"/>
                    <a:pt x="560" y="69"/>
                  </a:cubicBezTo>
                  <a:cubicBezTo>
                    <a:pt x="567" y="71"/>
                    <a:pt x="574" y="73"/>
                    <a:pt x="582" y="76"/>
                  </a:cubicBezTo>
                  <a:cubicBezTo>
                    <a:pt x="582" y="79"/>
                    <a:pt x="593" y="82"/>
                    <a:pt x="595" y="84"/>
                  </a:cubicBezTo>
                  <a:cubicBezTo>
                    <a:pt x="595" y="84"/>
                    <a:pt x="596" y="85"/>
                    <a:pt x="596" y="86"/>
                  </a:cubicBezTo>
                  <a:cubicBezTo>
                    <a:pt x="597" y="86"/>
                    <a:pt x="598" y="86"/>
                    <a:pt x="599" y="86"/>
                  </a:cubicBezTo>
                  <a:cubicBezTo>
                    <a:pt x="600" y="90"/>
                    <a:pt x="603" y="91"/>
                    <a:pt x="606" y="96"/>
                  </a:cubicBezTo>
                  <a:cubicBezTo>
                    <a:pt x="608" y="97"/>
                    <a:pt x="613" y="98"/>
                    <a:pt x="612" y="104"/>
                  </a:cubicBezTo>
                  <a:cubicBezTo>
                    <a:pt x="609" y="98"/>
                    <a:pt x="601" y="95"/>
                    <a:pt x="600" y="94"/>
                  </a:cubicBezTo>
                  <a:cubicBezTo>
                    <a:pt x="600" y="98"/>
                    <a:pt x="602" y="102"/>
                    <a:pt x="605" y="109"/>
                  </a:cubicBezTo>
                  <a:cubicBezTo>
                    <a:pt x="612" y="110"/>
                    <a:pt x="623" y="111"/>
                    <a:pt x="634" y="114"/>
                  </a:cubicBezTo>
                  <a:cubicBezTo>
                    <a:pt x="634" y="116"/>
                    <a:pt x="635" y="117"/>
                    <a:pt x="635" y="119"/>
                  </a:cubicBezTo>
                  <a:cubicBezTo>
                    <a:pt x="640" y="120"/>
                    <a:pt x="651" y="121"/>
                    <a:pt x="654" y="131"/>
                  </a:cubicBezTo>
                  <a:cubicBezTo>
                    <a:pt x="656" y="131"/>
                    <a:pt x="658" y="132"/>
                    <a:pt x="659" y="132"/>
                  </a:cubicBezTo>
                  <a:cubicBezTo>
                    <a:pt x="663" y="139"/>
                    <a:pt x="665" y="140"/>
                    <a:pt x="676" y="146"/>
                  </a:cubicBezTo>
                  <a:cubicBezTo>
                    <a:pt x="672" y="144"/>
                    <a:pt x="670" y="141"/>
                    <a:pt x="670" y="140"/>
                  </a:cubicBezTo>
                  <a:cubicBezTo>
                    <a:pt x="673" y="140"/>
                    <a:pt x="692" y="149"/>
                    <a:pt x="697" y="157"/>
                  </a:cubicBezTo>
                  <a:cubicBezTo>
                    <a:pt x="704" y="160"/>
                    <a:pt x="707" y="162"/>
                    <a:pt x="715" y="172"/>
                  </a:cubicBezTo>
                  <a:cubicBezTo>
                    <a:pt x="719" y="172"/>
                    <a:pt x="722" y="183"/>
                    <a:pt x="731" y="189"/>
                  </a:cubicBezTo>
                  <a:cubicBezTo>
                    <a:pt x="731" y="181"/>
                    <a:pt x="718" y="172"/>
                    <a:pt x="718" y="170"/>
                  </a:cubicBezTo>
                  <a:cubicBezTo>
                    <a:pt x="718" y="169"/>
                    <a:pt x="718" y="167"/>
                    <a:pt x="718" y="166"/>
                  </a:cubicBezTo>
                  <a:cubicBezTo>
                    <a:pt x="720" y="168"/>
                    <a:pt x="721" y="171"/>
                    <a:pt x="726" y="173"/>
                  </a:cubicBezTo>
                  <a:cubicBezTo>
                    <a:pt x="726" y="174"/>
                    <a:pt x="727" y="177"/>
                    <a:pt x="727" y="179"/>
                  </a:cubicBezTo>
                  <a:cubicBezTo>
                    <a:pt x="729" y="179"/>
                    <a:pt x="730" y="180"/>
                    <a:pt x="731" y="181"/>
                  </a:cubicBezTo>
                  <a:cubicBezTo>
                    <a:pt x="738" y="194"/>
                    <a:pt x="751" y="207"/>
                    <a:pt x="746" y="230"/>
                  </a:cubicBezTo>
                  <a:cubicBezTo>
                    <a:pt x="745" y="230"/>
                    <a:pt x="745" y="229"/>
                    <a:pt x="745" y="229"/>
                  </a:cubicBezTo>
                  <a:cubicBezTo>
                    <a:pt x="745" y="232"/>
                    <a:pt x="743" y="234"/>
                    <a:pt x="746" y="240"/>
                  </a:cubicBezTo>
                  <a:cubicBezTo>
                    <a:pt x="746" y="237"/>
                    <a:pt x="746" y="235"/>
                    <a:pt x="746" y="233"/>
                  </a:cubicBezTo>
                  <a:cubicBezTo>
                    <a:pt x="747" y="232"/>
                    <a:pt x="748" y="232"/>
                    <a:pt x="748" y="232"/>
                  </a:cubicBezTo>
                  <a:cubicBezTo>
                    <a:pt x="749" y="236"/>
                    <a:pt x="750" y="240"/>
                    <a:pt x="751" y="245"/>
                  </a:cubicBezTo>
                  <a:cubicBezTo>
                    <a:pt x="750" y="245"/>
                    <a:pt x="749" y="245"/>
                    <a:pt x="748" y="245"/>
                  </a:cubicBezTo>
                  <a:cubicBezTo>
                    <a:pt x="750" y="255"/>
                    <a:pt x="752" y="264"/>
                    <a:pt x="752" y="276"/>
                  </a:cubicBezTo>
                  <a:cubicBezTo>
                    <a:pt x="748" y="254"/>
                    <a:pt x="741" y="235"/>
                    <a:pt x="737" y="218"/>
                  </a:cubicBezTo>
                  <a:cubicBezTo>
                    <a:pt x="737" y="218"/>
                    <a:pt x="736" y="218"/>
                    <a:pt x="736" y="218"/>
                  </a:cubicBezTo>
                  <a:cubicBezTo>
                    <a:pt x="736" y="212"/>
                    <a:pt x="733" y="208"/>
                    <a:pt x="732" y="207"/>
                  </a:cubicBezTo>
                  <a:cubicBezTo>
                    <a:pt x="731" y="207"/>
                    <a:pt x="731" y="207"/>
                    <a:pt x="730" y="207"/>
                  </a:cubicBezTo>
                  <a:cubicBezTo>
                    <a:pt x="727" y="200"/>
                    <a:pt x="713" y="175"/>
                    <a:pt x="707" y="175"/>
                  </a:cubicBezTo>
                  <a:cubicBezTo>
                    <a:pt x="706" y="174"/>
                    <a:pt x="706" y="173"/>
                    <a:pt x="706" y="173"/>
                  </a:cubicBezTo>
                  <a:cubicBezTo>
                    <a:pt x="706" y="173"/>
                    <a:pt x="705" y="173"/>
                    <a:pt x="704" y="173"/>
                  </a:cubicBezTo>
                  <a:cubicBezTo>
                    <a:pt x="701" y="167"/>
                    <a:pt x="698" y="166"/>
                    <a:pt x="695" y="163"/>
                  </a:cubicBezTo>
                  <a:cubicBezTo>
                    <a:pt x="692" y="151"/>
                    <a:pt x="686" y="152"/>
                    <a:pt x="681" y="150"/>
                  </a:cubicBezTo>
                  <a:cubicBezTo>
                    <a:pt x="679" y="149"/>
                    <a:pt x="678" y="148"/>
                    <a:pt x="676" y="147"/>
                  </a:cubicBezTo>
                  <a:cubicBezTo>
                    <a:pt x="676" y="147"/>
                    <a:pt x="676" y="148"/>
                    <a:pt x="676" y="148"/>
                  </a:cubicBezTo>
                  <a:cubicBezTo>
                    <a:pt x="686" y="154"/>
                    <a:pt x="695" y="168"/>
                    <a:pt x="708" y="179"/>
                  </a:cubicBezTo>
                  <a:cubicBezTo>
                    <a:pt x="710" y="183"/>
                    <a:pt x="714" y="185"/>
                    <a:pt x="718" y="190"/>
                  </a:cubicBezTo>
                  <a:cubicBezTo>
                    <a:pt x="718" y="191"/>
                    <a:pt x="718" y="192"/>
                    <a:pt x="718" y="192"/>
                  </a:cubicBezTo>
                  <a:cubicBezTo>
                    <a:pt x="716" y="192"/>
                    <a:pt x="715" y="192"/>
                    <a:pt x="715" y="192"/>
                  </a:cubicBezTo>
                  <a:cubicBezTo>
                    <a:pt x="715" y="194"/>
                    <a:pt x="727" y="218"/>
                    <a:pt x="731" y="222"/>
                  </a:cubicBezTo>
                  <a:cubicBezTo>
                    <a:pt x="731" y="213"/>
                    <a:pt x="722" y="201"/>
                    <a:pt x="720" y="197"/>
                  </a:cubicBezTo>
                  <a:cubicBezTo>
                    <a:pt x="721" y="197"/>
                    <a:pt x="722" y="196"/>
                    <a:pt x="723" y="196"/>
                  </a:cubicBezTo>
                  <a:cubicBezTo>
                    <a:pt x="725" y="202"/>
                    <a:pt x="730" y="208"/>
                    <a:pt x="731" y="215"/>
                  </a:cubicBezTo>
                  <a:cubicBezTo>
                    <a:pt x="733" y="215"/>
                    <a:pt x="740" y="230"/>
                    <a:pt x="739" y="238"/>
                  </a:cubicBezTo>
                  <a:cubicBezTo>
                    <a:pt x="738" y="237"/>
                    <a:pt x="738" y="237"/>
                    <a:pt x="737" y="237"/>
                  </a:cubicBezTo>
                  <a:cubicBezTo>
                    <a:pt x="738" y="241"/>
                    <a:pt x="739" y="246"/>
                    <a:pt x="740" y="250"/>
                  </a:cubicBezTo>
                  <a:cubicBezTo>
                    <a:pt x="744" y="250"/>
                    <a:pt x="752" y="293"/>
                    <a:pt x="752" y="306"/>
                  </a:cubicBezTo>
                  <a:cubicBezTo>
                    <a:pt x="751" y="306"/>
                    <a:pt x="751" y="307"/>
                    <a:pt x="751" y="308"/>
                  </a:cubicBezTo>
                  <a:cubicBezTo>
                    <a:pt x="748" y="293"/>
                    <a:pt x="745" y="277"/>
                    <a:pt x="742" y="262"/>
                  </a:cubicBezTo>
                  <a:cubicBezTo>
                    <a:pt x="737" y="245"/>
                    <a:pt x="729" y="230"/>
                    <a:pt x="725" y="218"/>
                  </a:cubicBezTo>
                  <a:cubicBezTo>
                    <a:pt x="722" y="211"/>
                    <a:pt x="718" y="205"/>
                    <a:pt x="715" y="199"/>
                  </a:cubicBezTo>
                  <a:cubicBezTo>
                    <a:pt x="714" y="199"/>
                    <a:pt x="714" y="199"/>
                    <a:pt x="713" y="199"/>
                  </a:cubicBezTo>
                  <a:cubicBezTo>
                    <a:pt x="710" y="191"/>
                    <a:pt x="710" y="190"/>
                    <a:pt x="710" y="187"/>
                  </a:cubicBezTo>
                  <a:cubicBezTo>
                    <a:pt x="708" y="186"/>
                    <a:pt x="707" y="186"/>
                    <a:pt x="706" y="186"/>
                  </a:cubicBezTo>
                  <a:cubicBezTo>
                    <a:pt x="706" y="188"/>
                    <a:pt x="704" y="190"/>
                    <a:pt x="709" y="194"/>
                  </a:cubicBezTo>
                  <a:cubicBezTo>
                    <a:pt x="718" y="212"/>
                    <a:pt x="718" y="212"/>
                    <a:pt x="718" y="215"/>
                  </a:cubicBezTo>
                  <a:cubicBezTo>
                    <a:pt x="715" y="216"/>
                    <a:pt x="713" y="208"/>
                    <a:pt x="713" y="207"/>
                  </a:cubicBezTo>
                  <a:cubicBezTo>
                    <a:pt x="712" y="207"/>
                    <a:pt x="711" y="206"/>
                    <a:pt x="711" y="206"/>
                  </a:cubicBezTo>
                  <a:cubicBezTo>
                    <a:pt x="710" y="209"/>
                    <a:pt x="710" y="209"/>
                    <a:pt x="717" y="229"/>
                  </a:cubicBezTo>
                  <a:cubicBezTo>
                    <a:pt x="717" y="234"/>
                    <a:pt x="722" y="250"/>
                    <a:pt x="719" y="258"/>
                  </a:cubicBezTo>
                  <a:cubicBezTo>
                    <a:pt x="719" y="273"/>
                    <a:pt x="715" y="288"/>
                    <a:pt x="713" y="306"/>
                  </a:cubicBezTo>
                  <a:cubicBezTo>
                    <a:pt x="712" y="306"/>
                    <a:pt x="712" y="306"/>
                    <a:pt x="711" y="306"/>
                  </a:cubicBezTo>
                  <a:cubicBezTo>
                    <a:pt x="714" y="285"/>
                    <a:pt x="717" y="265"/>
                    <a:pt x="717" y="244"/>
                  </a:cubicBezTo>
                  <a:cubicBezTo>
                    <a:pt x="715" y="234"/>
                    <a:pt x="712" y="225"/>
                    <a:pt x="710" y="216"/>
                  </a:cubicBezTo>
                  <a:cubicBezTo>
                    <a:pt x="707" y="210"/>
                    <a:pt x="704" y="203"/>
                    <a:pt x="704" y="201"/>
                  </a:cubicBezTo>
                  <a:cubicBezTo>
                    <a:pt x="701" y="200"/>
                    <a:pt x="699" y="196"/>
                    <a:pt x="699" y="194"/>
                  </a:cubicBezTo>
                  <a:cubicBezTo>
                    <a:pt x="698" y="194"/>
                    <a:pt x="698" y="194"/>
                    <a:pt x="698" y="194"/>
                  </a:cubicBezTo>
                  <a:cubicBezTo>
                    <a:pt x="697" y="192"/>
                    <a:pt x="696" y="190"/>
                    <a:pt x="696" y="188"/>
                  </a:cubicBezTo>
                  <a:cubicBezTo>
                    <a:pt x="693" y="188"/>
                    <a:pt x="692" y="183"/>
                    <a:pt x="692" y="181"/>
                  </a:cubicBezTo>
                  <a:cubicBezTo>
                    <a:pt x="691" y="181"/>
                    <a:pt x="690" y="181"/>
                    <a:pt x="689" y="181"/>
                  </a:cubicBezTo>
                  <a:cubicBezTo>
                    <a:pt x="689" y="184"/>
                    <a:pt x="689" y="186"/>
                    <a:pt x="689" y="189"/>
                  </a:cubicBezTo>
                  <a:cubicBezTo>
                    <a:pt x="695" y="189"/>
                    <a:pt x="706" y="211"/>
                    <a:pt x="709" y="221"/>
                  </a:cubicBezTo>
                  <a:cubicBezTo>
                    <a:pt x="710" y="229"/>
                    <a:pt x="712" y="238"/>
                    <a:pt x="712" y="251"/>
                  </a:cubicBezTo>
                  <a:cubicBezTo>
                    <a:pt x="711" y="242"/>
                    <a:pt x="709" y="234"/>
                    <a:pt x="708" y="226"/>
                  </a:cubicBezTo>
                  <a:cubicBezTo>
                    <a:pt x="707" y="225"/>
                    <a:pt x="706" y="225"/>
                    <a:pt x="706" y="225"/>
                  </a:cubicBezTo>
                  <a:cubicBezTo>
                    <a:pt x="705" y="222"/>
                    <a:pt x="705" y="219"/>
                    <a:pt x="704" y="216"/>
                  </a:cubicBezTo>
                  <a:cubicBezTo>
                    <a:pt x="704" y="216"/>
                    <a:pt x="703" y="216"/>
                    <a:pt x="702" y="216"/>
                  </a:cubicBezTo>
                  <a:cubicBezTo>
                    <a:pt x="701" y="211"/>
                    <a:pt x="700" y="210"/>
                    <a:pt x="697" y="207"/>
                  </a:cubicBezTo>
                  <a:cubicBezTo>
                    <a:pt x="696" y="208"/>
                    <a:pt x="695" y="208"/>
                    <a:pt x="693" y="209"/>
                  </a:cubicBezTo>
                  <a:cubicBezTo>
                    <a:pt x="693" y="211"/>
                    <a:pt x="700" y="220"/>
                    <a:pt x="702" y="228"/>
                  </a:cubicBezTo>
                  <a:cubicBezTo>
                    <a:pt x="703" y="228"/>
                    <a:pt x="704" y="228"/>
                    <a:pt x="705" y="229"/>
                  </a:cubicBezTo>
                  <a:cubicBezTo>
                    <a:pt x="706" y="252"/>
                    <a:pt x="706" y="252"/>
                    <a:pt x="705" y="277"/>
                  </a:cubicBezTo>
                  <a:cubicBezTo>
                    <a:pt x="704" y="285"/>
                    <a:pt x="703" y="294"/>
                    <a:pt x="702" y="302"/>
                  </a:cubicBezTo>
                  <a:cubicBezTo>
                    <a:pt x="701" y="302"/>
                    <a:pt x="701" y="302"/>
                    <a:pt x="701" y="302"/>
                  </a:cubicBezTo>
                  <a:cubicBezTo>
                    <a:pt x="703" y="278"/>
                    <a:pt x="706" y="252"/>
                    <a:pt x="701" y="231"/>
                  </a:cubicBezTo>
                  <a:cubicBezTo>
                    <a:pt x="701" y="231"/>
                    <a:pt x="700" y="231"/>
                    <a:pt x="699" y="231"/>
                  </a:cubicBezTo>
                  <a:cubicBezTo>
                    <a:pt x="699" y="242"/>
                    <a:pt x="699" y="252"/>
                    <a:pt x="700" y="262"/>
                  </a:cubicBezTo>
                  <a:cubicBezTo>
                    <a:pt x="699" y="262"/>
                    <a:pt x="698" y="262"/>
                    <a:pt x="698" y="262"/>
                  </a:cubicBezTo>
                  <a:cubicBezTo>
                    <a:pt x="698" y="252"/>
                    <a:pt x="697" y="241"/>
                    <a:pt x="697" y="231"/>
                  </a:cubicBezTo>
                  <a:cubicBezTo>
                    <a:pt x="695" y="231"/>
                    <a:pt x="695" y="231"/>
                    <a:pt x="694" y="231"/>
                  </a:cubicBezTo>
                  <a:cubicBezTo>
                    <a:pt x="691" y="234"/>
                    <a:pt x="693" y="240"/>
                    <a:pt x="695" y="246"/>
                  </a:cubicBezTo>
                  <a:cubicBezTo>
                    <a:pt x="694" y="265"/>
                    <a:pt x="693" y="284"/>
                    <a:pt x="693" y="304"/>
                  </a:cubicBezTo>
                  <a:cubicBezTo>
                    <a:pt x="700" y="312"/>
                    <a:pt x="713" y="323"/>
                    <a:pt x="723" y="333"/>
                  </a:cubicBezTo>
                  <a:cubicBezTo>
                    <a:pt x="725" y="334"/>
                    <a:pt x="737" y="343"/>
                    <a:pt x="740" y="349"/>
                  </a:cubicBezTo>
                  <a:cubicBezTo>
                    <a:pt x="741" y="349"/>
                    <a:pt x="742" y="349"/>
                    <a:pt x="744" y="350"/>
                  </a:cubicBezTo>
                  <a:cubicBezTo>
                    <a:pt x="744" y="350"/>
                    <a:pt x="744" y="350"/>
                    <a:pt x="744" y="351"/>
                  </a:cubicBezTo>
                  <a:cubicBezTo>
                    <a:pt x="745" y="351"/>
                    <a:pt x="747" y="351"/>
                    <a:pt x="748" y="352"/>
                  </a:cubicBezTo>
                  <a:cubicBezTo>
                    <a:pt x="748" y="352"/>
                    <a:pt x="748" y="353"/>
                    <a:pt x="748" y="353"/>
                  </a:cubicBezTo>
                  <a:cubicBezTo>
                    <a:pt x="751" y="353"/>
                    <a:pt x="754" y="357"/>
                    <a:pt x="761" y="360"/>
                  </a:cubicBezTo>
                  <a:cubicBezTo>
                    <a:pt x="761" y="361"/>
                    <a:pt x="761" y="361"/>
                    <a:pt x="761" y="362"/>
                  </a:cubicBezTo>
                  <a:cubicBezTo>
                    <a:pt x="758" y="362"/>
                    <a:pt x="755" y="360"/>
                    <a:pt x="752" y="357"/>
                  </a:cubicBezTo>
                  <a:cubicBezTo>
                    <a:pt x="746" y="354"/>
                    <a:pt x="740" y="350"/>
                    <a:pt x="734" y="347"/>
                  </a:cubicBezTo>
                  <a:cubicBezTo>
                    <a:pt x="734" y="347"/>
                    <a:pt x="734" y="346"/>
                    <a:pt x="734" y="345"/>
                  </a:cubicBezTo>
                  <a:cubicBezTo>
                    <a:pt x="733" y="345"/>
                    <a:pt x="732" y="345"/>
                    <a:pt x="731" y="345"/>
                  </a:cubicBezTo>
                  <a:cubicBezTo>
                    <a:pt x="731" y="349"/>
                    <a:pt x="747" y="359"/>
                    <a:pt x="753" y="363"/>
                  </a:cubicBezTo>
                  <a:cubicBezTo>
                    <a:pt x="746" y="362"/>
                    <a:pt x="745" y="360"/>
                    <a:pt x="742" y="356"/>
                  </a:cubicBezTo>
                  <a:cubicBezTo>
                    <a:pt x="740" y="355"/>
                    <a:pt x="738" y="354"/>
                    <a:pt x="736" y="354"/>
                  </a:cubicBezTo>
                  <a:cubicBezTo>
                    <a:pt x="735" y="353"/>
                    <a:pt x="735" y="352"/>
                    <a:pt x="735" y="352"/>
                  </a:cubicBezTo>
                  <a:cubicBezTo>
                    <a:pt x="734" y="352"/>
                    <a:pt x="734" y="352"/>
                    <a:pt x="733" y="352"/>
                  </a:cubicBezTo>
                  <a:cubicBezTo>
                    <a:pt x="733" y="353"/>
                    <a:pt x="733" y="353"/>
                    <a:pt x="733" y="355"/>
                  </a:cubicBezTo>
                  <a:cubicBezTo>
                    <a:pt x="732" y="355"/>
                    <a:pt x="732" y="356"/>
                    <a:pt x="731" y="356"/>
                  </a:cubicBezTo>
                  <a:cubicBezTo>
                    <a:pt x="731" y="355"/>
                    <a:pt x="731" y="354"/>
                    <a:pt x="731" y="354"/>
                  </a:cubicBezTo>
                  <a:cubicBezTo>
                    <a:pt x="729" y="352"/>
                    <a:pt x="726" y="351"/>
                    <a:pt x="723" y="350"/>
                  </a:cubicBezTo>
                  <a:cubicBezTo>
                    <a:pt x="722" y="353"/>
                    <a:pt x="734" y="357"/>
                    <a:pt x="738" y="364"/>
                  </a:cubicBezTo>
                  <a:cubicBezTo>
                    <a:pt x="728" y="359"/>
                    <a:pt x="719" y="350"/>
                    <a:pt x="715" y="350"/>
                  </a:cubicBezTo>
                  <a:cubicBezTo>
                    <a:pt x="715" y="347"/>
                    <a:pt x="711" y="345"/>
                    <a:pt x="710" y="343"/>
                  </a:cubicBezTo>
                  <a:cubicBezTo>
                    <a:pt x="701" y="337"/>
                    <a:pt x="689" y="325"/>
                    <a:pt x="689" y="319"/>
                  </a:cubicBezTo>
                  <a:cubicBezTo>
                    <a:pt x="690" y="319"/>
                    <a:pt x="691" y="319"/>
                    <a:pt x="692" y="319"/>
                  </a:cubicBezTo>
                  <a:cubicBezTo>
                    <a:pt x="694" y="323"/>
                    <a:pt x="694" y="323"/>
                    <a:pt x="698" y="327"/>
                  </a:cubicBezTo>
                  <a:cubicBezTo>
                    <a:pt x="697" y="322"/>
                    <a:pt x="693" y="320"/>
                    <a:pt x="693" y="318"/>
                  </a:cubicBezTo>
                  <a:cubicBezTo>
                    <a:pt x="695" y="312"/>
                    <a:pt x="690" y="303"/>
                    <a:pt x="689" y="302"/>
                  </a:cubicBezTo>
                  <a:cubicBezTo>
                    <a:pt x="688" y="308"/>
                    <a:pt x="687" y="313"/>
                    <a:pt x="687" y="319"/>
                  </a:cubicBezTo>
                  <a:cubicBezTo>
                    <a:pt x="686" y="319"/>
                    <a:pt x="686" y="319"/>
                    <a:pt x="685" y="319"/>
                  </a:cubicBezTo>
                  <a:cubicBezTo>
                    <a:pt x="685" y="313"/>
                    <a:pt x="685" y="307"/>
                    <a:pt x="685" y="302"/>
                  </a:cubicBezTo>
                  <a:cubicBezTo>
                    <a:pt x="683" y="308"/>
                    <a:pt x="682" y="315"/>
                    <a:pt x="681" y="322"/>
                  </a:cubicBezTo>
                  <a:cubicBezTo>
                    <a:pt x="681" y="291"/>
                    <a:pt x="681" y="257"/>
                    <a:pt x="676" y="232"/>
                  </a:cubicBezTo>
                  <a:cubicBezTo>
                    <a:pt x="677" y="231"/>
                    <a:pt x="678" y="231"/>
                    <a:pt x="679" y="231"/>
                  </a:cubicBezTo>
                  <a:cubicBezTo>
                    <a:pt x="680" y="233"/>
                    <a:pt x="680" y="235"/>
                    <a:pt x="681" y="237"/>
                  </a:cubicBezTo>
                  <a:cubicBezTo>
                    <a:pt x="680" y="234"/>
                    <a:pt x="680" y="231"/>
                    <a:pt x="680" y="228"/>
                  </a:cubicBezTo>
                  <a:cubicBezTo>
                    <a:pt x="670" y="223"/>
                    <a:pt x="672" y="220"/>
                    <a:pt x="669" y="213"/>
                  </a:cubicBezTo>
                  <a:cubicBezTo>
                    <a:pt x="662" y="208"/>
                    <a:pt x="659" y="209"/>
                    <a:pt x="655" y="211"/>
                  </a:cubicBezTo>
                  <a:cubicBezTo>
                    <a:pt x="655" y="213"/>
                    <a:pt x="654" y="214"/>
                    <a:pt x="654" y="216"/>
                  </a:cubicBezTo>
                  <a:cubicBezTo>
                    <a:pt x="660" y="219"/>
                    <a:pt x="662" y="221"/>
                    <a:pt x="664" y="233"/>
                  </a:cubicBezTo>
                  <a:cubicBezTo>
                    <a:pt x="664" y="233"/>
                    <a:pt x="665" y="233"/>
                    <a:pt x="666" y="233"/>
                  </a:cubicBezTo>
                  <a:cubicBezTo>
                    <a:pt x="665" y="234"/>
                    <a:pt x="665" y="236"/>
                    <a:pt x="665" y="238"/>
                  </a:cubicBezTo>
                  <a:cubicBezTo>
                    <a:pt x="664" y="236"/>
                    <a:pt x="663" y="234"/>
                    <a:pt x="662" y="233"/>
                  </a:cubicBezTo>
                  <a:cubicBezTo>
                    <a:pt x="661" y="233"/>
                    <a:pt x="660" y="233"/>
                    <a:pt x="659" y="233"/>
                  </a:cubicBezTo>
                  <a:cubicBezTo>
                    <a:pt x="661" y="238"/>
                    <a:pt x="663" y="243"/>
                    <a:pt x="665" y="248"/>
                  </a:cubicBezTo>
                  <a:cubicBezTo>
                    <a:pt x="665" y="245"/>
                    <a:pt x="665" y="242"/>
                    <a:pt x="665" y="240"/>
                  </a:cubicBezTo>
                  <a:cubicBezTo>
                    <a:pt x="665" y="240"/>
                    <a:pt x="666" y="240"/>
                    <a:pt x="667" y="240"/>
                  </a:cubicBezTo>
                  <a:cubicBezTo>
                    <a:pt x="670" y="255"/>
                    <a:pt x="674" y="270"/>
                    <a:pt x="679" y="285"/>
                  </a:cubicBezTo>
                  <a:cubicBezTo>
                    <a:pt x="679" y="295"/>
                    <a:pt x="679" y="304"/>
                    <a:pt x="679" y="314"/>
                  </a:cubicBezTo>
                  <a:cubicBezTo>
                    <a:pt x="678" y="314"/>
                    <a:pt x="677" y="315"/>
                    <a:pt x="676" y="315"/>
                  </a:cubicBezTo>
                  <a:cubicBezTo>
                    <a:pt x="676" y="307"/>
                    <a:pt x="675" y="299"/>
                    <a:pt x="675" y="291"/>
                  </a:cubicBezTo>
                  <a:cubicBezTo>
                    <a:pt x="674" y="291"/>
                    <a:pt x="673" y="290"/>
                    <a:pt x="673" y="290"/>
                  </a:cubicBezTo>
                  <a:cubicBezTo>
                    <a:pt x="672" y="289"/>
                    <a:pt x="672" y="288"/>
                    <a:pt x="672" y="287"/>
                  </a:cubicBezTo>
                  <a:cubicBezTo>
                    <a:pt x="673" y="287"/>
                    <a:pt x="673" y="287"/>
                    <a:pt x="674" y="287"/>
                  </a:cubicBezTo>
                  <a:cubicBezTo>
                    <a:pt x="674" y="286"/>
                    <a:pt x="674" y="285"/>
                    <a:pt x="675" y="285"/>
                  </a:cubicBezTo>
                  <a:cubicBezTo>
                    <a:pt x="674" y="285"/>
                    <a:pt x="673" y="285"/>
                    <a:pt x="673" y="285"/>
                  </a:cubicBezTo>
                  <a:cubicBezTo>
                    <a:pt x="672" y="283"/>
                    <a:pt x="671" y="281"/>
                    <a:pt x="671" y="278"/>
                  </a:cubicBezTo>
                  <a:cubicBezTo>
                    <a:pt x="673" y="278"/>
                    <a:pt x="673" y="278"/>
                    <a:pt x="674" y="281"/>
                  </a:cubicBezTo>
                  <a:cubicBezTo>
                    <a:pt x="672" y="272"/>
                    <a:pt x="670" y="265"/>
                    <a:pt x="668" y="257"/>
                  </a:cubicBezTo>
                  <a:cubicBezTo>
                    <a:pt x="668" y="268"/>
                    <a:pt x="668" y="279"/>
                    <a:pt x="668" y="291"/>
                  </a:cubicBezTo>
                  <a:cubicBezTo>
                    <a:pt x="670" y="303"/>
                    <a:pt x="676" y="317"/>
                    <a:pt x="681" y="332"/>
                  </a:cubicBezTo>
                  <a:cubicBezTo>
                    <a:pt x="681" y="332"/>
                    <a:pt x="682" y="332"/>
                    <a:pt x="683" y="333"/>
                  </a:cubicBezTo>
                  <a:cubicBezTo>
                    <a:pt x="689" y="347"/>
                    <a:pt x="704" y="360"/>
                    <a:pt x="720" y="372"/>
                  </a:cubicBezTo>
                  <a:cubicBezTo>
                    <a:pt x="722" y="373"/>
                    <a:pt x="724" y="374"/>
                    <a:pt x="726" y="375"/>
                  </a:cubicBezTo>
                  <a:cubicBezTo>
                    <a:pt x="726" y="376"/>
                    <a:pt x="727" y="377"/>
                    <a:pt x="727" y="378"/>
                  </a:cubicBezTo>
                  <a:cubicBezTo>
                    <a:pt x="724" y="377"/>
                    <a:pt x="721" y="376"/>
                    <a:pt x="718" y="376"/>
                  </a:cubicBezTo>
                  <a:cubicBezTo>
                    <a:pt x="719" y="376"/>
                    <a:pt x="720" y="377"/>
                    <a:pt x="721" y="378"/>
                  </a:cubicBezTo>
                  <a:cubicBezTo>
                    <a:pt x="721" y="378"/>
                    <a:pt x="721" y="379"/>
                    <a:pt x="721" y="380"/>
                  </a:cubicBezTo>
                  <a:cubicBezTo>
                    <a:pt x="720" y="380"/>
                    <a:pt x="719" y="380"/>
                    <a:pt x="719" y="380"/>
                  </a:cubicBezTo>
                  <a:cubicBezTo>
                    <a:pt x="719" y="385"/>
                    <a:pt x="724" y="386"/>
                    <a:pt x="731" y="388"/>
                  </a:cubicBezTo>
                  <a:cubicBezTo>
                    <a:pt x="731" y="388"/>
                    <a:pt x="731" y="387"/>
                    <a:pt x="731" y="386"/>
                  </a:cubicBezTo>
                  <a:cubicBezTo>
                    <a:pt x="733" y="386"/>
                    <a:pt x="734" y="386"/>
                    <a:pt x="736" y="386"/>
                  </a:cubicBezTo>
                  <a:cubicBezTo>
                    <a:pt x="736" y="387"/>
                    <a:pt x="736" y="387"/>
                    <a:pt x="736" y="388"/>
                  </a:cubicBezTo>
                  <a:cubicBezTo>
                    <a:pt x="738" y="388"/>
                    <a:pt x="740" y="386"/>
                    <a:pt x="740" y="384"/>
                  </a:cubicBezTo>
                  <a:cubicBezTo>
                    <a:pt x="748" y="388"/>
                    <a:pt x="756" y="391"/>
                    <a:pt x="764" y="395"/>
                  </a:cubicBezTo>
                  <a:cubicBezTo>
                    <a:pt x="764" y="395"/>
                    <a:pt x="764" y="396"/>
                    <a:pt x="765" y="397"/>
                  </a:cubicBezTo>
                  <a:cubicBezTo>
                    <a:pt x="766" y="396"/>
                    <a:pt x="767" y="396"/>
                    <a:pt x="769" y="396"/>
                  </a:cubicBezTo>
                  <a:cubicBezTo>
                    <a:pt x="763" y="394"/>
                    <a:pt x="758" y="391"/>
                    <a:pt x="753" y="388"/>
                  </a:cubicBezTo>
                  <a:cubicBezTo>
                    <a:pt x="753" y="386"/>
                    <a:pt x="751" y="386"/>
                    <a:pt x="748" y="385"/>
                  </a:cubicBezTo>
                  <a:cubicBezTo>
                    <a:pt x="749" y="385"/>
                    <a:pt x="754" y="382"/>
                    <a:pt x="757" y="388"/>
                  </a:cubicBezTo>
                  <a:cubicBezTo>
                    <a:pt x="761" y="389"/>
                    <a:pt x="768" y="390"/>
                    <a:pt x="775" y="397"/>
                  </a:cubicBezTo>
                  <a:cubicBezTo>
                    <a:pt x="773" y="397"/>
                    <a:pt x="772" y="396"/>
                    <a:pt x="771" y="396"/>
                  </a:cubicBezTo>
                  <a:cubicBezTo>
                    <a:pt x="772" y="401"/>
                    <a:pt x="780" y="404"/>
                    <a:pt x="790" y="406"/>
                  </a:cubicBezTo>
                  <a:cubicBezTo>
                    <a:pt x="790" y="406"/>
                    <a:pt x="790" y="407"/>
                    <a:pt x="790" y="408"/>
                  </a:cubicBezTo>
                  <a:cubicBezTo>
                    <a:pt x="783" y="406"/>
                    <a:pt x="780" y="404"/>
                    <a:pt x="777" y="406"/>
                  </a:cubicBezTo>
                  <a:cubicBezTo>
                    <a:pt x="777" y="402"/>
                    <a:pt x="762" y="397"/>
                    <a:pt x="762" y="397"/>
                  </a:cubicBezTo>
                  <a:cubicBezTo>
                    <a:pt x="762" y="398"/>
                    <a:pt x="761" y="398"/>
                    <a:pt x="761" y="399"/>
                  </a:cubicBezTo>
                  <a:cubicBezTo>
                    <a:pt x="772" y="404"/>
                    <a:pt x="772" y="404"/>
                    <a:pt x="772" y="405"/>
                  </a:cubicBezTo>
                  <a:cubicBezTo>
                    <a:pt x="755" y="405"/>
                    <a:pt x="742" y="392"/>
                    <a:pt x="733" y="390"/>
                  </a:cubicBezTo>
                  <a:cubicBezTo>
                    <a:pt x="734" y="393"/>
                    <a:pt x="734" y="394"/>
                    <a:pt x="740" y="395"/>
                  </a:cubicBezTo>
                  <a:cubicBezTo>
                    <a:pt x="740" y="395"/>
                    <a:pt x="740" y="396"/>
                    <a:pt x="740" y="397"/>
                  </a:cubicBezTo>
                  <a:cubicBezTo>
                    <a:pt x="754" y="402"/>
                    <a:pt x="766" y="408"/>
                    <a:pt x="787" y="411"/>
                  </a:cubicBezTo>
                  <a:cubicBezTo>
                    <a:pt x="787" y="411"/>
                    <a:pt x="787" y="412"/>
                    <a:pt x="787" y="412"/>
                  </a:cubicBezTo>
                  <a:cubicBezTo>
                    <a:pt x="784" y="412"/>
                    <a:pt x="781" y="412"/>
                    <a:pt x="778" y="412"/>
                  </a:cubicBezTo>
                  <a:cubicBezTo>
                    <a:pt x="778" y="413"/>
                    <a:pt x="778" y="413"/>
                    <a:pt x="778" y="414"/>
                  </a:cubicBezTo>
                  <a:cubicBezTo>
                    <a:pt x="779" y="414"/>
                    <a:pt x="780" y="414"/>
                    <a:pt x="781" y="414"/>
                  </a:cubicBezTo>
                  <a:cubicBezTo>
                    <a:pt x="781" y="415"/>
                    <a:pt x="781" y="416"/>
                    <a:pt x="781" y="417"/>
                  </a:cubicBezTo>
                  <a:cubicBezTo>
                    <a:pt x="776" y="416"/>
                    <a:pt x="770" y="415"/>
                    <a:pt x="765" y="414"/>
                  </a:cubicBezTo>
                  <a:cubicBezTo>
                    <a:pt x="765" y="414"/>
                    <a:pt x="764" y="413"/>
                    <a:pt x="764" y="412"/>
                  </a:cubicBezTo>
                  <a:cubicBezTo>
                    <a:pt x="765" y="412"/>
                    <a:pt x="767" y="411"/>
                    <a:pt x="768" y="411"/>
                  </a:cubicBezTo>
                  <a:cubicBezTo>
                    <a:pt x="763" y="409"/>
                    <a:pt x="753" y="406"/>
                    <a:pt x="752" y="406"/>
                  </a:cubicBezTo>
                  <a:cubicBezTo>
                    <a:pt x="752" y="406"/>
                    <a:pt x="752" y="407"/>
                    <a:pt x="752" y="407"/>
                  </a:cubicBezTo>
                  <a:cubicBezTo>
                    <a:pt x="756" y="410"/>
                    <a:pt x="756" y="410"/>
                    <a:pt x="757" y="411"/>
                  </a:cubicBezTo>
                  <a:cubicBezTo>
                    <a:pt x="749" y="408"/>
                    <a:pt x="749" y="408"/>
                    <a:pt x="745" y="408"/>
                  </a:cubicBezTo>
                  <a:cubicBezTo>
                    <a:pt x="752" y="412"/>
                    <a:pt x="758" y="414"/>
                    <a:pt x="770" y="417"/>
                  </a:cubicBezTo>
                  <a:cubicBezTo>
                    <a:pt x="769" y="418"/>
                    <a:pt x="769" y="419"/>
                    <a:pt x="768" y="420"/>
                  </a:cubicBezTo>
                  <a:cubicBezTo>
                    <a:pt x="754" y="415"/>
                    <a:pt x="754" y="415"/>
                    <a:pt x="748" y="414"/>
                  </a:cubicBezTo>
                  <a:cubicBezTo>
                    <a:pt x="748" y="415"/>
                    <a:pt x="748" y="415"/>
                    <a:pt x="748" y="416"/>
                  </a:cubicBezTo>
                  <a:cubicBezTo>
                    <a:pt x="749" y="416"/>
                    <a:pt x="750" y="416"/>
                    <a:pt x="751" y="417"/>
                  </a:cubicBezTo>
                  <a:cubicBezTo>
                    <a:pt x="751" y="417"/>
                    <a:pt x="751" y="418"/>
                    <a:pt x="751" y="419"/>
                  </a:cubicBezTo>
                  <a:cubicBezTo>
                    <a:pt x="750" y="419"/>
                    <a:pt x="748" y="419"/>
                    <a:pt x="747" y="419"/>
                  </a:cubicBezTo>
                  <a:cubicBezTo>
                    <a:pt x="747" y="414"/>
                    <a:pt x="739" y="413"/>
                    <a:pt x="727" y="406"/>
                  </a:cubicBezTo>
                  <a:cubicBezTo>
                    <a:pt x="727" y="401"/>
                    <a:pt x="716" y="394"/>
                    <a:pt x="715" y="393"/>
                  </a:cubicBezTo>
                  <a:cubicBezTo>
                    <a:pt x="713" y="393"/>
                    <a:pt x="712" y="394"/>
                    <a:pt x="710" y="394"/>
                  </a:cubicBezTo>
                  <a:cubicBezTo>
                    <a:pt x="710" y="395"/>
                    <a:pt x="710" y="396"/>
                    <a:pt x="710" y="397"/>
                  </a:cubicBezTo>
                  <a:cubicBezTo>
                    <a:pt x="712" y="398"/>
                    <a:pt x="715" y="398"/>
                    <a:pt x="717" y="399"/>
                  </a:cubicBezTo>
                  <a:cubicBezTo>
                    <a:pt x="717" y="400"/>
                    <a:pt x="717" y="400"/>
                    <a:pt x="717" y="401"/>
                  </a:cubicBezTo>
                  <a:cubicBezTo>
                    <a:pt x="717" y="401"/>
                    <a:pt x="718" y="401"/>
                    <a:pt x="719" y="401"/>
                  </a:cubicBezTo>
                  <a:cubicBezTo>
                    <a:pt x="719" y="402"/>
                    <a:pt x="719" y="402"/>
                    <a:pt x="719" y="403"/>
                  </a:cubicBezTo>
                  <a:cubicBezTo>
                    <a:pt x="719" y="403"/>
                    <a:pt x="720" y="403"/>
                    <a:pt x="721" y="404"/>
                  </a:cubicBezTo>
                  <a:cubicBezTo>
                    <a:pt x="721" y="404"/>
                    <a:pt x="721" y="404"/>
                    <a:pt x="721" y="405"/>
                  </a:cubicBezTo>
                  <a:cubicBezTo>
                    <a:pt x="724" y="407"/>
                    <a:pt x="728" y="410"/>
                    <a:pt x="731" y="412"/>
                  </a:cubicBezTo>
                  <a:cubicBezTo>
                    <a:pt x="731" y="413"/>
                    <a:pt x="731" y="413"/>
                    <a:pt x="731" y="414"/>
                  </a:cubicBezTo>
                  <a:cubicBezTo>
                    <a:pt x="732" y="414"/>
                    <a:pt x="733" y="414"/>
                    <a:pt x="734" y="414"/>
                  </a:cubicBezTo>
                  <a:cubicBezTo>
                    <a:pt x="734" y="416"/>
                    <a:pt x="741" y="418"/>
                    <a:pt x="742" y="420"/>
                  </a:cubicBezTo>
                  <a:cubicBezTo>
                    <a:pt x="738" y="420"/>
                    <a:pt x="738" y="420"/>
                    <a:pt x="734" y="419"/>
                  </a:cubicBezTo>
                  <a:cubicBezTo>
                    <a:pt x="734" y="415"/>
                    <a:pt x="729" y="415"/>
                    <a:pt x="729" y="415"/>
                  </a:cubicBezTo>
                  <a:cubicBezTo>
                    <a:pt x="722" y="409"/>
                    <a:pt x="713" y="403"/>
                    <a:pt x="710" y="399"/>
                  </a:cubicBezTo>
                  <a:cubicBezTo>
                    <a:pt x="711" y="401"/>
                    <a:pt x="712" y="404"/>
                    <a:pt x="712" y="407"/>
                  </a:cubicBezTo>
                  <a:cubicBezTo>
                    <a:pt x="710" y="405"/>
                    <a:pt x="708" y="403"/>
                    <a:pt x="706" y="402"/>
                  </a:cubicBezTo>
                  <a:cubicBezTo>
                    <a:pt x="701" y="402"/>
                    <a:pt x="701" y="402"/>
                    <a:pt x="697" y="404"/>
                  </a:cubicBezTo>
                  <a:cubicBezTo>
                    <a:pt x="697" y="405"/>
                    <a:pt x="697" y="406"/>
                    <a:pt x="697" y="407"/>
                  </a:cubicBezTo>
                  <a:cubicBezTo>
                    <a:pt x="698" y="407"/>
                    <a:pt x="698" y="408"/>
                    <a:pt x="700" y="408"/>
                  </a:cubicBezTo>
                  <a:cubicBezTo>
                    <a:pt x="700" y="407"/>
                    <a:pt x="700" y="407"/>
                    <a:pt x="701" y="407"/>
                  </a:cubicBezTo>
                  <a:cubicBezTo>
                    <a:pt x="701" y="407"/>
                    <a:pt x="702" y="407"/>
                    <a:pt x="703" y="407"/>
                  </a:cubicBezTo>
                  <a:cubicBezTo>
                    <a:pt x="703" y="406"/>
                    <a:pt x="703" y="406"/>
                    <a:pt x="703" y="405"/>
                  </a:cubicBezTo>
                  <a:cubicBezTo>
                    <a:pt x="704" y="405"/>
                    <a:pt x="704" y="405"/>
                    <a:pt x="705" y="405"/>
                  </a:cubicBezTo>
                  <a:cubicBezTo>
                    <a:pt x="705" y="406"/>
                    <a:pt x="706" y="407"/>
                    <a:pt x="706" y="407"/>
                  </a:cubicBezTo>
                  <a:cubicBezTo>
                    <a:pt x="710" y="407"/>
                    <a:pt x="711" y="413"/>
                    <a:pt x="719" y="417"/>
                  </a:cubicBezTo>
                  <a:cubicBezTo>
                    <a:pt x="719" y="417"/>
                    <a:pt x="719" y="417"/>
                    <a:pt x="719" y="418"/>
                  </a:cubicBezTo>
                  <a:cubicBezTo>
                    <a:pt x="720" y="418"/>
                    <a:pt x="720" y="418"/>
                    <a:pt x="722" y="419"/>
                  </a:cubicBezTo>
                  <a:cubicBezTo>
                    <a:pt x="722" y="419"/>
                    <a:pt x="722" y="420"/>
                    <a:pt x="722" y="421"/>
                  </a:cubicBezTo>
                  <a:cubicBezTo>
                    <a:pt x="719" y="419"/>
                    <a:pt x="716" y="418"/>
                    <a:pt x="713" y="417"/>
                  </a:cubicBezTo>
                  <a:cubicBezTo>
                    <a:pt x="713" y="416"/>
                    <a:pt x="713" y="415"/>
                    <a:pt x="713" y="414"/>
                  </a:cubicBezTo>
                  <a:cubicBezTo>
                    <a:pt x="712" y="414"/>
                    <a:pt x="710" y="414"/>
                    <a:pt x="709" y="414"/>
                  </a:cubicBezTo>
                  <a:cubicBezTo>
                    <a:pt x="708" y="412"/>
                    <a:pt x="706" y="410"/>
                    <a:pt x="706" y="408"/>
                  </a:cubicBezTo>
                  <a:cubicBezTo>
                    <a:pt x="705" y="408"/>
                    <a:pt x="704" y="408"/>
                    <a:pt x="704" y="408"/>
                  </a:cubicBezTo>
                  <a:cubicBezTo>
                    <a:pt x="704" y="410"/>
                    <a:pt x="704" y="412"/>
                    <a:pt x="705" y="414"/>
                  </a:cubicBezTo>
                  <a:cubicBezTo>
                    <a:pt x="704" y="413"/>
                    <a:pt x="703" y="413"/>
                    <a:pt x="702" y="412"/>
                  </a:cubicBezTo>
                  <a:cubicBezTo>
                    <a:pt x="702" y="413"/>
                    <a:pt x="701" y="414"/>
                    <a:pt x="701" y="415"/>
                  </a:cubicBezTo>
                  <a:cubicBezTo>
                    <a:pt x="704" y="418"/>
                    <a:pt x="707" y="422"/>
                    <a:pt x="711" y="426"/>
                  </a:cubicBezTo>
                  <a:cubicBezTo>
                    <a:pt x="704" y="429"/>
                    <a:pt x="697" y="414"/>
                    <a:pt x="697" y="414"/>
                  </a:cubicBezTo>
                  <a:cubicBezTo>
                    <a:pt x="695" y="413"/>
                    <a:pt x="694" y="413"/>
                    <a:pt x="693" y="412"/>
                  </a:cubicBezTo>
                  <a:cubicBezTo>
                    <a:pt x="694" y="410"/>
                    <a:pt x="694" y="409"/>
                    <a:pt x="695" y="408"/>
                  </a:cubicBezTo>
                  <a:cubicBezTo>
                    <a:pt x="692" y="407"/>
                    <a:pt x="688" y="407"/>
                    <a:pt x="685" y="407"/>
                  </a:cubicBezTo>
                  <a:cubicBezTo>
                    <a:pt x="685" y="408"/>
                    <a:pt x="682" y="411"/>
                    <a:pt x="687" y="414"/>
                  </a:cubicBezTo>
                  <a:cubicBezTo>
                    <a:pt x="687" y="412"/>
                    <a:pt x="688" y="411"/>
                    <a:pt x="689" y="410"/>
                  </a:cubicBezTo>
                  <a:cubicBezTo>
                    <a:pt x="689" y="410"/>
                    <a:pt x="690" y="410"/>
                    <a:pt x="690" y="410"/>
                  </a:cubicBezTo>
                  <a:cubicBezTo>
                    <a:pt x="691" y="411"/>
                    <a:pt x="694" y="418"/>
                    <a:pt x="700" y="421"/>
                  </a:cubicBezTo>
                  <a:cubicBezTo>
                    <a:pt x="700" y="421"/>
                    <a:pt x="700" y="422"/>
                    <a:pt x="700" y="423"/>
                  </a:cubicBezTo>
                  <a:cubicBezTo>
                    <a:pt x="703" y="425"/>
                    <a:pt x="707" y="428"/>
                    <a:pt x="711" y="431"/>
                  </a:cubicBezTo>
                  <a:cubicBezTo>
                    <a:pt x="713" y="429"/>
                    <a:pt x="714" y="429"/>
                    <a:pt x="719" y="429"/>
                  </a:cubicBezTo>
                  <a:cubicBezTo>
                    <a:pt x="719" y="430"/>
                    <a:pt x="719" y="430"/>
                    <a:pt x="719" y="431"/>
                  </a:cubicBezTo>
                  <a:cubicBezTo>
                    <a:pt x="722" y="431"/>
                    <a:pt x="731" y="434"/>
                    <a:pt x="738" y="436"/>
                  </a:cubicBezTo>
                  <a:cubicBezTo>
                    <a:pt x="736" y="437"/>
                    <a:pt x="734" y="437"/>
                    <a:pt x="731" y="438"/>
                  </a:cubicBezTo>
                  <a:cubicBezTo>
                    <a:pt x="732" y="439"/>
                    <a:pt x="733" y="440"/>
                    <a:pt x="734" y="441"/>
                  </a:cubicBezTo>
                  <a:cubicBezTo>
                    <a:pt x="728" y="439"/>
                    <a:pt x="721" y="438"/>
                    <a:pt x="715" y="436"/>
                  </a:cubicBezTo>
                  <a:cubicBezTo>
                    <a:pt x="715" y="432"/>
                    <a:pt x="704" y="429"/>
                    <a:pt x="702" y="429"/>
                  </a:cubicBezTo>
                  <a:cubicBezTo>
                    <a:pt x="700" y="423"/>
                    <a:pt x="695" y="422"/>
                    <a:pt x="693" y="421"/>
                  </a:cubicBezTo>
                  <a:cubicBezTo>
                    <a:pt x="693" y="426"/>
                    <a:pt x="713" y="438"/>
                    <a:pt x="720" y="442"/>
                  </a:cubicBezTo>
                  <a:cubicBezTo>
                    <a:pt x="720" y="442"/>
                    <a:pt x="720" y="443"/>
                    <a:pt x="720" y="444"/>
                  </a:cubicBezTo>
                  <a:cubicBezTo>
                    <a:pt x="717" y="442"/>
                    <a:pt x="714" y="441"/>
                    <a:pt x="711" y="439"/>
                  </a:cubicBezTo>
                  <a:cubicBezTo>
                    <a:pt x="704" y="432"/>
                    <a:pt x="690" y="426"/>
                    <a:pt x="688" y="421"/>
                  </a:cubicBezTo>
                  <a:cubicBezTo>
                    <a:pt x="689" y="425"/>
                    <a:pt x="689" y="425"/>
                    <a:pt x="691" y="427"/>
                  </a:cubicBezTo>
                  <a:cubicBezTo>
                    <a:pt x="689" y="427"/>
                    <a:pt x="687" y="425"/>
                    <a:pt x="686" y="425"/>
                  </a:cubicBezTo>
                  <a:cubicBezTo>
                    <a:pt x="686" y="426"/>
                    <a:pt x="687" y="428"/>
                    <a:pt x="687" y="429"/>
                  </a:cubicBezTo>
                  <a:cubicBezTo>
                    <a:pt x="685" y="428"/>
                    <a:pt x="683" y="426"/>
                    <a:pt x="681" y="425"/>
                  </a:cubicBezTo>
                  <a:cubicBezTo>
                    <a:pt x="681" y="436"/>
                    <a:pt x="681" y="436"/>
                    <a:pt x="682" y="437"/>
                  </a:cubicBezTo>
                  <a:cubicBezTo>
                    <a:pt x="681" y="441"/>
                    <a:pt x="681" y="441"/>
                    <a:pt x="681" y="444"/>
                  </a:cubicBezTo>
                  <a:cubicBezTo>
                    <a:pt x="684" y="445"/>
                    <a:pt x="684" y="448"/>
                    <a:pt x="686" y="452"/>
                  </a:cubicBezTo>
                  <a:cubicBezTo>
                    <a:pt x="681" y="451"/>
                    <a:pt x="676" y="451"/>
                    <a:pt x="672" y="451"/>
                  </a:cubicBezTo>
                  <a:cubicBezTo>
                    <a:pt x="675" y="454"/>
                    <a:pt x="675" y="454"/>
                    <a:pt x="684" y="455"/>
                  </a:cubicBezTo>
                  <a:cubicBezTo>
                    <a:pt x="684" y="458"/>
                    <a:pt x="692" y="461"/>
                    <a:pt x="693" y="461"/>
                  </a:cubicBezTo>
                  <a:cubicBezTo>
                    <a:pt x="692" y="459"/>
                    <a:pt x="691" y="457"/>
                    <a:pt x="690" y="455"/>
                  </a:cubicBezTo>
                  <a:cubicBezTo>
                    <a:pt x="697" y="459"/>
                    <a:pt x="697" y="459"/>
                    <a:pt x="703" y="464"/>
                  </a:cubicBezTo>
                  <a:cubicBezTo>
                    <a:pt x="708" y="473"/>
                    <a:pt x="698" y="465"/>
                    <a:pt x="697" y="464"/>
                  </a:cubicBezTo>
                  <a:cubicBezTo>
                    <a:pt x="699" y="468"/>
                    <a:pt x="699" y="468"/>
                    <a:pt x="708" y="476"/>
                  </a:cubicBezTo>
                  <a:cubicBezTo>
                    <a:pt x="707" y="476"/>
                    <a:pt x="706" y="476"/>
                    <a:pt x="706" y="476"/>
                  </a:cubicBezTo>
                  <a:cubicBezTo>
                    <a:pt x="701" y="473"/>
                    <a:pt x="701" y="472"/>
                    <a:pt x="699" y="473"/>
                  </a:cubicBezTo>
                  <a:cubicBezTo>
                    <a:pt x="704" y="478"/>
                    <a:pt x="704" y="478"/>
                    <a:pt x="706" y="479"/>
                  </a:cubicBezTo>
                  <a:cubicBezTo>
                    <a:pt x="706" y="480"/>
                    <a:pt x="706" y="480"/>
                    <a:pt x="706" y="481"/>
                  </a:cubicBezTo>
                  <a:cubicBezTo>
                    <a:pt x="711" y="484"/>
                    <a:pt x="716" y="487"/>
                    <a:pt x="721" y="490"/>
                  </a:cubicBezTo>
                  <a:cubicBezTo>
                    <a:pt x="722" y="496"/>
                    <a:pt x="745" y="504"/>
                    <a:pt x="752" y="508"/>
                  </a:cubicBezTo>
                  <a:cubicBezTo>
                    <a:pt x="746" y="508"/>
                    <a:pt x="744" y="506"/>
                    <a:pt x="742" y="505"/>
                  </a:cubicBezTo>
                  <a:cubicBezTo>
                    <a:pt x="741" y="506"/>
                    <a:pt x="741" y="507"/>
                    <a:pt x="741" y="508"/>
                  </a:cubicBezTo>
                  <a:cubicBezTo>
                    <a:pt x="737" y="507"/>
                    <a:pt x="734" y="503"/>
                    <a:pt x="727" y="501"/>
                  </a:cubicBezTo>
                  <a:cubicBezTo>
                    <a:pt x="727" y="495"/>
                    <a:pt x="715" y="492"/>
                    <a:pt x="715" y="492"/>
                  </a:cubicBezTo>
                  <a:cubicBezTo>
                    <a:pt x="714" y="491"/>
                    <a:pt x="714" y="490"/>
                    <a:pt x="714" y="489"/>
                  </a:cubicBezTo>
                  <a:cubicBezTo>
                    <a:pt x="699" y="482"/>
                    <a:pt x="690" y="467"/>
                    <a:pt x="681" y="464"/>
                  </a:cubicBezTo>
                  <a:cubicBezTo>
                    <a:pt x="681" y="466"/>
                    <a:pt x="680" y="469"/>
                    <a:pt x="688" y="471"/>
                  </a:cubicBezTo>
                  <a:cubicBezTo>
                    <a:pt x="689" y="474"/>
                    <a:pt x="689" y="478"/>
                    <a:pt x="690" y="481"/>
                  </a:cubicBezTo>
                  <a:cubicBezTo>
                    <a:pt x="684" y="479"/>
                    <a:pt x="683" y="477"/>
                    <a:pt x="681" y="477"/>
                  </a:cubicBezTo>
                  <a:cubicBezTo>
                    <a:pt x="682" y="478"/>
                    <a:pt x="682" y="479"/>
                    <a:pt x="683" y="480"/>
                  </a:cubicBezTo>
                  <a:cubicBezTo>
                    <a:pt x="673" y="480"/>
                    <a:pt x="665" y="466"/>
                    <a:pt x="663" y="462"/>
                  </a:cubicBezTo>
                  <a:cubicBezTo>
                    <a:pt x="662" y="464"/>
                    <a:pt x="662" y="464"/>
                    <a:pt x="662" y="467"/>
                  </a:cubicBezTo>
                  <a:cubicBezTo>
                    <a:pt x="662" y="467"/>
                    <a:pt x="663" y="467"/>
                    <a:pt x="664" y="467"/>
                  </a:cubicBezTo>
                  <a:cubicBezTo>
                    <a:pt x="665" y="474"/>
                    <a:pt x="666" y="480"/>
                    <a:pt x="667" y="487"/>
                  </a:cubicBezTo>
                  <a:cubicBezTo>
                    <a:pt x="668" y="486"/>
                    <a:pt x="669" y="485"/>
                    <a:pt x="670" y="485"/>
                  </a:cubicBezTo>
                  <a:cubicBezTo>
                    <a:pt x="670" y="483"/>
                    <a:pt x="669" y="482"/>
                    <a:pt x="669" y="481"/>
                  </a:cubicBezTo>
                  <a:cubicBezTo>
                    <a:pt x="670" y="482"/>
                    <a:pt x="672" y="482"/>
                    <a:pt x="674" y="483"/>
                  </a:cubicBezTo>
                  <a:cubicBezTo>
                    <a:pt x="674" y="482"/>
                    <a:pt x="674" y="482"/>
                    <a:pt x="674" y="481"/>
                  </a:cubicBezTo>
                  <a:cubicBezTo>
                    <a:pt x="672" y="480"/>
                    <a:pt x="670" y="480"/>
                    <a:pt x="668" y="479"/>
                  </a:cubicBezTo>
                  <a:cubicBezTo>
                    <a:pt x="668" y="478"/>
                    <a:pt x="668" y="477"/>
                    <a:pt x="668" y="476"/>
                  </a:cubicBezTo>
                  <a:cubicBezTo>
                    <a:pt x="669" y="476"/>
                    <a:pt x="670" y="477"/>
                    <a:pt x="672" y="477"/>
                  </a:cubicBezTo>
                  <a:cubicBezTo>
                    <a:pt x="672" y="477"/>
                    <a:pt x="672" y="478"/>
                    <a:pt x="672" y="479"/>
                  </a:cubicBezTo>
                  <a:cubicBezTo>
                    <a:pt x="683" y="486"/>
                    <a:pt x="691" y="495"/>
                    <a:pt x="705" y="505"/>
                  </a:cubicBezTo>
                  <a:cubicBezTo>
                    <a:pt x="706" y="507"/>
                    <a:pt x="706" y="507"/>
                    <a:pt x="712" y="510"/>
                  </a:cubicBezTo>
                  <a:cubicBezTo>
                    <a:pt x="712" y="511"/>
                    <a:pt x="712" y="511"/>
                    <a:pt x="712" y="513"/>
                  </a:cubicBezTo>
                  <a:cubicBezTo>
                    <a:pt x="714" y="515"/>
                    <a:pt x="716" y="517"/>
                    <a:pt x="718" y="519"/>
                  </a:cubicBezTo>
                  <a:cubicBezTo>
                    <a:pt x="716" y="521"/>
                    <a:pt x="717" y="523"/>
                    <a:pt x="717" y="527"/>
                  </a:cubicBezTo>
                  <a:cubicBezTo>
                    <a:pt x="715" y="528"/>
                    <a:pt x="709" y="534"/>
                    <a:pt x="708" y="534"/>
                  </a:cubicBezTo>
                  <a:cubicBezTo>
                    <a:pt x="702" y="531"/>
                    <a:pt x="689" y="531"/>
                    <a:pt x="685" y="531"/>
                  </a:cubicBezTo>
                  <a:cubicBezTo>
                    <a:pt x="684" y="530"/>
                    <a:pt x="684" y="529"/>
                    <a:pt x="684" y="529"/>
                  </a:cubicBezTo>
                  <a:cubicBezTo>
                    <a:pt x="680" y="529"/>
                    <a:pt x="679" y="529"/>
                    <a:pt x="676" y="531"/>
                  </a:cubicBezTo>
                  <a:cubicBezTo>
                    <a:pt x="677" y="533"/>
                    <a:pt x="682" y="543"/>
                    <a:pt x="687" y="541"/>
                  </a:cubicBezTo>
                  <a:cubicBezTo>
                    <a:pt x="683" y="537"/>
                    <a:pt x="682" y="536"/>
                    <a:pt x="682" y="534"/>
                  </a:cubicBezTo>
                  <a:cubicBezTo>
                    <a:pt x="688" y="535"/>
                    <a:pt x="694" y="540"/>
                    <a:pt x="702" y="546"/>
                  </a:cubicBezTo>
                  <a:cubicBezTo>
                    <a:pt x="702" y="546"/>
                    <a:pt x="702" y="547"/>
                    <a:pt x="702" y="548"/>
                  </a:cubicBezTo>
                  <a:cubicBezTo>
                    <a:pt x="705" y="547"/>
                    <a:pt x="709" y="546"/>
                    <a:pt x="712" y="545"/>
                  </a:cubicBezTo>
                  <a:cubicBezTo>
                    <a:pt x="709" y="542"/>
                    <a:pt x="705" y="540"/>
                    <a:pt x="701" y="537"/>
                  </a:cubicBezTo>
                  <a:cubicBezTo>
                    <a:pt x="708" y="538"/>
                    <a:pt x="710" y="538"/>
                    <a:pt x="719" y="545"/>
                  </a:cubicBezTo>
                  <a:cubicBezTo>
                    <a:pt x="717" y="546"/>
                    <a:pt x="717" y="546"/>
                    <a:pt x="717" y="548"/>
                  </a:cubicBezTo>
                  <a:cubicBezTo>
                    <a:pt x="720" y="548"/>
                    <a:pt x="723" y="548"/>
                    <a:pt x="727" y="548"/>
                  </a:cubicBezTo>
                  <a:cubicBezTo>
                    <a:pt x="727" y="549"/>
                    <a:pt x="727" y="549"/>
                    <a:pt x="727" y="550"/>
                  </a:cubicBezTo>
                  <a:cubicBezTo>
                    <a:pt x="728" y="549"/>
                    <a:pt x="729" y="549"/>
                    <a:pt x="729" y="549"/>
                  </a:cubicBezTo>
                  <a:cubicBezTo>
                    <a:pt x="729" y="548"/>
                    <a:pt x="729" y="547"/>
                    <a:pt x="730" y="546"/>
                  </a:cubicBezTo>
                  <a:cubicBezTo>
                    <a:pt x="731" y="546"/>
                    <a:pt x="731" y="546"/>
                    <a:pt x="732" y="545"/>
                  </a:cubicBezTo>
                  <a:cubicBezTo>
                    <a:pt x="734" y="537"/>
                    <a:pt x="728" y="539"/>
                    <a:pt x="727" y="540"/>
                  </a:cubicBezTo>
                  <a:cubicBezTo>
                    <a:pt x="727" y="540"/>
                    <a:pt x="727" y="541"/>
                    <a:pt x="727" y="542"/>
                  </a:cubicBezTo>
                  <a:cubicBezTo>
                    <a:pt x="718" y="540"/>
                    <a:pt x="715" y="539"/>
                    <a:pt x="715" y="533"/>
                  </a:cubicBezTo>
                  <a:cubicBezTo>
                    <a:pt x="716" y="533"/>
                    <a:pt x="721" y="534"/>
                    <a:pt x="719" y="537"/>
                  </a:cubicBezTo>
                  <a:cubicBezTo>
                    <a:pt x="721" y="536"/>
                    <a:pt x="723" y="535"/>
                    <a:pt x="726" y="535"/>
                  </a:cubicBezTo>
                  <a:cubicBezTo>
                    <a:pt x="726" y="534"/>
                    <a:pt x="726" y="534"/>
                    <a:pt x="726" y="533"/>
                  </a:cubicBezTo>
                  <a:cubicBezTo>
                    <a:pt x="712" y="533"/>
                    <a:pt x="718" y="527"/>
                    <a:pt x="722" y="528"/>
                  </a:cubicBezTo>
                  <a:cubicBezTo>
                    <a:pt x="722" y="526"/>
                    <a:pt x="722" y="524"/>
                    <a:pt x="722" y="522"/>
                  </a:cubicBezTo>
                  <a:cubicBezTo>
                    <a:pt x="723" y="522"/>
                    <a:pt x="725" y="521"/>
                    <a:pt x="727" y="521"/>
                  </a:cubicBezTo>
                  <a:cubicBezTo>
                    <a:pt x="726" y="521"/>
                    <a:pt x="724" y="520"/>
                    <a:pt x="723" y="519"/>
                  </a:cubicBezTo>
                  <a:cubicBezTo>
                    <a:pt x="723" y="518"/>
                    <a:pt x="723" y="517"/>
                    <a:pt x="723" y="517"/>
                  </a:cubicBezTo>
                  <a:cubicBezTo>
                    <a:pt x="731" y="517"/>
                    <a:pt x="753" y="512"/>
                    <a:pt x="763" y="509"/>
                  </a:cubicBezTo>
                  <a:cubicBezTo>
                    <a:pt x="763" y="510"/>
                    <a:pt x="764" y="511"/>
                    <a:pt x="764" y="511"/>
                  </a:cubicBezTo>
                  <a:cubicBezTo>
                    <a:pt x="763" y="511"/>
                    <a:pt x="762" y="511"/>
                    <a:pt x="761" y="511"/>
                  </a:cubicBezTo>
                  <a:cubicBezTo>
                    <a:pt x="761" y="512"/>
                    <a:pt x="761" y="513"/>
                    <a:pt x="761" y="514"/>
                  </a:cubicBezTo>
                  <a:cubicBezTo>
                    <a:pt x="753" y="514"/>
                    <a:pt x="749" y="515"/>
                    <a:pt x="744" y="517"/>
                  </a:cubicBezTo>
                  <a:cubicBezTo>
                    <a:pt x="747" y="518"/>
                    <a:pt x="750" y="518"/>
                    <a:pt x="753" y="519"/>
                  </a:cubicBezTo>
                  <a:cubicBezTo>
                    <a:pt x="736" y="520"/>
                    <a:pt x="736" y="520"/>
                    <a:pt x="734" y="521"/>
                  </a:cubicBezTo>
                  <a:cubicBezTo>
                    <a:pt x="735" y="521"/>
                    <a:pt x="736" y="522"/>
                    <a:pt x="738" y="522"/>
                  </a:cubicBezTo>
                  <a:cubicBezTo>
                    <a:pt x="738" y="523"/>
                    <a:pt x="738" y="524"/>
                    <a:pt x="738" y="524"/>
                  </a:cubicBezTo>
                  <a:cubicBezTo>
                    <a:pt x="736" y="525"/>
                    <a:pt x="734" y="525"/>
                    <a:pt x="731" y="526"/>
                  </a:cubicBezTo>
                  <a:cubicBezTo>
                    <a:pt x="736" y="527"/>
                    <a:pt x="741" y="529"/>
                    <a:pt x="745" y="531"/>
                  </a:cubicBezTo>
                  <a:cubicBezTo>
                    <a:pt x="751" y="531"/>
                    <a:pt x="767" y="530"/>
                    <a:pt x="773" y="524"/>
                  </a:cubicBezTo>
                  <a:cubicBezTo>
                    <a:pt x="773" y="525"/>
                    <a:pt x="773" y="526"/>
                    <a:pt x="774" y="527"/>
                  </a:cubicBezTo>
                  <a:cubicBezTo>
                    <a:pt x="768" y="529"/>
                    <a:pt x="762" y="531"/>
                    <a:pt x="756" y="533"/>
                  </a:cubicBezTo>
                  <a:cubicBezTo>
                    <a:pt x="756" y="534"/>
                    <a:pt x="756" y="536"/>
                    <a:pt x="756" y="537"/>
                  </a:cubicBezTo>
                  <a:cubicBezTo>
                    <a:pt x="756" y="537"/>
                    <a:pt x="755" y="536"/>
                    <a:pt x="755" y="535"/>
                  </a:cubicBezTo>
                  <a:cubicBezTo>
                    <a:pt x="745" y="535"/>
                    <a:pt x="736" y="535"/>
                    <a:pt x="727" y="535"/>
                  </a:cubicBezTo>
                  <a:cubicBezTo>
                    <a:pt x="727" y="536"/>
                    <a:pt x="727" y="536"/>
                    <a:pt x="728" y="537"/>
                  </a:cubicBezTo>
                  <a:cubicBezTo>
                    <a:pt x="731" y="537"/>
                    <a:pt x="734" y="538"/>
                    <a:pt x="738" y="538"/>
                  </a:cubicBezTo>
                  <a:cubicBezTo>
                    <a:pt x="738" y="539"/>
                    <a:pt x="738" y="540"/>
                    <a:pt x="738" y="541"/>
                  </a:cubicBezTo>
                  <a:cubicBezTo>
                    <a:pt x="740" y="542"/>
                    <a:pt x="742" y="542"/>
                    <a:pt x="744" y="543"/>
                  </a:cubicBezTo>
                  <a:cubicBezTo>
                    <a:pt x="741" y="544"/>
                    <a:pt x="738" y="545"/>
                    <a:pt x="736" y="546"/>
                  </a:cubicBezTo>
                  <a:cubicBezTo>
                    <a:pt x="736" y="546"/>
                    <a:pt x="736" y="547"/>
                    <a:pt x="736" y="548"/>
                  </a:cubicBezTo>
                  <a:cubicBezTo>
                    <a:pt x="734" y="548"/>
                    <a:pt x="733" y="548"/>
                    <a:pt x="731" y="548"/>
                  </a:cubicBezTo>
                  <a:cubicBezTo>
                    <a:pt x="731" y="549"/>
                    <a:pt x="731" y="551"/>
                    <a:pt x="731" y="553"/>
                  </a:cubicBezTo>
                  <a:cubicBezTo>
                    <a:pt x="714" y="556"/>
                    <a:pt x="704" y="559"/>
                    <a:pt x="702" y="559"/>
                  </a:cubicBezTo>
                  <a:cubicBezTo>
                    <a:pt x="701" y="557"/>
                    <a:pt x="701" y="556"/>
                    <a:pt x="701" y="555"/>
                  </a:cubicBezTo>
                  <a:cubicBezTo>
                    <a:pt x="698" y="555"/>
                    <a:pt x="695" y="555"/>
                    <a:pt x="692" y="555"/>
                  </a:cubicBezTo>
                  <a:cubicBezTo>
                    <a:pt x="692" y="553"/>
                    <a:pt x="691" y="552"/>
                    <a:pt x="691" y="550"/>
                  </a:cubicBezTo>
                  <a:cubicBezTo>
                    <a:pt x="692" y="550"/>
                    <a:pt x="692" y="550"/>
                    <a:pt x="693" y="550"/>
                  </a:cubicBezTo>
                  <a:cubicBezTo>
                    <a:pt x="692" y="545"/>
                    <a:pt x="689" y="544"/>
                    <a:pt x="687" y="543"/>
                  </a:cubicBezTo>
                  <a:cubicBezTo>
                    <a:pt x="683" y="552"/>
                    <a:pt x="691" y="559"/>
                    <a:pt x="702" y="565"/>
                  </a:cubicBezTo>
                  <a:cubicBezTo>
                    <a:pt x="702" y="566"/>
                    <a:pt x="702" y="566"/>
                    <a:pt x="702" y="567"/>
                  </a:cubicBezTo>
                  <a:cubicBezTo>
                    <a:pt x="704" y="567"/>
                    <a:pt x="713" y="576"/>
                    <a:pt x="720" y="580"/>
                  </a:cubicBezTo>
                  <a:cubicBezTo>
                    <a:pt x="723" y="580"/>
                    <a:pt x="727" y="580"/>
                    <a:pt x="731" y="581"/>
                  </a:cubicBezTo>
                  <a:cubicBezTo>
                    <a:pt x="726" y="578"/>
                    <a:pt x="726" y="578"/>
                    <a:pt x="722" y="578"/>
                  </a:cubicBezTo>
                  <a:cubicBezTo>
                    <a:pt x="721" y="577"/>
                    <a:pt x="721" y="575"/>
                    <a:pt x="721" y="574"/>
                  </a:cubicBezTo>
                  <a:cubicBezTo>
                    <a:pt x="715" y="572"/>
                    <a:pt x="715" y="572"/>
                    <a:pt x="715" y="571"/>
                  </a:cubicBezTo>
                  <a:cubicBezTo>
                    <a:pt x="718" y="571"/>
                    <a:pt x="722" y="572"/>
                    <a:pt x="726" y="574"/>
                  </a:cubicBezTo>
                  <a:cubicBezTo>
                    <a:pt x="726" y="573"/>
                    <a:pt x="726" y="572"/>
                    <a:pt x="727" y="571"/>
                  </a:cubicBezTo>
                  <a:cubicBezTo>
                    <a:pt x="726" y="571"/>
                    <a:pt x="724" y="570"/>
                    <a:pt x="723" y="570"/>
                  </a:cubicBezTo>
                  <a:cubicBezTo>
                    <a:pt x="723" y="565"/>
                    <a:pt x="716" y="565"/>
                    <a:pt x="715" y="565"/>
                  </a:cubicBezTo>
                  <a:cubicBezTo>
                    <a:pt x="712" y="565"/>
                    <a:pt x="709" y="565"/>
                    <a:pt x="707" y="566"/>
                  </a:cubicBezTo>
                  <a:cubicBezTo>
                    <a:pt x="707" y="565"/>
                    <a:pt x="707" y="564"/>
                    <a:pt x="707" y="563"/>
                  </a:cubicBezTo>
                  <a:cubicBezTo>
                    <a:pt x="711" y="562"/>
                    <a:pt x="715" y="562"/>
                    <a:pt x="718" y="561"/>
                  </a:cubicBezTo>
                  <a:cubicBezTo>
                    <a:pt x="718" y="555"/>
                    <a:pt x="738" y="559"/>
                    <a:pt x="741" y="559"/>
                  </a:cubicBezTo>
                  <a:cubicBezTo>
                    <a:pt x="752" y="557"/>
                    <a:pt x="762" y="556"/>
                    <a:pt x="774" y="550"/>
                  </a:cubicBezTo>
                  <a:cubicBezTo>
                    <a:pt x="771" y="554"/>
                    <a:pt x="770" y="553"/>
                    <a:pt x="770" y="557"/>
                  </a:cubicBezTo>
                  <a:cubicBezTo>
                    <a:pt x="764" y="557"/>
                    <a:pt x="765" y="559"/>
                    <a:pt x="764" y="561"/>
                  </a:cubicBezTo>
                  <a:cubicBezTo>
                    <a:pt x="755" y="565"/>
                    <a:pt x="755" y="565"/>
                    <a:pt x="748" y="565"/>
                  </a:cubicBezTo>
                  <a:cubicBezTo>
                    <a:pt x="748" y="566"/>
                    <a:pt x="748" y="566"/>
                    <a:pt x="748" y="567"/>
                  </a:cubicBezTo>
                  <a:cubicBezTo>
                    <a:pt x="749" y="567"/>
                    <a:pt x="754" y="566"/>
                    <a:pt x="756" y="571"/>
                  </a:cubicBezTo>
                  <a:cubicBezTo>
                    <a:pt x="761" y="570"/>
                    <a:pt x="767" y="561"/>
                    <a:pt x="772" y="561"/>
                  </a:cubicBezTo>
                  <a:cubicBezTo>
                    <a:pt x="772" y="562"/>
                    <a:pt x="772" y="562"/>
                    <a:pt x="772" y="563"/>
                  </a:cubicBezTo>
                  <a:cubicBezTo>
                    <a:pt x="771" y="563"/>
                    <a:pt x="770" y="563"/>
                    <a:pt x="770" y="563"/>
                  </a:cubicBezTo>
                  <a:cubicBezTo>
                    <a:pt x="767" y="565"/>
                    <a:pt x="765" y="568"/>
                    <a:pt x="763" y="570"/>
                  </a:cubicBezTo>
                  <a:cubicBezTo>
                    <a:pt x="764" y="571"/>
                    <a:pt x="764" y="571"/>
                    <a:pt x="765" y="571"/>
                  </a:cubicBezTo>
                  <a:cubicBezTo>
                    <a:pt x="767" y="567"/>
                    <a:pt x="775" y="563"/>
                    <a:pt x="777" y="559"/>
                  </a:cubicBezTo>
                  <a:cubicBezTo>
                    <a:pt x="775" y="559"/>
                    <a:pt x="775" y="559"/>
                    <a:pt x="774" y="557"/>
                  </a:cubicBezTo>
                  <a:cubicBezTo>
                    <a:pt x="775" y="556"/>
                    <a:pt x="776" y="555"/>
                    <a:pt x="777" y="555"/>
                  </a:cubicBezTo>
                  <a:cubicBezTo>
                    <a:pt x="778" y="556"/>
                    <a:pt x="779" y="557"/>
                    <a:pt x="781" y="556"/>
                  </a:cubicBezTo>
                  <a:cubicBezTo>
                    <a:pt x="781" y="556"/>
                    <a:pt x="781" y="557"/>
                    <a:pt x="781" y="558"/>
                  </a:cubicBezTo>
                  <a:cubicBezTo>
                    <a:pt x="778" y="561"/>
                    <a:pt x="776" y="564"/>
                    <a:pt x="773" y="568"/>
                  </a:cubicBezTo>
                  <a:cubicBezTo>
                    <a:pt x="774" y="568"/>
                    <a:pt x="775" y="568"/>
                    <a:pt x="776" y="568"/>
                  </a:cubicBezTo>
                  <a:cubicBezTo>
                    <a:pt x="780" y="565"/>
                    <a:pt x="783" y="563"/>
                    <a:pt x="789" y="561"/>
                  </a:cubicBezTo>
                  <a:cubicBezTo>
                    <a:pt x="789" y="560"/>
                    <a:pt x="789" y="559"/>
                    <a:pt x="790" y="559"/>
                  </a:cubicBezTo>
                  <a:cubicBezTo>
                    <a:pt x="791" y="559"/>
                    <a:pt x="792" y="558"/>
                    <a:pt x="794" y="558"/>
                  </a:cubicBezTo>
                  <a:cubicBezTo>
                    <a:pt x="790" y="561"/>
                    <a:pt x="786" y="564"/>
                    <a:pt x="782" y="568"/>
                  </a:cubicBezTo>
                  <a:cubicBezTo>
                    <a:pt x="782" y="568"/>
                    <a:pt x="782" y="569"/>
                    <a:pt x="782" y="570"/>
                  </a:cubicBezTo>
                  <a:cubicBezTo>
                    <a:pt x="776" y="570"/>
                    <a:pt x="770" y="571"/>
                    <a:pt x="765" y="574"/>
                  </a:cubicBezTo>
                  <a:cubicBezTo>
                    <a:pt x="765" y="575"/>
                    <a:pt x="765" y="575"/>
                    <a:pt x="766" y="576"/>
                  </a:cubicBezTo>
                  <a:cubicBezTo>
                    <a:pt x="762" y="577"/>
                    <a:pt x="759" y="578"/>
                    <a:pt x="756" y="578"/>
                  </a:cubicBezTo>
                  <a:cubicBezTo>
                    <a:pt x="756" y="579"/>
                    <a:pt x="756" y="580"/>
                    <a:pt x="756" y="581"/>
                  </a:cubicBezTo>
                  <a:cubicBezTo>
                    <a:pt x="754" y="581"/>
                    <a:pt x="754" y="581"/>
                    <a:pt x="753" y="581"/>
                  </a:cubicBezTo>
                  <a:cubicBezTo>
                    <a:pt x="753" y="581"/>
                    <a:pt x="753" y="582"/>
                    <a:pt x="753" y="583"/>
                  </a:cubicBezTo>
                  <a:cubicBezTo>
                    <a:pt x="747" y="582"/>
                    <a:pt x="747" y="582"/>
                    <a:pt x="740" y="583"/>
                  </a:cubicBezTo>
                  <a:cubicBezTo>
                    <a:pt x="740" y="582"/>
                    <a:pt x="740" y="581"/>
                    <a:pt x="740" y="581"/>
                  </a:cubicBezTo>
                  <a:cubicBezTo>
                    <a:pt x="745" y="578"/>
                    <a:pt x="750" y="575"/>
                    <a:pt x="755" y="572"/>
                  </a:cubicBezTo>
                  <a:cubicBezTo>
                    <a:pt x="744" y="571"/>
                    <a:pt x="736" y="566"/>
                    <a:pt x="729" y="564"/>
                  </a:cubicBezTo>
                  <a:cubicBezTo>
                    <a:pt x="731" y="566"/>
                    <a:pt x="733" y="567"/>
                    <a:pt x="736" y="568"/>
                  </a:cubicBezTo>
                  <a:cubicBezTo>
                    <a:pt x="736" y="568"/>
                    <a:pt x="736" y="568"/>
                    <a:pt x="736" y="569"/>
                  </a:cubicBezTo>
                  <a:cubicBezTo>
                    <a:pt x="739" y="570"/>
                    <a:pt x="742" y="571"/>
                    <a:pt x="746" y="572"/>
                  </a:cubicBezTo>
                  <a:cubicBezTo>
                    <a:pt x="746" y="573"/>
                    <a:pt x="747" y="574"/>
                    <a:pt x="747" y="575"/>
                  </a:cubicBezTo>
                  <a:cubicBezTo>
                    <a:pt x="746" y="575"/>
                    <a:pt x="745" y="576"/>
                    <a:pt x="743" y="576"/>
                  </a:cubicBezTo>
                  <a:cubicBezTo>
                    <a:pt x="743" y="577"/>
                    <a:pt x="743" y="578"/>
                    <a:pt x="743" y="578"/>
                  </a:cubicBezTo>
                  <a:cubicBezTo>
                    <a:pt x="740" y="579"/>
                    <a:pt x="737" y="579"/>
                    <a:pt x="734" y="580"/>
                  </a:cubicBezTo>
                  <a:cubicBezTo>
                    <a:pt x="733" y="582"/>
                    <a:pt x="732" y="584"/>
                    <a:pt x="731" y="587"/>
                  </a:cubicBezTo>
                  <a:cubicBezTo>
                    <a:pt x="742" y="588"/>
                    <a:pt x="751" y="590"/>
                    <a:pt x="764" y="596"/>
                  </a:cubicBezTo>
                  <a:cubicBezTo>
                    <a:pt x="769" y="596"/>
                    <a:pt x="773" y="596"/>
                    <a:pt x="778" y="597"/>
                  </a:cubicBezTo>
                  <a:cubicBezTo>
                    <a:pt x="774" y="597"/>
                    <a:pt x="770" y="599"/>
                    <a:pt x="765" y="600"/>
                  </a:cubicBezTo>
                  <a:cubicBezTo>
                    <a:pt x="765" y="601"/>
                    <a:pt x="765" y="602"/>
                    <a:pt x="765" y="603"/>
                  </a:cubicBezTo>
                  <a:cubicBezTo>
                    <a:pt x="767" y="603"/>
                    <a:pt x="768" y="603"/>
                    <a:pt x="770" y="603"/>
                  </a:cubicBezTo>
                  <a:cubicBezTo>
                    <a:pt x="772" y="599"/>
                    <a:pt x="771" y="601"/>
                    <a:pt x="776" y="600"/>
                  </a:cubicBezTo>
                  <a:cubicBezTo>
                    <a:pt x="776" y="599"/>
                    <a:pt x="776" y="598"/>
                    <a:pt x="777" y="598"/>
                  </a:cubicBezTo>
                  <a:cubicBezTo>
                    <a:pt x="781" y="599"/>
                    <a:pt x="783" y="596"/>
                    <a:pt x="788" y="599"/>
                  </a:cubicBezTo>
                  <a:cubicBezTo>
                    <a:pt x="787" y="600"/>
                    <a:pt x="786" y="601"/>
                    <a:pt x="785" y="602"/>
                  </a:cubicBezTo>
                  <a:cubicBezTo>
                    <a:pt x="784" y="602"/>
                    <a:pt x="783" y="602"/>
                    <a:pt x="781" y="602"/>
                  </a:cubicBezTo>
                  <a:cubicBezTo>
                    <a:pt x="781" y="604"/>
                    <a:pt x="765" y="610"/>
                    <a:pt x="763" y="612"/>
                  </a:cubicBezTo>
                  <a:cubicBezTo>
                    <a:pt x="763" y="612"/>
                    <a:pt x="763" y="613"/>
                    <a:pt x="763" y="615"/>
                  </a:cubicBezTo>
                  <a:cubicBezTo>
                    <a:pt x="765" y="613"/>
                    <a:pt x="766" y="612"/>
                    <a:pt x="767" y="611"/>
                  </a:cubicBezTo>
                  <a:cubicBezTo>
                    <a:pt x="769" y="611"/>
                    <a:pt x="773" y="611"/>
                    <a:pt x="775" y="609"/>
                  </a:cubicBezTo>
                  <a:cubicBezTo>
                    <a:pt x="776" y="609"/>
                    <a:pt x="776" y="610"/>
                    <a:pt x="778" y="612"/>
                  </a:cubicBezTo>
                  <a:cubicBezTo>
                    <a:pt x="776" y="615"/>
                    <a:pt x="772" y="613"/>
                    <a:pt x="770" y="612"/>
                  </a:cubicBezTo>
                  <a:cubicBezTo>
                    <a:pt x="769" y="613"/>
                    <a:pt x="769" y="615"/>
                    <a:pt x="768" y="616"/>
                  </a:cubicBezTo>
                  <a:cubicBezTo>
                    <a:pt x="775" y="616"/>
                    <a:pt x="784" y="614"/>
                    <a:pt x="793" y="612"/>
                  </a:cubicBezTo>
                  <a:cubicBezTo>
                    <a:pt x="793" y="613"/>
                    <a:pt x="793" y="613"/>
                    <a:pt x="786" y="616"/>
                  </a:cubicBezTo>
                  <a:cubicBezTo>
                    <a:pt x="784" y="616"/>
                    <a:pt x="783" y="617"/>
                    <a:pt x="781" y="617"/>
                  </a:cubicBezTo>
                  <a:cubicBezTo>
                    <a:pt x="781" y="618"/>
                    <a:pt x="781" y="619"/>
                    <a:pt x="781" y="619"/>
                  </a:cubicBezTo>
                  <a:cubicBezTo>
                    <a:pt x="771" y="619"/>
                    <a:pt x="768" y="621"/>
                    <a:pt x="760" y="625"/>
                  </a:cubicBezTo>
                  <a:cubicBezTo>
                    <a:pt x="764" y="626"/>
                    <a:pt x="768" y="627"/>
                    <a:pt x="772" y="628"/>
                  </a:cubicBezTo>
                  <a:cubicBezTo>
                    <a:pt x="767" y="628"/>
                    <a:pt x="762" y="628"/>
                    <a:pt x="756" y="628"/>
                  </a:cubicBezTo>
                  <a:cubicBezTo>
                    <a:pt x="756" y="625"/>
                    <a:pt x="753" y="625"/>
                    <a:pt x="751" y="625"/>
                  </a:cubicBezTo>
                  <a:cubicBezTo>
                    <a:pt x="742" y="629"/>
                    <a:pt x="730" y="627"/>
                    <a:pt x="722" y="628"/>
                  </a:cubicBezTo>
                  <a:cubicBezTo>
                    <a:pt x="722" y="629"/>
                    <a:pt x="722" y="630"/>
                    <a:pt x="722" y="631"/>
                  </a:cubicBezTo>
                  <a:cubicBezTo>
                    <a:pt x="717" y="630"/>
                    <a:pt x="713" y="630"/>
                    <a:pt x="709" y="629"/>
                  </a:cubicBezTo>
                  <a:cubicBezTo>
                    <a:pt x="709" y="620"/>
                    <a:pt x="694" y="622"/>
                    <a:pt x="693" y="623"/>
                  </a:cubicBezTo>
                  <a:cubicBezTo>
                    <a:pt x="685" y="617"/>
                    <a:pt x="685" y="622"/>
                    <a:pt x="684" y="612"/>
                  </a:cubicBezTo>
                  <a:cubicBezTo>
                    <a:pt x="682" y="611"/>
                    <a:pt x="679" y="610"/>
                    <a:pt x="676" y="609"/>
                  </a:cubicBezTo>
                  <a:cubicBezTo>
                    <a:pt x="676" y="604"/>
                    <a:pt x="666" y="600"/>
                    <a:pt x="665" y="599"/>
                  </a:cubicBezTo>
                  <a:cubicBezTo>
                    <a:pt x="665" y="601"/>
                    <a:pt x="668" y="607"/>
                    <a:pt x="676" y="609"/>
                  </a:cubicBezTo>
                  <a:cubicBezTo>
                    <a:pt x="676" y="610"/>
                    <a:pt x="676" y="612"/>
                    <a:pt x="677" y="613"/>
                  </a:cubicBezTo>
                  <a:cubicBezTo>
                    <a:pt x="671" y="609"/>
                    <a:pt x="665" y="604"/>
                    <a:pt x="658" y="600"/>
                  </a:cubicBezTo>
                  <a:cubicBezTo>
                    <a:pt x="658" y="599"/>
                    <a:pt x="658" y="598"/>
                    <a:pt x="658" y="598"/>
                  </a:cubicBezTo>
                  <a:cubicBezTo>
                    <a:pt x="653" y="593"/>
                    <a:pt x="648" y="589"/>
                    <a:pt x="643" y="584"/>
                  </a:cubicBezTo>
                  <a:cubicBezTo>
                    <a:pt x="645" y="584"/>
                    <a:pt x="654" y="592"/>
                    <a:pt x="659" y="596"/>
                  </a:cubicBezTo>
                  <a:cubicBezTo>
                    <a:pt x="659" y="596"/>
                    <a:pt x="659" y="597"/>
                    <a:pt x="659" y="597"/>
                  </a:cubicBezTo>
                  <a:cubicBezTo>
                    <a:pt x="661" y="598"/>
                    <a:pt x="662" y="598"/>
                    <a:pt x="663" y="599"/>
                  </a:cubicBezTo>
                  <a:cubicBezTo>
                    <a:pt x="661" y="593"/>
                    <a:pt x="654" y="584"/>
                    <a:pt x="654" y="583"/>
                  </a:cubicBezTo>
                  <a:cubicBezTo>
                    <a:pt x="641" y="578"/>
                    <a:pt x="629" y="574"/>
                    <a:pt x="617" y="570"/>
                  </a:cubicBezTo>
                  <a:cubicBezTo>
                    <a:pt x="617" y="569"/>
                    <a:pt x="617" y="568"/>
                    <a:pt x="617" y="568"/>
                  </a:cubicBezTo>
                  <a:cubicBezTo>
                    <a:pt x="606" y="562"/>
                    <a:pt x="598" y="557"/>
                    <a:pt x="595" y="549"/>
                  </a:cubicBezTo>
                  <a:cubicBezTo>
                    <a:pt x="581" y="542"/>
                    <a:pt x="582" y="527"/>
                    <a:pt x="574" y="522"/>
                  </a:cubicBezTo>
                  <a:cubicBezTo>
                    <a:pt x="573" y="519"/>
                    <a:pt x="571" y="515"/>
                    <a:pt x="571" y="512"/>
                  </a:cubicBezTo>
                  <a:cubicBezTo>
                    <a:pt x="571" y="512"/>
                    <a:pt x="572" y="511"/>
                    <a:pt x="573" y="511"/>
                  </a:cubicBezTo>
                  <a:cubicBezTo>
                    <a:pt x="574" y="515"/>
                    <a:pt x="576" y="518"/>
                    <a:pt x="579" y="521"/>
                  </a:cubicBezTo>
                  <a:cubicBezTo>
                    <a:pt x="579" y="521"/>
                    <a:pt x="579" y="521"/>
                    <a:pt x="580" y="521"/>
                  </a:cubicBezTo>
                  <a:cubicBezTo>
                    <a:pt x="579" y="515"/>
                    <a:pt x="575" y="507"/>
                    <a:pt x="571" y="507"/>
                  </a:cubicBezTo>
                  <a:cubicBezTo>
                    <a:pt x="571" y="505"/>
                    <a:pt x="571" y="504"/>
                    <a:pt x="571" y="502"/>
                  </a:cubicBezTo>
                  <a:cubicBezTo>
                    <a:pt x="571" y="503"/>
                    <a:pt x="572" y="504"/>
                    <a:pt x="573" y="505"/>
                  </a:cubicBezTo>
                  <a:cubicBezTo>
                    <a:pt x="573" y="502"/>
                    <a:pt x="572" y="500"/>
                    <a:pt x="572" y="499"/>
                  </a:cubicBezTo>
                  <a:cubicBezTo>
                    <a:pt x="570" y="498"/>
                    <a:pt x="567" y="497"/>
                    <a:pt x="565" y="496"/>
                  </a:cubicBezTo>
                  <a:cubicBezTo>
                    <a:pt x="564" y="492"/>
                    <a:pt x="563" y="488"/>
                    <a:pt x="562" y="484"/>
                  </a:cubicBezTo>
                  <a:cubicBezTo>
                    <a:pt x="563" y="484"/>
                    <a:pt x="564" y="484"/>
                    <a:pt x="565" y="485"/>
                  </a:cubicBezTo>
                  <a:cubicBezTo>
                    <a:pt x="565" y="478"/>
                    <a:pt x="562" y="477"/>
                    <a:pt x="566" y="473"/>
                  </a:cubicBezTo>
                  <a:cubicBezTo>
                    <a:pt x="565" y="472"/>
                    <a:pt x="565" y="471"/>
                    <a:pt x="564" y="470"/>
                  </a:cubicBezTo>
                  <a:cubicBezTo>
                    <a:pt x="560" y="474"/>
                    <a:pt x="560" y="480"/>
                    <a:pt x="554" y="485"/>
                  </a:cubicBezTo>
                  <a:cubicBezTo>
                    <a:pt x="555" y="509"/>
                    <a:pt x="561" y="531"/>
                    <a:pt x="566" y="559"/>
                  </a:cubicBezTo>
                  <a:cubicBezTo>
                    <a:pt x="567" y="559"/>
                    <a:pt x="568" y="559"/>
                    <a:pt x="568" y="559"/>
                  </a:cubicBezTo>
                  <a:cubicBezTo>
                    <a:pt x="575" y="570"/>
                    <a:pt x="580" y="584"/>
                    <a:pt x="587" y="600"/>
                  </a:cubicBezTo>
                  <a:cubicBezTo>
                    <a:pt x="586" y="602"/>
                    <a:pt x="586" y="603"/>
                    <a:pt x="586" y="605"/>
                  </a:cubicBezTo>
                  <a:cubicBezTo>
                    <a:pt x="583" y="597"/>
                    <a:pt x="579" y="590"/>
                    <a:pt x="576" y="583"/>
                  </a:cubicBezTo>
                  <a:cubicBezTo>
                    <a:pt x="576" y="583"/>
                    <a:pt x="575" y="583"/>
                    <a:pt x="575" y="583"/>
                  </a:cubicBezTo>
                  <a:cubicBezTo>
                    <a:pt x="575" y="590"/>
                    <a:pt x="580" y="601"/>
                    <a:pt x="586" y="612"/>
                  </a:cubicBezTo>
                  <a:cubicBezTo>
                    <a:pt x="585" y="612"/>
                    <a:pt x="584" y="612"/>
                    <a:pt x="583" y="612"/>
                  </a:cubicBezTo>
                  <a:cubicBezTo>
                    <a:pt x="579" y="604"/>
                    <a:pt x="570" y="585"/>
                    <a:pt x="571" y="580"/>
                  </a:cubicBezTo>
                  <a:cubicBezTo>
                    <a:pt x="572" y="581"/>
                    <a:pt x="573" y="581"/>
                    <a:pt x="574" y="582"/>
                  </a:cubicBezTo>
                  <a:cubicBezTo>
                    <a:pt x="573" y="579"/>
                    <a:pt x="573" y="576"/>
                    <a:pt x="573" y="574"/>
                  </a:cubicBezTo>
                  <a:cubicBezTo>
                    <a:pt x="569" y="570"/>
                    <a:pt x="569" y="567"/>
                    <a:pt x="568" y="563"/>
                  </a:cubicBezTo>
                  <a:cubicBezTo>
                    <a:pt x="567" y="563"/>
                    <a:pt x="567" y="563"/>
                    <a:pt x="566" y="563"/>
                  </a:cubicBezTo>
                  <a:cubicBezTo>
                    <a:pt x="566" y="568"/>
                    <a:pt x="566" y="573"/>
                    <a:pt x="566" y="578"/>
                  </a:cubicBezTo>
                  <a:cubicBezTo>
                    <a:pt x="567" y="578"/>
                    <a:pt x="568" y="578"/>
                    <a:pt x="568" y="578"/>
                  </a:cubicBezTo>
                  <a:cubicBezTo>
                    <a:pt x="567" y="585"/>
                    <a:pt x="571" y="591"/>
                    <a:pt x="575" y="602"/>
                  </a:cubicBezTo>
                  <a:cubicBezTo>
                    <a:pt x="575" y="603"/>
                    <a:pt x="574" y="603"/>
                    <a:pt x="574" y="604"/>
                  </a:cubicBezTo>
                  <a:cubicBezTo>
                    <a:pt x="572" y="599"/>
                    <a:pt x="569" y="593"/>
                    <a:pt x="567" y="588"/>
                  </a:cubicBezTo>
                  <a:cubicBezTo>
                    <a:pt x="563" y="593"/>
                    <a:pt x="562" y="612"/>
                    <a:pt x="562" y="622"/>
                  </a:cubicBezTo>
                  <a:cubicBezTo>
                    <a:pt x="565" y="628"/>
                    <a:pt x="568" y="635"/>
                    <a:pt x="575" y="645"/>
                  </a:cubicBezTo>
                  <a:cubicBezTo>
                    <a:pt x="577" y="645"/>
                    <a:pt x="579" y="645"/>
                    <a:pt x="581" y="645"/>
                  </a:cubicBezTo>
                  <a:cubicBezTo>
                    <a:pt x="582" y="650"/>
                    <a:pt x="585" y="650"/>
                    <a:pt x="592" y="658"/>
                  </a:cubicBezTo>
                  <a:cubicBezTo>
                    <a:pt x="595" y="659"/>
                    <a:pt x="598" y="660"/>
                    <a:pt x="602" y="662"/>
                  </a:cubicBezTo>
                  <a:cubicBezTo>
                    <a:pt x="602" y="664"/>
                    <a:pt x="603" y="666"/>
                    <a:pt x="604" y="669"/>
                  </a:cubicBezTo>
                  <a:cubicBezTo>
                    <a:pt x="598" y="682"/>
                    <a:pt x="599" y="679"/>
                    <a:pt x="606" y="695"/>
                  </a:cubicBezTo>
                  <a:cubicBezTo>
                    <a:pt x="605" y="703"/>
                    <a:pt x="604" y="711"/>
                    <a:pt x="604" y="719"/>
                  </a:cubicBezTo>
                  <a:cubicBezTo>
                    <a:pt x="604" y="733"/>
                    <a:pt x="606" y="745"/>
                    <a:pt x="609" y="761"/>
                  </a:cubicBezTo>
                  <a:cubicBezTo>
                    <a:pt x="609" y="761"/>
                    <a:pt x="610" y="761"/>
                    <a:pt x="611" y="762"/>
                  </a:cubicBezTo>
                  <a:cubicBezTo>
                    <a:pt x="614" y="785"/>
                    <a:pt x="625" y="808"/>
                    <a:pt x="630" y="836"/>
                  </a:cubicBezTo>
                  <a:cubicBezTo>
                    <a:pt x="640" y="868"/>
                    <a:pt x="640" y="868"/>
                    <a:pt x="646" y="880"/>
                  </a:cubicBezTo>
                  <a:cubicBezTo>
                    <a:pt x="646" y="887"/>
                    <a:pt x="642" y="893"/>
                    <a:pt x="650" y="898"/>
                  </a:cubicBezTo>
                  <a:cubicBezTo>
                    <a:pt x="651" y="898"/>
                    <a:pt x="651" y="897"/>
                    <a:pt x="652" y="897"/>
                  </a:cubicBezTo>
                  <a:cubicBezTo>
                    <a:pt x="654" y="900"/>
                    <a:pt x="654" y="901"/>
                    <a:pt x="660" y="902"/>
                  </a:cubicBezTo>
                  <a:cubicBezTo>
                    <a:pt x="662" y="905"/>
                    <a:pt x="662" y="905"/>
                    <a:pt x="663" y="919"/>
                  </a:cubicBezTo>
                  <a:cubicBezTo>
                    <a:pt x="662" y="919"/>
                    <a:pt x="660" y="919"/>
                    <a:pt x="659" y="920"/>
                  </a:cubicBezTo>
                  <a:cubicBezTo>
                    <a:pt x="659" y="922"/>
                    <a:pt x="657" y="925"/>
                    <a:pt x="654" y="926"/>
                  </a:cubicBezTo>
                  <a:cubicBezTo>
                    <a:pt x="651" y="936"/>
                    <a:pt x="648" y="939"/>
                    <a:pt x="649" y="954"/>
                  </a:cubicBezTo>
                  <a:cubicBezTo>
                    <a:pt x="648" y="955"/>
                    <a:pt x="647" y="955"/>
                    <a:pt x="646" y="956"/>
                  </a:cubicBezTo>
                  <a:cubicBezTo>
                    <a:pt x="645" y="954"/>
                    <a:pt x="645" y="952"/>
                    <a:pt x="645" y="950"/>
                  </a:cubicBezTo>
                  <a:cubicBezTo>
                    <a:pt x="644" y="950"/>
                    <a:pt x="643" y="950"/>
                    <a:pt x="643" y="950"/>
                  </a:cubicBezTo>
                  <a:cubicBezTo>
                    <a:pt x="643" y="952"/>
                    <a:pt x="640" y="960"/>
                    <a:pt x="645" y="966"/>
                  </a:cubicBezTo>
                  <a:cubicBezTo>
                    <a:pt x="644" y="966"/>
                    <a:pt x="643" y="966"/>
                    <a:pt x="642" y="967"/>
                  </a:cubicBezTo>
                  <a:cubicBezTo>
                    <a:pt x="642" y="969"/>
                    <a:pt x="643" y="977"/>
                    <a:pt x="638" y="980"/>
                  </a:cubicBezTo>
                  <a:cubicBezTo>
                    <a:pt x="638" y="978"/>
                    <a:pt x="637" y="976"/>
                    <a:pt x="634" y="975"/>
                  </a:cubicBezTo>
                  <a:cubicBezTo>
                    <a:pt x="633" y="976"/>
                    <a:pt x="632" y="978"/>
                    <a:pt x="631" y="980"/>
                  </a:cubicBezTo>
                  <a:cubicBezTo>
                    <a:pt x="629" y="979"/>
                    <a:pt x="627" y="978"/>
                    <a:pt x="626" y="978"/>
                  </a:cubicBezTo>
                  <a:cubicBezTo>
                    <a:pt x="626" y="966"/>
                    <a:pt x="614" y="973"/>
                    <a:pt x="613" y="973"/>
                  </a:cubicBezTo>
                  <a:cubicBezTo>
                    <a:pt x="610" y="988"/>
                    <a:pt x="607" y="990"/>
                    <a:pt x="614" y="1007"/>
                  </a:cubicBezTo>
                  <a:cubicBezTo>
                    <a:pt x="620" y="1013"/>
                    <a:pt x="621" y="1019"/>
                    <a:pt x="620" y="1032"/>
                  </a:cubicBezTo>
                  <a:cubicBezTo>
                    <a:pt x="613" y="1032"/>
                    <a:pt x="612" y="1033"/>
                    <a:pt x="609" y="1036"/>
                  </a:cubicBezTo>
                  <a:cubicBezTo>
                    <a:pt x="609" y="1031"/>
                    <a:pt x="609" y="1026"/>
                    <a:pt x="609" y="1020"/>
                  </a:cubicBezTo>
                  <a:cubicBezTo>
                    <a:pt x="604" y="1017"/>
                    <a:pt x="604" y="1017"/>
                    <a:pt x="604" y="1014"/>
                  </a:cubicBezTo>
                  <a:cubicBezTo>
                    <a:pt x="584" y="1006"/>
                    <a:pt x="566" y="998"/>
                    <a:pt x="548" y="998"/>
                  </a:cubicBezTo>
                  <a:cubicBezTo>
                    <a:pt x="532" y="1005"/>
                    <a:pt x="534" y="1026"/>
                    <a:pt x="520" y="1037"/>
                  </a:cubicBezTo>
                  <a:cubicBezTo>
                    <a:pt x="520" y="1045"/>
                    <a:pt x="510" y="1049"/>
                    <a:pt x="513" y="1061"/>
                  </a:cubicBezTo>
                  <a:cubicBezTo>
                    <a:pt x="510" y="1062"/>
                    <a:pt x="507" y="1063"/>
                    <a:pt x="504" y="10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7" name="Freeform 8"/>
            <p:cNvSpPr>
              <a:spLocks noEditPoints="1"/>
            </p:cNvSpPr>
            <p:nvPr/>
          </p:nvSpPr>
          <p:spPr bwMode="auto">
            <a:xfrm>
              <a:off x="8169276" y="3278188"/>
              <a:ext cx="2505075" cy="2890838"/>
            </a:xfrm>
            <a:custGeom>
              <a:avLst/>
              <a:gdLst>
                <a:gd name="T0" fmla="*/ 656 w 1150"/>
                <a:gd name="T1" fmla="*/ 895 h 1326"/>
                <a:gd name="T2" fmla="*/ 669 w 1150"/>
                <a:gd name="T3" fmla="*/ 1057 h 1326"/>
                <a:gd name="T4" fmla="*/ 646 w 1150"/>
                <a:gd name="T5" fmla="*/ 1251 h 1326"/>
                <a:gd name="T6" fmla="*/ 1023 w 1150"/>
                <a:gd name="T7" fmla="*/ 1107 h 1326"/>
                <a:gd name="T8" fmla="*/ 995 w 1150"/>
                <a:gd name="T9" fmla="*/ 1085 h 1326"/>
                <a:gd name="T10" fmla="*/ 979 w 1150"/>
                <a:gd name="T11" fmla="*/ 1066 h 1326"/>
                <a:gd name="T12" fmla="*/ 978 w 1150"/>
                <a:gd name="T13" fmla="*/ 1038 h 1326"/>
                <a:gd name="T14" fmla="*/ 998 w 1150"/>
                <a:gd name="T15" fmla="*/ 1018 h 1326"/>
                <a:gd name="T16" fmla="*/ 945 w 1150"/>
                <a:gd name="T17" fmla="*/ 1005 h 1326"/>
                <a:gd name="T18" fmla="*/ 1054 w 1150"/>
                <a:gd name="T19" fmla="*/ 1007 h 1326"/>
                <a:gd name="T20" fmla="*/ 1016 w 1150"/>
                <a:gd name="T21" fmla="*/ 992 h 1326"/>
                <a:gd name="T22" fmla="*/ 1020 w 1150"/>
                <a:gd name="T23" fmla="*/ 1001 h 1326"/>
                <a:gd name="T24" fmla="*/ 939 w 1150"/>
                <a:gd name="T25" fmla="*/ 930 h 1326"/>
                <a:gd name="T26" fmla="*/ 966 w 1150"/>
                <a:gd name="T27" fmla="*/ 977 h 1326"/>
                <a:gd name="T28" fmla="*/ 951 w 1150"/>
                <a:gd name="T29" fmla="*/ 945 h 1326"/>
                <a:gd name="T30" fmla="*/ 961 w 1150"/>
                <a:gd name="T31" fmla="*/ 902 h 1326"/>
                <a:gd name="T32" fmla="*/ 1046 w 1150"/>
                <a:gd name="T33" fmla="*/ 889 h 1326"/>
                <a:gd name="T34" fmla="*/ 934 w 1150"/>
                <a:gd name="T35" fmla="*/ 875 h 1326"/>
                <a:gd name="T36" fmla="*/ 1083 w 1150"/>
                <a:gd name="T37" fmla="*/ 854 h 1326"/>
                <a:gd name="T38" fmla="*/ 1073 w 1150"/>
                <a:gd name="T39" fmla="*/ 809 h 1326"/>
                <a:gd name="T40" fmla="*/ 1036 w 1150"/>
                <a:gd name="T41" fmla="*/ 794 h 1326"/>
                <a:gd name="T42" fmla="*/ 1092 w 1150"/>
                <a:gd name="T43" fmla="*/ 764 h 1326"/>
                <a:gd name="T44" fmla="*/ 929 w 1150"/>
                <a:gd name="T45" fmla="*/ 647 h 1326"/>
                <a:gd name="T46" fmla="*/ 1054 w 1150"/>
                <a:gd name="T47" fmla="*/ 703 h 1326"/>
                <a:gd name="T48" fmla="*/ 1086 w 1150"/>
                <a:gd name="T49" fmla="*/ 658 h 1326"/>
                <a:gd name="T50" fmla="*/ 999 w 1150"/>
                <a:gd name="T51" fmla="*/ 603 h 1326"/>
                <a:gd name="T52" fmla="*/ 1073 w 1150"/>
                <a:gd name="T53" fmla="*/ 572 h 1326"/>
                <a:gd name="T54" fmla="*/ 932 w 1150"/>
                <a:gd name="T55" fmla="*/ 576 h 1326"/>
                <a:gd name="T56" fmla="*/ 816 w 1150"/>
                <a:gd name="T57" fmla="*/ 490 h 1326"/>
                <a:gd name="T58" fmla="*/ 940 w 1150"/>
                <a:gd name="T59" fmla="*/ 468 h 1326"/>
                <a:gd name="T60" fmla="*/ 381 w 1150"/>
                <a:gd name="T61" fmla="*/ 932 h 1326"/>
                <a:gd name="T62" fmla="*/ 529 w 1150"/>
                <a:gd name="T63" fmla="*/ 815 h 1326"/>
                <a:gd name="T64" fmla="*/ 604 w 1150"/>
                <a:gd name="T65" fmla="*/ 891 h 1326"/>
                <a:gd name="T66" fmla="*/ 600 w 1150"/>
                <a:gd name="T67" fmla="*/ 673 h 1326"/>
                <a:gd name="T68" fmla="*/ 100 w 1150"/>
                <a:gd name="T69" fmla="*/ 755 h 1326"/>
                <a:gd name="T70" fmla="*/ 41 w 1150"/>
                <a:gd name="T71" fmla="*/ 739 h 1326"/>
                <a:gd name="T72" fmla="*/ 85 w 1150"/>
                <a:gd name="T73" fmla="*/ 689 h 1326"/>
                <a:gd name="T74" fmla="*/ 129 w 1150"/>
                <a:gd name="T75" fmla="*/ 651 h 1326"/>
                <a:gd name="T76" fmla="*/ 129 w 1150"/>
                <a:gd name="T77" fmla="*/ 638 h 1326"/>
                <a:gd name="T78" fmla="*/ 388 w 1150"/>
                <a:gd name="T79" fmla="*/ 282 h 1326"/>
                <a:gd name="T80" fmla="*/ 36 w 1150"/>
                <a:gd name="T81" fmla="*/ 615 h 1326"/>
                <a:gd name="T82" fmla="*/ 60 w 1150"/>
                <a:gd name="T83" fmla="*/ 580 h 1326"/>
                <a:gd name="T84" fmla="*/ 151 w 1150"/>
                <a:gd name="T85" fmla="*/ 556 h 1326"/>
                <a:gd name="T86" fmla="*/ 153 w 1150"/>
                <a:gd name="T87" fmla="*/ 533 h 1326"/>
                <a:gd name="T88" fmla="*/ 142 w 1150"/>
                <a:gd name="T89" fmla="*/ 492 h 1326"/>
                <a:gd name="T90" fmla="*/ 185 w 1150"/>
                <a:gd name="T91" fmla="*/ 433 h 1326"/>
                <a:gd name="T92" fmla="*/ 346 w 1150"/>
                <a:gd name="T93" fmla="*/ 274 h 1326"/>
                <a:gd name="T94" fmla="*/ 63 w 1150"/>
                <a:gd name="T95" fmla="*/ 371 h 1326"/>
                <a:gd name="T96" fmla="*/ 92 w 1150"/>
                <a:gd name="T97" fmla="*/ 386 h 1326"/>
                <a:gd name="T98" fmla="*/ 66 w 1150"/>
                <a:gd name="T99" fmla="*/ 351 h 1326"/>
                <a:gd name="T100" fmla="*/ 92 w 1150"/>
                <a:gd name="T101" fmla="*/ 322 h 1326"/>
                <a:gd name="T102" fmla="*/ 61 w 1150"/>
                <a:gd name="T103" fmla="*/ 252 h 1326"/>
                <a:gd name="T104" fmla="*/ 519 w 1150"/>
                <a:gd name="T105" fmla="*/ 202 h 1326"/>
                <a:gd name="T106" fmla="*/ 106 w 1150"/>
                <a:gd name="T107" fmla="*/ 235 h 1326"/>
                <a:gd name="T108" fmla="*/ 532 w 1150"/>
                <a:gd name="T109" fmla="*/ 189 h 1326"/>
                <a:gd name="T110" fmla="*/ 131 w 1150"/>
                <a:gd name="T111" fmla="*/ 181 h 1326"/>
                <a:gd name="T112" fmla="*/ 198 w 1150"/>
                <a:gd name="T113" fmla="*/ 139 h 1326"/>
                <a:gd name="T114" fmla="*/ 336 w 1150"/>
                <a:gd name="T115" fmla="*/ 68 h 1326"/>
                <a:gd name="T116" fmla="*/ 322 w 1150"/>
                <a:gd name="T117" fmla="*/ 19 h 1326"/>
                <a:gd name="T118" fmla="*/ 370 w 1150"/>
                <a:gd name="T119" fmla="*/ 2 h 1326"/>
                <a:gd name="T120" fmla="*/ 655 w 1150"/>
                <a:gd name="T121" fmla="*/ 686 h 1326"/>
                <a:gd name="T122" fmla="*/ 527 w 1150"/>
                <a:gd name="T123" fmla="*/ 578 h 1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50" h="1326">
                  <a:moveTo>
                    <a:pt x="566" y="1326"/>
                  </a:moveTo>
                  <a:cubicBezTo>
                    <a:pt x="565" y="1325"/>
                    <a:pt x="564" y="1325"/>
                    <a:pt x="563" y="1325"/>
                  </a:cubicBezTo>
                  <a:cubicBezTo>
                    <a:pt x="560" y="1315"/>
                    <a:pt x="560" y="1310"/>
                    <a:pt x="559" y="1303"/>
                  </a:cubicBezTo>
                  <a:cubicBezTo>
                    <a:pt x="566" y="1305"/>
                    <a:pt x="566" y="1305"/>
                    <a:pt x="567" y="1306"/>
                  </a:cubicBezTo>
                  <a:cubicBezTo>
                    <a:pt x="568" y="1305"/>
                    <a:pt x="568" y="1304"/>
                    <a:pt x="568" y="1304"/>
                  </a:cubicBezTo>
                  <a:cubicBezTo>
                    <a:pt x="568" y="1303"/>
                    <a:pt x="568" y="1302"/>
                    <a:pt x="567" y="1301"/>
                  </a:cubicBezTo>
                  <a:cubicBezTo>
                    <a:pt x="566" y="1301"/>
                    <a:pt x="564" y="1301"/>
                    <a:pt x="563" y="1301"/>
                  </a:cubicBezTo>
                  <a:cubicBezTo>
                    <a:pt x="563" y="1299"/>
                    <a:pt x="562" y="1298"/>
                    <a:pt x="562" y="1297"/>
                  </a:cubicBezTo>
                  <a:cubicBezTo>
                    <a:pt x="561" y="1297"/>
                    <a:pt x="560" y="1297"/>
                    <a:pt x="560" y="1297"/>
                  </a:cubicBezTo>
                  <a:cubicBezTo>
                    <a:pt x="559" y="1280"/>
                    <a:pt x="560" y="1261"/>
                    <a:pt x="554" y="1249"/>
                  </a:cubicBezTo>
                  <a:cubicBezTo>
                    <a:pt x="554" y="1247"/>
                    <a:pt x="554" y="1245"/>
                    <a:pt x="554" y="1243"/>
                  </a:cubicBezTo>
                  <a:cubicBezTo>
                    <a:pt x="555" y="1243"/>
                    <a:pt x="556" y="1243"/>
                    <a:pt x="557" y="1243"/>
                  </a:cubicBezTo>
                  <a:cubicBezTo>
                    <a:pt x="551" y="1239"/>
                    <a:pt x="551" y="1238"/>
                    <a:pt x="549" y="1234"/>
                  </a:cubicBezTo>
                  <a:cubicBezTo>
                    <a:pt x="548" y="1234"/>
                    <a:pt x="547" y="1234"/>
                    <a:pt x="547" y="1234"/>
                  </a:cubicBezTo>
                  <a:cubicBezTo>
                    <a:pt x="547" y="1224"/>
                    <a:pt x="548" y="1221"/>
                    <a:pt x="550" y="1216"/>
                  </a:cubicBezTo>
                  <a:cubicBezTo>
                    <a:pt x="551" y="1216"/>
                    <a:pt x="552" y="1216"/>
                    <a:pt x="552" y="1216"/>
                  </a:cubicBezTo>
                  <a:cubicBezTo>
                    <a:pt x="552" y="1212"/>
                    <a:pt x="552" y="1208"/>
                    <a:pt x="552" y="1204"/>
                  </a:cubicBezTo>
                  <a:cubicBezTo>
                    <a:pt x="551" y="1205"/>
                    <a:pt x="550" y="1205"/>
                    <a:pt x="549" y="1206"/>
                  </a:cubicBezTo>
                  <a:cubicBezTo>
                    <a:pt x="546" y="1197"/>
                    <a:pt x="547" y="1193"/>
                    <a:pt x="547" y="1189"/>
                  </a:cubicBezTo>
                  <a:cubicBezTo>
                    <a:pt x="547" y="1189"/>
                    <a:pt x="548" y="1189"/>
                    <a:pt x="549" y="1189"/>
                  </a:cubicBezTo>
                  <a:cubicBezTo>
                    <a:pt x="550" y="1193"/>
                    <a:pt x="551" y="1197"/>
                    <a:pt x="552" y="1202"/>
                  </a:cubicBezTo>
                  <a:cubicBezTo>
                    <a:pt x="560" y="1196"/>
                    <a:pt x="565" y="1182"/>
                    <a:pt x="568" y="1174"/>
                  </a:cubicBezTo>
                  <a:cubicBezTo>
                    <a:pt x="570" y="1173"/>
                    <a:pt x="571" y="1172"/>
                    <a:pt x="574" y="1172"/>
                  </a:cubicBezTo>
                  <a:cubicBezTo>
                    <a:pt x="574" y="1171"/>
                    <a:pt x="574" y="1170"/>
                    <a:pt x="574" y="1169"/>
                  </a:cubicBezTo>
                  <a:cubicBezTo>
                    <a:pt x="574" y="1169"/>
                    <a:pt x="575" y="1169"/>
                    <a:pt x="576" y="1169"/>
                  </a:cubicBezTo>
                  <a:cubicBezTo>
                    <a:pt x="586" y="1151"/>
                    <a:pt x="596" y="1133"/>
                    <a:pt x="601" y="1115"/>
                  </a:cubicBezTo>
                  <a:cubicBezTo>
                    <a:pt x="607" y="1112"/>
                    <a:pt x="610" y="1097"/>
                    <a:pt x="612" y="1092"/>
                  </a:cubicBezTo>
                  <a:cubicBezTo>
                    <a:pt x="615" y="1071"/>
                    <a:pt x="614" y="1059"/>
                    <a:pt x="607" y="1045"/>
                  </a:cubicBezTo>
                  <a:cubicBezTo>
                    <a:pt x="604" y="1045"/>
                    <a:pt x="604" y="1039"/>
                    <a:pt x="603" y="1038"/>
                  </a:cubicBezTo>
                  <a:cubicBezTo>
                    <a:pt x="586" y="1028"/>
                    <a:pt x="583" y="1012"/>
                    <a:pt x="579" y="999"/>
                  </a:cubicBezTo>
                  <a:cubicBezTo>
                    <a:pt x="568" y="992"/>
                    <a:pt x="571" y="987"/>
                    <a:pt x="568" y="984"/>
                  </a:cubicBezTo>
                  <a:cubicBezTo>
                    <a:pt x="545" y="977"/>
                    <a:pt x="546" y="968"/>
                    <a:pt x="547" y="951"/>
                  </a:cubicBezTo>
                  <a:cubicBezTo>
                    <a:pt x="547" y="951"/>
                    <a:pt x="548" y="951"/>
                    <a:pt x="549" y="951"/>
                  </a:cubicBezTo>
                  <a:cubicBezTo>
                    <a:pt x="549" y="951"/>
                    <a:pt x="549" y="950"/>
                    <a:pt x="549" y="949"/>
                  </a:cubicBezTo>
                  <a:cubicBezTo>
                    <a:pt x="552" y="948"/>
                    <a:pt x="553" y="944"/>
                    <a:pt x="553" y="943"/>
                  </a:cubicBezTo>
                  <a:cubicBezTo>
                    <a:pt x="551" y="943"/>
                    <a:pt x="549" y="943"/>
                    <a:pt x="548" y="944"/>
                  </a:cubicBezTo>
                  <a:cubicBezTo>
                    <a:pt x="547" y="941"/>
                    <a:pt x="552" y="923"/>
                    <a:pt x="554" y="919"/>
                  </a:cubicBezTo>
                  <a:cubicBezTo>
                    <a:pt x="556" y="905"/>
                    <a:pt x="556" y="905"/>
                    <a:pt x="558" y="897"/>
                  </a:cubicBezTo>
                  <a:cubicBezTo>
                    <a:pt x="565" y="895"/>
                    <a:pt x="570" y="898"/>
                    <a:pt x="579" y="898"/>
                  </a:cubicBezTo>
                  <a:cubicBezTo>
                    <a:pt x="580" y="897"/>
                    <a:pt x="580" y="895"/>
                    <a:pt x="582" y="894"/>
                  </a:cubicBezTo>
                  <a:cubicBezTo>
                    <a:pt x="587" y="894"/>
                    <a:pt x="593" y="895"/>
                    <a:pt x="599" y="897"/>
                  </a:cubicBezTo>
                  <a:cubicBezTo>
                    <a:pt x="604" y="894"/>
                    <a:pt x="604" y="894"/>
                    <a:pt x="607" y="894"/>
                  </a:cubicBezTo>
                  <a:cubicBezTo>
                    <a:pt x="611" y="895"/>
                    <a:pt x="619" y="901"/>
                    <a:pt x="627" y="900"/>
                  </a:cubicBezTo>
                  <a:cubicBezTo>
                    <a:pt x="627" y="899"/>
                    <a:pt x="627" y="898"/>
                    <a:pt x="627" y="897"/>
                  </a:cubicBezTo>
                  <a:cubicBezTo>
                    <a:pt x="634" y="894"/>
                    <a:pt x="645" y="894"/>
                    <a:pt x="656" y="895"/>
                  </a:cubicBezTo>
                  <a:cubicBezTo>
                    <a:pt x="656" y="894"/>
                    <a:pt x="656" y="894"/>
                    <a:pt x="656" y="893"/>
                  </a:cubicBezTo>
                  <a:cubicBezTo>
                    <a:pt x="664" y="896"/>
                    <a:pt x="664" y="896"/>
                    <a:pt x="667" y="896"/>
                  </a:cubicBezTo>
                  <a:cubicBezTo>
                    <a:pt x="671" y="893"/>
                    <a:pt x="675" y="891"/>
                    <a:pt x="682" y="889"/>
                  </a:cubicBezTo>
                  <a:cubicBezTo>
                    <a:pt x="682" y="894"/>
                    <a:pt x="678" y="897"/>
                    <a:pt x="676" y="904"/>
                  </a:cubicBezTo>
                  <a:cubicBezTo>
                    <a:pt x="664" y="906"/>
                    <a:pt x="659" y="913"/>
                    <a:pt x="655" y="923"/>
                  </a:cubicBezTo>
                  <a:cubicBezTo>
                    <a:pt x="654" y="923"/>
                    <a:pt x="653" y="923"/>
                    <a:pt x="653" y="923"/>
                  </a:cubicBezTo>
                  <a:cubicBezTo>
                    <a:pt x="652" y="926"/>
                    <a:pt x="651" y="929"/>
                    <a:pt x="650" y="932"/>
                  </a:cubicBezTo>
                  <a:cubicBezTo>
                    <a:pt x="649" y="932"/>
                    <a:pt x="648" y="932"/>
                    <a:pt x="648" y="932"/>
                  </a:cubicBezTo>
                  <a:cubicBezTo>
                    <a:pt x="646" y="937"/>
                    <a:pt x="640" y="943"/>
                    <a:pt x="635" y="945"/>
                  </a:cubicBezTo>
                  <a:cubicBezTo>
                    <a:pt x="635" y="945"/>
                    <a:pt x="635" y="946"/>
                    <a:pt x="635" y="947"/>
                  </a:cubicBezTo>
                  <a:cubicBezTo>
                    <a:pt x="628" y="949"/>
                    <a:pt x="626" y="954"/>
                    <a:pt x="623" y="960"/>
                  </a:cubicBezTo>
                  <a:cubicBezTo>
                    <a:pt x="624" y="963"/>
                    <a:pt x="624" y="966"/>
                    <a:pt x="626" y="969"/>
                  </a:cubicBezTo>
                  <a:cubicBezTo>
                    <a:pt x="631" y="975"/>
                    <a:pt x="631" y="975"/>
                    <a:pt x="632" y="977"/>
                  </a:cubicBezTo>
                  <a:cubicBezTo>
                    <a:pt x="632" y="977"/>
                    <a:pt x="633" y="977"/>
                    <a:pt x="634" y="977"/>
                  </a:cubicBezTo>
                  <a:cubicBezTo>
                    <a:pt x="638" y="986"/>
                    <a:pt x="643" y="995"/>
                    <a:pt x="648" y="1003"/>
                  </a:cubicBezTo>
                  <a:cubicBezTo>
                    <a:pt x="652" y="1003"/>
                    <a:pt x="650" y="1007"/>
                    <a:pt x="655" y="1010"/>
                  </a:cubicBezTo>
                  <a:cubicBezTo>
                    <a:pt x="655" y="1010"/>
                    <a:pt x="655" y="1011"/>
                    <a:pt x="655" y="1012"/>
                  </a:cubicBezTo>
                  <a:cubicBezTo>
                    <a:pt x="651" y="1014"/>
                    <a:pt x="652" y="1013"/>
                    <a:pt x="651" y="1016"/>
                  </a:cubicBezTo>
                  <a:cubicBezTo>
                    <a:pt x="658" y="1016"/>
                    <a:pt x="663" y="1016"/>
                    <a:pt x="672" y="1018"/>
                  </a:cubicBezTo>
                  <a:cubicBezTo>
                    <a:pt x="672" y="1019"/>
                    <a:pt x="672" y="1020"/>
                    <a:pt x="672" y="1020"/>
                  </a:cubicBezTo>
                  <a:cubicBezTo>
                    <a:pt x="674" y="1020"/>
                    <a:pt x="674" y="1022"/>
                    <a:pt x="675" y="1025"/>
                  </a:cubicBezTo>
                  <a:cubicBezTo>
                    <a:pt x="674" y="1025"/>
                    <a:pt x="674" y="1025"/>
                    <a:pt x="673" y="1025"/>
                  </a:cubicBezTo>
                  <a:cubicBezTo>
                    <a:pt x="673" y="1026"/>
                    <a:pt x="673" y="1027"/>
                    <a:pt x="673" y="1029"/>
                  </a:cubicBezTo>
                  <a:cubicBezTo>
                    <a:pt x="674" y="1029"/>
                    <a:pt x="674" y="1029"/>
                    <a:pt x="675" y="1029"/>
                  </a:cubicBezTo>
                  <a:cubicBezTo>
                    <a:pt x="675" y="1030"/>
                    <a:pt x="675" y="1030"/>
                    <a:pt x="675" y="1031"/>
                  </a:cubicBezTo>
                  <a:cubicBezTo>
                    <a:pt x="673" y="1031"/>
                    <a:pt x="671" y="1031"/>
                    <a:pt x="670" y="1031"/>
                  </a:cubicBezTo>
                  <a:cubicBezTo>
                    <a:pt x="669" y="1033"/>
                    <a:pt x="668" y="1036"/>
                    <a:pt x="668" y="1038"/>
                  </a:cubicBezTo>
                  <a:cubicBezTo>
                    <a:pt x="666" y="1038"/>
                    <a:pt x="665" y="1038"/>
                    <a:pt x="665" y="1038"/>
                  </a:cubicBezTo>
                  <a:cubicBezTo>
                    <a:pt x="665" y="1031"/>
                    <a:pt x="663" y="1030"/>
                    <a:pt x="663" y="1027"/>
                  </a:cubicBezTo>
                  <a:cubicBezTo>
                    <a:pt x="665" y="1026"/>
                    <a:pt x="668" y="1026"/>
                    <a:pt x="671" y="1026"/>
                  </a:cubicBezTo>
                  <a:cubicBezTo>
                    <a:pt x="671" y="1025"/>
                    <a:pt x="671" y="1024"/>
                    <a:pt x="672" y="1023"/>
                  </a:cubicBezTo>
                  <a:cubicBezTo>
                    <a:pt x="665" y="1024"/>
                    <a:pt x="658" y="1024"/>
                    <a:pt x="652" y="1025"/>
                  </a:cubicBezTo>
                  <a:cubicBezTo>
                    <a:pt x="646" y="1019"/>
                    <a:pt x="647" y="1020"/>
                    <a:pt x="646" y="1016"/>
                  </a:cubicBezTo>
                  <a:cubicBezTo>
                    <a:pt x="645" y="1016"/>
                    <a:pt x="643" y="1016"/>
                    <a:pt x="641" y="1016"/>
                  </a:cubicBezTo>
                  <a:cubicBezTo>
                    <a:pt x="641" y="1019"/>
                    <a:pt x="642" y="1022"/>
                    <a:pt x="642" y="1025"/>
                  </a:cubicBezTo>
                  <a:cubicBezTo>
                    <a:pt x="638" y="1025"/>
                    <a:pt x="635" y="1026"/>
                    <a:pt x="631" y="1027"/>
                  </a:cubicBezTo>
                  <a:cubicBezTo>
                    <a:pt x="630" y="1027"/>
                    <a:pt x="630" y="1028"/>
                    <a:pt x="629" y="1029"/>
                  </a:cubicBezTo>
                  <a:cubicBezTo>
                    <a:pt x="634" y="1029"/>
                    <a:pt x="642" y="1027"/>
                    <a:pt x="649" y="1030"/>
                  </a:cubicBezTo>
                  <a:cubicBezTo>
                    <a:pt x="649" y="1032"/>
                    <a:pt x="649" y="1033"/>
                    <a:pt x="649" y="1036"/>
                  </a:cubicBezTo>
                  <a:cubicBezTo>
                    <a:pt x="653" y="1036"/>
                    <a:pt x="657" y="1036"/>
                    <a:pt x="661" y="1036"/>
                  </a:cubicBezTo>
                  <a:cubicBezTo>
                    <a:pt x="661" y="1036"/>
                    <a:pt x="661" y="1037"/>
                    <a:pt x="661" y="1038"/>
                  </a:cubicBezTo>
                  <a:cubicBezTo>
                    <a:pt x="662" y="1038"/>
                    <a:pt x="663" y="1038"/>
                    <a:pt x="663" y="1038"/>
                  </a:cubicBezTo>
                  <a:cubicBezTo>
                    <a:pt x="663" y="1039"/>
                    <a:pt x="664" y="1040"/>
                    <a:pt x="664" y="1042"/>
                  </a:cubicBezTo>
                  <a:cubicBezTo>
                    <a:pt x="672" y="1042"/>
                    <a:pt x="677" y="1044"/>
                    <a:pt x="672" y="1057"/>
                  </a:cubicBezTo>
                  <a:cubicBezTo>
                    <a:pt x="671" y="1057"/>
                    <a:pt x="670" y="1057"/>
                    <a:pt x="669" y="1057"/>
                  </a:cubicBezTo>
                  <a:cubicBezTo>
                    <a:pt x="668" y="1062"/>
                    <a:pt x="668" y="1067"/>
                    <a:pt x="668" y="1072"/>
                  </a:cubicBezTo>
                  <a:cubicBezTo>
                    <a:pt x="664" y="1074"/>
                    <a:pt x="665" y="1073"/>
                    <a:pt x="663" y="1077"/>
                  </a:cubicBezTo>
                  <a:cubicBezTo>
                    <a:pt x="663" y="1077"/>
                    <a:pt x="662" y="1077"/>
                    <a:pt x="661" y="1077"/>
                  </a:cubicBezTo>
                  <a:cubicBezTo>
                    <a:pt x="660" y="1085"/>
                    <a:pt x="660" y="1094"/>
                    <a:pt x="659" y="1102"/>
                  </a:cubicBezTo>
                  <a:cubicBezTo>
                    <a:pt x="658" y="1102"/>
                    <a:pt x="657" y="1102"/>
                    <a:pt x="656" y="1102"/>
                  </a:cubicBezTo>
                  <a:cubicBezTo>
                    <a:pt x="655" y="1105"/>
                    <a:pt x="657" y="1107"/>
                    <a:pt x="655" y="1111"/>
                  </a:cubicBezTo>
                  <a:cubicBezTo>
                    <a:pt x="646" y="1112"/>
                    <a:pt x="643" y="1113"/>
                    <a:pt x="641" y="1107"/>
                  </a:cubicBezTo>
                  <a:cubicBezTo>
                    <a:pt x="640" y="1107"/>
                    <a:pt x="639" y="1107"/>
                    <a:pt x="638" y="1107"/>
                  </a:cubicBezTo>
                  <a:cubicBezTo>
                    <a:pt x="638" y="1110"/>
                    <a:pt x="637" y="1114"/>
                    <a:pt x="637" y="1118"/>
                  </a:cubicBezTo>
                  <a:cubicBezTo>
                    <a:pt x="636" y="1118"/>
                    <a:pt x="635" y="1118"/>
                    <a:pt x="635" y="1118"/>
                  </a:cubicBezTo>
                  <a:cubicBezTo>
                    <a:pt x="635" y="1123"/>
                    <a:pt x="635" y="1128"/>
                    <a:pt x="635" y="1134"/>
                  </a:cubicBezTo>
                  <a:cubicBezTo>
                    <a:pt x="633" y="1134"/>
                    <a:pt x="632" y="1134"/>
                    <a:pt x="631" y="1135"/>
                  </a:cubicBezTo>
                  <a:cubicBezTo>
                    <a:pt x="630" y="1142"/>
                    <a:pt x="625" y="1150"/>
                    <a:pt x="627" y="1159"/>
                  </a:cubicBezTo>
                  <a:cubicBezTo>
                    <a:pt x="629" y="1159"/>
                    <a:pt x="629" y="1159"/>
                    <a:pt x="630" y="1162"/>
                  </a:cubicBezTo>
                  <a:cubicBezTo>
                    <a:pt x="631" y="1155"/>
                    <a:pt x="632" y="1148"/>
                    <a:pt x="633" y="1141"/>
                  </a:cubicBezTo>
                  <a:cubicBezTo>
                    <a:pt x="633" y="1141"/>
                    <a:pt x="634" y="1141"/>
                    <a:pt x="635" y="1141"/>
                  </a:cubicBezTo>
                  <a:cubicBezTo>
                    <a:pt x="636" y="1153"/>
                    <a:pt x="636" y="1166"/>
                    <a:pt x="642" y="1180"/>
                  </a:cubicBezTo>
                  <a:cubicBezTo>
                    <a:pt x="643" y="1180"/>
                    <a:pt x="643" y="1179"/>
                    <a:pt x="644" y="1179"/>
                  </a:cubicBezTo>
                  <a:cubicBezTo>
                    <a:pt x="645" y="1169"/>
                    <a:pt x="643" y="1159"/>
                    <a:pt x="641" y="1155"/>
                  </a:cubicBezTo>
                  <a:cubicBezTo>
                    <a:pt x="642" y="1154"/>
                    <a:pt x="643" y="1154"/>
                    <a:pt x="643" y="1154"/>
                  </a:cubicBezTo>
                  <a:cubicBezTo>
                    <a:pt x="644" y="1142"/>
                    <a:pt x="643" y="1128"/>
                    <a:pt x="647" y="1120"/>
                  </a:cubicBezTo>
                  <a:cubicBezTo>
                    <a:pt x="648" y="1122"/>
                    <a:pt x="650" y="1159"/>
                    <a:pt x="652" y="1167"/>
                  </a:cubicBezTo>
                  <a:cubicBezTo>
                    <a:pt x="660" y="1169"/>
                    <a:pt x="665" y="1216"/>
                    <a:pt x="665" y="1230"/>
                  </a:cubicBezTo>
                  <a:cubicBezTo>
                    <a:pt x="669" y="1234"/>
                    <a:pt x="671" y="1280"/>
                    <a:pt x="663" y="1293"/>
                  </a:cubicBezTo>
                  <a:cubicBezTo>
                    <a:pt x="663" y="1292"/>
                    <a:pt x="662" y="1291"/>
                    <a:pt x="662" y="1290"/>
                  </a:cubicBezTo>
                  <a:cubicBezTo>
                    <a:pt x="666" y="1270"/>
                    <a:pt x="658" y="1253"/>
                    <a:pt x="656" y="1238"/>
                  </a:cubicBezTo>
                  <a:cubicBezTo>
                    <a:pt x="657" y="1238"/>
                    <a:pt x="657" y="1238"/>
                    <a:pt x="658" y="1238"/>
                  </a:cubicBezTo>
                  <a:cubicBezTo>
                    <a:pt x="659" y="1242"/>
                    <a:pt x="660" y="1245"/>
                    <a:pt x="660" y="1249"/>
                  </a:cubicBezTo>
                  <a:cubicBezTo>
                    <a:pt x="661" y="1249"/>
                    <a:pt x="662" y="1249"/>
                    <a:pt x="663" y="1249"/>
                  </a:cubicBezTo>
                  <a:cubicBezTo>
                    <a:pt x="662" y="1241"/>
                    <a:pt x="662" y="1241"/>
                    <a:pt x="663" y="1236"/>
                  </a:cubicBezTo>
                  <a:cubicBezTo>
                    <a:pt x="662" y="1236"/>
                    <a:pt x="661" y="1236"/>
                    <a:pt x="660" y="1236"/>
                  </a:cubicBezTo>
                  <a:cubicBezTo>
                    <a:pt x="660" y="1214"/>
                    <a:pt x="656" y="1194"/>
                    <a:pt x="651" y="1177"/>
                  </a:cubicBezTo>
                  <a:cubicBezTo>
                    <a:pt x="650" y="1177"/>
                    <a:pt x="649" y="1177"/>
                    <a:pt x="649" y="1177"/>
                  </a:cubicBezTo>
                  <a:cubicBezTo>
                    <a:pt x="650" y="1194"/>
                    <a:pt x="654" y="1217"/>
                    <a:pt x="655" y="1237"/>
                  </a:cubicBezTo>
                  <a:cubicBezTo>
                    <a:pt x="654" y="1230"/>
                    <a:pt x="652" y="1223"/>
                    <a:pt x="651" y="1217"/>
                  </a:cubicBezTo>
                  <a:cubicBezTo>
                    <a:pt x="649" y="1217"/>
                    <a:pt x="649" y="1217"/>
                    <a:pt x="648" y="1217"/>
                  </a:cubicBezTo>
                  <a:cubicBezTo>
                    <a:pt x="649" y="1232"/>
                    <a:pt x="649" y="1232"/>
                    <a:pt x="653" y="1254"/>
                  </a:cubicBezTo>
                  <a:cubicBezTo>
                    <a:pt x="657" y="1267"/>
                    <a:pt x="657" y="1267"/>
                    <a:pt x="657" y="1270"/>
                  </a:cubicBezTo>
                  <a:cubicBezTo>
                    <a:pt x="651" y="1256"/>
                    <a:pt x="651" y="1256"/>
                    <a:pt x="651" y="1251"/>
                  </a:cubicBezTo>
                  <a:cubicBezTo>
                    <a:pt x="650" y="1251"/>
                    <a:pt x="649" y="1251"/>
                    <a:pt x="648" y="1250"/>
                  </a:cubicBezTo>
                  <a:cubicBezTo>
                    <a:pt x="645" y="1233"/>
                    <a:pt x="643" y="1214"/>
                    <a:pt x="643" y="1200"/>
                  </a:cubicBezTo>
                  <a:cubicBezTo>
                    <a:pt x="642" y="1197"/>
                    <a:pt x="641" y="1194"/>
                    <a:pt x="640" y="1191"/>
                  </a:cubicBezTo>
                  <a:cubicBezTo>
                    <a:pt x="639" y="1191"/>
                    <a:pt x="638" y="1191"/>
                    <a:pt x="638" y="1191"/>
                  </a:cubicBezTo>
                  <a:cubicBezTo>
                    <a:pt x="638" y="1200"/>
                    <a:pt x="638" y="1210"/>
                    <a:pt x="638" y="1219"/>
                  </a:cubicBezTo>
                  <a:cubicBezTo>
                    <a:pt x="640" y="1231"/>
                    <a:pt x="640" y="1238"/>
                    <a:pt x="646" y="1251"/>
                  </a:cubicBezTo>
                  <a:cubicBezTo>
                    <a:pt x="646" y="1252"/>
                    <a:pt x="645" y="1253"/>
                    <a:pt x="645" y="1254"/>
                  </a:cubicBezTo>
                  <a:cubicBezTo>
                    <a:pt x="641" y="1247"/>
                    <a:pt x="638" y="1240"/>
                    <a:pt x="634" y="1233"/>
                  </a:cubicBezTo>
                  <a:cubicBezTo>
                    <a:pt x="634" y="1226"/>
                    <a:pt x="631" y="1197"/>
                    <a:pt x="634" y="1191"/>
                  </a:cubicBezTo>
                  <a:cubicBezTo>
                    <a:pt x="633" y="1191"/>
                    <a:pt x="632" y="1191"/>
                    <a:pt x="632" y="1191"/>
                  </a:cubicBezTo>
                  <a:cubicBezTo>
                    <a:pt x="632" y="1176"/>
                    <a:pt x="629" y="1169"/>
                    <a:pt x="624" y="1159"/>
                  </a:cubicBezTo>
                  <a:cubicBezTo>
                    <a:pt x="617" y="1167"/>
                    <a:pt x="619" y="1183"/>
                    <a:pt x="622" y="1196"/>
                  </a:cubicBezTo>
                  <a:cubicBezTo>
                    <a:pt x="624" y="1198"/>
                    <a:pt x="625" y="1200"/>
                    <a:pt x="627" y="1203"/>
                  </a:cubicBezTo>
                  <a:cubicBezTo>
                    <a:pt x="627" y="1207"/>
                    <a:pt x="626" y="1212"/>
                    <a:pt x="626" y="1217"/>
                  </a:cubicBezTo>
                  <a:cubicBezTo>
                    <a:pt x="627" y="1222"/>
                    <a:pt x="628" y="1228"/>
                    <a:pt x="624" y="1235"/>
                  </a:cubicBezTo>
                  <a:cubicBezTo>
                    <a:pt x="622" y="1235"/>
                    <a:pt x="620" y="1236"/>
                    <a:pt x="618" y="1237"/>
                  </a:cubicBezTo>
                  <a:cubicBezTo>
                    <a:pt x="617" y="1241"/>
                    <a:pt x="618" y="1242"/>
                    <a:pt x="615" y="1248"/>
                  </a:cubicBezTo>
                  <a:cubicBezTo>
                    <a:pt x="616" y="1251"/>
                    <a:pt x="618" y="1253"/>
                    <a:pt x="621" y="1254"/>
                  </a:cubicBezTo>
                  <a:cubicBezTo>
                    <a:pt x="622" y="1251"/>
                    <a:pt x="624" y="1248"/>
                    <a:pt x="625" y="1245"/>
                  </a:cubicBezTo>
                  <a:cubicBezTo>
                    <a:pt x="626" y="1245"/>
                    <a:pt x="627" y="1245"/>
                    <a:pt x="629" y="1246"/>
                  </a:cubicBezTo>
                  <a:cubicBezTo>
                    <a:pt x="629" y="1248"/>
                    <a:pt x="629" y="1251"/>
                    <a:pt x="629" y="1254"/>
                  </a:cubicBezTo>
                  <a:cubicBezTo>
                    <a:pt x="628" y="1254"/>
                    <a:pt x="627" y="1254"/>
                    <a:pt x="625" y="1254"/>
                  </a:cubicBezTo>
                  <a:cubicBezTo>
                    <a:pt x="625" y="1254"/>
                    <a:pt x="625" y="1255"/>
                    <a:pt x="625" y="1256"/>
                  </a:cubicBezTo>
                  <a:cubicBezTo>
                    <a:pt x="631" y="1257"/>
                    <a:pt x="631" y="1257"/>
                    <a:pt x="631" y="1259"/>
                  </a:cubicBezTo>
                  <a:cubicBezTo>
                    <a:pt x="630" y="1259"/>
                    <a:pt x="629" y="1260"/>
                    <a:pt x="627" y="1260"/>
                  </a:cubicBezTo>
                  <a:cubicBezTo>
                    <a:pt x="627" y="1260"/>
                    <a:pt x="627" y="1261"/>
                    <a:pt x="627" y="1262"/>
                  </a:cubicBezTo>
                  <a:cubicBezTo>
                    <a:pt x="628" y="1262"/>
                    <a:pt x="629" y="1263"/>
                    <a:pt x="629" y="1263"/>
                  </a:cubicBezTo>
                  <a:cubicBezTo>
                    <a:pt x="621" y="1265"/>
                    <a:pt x="620" y="1263"/>
                    <a:pt x="618" y="1273"/>
                  </a:cubicBezTo>
                  <a:cubicBezTo>
                    <a:pt x="612" y="1271"/>
                    <a:pt x="607" y="1270"/>
                    <a:pt x="601" y="1269"/>
                  </a:cubicBezTo>
                  <a:cubicBezTo>
                    <a:pt x="600" y="1273"/>
                    <a:pt x="599" y="1275"/>
                    <a:pt x="600" y="1282"/>
                  </a:cubicBezTo>
                  <a:cubicBezTo>
                    <a:pt x="603" y="1284"/>
                    <a:pt x="605" y="1286"/>
                    <a:pt x="608" y="1287"/>
                  </a:cubicBezTo>
                  <a:cubicBezTo>
                    <a:pt x="615" y="1288"/>
                    <a:pt x="622" y="1288"/>
                    <a:pt x="629" y="1289"/>
                  </a:cubicBezTo>
                  <a:cubicBezTo>
                    <a:pt x="629" y="1289"/>
                    <a:pt x="629" y="1290"/>
                    <a:pt x="629" y="1291"/>
                  </a:cubicBezTo>
                  <a:cubicBezTo>
                    <a:pt x="627" y="1292"/>
                    <a:pt x="624" y="1293"/>
                    <a:pt x="621" y="1295"/>
                  </a:cubicBezTo>
                  <a:cubicBezTo>
                    <a:pt x="621" y="1295"/>
                    <a:pt x="621" y="1296"/>
                    <a:pt x="621" y="1297"/>
                  </a:cubicBezTo>
                  <a:cubicBezTo>
                    <a:pt x="620" y="1297"/>
                    <a:pt x="619" y="1297"/>
                    <a:pt x="618" y="1297"/>
                  </a:cubicBezTo>
                  <a:cubicBezTo>
                    <a:pt x="618" y="1297"/>
                    <a:pt x="618" y="1298"/>
                    <a:pt x="618" y="1299"/>
                  </a:cubicBezTo>
                  <a:cubicBezTo>
                    <a:pt x="613" y="1300"/>
                    <a:pt x="615" y="1299"/>
                    <a:pt x="613" y="1303"/>
                  </a:cubicBezTo>
                  <a:cubicBezTo>
                    <a:pt x="611" y="1303"/>
                    <a:pt x="610" y="1303"/>
                    <a:pt x="610" y="1303"/>
                  </a:cubicBezTo>
                  <a:cubicBezTo>
                    <a:pt x="605" y="1308"/>
                    <a:pt x="600" y="1315"/>
                    <a:pt x="596" y="1316"/>
                  </a:cubicBezTo>
                  <a:cubicBezTo>
                    <a:pt x="596" y="1317"/>
                    <a:pt x="596" y="1317"/>
                    <a:pt x="596" y="1318"/>
                  </a:cubicBezTo>
                  <a:cubicBezTo>
                    <a:pt x="592" y="1320"/>
                    <a:pt x="593" y="1319"/>
                    <a:pt x="591" y="1323"/>
                  </a:cubicBezTo>
                  <a:cubicBezTo>
                    <a:pt x="588" y="1322"/>
                    <a:pt x="584" y="1322"/>
                    <a:pt x="580" y="1321"/>
                  </a:cubicBezTo>
                  <a:cubicBezTo>
                    <a:pt x="580" y="1322"/>
                    <a:pt x="580" y="1323"/>
                    <a:pt x="579" y="1325"/>
                  </a:cubicBezTo>
                  <a:cubicBezTo>
                    <a:pt x="577" y="1318"/>
                    <a:pt x="571" y="1318"/>
                    <a:pt x="570" y="1314"/>
                  </a:cubicBezTo>
                  <a:cubicBezTo>
                    <a:pt x="569" y="1314"/>
                    <a:pt x="568" y="1314"/>
                    <a:pt x="568" y="1314"/>
                  </a:cubicBezTo>
                  <a:cubicBezTo>
                    <a:pt x="568" y="1318"/>
                    <a:pt x="568" y="1322"/>
                    <a:pt x="568" y="1326"/>
                  </a:cubicBezTo>
                  <a:cubicBezTo>
                    <a:pt x="567" y="1326"/>
                    <a:pt x="566" y="1326"/>
                    <a:pt x="566" y="1326"/>
                  </a:cubicBezTo>
                  <a:moveTo>
                    <a:pt x="1069" y="1128"/>
                  </a:moveTo>
                  <a:cubicBezTo>
                    <a:pt x="1062" y="1125"/>
                    <a:pt x="1048" y="1121"/>
                    <a:pt x="1046" y="1121"/>
                  </a:cubicBezTo>
                  <a:cubicBezTo>
                    <a:pt x="1035" y="1117"/>
                    <a:pt x="1027" y="1113"/>
                    <a:pt x="1023" y="1107"/>
                  </a:cubicBezTo>
                  <a:cubicBezTo>
                    <a:pt x="1014" y="1102"/>
                    <a:pt x="1014" y="1102"/>
                    <a:pt x="1011" y="1102"/>
                  </a:cubicBezTo>
                  <a:cubicBezTo>
                    <a:pt x="1011" y="1100"/>
                    <a:pt x="1011" y="1098"/>
                    <a:pt x="1011" y="1096"/>
                  </a:cubicBezTo>
                  <a:cubicBezTo>
                    <a:pt x="1013" y="1098"/>
                    <a:pt x="1015" y="1099"/>
                    <a:pt x="1017" y="1102"/>
                  </a:cubicBezTo>
                  <a:cubicBezTo>
                    <a:pt x="1020" y="1102"/>
                    <a:pt x="1022" y="1103"/>
                    <a:pt x="1025" y="1105"/>
                  </a:cubicBezTo>
                  <a:cubicBezTo>
                    <a:pt x="1025" y="1105"/>
                    <a:pt x="1025" y="1106"/>
                    <a:pt x="1025" y="1106"/>
                  </a:cubicBezTo>
                  <a:cubicBezTo>
                    <a:pt x="1041" y="1114"/>
                    <a:pt x="1056" y="1122"/>
                    <a:pt x="1078" y="1127"/>
                  </a:cubicBezTo>
                  <a:cubicBezTo>
                    <a:pt x="1075" y="1128"/>
                    <a:pt x="1072" y="1128"/>
                    <a:pt x="1069" y="1128"/>
                  </a:cubicBezTo>
                  <a:moveTo>
                    <a:pt x="1070" y="1122"/>
                  </a:moveTo>
                  <a:cubicBezTo>
                    <a:pt x="1064" y="1120"/>
                    <a:pt x="1059" y="1118"/>
                    <a:pt x="1053" y="1116"/>
                  </a:cubicBezTo>
                  <a:cubicBezTo>
                    <a:pt x="1061" y="1118"/>
                    <a:pt x="1069" y="1119"/>
                    <a:pt x="1076" y="1121"/>
                  </a:cubicBezTo>
                  <a:cubicBezTo>
                    <a:pt x="1076" y="1121"/>
                    <a:pt x="1076" y="1121"/>
                    <a:pt x="1076" y="1122"/>
                  </a:cubicBezTo>
                  <a:cubicBezTo>
                    <a:pt x="1074" y="1122"/>
                    <a:pt x="1072" y="1122"/>
                    <a:pt x="1070" y="1122"/>
                  </a:cubicBezTo>
                  <a:moveTo>
                    <a:pt x="1050" y="1116"/>
                  </a:moveTo>
                  <a:cubicBezTo>
                    <a:pt x="1048" y="1115"/>
                    <a:pt x="1047" y="1114"/>
                    <a:pt x="1045" y="1113"/>
                  </a:cubicBezTo>
                  <a:cubicBezTo>
                    <a:pt x="1045" y="1112"/>
                    <a:pt x="1045" y="1112"/>
                    <a:pt x="1045" y="1111"/>
                  </a:cubicBezTo>
                  <a:cubicBezTo>
                    <a:pt x="1048" y="1112"/>
                    <a:pt x="1050" y="1112"/>
                    <a:pt x="1052" y="1113"/>
                  </a:cubicBezTo>
                  <a:cubicBezTo>
                    <a:pt x="1051" y="1114"/>
                    <a:pt x="1050" y="1115"/>
                    <a:pt x="1050" y="1116"/>
                  </a:cubicBezTo>
                  <a:moveTo>
                    <a:pt x="1067" y="1113"/>
                  </a:moveTo>
                  <a:cubicBezTo>
                    <a:pt x="1055" y="1109"/>
                    <a:pt x="1055" y="1109"/>
                    <a:pt x="1050" y="1109"/>
                  </a:cubicBezTo>
                  <a:cubicBezTo>
                    <a:pt x="1050" y="1108"/>
                    <a:pt x="1050" y="1107"/>
                    <a:pt x="1050" y="1107"/>
                  </a:cubicBezTo>
                  <a:cubicBezTo>
                    <a:pt x="1048" y="1107"/>
                    <a:pt x="1045" y="1107"/>
                    <a:pt x="1044" y="1107"/>
                  </a:cubicBezTo>
                  <a:cubicBezTo>
                    <a:pt x="1043" y="1106"/>
                    <a:pt x="1043" y="1105"/>
                    <a:pt x="1043" y="1105"/>
                  </a:cubicBezTo>
                  <a:cubicBezTo>
                    <a:pt x="1042" y="1105"/>
                    <a:pt x="1041" y="1105"/>
                    <a:pt x="1040" y="1105"/>
                  </a:cubicBezTo>
                  <a:cubicBezTo>
                    <a:pt x="1040" y="1104"/>
                    <a:pt x="1040" y="1103"/>
                    <a:pt x="1040" y="1102"/>
                  </a:cubicBezTo>
                  <a:cubicBezTo>
                    <a:pt x="1033" y="1100"/>
                    <a:pt x="1024" y="1094"/>
                    <a:pt x="1020" y="1094"/>
                  </a:cubicBezTo>
                  <a:cubicBezTo>
                    <a:pt x="1020" y="1092"/>
                    <a:pt x="1020" y="1091"/>
                    <a:pt x="1019" y="1090"/>
                  </a:cubicBezTo>
                  <a:cubicBezTo>
                    <a:pt x="1032" y="1095"/>
                    <a:pt x="1050" y="1106"/>
                    <a:pt x="1069" y="1112"/>
                  </a:cubicBezTo>
                  <a:cubicBezTo>
                    <a:pt x="1068" y="1112"/>
                    <a:pt x="1067" y="1113"/>
                    <a:pt x="1067" y="1113"/>
                  </a:cubicBezTo>
                  <a:moveTo>
                    <a:pt x="1030" y="1107"/>
                  </a:moveTo>
                  <a:cubicBezTo>
                    <a:pt x="1026" y="1101"/>
                    <a:pt x="1024" y="1101"/>
                    <a:pt x="1022" y="1100"/>
                  </a:cubicBezTo>
                  <a:cubicBezTo>
                    <a:pt x="1024" y="1100"/>
                    <a:pt x="1030" y="1100"/>
                    <a:pt x="1033" y="1107"/>
                  </a:cubicBezTo>
                  <a:cubicBezTo>
                    <a:pt x="1032" y="1107"/>
                    <a:pt x="1031" y="1107"/>
                    <a:pt x="1030" y="1107"/>
                  </a:cubicBezTo>
                  <a:moveTo>
                    <a:pt x="1053" y="1100"/>
                  </a:moveTo>
                  <a:cubicBezTo>
                    <a:pt x="1043" y="1096"/>
                    <a:pt x="1043" y="1096"/>
                    <a:pt x="1040" y="1096"/>
                  </a:cubicBezTo>
                  <a:cubicBezTo>
                    <a:pt x="1040" y="1095"/>
                    <a:pt x="1040" y="1094"/>
                    <a:pt x="1040" y="1094"/>
                  </a:cubicBezTo>
                  <a:cubicBezTo>
                    <a:pt x="1045" y="1094"/>
                    <a:pt x="1045" y="1094"/>
                    <a:pt x="1057" y="1098"/>
                  </a:cubicBezTo>
                  <a:cubicBezTo>
                    <a:pt x="1057" y="1099"/>
                    <a:pt x="1057" y="1099"/>
                    <a:pt x="1057" y="1100"/>
                  </a:cubicBezTo>
                  <a:cubicBezTo>
                    <a:pt x="1056" y="1100"/>
                    <a:pt x="1054" y="1100"/>
                    <a:pt x="1053" y="1100"/>
                  </a:cubicBezTo>
                  <a:moveTo>
                    <a:pt x="989" y="1098"/>
                  </a:moveTo>
                  <a:cubicBezTo>
                    <a:pt x="989" y="1096"/>
                    <a:pt x="989" y="1095"/>
                    <a:pt x="989" y="1094"/>
                  </a:cubicBezTo>
                  <a:cubicBezTo>
                    <a:pt x="991" y="1094"/>
                    <a:pt x="992" y="1096"/>
                    <a:pt x="993" y="1098"/>
                  </a:cubicBezTo>
                  <a:cubicBezTo>
                    <a:pt x="992" y="1098"/>
                    <a:pt x="990" y="1098"/>
                    <a:pt x="989" y="1098"/>
                  </a:cubicBezTo>
                  <a:moveTo>
                    <a:pt x="1002" y="1095"/>
                  </a:moveTo>
                  <a:cubicBezTo>
                    <a:pt x="1002" y="1093"/>
                    <a:pt x="1002" y="1093"/>
                    <a:pt x="1002" y="1092"/>
                  </a:cubicBezTo>
                  <a:cubicBezTo>
                    <a:pt x="996" y="1090"/>
                    <a:pt x="997" y="1088"/>
                    <a:pt x="995" y="1085"/>
                  </a:cubicBezTo>
                  <a:cubicBezTo>
                    <a:pt x="994" y="1085"/>
                    <a:pt x="993" y="1085"/>
                    <a:pt x="992" y="1085"/>
                  </a:cubicBezTo>
                  <a:cubicBezTo>
                    <a:pt x="990" y="1082"/>
                    <a:pt x="988" y="1079"/>
                    <a:pt x="987" y="1077"/>
                  </a:cubicBezTo>
                  <a:cubicBezTo>
                    <a:pt x="987" y="1077"/>
                    <a:pt x="988" y="1077"/>
                    <a:pt x="989" y="1077"/>
                  </a:cubicBezTo>
                  <a:cubicBezTo>
                    <a:pt x="990" y="1078"/>
                    <a:pt x="997" y="1083"/>
                    <a:pt x="1006" y="1095"/>
                  </a:cubicBezTo>
                  <a:cubicBezTo>
                    <a:pt x="1005" y="1095"/>
                    <a:pt x="1003" y="1095"/>
                    <a:pt x="1002" y="1095"/>
                  </a:cubicBezTo>
                  <a:moveTo>
                    <a:pt x="1067" y="1095"/>
                  </a:moveTo>
                  <a:cubicBezTo>
                    <a:pt x="1057" y="1093"/>
                    <a:pt x="1034" y="1086"/>
                    <a:pt x="1032" y="1081"/>
                  </a:cubicBezTo>
                  <a:cubicBezTo>
                    <a:pt x="1031" y="1081"/>
                    <a:pt x="1030" y="1081"/>
                    <a:pt x="1030" y="1081"/>
                  </a:cubicBezTo>
                  <a:cubicBezTo>
                    <a:pt x="1029" y="1080"/>
                    <a:pt x="1029" y="1079"/>
                    <a:pt x="1029" y="1078"/>
                  </a:cubicBezTo>
                  <a:cubicBezTo>
                    <a:pt x="1032" y="1078"/>
                    <a:pt x="1034" y="1080"/>
                    <a:pt x="1040" y="1084"/>
                  </a:cubicBezTo>
                  <a:cubicBezTo>
                    <a:pt x="1053" y="1087"/>
                    <a:pt x="1065" y="1091"/>
                    <a:pt x="1078" y="1094"/>
                  </a:cubicBezTo>
                  <a:cubicBezTo>
                    <a:pt x="1075" y="1094"/>
                    <a:pt x="1071" y="1094"/>
                    <a:pt x="1067" y="1095"/>
                  </a:cubicBezTo>
                  <a:moveTo>
                    <a:pt x="1035" y="1094"/>
                  </a:moveTo>
                  <a:cubicBezTo>
                    <a:pt x="1032" y="1092"/>
                    <a:pt x="1030" y="1090"/>
                    <a:pt x="1027" y="1089"/>
                  </a:cubicBezTo>
                  <a:cubicBezTo>
                    <a:pt x="1016" y="1084"/>
                    <a:pt x="1004" y="1070"/>
                    <a:pt x="1002" y="1064"/>
                  </a:cubicBezTo>
                  <a:cubicBezTo>
                    <a:pt x="994" y="1061"/>
                    <a:pt x="990" y="1046"/>
                    <a:pt x="991" y="1044"/>
                  </a:cubicBezTo>
                  <a:cubicBezTo>
                    <a:pt x="995" y="1050"/>
                    <a:pt x="998" y="1055"/>
                    <a:pt x="1003" y="1061"/>
                  </a:cubicBezTo>
                  <a:cubicBezTo>
                    <a:pt x="1009" y="1071"/>
                    <a:pt x="1023" y="1086"/>
                    <a:pt x="1039" y="1092"/>
                  </a:cubicBezTo>
                  <a:cubicBezTo>
                    <a:pt x="1039" y="1092"/>
                    <a:pt x="1039" y="1093"/>
                    <a:pt x="1039" y="1094"/>
                  </a:cubicBezTo>
                  <a:cubicBezTo>
                    <a:pt x="1038" y="1094"/>
                    <a:pt x="1037" y="1094"/>
                    <a:pt x="1035" y="1094"/>
                  </a:cubicBezTo>
                  <a:moveTo>
                    <a:pt x="1012" y="1093"/>
                  </a:moveTo>
                  <a:cubicBezTo>
                    <a:pt x="1009" y="1091"/>
                    <a:pt x="1006" y="1089"/>
                    <a:pt x="1003" y="1087"/>
                  </a:cubicBezTo>
                  <a:cubicBezTo>
                    <a:pt x="1003" y="1085"/>
                    <a:pt x="1001" y="1084"/>
                    <a:pt x="999" y="1083"/>
                  </a:cubicBezTo>
                  <a:cubicBezTo>
                    <a:pt x="997" y="1077"/>
                    <a:pt x="991" y="1075"/>
                    <a:pt x="990" y="1072"/>
                  </a:cubicBezTo>
                  <a:cubicBezTo>
                    <a:pt x="986" y="1070"/>
                    <a:pt x="986" y="1068"/>
                    <a:pt x="985" y="1066"/>
                  </a:cubicBezTo>
                  <a:cubicBezTo>
                    <a:pt x="973" y="1058"/>
                    <a:pt x="968" y="1046"/>
                    <a:pt x="964" y="1038"/>
                  </a:cubicBezTo>
                  <a:cubicBezTo>
                    <a:pt x="967" y="1038"/>
                    <a:pt x="974" y="1049"/>
                    <a:pt x="978" y="1057"/>
                  </a:cubicBezTo>
                  <a:cubicBezTo>
                    <a:pt x="980" y="1057"/>
                    <a:pt x="983" y="1061"/>
                    <a:pt x="984" y="1061"/>
                  </a:cubicBezTo>
                  <a:cubicBezTo>
                    <a:pt x="980" y="1054"/>
                    <a:pt x="973" y="1046"/>
                    <a:pt x="975" y="1041"/>
                  </a:cubicBezTo>
                  <a:cubicBezTo>
                    <a:pt x="978" y="1048"/>
                    <a:pt x="983" y="1055"/>
                    <a:pt x="987" y="1061"/>
                  </a:cubicBezTo>
                  <a:cubicBezTo>
                    <a:pt x="987" y="1062"/>
                    <a:pt x="986" y="1063"/>
                    <a:pt x="986" y="1064"/>
                  </a:cubicBezTo>
                  <a:cubicBezTo>
                    <a:pt x="987" y="1064"/>
                    <a:pt x="987" y="1064"/>
                    <a:pt x="988" y="1064"/>
                  </a:cubicBezTo>
                  <a:cubicBezTo>
                    <a:pt x="993" y="1069"/>
                    <a:pt x="998" y="1075"/>
                    <a:pt x="1002" y="1081"/>
                  </a:cubicBezTo>
                  <a:cubicBezTo>
                    <a:pt x="1007" y="1081"/>
                    <a:pt x="1009" y="1084"/>
                    <a:pt x="1012" y="1093"/>
                  </a:cubicBezTo>
                  <a:moveTo>
                    <a:pt x="1076" y="1090"/>
                  </a:moveTo>
                  <a:cubicBezTo>
                    <a:pt x="1076" y="1089"/>
                    <a:pt x="1075" y="1088"/>
                    <a:pt x="1075" y="1088"/>
                  </a:cubicBezTo>
                  <a:cubicBezTo>
                    <a:pt x="1078" y="1087"/>
                    <a:pt x="1080" y="1087"/>
                    <a:pt x="1082" y="1087"/>
                  </a:cubicBezTo>
                  <a:cubicBezTo>
                    <a:pt x="1082" y="1088"/>
                    <a:pt x="1082" y="1089"/>
                    <a:pt x="1082" y="1090"/>
                  </a:cubicBezTo>
                  <a:cubicBezTo>
                    <a:pt x="1080" y="1090"/>
                    <a:pt x="1078" y="1090"/>
                    <a:pt x="1076" y="1090"/>
                  </a:cubicBezTo>
                  <a:moveTo>
                    <a:pt x="1045" y="1082"/>
                  </a:moveTo>
                  <a:cubicBezTo>
                    <a:pt x="1043" y="1081"/>
                    <a:pt x="1042" y="1080"/>
                    <a:pt x="1040" y="1079"/>
                  </a:cubicBezTo>
                  <a:cubicBezTo>
                    <a:pt x="1042" y="1079"/>
                    <a:pt x="1043" y="1079"/>
                    <a:pt x="1045" y="1079"/>
                  </a:cubicBezTo>
                  <a:cubicBezTo>
                    <a:pt x="1045" y="1080"/>
                    <a:pt x="1045" y="1080"/>
                    <a:pt x="1045" y="1082"/>
                  </a:cubicBezTo>
                  <a:moveTo>
                    <a:pt x="984" y="1074"/>
                  </a:moveTo>
                  <a:cubicBezTo>
                    <a:pt x="980" y="1069"/>
                    <a:pt x="980" y="1069"/>
                    <a:pt x="979" y="1066"/>
                  </a:cubicBezTo>
                  <a:cubicBezTo>
                    <a:pt x="981" y="1066"/>
                    <a:pt x="984" y="1069"/>
                    <a:pt x="984" y="1074"/>
                  </a:cubicBezTo>
                  <a:moveTo>
                    <a:pt x="999" y="1074"/>
                  </a:moveTo>
                  <a:cubicBezTo>
                    <a:pt x="989" y="1057"/>
                    <a:pt x="989" y="1057"/>
                    <a:pt x="991" y="1057"/>
                  </a:cubicBezTo>
                  <a:cubicBezTo>
                    <a:pt x="994" y="1062"/>
                    <a:pt x="998" y="1068"/>
                    <a:pt x="1001" y="1073"/>
                  </a:cubicBezTo>
                  <a:cubicBezTo>
                    <a:pt x="1000" y="1074"/>
                    <a:pt x="1000" y="1074"/>
                    <a:pt x="999" y="1074"/>
                  </a:cubicBezTo>
                  <a:moveTo>
                    <a:pt x="1031" y="1073"/>
                  </a:moveTo>
                  <a:cubicBezTo>
                    <a:pt x="1029" y="1072"/>
                    <a:pt x="1028" y="1070"/>
                    <a:pt x="1017" y="1063"/>
                  </a:cubicBezTo>
                  <a:cubicBezTo>
                    <a:pt x="1016" y="1062"/>
                    <a:pt x="1016" y="1061"/>
                    <a:pt x="1016" y="1060"/>
                  </a:cubicBezTo>
                  <a:cubicBezTo>
                    <a:pt x="1021" y="1064"/>
                    <a:pt x="1026" y="1067"/>
                    <a:pt x="1031" y="1071"/>
                  </a:cubicBezTo>
                  <a:cubicBezTo>
                    <a:pt x="1031" y="1071"/>
                    <a:pt x="1031" y="1072"/>
                    <a:pt x="1031" y="1073"/>
                  </a:cubicBezTo>
                  <a:moveTo>
                    <a:pt x="1016" y="1071"/>
                  </a:moveTo>
                  <a:cubicBezTo>
                    <a:pt x="1014" y="1068"/>
                    <a:pt x="1012" y="1064"/>
                    <a:pt x="1009" y="1061"/>
                  </a:cubicBezTo>
                  <a:cubicBezTo>
                    <a:pt x="1009" y="1061"/>
                    <a:pt x="1008" y="1061"/>
                    <a:pt x="1008" y="1061"/>
                  </a:cubicBezTo>
                  <a:cubicBezTo>
                    <a:pt x="1008" y="1061"/>
                    <a:pt x="1008" y="1060"/>
                    <a:pt x="1008" y="1059"/>
                  </a:cubicBezTo>
                  <a:cubicBezTo>
                    <a:pt x="1011" y="1060"/>
                    <a:pt x="1014" y="1066"/>
                    <a:pt x="1018" y="1071"/>
                  </a:cubicBezTo>
                  <a:cubicBezTo>
                    <a:pt x="1017" y="1071"/>
                    <a:pt x="1017" y="1071"/>
                    <a:pt x="1016" y="1071"/>
                  </a:cubicBezTo>
                  <a:moveTo>
                    <a:pt x="1015" y="1059"/>
                  </a:moveTo>
                  <a:cubicBezTo>
                    <a:pt x="1013" y="1055"/>
                    <a:pt x="1010" y="1052"/>
                    <a:pt x="1008" y="1052"/>
                  </a:cubicBezTo>
                  <a:cubicBezTo>
                    <a:pt x="1008" y="1049"/>
                    <a:pt x="1003" y="1047"/>
                    <a:pt x="1003" y="1045"/>
                  </a:cubicBezTo>
                  <a:cubicBezTo>
                    <a:pt x="1004" y="1045"/>
                    <a:pt x="1005" y="1045"/>
                    <a:pt x="1006" y="1045"/>
                  </a:cubicBezTo>
                  <a:cubicBezTo>
                    <a:pt x="1009" y="1049"/>
                    <a:pt x="1012" y="1054"/>
                    <a:pt x="1016" y="1058"/>
                  </a:cubicBezTo>
                  <a:cubicBezTo>
                    <a:pt x="1015" y="1058"/>
                    <a:pt x="1015" y="1059"/>
                    <a:pt x="1015" y="1059"/>
                  </a:cubicBezTo>
                  <a:moveTo>
                    <a:pt x="985" y="1053"/>
                  </a:moveTo>
                  <a:cubicBezTo>
                    <a:pt x="982" y="1049"/>
                    <a:pt x="981" y="1046"/>
                    <a:pt x="982" y="1043"/>
                  </a:cubicBezTo>
                  <a:cubicBezTo>
                    <a:pt x="986" y="1043"/>
                    <a:pt x="986" y="1048"/>
                    <a:pt x="985" y="1053"/>
                  </a:cubicBezTo>
                  <a:moveTo>
                    <a:pt x="1119" y="1042"/>
                  </a:moveTo>
                  <a:cubicBezTo>
                    <a:pt x="1106" y="1036"/>
                    <a:pt x="1090" y="1032"/>
                    <a:pt x="1081" y="1027"/>
                  </a:cubicBezTo>
                  <a:cubicBezTo>
                    <a:pt x="1077" y="1023"/>
                    <a:pt x="1072" y="1022"/>
                    <a:pt x="1070" y="1018"/>
                  </a:cubicBezTo>
                  <a:cubicBezTo>
                    <a:pt x="1073" y="1018"/>
                    <a:pt x="1075" y="1019"/>
                    <a:pt x="1078" y="1020"/>
                  </a:cubicBezTo>
                  <a:cubicBezTo>
                    <a:pt x="1078" y="1019"/>
                    <a:pt x="1079" y="1019"/>
                    <a:pt x="1079" y="1018"/>
                  </a:cubicBezTo>
                  <a:cubicBezTo>
                    <a:pt x="1084" y="1020"/>
                    <a:pt x="1086" y="1019"/>
                    <a:pt x="1093" y="1026"/>
                  </a:cubicBezTo>
                  <a:cubicBezTo>
                    <a:pt x="1104" y="1030"/>
                    <a:pt x="1120" y="1033"/>
                    <a:pt x="1133" y="1034"/>
                  </a:cubicBezTo>
                  <a:cubicBezTo>
                    <a:pt x="1126" y="1034"/>
                    <a:pt x="1120" y="1034"/>
                    <a:pt x="1113" y="1035"/>
                  </a:cubicBezTo>
                  <a:cubicBezTo>
                    <a:pt x="1106" y="1032"/>
                    <a:pt x="1098" y="1030"/>
                    <a:pt x="1091" y="1027"/>
                  </a:cubicBezTo>
                  <a:cubicBezTo>
                    <a:pt x="1080" y="1020"/>
                    <a:pt x="1080" y="1020"/>
                    <a:pt x="1079" y="1021"/>
                  </a:cubicBezTo>
                  <a:cubicBezTo>
                    <a:pt x="1082" y="1024"/>
                    <a:pt x="1086" y="1027"/>
                    <a:pt x="1095" y="1031"/>
                  </a:cubicBezTo>
                  <a:cubicBezTo>
                    <a:pt x="1095" y="1032"/>
                    <a:pt x="1095" y="1032"/>
                    <a:pt x="1095" y="1033"/>
                  </a:cubicBezTo>
                  <a:cubicBezTo>
                    <a:pt x="1101" y="1033"/>
                    <a:pt x="1101" y="1033"/>
                    <a:pt x="1127" y="1041"/>
                  </a:cubicBezTo>
                  <a:cubicBezTo>
                    <a:pt x="1124" y="1041"/>
                    <a:pt x="1121" y="1042"/>
                    <a:pt x="1119" y="1042"/>
                  </a:cubicBezTo>
                  <a:moveTo>
                    <a:pt x="999" y="1041"/>
                  </a:moveTo>
                  <a:cubicBezTo>
                    <a:pt x="998" y="1040"/>
                    <a:pt x="996" y="1039"/>
                    <a:pt x="995" y="1039"/>
                  </a:cubicBezTo>
                  <a:cubicBezTo>
                    <a:pt x="997" y="1039"/>
                    <a:pt x="999" y="1039"/>
                    <a:pt x="1001" y="1039"/>
                  </a:cubicBezTo>
                  <a:cubicBezTo>
                    <a:pt x="1001" y="1039"/>
                    <a:pt x="1000" y="1040"/>
                    <a:pt x="999" y="1041"/>
                  </a:cubicBezTo>
                  <a:moveTo>
                    <a:pt x="979" y="1040"/>
                  </a:moveTo>
                  <a:cubicBezTo>
                    <a:pt x="978" y="1039"/>
                    <a:pt x="978" y="1039"/>
                    <a:pt x="978" y="1038"/>
                  </a:cubicBezTo>
                  <a:cubicBezTo>
                    <a:pt x="975" y="1038"/>
                    <a:pt x="971" y="1038"/>
                    <a:pt x="968" y="1038"/>
                  </a:cubicBezTo>
                  <a:cubicBezTo>
                    <a:pt x="968" y="1031"/>
                    <a:pt x="953" y="1031"/>
                    <a:pt x="951" y="1031"/>
                  </a:cubicBezTo>
                  <a:cubicBezTo>
                    <a:pt x="951" y="1030"/>
                    <a:pt x="951" y="1030"/>
                    <a:pt x="951" y="1029"/>
                  </a:cubicBezTo>
                  <a:cubicBezTo>
                    <a:pt x="950" y="1029"/>
                    <a:pt x="949" y="1029"/>
                    <a:pt x="948" y="1029"/>
                  </a:cubicBezTo>
                  <a:cubicBezTo>
                    <a:pt x="948" y="1027"/>
                    <a:pt x="948" y="1027"/>
                    <a:pt x="945" y="1025"/>
                  </a:cubicBezTo>
                  <a:cubicBezTo>
                    <a:pt x="950" y="1025"/>
                    <a:pt x="950" y="1025"/>
                    <a:pt x="953" y="1027"/>
                  </a:cubicBezTo>
                  <a:cubicBezTo>
                    <a:pt x="953" y="1027"/>
                    <a:pt x="953" y="1028"/>
                    <a:pt x="953" y="1029"/>
                  </a:cubicBezTo>
                  <a:cubicBezTo>
                    <a:pt x="965" y="1032"/>
                    <a:pt x="976" y="1035"/>
                    <a:pt x="989" y="1038"/>
                  </a:cubicBezTo>
                  <a:cubicBezTo>
                    <a:pt x="985" y="1039"/>
                    <a:pt x="982" y="1039"/>
                    <a:pt x="979" y="1040"/>
                  </a:cubicBezTo>
                  <a:moveTo>
                    <a:pt x="1016" y="1040"/>
                  </a:moveTo>
                  <a:cubicBezTo>
                    <a:pt x="1012" y="1034"/>
                    <a:pt x="1002" y="1030"/>
                    <a:pt x="1000" y="1029"/>
                  </a:cubicBezTo>
                  <a:cubicBezTo>
                    <a:pt x="997" y="1022"/>
                    <a:pt x="993" y="1020"/>
                    <a:pt x="991" y="1020"/>
                  </a:cubicBezTo>
                  <a:cubicBezTo>
                    <a:pt x="989" y="1015"/>
                    <a:pt x="987" y="1015"/>
                    <a:pt x="984" y="1014"/>
                  </a:cubicBezTo>
                  <a:cubicBezTo>
                    <a:pt x="984" y="1013"/>
                    <a:pt x="984" y="1012"/>
                    <a:pt x="984" y="1012"/>
                  </a:cubicBezTo>
                  <a:cubicBezTo>
                    <a:pt x="983" y="1012"/>
                    <a:pt x="983" y="1012"/>
                    <a:pt x="982" y="1012"/>
                  </a:cubicBezTo>
                  <a:cubicBezTo>
                    <a:pt x="982" y="1011"/>
                    <a:pt x="981" y="1010"/>
                    <a:pt x="981" y="1009"/>
                  </a:cubicBezTo>
                  <a:cubicBezTo>
                    <a:pt x="974" y="1005"/>
                    <a:pt x="973" y="995"/>
                    <a:pt x="973" y="992"/>
                  </a:cubicBezTo>
                  <a:cubicBezTo>
                    <a:pt x="972" y="992"/>
                    <a:pt x="970" y="992"/>
                    <a:pt x="970" y="992"/>
                  </a:cubicBezTo>
                  <a:cubicBezTo>
                    <a:pt x="971" y="995"/>
                    <a:pt x="976" y="1003"/>
                    <a:pt x="975" y="1010"/>
                  </a:cubicBezTo>
                  <a:cubicBezTo>
                    <a:pt x="972" y="1009"/>
                    <a:pt x="970" y="1008"/>
                    <a:pt x="968" y="1008"/>
                  </a:cubicBezTo>
                  <a:cubicBezTo>
                    <a:pt x="965" y="998"/>
                    <a:pt x="961" y="995"/>
                    <a:pt x="959" y="990"/>
                  </a:cubicBezTo>
                  <a:cubicBezTo>
                    <a:pt x="959" y="989"/>
                    <a:pt x="960" y="989"/>
                    <a:pt x="961" y="989"/>
                  </a:cubicBezTo>
                  <a:cubicBezTo>
                    <a:pt x="964" y="994"/>
                    <a:pt x="967" y="999"/>
                    <a:pt x="970" y="1005"/>
                  </a:cubicBezTo>
                  <a:cubicBezTo>
                    <a:pt x="970" y="1005"/>
                    <a:pt x="971" y="1005"/>
                    <a:pt x="972" y="1005"/>
                  </a:cubicBezTo>
                  <a:cubicBezTo>
                    <a:pt x="972" y="1003"/>
                    <a:pt x="970" y="1001"/>
                    <a:pt x="967" y="992"/>
                  </a:cubicBezTo>
                  <a:cubicBezTo>
                    <a:pt x="966" y="992"/>
                    <a:pt x="966" y="992"/>
                    <a:pt x="965" y="992"/>
                  </a:cubicBezTo>
                  <a:cubicBezTo>
                    <a:pt x="965" y="988"/>
                    <a:pt x="963" y="986"/>
                    <a:pt x="961" y="984"/>
                  </a:cubicBezTo>
                  <a:cubicBezTo>
                    <a:pt x="960" y="985"/>
                    <a:pt x="960" y="986"/>
                    <a:pt x="960" y="988"/>
                  </a:cubicBezTo>
                  <a:cubicBezTo>
                    <a:pt x="956" y="988"/>
                    <a:pt x="950" y="971"/>
                    <a:pt x="950" y="971"/>
                  </a:cubicBezTo>
                  <a:cubicBezTo>
                    <a:pt x="949" y="971"/>
                    <a:pt x="949" y="971"/>
                    <a:pt x="948" y="971"/>
                  </a:cubicBezTo>
                  <a:cubicBezTo>
                    <a:pt x="948" y="969"/>
                    <a:pt x="948" y="968"/>
                    <a:pt x="948" y="966"/>
                  </a:cubicBezTo>
                  <a:cubicBezTo>
                    <a:pt x="953" y="972"/>
                    <a:pt x="956" y="979"/>
                    <a:pt x="966" y="983"/>
                  </a:cubicBezTo>
                  <a:cubicBezTo>
                    <a:pt x="969" y="988"/>
                    <a:pt x="976" y="993"/>
                    <a:pt x="978" y="996"/>
                  </a:cubicBezTo>
                  <a:cubicBezTo>
                    <a:pt x="978" y="999"/>
                    <a:pt x="979" y="1003"/>
                    <a:pt x="986" y="1009"/>
                  </a:cubicBezTo>
                  <a:cubicBezTo>
                    <a:pt x="984" y="1002"/>
                    <a:pt x="981" y="1000"/>
                    <a:pt x="982" y="997"/>
                  </a:cubicBezTo>
                  <a:cubicBezTo>
                    <a:pt x="987" y="1000"/>
                    <a:pt x="992" y="1003"/>
                    <a:pt x="1001" y="1005"/>
                  </a:cubicBezTo>
                  <a:cubicBezTo>
                    <a:pt x="999" y="1008"/>
                    <a:pt x="993" y="1005"/>
                    <a:pt x="991" y="1005"/>
                  </a:cubicBezTo>
                  <a:cubicBezTo>
                    <a:pt x="991" y="1006"/>
                    <a:pt x="990" y="1006"/>
                    <a:pt x="990" y="1007"/>
                  </a:cubicBezTo>
                  <a:cubicBezTo>
                    <a:pt x="990" y="1008"/>
                    <a:pt x="991" y="1009"/>
                    <a:pt x="991" y="1011"/>
                  </a:cubicBezTo>
                  <a:cubicBezTo>
                    <a:pt x="991" y="1011"/>
                    <a:pt x="990" y="1011"/>
                    <a:pt x="990" y="1012"/>
                  </a:cubicBezTo>
                  <a:cubicBezTo>
                    <a:pt x="990" y="1013"/>
                    <a:pt x="991" y="1021"/>
                    <a:pt x="998" y="1023"/>
                  </a:cubicBezTo>
                  <a:cubicBezTo>
                    <a:pt x="996" y="1020"/>
                    <a:pt x="995" y="1017"/>
                    <a:pt x="993" y="1014"/>
                  </a:cubicBezTo>
                  <a:cubicBezTo>
                    <a:pt x="995" y="1014"/>
                    <a:pt x="998" y="1014"/>
                    <a:pt x="1001" y="1014"/>
                  </a:cubicBezTo>
                  <a:cubicBezTo>
                    <a:pt x="1000" y="1014"/>
                    <a:pt x="999" y="1015"/>
                    <a:pt x="998" y="1015"/>
                  </a:cubicBezTo>
                  <a:cubicBezTo>
                    <a:pt x="998" y="1016"/>
                    <a:pt x="998" y="1017"/>
                    <a:pt x="998" y="1018"/>
                  </a:cubicBezTo>
                  <a:cubicBezTo>
                    <a:pt x="1006" y="1018"/>
                    <a:pt x="1016" y="1017"/>
                    <a:pt x="1027" y="1021"/>
                  </a:cubicBezTo>
                  <a:cubicBezTo>
                    <a:pt x="1018" y="1021"/>
                    <a:pt x="1009" y="1020"/>
                    <a:pt x="1003" y="1022"/>
                  </a:cubicBezTo>
                  <a:cubicBezTo>
                    <a:pt x="1006" y="1023"/>
                    <a:pt x="1006" y="1023"/>
                    <a:pt x="1007" y="1024"/>
                  </a:cubicBezTo>
                  <a:cubicBezTo>
                    <a:pt x="1015" y="1025"/>
                    <a:pt x="1024" y="1026"/>
                    <a:pt x="1033" y="1027"/>
                  </a:cubicBezTo>
                  <a:cubicBezTo>
                    <a:pt x="1024" y="1029"/>
                    <a:pt x="1019" y="1028"/>
                    <a:pt x="1012" y="1027"/>
                  </a:cubicBezTo>
                  <a:cubicBezTo>
                    <a:pt x="1012" y="1027"/>
                    <a:pt x="1012" y="1028"/>
                    <a:pt x="1012" y="1029"/>
                  </a:cubicBezTo>
                  <a:cubicBezTo>
                    <a:pt x="1010" y="1029"/>
                    <a:pt x="1008" y="1029"/>
                    <a:pt x="1006" y="1029"/>
                  </a:cubicBezTo>
                  <a:cubicBezTo>
                    <a:pt x="1004" y="1025"/>
                    <a:pt x="1004" y="1025"/>
                    <a:pt x="1001" y="1023"/>
                  </a:cubicBezTo>
                  <a:cubicBezTo>
                    <a:pt x="1000" y="1023"/>
                    <a:pt x="1000" y="1023"/>
                    <a:pt x="999" y="1024"/>
                  </a:cubicBezTo>
                  <a:cubicBezTo>
                    <a:pt x="999" y="1026"/>
                    <a:pt x="1007" y="1030"/>
                    <a:pt x="1011" y="1033"/>
                  </a:cubicBezTo>
                  <a:cubicBezTo>
                    <a:pt x="1011" y="1032"/>
                    <a:pt x="1012" y="1031"/>
                    <a:pt x="1012" y="1030"/>
                  </a:cubicBezTo>
                  <a:cubicBezTo>
                    <a:pt x="1018" y="1030"/>
                    <a:pt x="1024" y="1032"/>
                    <a:pt x="1032" y="1036"/>
                  </a:cubicBezTo>
                  <a:cubicBezTo>
                    <a:pt x="1032" y="1036"/>
                    <a:pt x="1032" y="1037"/>
                    <a:pt x="1032" y="1038"/>
                  </a:cubicBezTo>
                  <a:cubicBezTo>
                    <a:pt x="1023" y="1035"/>
                    <a:pt x="1018" y="1033"/>
                    <a:pt x="1012" y="1034"/>
                  </a:cubicBezTo>
                  <a:cubicBezTo>
                    <a:pt x="1016" y="1037"/>
                    <a:pt x="1016" y="1037"/>
                    <a:pt x="1016" y="1040"/>
                  </a:cubicBezTo>
                  <a:moveTo>
                    <a:pt x="989" y="1036"/>
                  </a:moveTo>
                  <a:cubicBezTo>
                    <a:pt x="977" y="1032"/>
                    <a:pt x="964" y="1028"/>
                    <a:pt x="951" y="1025"/>
                  </a:cubicBezTo>
                  <a:cubicBezTo>
                    <a:pt x="951" y="1018"/>
                    <a:pt x="939" y="1016"/>
                    <a:pt x="939" y="1016"/>
                  </a:cubicBezTo>
                  <a:cubicBezTo>
                    <a:pt x="939" y="1015"/>
                    <a:pt x="939" y="1014"/>
                    <a:pt x="939" y="1014"/>
                  </a:cubicBezTo>
                  <a:cubicBezTo>
                    <a:pt x="937" y="1014"/>
                    <a:pt x="937" y="1014"/>
                    <a:pt x="936" y="1014"/>
                  </a:cubicBezTo>
                  <a:cubicBezTo>
                    <a:pt x="936" y="1016"/>
                    <a:pt x="936" y="1017"/>
                    <a:pt x="936" y="1019"/>
                  </a:cubicBezTo>
                  <a:cubicBezTo>
                    <a:pt x="935" y="1020"/>
                    <a:pt x="934" y="1021"/>
                    <a:pt x="934" y="1022"/>
                  </a:cubicBezTo>
                  <a:cubicBezTo>
                    <a:pt x="927" y="1015"/>
                    <a:pt x="922" y="1014"/>
                    <a:pt x="921" y="1010"/>
                  </a:cubicBezTo>
                  <a:cubicBezTo>
                    <a:pt x="920" y="1010"/>
                    <a:pt x="919" y="1010"/>
                    <a:pt x="919" y="1010"/>
                  </a:cubicBezTo>
                  <a:cubicBezTo>
                    <a:pt x="917" y="1003"/>
                    <a:pt x="913" y="1003"/>
                    <a:pt x="912" y="1000"/>
                  </a:cubicBezTo>
                  <a:cubicBezTo>
                    <a:pt x="916" y="1001"/>
                    <a:pt x="920" y="1003"/>
                    <a:pt x="926" y="1012"/>
                  </a:cubicBezTo>
                  <a:cubicBezTo>
                    <a:pt x="926" y="1012"/>
                    <a:pt x="927" y="1012"/>
                    <a:pt x="928" y="1012"/>
                  </a:cubicBezTo>
                  <a:cubicBezTo>
                    <a:pt x="927" y="1011"/>
                    <a:pt x="926" y="1010"/>
                    <a:pt x="926" y="1009"/>
                  </a:cubicBezTo>
                  <a:cubicBezTo>
                    <a:pt x="929" y="1009"/>
                    <a:pt x="930" y="1010"/>
                    <a:pt x="935" y="1014"/>
                  </a:cubicBezTo>
                  <a:cubicBezTo>
                    <a:pt x="935" y="1012"/>
                    <a:pt x="935" y="1011"/>
                    <a:pt x="936" y="1010"/>
                  </a:cubicBezTo>
                  <a:cubicBezTo>
                    <a:pt x="939" y="1011"/>
                    <a:pt x="943" y="1016"/>
                    <a:pt x="951" y="1018"/>
                  </a:cubicBezTo>
                  <a:cubicBezTo>
                    <a:pt x="952" y="1020"/>
                    <a:pt x="952" y="1021"/>
                    <a:pt x="953" y="1022"/>
                  </a:cubicBezTo>
                  <a:cubicBezTo>
                    <a:pt x="977" y="1029"/>
                    <a:pt x="977" y="1029"/>
                    <a:pt x="1001" y="1034"/>
                  </a:cubicBezTo>
                  <a:cubicBezTo>
                    <a:pt x="997" y="1034"/>
                    <a:pt x="993" y="1035"/>
                    <a:pt x="989" y="1036"/>
                  </a:cubicBezTo>
                  <a:moveTo>
                    <a:pt x="1039" y="1030"/>
                  </a:moveTo>
                  <a:cubicBezTo>
                    <a:pt x="1039" y="1029"/>
                    <a:pt x="1038" y="1029"/>
                    <a:pt x="1037" y="1028"/>
                  </a:cubicBezTo>
                  <a:cubicBezTo>
                    <a:pt x="1039" y="1029"/>
                    <a:pt x="1042" y="1029"/>
                    <a:pt x="1045" y="1030"/>
                  </a:cubicBezTo>
                  <a:cubicBezTo>
                    <a:pt x="1043" y="1030"/>
                    <a:pt x="1041" y="1030"/>
                    <a:pt x="1039" y="1030"/>
                  </a:cubicBezTo>
                  <a:moveTo>
                    <a:pt x="985" y="1029"/>
                  </a:moveTo>
                  <a:cubicBezTo>
                    <a:pt x="980" y="1026"/>
                    <a:pt x="967" y="1024"/>
                    <a:pt x="965" y="1025"/>
                  </a:cubicBezTo>
                  <a:cubicBezTo>
                    <a:pt x="965" y="1024"/>
                    <a:pt x="965" y="1023"/>
                    <a:pt x="965" y="1023"/>
                  </a:cubicBezTo>
                  <a:cubicBezTo>
                    <a:pt x="956" y="1023"/>
                    <a:pt x="944" y="1012"/>
                    <a:pt x="942" y="1010"/>
                  </a:cubicBezTo>
                  <a:cubicBezTo>
                    <a:pt x="942" y="1000"/>
                    <a:pt x="934" y="997"/>
                    <a:pt x="936" y="993"/>
                  </a:cubicBezTo>
                  <a:cubicBezTo>
                    <a:pt x="937" y="992"/>
                    <a:pt x="938" y="992"/>
                    <a:pt x="939" y="992"/>
                  </a:cubicBezTo>
                  <a:cubicBezTo>
                    <a:pt x="940" y="996"/>
                    <a:pt x="942" y="1001"/>
                    <a:pt x="945" y="1005"/>
                  </a:cubicBezTo>
                  <a:cubicBezTo>
                    <a:pt x="947" y="1006"/>
                    <a:pt x="950" y="1007"/>
                    <a:pt x="953" y="1008"/>
                  </a:cubicBezTo>
                  <a:cubicBezTo>
                    <a:pt x="953" y="1008"/>
                    <a:pt x="953" y="1008"/>
                    <a:pt x="953" y="1009"/>
                  </a:cubicBezTo>
                  <a:cubicBezTo>
                    <a:pt x="954" y="1009"/>
                    <a:pt x="954" y="1009"/>
                    <a:pt x="956" y="1010"/>
                  </a:cubicBezTo>
                  <a:cubicBezTo>
                    <a:pt x="956" y="1010"/>
                    <a:pt x="956" y="1011"/>
                    <a:pt x="956" y="1012"/>
                  </a:cubicBezTo>
                  <a:cubicBezTo>
                    <a:pt x="953" y="1010"/>
                    <a:pt x="950" y="1009"/>
                    <a:pt x="948" y="1008"/>
                  </a:cubicBezTo>
                  <a:cubicBezTo>
                    <a:pt x="948" y="1009"/>
                    <a:pt x="948" y="1011"/>
                    <a:pt x="948" y="1014"/>
                  </a:cubicBezTo>
                  <a:cubicBezTo>
                    <a:pt x="957" y="1018"/>
                    <a:pt x="957" y="1018"/>
                    <a:pt x="965" y="1020"/>
                  </a:cubicBezTo>
                  <a:cubicBezTo>
                    <a:pt x="965" y="1019"/>
                    <a:pt x="965" y="1019"/>
                    <a:pt x="965" y="1018"/>
                  </a:cubicBezTo>
                  <a:cubicBezTo>
                    <a:pt x="963" y="1017"/>
                    <a:pt x="962" y="1017"/>
                    <a:pt x="960" y="1016"/>
                  </a:cubicBezTo>
                  <a:cubicBezTo>
                    <a:pt x="959" y="1015"/>
                    <a:pt x="959" y="1014"/>
                    <a:pt x="959" y="1014"/>
                  </a:cubicBezTo>
                  <a:cubicBezTo>
                    <a:pt x="958" y="1014"/>
                    <a:pt x="958" y="1013"/>
                    <a:pt x="965" y="1014"/>
                  </a:cubicBezTo>
                  <a:cubicBezTo>
                    <a:pt x="970" y="1017"/>
                    <a:pt x="976" y="1019"/>
                    <a:pt x="982" y="1021"/>
                  </a:cubicBezTo>
                  <a:cubicBezTo>
                    <a:pt x="978" y="1021"/>
                    <a:pt x="977" y="1022"/>
                    <a:pt x="974" y="1020"/>
                  </a:cubicBezTo>
                  <a:cubicBezTo>
                    <a:pt x="973" y="1022"/>
                    <a:pt x="973" y="1022"/>
                    <a:pt x="974" y="1024"/>
                  </a:cubicBezTo>
                  <a:cubicBezTo>
                    <a:pt x="979" y="1025"/>
                    <a:pt x="985" y="1027"/>
                    <a:pt x="990" y="1028"/>
                  </a:cubicBezTo>
                  <a:cubicBezTo>
                    <a:pt x="989" y="1028"/>
                    <a:pt x="987" y="1029"/>
                    <a:pt x="985" y="1029"/>
                  </a:cubicBezTo>
                  <a:moveTo>
                    <a:pt x="1109" y="1027"/>
                  </a:moveTo>
                  <a:cubicBezTo>
                    <a:pt x="1103" y="1022"/>
                    <a:pt x="1098" y="1023"/>
                    <a:pt x="1095" y="1023"/>
                  </a:cubicBezTo>
                  <a:cubicBezTo>
                    <a:pt x="1095" y="1022"/>
                    <a:pt x="1095" y="1021"/>
                    <a:pt x="1095" y="1020"/>
                  </a:cubicBezTo>
                  <a:cubicBezTo>
                    <a:pt x="1102" y="1020"/>
                    <a:pt x="1107" y="1022"/>
                    <a:pt x="1117" y="1026"/>
                  </a:cubicBezTo>
                  <a:cubicBezTo>
                    <a:pt x="1114" y="1026"/>
                    <a:pt x="1112" y="1027"/>
                    <a:pt x="1109" y="1027"/>
                  </a:cubicBezTo>
                  <a:moveTo>
                    <a:pt x="1089" y="1020"/>
                  </a:moveTo>
                  <a:cubicBezTo>
                    <a:pt x="1089" y="1019"/>
                    <a:pt x="1088" y="1018"/>
                    <a:pt x="1088" y="1017"/>
                  </a:cubicBezTo>
                  <a:cubicBezTo>
                    <a:pt x="1089" y="1017"/>
                    <a:pt x="1090" y="1017"/>
                    <a:pt x="1092" y="1018"/>
                  </a:cubicBezTo>
                  <a:cubicBezTo>
                    <a:pt x="1092" y="1019"/>
                    <a:pt x="1092" y="1020"/>
                    <a:pt x="1092" y="1020"/>
                  </a:cubicBezTo>
                  <a:cubicBezTo>
                    <a:pt x="1091" y="1020"/>
                    <a:pt x="1090" y="1020"/>
                    <a:pt x="1089" y="1020"/>
                  </a:cubicBezTo>
                  <a:moveTo>
                    <a:pt x="973" y="1016"/>
                  </a:moveTo>
                  <a:cubicBezTo>
                    <a:pt x="970" y="1014"/>
                    <a:pt x="968" y="1013"/>
                    <a:pt x="967" y="1011"/>
                  </a:cubicBezTo>
                  <a:cubicBezTo>
                    <a:pt x="969" y="1011"/>
                    <a:pt x="971" y="1012"/>
                    <a:pt x="977" y="1014"/>
                  </a:cubicBezTo>
                  <a:cubicBezTo>
                    <a:pt x="975" y="1015"/>
                    <a:pt x="974" y="1015"/>
                    <a:pt x="973" y="1016"/>
                  </a:cubicBezTo>
                  <a:moveTo>
                    <a:pt x="1003" y="1016"/>
                  </a:moveTo>
                  <a:cubicBezTo>
                    <a:pt x="1003" y="1015"/>
                    <a:pt x="1003" y="1014"/>
                    <a:pt x="1003" y="1014"/>
                  </a:cubicBezTo>
                  <a:cubicBezTo>
                    <a:pt x="1007" y="1014"/>
                    <a:pt x="1011" y="1014"/>
                    <a:pt x="1014" y="1015"/>
                  </a:cubicBezTo>
                  <a:cubicBezTo>
                    <a:pt x="1011" y="1015"/>
                    <a:pt x="1007" y="1016"/>
                    <a:pt x="1003" y="1016"/>
                  </a:cubicBezTo>
                  <a:moveTo>
                    <a:pt x="1059" y="1016"/>
                  </a:moveTo>
                  <a:cubicBezTo>
                    <a:pt x="1059" y="1015"/>
                    <a:pt x="1059" y="1015"/>
                    <a:pt x="1059" y="1014"/>
                  </a:cubicBezTo>
                  <a:cubicBezTo>
                    <a:pt x="1061" y="1014"/>
                    <a:pt x="1063" y="1014"/>
                    <a:pt x="1065" y="1015"/>
                  </a:cubicBezTo>
                  <a:cubicBezTo>
                    <a:pt x="1065" y="1015"/>
                    <a:pt x="1065" y="1016"/>
                    <a:pt x="1065" y="1016"/>
                  </a:cubicBezTo>
                  <a:cubicBezTo>
                    <a:pt x="1063" y="1016"/>
                    <a:pt x="1061" y="1016"/>
                    <a:pt x="1059" y="1016"/>
                  </a:cubicBezTo>
                  <a:moveTo>
                    <a:pt x="1072" y="1014"/>
                  </a:moveTo>
                  <a:cubicBezTo>
                    <a:pt x="1060" y="1010"/>
                    <a:pt x="1048" y="1006"/>
                    <a:pt x="1037" y="1002"/>
                  </a:cubicBezTo>
                  <a:cubicBezTo>
                    <a:pt x="1031" y="997"/>
                    <a:pt x="1025" y="995"/>
                    <a:pt x="1021" y="995"/>
                  </a:cubicBezTo>
                  <a:cubicBezTo>
                    <a:pt x="1021" y="993"/>
                    <a:pt x="1021" y="992"/>
                    <a:pt x="1021" y="991"/>
                  </a:cubicBezTo>
                  <a:cubicBezTo>
                    <a:pt x="1032" y="996"/>
                    <a:pt x="1040" y="1001"/>
                    <a:pt x="1054" y="1005"/>
                  </a:cubicBezTo>
                  <a:cubicBezTo>
                    <a:pt x="1054" y="1006"/>
                    <a:pt x="1054" y="1006"/>
                    <a:pt x="1054" y="1007"/>
                  </a:cubicBezTo>
                  <a:cubicBezTo>
                    <a:pt x="1063" y="1009"/>
                    <a:pt x="1073" y="1011"/>
                    <a:pt x="1082" y="1013"/>
                  </a:cubicBezTo>
                  <a:cubicBezTo>
                    <a:pt x="1082" y="1013"/>
                    <a:pt x="1082" y="1014"/>
                    <a:pt x="1082" y="1014"/>
                  </a:cubicBezTo>
                  <a:cubicBezTo>
                    <a:pt x="1078" y="1014"/>
                    <a:pt x="1075" y="1014"/>
                    <a:pt x="1072" y="1014"/>
                  </a:cubicBezTo>
                  <a:moveTo>
                    <a:pt x="1047" y="1013"/>
                  </a:moveTo>
                  <a:cubicBezTo>
                    <a:pt x="1045" y="1012"/>
                    <a:pt x="1043" y="1012"/>
                    <a:pt x="1042" y="1012"/>
                  </a:cubicBezTo>
                  <a:cubicBezTo>
                    <a:pt x="1042" y="1011"/>
                    <a:pt x="1042" y="1010"/>
                    <a:pt x="1042" y="1010"/>
                  </a:cubicBezTo>
                  <a:cubicBezTo>
                    <a:pt x="1035" y="1007"/>
                    <a:pt x="1026" y="1001"/>
                    <a:pt x="1023" y="1001"/>
                  </a:cubicBezTo>
                  <a:cubicBezTo>
                    <a:pt x="1024" y="1005"/>
                    <a:pt x="1026" y="1005"/>
                    <a:pt x="1029" y="1005"/>
                  </a:cubicBezTo>
                  <a:cubicBezTo>
                    <a:pt x="1029" y="1007"/>
                    <a:pt x="1029" y="1008"/>
                    <a:pt x="1029" y="1010"/>
                  </a:cubicBezTo>
                  <a:cubicBezTo>
                    <a:pt x="1026" y="1009"/>
                    <a:pt x="1023" y="1009"/>
                    <a:pt x="1021" y="1009"/>
                  </a:cubicBezTo>
                  <a:cubicBezTo>
                    <a:pt x="1020" y="1007"/>
                    <a:pt x="1020" y="1005"/>
                    <a:pt x="1020" y="1003"/>
                  </a:cubicBezTo>
                  <a:cubicBezTo>
                    <a:pt x="1016" y="1001"/>
                    <a:pt x="1012" y="999"/>
                    <a:pt x="1008" y="997"/>
                  </a:cubicBezTo>
                  <a:cubicBezTo>
                    <a:pt x="1008" y="995"/>
                    <a:pt x="1009" y="993"/>
                    <a:pt x="1010" y="992"/>
                  </a:cubicBezTo>
                  <a:cubicBezTo>
                    <a:pt x="1009" y="991"/>
                    <a:pt x="1006" y="992"/>
                    <a:pt x="998" y="988"/>
                  </a:cubicBezTo>
                  <a:cubicBezTo>
                    <a:pt x="997" y="987"/>
                    <a:pt x="997" y="986"/>
                    <a:pt x="997" y="986"/>
                  </a:cubicBezTo>
                  <a:cubicBezTo>
                    <a:pt x="998" y="986"/>
                    <a:pt x="998" y="986"/>
                    <a:pt x="999" y="986"/>
                  </a:cubicBezTo>
                  <a:cubicBezTo>
                    <a:pt x="999" y="986"/>
                    <a:pt x="999" y="987"/>
                    <a:pt x="999" y="988"/>
                  </a:cubicBezTo>
                  <a:cubicBezTo>
                    <a:pt x="1002" y="988"/>
                    <a:pt x="1004" y="990"/>
                    <a:pt x="1006" y="990"/>
                  </a:cubicBezTo>
                  <a:cubicBezTo>
                    <a:pt x="1006" y="986"/>
                    <a:pt x="1002" y="986"/>
                    <a:pt x="1000" y="985"/>
                  </a:cubicBezTo>
                  <a:cubicBezTo>
                    <a:pt x="996" y="982"/>
                    <a:pt x="992" y="978"/>
                    <a:pt x="989" y="977"/>
                  </a:cubicBezTo>
                  <a:cubicBezTo>
                    <a:pt x="989" y="973"/>
                    <a:pt x="984" y="973"/>
                    <a:pt x="982" y="973"/>
                  </a:cubicBezTo>
                  <a:cubicBezTo>
                    <a:pt x="984" y="976"/>
                    <a:pt x="984" y="981"/>
                    <a:pt x="990" y="985"/>
                  </a:cubicBezTo>
                  <a:cubicBezTo>
                    <a:pt x="989" y="987"/>
                    <a:pt x="989" y="988"/>
                    <a:pt x="989" y="990"/>
                  </a:cubicBezTo>
                  <a:cubicBezTo>
                    <a:pt x="986" y="983"/>
                    <a:pt x="984" y="982"/>
                    <a:pt x="981" y="974"/>
                  </a:cubicBezTo>
                  <a:cubicBezTo>
                    <a:pt x="980" y="974"/>
                    <a:pt x="979" y="974"/>
                    <a:pt x="978" y="975"/>
                  </a:cubicBezTo>
                  <a:cubicBezTo>
                    <a:pt x="978" y="976"/>
                    <a:pt x="979" y="976"/>
                    <a:pt x="980" y="977"/>
                  </a:cubicBezTo>
                  <a:cubicBezTo>
                    <a:pt x="979" y="977"/>
                    <a:pt x="978" y="978"/>
                    <a:pt x="978" y="978"/>
                  </a:cubicBezTo>
                  <a:cubicBezTo>
                    <a:pt x="978" y="975"/>
                    <a:pt x="976" y="975"/>
                    <a:pt x="974" y="973"/>
                  </a:cubicBezTo>
                  <a:cubicBezTo>
                    <a:pt x="973" y="974"/>
                    <a:pt x="973" y="975"/>
                    <a:pt x="973" y="976"/>
                  </a:cubicBezTo>
                  <a:cubicBezTo>
                    <a:pt x="968" y="968"/>
                    <a:pt x="964" y="960"/>
                    <a:pt x="963" y="956"/>
                  </a:cubicBezTo>
                  <a:cubicBezTo>
                    <a:pt x="962" y="956"/>
                    <a:pt x="962" y="956"/>
                    <a:pt x="961" y="956"/>
                  </a:cubicBezTo>
                  <a:cubicBezTo>
                    <a:pt x="960" y="953"/>
                    <a:pt x="959" y="951"/>
                    <a:pt x="959" y="949"/>
                  </a:cubicBezTo>
                  <a:cubicBezTo>
                    <a:pt x="964" y="952"/>
                    <a:pt x="969" y="962"/>
                    <a:pt x="973" y="970"/>
                  </a:cubicBezTo>
                  <a:cubicBezTo>
                    <a:pt x="974" y="969"/>
                    <a:pt x="974" y="969"/>
                    <a:pt x="976" y="968"/>
                  </a:cubicBezTo>
                  <a:cubicBezTo>
                    <a:pt x="976" y="965"/>
                    <a:pt x="976" y="965"/>
                    <a:pt x="974" y="963"/>
                  </a:cubicBezTo>
                  <a:cubicBezTo>
                    <a:pt x="974" y="965"/>
                    <a:pt x="974" y="966"/>
                    <a:pt x="974" y="967"/>
                  </a:cubicBezTo>
                  <a:cubicBezTo>
                    <a:pt x="973" y="967"/>
                    <a:pt x="973" y="967"/>
                    <a:pt x="973" y="967"/>
                  </a:cubicBezTo>
                  <a:cubicBezTo>
                    <a:pt x="970" y="960"/>
                    <a:pt x="966" y="952"/>
                    <a:pt x="967" y="948"/>
                  </a:cubicBezTo>
                  <a:cubicBezTo>
                    <a:pt x="969" y="952"/>
                    <a:pt x="971" y="956"/>
                    <a:pt x="973" y="960"/>
                  </a:cubicBezTo>
                  <a:cubicBezTo>
                    <a:pt x="973" y="957"/>
                    <a:pt x="974" y="955"/>
                    <a:pt x="975" y="954"/>
                  </a:cubicBezTo>
                  <a:cubicBezTo>
                    <a:pt x="976" y="957"/>
                    <a:pt x="978" y="961"/>
                    <a:pt x="980" y="966"/>
                  </a:cubicBezTo>
                  <a:cubicBezTo>
                    <a:pt x="981" y="966"/>
                    <a:pt x="981" y="966"/>
                    <a:pt x="982" y="966"/>
                  </a:cubicBezTo>
                  <a:cubicBezTo>
                    <a:pt x="982" y="967"/>
                    <a:pt x="982" y="967"/>
                    <a:pt x="982" y="968"/>
                  </a:cubicBezTo>
                  <a:cubicBezTo>
                    <a:pt x="983" y="968"/>
                    <a:pt x="997" y="977"/>
                    <a:pt x="999" y="981"/>
                  </a:cubicBezTo>
                  <a:cubicBezTo>
                    <a:pt x="1001" y="981"/>
                    <a:pt x="1013" y="990"/>
                    <a:pt x="1016" y="992"/>
                  </a:cubicBezTo>
                  <a:cubicBezTo>
                    <a:pt x="1016" y="993"/>
                    <a:pt x="1016" y="993"/>
                    <a:pt x="1016" y="994"/>
                  </a:cubicBezTo>
                  <a:cubicBezTo>
                    <a:pt x="1020" y="995"/>
                    <a:pt x="1025" y="997"/>
                    <a:pt x="1029" y="999"/>
                  </a:cubicBezTo>
                  <a:cubicBezTo>
                    <a:pt x="1029" y="999"/>
                    <a:pt x="1029" y="1000"/>
                    <a:pt x="1029" y="1001"/>
                  </a:cubicBezTo>
                  <a:cubicBezTo>
                    <a:pt x="1030" y="1001"/>
                    <a:pt x="1031" y="1001"/>
                    <a:pt x="1032" y="1001"/>
                  </a:cubicBezTo>
                  <a:cubicBezTo>
                    <a:pt x="1037" y="1004"/>
                    <a:pt x="1043" y="1007"/>
                    <a:pt x="1049" y="1010"/>
                  </a:cubicBezTo>
                  <a:cubicBezTo>
                    <a:pt x="1049" y="1011"/>
                    <a:pt x="1049" y="1011"/>
                    <a:pt x="1049" y="1012"/>
                  </a:cubicBezTo>
                  <a:cubicBezTo>
                    <a:pt x="1048" y="1012"/>
                    <a:pt x="1048" y="1012"/>
                    <a:pt x="1047" y="1013"/>
                  </a:cubicBezTo>
                  <a:moveTo>
                    <a:pt x="961" y="1010"/>
                  </a:moveTo>
                  <a:cubicBezTo>
                    <a:pt x="959" y="1006"/>
                    <a:pt x="951" y="1002"/>
                    <a:pt x="951" y="1002"/>
                  </a:cubicBezTo>
                  <a:cubicBezTo>
                    <a:pt x="954" y="1003"/>
                    <a:pt x="957" y="1004"/>
                    <a:pt x="960" y="1006"/>
                  </a:cubicBezTo>
                  <a:cubicBezTo>
                    <a:pt x="960" y="1007"/>
                    <a:pt x="961" y="1008"/>
                    <a:pt x="961" y="1010"/>
                  </a:cubicBezTo>
                  <a:moveTo>
                    <a:pt x="934" y="1008"/>
                  </a:moveTo>
                  <a:cubicBezTo>
                    <a:pt x="932" y="1007"/>
                    <a:pt x="929" y="1005"/>
                    <a:pt x="927" y="1003"/>
                  </a:cubicBezTo>
                  <a:cubicBezTo>
                    <a:pt x="927" y="1001"/>
                    <a:pt x="927" y="1000"/>
                    <a:pt x="927" y="999"/>
                  </a:cubicBezTo>
                  <a:cubicBezTo>
                    <a:pt x="925" y="999"/>
                    <a:pt x="924" y="999"/>
                    <a:pt x="923" y="999"/>
                  </a:cubicBezTo>
                  <a:cubicBezTo>
                    <a:pt x="920" y="995"/>
                    <a:pt x="917" y="992"/>
                    <a:pt x="914" y="989"/>
                  </a:cubicBezTo>
                  <a:cubicBezTo>
                    <a:pt x="914" y="994"/>
                    <a:pt x="916" y="991"/>
                    <a:pt x="919" y="999"/>
                  </a:cubicBezTo>
                  <a:cubicBezTo>
                    <a:pt x="912" y="997"/>
                    <a:pt x="910" y="990"/>
                    <a:pt x="910" y="988"/>
                  </a:cubicBezTo>
                  <a:cubicBezTo>
                    <a:pt x="911" y="988"/>
                    <a:pt x="912" y="988"/>
                    <a:pt x="912" y="988"/>
                  </a:cubicBezTo>
                  <a:cubicBezTo>
                    <a:pt x="912" y="986"/>
                    <a:pt x="911" y="984"/>
                    <a:pt x="910" y="982"/>
                  </a:cubicBezTo>
                  <a:cubicBezTo>
                    <a:pt x="912" y="982"/>
                    <a:pt x="913" y="982"/>
                    <a:pt x="914" y="983"/>
                  </a:cubicBezTo>
                  <a:cubicBezTo>
                    <a:pt x="912" y="976"/>
                    <a:pt x="910" y="976"/>
                    <a:pt x="911" y="972"/>
                  </a:cubicBezTo>
                  <a:cubicBezTo>
                    <a:pt x="918" y="982"/>
                    <a:pt x="918" y="982"/>
                    <a:pt x="919" y="986"/>
                  </a:cubicBezTo>
                  <a:cubicBezTo>
                    <a:pt x="917" y="985"/>
                    <a:pt x="916" y="985"/>
                    <a:pt x="915" y="984"/>
                  </a:cubicBezTo>
                  <a:cubicBezTo>
                    <a:pt x="915" y="985"/>
                    <a:pt x="935" y="997"/>
                    <a:pt x="932" y="1003"/>
                  </a:cubicBezTo>
                  <a:cubicBezTo>
                    <a:pt x="931" y="1001"/>
                    <a:pt x="931" y="1001"/>
                    <a:pt x="930" y="1002"/>
                  </a:cubicBezTo>
                  <a:cubicBezTo>
                    <a:pt x="931" y="1004"/>
                    <a:pt x="933" y="1006"/>
                    <a:pt x="934" y="1008"/>
                  </a:cubicBezTo>
                  <a:moveTo>
                    <a:pt x="991" y="1001"/>
                  </a:moveTo>
                  <a:cubicBezTo>
                    <a:pt x="987" y="994"/>
                    <a:pt x="980" y="993"/>
                    <a:pt x="978" y="992"/>
                  </a:cubicBezTo>
                  <a:cubicBezTo>
                    <a:pt x="978" y="990"/>
                    <a:pt x="970" y="983"/>
                    <a:pt x="968" y="982"/>
                  </a:cubicBezTo>
                  <a:cubicBezTo>
                    <a:pt x="970" y="982"/>
                    <a:pt x="972" y="983"/>
                    <a:pt x="974" y="984"/>
                  </a:cubicBezTo>
                  <a:cubicBezTo>
                    <a:pt x="974" y="984"/>
                    <a:pt x="974" y="985"/>
                    <a:pt x="974" y="985"/>
                  </a:cubicBezTo>
                  <a:cubicBezTo>
                    <a:pt x="978" y="988"/>
                    <a:pt x="982" y="991"/>
                    <a:pt x="986" y="994"/>
                  </a:cubicBezTo>
                  <a:cubicBezTo>
                    <a:pt x="986" y="993"/>
                    <a:pt x="985" y="992"/>
                    <a:pt x="985" y="990"/>
                  </a:cubicBezTo>
                  <a:cubicBezTo>
                    <a:pt x="984" y="990"/>
                    <a:pt x="984" y="990"/>
                    <a:pt x="983" y="990"/>
                  </a:cubicBezTo>
                  <a:cubicBezTo>
                    <a:pt x="981" y="985"/>
                    <a:pt x="981" y="985"/>
                    <a:pt x="982" y="982"/>
                  </a:cubicBezTo>
                  <a:cubicBezTo>
                    <a:pt x="984" y="985"/>
                    <a:pt x="988" y="989"/>
                    <a:pt x="991" y="998"/>
                  </a:cubicBezTo>
                  <a:cubicBezTo>
                    <a:pt x="992" y="999"/>
                    <a:pt x="993" y="999"/>
                    <a:pt x="995" y="1000"/>
                  </a:cubicBezTo>
                  <a:cubicBezTo>
                    <a:pt x="993" y="1000"/>
                    <a:pt x="992" y="1001"/>
                    <a:pt x="991" y="1001"/>
                  </a:cubicBezTo>
                  <a:moveTo>
                    <a:pt x="1006" y="1001"/>
                  </a:moveTo>
                  <a:cubicBezTo>
                    <a:pt x="1006" y="999"/>
                    <a:pt x="1006" y="999"/>
                    <a:pt x="999" y="997"/>
                  </a:cubicBezTo>
                  <a:cubicBezTo>
                    <a:pt x="998" y="995"/>
                    <a:pt x="998" y="994"/>
                    <a:pt x="997" y="993"/>
                  </a:cubicBezTo>
                  <a:cubicBezTo>
                    <a:pt x="999" y="993"/>
                    <a:pt x="1003" y="996"/>
                    <a:pt x="1007" y="998"/>
                  </a:cubicBezTo>
                  <a:cubicBezTo>
                    <a:pt x="1006" y="999"/>
                    <a:pt x="1006" y="1000"/>
                    <a:pt x="1006" y="1001"/>
                  </a:cubicBezTo>
                  <a:moveTo>
                    <a:pt x="1020" y="1001"/>
                  </a:moveTo>
                  <a:cubicBezTo>
                    <a:pt x="1018" y="999"/>
                    <a:pt x="1015" y="998"/>
                    <a:pt x="1013" y="996"/>
                  </a:cubicBezTo>
                  <a:cubicBezTo>
                    <a:pt x="1014" y="996"/>
                    <a:pt x="1018" y="995"/>
                    <a:pt x="1022" y="1000"/>
                  </a:cubicBezTo>
                  <a:cubicBezTo>
                    <a:pt x="1021" y="1000"/>
                    <a:pt x="1021" y="1001"/>
                    <a:pt x="1020" y="1001"/>
                  </a:cubicBezTo>
                  <a:moveTo>
                    <a:pt x="1126" y="1001"/>
                  </a:moveTo>
                  <a:cubicBezTo>
                    <a:pt x="1131" y="1000"/>
                    <a:pt x="1136" y="999"/>
                    <a:pt x="1141" y="998"/>
                  </a:cubicBezTo>
                  <a:cubicBezTo>
                    <a:pt x="1136" y="999"/>
                    <a:pt x="1131" y="1000"/>
                    <a:pt x="1126" y="1001"/>
                  </a:cubicBezTo>
                  <a:moveTo>
                    <a:pt x="947" y="1000"/>
                  </a:moveTo>
                  <a:cubicBezTo>
                    <a:pt x="946" y="999"/>
                    <a:pt x="945" y="998"/>
                    <a:pt x="944" y="997"/>
                  </a:cubicBezTo>
                  <a:cubicBezTo>
                    <a:pt x="945" y="997"/>
                    <a:pt x="946" y="997"/>
                    <a:pt x="947" y="997"/>
                  </a:cubicBezTo>
                  <a:cubicBezTo>
                    <a:pt x="947" y="998"/>
                    <a:pt x="947" y="998"/>
                    <a:pt x="947" y="1000"/>
                  </a:cubicBezTo>
                  <a:moveTo>
                    <a:pt x="934" y="998"/>
                  </a:moveTo>
                  <a:cubicBezTo>
                    <a:pt x="932" y="995"/>
                    <a:pt x="931" y="993"/>
                    <a:pt x="929" y="991"/>
                  </a:cubicBezTo>
                  <a:cubicBezTo>
                    <a:pt x="930" y="990"/>
                    <a:pt x="930" y="989"/>
                    <a:pt x="931" y="988"/>
                  </a:cubicBezTo>
                  <a:cubicBezTo>
                    <a:pt x="932" y="991"/>
                    <a:pt x="934" y="994"/>
                    <a:pt x="935" y="997"/>
                  </a:cubicBezTo>
                  <a:cubicBezTo>
                    <a:pt x="934" y="997"/>
                    <a:pt x="934" y="997"/>
                    <a:pt x="934" y="998"/>
                  </a:cubicBezTo>
                  <a:moveTo>
                    <a:pt x="1114" y="998"/>
                  </a:moveTo>
                  <a:cubicBezTo>
                    <a:pt x="1119" y="996"/>
                    <a:pt x="1119" y="996"/>
                    <a:pt x="1124" y="996"/>
                  </a:cubicBezTo>
                  <a:cubicBezTo>
                    <a:pt x="1121" y="996"/>
                    <a:pt x="1117" y="997"/>
                    <a:pt x="1114" y="998"/>
                  </a:cubicBezTo>
                  <a:moveTo>
                    <a:pt x="1146" y="997"/>
                  </a:moveTo>
                  <a:cubicBezTo>
                    <a:pt x="1146" y="996"/>
                    <a:pt x="1147" y="995"/>
                    <a:pt x="1147" y="995"/>
                  </a:cubicBezTo>
                  <a:cubicBezTo>
                    <a:pt x="1148" y="995"/>
                    <a:pt x="1149" y="995"/>
                    <a:pt x="1150" y="996"/>
                  </a:cubicBezTo>
                  <a:cubicBezTo>
                    <a:pt x="1149" y="996"/>
                    <a:pt x="1147" y="996"/>
                    <a:pt x="1146" y="997"/>
                  </a:cubicBezTo>
                  <a:moveTo>
                    <a:pt x="957" y="995"/>
                  </a:moveTo>
                  <a:cubicBezTo>
                    <a:pt x="955" y="992"/>
                    <a:pt x="954" y="990"/>
                    <a:pt x="952" y="987"/>
                  </a:cubicBezTo>
                  <a:cubicBezTo>
                    <a:pt x="952" y="989"/>
                    <a:pt x="951" y="991"/>
                    <a:pt x="951" y="992"/>
                  </a:cubicBezTo>
                  <a:cubicBezTo>
                    <a:pt x="951" y="992"/>
                    <a:pt x="950" y="992"/>
                    <a:pt x="949" y="992"/>
                  </a:cubicBezTo>
                  <a:cubicBezTo>
                    <a:pt x="948" y="989"/>
                    <a:pt x="948" y="987"/>
                    <a:pt x="948" y="985"/>
                  </a:cubicBezTo>
                  <a:cubicBezTo>
                    <a:pt x="940" y="982"/>
                    <a:pt x="938" y="960"/>
                    <a:pt x="938" y="956"/>
                  </a:cubicBezTo>
                  <a:cubicBezTo>
                    <a:pt x="934" y="956"/>
                    <a:pt x="934" y="949"/>
                    <a:pt x="931" y="948"/>
                  </a:cubicBezTo>
                  <a:cubicBezTo>
                    <a:pt x="931" y="947"/>
                    <a:pt x="931" y="946"/>
                    <a:pt x="931" y="946"/>
                  </a:cubicBezTo>
                  <a:cubicBezTo>
                    <a:pt x="934" y="947"/>
                    <a:pt x="934" y="947"/>
                    <a:pt x="936" y="951"/>
                  </a:cubicBezTo>
                  <a:cubicBezTo>
                    <a:pt x="937" y="951"/>
                    <a:pt x="937" y="951"/>
                    <a:pt x="938" y="951"/>
                  </a:cubicBezTo>
                  <a:cubicBezTo>
                    <a:pt x="936" y="947"/>
                    <a:pt x="936" y="947"/>
                    <a:pt x="933" y="938"/>
                  </a:cubicBezTo>
                  <a:cubicBezTo>
                    <a:pt x="932" y="938"/>
                    <a:pt x="932" y="938"/>
                    <a:pt x="931" y="938"/>
                  </a:cubicBezTo>
                  <a:cubicBezTo>
                    <a:pt x="931" y="935"/>
                    <a:pt x="930" y="932"/>
                    <a:pt x="928" y="931"/>
                  </a:cubicBezTo>
                  <a:cubicBezTo>
                    <a:pt x="923" y="923"/>
                    <a:pt x="910" y="900"/>
                    <a:pt x="910" y="893"/>
                  </a:cubicBezTo>
                  <a:cubicBezTo>
                    <a:pt x="914" y="895"/>
                    <a:pt x="915" y="900"/>
                    <a:pt x="918" y="908"/>
                  </a:cubicBezTo>
                  <a:cubicBezTo>
                    <a:pt x="926" y="922"/>
                    <a:pt x="926" y="922"/>
                    <a:pt x="928" y="926"/>
                  </a:cubicBezTo>
                  <a:cubicBezTo>
                    <a:pt x="928" y="926"/>
                    <a:pt x="929" y="926"/>
                    <a:pt x="930" y="927"/>
                  </a:cubicBezTo>
                  <a:cubicBezTo>
                    <a:pt x="927" y="919"/>
                    <a:pt x="923" y="911"/>
                    <a:pt x="922" y="906"/>
                  </a:cubicBezTo>
                  <a:cubicBezTo>
                    <a:pt x="923" y="906"/>
                    <a:pt x="930" y="919"/>
                    <a:pt x="931" y="925"/>
                  </a:cubicBezTo>
                  <a:cubicBezTo>
                    <a:pt x="932" y="925"/>
                    <a:pt x="933" y="925"/>
                    <a:pt x="934" y="925"/>
                  </a:cubicBezTo>
                  <a:cubicBezTo>
                    <a:pt x="936" y="937"/>
                    <a:pt x="935" y="936"/>
                    <a:pt x="937" y="944"/>
                  </a:cubicBezTo>
                  <a:cubicBezTo>
                    <a:pt x="939" y="944"/>
                    <a:pt x="941" y="944"/>
                    <a:pt x="942" y="944"/>
                  </a:cubicBezTo>
                  <a:cubicBezTo>
                    <a:pt x="941" y="938"/>
                    <a:pt x="939" y="935"/>
                    <a:pt x="939" y="930"/>
                  </a:cubicBezTo>
                  <a:cubicBezTo>
                    <a:pt x="943" y="930"/>
                    <a:pt x="945" y="942"/>
                    <a:pt x="946" y="946"/>
                  </a:cubicBezTo>
                  <a:cubicBezTo>
                    <a:pt x="945" y="946"/>
                    <a:pt x="945" y="946"/>
                    <a:pt x="944" y="946"/>
                  </a:cubicBezTo>
                  <a:cubicBezTo>
                    <a:pt x="944" y="952"/>
                    <a:pt x="945" y="955"/>
                    <a:pt x="952" y="964"/>
                  </a:cubicBezTo>
                  <a:cubicBezTo>
                    <a:pt x="951" y="964"/>
                    <a:pt x="950" y="964"/>
                    <a:pt x="949" y="964"/>
                  </a:cubicBezTo>
                  <a:cubicBezTo>
                    <a:pt x="948" y="961"/>
                    <a:pt x="946" y="960"/>
                    <a:pt x="944" y="960"/>
                  </a:cubicBezTo>
                  <a:cubicBezTo>
                    <a:pt x="943" y="956"/>
                    <a:pt x="942" y="954"/>
                    <a:pt x="940" y="951"/>
                  </a:cubicBezTo>
                  <a:cubicBezTo>
                    <a:pt x="940" y="955"/>
                    <a:pt x="943" y="957"/>
                    <a:pt x="943" y="964"/>
                  </a:cubicBezTo>
                  <a:cubicBezTo>
                    <a:pt x="942" y="963"/>
                    <a:pt x="942" y="961"/>
                    <a:pt x="942" y="960"/>
                  </a:cubicBezTo>
                  <a:cubicBezTo>
                    <a:pt x="941" y="960"/>
                    <a:pt x="940" y="960"/>
                    <a:pt x="939" y="960"/>
                  </a:cubicBezTo>
                  <a:cubicBezTo>
                    <a:pt x="943" y="969"/>
                    <a:pt x="944" y="975"/>
                    <a:pt x="948" y="985"/>
                  </a:cubicBezTo>
                  <a:cubicBezTo>
                    <a:pt x="949" y="985"/>
                    <a:pt x="950" y="985"/>
                    <a:pt x="951" y="986"/>
                  </a:cubicBezTo>
                  <a:cubicBezTo>
                    <a:pt x="951" y="983"/>
                    <a:pt x="950" y="979"/>
                    <a:pt x="948" y="977"/>
                  </a:cubicBezTo>
                  <a:cubicBezTo>
                    <a:pt x="947" y="975"/>
                    <a:pt x="947" y="973"/>
                    <a:pt x="947" y="972"/>
                  </a:cubicBezTo>
                  <a:cubicBezTo>
                    <a:pt x="948" y="972"/>
                    <a:pt x="948" y="972"/>
                    <a:pt x="959" y="995"/>
                  </a:cubicBezTo>
                  <a:cubicBezTo>
                    <a:pt x="958" y="995"/>
                    <a:pt x="957" y="995"/>
                    <a:pt x="957" y="995"/>
                  </a:cubicBezTo>
                  <a:moveTo>
                    <a:pt x="1131" y="992"/>
                  </a:moveTo>
                  <a:cubicBezTo>
                    <a:pt x="1131" y="992"/>
                    <a:pt x="1131" y="991"/>
                    <a:pt x="1131" y="990"/>
                  </a:cubicBezTo>
                  <a:cubicBezTo>
                    <a:pt x="1131" y="990"/>
                    <a:pt x="1133" y="989"/>
                    <a:pt x="1134" y="989"/>
                  </a:cubicBezTo>
                  <a:cubicBezTo>
                    <a:pt x="1135" y="990"/>
                    <a:pt x="1136" y="990"/>
                    <a:pt x="1136" y="991"/>
                  </a:cubicBezTo>
                  <a:cubicBezTo>
                    <a:pt x="1134" y="992"/>
                    <a:pt x="1132" y="992"/>
                    <a:pt x="1131" y="992"/>
                  </a:cubicBezTo>
                  <a:moveTo>
                    <a:pt x="1019" y="991"/>
                  </a:moveTo>
                  <a:cubicBezTo>
                    <a:pt x="1017" y="991"/>
                    <a:pt x="1016" y="990"/>
                    <a:pt x="1015" y="990"/>
                  </a:cubicBezTo>
                  <a:cubicBezTo>
                    <a:pt x="1012" y="984"/>
                    <a:pt x="1010" y="985"/>
                    <a:pt x="1007" y="983"/>
                  </a:cubicBezTo>
                  <a:cubicBezTo>
                    <a:pt x="1007" y="982"/>
                    <a:pt x="1007" y="981"/>
                    <a:pt x="1007" y="981"/>
                  </a:cubicBezTo>
                  <a:cubicBezTo>
                    <a:pt x="1011" y="981"/>
                    <a:pt x="1012" y="985"/>
                    <a:pt x="1019" y="988"/>
                  </a:cubicBezTo>
                  <a:cubicBezTo>
                    <a:pt x="1019" y="989"/>
                    <a:pt x="1019" y="990"/>
                    <a:pt x="1019" y="991"/>
                  </a:cubicBezTo>
                  <a:moveTo>
                    <a:pt x="943" y="988"/>
                  </a:moveTo>
                  <a:cubicBezTo>
                    <a:pt x="942" y="983"/>
                    <a:pt x="939" y="980"/>
                    <a:pt x="936" y="977"/>
                  </a:cubicBezTo>
                  <a:cubicBezTo>
                    <a:pt x="934" y="968"/>
                    <a:pt x="929" y="959"/>
                    <a:pt x="927" y="954"/>
                  </a:cubicBezTo>
                  <a:cubicBezTo>
                    <a:pt x="928" y="954"/>
                    <a:pt x="929" y="954"/>
                    <a:pt x="930" y="954"/>
                  </a:cubicBezTo>
                  <a:cubicBezTo>
                    <a:pt x="932" y="959"/>
                    <a:pt x="934" y="965"/>
                    <a:pt x="936" y="970"/>
                  </a:cubicBezTo>
                  <a:cubicBezTo>
                    <a:pt x="938" y="970"/>
                    <a:pt x="944" y="980"/>
                    <a:pt x="943" y="988"/>
                  </a:cubicBezTo>
                  <a:moveTo>
                    <a:pt x="932" y="986"/>
                  </a:moveTo>
                  <a:cubicBezTo>
                    <a:pt x="931" y="985"/>
                    <a:pt x="931" y="983"/>
                    <a:pt x="931" y="982"/>
                  </a:cubicBezTo>
                  <a:cubicBezTo>
                    <a:pt x="931" y="982"/>
                    <a:pt x="932" y="982"/>
                    <a:pt x="934" y="982"/>
                  </a:cubicBezTo>
                  <a:cubicBezTo>
                    <a:pt x="934" y="983"/>
                    <a:pt x="935" y="985"/>
                    <a:pt x="936" y="986"/>
                  </a:cubicBezTo>
                  <a:cubicBezTo>
                    <a:pt x="934" y="986"/>
                    <a:pt x="933" y="986"/>
                    <a:pt x="932" y="986"/>
                  </a:cubicBezTo>
                  <a:moveTo>
                    <a:pt x="974" y="982"/>
                  </a:moveTo>
                  <a:cubicBezTo>
                    <a:pt x="972" y="979"/>
                    <a:pt x="972" y="979"/>
                    <a:pt x="967" y="977"/>
                  </a:cubicBezTo>
                  <a:cubicBezTo>
                    <a:pt x="967" y="978"/>
                    <a:pt x="967" y="979"/>
                    <a:pt x="968" y="980"/>
                  </a:cubicBezTo>
                  <a:cubicBezTo>
                    <a:pt x="962" y="978"/>
                    <a:pt x="964" y="974"/>
                    <a:pt x="964" y="973"/>
                  </a:cubicBezTo>
                  <a:cubicBezTo>
                    <a:pt x="963" y="973"/>
                    <a:pt x="962" y="972"/>
                    <a:pt x="962" y="972"/>
                  </a:cubicBezTo>
                  <a:cubicBezTo>
                    <a:pt x="961" y="971"/>
                    <a:pt x="961" y="970"/>
                    <a:pt x="961" y="970"/>
                  </a:cubicBezTo>
                  <a:cubicBezTo>
                    <a:pt x="962" y="970"/>
                    <a:pt x="964" y="970"/>
                    <a:pt x="965" y="971"/>
                  </a:cubicBezTo>
                  <a:cubicBezTo>
                    <a:pt x="965" y="973"/>
                    <a:pt x="965" y="975"/>
                    <a:pt x="966" y="977"/>
                  </a:cubicBezTo>
                  <a:cubicBezTo>
                    <a:pt x="966" y="976"/>
                    <a:pt x="967" y="976"/>
                    <a:pt x="967" y="975"/>
                  </a:cubicBezTo>
                  <a:cubicBezTo>
                    <a:pt x="967" y="976"/>
                    <a:pt x="976" y="979"/>
                    <a:pt x="974" y="982"/>
                  </a:cubicBezTo>
                  <a:moveTo>
                    <a:pt x="1002" y="979"/>
                  </a:moveTo>
                  <a:cubicBezTo>
                    <a:pt x="999" y="976"/>
                    <a:pt x="993" y="971"/>
                    <a:pt x="992" y="971"/>
                  </a:cubicBezTo>
                  <a:cubicBezTo>
                    <a:pt x="992" y="967"/>
                    <a:pt x="983" y="963"/>
                    <a:pt x="981" y="962"/>
                  </a:cubicBezTo>
                  <a:cubicBezTo>
                    <a:pt x="981" y="961"/>
                    <a:pt x="981" y="960"/>
                    <a:pt x="981" y="960"/>
                  </a:cubicBezTo>
                  <a:cubicBezTo>
                    <a:pt x="984" y="962"/>
                    <a:pt x="996" y="967"/>
                    <a:pt x="999" y="975"/>
                  </a:cubicBezTo>
                  <a:cubicBezTo>
                    <a:pt x="1002" y="975"/>
                    <a:pt x="1003" y="976"/>
                    <a:pt x="1004" y="978"/>
                  </a:cubicBezTo>
                  <a:cubicBezTo>
                    <a:pt x="1003" y="979"/>
                    <a:pt x="1003" y="979"/>
                    <a:pt x="1002" y="979"/>
                  </a:cubicBezTo>
                  <a:moveTo>
                    <a:pt x="1138" y="971"/>
                  </a:moveTo>
                  <a:cubicBezTo>
                    <a:pt x="1138" y="970"/>
                    <a:pt x="1144" y="963"/>
                    <a:pt x="1149" y="965"/>
                  </a:cubicBezTo>
                  <a:cubicBezTo>
                    <a:pt x="1144" y="968"/>
                    <a:pt x="1142" y="970"/>
                    <a:pt x="1138" y="971"/>
                  </a:cubicBezTo>
                  <a:moveTo>
                    <a:pt x="958" y="966"/>
                  </a:moveTo>
                  <a:cubicBezTo>
                    <a:pt x="955" y="963"/>
                    <a:pt x="953" y="960"/>
                    <a:pt x="951" y="958"/>
                  </a:cubicBezTo>
                  <a:cubicBezTo>
                    <a:pt x="950" y="958"/>
                    <a:pt x="950" y="958"/>
                    <a:pt x="949" y="958"/>
                  </a:cubicBezTo>
                  <a:cubicBezTo>
                    <a:pt x="948" y="953"/>
                    <a:pt x="946" y="952"/>
                    <a:pt x="946" y="949"/>
                  </a:cubicBezTo>
                  <a:cubicBezTo>
                    <a:pt x="948" y="949"/>
                    <a:pt x="956" y="959"/>
                    <a:pt x="958" y="966"/>
                  </a:cubicBezTo>
                  <a:moveTo>
                    <a:pt x="1104" y="966"/>
                  </a:moveTo>
                  <a:cubicBezTo>
                    <a:pt x="1104" y="964"/>
                    <a:pt x="1101" y="962"/>
                    <a:pt x="1101" y="961"/>
                  </a:cubicBezTo>
                  <a:cubicBezTo>
                    <a:pt x="1102" y="961"/>
                    <a:pt x="1109" y="960"/>
                    <a:pt x="1114" y="965"/>
                  </a:cubicBezTo>
                  <a:cubicBezTo>
                    <a:pt x="1111" y="966"/>
                    <a:pt x="1107" y="966"/>
                    <a:pt x="1104" y="966"/>
                  </a:cubicBezTo>
                  <a:moveTo>
                    <a:pt x="1102" y="958"/>
                  </a:moveTo>
                  <a:cubicBezTo>
                    <a:pt x="1107" y="947"/>
                    <a:pt x="1120" y="949"/>
                    <a:pt x="1134" y="949"/>
                  </a:cubicBezTo>
                  <a:cubicBezTo>
                    <a:pt x="1134" y="950"/>
                    <a:pt x="1134" y="951"/>
                    <a:pt x="1134" y="951"/>
                  </a:cubicBezTo>
                  <a:cubicBezTo>
                    <a:pt x="1119" y="951"/>
                    <a:pt x="1112" y="955"/>
                    <a:pt x="1102" y="958"/>
                  </a:cubicBezTo>
                  <a:moveTo>
                    <a:pt x="1081" y="949"/>
                  </a:moveTo>
                  <a:cubicBezTo>
                    <a:pt x="1081" y="948"/>
                    <a:pt x="1081" y="948"/>
                    <a:pt x="1081" y="947"/>
                  </a:cubicBezTo>
                  <a:cubicBezTo>
                    <a:pt x="1078" y="945"/>
                    <a:pt x="1075" y="944"/>
                    <a:pt x="1073" y="943"/>
                  </a:cubicBezTo>
                  <a:cubicBezTo>
                    <a:pt x="1073" y="942"/>
                    <a:pt x="1074" y="941"/>
                    <a:pt x="1074" y="941"/>
                  </a:cubicBezTo>
                  <a:cubicBezTo>
                    <a:pt x="1077" y="942"/>
                    <a:pt x="1080" y="943"/>
                    <a:pt x="1083" y="945"/>
                  </a:cubicBezTo>
                  <a:cubicBezTo>
                    <a:pt x="1083" y="945"/>
                    <a:pt x="1083" y="946"/>
                    <a:pt x="1084" y="947"/>
                  </a:cubicBezTo>
                  <a:cubicBezTo>
                    <a:pt x="1082" y="948"/>
                    <a:pt x="1081" y="948"/>
                    <a:pt x="1081" y="949"/>
                  </a:cubicBezTo>
                  <a:moveTo>
                    <a:pt x="1102" y="948"/>
                  </a:moveTo>
                  <a:cubicBezTo>
                    <a:pt x="1103" y="947"/>
                    <a:pt x="1104" y="946"/>
                    <a:pt x="1105" y="945"/>
                  </a:cubicBezTo>
                  <a:cubicBezTo>
                    <a:pt x="1105" y="945"/>
                    <a:pt x="1106" y="946"/>
                    <a:pt x="1106" y="947"/>
                  </a:cubicBezTo>
                  <a:cubicBezTo>
                    <a:pt x="1104" y="947"/>
                    <a:pt x="1103" y="948"/>
                    <a:pt x="1102" y="948"/>
                  </a:cubicBezTo>
                  <a:moveTo>
                    <a:pt x="924" y="946"/>
                  </a:moveTo>
                  <a:cubicBezTo>
                    <a:pt x="915" y="934"/>
                    <a:pt x="911" y="923"/>
                    <a:pt x="910" y="914"/>
                  </a:cubicBezTo>
                  <a:cubicBezTo>
                    <a:pt x="912" y="919"/>
                    <a:pt x="920" y="929"/>
                    <a:pt x="923" y="940"/>
                  </a:cubicBezTo>
                  <a:cubicBezTo>
                    <a:pt x="923" y="940"/>
                    <a:pt x="924" y="940"/>
                    <a:pt x="925" y="941"/>
                  </a:cubicBezTo>
                  <a:cubicBezTo>
                    <a:pt x="925" y="942"/>
                    <a:pt x="926" y="944"/>
                    <a:pt x="926" y="946"/>
                  </a:cubicBezTo>
                  <a:cubicBezTo>
                    <a:pt x="925" y="946"/>
                    <a:pt x="924" y="946"/>
                    <a:pt x="924" y="946"/>
                  </a:cubicBezTo>
                  <a:moveTo>
                    <a:pt x="951" y="945"/>
                  </a:moveTo>
                  <a:cubicBezTo>
                    <a:pt x="949" y="942"/>
                    <a:pt x="949" y="942"/>
                    <a:pt x="948" y="938"/>
                  </a:cubicBezTo>
                  <a:cubicBezTo>
                    <a:pt x="951" y="939"/>
                    <a:pt x="952" y="941"/>
                    <a:pt x="951" y="945"/>
                  </a:cubicBezTo>
                  <a:moveTo>
                    <a:pt x="1071" y="943"/>
                  </a:moveTo>
                  <a:cubicBezTo>
                    <a:pt x="1071" y="941"/>
                    <a:pt x="1071" y="941"/>
                    <a:pt x="1068" y="939"/>
                  </a:cubicBezTo>
                  <a:cubicBezTo>
                    <a:pt x="1069" y="939"/>
                    <a:pt x="1070" y="939"/>
                    <a:pt x="1070" y="939"/>
                  </a:cubicBezTo>
                  <a:cubicBezTo>
                    <a:pt x="1070" y="940"/>
                    <a:pt x="1071" y="941"/>
                    <a:pt x="1071" y="943"/>
                  </a:cubicBezTo>
                  <a:moveTo>
                    <a:pt x="928" y="941"/>
                  </a:moveTo>
                  <a:cubicBezTo>
                    <a:pt x="925" y="934"/>
                    <a:pt x="917" y="926"/>
                    <a:pt x="918" y="921"/>
                  </a:cubicBezTo>
                  <a:cubicBezTo>
                    <a:pt x="921" y="922"/>
                    <a:pt x="928" y="932"/>
                    <a:pt x="930" y="941"/>
                  </a:cubicBezTo>
                  <a:cubicBezTo>
                    <a:pt x="929" y="941"/>
                    <a:pt x="929" y="941"/>
                    <a:pt x="928" y="941"/>
                  </a:cubicBezTo>
                  <a:moveTo>
                    <a:pt x="1084" y="938"/>
                  </a:moveTo>
                  <a:cubicBezTo>
                    <a:pt x="1083" y="937"/>
                    <a:pt x="1083" y="937"/>
                    <a:pt x="1080" y="936"/>
                  </a:cubicBezTo>
                  <a:cubicBezTo>
                    <a:pt x="1080" y="935"/>
                    <a:pt x="1080" y="934"/>
                    <a:pt x="1081" y="933"/>
                  </a:cubicBezTo>
                  <a:cubicBezTo>
                    <a:pt x="1084" y="933"/>
                    <a:pt x="1087" y="933"/>
                    <a:pt x="1091" y="934"/>
                  </a:cubicBezTo>
                  <a:cubicBezTo>
                    <a:pt x="1091" y="933"/>
                    <a:pt x="1091" y="932"/>
                    <a:pt x="1091" y="932"/>
                  </a:cubicBezTo>
                  <a:cubicBezTo>
                    <a:pt x="1094" y="932"/>
                    <a:pt x="1096" y="933"/>
                    <a:pt x="1099" y="933"/>
                  </a:cubicBezTo>
                  <a:cubicBezTo>
                    <a:pt x="1095" y="934"/>
                    <a:pt x="1092" y="935"/>
                    <a:pt x="1088" y="936"/>
                  </a:cubicBezTo>
                  <a:cubicBezTo>
                    <a:pt x="1088" y="937"/>
                    <a:pt x="1088" y="938"/>
                    <a:pt x="1088" y="938"/>
                  </a:cubicBezTo>
                  <a:cubicBezTo>
                    <a:pt x="1086" y="938"/>
                    <a:pt x="1085" y="938"/>
                    <a:pt x="1084" y="938"/>
                  </a:cubicBezTo>
                  <a:moveTo>
                    <a:pt x="1070" y="936"/>
                  </a:moveTo>
                  <a:cubicBezTo>
                    <a:pt x="1070" y="934"/>
                    <a:pt x="1070" y="934"/>
                    <a:pt x="1067" y="932"/>
                  </a:cubicBezTo>
                  <a:cubicBezTo>
                    <a:pt x="1069" y="932"/>
                    <a:pt x="1069" y="932"/>
                    <a:pt x="1072" y="935"/>
                  </a:cubicBezTo>
                  <a:cubicBezTo>
                    <a:pt x="1071" y="935"/>
                    <a:pt x="1070" y="936"/>
                    <a:pt x="1070" y="936"/>
                  </a:cubicBezTo>
                  <a:moveTo>
                    <a:pt x="1055" y="933"/>
                  </a:moveTo>
                  <a:cubicBezTo>
                    <a:pt x="1055" y="932"/>
                    <a:pt x="1055" y="931"/>
                    <a:pt x="1055" y="931"/>
                  </a:cubicBezTo>
                  <a:cubicBezTo>
                    <a:pt x="1057" y="931"/>
                    <a:pt x="1059" y="931"/>
                    <a:pt x="1061" y="931"/>
                  </a:cubicBezTo>
                  <a:cubicBezTo>
                    <a:pt x="1059" y="931"/>
                    <a:pt x="1057" y="932"/>
                    <a:pt x="1055" y="933"/>
                  </a:cubicBezTo>
                  <a:moveTo>
                    <a:pt x="1091" y="924"/>
                  </a:moveTo>
                  <a:cubicBezTo>
                    <a:pt x="1091" y="919"/>
                    <a:pt x="1096" y="920"/>
                    <a:pt x="1100" y="919"/>
                  </a:cubicBezTo>
                  <a:cubicBezTo>
                    <a:pt x="1100" y="917"/>
                    <a:pt x="1110" y="911"/>
                    <a:pt x="1115" y="913"/>
                  </a:cubicBezTo>
                  <a:cubicBezTo>
                    <a:pt x="1107" y="917"/>
                    <a:pt x="1099" y="920"/>
                    <a:pt x="1091" y="924"/>
                  </a:cubicBezTo>
                  <a:moveTo>
                    <a:pt x="1048" y="919"/>
                  </a:moveTo>
                  <a:cubicBezTo>
                    <a:pt x="1047" y="917"/>
                    <a:pt x="1045" y="917"/>
                    <a:pt x="1044" y="915"/>
                  </a:cubicBezTo>
                  <a:cubicBezTo>
                    <a:pt x="1043" y="915"/>
                    <a:pt x="1042" y="915"/>
                    <a:pt x="1042" y="915"/>
                  </a:cubicBezTo>
                  <a:cubicBezTo>
                    <a:pt x="1042" y="910"/>
                    <a:pt x="1035" y="908"/>
                    <a:pt x="1034" y="908"/>
                  </a:cubicBezTo>
                  <a:cubicBezTo>
                    <a:pt x="1039" y="908"/>
                    <a:pt x="1045" y="909"/>
                    <a:pt x="1050" y="919"/>
                  </a:cubicBezTo>
                  <a:cubicBezTo>
                    <a:pt x="1049" y="919"/>
                    <a:pt x="1048" y="919"/>
                    <a:pt x="1048" y="919"/>
                  </a:cubicBezTo>
                  <a:moveTo>
                    <a:pt x="915" y="918"/>
                  </a:moveTo>
                  <a:cubicBezTo>
                    <a:pt x="909" y="906"/>
                    <a:pt x="909" y="906"/>
                    <a:pt x="910" y="904"/>
                  </a:cubicBezTo>
                  <a:cubicBezTo>
                    <a:pt x="912" y="907"/>
                    <a:pt x="912" y="907"/>
                    <a:pt x="917" y="918"/>
                  </a:cubicBezTo>
                  <a:cubicBezTo>
                    <a:pt x="916" y="918"/>
                    <a:pt x="915" y="918"/>
                    <a:pt x="915" y="918"/>
                  </a:cubicBezTo>
                  <a:moveTo>
                    <a:pt x="1075" y="905"/>
                  </a:moveTo>
                  <a:cubicBezTo>
                    <a:pt x="1074" y="904"/>
                    <a:pt x="1073" y="903"/>
                    <a:pt x="1072" y="903"/>
                  </a:cubicBezTo>
                  <a:cubicBezTo>
                    <a:pt x="1073" y="902"/>
                    <a:pt x="1075" y="902"/>
                    <a:pt x="1078" y="902"/>
                  </a:cubicBezTo>
                  <a:cubicBezTo>
                    <a:pt x="1078" y="903"/>
                    <a:pt x="1078" y="903"/>
                    <a:pt x="1079" y="904"/>
                  </a:cubicBezTo>
                  <a:cubicBezTo>
                    <a:pt x="1078" y="904"/>
                    <a:pt x="1077" y="904"/>
                    <a:pt x="1075" y="905"/>
                  </a:cubicBezTo>
                  <a:moveTo>
                    <a:pt x="961" y="902"/>
                  </a:moveTo>
                  <a:cubicBezTo>
                    <a:pt x="959" y="900"/>
                    <a:pt x="959" y="897"/>
                    <a:pt x="959" y="896"/>
                  </a:cubicBezTo>
                  <a:cubicBezTo>
                    <a:pt x="961" y="896"/>
                    <a:pt x="962" y="897"/>
                    <a:pt x="965" y="897"/>
                  </a:cubicBezTo>
                  <a:cubicBezTo>
                    <a:pt x="965" y="901"/>
                    <a:pt x="962" y="901"/>
                    <a:pt x="961" y="902"/>
                  </a:cubicBezTo>
                  <a:moveTo>
                    <a:pt x="1087" y="902"/>
                  </a:moveTo>
                  <a:cubicBezTo>
                    <a:pt x="1087" y="900"/>
                    <a:pt x="1088" y="897"/>
                    <a:pt x="1089" y="895"/>
                  </a:cubicBezTo>
                  <a:cubicBezTo>
                    <a:pt x="1090" y="895"/>
                    <a:pt x="1091" y="895"/>
                    <a:pt x="1092" y="895"/>
                  </a:cubicBezTo>
                  <a:cubicBezTo>
                    <a:pt x="1092" y="896"/>
                    <a:pt x="1092" y="897"/>
                    <a:pt x="1092" y="897"/>
                  </a:cubicBezTo>
                  <a:cubicBezTo>
                    <a:pt x="1094" y="899"/>
                    <a:pt x="1094" y="899"/>
                    <a:pt x="1094" y="901"/>
                  </a:cubicBezTo>
                  <a:cubicBezTo>
                    <a:pt x="1091" y="901"/>
                    <a:pt x="1089" y="901"/>
                    <a:pt x="1087" y="902"/>
                  </a:cubicBezTo>
                  <a:moveTo>
                    <a:pt x="907" y="900"/>
                  </a:moveTo>
                  <a:cubicBezTo>
                    <a:pt x="906" y="898"/>
                    <a:pt x="905" y="895"/>
                    <a:pt x="904" y="893"/>
                  </a:cubicBezTo>
                  <a:cubicBezTo>
                    <a:pt x="904" y="892"/>
                    <a:pt x="905" y="891"/>
                    <a:pt x="905" y="891"/>
                  </a:cubicBezTo>
                  <a:cubicBezTo>
                    <a:pt x="906" y="894"/>
                    <a:pt x="907" y="897"/>
                    <a:pt x="908" y="900"/>
                  </a:cubicBezTo>
                  <a:cubicBezTo>
                    <a:pt x="908" y="900"/>
                    <a:pt x="907" y="900"/>
                    <a:pt x="907" y="900"/>
                  </a:cubicBezTo>
                  <a:moveTo>
                    <a:pt x="1097" y="900"/>
                  </a:moveTo>
                  <a:cubicBezTo>
                    <a:pt x="1096" y="899"/>
                    <a:pt x="1096" y="898"/>
                    <a:pt x="1096" y="897"/>
                  </a:cubicBezTo>
                  <a:cubicBezTo>
                    <a:pt x="1097" y="898"/>
                    <a:pt x="1098" y="898"/>
                    <a:pt x="1099" y="899"/>
                  </a:cubicBezTo>
                  <a:cubicBezTo>
                    <a:pt x="1098" y="899"/>
                    <a:pt x="1098" y="900"/>
                    <a:pt x="1097" y="900"/>
                  </a:cubicBezTo>
                  <a:moveTo>
                    <a:pt x="1044" y="897"/>
                  </a:moveTo>
                  <a:cubicBezTo>
                    <a:pt x="1044" y="896"/>
                    <a:pt x="1044" y="894"/>
                    <a:pt x="1044" y="893"/>
                  </a:cubicBezTo>
                  <a:cubicBezTo>
                    <a:pt x="1047" y="893"/>
                    <a:pt x="1050" y="893"/>
                    <a:pt x="1053" y="893"/>
                  </a:cubicBezTo>
                  <a:cubicBezTo>
                    <a:pt x="1053" y="894"/>
                    <a:pt x="1053" y="895"/>
                    <a:pt x="1053" y="896"/>
                  </a:cubicBezTo>
                  <a:cubicBezTo>
                    <a:pt x="1050" y="897"/>
                    <a:pt x="1047" y="897"/>
                    <a:pt x="1044" y="897"/>
                  </a:cubicBezTo>
                  <a:moveTo>
                    <a:pt x="881" y="895"/>
                  </a:moveTo>
                  <a:cubicBezTo>
                    <a:pt x="881" y="892"/>
                    <a:pt x="881" y="888"/>
                    <a:pt x="881" y="885"/>
                  </a:cubicBezTo>
                  <a:cubicBezTo>
                    <a:pt x="883" y="878"/>
                    <a:pt x="883" y="878"/>
                    <a:pt x="883" y="869"/>
                  </a:cubicBezTo>
                  <a:cubicBezTo>
                    <a:pt x="872" y="864"/>
                    <a:pt x="872" y="864"/>
                    <a:pt x="869" y="861"/>
                  </a:cubicBezTo>
                  <a:cubicBezTo>
                    <a:pt x="871" y="861"/>
                    <a:pt x="873" y="862"/>
                    <a:pt x="876" y="862"/>
                  </a:cubicBezTo>
                  <a:cubicBezTo>
                    <a:pt x="880" y="856"/>
                    <a:pt x="879" y="858"/>
                    <a:pt x="877" y="852"/>
                  </a:cubicBezTo>
                  <a:cubicBezTo>
                    <a:pt x="882" y="851"/>
                    <a:pt x="887" y="850"/>
                    <a:pt x="893" y="850"/>
                  </a:cubicBezTo>
                  <a:cubicBezTo>
                    <a:pt x="893" y="862"/>
                    <a:pt x="885" y="877"/>
                    <a:pt x="883" y="893"/>
                  </a:cubicBezTo>
                  <a:cubicBezTo>
                    <a:pt x="882" y="894"/>
                    <a:pt x="882" y="894"/>
                    <a:pt x="881" y="895"/>
                  </a:cubicBezTo>
                  <a:moveTo>
                    <a:pt x="953" y="891"/>
                  </a:moveTo>
                  <a:cubicBezTo>
                    <a:pt x="951" y="884"/>
                    <a:pt x="945" y="883"/>
                    <a:pt x="947" y="878"/>
                  </a:cubicBezTo>
                  <a:cubicBezTo>
                    <a:pt x="950" y="882"/>
                    <a:pt x="953" y="887"/>
                    <a:pt x="956" y="891"/>
                  </a:cubicBezTo>
                  <a:cubicBezTo>
                    <a:pt x="954" y="891"/>
                    <a:pt x="954" y="891"/>
                    <a:pt x="953" y="891"/>
                  </a:cubicBezTo>
                  <a:moveTo>
                    <a:pt x="1099" y="891"/>
                  </a:moveTo>
                  <a:cubicBezTo>
                    <a:pt x="1099" y="890"/>
                    <a:pt x="1099" y="890"/>
                    <a:pt x="1099" y="889"/>
                  </a:cubicBezTo>
                  <a:cubicBezTo>
                    <a:pt x="1103" y="889"/>
                    <a:pt x="1106" y="889"/>
                    <a:pt x="1110" y="889"/>
                  </a:cubicBezTo>
                  <a:cubicBezTo>
                    <a:pt x="1106" y="890"/>
                    <a:pt x="1103" y="890"/>
                    <a:pt x="1099" y="891"/>
                  </a:cubicBezTo>
                  <a:moveTo>
                    <a:pt x="1046" y="889"/>
                  </a:moveTo>
                  <a:cubicBezTo>
                    <a:pt x="1045" y="888"/>
                    <a:pt x="1045" y="886"/>
                    <a:pt x="1045" y="885"/>
                  </a:cubicBezTo>
                  <a:cubicBezTo>
                    <a:pt x="1047" y="885"/>
                    <a:pt x="1048" y="886"/>
                    <a:pt x="1049" y="886"/>
                  </a:cubicBezTo>
                  <a:cubicBezTo>
                    <a:pt x="1049" y="887"/>
                    <a:pt x="1050" y="888"/>
                    <a:pt x="1050" y="889"/>
                  </a:cubicBezTo>
                  <a:cubicBezTo>
                    <a:pt x="1048" y="889"/>
                    <a:pt x="1047" y="889"/>
                    <a:pt x="1046" y="889"/>
                  </a:cubicBezTo>
                  <a:moveTo>
                    <a:pt x="1072" y="885"/>
                  </a:moveTo>
                  <a:cubicBezTo>
                    <a:pt x="1070" y="884"/>
                    <a:pt x="1067" y="883"/>
                    <a:pt x="1065" y="882"/>
                  </a:cubicBezTo>
                  <a:cubicBezTo>
                    <a:pt x="1065" y="878"/>
                    <a:pt x="1060" y="878"/>
                    <a:pt x="1059" y="878"/>
                  </a:cubicBezTo>
                  <a:cubicBezTo>
                    <a:pt x="1059" y="875"/>
                    <a:pt x="1051" y="872"/>
                    <a:pt x="1050" y="872"/>
                  </a:cubicBezTo>
                  <a:cubicBezTo>
                    <a:pt x="1050" y="871"/>
                    <a:pt x="1050" y="870"/>
                    <a:pt x="1050" y="869"/>
                  </a:cubicBezTo>
                  <a:cubicBezTo>
                    <a:pt x="1049" y="869"/>
                    <a:pt x="1048" y="869"/>
                    <a:pt x="1048" y="869"/>
                  </a:cubicBezTo>
                  <a:cubicBezTo>
                    <a:pt x="1048" y="869"/>
                    <a:pt x="1048" y="868"/>
                    <a:pt x="1048" y="867"/>
                  </a:cubicBezTo>
                  <a:cubicBezTo>
                    <a:pt x="1047" y="867"/>
                    <a:pt x="1046" y="867"/>
                    <a:pt x="1046" y="867"/>
                  </a:cubicBezTo>
                  <a:cubicBezTo>
                    <a:pt x="1045" y="865"/>
                    <a:pt x="1045" y="865"/>
                    <a:pt x="1043" y="864"/>
                  </a:cubicBezTo>
                  <a:cubicBezTo>
                    <a:pt x="1042" y="865"/>
                    <a:pt x="1042" y="865"/>
                    <a:pt x="1042" y="866"/>
                  </a:cubicBezTo>
                  <a:cubicBezTo>
                    <a:pt x="1042" y="866"/>
                    <a:pt x="1055" y="876"/>
                    <a:pt x="1059" y="881"/>
                  </a:cubicBezTo>
                  <a:cubicBezTo>
                    <a:pt x="1058" y="881"/>
                    <a:pt x="1057" y="881"/>
                    <a:pt x="1057" y="881"/>
                  </a:cubicBezTo>
                  <a:cubicBezTo>
                    <a:pt x="1049" y="876"/>
                    <a:pt x="1038" y="867"/>
                    <a:pt x="1037" y="863"/>
                  </a:cubicBezTo>
                  <a:cubicBezTo>
                    <a:pt x="1036" y="863"/>
                    <a:pt x="1034" y="863"/>
                    <a:pt x="1033" y="863"/>
                  </a:cubicBezTo>
                  <a:cubicBezTo>
                    <a:pt x="1033" y="862"/>
                    <a:pt x="1033" y="862"/>
                    <a:pt x="1033" y="862"/>
                  </a:cubicBezTo>
                  <a:cubicBezTo>
                    <a:pt x="1036" y="861"/>
                    <a:pt x="1039" y="860"/>
                    <a:pt x="1042" y="860"/>
                  </a:cubicBezTo>
                  <a:cubicBezTo>
                    <a:pt x="1041" y="859"/>
                    <a:pt x="1041" y="857"/>
                    <a:pt x="1041" y="856"/>
                  </a:cubicBezTo>
                  <a:cubicBezTo>
                    <a:pt x="1041" y="856"/>
                    <a:pt x="1042" y="855"/>
                    <a:pt x="1042" y="854"/>
                  </a:cubicBezTo>
                  <a:cubicBezTo>
                    <a:pt x="1048" y="859"/>
                    <a:pt x="1058" y="866"/>
                    <a:pt x="1067" y="875"/>
                  </a:cubicBezTo>
                  <a:cubicBezTo>
                    <a:pt x="1068" y="875"/>
                    <a:pt x="1070" y="875"/>
                    <a:pt x="1071" y="876"/>
                  </a:cubicBezTo>
                  <a:cubicBezTo>
                    <a:pt x="1071" y="876"/>
                    <a:pt x="1071" y="877"/>
                    <a:pt x="1071" y="878"/>
                  </a:cubicBezTo>
                  <a:cubicBezTo>
                    <a:pt x="1073" y="878"/>
                    <a:pt x="1076" y="879"/>
                    <a:pt x="1078" y="880"/>
                  </a:cubicBezTo>
                  <a:cubicBezTo>
                    <a:pt x="1078" y="881"/>
                    <a:pt x="1079" y="881"/>
                    <a:pt x="1079" y="882"/>
                  </a:cubicBezTo>
                  <a:cubicBezTo>
                    <a:pt x="1078" y="882"/>
                    <a:pt x="1076" y="882"/>
                    <a:pt x="1074" y="882"/>
                  </a:cubicBezTo>
                  <a:cubicBezTo>
                    <a:pt x="1074" y="876"/>
                    <a:pt x="1061" y="874"/>
                    <a:pt x="1060" y="874"/>
                  </a:cubicBezTo>
                  <a:cubicBezTo>
                    <a:pt x="1062" y="876"/>
                    <a:pt x="1064" y="878"/>
                    <a:pt x="1066" y="880"/>
                  </a:cubicBezTo>
                  <a:cubicBezTo>
                    <a:pt x="1067" y="880"/>
                    <a:pt x="1072" y="878"/>
                    <a:pt x="1072" y="885"/>
                  </a:cubicBezTo>
                  <a:moveTo>
                    <a:pt x="937" y="882"/>
                  </a:moveTo>
                  <a:cubicBezTo>
                    <a:pt x="937" y="881"/>
                    <a:pt x="938" y="879"/>
                    <a:pt x="939" y="878"/>
                  </a:cubicBezTo>
                  <a:cubicBezTo>
                    <a:pt x="940" y="878"/>
                    <a:pt x="940" y="879"/>
                    <a:pt x="940" y="879"/>
                  </a:cubicBezTo>
                  <a:cubicBezTo>
                    <a:pt x="939" y="880"/>
                    <a:pt x="938" y="881"/>
                    <a:pt x="937" y="882"/>
                  </a:cubicBezTo>
                  <a:moveTo>
                    <a:pt x="1046" y="882"/>
                  </a:moveTo>
                  <a:cubicBezTo>
                    <a:pt x="1035" y="877"/>
                    <a:pt x="1029" y="880"/>
                    <a:pt x="1023" y="874"/>
                  </a:cubicBezTo>
                  <a:cubicBezTo>
                    <a:pt x="1022" y="874"/>
                    <a:pt x="1021" y="874"/>
                    <a:pt x="1020" y="874"/>
                  </a:cubicBezTo>
                  <a:cubicBezTo>
                    <a:pt x="1018" y="866"/>
                    <a:pt x="1014" y="864"/>
                    <a:pt x="1012" y="862"/>
                  </a:cubicBezTo>
                  <a:cubicBezTo>
                    <a:pt x="1016" y="862"/>
                    <a:pt x="1022" y="872"/>
                    <a:pt x="1030" y="876"/>
                  </a:cubicBezTo>
                  <a:cubicBezTo>
                    <a:pt x="1029" y="874"/>
                    <a:pt x="1028" y="872"/>
                    <a:pt x="1027" y="870"/>
                  </a:cubicBezTo>
                  <a:cubicBezTo>
                    <a:pt x="1030" y="869"/>
                    <a:pt x="1031" y="875"/>
                    <a:pt x="1035" y="876"/>
                  </a:cubicBezTo>
                  <a:cubicBezTo>
                    <a:pt x="1034" y="867"/>
                    <a:pt x="1021" y="860"/>
                    <a:pt x="1018" y="859"/>
                  </a:cubicBezTo>
                  <a:cubicBezTo>
                    <a:pt x="1018" y="858"/>
                    <a:pt x="1018" y="857"/>
                    <a:pt x="1018" y="856"/>
                  </a:cubicBezTo>
                  <a:cubicBezTo>
                    <a:pt x="1022" y="858"/>
                    <a:pt x="1028" y="865"/>
                    <a:pt x="1033" y="867"/>
                  </a:cubicBezTo>
                  <a:cubicBezTo>
                    <a:pt x="1033" y="868"/>
                    <a:pt x="1033" y="868"/>
                    <a:pt x="1033" y="869"/>
                  </a:cubicBezTo>
                  <a:cubicBezTo>
                    <a:pt x="1047" y="879"/>
                    <a:pt x="1047" y="879"/>
                    <a:pt x="1049" y="882"/>
                  </a:cubicBezTo>
                  <a:cubicBezTo>
                    <a:pt x="1048" y="882"/>
                    <a:pt x="1047" y="882"/>
                    <a:pt x="1046" y="882"/>
                  </a:cubicBezTo>
                  <a:moveTo>
                    <a:pt x="934" y="875"/>
                  </a:moveTo>
                  <a:cubicBezTo>
                    <a:pt x="933" y="873"/>
                    <a:pt x="933" y="872"/>
                    <a:pt x="932" y="872"/>
                  </a:cubicBezTo>
                  <a:cubicBezTo>
                    <a:pt x="934" y="872"/>
                    <a:pt x="936" y="872"/>
                    <a:pt x="938" y="872"/>
                  </a:cubicBezTo>
                  <a:cubicBezTo>
                    <a:pt x="937" y="872"/>
                    <a:pt x="937" y="873"/>
                    <a:pt x="937" y="874"/>
                  </a:cubicBezTo>
                  <a:cubicBezTo>
                    <a:pt x="936" y="874"/>
                    <a:pt x="934" y="874"/>
                    <a:pt x="934" y="875"/>
                  </a:cubicBezTo>
                  <a:moveTo>
                    <a:pt x="1057" y="874"/>
                  </a:moveTo>
                  <a:cubicBezTo>
                    <a:pt x="1056" y="872"/>
                    <a:pt x="1055" y="871"/>
                    <a:pt x="1054" y="869"/>
                  </a:cubicBezTo>
                  <a:cubicBezTo>
                    <a:pt x="1058" y="871"/>
                    <a:pt x="1058" y="871"/>
                    <a:pt x="1059" y="873"/>
                  </a:cubicBezTo>
                  <a:cubicBezTo>
                    <a:pt x="1058" y="873"/>
                    <a:pt x="1058" y="873"/>
                    <a:pt x="1057" y="874"/>
                  </a:cubicBezTo>
                  <a:moveTo>
                    <a:pt x="1082" y="872"/>
                  </a:moveTo>
                  <a:cubicBezTo>
                    <a:pt x="1076" y="869"/>
                    <a:pt x="1071" y="865"/>
                    <a:pt x="1066" y="863"/>
                  </a:cubicBezTo>
                  <a:cubicBezTo>
                    <a:pt x="1066" y="862"/>
                    <a:pt x="1066" y="860"/>
                    <a:pt x="1067" y="859"/>
                  </a:cubicBezTo>
                  <a:cubicBezTo>
                    <a:pt x="1061" y="856"/>
                    <a:pt x="1058" y="856"/>
                    <a:pt x="1056" y="853"/>
                  </a:cubicBezTo>
                  <a:cubicBezTo>
                    <a:pt x="1057" y="850"/>
                    <a:pt x="1066" y="852"/>
                    <a:pt x="1073" y="855"/>
                  </a:cubicBezTo>
                  <a:cubicBezTo>
                    <a:pt x="1073" y="856"/>
                    <a:pt x="1073" y="859"/>
                    <a:pt x="1074" y="861"/>
                  </a:cubicBezTo>
                  <a:cubicBezTo>
                    <a:pt x="1073" y="861"/>
                    <a:pt x="1072" y="861"/>
                    <a:pt x="1070" y="861"/>
                  </a:cubicBezTo>
                  <a:cubicBezTo>
                    <a:pt x="1075" y="864"/>
                    <a:pt x="1079" y="866"/>
                    <a:pt x="1084" y="869"/>
                  </a:cubicBezTo>
                  <a:cubicBezTo>
                    <a:pt x="1084" y="870"/>
                    <a:pt x="1084" y="871"/>
                    <a:pt x="1084" y="872"/>
                  </a:cubicBezTo>
                  <a:cubicBezTo>
                    <a:pt x="1083" y="872"/>
                    <a:pt x="1082" y="872"/>
                    <a:pt x="1082" y="872"/>
                  </a:cubicBezTo>
                  <a:moveTo>
                    <a:pt x="925" y="866"/>
                  </a:moveTo>
                  <a:cubicBezTo>
                    <a:pt x="926" y="865"/>
                    <a:pt x="926" y="865"/>
                    <a:pt x="927" y="865"/>
                  </a:cubicBezTo>
                  <a:cubicBezTo>
                    <a:pt x="927" y="862"/>
                    <a:pt x="927" y="860"/>
                    <a:pt x="927" y="859"/>
                  </a:cubicBezTo>
                  <a:cubicBezTo>
                    <a:pt x="928" y="859"/>
                    <a:pt x="929" y="859"/>
                    <a:pt x="930" y="859"/>
                  </a:cubicBezTo>
                  <a:cubicBezTo>
                    <a:pt x="931" y="861"/>
                    <a:pt x="931" y="863"/>
                    <a:pt x="931" y="865"/>
                  </a:cubicBezTo>
                  <a:cubicBezTo>
                    <a:pt x="929" y="865"/>
                    <a:pt x="927" y="865"/>
                    <a:pt x="925" y="866"/>
                  </a:cubicBezTo>
                  <a:moveTo>
                    <a:pt x="1080" y="854"/>
                  </a:moveTo>
                  <a:cubicBezTo>
                    <a:pt x="1080" y="853"/>
                    <a:pt x="1080" y="851"/>
                    <a:pt x="1080" y="850"/>
                  </a:cubicBezTo>
                  <a:cubicBezTo>
                    <a:pt x="1078" y="850"/>
                    <a:pt x="1078" y="850"/>
                    <a:pt x="1078" y="852"/>
                  </a:cubicBezTo>
                  <a:cubicBezTo>
                    <a:pt x="1075" y="851"/>
                    <a:pt x="1071" y="850"/>
                    <a:pt x="1067" y="848"/>
                  </a:cubicBezTo>
                  <a:cubicBezTo>
                    <a:pt x="1067" y="849"/>
                    <a:pt x="1067" y="850"/>
                    <a:pt x="1067" y="850"/>
                  </a:cubicBezTo>
                  <a:cubicBezTo>
                    <a:pt x="1057" y="846"/>
                    <a:pt x="1031" y="823"/>
                    <a:pt x="1033" y="817"/>
                  </a:cubicBezTo>
                  <a:cubicBezTo>
                    <a:pt x="1035" y="819"/>
                    <a:pt x="1035" y="820"/>
                    <a:pt x="1041" y="821"/>
                  </a:cubicBezTo>
                  <a:cubicBezTo>
                    <a:pt x="1046" y="826"/>
                    <a:pt x="1050" y="830"/>
                    <a:pt x="1056" y="834"/>
                  </a:cubicBezTo>
                  <a:cubicBezTo>
                    <a:pt x="1055" y="833"/>
                    <a:pt x="1054" y="832"/>
                    <a:pt x="1053" y="831"/>
                  </a:cubicBezTo>
                  <a:cubicBezTo>
                    <a:pt x="1054" y="831"/>
                    <a:pt x="1054" y="831"/>
                    <a:pt x="1055" y="831"/>
                  </a:cubicBezTo>
                  <a:cubicBezTo>
                    <a:pt x="1056" y="833"/>
                    <a:pt x="1058" y="834"/>
                    <a:pt x="1061" y="834"/>
                  </a:cubicBezTo>
                  <a:cubicBezTo>
                    <a:pt x="1061" y="834"/>
                    <a:pt x="1061" y="833"/>
                    <a:pt x="1061" y="833"/>
                  </a:cubicBezTo>
                  <a:cubicBezTo>
                    <a:pt x="1051" y="826"/>
                    <a:pt x="1040" y="818"/>
                    <a:pt x="1037" y="811"/>
                  </a:cubicBezTo>
                  <a:cubicBezTo>
                    <a:pt x="1040" y="811"/>
                    <a:pt x="1044" y="815"/>
                    <a:pt x="1050" y="820"/>
                  </a:cubicBezTo>
                  <a:cubicBezTo>
                    <a:pt x="1050" y="820"/>
                    <a:pt x="1050" y="821"/>
                    <a:pt x="1050" y="821"/>
                  </a:cubicBezTo>
                  <a:cubicBezTo>
                    <a:pt x="1054" y="824"/>
                    <a:pt x="1075" y="834"/>
                    <a:pt x="1078" y="843"/>
                  </a:cubicBezTo>
                  <a:cubicBezTo>
                    <a:pt x="1076" y="843"/>
                    <a:pt x="1075" y="843"/>
                    <a:pt x="1074" y="843"/>
                  </a:cubicBezTo>
                  <a:cubicBezTo>
                    <a:pt x="1074" y="843"/>
                    <a:pt x="1074" y="842"/>
                    <a:pt x="1074" y="841"/>
                  </a:cubicBezTo>
                  <a:cubicBezTo>
                    <a:pt x="1073" y="841"/>
                    <a:pt x="1072" y="841"/>
                    <a:pt x="1071" y="841"/>
                  </a:cubicBezTo>
                  <a:cubicBezTo>
                    <a:pt x="1071" y="836"/>
                    <a:pt x="1064" y="837"/>
                    <a:pt x="1063" y="837"/>
                  </a:cubicBezTo>
                  <a:cubicBezTo>
                    <a:pt x="1070" y="842"/>
                    <a:pt x="1076" y="843"/>
                    <a:pt x="1083" y="854"/>
                  </a:cubicBezTo>
                  <a:cubicBezTo>
                    <a:pt x="1081" y="854"/>
                    <a:pt x="1081" y="854"/>
                    <a:pt x="1080" y="854"/>
                  </a:cubicBezTo>
                  <a:moveTo>
                    <a:pt x="1021" y="850"/>
                  </a:moveTo>
                  <a:cubicBezTo>
                    <a:pt x="1020" y="848"/>
                    <a:pt x="1018" y="846"/>
                    <a:pt x="1017" y="844"/>
                  </a:cubicBezTo>
                  <a:cubicBezTo>
                    <a:pt x="1018" y="844"/>
                    <a:pt x="1019" y="843"/>
                    <a:pt x="1020" y="843"/>
                  </a:cubicBezTo>
                  <a:cubicBezTo>
                    <a:pt x="1024" y="847"/>
                    <a:pt x="1024" y="847"/>
                    <a:pt x="1024" y="850"/>
                  </a:cubicBezTo>
                  <a:cubicBezTo>
                    <a:pt x="1023" y="850"/>
                    <a:pt x="1022" y="850"/>
                    <a:pt x="1021" y="850"/>
                  </a:cubicBezTo>
                  <a:moveTo>
                    <a:pt x="1085" y="848"/>
                  </a:moveTo>
                  <a:cubicBezTo>
                    <a:pt x="1084" y="847"/>
                    <a:pt x="1084" y="846"/>
                    <a:pt x="1084" y="846"/>
                  </a:cubicBezTo>
                  <a:cubicBezTo>
                    <a:pt x="1082" y="846"/>
                    <a:pt x="1081" y="846"/>
                    <a:pt x="1080" y="846"/>
                  </a:cubicBezTo>
                  <a:cubicBezTo>
                    <a:pt x="1080" y="845"/>
                    <a:pt x="1080" y="844"/>
                    <a:pt x="1080" y="843"/>
                  </a:cubicBezTo>
                  <a:cubicBezTo>
                    <a:pt x="1082" y="844"/>
                    <a:pt x="1084" y="845"/>
                    <a:pt x="1086" y="846"/>
                  </a:cubicBezTo>
                  <a:cubicBezTo>
                    <a:pt x="1086" y="846"/>
                    <a:pt x="1085" y="847"/>
                    <a:pt x="1085" y="848"/>
                  </a:cubicBezTo>
                  <a:moveTo>
                    <a:pt x="900" y="846"/>
                  </a:moveTo>
                  <a:cubicBezTo>
                    <a:pt x="901" y="840"/>
                    <a:pt x="901" y="843"/>
                    <a:pt x="905" y="841"/>
                  </a:cubicBezTo>
                  <a:cubicBezTo>
                    <a:pt x="903" y="843"/>
                    <a:pt x="901" y="844"/>
                    <a:pt x="900" y="846"/>
                  </a:cubicBezTo>
                  <a:moveTo>
                    <a:pt x="1040" y="846"/>
                  </a:moveTo>
                  <a:cubicBezTo>
                    <a:pt x="1037" y="837"/>
                    <a:pt x="1027" y="834"/>
                    <a:pt x="1025" y="831"/>
                  </a:cubicBezTo>
                  <a:cubicBezTo>
                    <a:pt x="1029" y="833"/>
                    <a:pt x="1033" y="836"/>
                    <a:pt x="1041" y="843"/>
                  </a:cubicBezTo>
                  <a:cubicBezTo>
                    <a:pt x="1040" y="844"/>
                    <a:pt x="1040" y="845"/>
                    <a:pt x="1040" y="846"/>
                  </a:cubicBezTo>
                  <a:moveTo>
                    <a:pt x="906" y="841"/>
                  </a:moveTo>
                  <a:cubicBezTo>
                    <a:pt x="906" y="840"/>
                    <a:pt x="905" y="840"/>
                    <a:pt x="905" y="839"/>
                  </a:cubicBezTo>
                  <a:cubicBezTo>
                    <a:pt x="906" y="837"/>
                    <a:pt x="908" y="834"/>
                    <a:pt x="909" y="833"/>
                  </a:cubicBezTo>
                  <a:cubicBezTo>
                    <a:pt x="909" y="837"/>
                    <a:pt x="909" y="840"/>
                    <a:pt x="906" y="841"/>
                  </a:cubicBezTo>
                  <a:moveTo>
                    <a:pt x="1013" y="841"/>
                  </a:moveTo>
                  <a:cubicBezTo>
                    <a:pt x="1012" y="840"/>
                    <a:pt x="1012" y="839"/>
                    <a:pt x="1012" y="838"/>
                  </a:cubicBezTo>
                  <a:cubicBezTo>
                    <a:pt x="1012" y="838"/>
                    <a:pt x="1013" y="838"/>
                    <a:pt x="1014" y="838"/>
                  </a:cubicBezTo>
                  <a:cubicBezTo>
                    <a:pt x="1015" y="837"/>
                    <a:pt x="1016" y="836"/>
                    <a:pt x="1017" y="835"/>
                  </a:cubicBezTo>
                  <a:cubicBezTo>
                    <a:pt x="1018" y="836"/>
                    <a:pt x="1020" y="837"/>
                    <a:pt x="1023" y="837"/>
                  </a:cubicBezTo>
                  <a:cubicBezTo>
                    <a:pt x="1023" y="838"/>
                    <a:pt x="1023" y="839"/>
                    <a:pt x="1023" y="840"/>
                  </a:cubicBezTo>
                  <a:cubicBezTo>
                    <a:pt x="1019" y="840"/>
                    <a:pt x="1016" y="840"/>
                    <a:pt x="1013" y="841"/>
                  </a:cubicBezTo>
                  <a:moveTo>
                    <a:pt x="1017" y="833"/>
                  </a:moveTo>
                  <a:cubicBezTo>
                    <a:pt x="1015" y="829"/>
                    <a:pt x="1015" y="829"/>
                    <a:pt x="1012" y="827"/>
                  </a:cubicBezTo>
                  <a:cubicBezTo>
                    <a:pt x="1013" y="827"/>
                    <a:pt x="1014" y="827"/>
                    <a:pt x="1015" y="827"/>
                  </a:cubicBezTo>
                  <a:cubicBezTo>
                    <a:pt x="1017" y="828"/>
                    <a:pt x="1018" y="831"/>
                    <a:pt x="1019" y="833"/>
                  </a:cubicBezTo>
                  <a:cubicBezTo>
                    <a:pt x="1018" y="833"/>
                    <a:pt x="1017" y="833"/>
                    <a:pt x="1017" y="833"/>
                  </a:cubicBezTo>
                  <a:moveTo>
                    <a:pt x="1003" y="818"/>
                  </a:moveTo>
                  <a:cubicBezTo>
                    <a:pt x="1003" y="805"/>
                    <a:pt x="1020" y="812"/>
                    <a:pt x="1017" y="818"/>
                  </a:cubicBezTo>
                  <a:cubicBezTo>
                    <a:pt x="1016" y="818"/>
                    <a:pt x="1015" y="818"/>
                    <a:pt x="1014" y="818"/>
                  </a:cubicBezTo>
                  <a:cubicBezTo>
                    <a:pt x="1012" y="816"/>
                    <a:pt x="1011" y="815"/>
                    <a:pt x="1010" y="813"/>
                  </a:cubicBezTo>
                  <a:cubicBezTo>
                    <a:pt x="1009" y="813"/>
                    <a:pt x="1009" y="813"/>
                    <a:pt x="1008" y="813"/>
                  </a:cubicBezTo>
                  <a:cubicBezTo>
                    <a:pt x="1008" y="815"/>
                    <a:pt x="1009" y="816"/>
                    <a:pt x="1009" y="818"/>
                  </a:cubicBezTo>
                  <a:cubicBezTo>
                    <a:pt x="1007" y="818"/>
                    <a:pt x="1005" y="818"/>
                    <a:pt x="1003" y="818"/>
                  </a:cubicBezTo>
                  <a:moveTo>
                    <a:pt x="1071" y="811"/>
                  </a:moveTo>
                  <a:cubicBezTo>
                    <a:pt x="1069" y="809"/>
                    <a:pt x="1069" y="809"/>
                    <a:pt x="1058" y="805"/>
                  </a:cubicBezTo>
                  <a:cubicBezTo>
                    <a:pt x="1062" y="805"/>
                    <a:pt x="1063" y="805"/>
                    <a:pt x="1073" y="809"/>
                  </a:cubicBezTo>
                  <a:cubicBezTo>
                    <a:pt x="1072" y="810"/>
                    <a:pt x="1072" y="810"/>
                    <a:pt x="1071" y="811"/>
                  </a:cubicBezTo>
                  <a:moveTo>
                    <a:pt x="998" y="805"/>
                  </a:moveTo>
                  <a:cubicBezTo>
                    <a:pt x="998" y="802"/>
                    <a:pt x="997" y="799"/>
                    <a:pt x="997" y="796"/>
                  </a:cubicBezTo>
                  <a:cubicBezTo>
                    <a:pt x="996" y="796"/>
                    <a:pt x="995" y="795"/>
                    <a:pt x="994" y="795"/>
                  </a:cubicBezTo>
                  <a:cubicBezTo>
                    <a:pt x="994" y="790"/>
                    <a:pt x="994" y="786"/>
                    <a:pt x="994" y="782"/>
                  </a:cubicBezTo>
                  <a:cubicBezTo>
                    <a:pt x="995" y="783"/>
                    <a:pt x="995" y="784"/>
                    <a:pt x="996" y="785"/>
                  </a:cubicBezTo>
                  <a:cubicBezTo>
                    <a:pt x="998" y="785"/>
                    <a:pt x="1000" y="785"/>
                    <a:pt x="1002" y="785"/>
                  </a:cubicBezTo>
                  <a:cubicBezTo>
                    <a:pt x="1002" y="792"/>
                    <a:pt x="1002" y="798"/>
                    <a:pt x="1002" y="805"/>
                  </a:cubicBezTo>
                  <a:cubicBezTo>
                    <a:pt x="1001" y="805"/>
                    <a:pt x="999" y="805"/>
                    <a:pt x="998" y="805"/>
                  </a:cubicBezTo>
                  <a:moveTo>
                    <a:pt x="1074" y="805"/>
                  </a:moveTo>
                  <a:cubicBezTo>
                    <a:pt x="1073" y="801"/>
                    <a:pt x="1056" y="794"/>
                    <a:pt x="1054" y="794"/>
                  </a:cubicBezTo>
                  <a:cubicBezTo>
                    <a:pt x="1054" y="793"/>
                    <a:pt x="1055" y="792"/>
                    <a:pt x="1055" y="792"/>
                  </a:cubicBezTo>
                  <a:cubicBezTo>
                    <a:pt x="1056" y="792"/>
                    <a:pt x="1075" y="798"/>
                    <a:pt x="1078" y="804"/>
                  </a:cubicBezTo>
                  <a:cubicBezTo>
                    <a:pt x="1076" y="804"/>
                    <a:pt x="1075" y="804"/>
                    <a:pt x="1074" y="805"/>
                  </a:cubicBezTo>
                  <a:moveTo>
                    <a:pt x="1020" y="798"/>
                  </a:moveTo>
                  <a:cubicBezTo>
                    <a:pt x="1020" y="797"/>
                    <a:pt x="1020" y="796"/>
                    <a:pt x="1019" y="796"/>
                  </a:cubicBezTo>
                  <a:cubicBezTo>
                    <a:pt x="1014" y="796"/>
                    <a:pt x="1014" y="787"/>
                    <a:pt x="1014" y="785"/>
                  </a:cubicBezTo>
                  <a:cubicBezTo>
                    <a:pt x="1007" y="781"/>
                    <a:pt x="1007" y="778"/>
                    <a:pt x="1012" y="774"/>
                  </a:cubicBezTo>
                  <a:cubicBezTo>
                    <a:pt x="1014" y="775"/>
                    <a:pt x="1015" y="776"/>
                    <a:pt x="1016" y="777"/>
                  </a:cubicBezTo>
                  <a:cubicBezTo>
                    <a:pt x="1016" y="777"/>
                    <a:pt x="1016" y="777"/>
                    <a:pt x="1016" y="778"/>
                  </a:cubicBezTo>
                  <a:cubicBezTo>
                    <a:pt x="1020" y="779"/>
                    <a:pt x="1023" y="780"/>
                    <a:pt x="1026" y="782"/>
                  </a:cubicBezTo>
                  <a:cubicBezTo>
                    <a:pt x="1023" y="784"/>
                    <a:pt x="1025" y="788"/>
                    <a:pt x="1031" y="790"/>
                  </a:cubicBezTo>
                  <a:cubicBezTo>
                    <a:pt x="1031" y="790"/>
                    <a:pt x="1031" y="792"/>
                    <a:pt x="1031" y="793"/>
                  </a:cubicBezTo>
                  <a:cubicBezTo>
                    <a:pt x="1031" y="793"/>
                    <a:pt x="1030" y="793"/>
                    <a:pt x="1029" y="794"/>
                  </a:cubicBezTo>
                  <a:cubicBezTo>
                    <a:pt x="1028" y="792"/>
                    <a:pt x="1028" y="791"/>
                    <a:pt x="1027" y="790"/>
                  </a:cubicBezTo>
                  <a:cubicBezTo>
                    <a:pt x="1026" y="790"/>
                    <a:pt x="1026" y="790"/>
                    <a:pt x="1025" y="790"/>
                  </a:cubicBezTo>
                  <a:cubicBezTo>
                    <a:pt x="1024" y="787"/>
                    <a:pt x="1023" y="785"/>
                    <a:pt x="1023" y="783"/>
                  </a:cubicBezTo>
                  <a:cubicBezTo>
                    <a:pt x="1019" y="783"/>
                    <a:pt x="1021" y="785"/>
                    <a:pt x="1019" y="785"/>
                  </a:cubicBezTo>
                  <a:cubicBezTo>
                    <a:pt x="1018" y="783"/>
                    <a:pt x="1017" y="781"/>
                    <a:pt x="1016" y="779"/>
                  </a:cubicBezTo>
                  <a:cubicBezTo>
                    <a:pt x="1014" y="779"/>
                    <a:pt x="1013" y="779"/>
                    <a:pt x="1012" y="779"/>
                  </a:cubicBezTo>
                  <a:cubicBezTo>
                    <a:pt x="1014" y="783"/>
                    <a:pt x="1017" y="790"/>
                    <a:pt x="1024" y="797"/>
                  </a:cubicBezTo>
                  <a:cubicBezTo>
                    <a:pt x="1023" y="797"/>
                    <a:pt x="1022" y="798"/>
                    <a:pt x="1020" y="798"/>
                  </a:cubicBezTo>
                  <a:moveTo>
                    <a:pt x="1029" y="798"/>
                  </a:moveTo>
                  <a:cubicBezTo>
                    <a:pt x="1027" y="796"/>
                    <a:pt x="1027" y="796"/>
                    <a:pt x="1026" y="796"/>
                  </a:cubicBezTo>
                  <a:cubicBezTo>
                    <a:pt x="1026" y="795"/>
                    <a:pt x="1026" y="794"/>
                    <a:pt x="1026" y="794"/>
                  </a:cubicBezTo>
                  <a:cubicBezTo>
                    <a:pt x="1026" y="794"/>
                    <a:pt x="1027" y="794"/>
                    <a:pt x="1028" y="794"/>
                  </a:cubicBezTo>
                  <a:cubicBezTo>
                    <a:pt x="1028" y="795"/>
                    <a:pt x="1028" y="796"/>
                    <a:pt x="1029" y="798"/>
                  </a:cubicBezTo>
                  <a:moveTo>
                    <a:pt x="1103" y="796"/>
                  </a:moveTo>
                  <a:cubicBezTo>
                    <a:pt x="1100" y="795"/>
                    <a:pt x="1100" y="794"/>
                    <a:pt x="1097" y="794"/>
                  </a:cubicBezTo>
                  <a:cubicBezTo>
                    <a:pt x="1097" y="793"/>
                    <a:pt x="1097" y="792"/>
                    <a:pt x="1097" y="792"/>
                  </a:cubicBezTo>
                  <a:cubicBezTo>
                    <a:pt x="1100" y="792"/>
                    <a:pt x="1100" y="792"/>
                    <a:pt x="1103" y="794"/>
                  </a:cubicBezTo>
                  <a:cubicBezTo>
                    <a:pt x="1103" y="795"/>
                    <a:pt x="1103" y="795"/>
                    <a:pt x="1103" y="796"/>
                  </a:cubicBezTo>
                  <a:moveTo>
                    <a:pt x="1036" y="794"/>
                  </a:moveTo>
                  <a:cubicBezTo>
                    <a:pt x="1035" y="792"/>
                    <a:pt x="1034" y="790"/>
                    <a:pt x="1033" y="789"/>
                  </a:cubicBezTo>
                  <a:cubicBezTo>
                    <a:pt x="1035" y="790"/>
                    <a:pt x="1038" y="792"/>
                    <a:pt x="1036" y="794"/>
                  </a:cubicBezTo>
                  <a:moveTo>
                    <a:pt x="1072" y="794"/>
                  </a:moveTo>
                  <a:cubicBezTo>
                    <a:pt x="1067" y="790"/>
                    <a:pt x="1062" y="785"/>
                    <a:pt x="1057" y="781"/>
                  </a:cubicBezTo>
                  <a:cubicBezTo>
                    <a:pt x="1059" y="781"/>
                    <a:pt x="1060" y="781"/>
                    <a:pt x="1062" y="781"/>
                  </a:cubicBezTo>
                  <a:cubicBezTo>
                    <a:pt x="1069" y="788"/>
                    <a:pt x="1071" y="791"/>
                    <a:pt x="1073" y="792"/>
                  </a:cubicBezTo>
                  <a:cubicBezTo>
                    <a:pt x="1073" y="792"/>
                    <a:pt x="1073" y="793"/>
                    <a:pt x="1072" y="794"/>
                  </a:cubicBezTo>
                  <a:moveTo>
                    <a:pt x="823" y="790"/>
                  </a:moveTo>
                  <a:cubicBezTo>
                    <a:pt x="816" y="789"/>
                    <a:pt x="812" y="784"/>
                    <a:pt x="809" y="783"/>
                  </a:cubicBezTo>
                  <a:cubicBezTo>
                    <a:pt x="809" y="779"/>
                    <a:pt x="808" y="776"/>
                    <a:pt x="807" y="772"/>
                  </a:cubicBezTo>
                  <a:cubicBezTo>
                    <a:pt x="806" y="772"/>
                    <a:pt x="806" y="772"/>
                    <a:pt x="805" y="772"/>
                  </a:cubicBezTo>
                  <a:cubicBezTo>
                    <a:pt x="805" y="770"/>
                    <a:pt x="806" y="768"/>
                    <a:pt x="806" y="766"/>
                  </a:cubicBezTo>
                  <a:cubicBezTo>
                    <a:pt x="811" y="766"/>
                    <a:pt x="815" y="767"/>
                    <a:pt x="820" y="767"/>
                  </a:cubicBezTo>
                  <a:cubicBezTo>
                    <a:pt x="832" y="763"/>
                    <a:pt x="840" y="731"/>
                    <a:pt x="843" y="721"/>
                  </a:cubicBezTo>
                  <a:cubicBezTo>
                    <a:pt x="843" y="720"/>
                    <a:pt x="844" y="720"/>
                    <a:pt x="845" y="720"/>
                  </a:cubicBezTo>
                  <a:cubicBezTo>
                    <a:pt x="847" y="702"/>
                    <a:pt x="847" y="702"/>
                    <a:pt x="847" y="693"/>
                  </a:cubicBezTo>
                  <a:cubicBezTo>
                    <a:pt x="849" y="693"/>
                    <a:pt x="852" y="694"/>
                    <a:pt x="855" y="694"/>
                  </a:cubicBezTo>
                  <a:cubicBezTo>
                    <a:pt x="855" y="693"/>
                    <a:pt x="855" y="693"/>
                    <a:pt x="855" y="692"/>
                  </a:cubicBezTo>
                  <a:cubicBezTo>
                    <a:pt x="856" y="692"/>
                    <a:pt x="857" y="692"/>
                    <a:pt x="857" y="693"/>
                  </a:cubicBezTo>
                  <a:cubicBezTo>
                    <a:pt x="857" y="722"/>
                    <a:pt x="857" y="748"/>
                    <a:pt x="840" y="777"/>
                  </a:cubicBezTo>
                  <a:cubicBezTo>
                    <a:pt x="834" y="781"/>
                    <a:pt x="834" y="781"/>
                    <a:pt x="823" y="790"/>
                  </a:cubicBezTo>
                  <a:moveTo>
                    <a:pt x="1088" y="787"/>
                  </a:moveTo>
                  <a:cubicBezTo>
                    <a:pt x="1085" y="785"/>
                    <a:pt x="1081" y="783"/>
                    <a:pt x="1078" y="781"/>
                  </a:cubicBezTo>
                  <a:cubicBezTo>
                    <a:pt x="1078" y="780"/>
                    <a:pt x="1079" y="779"/>
                    <a:pt x="1079" y="779"/>
                  </a:cubicBezTo>
                  <a:cubicBezTo>
                    <a:pt x="1082" y="780"/>
                    <a:pt x="1084" y="783"/>
                    <a:pt x="1087" y="785"/>
                  </a:cubicBezTo>
                  <a:cubicBezTo>
                    <a:pt x="1089" y="785"/>
                    <a:pt x="1090" y="786"/>
                    <a:pt x="1092" y="787"/>
                  </a:cubicBezTo>
                  <a:cubicBezTo>
                    <a:pt x="1091" y="787"/>
                    <a:pt x="1089" y="787"/>
                    <a:pt x="1088" y="787"/>
                  </a:cubicBezTo>
                  <a:moveTo>
                    <a:pt x="1087" y="781"/>
                  </a:moveTo>
                  <a:cubicBezTo>
                    <a:pt x="1081" y="776"/>
                    <a:pt x="1075" y="771"/>
                    <a:pt x="1070" y="767"/>
                  </a:cubicBezTo>
                  <a:cubicBezTo>
                    <a:pt x="1068" y="767"/>
                    <a:pt x="1067" y="767"/>
                    <a:pt x="1067" y="768"/>
                  </a:cubicBezTo>
                  <a:cubicBezTo>
                    <a:pt x="1064" y="765"/>
                    <a:pt x="1065" y="764"/>
                    <a:pt x="1066" y="764"/>
                  </a:cubicBezTo>
                  <a:cubicBezTo>
                    <a:pt x="1067" y="764"/>
                    <a:pt x="1069" y="764"/>
                    <a:pt x="1071" y="764"/>
                  </a:cubicBezTo>
                  <a:cubicBezTo>
                    <a:pt x="1071" y="764"/>
                    <a:pt x="1071" y="764"/>
                    <a:pt x="1071" y="765"/>
                  </a:cubicBezTo>
                  <a:cubicBezTo>
                    <a:pt x="1077" y="766"/>
                    <a:pt x="1075" y="766"/>
                    <a:pt x="1080" y="774"/>
                  </a:cubicBezTo>
                  <a:cubicBezTo>
                    <a:pt x="1083" y="776"/>
                    <a:pt x="1086" y="778"/>
                    <a:pt x="1089" y="780"/>
                  </a:cubicBezTo>
                  <a:cubicBezTo>
                    <a:pt x="1088" y="780"/>
                    <a:pt x="1087" y="780"/>
                    <a:pt x="1087" y="781"/>
                  </a:cubicBezTo>
                  <a:moveTo>
                    <a:pt x="1075" y="779"/>
                  </a:moveTo>
                  <a:cubicBezTo>
                    <a:pt x="1071" y="776"/>
                    <a:pt x="1070" y="772"/>
                    <a:pt x="1069" y="771"/>
                  </a:cubicBezTo>
                  <a:cubicBezTo>
                    <a:pt x="1073" y="773"/>
                    <a:pt x="1074" y="773"/>
                    <a:pt x="1075" y="779"/>
                  </a:cubicBezTo>
                  <a:moveTo>
                    <a:pt x="1089" y="779"/>
                  </a:moveTo>
                  <a:cubicBezTo>
                    <a:pt x="1088" y="777"/>
                    <a:pt x="1086" y="775"/>
                    <a:pt x="1085" y="774"/>
                  </a:cubicBezTo>
                  <a:cubicBezTo>
                    <a:pt x="1087" y="774"/>
                    <a:pt x="1089" y="775"/>
                    <a:pt x="1092" y="776"/>
                  </a:cubicBezTo>
                  <a:cubicBezTo>
                    <a:pt x="1091" y="777"/>
                    <a:pt x="1091" y="777"/>
                    <a:pt x="1091" y="778"/>
                  </a:cubicBezTo>
                  <a:cubicBezTo>
                    <a:pt x="1090" y="778"/>
                    <a:pt x="1089" y="778"/>
                    <a:pt x="1089" y="779"/>
                  </a:cubicBezTo>
                  <a:moveTo>
                    <a:pt x="1097" y="770"/>
                  </a:moveTo>
                  <a:cubicBezTo>
                    <a:pt x="1086" y="764"/>
                    <a:pt x="1086" y="764"/>
                    <a:pt x="1087" y="763"/>
                  </a:cubicBezTo>
                  <a:cubicBezTo>
                    <a:pt x="1089" y="763"/>
                    <a:pt x="1090" y="763"/>
                    <a:pt x="1092" y="764"/>
                  </a:cubicBezTo>
                  <a:cubicBezTo>
                    <a:pt x="1092" y="764"/>
                    <a:pt x="1092" y="764"/>
                    <a:pt x="1092" y="765"/>
                  </a:cubicBezTo>
                  <a:cubicBezTo>
                    <a:pt x="1097" y="766"/>
                    <a:pt x="1097" y="766"/>
                    <a:pt x="1103" y="769"/>
                  </a:cubicBezTo>
                  <a:cubicBezTo>
                    <a:pt x="1103" y="769"/>
                    <a:pt x="1103" y="770"/>
                    <a:pt x="1103" y="770"/>
                  </a:cubicBezTo>
                  <a:cubicBezTo>
                    <a:pt x="1101" y="770"/>
                    <a:pt x="1099" y="770"/>
                    <a:pt x="1097" y="770"/>
                  </a:cubicBezTo>
                  <a:moveTo>
                    <a:pt x="1051" y="761"/>
                  </a:moveTo>
                  <a:cubicBezTo>
                    <a:pt x="1043" y="758"/>
                    <a:pt x="1037" y="756"/>
                    <a:pt x="1033" y="755"/>
                  </a:cubicBezTo>
                  <a:cubicBezTo>
                    <a:pt x="1033" y="754"/>
                    <a:pt x="1033" y="753"/>
                    <a:pt x="1033" y="752"/>
                  </a:cubicBezTo>
                  <a:cubicBezTo>
                    <a:pt x="1037" y="750"/>
                    <a:pt x="1039" y="750"/>
                    <a:pt x="1047" y="755"/>
                  </a:cubicBezTo>
                  <a:cubicBezTo>
                    <a:pt x="1052" y="755"/>
                    <a:pt x="1059" y="749"/>
                    <a:pt x="1062" y="761"/>
                  </a:cubicBezTo>
                  <a:cubicBezTo>
                    <a:pt x="1060" y="761"/>
                    <a:pt x="1059" y="761"/>
                    <a:pt x="1057" y="761"/>
                  </a:cubicBezTo>
                  <a:cubicBezTo>
                    <a:pt x="1057" y="761"/>
                    <a:pt x="1057" y="760"/>
                    <a:pt x="1057" y="759"/>
                  </a:cubicBezTo>
                  <a:cubicBezTo>
                    <a:pt x="1055" y="760"/>
                    <a:pt x="1053" y="761"/>
                    <a:pt x="1051" y="761"/>
                  </a:cubicBezTo>
                  <a:moveTo>
                    <a:pt x="1048" y="751"/>
                  </a:moveTo>
                  <a:cubicBezTo>
                    <a:pt x="1037" y="739"/>
                    <a:pt x="1037" y="739"/>
                    <a:pt x="1033" y="738"/>
                  </a:cubicBezTo>
                  <a:cubicBezTo>
                    <a:pt x="1033" y="736"/>
                    <a:pt x="1033" y="735"/>
                    <a:pt x="1033" y="733"/>
                  </a:cubicBezTo>
                  <a:cubicBezTo>
                    <a:pt x="1034" y="733"/>
                    <a:pt x="1035" y="733"/>
                    <a:pt x="1036" y="733"/>
                  </a:cubicBezTo>
                  <a:cubicBezTo>
                    <a:pt x="1038" y="737"/>
                    <a:pt x="1049" y="742"/>
                    <a:pt x="1054" y="751"/>
                  </a:cubicBezTo>
                  <a:cubicBezTo>
                    <a:pt x="1052" y="751"/>
                    <a:pt x="1050" y="751"/>
                    <a:pt x="1048" y="751"/>
                  </a:cubicBezTo>
                  <a:moveTo>
                    <a:pt x="1059" y="749"/>
                  </a:moveTo>
                  <a:cubicBezTo>
                    <a:pt x="1057" y="747"/>
                    <a:pt x="1057" y="747"/>
                    <a:pt x="1054" y="746"/>
                  </a:cubicBezTo>
                  <a:cubicBezTo>
                    <a:pt x="1054" y="745"/>
                    <a:pt x="1053" y="745"/>
                    <a:pt x="1053" y="744"/>
                  </a:cubicBezTo>
                  <a:cubicBezTo>
                    <a:pt x="1043" y="737"/>
                    <a:pt x="1034" y="727"/>
                    <a:pt x="1025" y="727"/>
                  </a:cubicBezTo>
                  <a:cubicBezTo>
                    <a:pt x="1024" y="725"/>
                    <a:pt x="1023" y="723"/>
                    <a:pt x="1023" y="720"/>
                  </a:cubicBezTo>
                  <a:cubicBezTo>
                    <a:pt x="1022" y="720"/>
                    <a:pt x="1022" y="720"/>
                    <a:pt x="1021" y="720"/>
                  </a:cubicBezTo>
                  <a:cubicBezTo>
                    <a:pt x="1020" y="717"/>
                    <a:pt x="1019" y="713"/>
                    <a:pt x="1018" y="709"/>
                  </a:cubicBezTo>
                  <a:cubicBezTo>
                    <a:pt x="1019" y="709"/>
                    <a:pt x="1020" y="710"/>
                    <a:pt x="1022" y="710"/>
                  </a:cubicBezTo>
                  <a:cubicBezTo>
                    <a:pt x="1023" y="713"/>
                    <a:pt x="1023" y="715"/>
                    <a:pt x="1025" y="718"/>
                  </a:cubicBezTo>
                  <a:cubicBezTo>
                    <a:pt x="1026" y="718"/>
                    <a:pt x="1026" y="718"/>
                    <a:pt x="1028" y="718"/>
                  </a:cubicBezTo>
                  <a:cubicBezTo>
                    <a:pt x="1028" y="720"/>
                    <a:pt x="1028" y="721"/>
                    <a:pt x="1029" y="722"/>
                  </a:cubicBezTo>
                  <a:cubicBezTo>
                    <a:pt x="1035" y="725"/>
                    <a:pt x="1055" y="739"/>
                    <a:pt x="1061" y="748"/>
                  </a:cubicBezTo>
                  <a:cubicBezTo>
                    <a:pt x="1060" y="748"/>
                    <a:pt x="1059" y="748"/>
                    <a:pt x="1059" y="749"/>
                  </a:cubicBezTo>
                  <a:moveTo>
                    <a:pt x="1088" y="738"/>
                  </a:moveTo>
                  <a:cubicBezTo>
                    <a:pt x="1085" y="733"/>
                    <a:pt x="1081" y="732"/>
                    <a:pt x="1078" y="731"/>
                  </a:cubicBezTo>
                  <a:cubicBezTo>
                    <a:pt x="1078" y="730"/>
                    <a:pt x="1078" y="730"/>
                    <a:pt x="1078" y="729"/>
                  </a:cubicBezTo>
                  <a:cubicBezTo>
                    <a:pt x="1079" y="729"/>
                    <a:pt x="1088" y="730"/>
                    <a:pt x="1088" y="738"/>
                  </a:cubicBezTo>
                  <a:moveTo>
                    <a:pt x="926" y="733"/>
                  </a:moveTo>
                  <a:cubicBezTo>
                    <a:pt x="925" y="720"/>
                    <a:pt x="925" y="720"/>
                    <a:pt x="926" y="709"/>
                  </a:cubicBezTo>
                  <a:cubicBezTo>
                    <a:pt x="925" y="710"/>
                    <a:pt x="924" y="711"/>
                    <a:pt x="923" y="711"/>
                  </a:cubicBezTo>
                  <a:cubicBezTo>
                    <a:pt x="922" y="694"/>
                    <a:pt x="923" y="663"/>
                    <a:pt x="921" y="647"/>
                  </a:cubicBezTo>
                  <a:cubicBezTo>
                    <a:pt x="918" y="638"/>
                    <a:pt x="918" y="630"/>
                    <a:pt x="915" y="632"/>
                  </a:cubicBezTo>
                  <a:cubicBezTo>
                    <a:pt x="912" y="622"/>
                    <a:pt x="906" y="608"/>
                    <a:pt x="907" y="602"/>
                  </a:cubicBezTo>
                  <a:cubicBezTo>
                    <a:pt x="908" y="602"/>
                    <a:pt x="909" y="602"/>
                    <a:pt x="910" y="603"/>
                  </a:cubicBezTo>
                  <a:cubicBezTo>
                    <a:pt x="910" y="607"/>
                    <a:pt x="911" y="609"/>
                    <a:pt x="915" y="616"/>
                  </a:cubicBezTo>
                  <a:cubicBezTo>
                    <a:pt x="915" y="616"/>
                    <a:pt x="916" y="616"/>
                    <a:pt x="917" y="617"/>
                  </a:cubicBezTo>
                  <a:cubicBezTo>
                    <a:pt x="923" y="636"/>
                    <a:pt x="923" y="636"/>
                    <a:pt x="929" y="647"/>
                  </a:cubicBezTo>
                  <a:cubicBezTo>
                    <a:pt x="932" y="648"/>
                    <a:pt x="935" y="647"/>
                    <a:pt x="942" y="647"/>
                  </a:cubicBezTo>
                  <a:cubicBezTo>
                    <a:pt x="943" y="650"/>
                    <a:pt x="945" y="649"/>
                    <a:pt x="945" y="658"/>
                  </a:cubicBezTo>
                  <a:cubicBezTo>
                    <a:pt x="944" y="658"/>
                    <a:pt x="943" y="658"/>
                    <a:pt x="942" y="658"/>
                  </a:cubicBezTo>
                  <a:cubicBezTo>
                    <a:pt x="940" y="656"/>
                    <a:pt x="940" y="654"/>
                    <a:pt x="939" y="653"/>
                  </a:cubicBezTo>
                  <a:cubicBezTo>
                    <a:pt x="937" y="654"/>
                    <a:pt x="937" y="655"/>
                    <a:pt x="936" y="656"/>
                  </a:cubicBezTo>
                  <a:cubicBezTo>
                    <a:pt x="937" y="659"/>
                    <a:pt x="938" y="661"/>
                    <a:pt x="940" y="664"/>
                  </a:cubicBezTo>
                  <a:cubicBezTo>
                    <a:pt x="943" y="664"/>
                    <a:pt x="946" y="664"/>
                    <a:pt x="949" y="664"/>
                  </a:cubicBezTo>
                  <a:cubicBezTo>
                    <a:pt x="948" y="670"/>
                    <a:pt x="948" y="675"/>
                    <a:pt x="947" y="680"/>
                  </a:cubicBezTo>
                  <a:cubicBezTo>
                    <a:pt x="946" y="679"/>
                    <a:pt x="945" y="679"/>
                    <a:pt x="945" y="679"/>
                  </a:cubicBezTo>
                  <a:cubicBezTo>
                    <a:pt x="945" y="673"/>
                    <a:pt x="943" y="672"/>
                    <a:pt x="942" y="669"/>
                  </a:cubicBezTo>
                  <a:cubicBezTo>
                    <a:pt x="941" y="669"/>
                    <a:pt x="940" y="669"/>
                    <a:pt x="940" y="670"/>
                  </a:cubicBezTo>
                  <a:cubicBezTo>
                    <a:pt x="940" y="673"/>
                    <a:pt x="939" y="678"/>
                    <a:pt x="939" y="682"/>
                  </a:cubicBezTo>
                  <a:cubicBezTo>
                    <a:pt x="937" y="680"/>
                    <a:pt x="937" y="678"/>
                    <a:pt x="936" y="676"/>
                  </a:cubicBezTo>
                  <a:cubicBezTo>
                    <a:pt x="935" y="692"/>
                    <a:pt x="935" y="707"/>
                    <a:pt x="934" y="723"/>
                  </a:cubicBezTo>
                  <a:cubicBezTo>
                    <a:pt x="933" y="723"/>
                    <a:pt x="932" y="723"/>
                    <a:pt x="931" y="723"/>
                  </a:cubicBezTo>
                  <a:cubicBezTo>
                    <a:pt x="931" y="720"/>
                    <a:pt x="931" y="718"/>
                    <a:pt x="931" y="716"/>
                  </a:cubicBezTo>
                  <a:cubicBezTo>
                    <a:pt x="929" y="721"/>
                    <a:pt x="927" y="723"/>
                    <a:pt x="927" y="733"/>
                  </a:cubicBezTo>
                  <a:cubicBezTo>
                    <a:pt x="927" y="733"/>
                    <a:pt x="926" y="733"/>
                    <a:pt x="926" y="733"/>
                  </a:cubicBezTo>
                  <a:moveTo>
                    <a:pt x="1065" y="723"/>
                  </a:moveTo>
                  <a:cubicBezTo>
                    <a:pt x="1064" y="722"/>
                    <a:pt x="1063" y="721"/>
                    <a:pt x="1062" y="720"/>
                  </a:cubicBezTo>
                  <a:cubicBezTo>
                    <a:pt x="1063" y="720"/>
                    <a:pt x="1063" y="720"/>
                    <a:pt x="1064" y="720"/>
                  </a:cubicBezTo>
                  <a:cubicBezTo>
                    <a:pt x="1064" y="721"/>
                    <a:pt x="1064" y="722"/>
                    <a:pt x="1065" y="723"/>
                  </a:cubicBezTo>
                  <a:moveTo>
                    <a:pt x="1074" y="718"/>
                  </a:moveTo>
                  <a:cubicBezTo>
                    <a:pt x="1074" y="715"/>
                    <a:pt x="1067" y="712"/>
                    <a:pt x="1067" y="712"/>
                  </a:cubicBezTo>
                  <a:cubicBezTo>
                    <a:pt x="1068" y="712"/>
                    <a:pt x="1069" y="712"/>
                    <a:pt x="1070" y="712"/>
                  </a:cubicBezTo>
                  <a:cubicBezTo>
                    <a:pt x="1070" y="714"/>
                    <a:pt x="1070" y="714"/>
                    <a:pt x="1075" y="716"/>
                  </a:cubicBezTo>
                  <a:cubicBezTo>
                    <a:pt x="1074" y="717"/>
                    <a:pt x="1074" y="717"/>
                    <a:pt x="1074" y="718"/>
                  </a:cubicBezTo>
                  <a:moveTo>
                    <a:pt x="1061" y="714"/>
                  </a:moveTo>
                  <a:cubicBezTo>
                    <a:pt x="1061" y="713"/>
                    <a:pt x="1061" y="712"/>
                    <a:pt x="1061" y="712"/>
                  </a:cubicBezTo>
                  <a:cubicBezTo>
                    <a:pt x="1060" y="712"/>
                    <a:pt x="1059" y="712"/>
                    <a:pt x="1059" y="712"/>
                  </a:cubicBezTo>
                  <a:cubicBezTo>
                    <a:pt x="1059" y="711"/>
                    <a:pt x="1059" y="710"/>
                    <a:pt x="1059" y="710"/>
                  </a:cubicBezTo>
                  <a:cubicBezTo>
                    <a:pt x="1060" y="710"/>
                    <a:pt x="1061" y="710"/>
                    <a:pt x="1062" y="711"/>
                  </a:cubicBezTo>
                  <a:cubicBezTo>
                    <a:pt x="1061" y="711"/>
                    <a:pt x="1061" y="713"/>
                    <a:pt x="1061" y="714"/>
                  </a:cubicBezTo>
                  <a:moveTo>
                    <a:pt x="926" y="708"/>
                  </a:moveTo>
                  <a:cubicBezTo>
                    <a:pt x="926" y="696"/>
                    <a:pt x="927" y="685"/>
                    <a:pt x="928" y="675"/>
                  </a:cubicBezTo>
                  <a:cubicBezTo>
                    <a:pt x="929" y="674"/>
                    <a:pt x="929" y="674"/>
                    <a:pt x="930" y="674"/>
                  </a:cubicBezTo>
                  <a:cubicBezTo>
                    <a:pt x="930" y="679"/>
                    <a:pt x="931" y="700"/>
                    <a:pt x="926" y="708"/>
                  </a:cubicBezTo>
                  <a:moveTo>
                    <a:pt x="1047" y="708"/>
                  </a:moveTo>
                  <a:cubicBezTo>
                    <a:pt x="1045" y="705"/>
                    <a:pt x="1045" y="705"/>
                    <a:pt x="1045" y="703"/>
                  </a:cubicBezTo>
                  <a:cubicBezTo>
                    <a:pt x="1048" y="705"/>
                    <a:pt x="1048" y="705"/>
                    <a:pt x="1049" y="708"/>
                  </a:cubicBezTo>
                  <a:cubicBezTo>
                    <a:pt x="1048" y="708"/>
                    <a:pt x="1047" y="708"/>
                    <a:pt x="1047" y="708"/>
                  </a:cubicBezTo>
                  <a:moveTo>
                    <a:pt x="1053" y="705"/>
                  </a:moveTo>
                  <a:cubicBezTo>
                    <a:pt x="1052" y="704"/>
                    <a:pt x="1052" y="704"/>
                    <a:pt x="1050" y="703"/>
                  </a:cubicBezTo>
                  <a:cubicBezTo>
                    <a:pt x="1050" y="702"/>
                    <a:pt x="1050" y="701"/>
                    <a:pt x="1051" y="701"/>
                  </a:cubicBezTo>
                  <a:cubicBezTo>
                    <a:pt x="1052" y="701"/>
                    <a:pt x="1053" y="702"/>
                    <a:pt x="1054" y="703"/>
                  </a:cubicBezTo>
                  <a:cubicBezTo>
                    <a:pt x="1054" y="704"/>
                    <a:pt x="1053" y="704"/>
                    <a:pt x="1053" y="705"/>
                  </a:cubicBezTo>
                  <a:moveTo>
                    <a:pt x="1085" y="705"/>
                  </a:moveTo>
                  <a:cubicBezTo>
                    <a:pt x="1084" y="699"/>
                    <a:pt x="1084" y="692"/>
                    <a:pt x="1083" y="686"/>
                  </a:cubicBezTo>
                  <a:cubicBezTo>
                    <a:pt x="1084" y="685"/>
                    <a:pt x="1084" y="685"/>
                    <a:pt x="1085" y="685"/>
                  </a:cubicBezTo>
                  <a:cubicBezTo>
                    <a:pt x="1085" y="689"/>
                    <a:pt x="1088" y="699"/>
                    <a:pt x="1085" y="705"/>
                  </a:cubicBezTo>
                  <a:moveTo>
                    <a:pt x="1012" y="703"/>
                  </a:moveTo>
                  <a:cubicBezTo>
                    <a:pt x="1012" y="702"/>
                    <a:pt x="1012" y="701"/>
                    <a:pt x="1012" y="699"/>
                  </a:cubicBezTo>
                  <a:cubicBezTo>
                    <a:pt x="1013" y="699"/>
                    <a:pt x="1014" y="699"/>
                    <a:pt x="1016" y="699"/>
                  </a:cubicBezTo>
                  <a:cubicBezTo>
                    <a:pt x="1016" y="700"/>
                    <a:pt x="1016" y="701"/>
                    <a:pt x="1016" y="703"/>
                  </a:cubicBezTo>
                  <a:cubicBezTo>
                    <a:pt x="1015" y="703"/>
                    <a:pt x="1014" y="703"/>
                    <a:pt x="1012" y="703"/>
                  </a:cubicBezTo>
                  <a:moveTo>
                    <a:pt x="1048" y="701"/>
                  </a:moveTo>
                  <a:cubicBezTo>
                    <a:pt x="1047" y="699"/>
                    <a:pt x="1045" y="699"/>
                    <a:pt x="1040" y="693"/>
                  </a:cubicBezTo>
                  <a:cubicBezTo>
                    <a:pt x="1041" y="693"/>
                    <a:pt x="1042" y="693"/>
                    <a:pt x="1043" y="693"/>
                  </a:cubicBezTo>
                  <a:cubicBezTo>
                    <a:pt x="1045" y="695"/>
                    <a:pt x="1046" y="698"/>
                    <a:pt x="1048" y="701"/>
                  </a:cubicBezTo>
                  <a:moveTo>
                    <a:pt x="1076" y="700"/>
                  </a:moveTo>
                  <a:cubicBezTo>
                    <a:pt x="1075" y="689"/>
                    <a:pt x="1075" y="677"/>
                    <a:pt x="1074" y="666"/>
                  </a:cubicBezTo>
                  <a:cubicBezTo>
                    <a:pt x="1080" y="666"/>
                    <a:pt x="1076" y="690"/>
                    <a:pt x="1078" y="700"/>
                  </a:cubicBezTo>
                  <a:cubicBezTo>
                    <a:pt x="1078" y="700"/>
                    <a:pt x="1077" y="700"/>
                    <a:pt x="1076" y="700"/>
                  </a:cubicBezTo>
                  <a:moveTo>
                    <a:pt x="1051" y="699"/>
                  </a:moveTo>
                  <a:cubicBezTo>
                    <a:pt x="1050" y="697"/>
                    <a:pt x="1048" y="695"/>
                    <a:pt x="1047" y="693"/>
                  </a:cubicBezTo>
                  <a:cubicBezTo>
                    <a:pt x="1048" y="693"/>
                    <a:pt x="1048" y="692"/>
                    <a:pt x="1049" y="692"/>
                  </a:cubicBezTo>
                  <a:cubicBezTo>
                    <a:pt x="1050" y="695"/>
                    <a:pt x="1051" y="697"/>
                    <a:pt x="1053" y="699"/>
                  </a:cubicBezTo>
                  <a:cubicBezTo>
                    <a:pt x="1052" y="699"/>
                    <a:pt x="1051" y="699"/>
                    <a:pt x="1051" y="699"/>
                  </a:cubicBezTo>
                  <a:moveTo>
                    <a:pt x="1008" y="692"/>
                  </a:moveTo>
                  <a:cubicBezTo>
                    <a:pt x="1008" y="691"/>
                    <a:pt x="1009" y="689"/>
                    <a:pt x="1009" y="688"/>
                  </a:cubicBezTo>
                  <a:cubicBezTo>
                    <a:pt x="1010" y="688"/>
                    <a:pt x="1011" y="689"/>
                    <a:pt x="1012" y="689"/>
                  </a:cubicBezTo>
                  <a:cubicBezTo>
                    <a:pt x="1012" y="690"/>
                    <a:pt x="1011" y="691"/>
                    <a:pt x="1011" y="692"/>
                  </a:cubicBezTo>
                  <a:cubicBezTo>
                    <a:pt x="1010" y="692"/>
                    <a:pt x="1009" y="692"/>
                    <a:pt x="1008" y="692"/>
                  </a:cubicBezTo>
                  <a:moveTo>
                    <a:pt x="1044" y="690"/>
                  </a:moveTo>
                  <a:cubicBezTo>
                    <a:pt x="1042" y="688"/>
                    <a:pt x="1039" y="686"/>
                    <a:pt x="1037" y="684"/>
                  </a:cubicBezTo>
                  <a:cubicBezTo>
                    <a:pt x="1039" y="684"/>
                    <a:pt x="1040" y="684"/>
                    <a:pt x="1042" y="685"/>
                  </a:cubicBezTo>
                  <a:cubicBezTo>
                    <a:pt x="1042" y="686"/>
                    <a:pt x="1043" y="688"/>
                    <a:pt x="1044" y="690"/>
                  </a:cubicBezTo>
                  <a:moveTo>
                    <a:pt x="1057" y="688"/>
                  </a:moveTo>
                  <a:cubicBezTo>
                    <a:pt x="1060" y="676"/>
                    <a:pt x="1063" y="664"/>
                    <a:pt x="1066" y="652"/>
                  </a:cubicBezTo>
                  <a:cubicBezTo>
                    <a:pt x="1067" y="663"/>
                    <a:pt x="1064" y="673"/>
                    <a:pt x="1061" y="684"/>
                  </a:cubicBezTo>
                  <a:cubicBezTo>
                    <a:pt x="1059" y="686"/>
                    <a:pt x="1059" y="688"/>
                    <a:pt x="1057" y="688"/>
                  </a:cubicBezTo>
                  <a:moveTo>
                    <a:pt x="1084" y="684"/>
                  </a:moveTo>
                  <a:cubicBezTo>
                    <a:pt x="1083" y="675"/>
                    <a:pt x="1080" y="666"/>
                    <a:pt x="1082" y="662"/>
                  </a:cubicBezTo>
                  <a:cubicBezTo>
                    <a:pt x="1083" y="669"/>
                    <a:pt x="1083" y="676"/>
                    <a:pt x="1084" y="684"/>
                  </a:cubicBezTo>
                  <a:moveTo>
                    <a:pt x="1051" y="679"/>
                  </a:moveTo>
                  <a:cubicBezTo>
                    <a:pt x="1052" y="676"/>
                    <a:pt x="1053" y="672"/>
                    <a:pt x="1053" y="669"/>
                  </a:cubicBezTo>
                  <a:cubicBezTo>
                    <a:pt x="1053" y="672"/>
                    <a:pt x="1053" y="676"/>
                    <a:pt x="1052" y="679"/>
                  </a:cubicBezTo>
                  <a:cubicBezTo>
                    <a:pt x="1052" y="679"/>
                    <a:pt x="1051" y="679"/>
                    <a:pt x="1051" y="679"/>
                  </a:cubicBezTo>
                  <a:moveTo>
                    <a:pt x="1090" y="677"/>
                  </a:moveTo>
                  <a:cubicBezTo>
                    <a:pt x="1088" y="669"/>
                    <a:pt x="1087" y="663"/>
                    <a:pt x="1086" y="658"/>
                  </a:cubicBezTo>
                  <a:cubicBezTo>
                    <a:pt x="1083" y="646"/>
                    <a:pt x="1071" y="624"/>
                    <a:pt x="1071" y="617"/>
                  </a:cubicBezTo>
                  <a:cubicBezTo>
                    <a:pt x="1080" y="617"/>
                    <a:pt x="1090" y="666"/>
                    <a:pt x="1090" y="677"/>
                  </a:cubicBezTo>
                  <a:moveTo>
                    <a:pt x="1099" y="677"/>
                  </a:moveTo>
                  <a:cubicBezTo>
                    <a:pt x="1098" y="669"/>
                    <a:pt x="1098" y="660"/>
                    <a:pt x="1097" y="651"/>
                  </a:cubicBezTo>
                  <a:cubicBezTo>
                    <a:pt x="1098" y="660"/>
                    <a:pt x="1100" y="669"/>
                    <a:pt x="1101" y="677"/>
                  </a:cubicBezTo>
                  <a:cubicBezTo>
                    <a:pt x="1100" y="677"/>
                    <a:pt x="1099" y="677"/>
                    <a:pt x="1099" y="677"/>
                  </a:cubicBezTo>
                  <a:moveTo>
                    <a:pt x="1038" y="675"/>
                  </a:moveTo>
                  <a:cubicBezTo>
                    <a:pt x="1039" y="665"/>
                    <a:pt x="1040" y="655"/>
                    <a:pt x="1042" y="645"/>
                  </a:cubicBezTo>
                  <a:cubicBezTo>
                    <a:pt x="1042" y="645"/>
                    <a:pt x="1043" y="645"/>
                    <a:pt x="1044" y="645"/>
                  </a:cubicBezTo>
                  <a:cubicBezTo>
                    <a:pt x="1044" y="654"/>
                    <a:pt x="1042" y="666"/>
                    <a:pt x="1040" y="675"/>
                  </a:cubicBezTo>
                  <a:cubicBezTo>
                    <a:pt x="1039" y="675"/>
                    <a:pt x="1039" y="675"/>
                    <a:pt x="1038" y="675"/>
                  </a:cubicBezTo>
                  <a:moveTo>
                    <a:pt x="1028" y="673"/>
                  </a:moveTo>
                  <a:cubicBezTo>
                    <a:pt x="1027" y="659"/>
                    <a:pt x="1027" y="645"/>
                    <a:pt x="1027" y="632"/>
                  </a:cubicBezTo>
                  <a:cubicBezTo>
                    <a:pt x="1025" y="615"/>
                    <a:pt x="1025" y="615"/>
                    <a:pt x="1026" y="610"/>
                  </a:cubicBezTo>
                  <a:cubicBezTo>
                    <a:pt x="1032" y="621"/>
                    <a:pt x="1023" y="644"/>
                    <a:pt x="1032" y="663"/>
                  </a:cubicBezTo>
                  <a:cubicBezTo>
                    <a:pt x="1032" y="647"/>
                    <a:pt x="1031" y="631"/>
                    <a:pt x="1031" y="616"/>
                  </a:cubicBezTo>
                  <a:cubicBezTo>
                    <a:pt x="1029" y="609"/>
                    <a:pt x="1027" y="602"/>
                    <a:pt x="1026" y="595"/>
                  </a:cubicBezTo>
                  <a:cubicBezTo>
                    <a:pt x="1028" y="595"/>
                    <a:pt x="1028" y="599"/>
                    <a:pt x="1030" y="602"/>
                  </a:cubicBezTo>
                  <a:cubicBezTo>
                    <a:pt x="1030" y="602"/>
                    <a:pt x="1031" y="602"/>
                    <a:pt x="1032" y="602"/>
                  </a:cubicBezTo>
                  <a:cubicBezTo>
                    <a:pt x="1032" y="608"/>
                    <a:pt x="1033" y="618"/>
                    <a:pt x="1036" y="629"/>
                  </a:cubicBezTo>
                  <a:cubicBezTo>
                    <a:pt x="1036" y="642"/>
                    <a:pt x="1036" y="657"/>
                    <a:pt x="1036" y="671"/>
                  </a:cubicBezTo>
                  <a:cubicBezTo>
                    <a:pt x="1035" y="671"/>
                    <a:pt x="1034" y="672"/>
                    <a:pt x="1034" y="672"/>
                  </a:cubicBezTo>
                  <a:cubicBezTo>
                    <a:pt x="1033" y="669"/>
                    <a:pt x="1032" y="666"/>
                    <a:pt x="1032" y="664"/>
                  </a:cubicBezTo>
                  <a:cubicBezTo>
                    <a:pt x="1031" y="664"/>
                    <a:pt x="1031" y="664"/>
                    <a:pt x="1031" y="664"/>
                  </a:cubicBezTo>
                  <a:cubicBezTo>
                    <a:pt x="1031" y="666"/>
                    <a:pt x="1031" y="668"/>
                    <a:pt x="1031" y="671"/>
                  </a:cubicBezTo>
                  <a:cubicBezTo>
                    <a:pt x="1030" y="671"/>
                    <a:pt x="1029" y="671"/>
                    <a:pt x="1029" y="671"/>
                  </a:cubicBezTo>
                  <a:cubicBezTo>
                    <a:pt x="1029" y="673"/>
                    <a:pt x="1029" y="673"/>
                    <a:pt x="1028" y="673"/>
                  </a:cubicBezTo>
                  <a:moveTo>
                    <a:pt x="1073" y="664"/>
                  </a:moveTo>
                  <a:cubicBezTo>
                    <a:pt x="1073" y="658"/>
                    <a:pt x="1072" y="651"/>
                    <a:pt x="1071" y="645"/>
                  </a:cubicBezTo>
                  <a:cubicBezTo>
                    <a:pt x="1073" y="647"/>
                    <a:pt x="1074" y="657"/>
                    <a:pt x="1075" y="664"/>
                  </a:cubicBezTo>
                  <a:cubicBezTo>
                    <a:pt x="1075" y="664"/>
                    <a:pt x="1074" y="664"/>
                    <a:pt x="1073" y="664"/>
                  </a:cubicBezTo>
                  <a:moveTo>
                    <a:pt x="1080" y="659"/>
                  </a:moveTo>
                  <a:cubicBezTo>
                    <a:pt x="1078" y="652"/>
                    <a:pt x="1075" y="649"/>
                    <a:pt x="1072" y="635"/>
                  </a:cubicBezTo>
                  <a:cubicBezTo>
                    <a:pt x="1073" y="635"/>
                    <a:pt x="1073" y="635"/>
                    <a:pt x="1074" y="635"/>
                  </a:cubicBezTo>
                  <a:cubicBezTo>
                    <a:pt x="1076" y="643"/>
                    <a:pt x="1079" y="646"/>
                    <a:pt x="1080" y="659"/>
                  </a:cubicBezTo>
                  <a:moveTo>
                    <a:pt x="1066" y="651"/>
                  </a:moveTo>
                  <a:cubicBezTo>
                    <a:pt x="1065" y="637"/>
                    <a:pt x="1065" y="622"/>
                    <a:pt x="1065" y="608"/>
                  </a:cubicBezTo>
                  <a:cubicBezTo>
                    <a:pt x="1062" y="597"/>
                    <a:pt x="1062" y="597"/>
                    <a:pt x="1062" y="592"/>
                  </a:cubicBezTo>
                  <a:cubicBezTo>
                    <a:pt x="1069" y="606"/>
                    <a:pt x="1070" y="624"/>
                    <a:pt x="1070" y="643"/>
                  </a:cubicBezTo>
                  <a:cubicBezTo>
                    <a:pt x="1067" y="650"/>
                    <a:pt x="1067" y="650"/>
                    <a:pt x="1066" y="651"/>
                  </a:cubicBezTo>
                  <a:moveTo>
                    <a:pt x="1004" y="634"/>
                  </a:moveTo>
                  <a:cubicBezTo>
                    <a:pt x="1002" y="626"/>
                    <a:pt x="999" y="619"/>
                    <a:pt x="997" y="611"/>
                  </a:cubicBezTo>
                  <a:cubicBezTo>
                    <a:pt x="993" y="605"/>
                    <a:pt x="990" y="599"/>
                    <a:pt x="987" y="594"/>
                  </a:cubicBezTo>
                  <a:cubicBezTo>
                    <a:pt x="987" y="594"/>
                    <a:pt x="989" y="594"/>
                    <a:pt x="990" y="594"/>
                  </a:cubicBezTo>
                  <a:cubicBezTo>
                    <a:pt x="992" y="596"/>
                    <a:pt x="992" y="600"/>
                    <a:pt x="999" y="603"/>
                  </a:cubicBezTo>
                  <a:cubicBezTo>
                    <a:pt x="1001" y="609"/>
                    <a:pt x="1006" y="623"/>
                    <a:pt x="1008" y="634"/>
                  </a:cubicBezTo>
                  <a:cubicBezTo>
                    <a:pt x="1006" y="634"/>
                    <a:pt x="1005" y="634"/>
                    <a:pt x="1004" y="634"/>
                  </a:cubicBezTo>
                  <a:moveTo>
                    <a:pt x="1019" y="630"/>
                  </a:moveTo>
                  <a:cubicBezTo>
                    <a:pt x="1013" y="612"/>
                    <a:pt x="1012" y="611"/>
                    <a:pt x="1006" y="587"/>
                  </a:cubicBezTo>
                  <a:cubicBezTo>
                    <a:pt x="1006" y="587"/>
                    <a:pt x="1007" y="587"/>
                    <a:pt x="1008" y="587"/>
                  </a:cubicBezTo>
                  <a:cubicBezTo>
                    <a:pt x="1008" y="588"/>
                    <a:pt x="1009" y="591"/>
                    <a:pt x="1010" y="593"/>
                  </a:cubicBezTo>
                  <a:cubicBezTo>
                    <a:pt x="1010" y="591"/>
                    <a:pt x="1011" y="590"/>
                    <a:pt x="1012" y="589"/>
                  </a:cubicBezTo>
                  <a:cubicBezTo>
                    <a:pt x="1016" y="600"/>
                    <a:pt x="1020" y="616"/>
                    <a:pt x="1019" y="630"/>
                  </a:cubicBezTo>
                  <a:moveTo>
                    <a:pt x="991" y="622"/>
                  </a:moveTo>
                  <a:cubicBezTo>
                    <a:pt x="991" y="619"/>
                    <a:pt x="991" y="617"/>
                    <a:pt x="991" y="615"/>
                  </a:cubicBezTo>
                  <a:cubicBezTo>
                    <a:pt x="992" y="615"/>
                    <a:pt x="992" y="615"/>
                    <a:pt x="994" y="615"/>
                  </a:cubicBezTo>
                  <a:cubicBezTo>
                    <a:pt x="993" y="617"/>
                    <a:pt x="993" y="619"/>
                    <a:pt x="993" y="621"/>
                  </a:cubicBezTo>
                  <a:cubicBezTo>
                    <a:pt x="992" y="621"/>
                    <a:pt x="991" y="622"/>
                    <a:pt x="991" y="622"/>
                  </a:cubicBezTo>
                  <a:moveTo>
                    <a:pt x="974" y="619"/>
                  </a:moveTo>
                  <a:cubicBezTo>
                    <a:pt x="974" y="617"/>
                    <a:pt x="974" y="615"/>
                    <a:pt x="975" y="613"/>
                  </a:cubicBezTo>
                  <a:cubicBezTo>
                    <a:pt x="975" y="613"/>
                    <a:pt x="976" y="613"/>
                    <a:pt x="977" y="613"/>
                  </a:cubicBezTo>
                  <a:cubicBezTo>
                    <a:pt x="977" y="615"/>
                    <a:pt x="977" y="617"/>
                    <a:pt x="977" y="619"/>
                  </a:cubicBezTo>
                  <a:cubicBezTo>
                    <a:pt x="976" y="619"/>
                    <a:pt x="975" y="619"/>
                    <a:pt x="974" y="619"/>
                  </a:cubicBezTo>
                  <a:moveTo>
                    <a:pt x="963" y="617"/>
                  </a:moveTo>
                  <a:cubicBezTo>
                    <a:pt x="962" y="614"/>
                    <a:pt x="962" y="614"/>
                    <a:pt x="964" y="612"/>
                  </a:cubicBezTo>
                  <a:cubicBezTo>
                    <a:pt x="965" y="612"/>
                    <a:pt x="965" y="612"/>
                    <a:pt x="967" y="612"/>
                  </a:cubicBezTo>
                  <a:cubicBezTo>
                    <a:pt x="966" y="613"/>
                    <a:pt x="966" y="615"/>
                    <a:pt x="966" y="617"/>
                  </a:cubicBezTo>
                  <a:cubicBezTo>
                    <a:pt x="965" y="617"/>
                    <a:pt x="964" y="617"/>
                    <a:pt x="963" y="617"/>
                  </a:cubicBezTo>
                  <a:moveTo>
                    <a:pt x="1017" y="616"/>
                  </a:moveTo>
                  <a:cubicBezTo>
                    <a:pt x="1014" y="609"/>
                    <a:pt x="1012" y="602"/>
                    <a:pt x="1010" y="595"/>
                  </a:cubicBezTo>
                  <a:cubicBezTo>
                    <a:pt x="1010" y="594"/>
                    <a:pt x="1011" y="594"/>
                    <a:pt x="1012" y="594"/>
                  </a:cubicBezTo>
                  <a:cubicBezTo>
                    <a:pt x="1012" y="600"/>
                    <a:pt x="1018" y="606"/>
                    <a:pt x="1017" y="616"/>
                  </a:cubicBezTo>
                  <a:moveTo>
                    <a:pt x="964" y="606"/>
                  </a:moveTo>
                  <a:cubicBezTo>
                    <a:pt x="964" y="604"/>
                    <a:pt x="964" y="603"/>
                    <a:pt x="964" y="601"/>
                  </a:cubicBezTo>
                  <a:cubicBezTo>
                    <a:pt x="965" y="601"/>
                    <a:pt x="965" y="601"/>
                    <a:pt x="967" y="601"/>
                  </a:cubicBezTo>
                  <a:cubicBezTo>
                    <a:pt x="966" y="603"/>
                    <a:pt x="965" y="604"/>
                    <a:pt x="964" y="606"/>
                  </a:cubicBezTo>
                  <a:moveTo>
                    <a:pt x="1078" y="605"/>
                  </a:moveTo>
                  <a:cubicBezTo>
                    <a:pt x="1076" y="600"/>
                    <a:pt x="1075" y="598"/>
                    <a:pt x="1076" y="595"/>
                  </a:cubicBezTo>
                  <a:cubicBezTo>
                    <a:pt x="1077" y="597"/>
                    <a:pt x="1078" y="602"/>
                    <a:pt x="1078" y="605"/>
                  </a:cubicBezTo>
                  <a:moveTo>
                    <a:pt x="959" y="604"/>
                  </a:moveTo>
                  <a:cubicBezTo>
                    <a:pt x="955" y="593"/>
                    <a:pt x="955" y="593"/>
                    <a:pt x="954" y="586"/>
                  </a:cubicBezTo>
                  <a:cubicBezTo>
                    <a:pt x="954" y="586"/>
                    <a:pt x="955" y="586"/>
                    <a:pt x="956" y="586"/>
                  </a:cubicBezTo>
                  <a:cubicBezTo>
                    <a:pt x="958" y="590"/>
                    <a:pt x="958" y="595"/>
                    <a:pt x="959" y="604"/>
                  </a:cubicBezTo>
                  <a:moveTo>
                    <a:pt x="1089" y="595"/>
                  </a:moveTo>
                  <a:cubicBezTo>
                    <a:pt x="1087" y="590"/>
                    <a:pt x="1087" y="590"/>
                    <a:pt x="1088" y="588"/>
                  </a:cubicBezTo>
                  <a:cubicBezTo>
                    <a:pt x="1089" y="591"/>
                    <a:pt x="1089" y="591"/>
                    <a:pt x="1089" y="595"/>
                  </a:cubicBezTo>
                  <a:moveTo>
                    <a:pt x="1084" y="590"/>
                  </a:moveTo>
                  <a:cubicBezTo>
                    <a:pt x="1083" y="587"/>
                    <a:pt x="1081" y="586"/>
                    <a:pt x="1080" y="585"/>
                  </a:cubicBezTo>
                  <a:cubicBezTo>
                    <a:pt x="1078" y="580"/>
                    <a:pt x="1076" y="576"/>
                    <a:pt x="1075" y="572"/>
                  </a:cubicBezTo>
                  <a:cubicBezTo>
                    <a:pt x="1074" y="572"/>
                    <a:pt x="1074" y="572"/>
                    <a:pt x="1073" y="572"/>
                  </a:cubicBezTo>
                  <a:cubicBezTo>
                    <a:pt x="1072" y="569"/>
                    <a:pt x="1071" y="567"/>
                    <a:pt x="1070" y="565"/>
                  </a:cubicBezTo>
                  <a:cubicBezTo>
                    <a:pt x="1069" y="565"/>
                    <a:pt x="1068" y="565"/>
                    <a:pt x="1067" y="565"/>
                  </a:cubicBezTo>
                  <a:cubicBezTo>
                    <a:pt x="1067" y="556"/>
                    <a:pt x="1054" y="546"/>
                    <a:pt x="1053" y="543"/>
                  </a:cubicBezTo>
                  <a:cubicBezTo>
                    <a:pt x="1052" y="543"/>
                    <a:pt x="1051" y="543"/>
                    <a:pt x="1050" y="543"/>
                  </a:cubicBezTo>
                  <a:cubicBezTo>
                    <a:pt x="1050" y="542"/>
                    <a:pt x="1050" y="541"/>
                    <a:pt x="1050" y="540"/>
                  </a:cubicBezTo>
                  <a:cubicBezTo>
                    <a:pt x="1053" y="541"/>
                    <a:pt x="1056" y="544"/>
                    <a:pt x="1059" y="550"/>
                  </a:cubicBezTo>
                  <a:cubicBezTo>
                    <a:pt x="1059" y="550"/>
                    <a:pt x="1060" y="550"/>
                    <a:pt x="1062" y="550"/>
                  </a:cubicBezTo>
                  <a:cubicBezTo>
                    <a:pt x="1064" y="559"/>
                    <a:pt x="1081" y="572"/>
                    <a:pt x="1084" y="590"/>
                  </a:cubicBezTo>
                  <a:moveTo>
                    <a:pt x="942" y="587"/>
                  </a:moveTo>
                  <a:cubicBezTo>
                    <a:pt x="939" y="584"/>
                    <a:pt x="940" y="581"/>
                    <a:pt x="940" y="579"/>
                  </a:cubicBezTo>
                  <a:cubicBezTo>
                    <a:pt x="940" y="579"/>
                    <a:pt x="941" y="579"/>
                    <a:pt x="942" y="580"/>
                  </a:cubicBezTo>
                  <a:cubicBezTo>
                    <a:pt x="942" y="582"/>
                    <a:pt x="942" y="585"/>
                    <a:pt x="942" y="587"/>
                  </a:cubicBezTo>
                  <a:moveTo>
                    <a:pt x="898" y="584"/>
                  </a:moveTo>
                  <a:cubicBezTo>
                    <a:pt x="897" y="583"/>
                    <a:pt x="896" y="581"/>
                    <a:pt x="896" y="580"/>
                  </a:cubicBezTo>
                  <a:cubicBezTo>
                    <a:pt x="895" y="580"/>
                    <a:pt x="895" y="580"/>
                    <a:pt x="894" y="580"/>
                  </a:cubicBezTo>
                  <a:cubicBezTo>
                    <a:pt x="893" y="575"/>
                    <a:pt x="887" y="567"/>
                    <a:pt x="885" y="566"/>
                  </a:cubicBezTo>
                  <a:cubicBezTo>
                    <a:pt x="885" y="565"/>
                    <a:pt x="885" y="564"/>
                    <a:pt x="885" y="563"/>
                  </a:cubicBezTo>
                  <a:cubicBezTo>
                    <a:pt x="886" y="563"/>
                    <a:pt x="887" y="563"/>
                    <a:pt x="888" y="563"/>
                  </a:cubicBezTo>
                  <a:cubicBezTo>
                    <a:pt x="889" y="569"/>
                    <a:pt x="895" y="575"/>
                    <a:pt x="900" y="584"/>
                  </a:cubicBezTo>
                  <a:cubicBezTo>
                    <a:pt x="899" y="584"/>
                    <a:pt x="898" y="584"/>
                    <a:pt x="898" y="584"/>
                  </a:cubicBezTo>
                  <a:moveTo>
                    <a:pt x="1085" y="582"/>
                  </a:moveTo>
                  <a:cubicBezTo>
                    <a:pt x="1084" y="580"/>
                    <a:pt x="1083" y="578"/>
                    <a:pt x="1082" y="576"/>
                  </a:cubicBezTo>
                  <a:cubicBezTo>
                    <a:pt x="1081" y="576"/>
                    <a:pt x="1081" y="576"/>
                    <a:pt x="1081" y="576"/>
                  </a:cubicBezTo>
                  <a:cubicBezTo>
                    <a:pt x="1079" y="568"/>
                    <a:pt x="1076" y="567"/>
                    <a:pt x="1075" y="563"/>
                  </a:cubicBezTo>
                  <a:cubicBezTo>
                    <a:pt x="1080" y="565"/>
                    <a:pt x="1084" y="573"/>
                    <a:pt x="1087" y="582"/>
                  </a:cubicBezTo>
                  <a:cubicBezTo>
                    <a:pt x="1086" y="582"/>
                    <a:pt x="1085" y="582"/>
                    <a:pt x="1085" y="582"/>
                  </a:cubicBezTo>
                  <a:moveTo>
                    <a:pt x="951" y="581"/>
                  </a:moveTo>
                  <a:cubicBezTo>
                    <a:pt x="951" y="580"/>
                    <a:pt x="950" y="579"/>
                    <a:pt x="950" y="578"/>
                  </a:cubicBezTo>
                  <a:cubicBezTo>
                    <a:pt x="950" y="577"/>
                    <a:pt x="951" y="575"/>
                    <a:pt x="951" y="575"/>
                  </a:cubicBezTo>
                  <a:cubicBezTo>
                    <a:pt x="951" y="577"/>
                    <a:pt x="951" y="579"/>
                    <a:pt x="951" y="581"/>
                  </a:cubicBezTo>
                  <a:moveTo>
                    <a:pt x="1053" y="579"/>
                  </a:moveTo>
                  <a:cubicBezTo>
                    <a:pt x="1053" y="578"/>
                    <a:pt x="1052" y="577"/>
                    <a:pt x="1052" y="576"/>
                  </a:cubicBezTo>
                  <a:cubicBezTo>
                    <a:pt x="1051" y="576"/>
                    <a:pt x="1050" y="576"/>
                    <a:pt x="1050" y="576"/>
                  </a:cubicBezTo>
                  <a:cubicBezTo>
                    <a:pt x="1049" y="574"/>
                    <a:pt x="1049" y="572"/>
                    <a:pt x="1048" y="569"/>
                  </a:cubicBezTo>
                  <a:cubicBezTo>
                    <a:pt x="1048" y="569"/>
                    <a:pt x="1047" y="569"/>
                    <a:pt x="1047" y="569"/>
                  </a:cubicBezTo>
                  <a:cubicBezTo>
                    <a:pt x="1045" y="565"/>
                    <a:pt x="1042" y="561"/>
                    <a:pt x="1040" y="557"/>
                  </a:cubicBezTo>
                  <a:cubicBezTo>
                    <a:pt x="1042" y="557"/>
                    <a:pt x="1048" y="565"/>
                    <a:pt x="1050" y="571"/>
                  </a:cubicBezTo>
                  <a:cubicBezTo>
                    <a:pt x="1050" y="571"/>
                    <a:pt x="1051" y="572"/>
                    <a:pt x="1052" y="572"/>
                  </a:cubicBezTo>
                  <a:cubicBezTo>
                    <a:pt x="1052" y="574"/>
                    <a:pt x="1053" y="576"/>
                    <a:pt x="1053" y="579"/>
                  </a:cubicBezTo>
                  <a:moveTo>
                    <a:pt x="957" y="577"/>
                  </a:moveTo>
                  <a:cubicBezTo>
                    <a:pt x="956" y="575"/>
                    <a:pt x="956" y="573"/>
                    <a:pt x="956" y="572"/>
                  </a:cubicBezTo>
                  <a:cubicBezTo>
                    <a:pt x="957" y="572"/>
                    <a:pt x="958" y="572"/>
                    <a:pt x="959" y="572"/>
                  </a:cubicBezTo>
                  <a:cubicBezTo>
                    <a:pt x="959" y="573"/>
                    <a:pt x="959" y="575"/>
                    <a:pt x="960" y="577"/>
                  </a:cubicBezTo>
                  <a:cubicBezTo>
                    <a:pt x="959" y="577"/>
                    <a:pt x="958" y="577"/>
                    <a:pt x="957" y="577"/>
                  </a:cubicBezTo>
                  <a:moveTo>
                    <a:pt x="932" y="576"/>
                  </a:moveTo>
                  <a:cubicBezTo>
                    <a:pt x="932" y="574"/>
                    <a:pt x="931" y="573"/>
                    <a:pt x="931" y="572"/>
                  </a:cubicBezTo>
                  <a:cubicBezTo>
                    <a:pt x="933" y="572"/>
                    <a:pt x="934" y="572"/>
                    <a:pt x="936" y="572"/>
                  </a:cubicBezTo>
                  <a:cubicBezTo>
                    <a:pt x="935" y="573"/>
                    <a:pt x="935" y="574"/>
                    <a:pt x="934" y="576"/>
                  </a:cubicBezTo>
                  <a:cubicBezTo>
                    <a:pt x="934" y="576"/>
                    <a:pt x="933" y="576"/>
                    <a:pt x="932" y="576"/>
                  </a:cubicBezTo>
                  <a:moveTo>
                    <a:pt x="928" y="563"/>
                  </a:moveTo>
                  <a:cubicBezTo>
                    <a:pt x="926" y="562"/>
                    <a:pt x="925" y="560"/>
                    <a:pt x="924" y="559"/>
                  </a:cubicBezTo>
                  <a:cubicBezTo>
                    <a:pt x="925" y="559"/>
                    <a:pt x="927" y="559"/>
                    <a:pt x="929" y="559"/>
                  </a:cubicBezTo>
                  <a:cubicBezTo>
                    <a:pt x="929" y="560"/>
                    <a:pt x="929" y="562"/>
                    <a:pt x="930" y="563"/>
                  </a:cubicBezTo>
                  <a:cubicBezTo>
                    <a:pt x="929" y="563"/>
                    <a:pt x="929" y="563"/>
                    <a:pt x="928" y="563"/>
                  </a:cubicBezTo>
                  <a:moveTo>
                    <a:pt x="934" y="554"/>
                  </a:moveTo>
                  <a:cubicBezTo>
                    <a:pt x="929" y="550"/>
                    <a:pt x="929" y="550"/>
                    <a:pt x="927" y="550"/>
                  </a:cubicBezTo>
                  <a:cubicBezTo>
                    <a:pt x="927" y="549"/>
                    <a:pt x="927" y="548"/>
                    <a:pt x="927" y="548"/>
                  </a:cubicBezTo>
                  <a:cubicBezTo>
                    <a:pt x="929" y="548"/>
                    <a:pt x="931" y="548"/>
                    <a:pt x="934" y="548"/>
                  </a:cubicBezTo>
                  <a:cubicBezTo>
                    <a:pt x="936" y="552"/>
                    <a:pt x="936" y="552"/>
                    <a:pt x="936" y="553"/>
                  </a:cubicBezTo>
                  <a:cubicBezTo>
                    <a:pt x="935" y="553"/>
                    <a:pt x="934" y="554"/>
                    <a:pt x="934" y="554"/>
                  </a:cubicBezTo>
                  <a:moveTo>
                    <a:pt x="907" y="548"/>
                  </a:moveTo>
                  <a:cubicBezTo>
                    <a:pt x="904" y="540"/>
                    <a:pt x="898" y="542"/>
                    <a:pt x="896" y="541"/>
                  </a:cubicBezTo>
                  <a:cubicBezTo>
                    <a:pt x="896" y="540"/>
                    <a:pt x="896" y="540"/>
                    <a:pt x="896" y="539"/>
                  </a:cubicBezTo>
                  <a:cubicBezTo>
                    <a:pt x="895" y="539"/>
                    <a:pt x="894" y="539"/>
                    <a:pt x="893" y="539"/>
                  </a:cubicBezTo>
                  <a:cubicBezTo>
                    <a:pt x="893" y="537"/>
                    <a:pt x="893" y="536"/>
                    <a:pt x="893" y="535"/>
                  </a:cubicBezTo>
                  <a:cubicBezTo>
                    <a:pt x="895" y="534"/>
                    <a:pt x="896" y="534"/>
                    <a:pt x="898" y="534"/>
                  </a:cubicBezTo>
                  <a:cubicBezTo>
                    <a:pt x="901" y="538"/>
                    <a:pt x="905" y="543"/>
                    <a:pt x="909" y="548"/>
                  </a:cubicBezTo>
                  <a:cubicBezTo>
                    <a:pt x="908" y="548"/>
                    <a:pt x="907" y="548"/>
                    <a:pt x="907" y="548"/>
                  </a:cubicBezTo>
                  <a:moveTo>
                    <a:pt x="917" y="548"/>
                  </a:moveTo>
                  <a:cubicBezTo>
                    <a:pt x="915" y="546"/>
                    <a:pt x="912" y="543"/>
                    <a:pt x="909" y="542"/>
                  </a:cubicBezTo>
                  <a:cubicBezTo>
                    <a:pt x="912" y="542"/>
                    <a:pt x="916" y="543"/>
                    <a:pt x="920" y="544"/>
                  </a:cubicBezTo>
                  <a:cubicBezTo>
                    <a:pt x="920" y="545"/>
                    <a:pt x="920" y="546"/>
                    <a:pt x="920" y="547"/>
                  </a:cubicBezTo>
                  <a:cubicBezTo>
                    <a:pt x="919" y="547"/>
                    <a:pt x="918" y="547"/>
                    <a:pt x="917" y="548"/>
                  </a:cubicBezTo>
                  <a:moveTo>
                    <a:pt x="1029" y="546"/>
                  </a:moveTo>
                  <a:cubicBezTo>
                    <a:pt x="1028" y="543"/>
                    <a:pt x="1028" y="541"/>
                    <a:pt x="1028" y="539"/>
                  </a:cubicBezTo>
                  <a:cubicBezTo>
                    <a:pt x="1031" y="539"/>
                    <a:pt x="1031" y="543"/>
                    <a:pt x="1033" y="546"/>
                  </a:cubicBezTo>
                  <a:cubicBezTo>
                    <a:pt x="1031" y="546"/>
                    <a:pt x="1030" y="546"/>
                    <a:pt x="1029" y="546"/>
                  </a:cubicBezTo>
                  <a:moveTo>
                    <a:pt x="924" y="543"/>
                  </a:moveTo>
                  <a:cubicBezTo>
                    <a:pt x="922" y="542"/>
                    <a:pt x="920" y="540"/>
                    <a:pt x="919" y="539"/>
                  </a:cubicBezTo>
                  <a:cubicBezTo>
                    <a:pt x="919" y="538"/>
                    <a:pt x="919" y="537"/>
                    <a:pt x="919" y="537"/>
                  </a:cubicBezTo>
                  <a:cubicBezTo>
                    <a:pt x="922" y="537"/>
                    <a:pt x="924" y="535"/>
                    <a:pt x="926" y="543"/>
                  </a:cubicBezTo>
                  <a:cubicBezTo>
                    <a:pt x="925" y="543"/>
                    <a:pt x="924" y="543"/>
                    <a:pt x="924" y="543"/>
                  </a:cubicBezTo>
                  <a:moveTo>
                    <a:pt x="1042" y="537"/>
                  </a:moveTo>
                  <a:cubicBezTo>
                    <a:pt x="1041" y="536"/>
                    <a:pt x="1041" y="536"/>
                    <a:pt x="1040" y="535"/>
                  </a:cubicBezTo>
                  <a:cubicBezTo>
                    <a:pt x="1042" y="535"/>
                    <a:pt x="1044" y="535"/>
                    <a:pt x="1045" y="536"/>
                  </a:cubicBezTo>
                  <a:cubicBezTo>
                    <a:pt x="1044" y="536"/>
                    <a:pt x="1043" y="537"/>
                    <a:pt x="1042" y="537"/>
                  </a:cubicBezTo>
                  <a:moveTo>
                    <a:pt x="809" y="490"/>
                  </a:moveTo>
                  <a:cubicBezTo>
                    <a:pt x="809" y="489"/>
                    <a:pt x="809" y="488"/>
                    <a:pt x="809" y="487"/>
                  </a:cubicBezTo>
                  <a:cubicBezTo>
                    <a:pt x="812" y="487"/>
                    <a:pt x="814" y="486"/>
                    <a:pt x="816" y="486"/>
                  </a:cubicBezTo>
                  <a:cubicBezTo>
                    <a:pt x="816" y="487"/>
                    <a:pt x="816" y="488"/>
                    <a:pt x="816" y="490"/>
                  </a:cubicBezTo>
                  <a:cubicBezTo>
                    <a:pt x="814" y="490"/>
                    <a:pt x="812" y="490"/>
                    <a:pt x="809" y="490"/>
                  </a:cubicBezTo>
                  <a:moveTo>
                    <a:pt x="800" y="487"/>
                  </a:moveTo>
                  <a:cubicBezTo>
                    <a:pt x="800" y="486"/>
                    <a:pt x="800" y="486"/>
                    <a:pt x="800" y="485"/>
                  </a:cubicBezTo>
                  <a:cubicBezTo>
                    <a:pt x="802" y="485"/>
                    <a:pt x="804" y="485"/>
                    <a:pt x="807" y="485"/>
                  </a:cubicBezTo>
                  <a:cubicBezTo>
                    <a:pt x="804" y="486"/>
                    <a:pt x="802" y="486"/>
                    <a:pt x="800" y="487"/>
                  </a:cubicBezTo>
                  <a:moveTo>
                    <a:pt x="991" y="486"/>
                  </a:moveTo>
                  <a:cubicBezTo>
                    <a:pt x="989" y="483"/>
                    <a:pt x="987" y="483"/>
                    <a:pt x="987" y="481"/>
                  </a:cubicBezTo>
                  <a:cubicBezTo>
                    <a:pt x="986" y="481"/>
                    <a:pt x="986" y="481"/>
                    <a:pt x="985" y="481"/>
                  </a:cubicBezTo>
                  <a:cubicBezTo>
                    <a:pt x="984" y="480"/>
                    <a:pt x="984" y="478"/>
                    <a:pt x="983" y="477"/>
                  </a:cubicBezTo>
                  <a:cubicBezTo>
                    <a:pt x="982" y="477"/>
                    <a:pt x="982" y="477"/>
                    <a:pt x="981" y="477"/>
                  </a:cubicBezTo>
                  <a:cubicBezTo>
                    <a:pt x="983" y="479"/>
                    <a:pt x="984" y="481"/>
                    <a:pt x="986" y="484"/>
                  </a:cubicBezTo>
                  <a:cubicBezTo>
                    <a:pt x="985" y="484"/>
                    <a:pt x="985" y="485"/>
                    <a:pt x="984" y="485"/>
                  </a:cubicBezTo>
                  <a:cubicBezTo>
                    <a:pt x="983" y="478"/>
                    <a:pt x="970" y="472"/>
                    <a:pt x="970" y="472"/>
                  </a:cubicBezTo>
                  <a:cubicBezTo>
                    <a:pt x="970" y="473"/>
                    <a:pt x="970" y="474"/>
                    <a:pt x="971" y="475"/>
                  </a:cubicBezTo>
                  <a:cubicBezTo>
                    <a:pt x="970" y="476"/>
                    <a:pt x="969" y="476"/>
                    <a:pt x="968" y="477"/>
                  </a:cubicBezTo>
                  <a:cubicBezTo>
                    <a:pt x="968" y="472"/>
                    <a:pt x="956" y="471"/>
                    <a:pt x="955" y="470"/>
                  </a:cubicBezTo>
                  <a:cubicBezTo>
                    <a:pt x="955" y="469"/>
                    <a:pt x="955" y="468"/>
                    <a:pt x="955" y="468"/>
                  </a:cubicBezTo>
                  <a:cubicBezTo>
                    <a:pt x="958" y="468"/>
                    <a:pt x="962" y="469"/>
                    <a:pt x="965" y="467"/>
                  </a:cubicBezTo>
                  <a:cubicBezTo>
                    <a:pt x="967" y="467"/>
                    <a:pt x="968" y="467"/>
                    <a:pt x="970" y="467"/>
                  </a:cubicBezTo>
                  <a:cubicBezTo>
                    <a:pt x="970" y="467"/>
                    <a:pt x="969" y="466"/>
                    <a:pt x="969" y="465"/>
                  </a:cubicBezTo>
                  <a:cubicBezTo>
                    <a:pt x="960" y="462"/>
                    <a:pt x="951" y="460"/>
                    <a:pt x="943" y="457"/>
                  </a:cubicBezTo>
                  <a:cubicBezTo>
                    <a:pt x="943" y="456"/>
                    <a:pt x="943" y="455"/>
                    <a:pt x="943" y="455"/>
                  </a:cubicBezTo>
                  <a:cubicBezTo>
                    <a:pt x="951" y="455"/>
                    <a:pt x="957" y="457"/>
                    <a:pt x="970" y="461"/>
                  </a:cubicBezTo>
                  <a:cubicBezTo>
                    <a:pt x="970" y="462"/>
                    <a:pt x="970" y="462"/>
                    <a:pt x="970" y="463"/>
                  </a:cubicBezTo>
                  <a:cubicBezTo>
                    <a:pt x="973" y="465"/>
                    <a:pt x="991" y="476"/>
                    <a:pt x="991" y="486"/>
                  </a:cubicBezTo>
                  <a:moveTo>
                    <a:pt x="973" y="485"/>
                  </a:moveTo>
                  <a:cubicBezTo>
                    <a:pt x="970" y="480"/>
                    <a:pt x="967" y="481"/>
                    <a:pt x="964" y="481"/>
                  </a:cubicBezTo>
                  <a:cubicBezTo>
                    <a:pt x="964" y="480"/>
                    <a:pt x="964" y="479"/>
                    <a:pt x="964" y="479"/>
                  </a:cubicBezTo>
                  <a:cubicBezTo>
                    <a:pt x="963" y="479"/>
                    <a:pt x="962" y="479"/>
                    <a:pt x="961" y="479"/>
                  </a:cubicBezTo>
                  <a:cubicBezTo>
                    <a:pt x="961" y="478"/>
                    <a:pt x="961" y="477"/>
                    <a:pt x="961" y="477"/>
                  </a:cubicBezTo>
                  <a:cubicBezTo>
                    <a:pt x="965" y="477"/>
                    <a:pt x="966" y="477"/>
                    <a:pt x="973" y="480"/>
                  </a:cubicBezTo>
                  <a:cubicBezTo>
                    <a:pt x="974" y="483"/>
                    <a:pt x="974" y="483"/>
                    <a:pt x="976" y="484"/>
                  </a:cubicBezTo>
                  <a:cubicBezTo>
                    <a:pt x="975" y="484"/>
                    <a:pt x="974" y="485"/>
                    <a:pt x="973" y="485"/>
                  </a:cubicBezTo>
                  <a:moveTo>
                    <a:pt x="953" y="480"/>
                  </a:moveTo>
                  <a:cubicBezTo>
                    <a:pt x="950" y="477"/>
                    <a:pt x="951" y="477"/>
                    <a:pt x="951" y="476"/>
                  </a:cubicBezTo>
                  <a:cubicBezTo>
                    <a:pt x="952" y="477"/>
                    <a:pt x="953" y="477"/>
                    <a:pt x="954" y="479"/>
                  </a:cubicBezTo>
                  <a:cubicBezTo>
                    <a:pt x="954" y="479"/>
                    <a:pt x="953" y="479"/>
                    <a:pt x="953" y="480"/>
                  </a:cubicBezTo>
                  <a:moveTo>
                    <a:pt x="974" y="472"/>
                  </a:moveTo>
                  <a:cubicBezTo>
                    <a:pt x="973" y="471"/>
                    <a:pt x="972" y="470"/>
                    <a:pt x="972" y="469"/>
                  </a:cubicBezTo>
                  <a:cubicBezTo>
                    <a:pt x="972" y="468"/>
                    <a:pt x="973" y="468"/>
                    <a:pt x="974" y="468"/>
                  </a:cubicBezTo>
                  <a:cubicBezTo>
                    <a:pt x="975" y="470"/>
                    <a:pt x="976" y="471"/>
                    <a:pt x="977" y="472"/>
                  </a:cubicBezTo>
                  <a:cubicBezTo>
                    <a:pt x="976" y="472"/>
                    <a:pt x="975" y="472"/>
                    <a:pt x="974" y="472"/>
                  </a:cubicBezTo>
                  <a:moveTo>
                    <a:pt x="940" y="468"/>
                  </a:moveTo>
                  <a:cubicBezTo>
                    <a:pt x="937" y="465"/>
                    <a:pt x="933" y="462"/>
                    <a:pt x="930" y="460"/>
                  </a:cubicBezTo>
                  <a:cubicBezTo>
                    <a:pt x="931" y="460"/>
                    <a:pt x="940" y="460"/>
                    <a:pt x="940" y="468"/>
                  </a:cubicBezTo>
                  <a:moveTo>
                    <a:pt x="926" y="466"/>
                  </a:moveTo>
                  <a:cubicBezTo>
                    <a:pt x="926" y="465"/>
                    <a:pt x="926" y="464"/>
                    <a:pt x="926" y="464"/>
                  </a:cubicBezTo>
                  <a:cubicBezTo>
                    <a:pt x="923" y="463"/>
                    <a:pt x="921" y="462"/>
                    <a:pt x="919" y="461"/>
                  </a:cubicBezTo>
                  <a:cubicBezTo>
                    <a:pt x="919" y="461"/>
                    <a:pt x="919" y="460"/>
                    <a:pt x="919" y="459"/>
                  </a:cubicBezTo>
                  <a:cubicBezTo>
                    <a:pt x="921" y="460"/>
                    <a:pt x="924" y="461"/>
                    <a:pt x="927" y="461"/>
                  </a:cubicBezTo>
                  <a:cubicBezTo>
                    <a:pt x="927" y="462"/>
                    <a:pt x="927" y="462"/>
                    <a:pt x="927" y="463"/>
                  </a:cubicBezTo>
                  <a:cubicBezTo>
                    <a:pt x="929" y="464"/>
                    <a:pt x="930" y="464"/>
                    <a:pt x="931" y="464"/>
                  </a:cubicBezTo>
                  <a:cubicBezTo>
                    <a:pt x="929" y="465"/>
                    <a:pt x="928" y="465"/>
                    <a:pt x="926" y="466"/>
                  </a:cubicBezTo>
                  <a:moveTo>
                    <a:pt x="981" y="464"/>
                  </a:moveTo>
                  <a:cubicBezTo>
                    <a:pt x="980" y="464"/>
                    <a:pt x="979" y="463"/>
                    <a:pt x="978" y="462"/>
                  </a:cubicBezTo>
                  <a:cubicBezTo>
                    <a:pt x="979" y="461"/>
                    <a:pt x="980" y="461"/>
                    <a:pt x="981" y="461"/>
                  </a:cubicBezTo>
                  <a:cubicBezTo>
                    <a:pt x="981" y="462"/>
                    <a:pt x="981" y="463"/>
                    <a:pt x="981" y="464"/>
                  </a:cubicBezTo>
                  <a:moveTo>
                    <a:pt x="912" y="464"/>
                  </a:moveTo>
                  <a:cubicBezTo>
                    <a:pt x="906" y="459"/>
                    <a:pt x="900" y="459"/>
                    <a:pt x="901" y="456"/>
                  </a:cubicBezTo>
                  <a:cubicBezTo>
                    <a:pt x="902" y="456"/>
                    <a:pt x="904" y="457"/>
                    <a:pt x="905" y="457"/>
                  </a:cubicBezTo>
                  <a:cubicBezTo>
                    <a:pt x="905" y="460"/>
                    <a:pt x="913" y="461"/>
                    <a:pt x="915" y="461"/>
                  </a:cubicBezTo>
                  <a:cubicBezTo>
                    <a:pt x="915" y="462"/>
                    <a:pt x="915" y="463"/>
                    <a:pt x="915" y="464"/>
                  </a:cubicBezTo>
                  <a:cubicBezTo>
                    <a:pt x="914" y="464"/>
                    <a:pt x="913" y="464"/>
                    <a:pt x="912" y="464"/>
                  </a:cubicBezTo>
                  <a:moveTo>
                    <a:pt x="948" y="464"/>
                  </a:moveTo>
                  <a:cubicBezTo>
                    <a:pt x="948" y="462"/>
                    <a:pt x="947" y="461"/>
                    <a:pt x="947" y="461"/>
                  </a:cubicBezTo>
                  <a:cubicBezTo>
                    <a:pt x="949" y="461"/>
                    <a:pt x="951" y="461"/>
                    <a:pt x="954" y="461"/>
                  </a:cubicBezTo>
                  <a:cubicBezTo>
                    <a:pt x="954" y="462"/>
                    <a:pt x="954" y="463"/>
                    <a:pt x="954" y="464"/>
                  </a:cubicBezTo>
                  <a:cubicBezTo>
                    <a:pt x="952" y="464"/>
                    <a:pt x="950" y="464"/>
                    <a:pt x="948" y="464"/>
                  </a:cubicBezTo>
                  <a:moveTo>
                    <a:pt x="976" y="460"/>
                  </a:moveTo>
                  <a:cubicBezTo>
                    <a:pt x="975" y="460"/>
                    <a:pt x="973" y="459"/>
                    <a:pt x="973" y="459"/>
                  </a:cubicBezTo>
                  <a:cubicBezTo>
                    <a:pt x="973" y="457"/>
                    <a:pt x="970" y="457"/>
                    <a:pt x="968" y="455"/>
                  </a:cubicBezTo>
                  <a:cubicBezTo>
                    <a:pt x="969" y="455"/>
                    <a:pt x="970" y="455"/>
                    <a:pt x="972" y="455"/>
                  </a:cubicBezTo>
                  <a:cubicBezTo>
                    <a:pt x="976" y="458"/>
                    <a:pt x="976" y="458"/>
                    <a:pt x="976" y="460"/>
                  </a:cubicBezTo>
                  <a:moveTo>
                    <a:pt x="912" y="458"/>
                  </a:moveTo>
                  <a:cubicBezTo>
                    <a:pt x="907" y="455"/>
                    <a:pt x="907" y="455"/>
                    <a:pt x="908" y="454"/>
                  </a:cubicBezTo>
                  <a:cubicBezTo>
                    <a:pt x="909" y="455"/>
                    <a:pt x="912" y="455"/>
                    <a:pt x="914" y="455"/>
                  </a:cubicBezTo>
                  <a:cubicBezTo>
                    <a:pt x="914" y="456"/>
                    <a:pt x="914" y="457"/>
                    <a:pt x="915" y="458"/>
                  </a:cubicBezTo>
                  <a:cubicBezTo>
                    <a:pt x="914" y="458"/>
                    <a:pt x="913" y="458"/>
                    <a:pt x="912" y="458"/>
                  </a:cubicBezTo>
                  <a:moveTo>
                    <a:pt x="923" y="457"/>
                  </a:moveTo>
                  <a:cubicBezTo>
                    <a:pt x="923" y="456"/>
                    <a:pt x="922" y="456"/>
                    <a:pt x="922" y="455"/>
                  </a:cubicBezTo>
                  <a:cubicBezTo>
                    <a:pt x="923" y="455"/>
                    <a:pt x="925" y="455"/>
                    <a:pt x="927" y="456"/>
                  </a:cubicBezTo>
                  <a:cubicBezTo>
                    <a:pt x="926" y="456"/>
                    <a:pt x="924" y="457"/>
                    <a:pt x="923" y="457"/>
                  </a:cubicBezTo>
                  <a:moveTo>
                    <a:pt x="375" y="932"/>
                  </a:moveTo>
                  <a:cubicBezTo>
                    <a:pt x="375" y="927"/>
                    <a:pt x="392" y="892"/>
                    <a:pt x="396" y="896"/>
                  </a:cubicBezTo>
                  <a:cubicBezTo>
                    <a:pt x="388" y="903"/>
                    <a:pt x="381" y="920"/>
                    <a:pt x="379" y="932"/>
                  </a:cubicBezTo>
                  <a:cubicBezTo>
                    <a:pt x="377" y="932"/>
                    <a:pt x="376" y="932"/>
                    <a:pt x="375" y="932"/>
                  </a:cubicBezTo>
                  <a:moveTo>
                    <a:pt x="381" y="932"/>
                  </a:moveTo>
                  <a:cubicBezTo>
                    <a:pt x="385" y="923"/>
                    <a:pt x="388" y="915"/>
                    <a:pt x="393" y="906"/>
                  </a:cubicBezTo>
                  <a:cubicBezTo>
                    <a:pt x="392" y="912"/>
                    <a:pt x="389" y="916"/>
                    <a:pt x="387" y="922"/>
                  </a:cubicBezTo>
                  <a:cubicBezTo>
                    <a:pt x="383" y="922"/>
                    <a:pt x="386" y="929"/>
                    <a:pt x="381" y="932"/>
                  </a:cubicBezTo>
                  <a:moveTo>
                    <a:pt x="449" y="923"/>
                  </a:moveTo>
                  <a:cubicBezTo>
                    <a:pt x="444" y="918"/>
                    <a:pt x="443" y="920"/>
                    <a:pt x="440" y="920"/>
                  </a:cubicBezTo>
                  <a:cubicBezTo>
                    <a:pt x="439" y="918"/>
                    <a:pt x="439" y="916"/>
                    <a:pt x="438" y="915"/>
                  </a:cubicBezTo>
                  <a:cubicBezTo>
                    <a:pt x="438" y="915"/>
                    <a:pt x="437" y="915"/>
                    <a:pt x="436" y="915"/>
                  </a:cubicBezTo>
                  <a:cubicBezTo>
                    <a:pt x="436" y="913"/>
                    <a:pt x="436" y="912"/>
                    <a:pt x="436" y="910"/>
                  </a:cubicBezTo>
                  <a:cubicBezTo>
                    <a:pt x="438" y="908"/>
                    <a:pt x="441" y="906"/>
                    <a:pt x="444" y="903"/>
                  </a:cubicBezTo>
                  <a:cubicBezTo>
                    <a:pt x="445" y="900"/>
                    <a:pt x="450" y="897"/>
                    <a:pt x="455" y="895"/>
                  </a:cubicBezTo>
                  <a:cubicBezTo>
                    <a:pt x="455" y="884"/>
                    <a:pt x="462" y="876"/>
                    <a:pt x="466" y="869"/>
                  </a:cubicBezTo>
                  <a:cubicBezTo>
                    <a:pt x="467" y="869"/>
                    <a:pt x="468" y="869"/>
                    <a:pt x="470" y="869"/>
                  </a:cubicBezTo>
                  <a:cubicBezTo>
                    <a:pt x="469" y="872"/>
                    <a:pt x="469" y="875"/>
                    <a:pt x="469" y="878"/>
                  </a:cubicBezTo>
                  <a:cubicBezTo>
                    <a:pt x="470" y="878"/>
                    <a:pt x="471" y="877"/>
                    <a:pt x="473" y="877"/>
                  </a:cubicBezTo>
                  <a:cubicBezTo>
                    <a:pt x="474" y="879"/>
                    <a:pt x="474" y="882"/>
                    <a:pt x="476" y="884"/>
                  </a:cubicBezTo>
                  <a:cubicBezTo>
                    <a:pt x="466" y="897"/>
                    <a:pt x="475" y="916"/>
                    <a:pt x="452" y="921"/>
                  </a:cubicBezTo>
                  <a:cubicBezTo>
                    <a:pt x="452" y="922"/>
                    <a:pt x="452" y="922"/>
                    <a:pt x="452" y="923"/>
                  </a:cubicBezTo>
                  <a:cubicBezTo>
                    <a:pt x="450" y="923"/>
                    <a:pt x="449" y="923"/>
                    <a:pt x="449" y="923"/>
                  </a:cubicBezTo>
                  <a:moveTo>
                    <a:pt x="565" y="893"/>
                  </a:moveTo>
                  <a:cubicBezTo>
                    <a:pt x="556" y="890"/>
                    <a:pt x="548" y="888"/>
                    <a:pt x="539" y="885"/>
                  </a:cubicBezTo>
                  <a:cubicBezTo>
                    <a:pt x="522" y="884"/>
                    <a:pt x="508" y="877"/>
                    <a:pt x="495" y="876"/>
                  </a:cubicBezTo>
                  <a:cubicBezTo>
                    <a:pt x="494" y="869"/>
                    <a:pt x="488" y="869"/>
                    <a:pt x="487" y="869"/>
                  </a:cubicBezTo>
                  <a:cubicBezTo>
                    <a:pt x="486" y="867"/>
                    <a:pt x="486" y="867"/>
                    <a:pt x="482" y="864"/>
                  </a:cubicBezTo>
                  <a:cubicBezTo>
                    <a:pt x="462" y="861"/>
                    <a:pt x="474" y="846"/>
                    <a:pt x="477" y="839"/>
                  </a:cubicBezTo>
                  <a:cubicBezTo>
                    <a:pt x="479" y="824"/>
                    <a:pt x="482" y="812"/>
                    <a:pt x="478" y="801"/>
                  </a:cubicBezTo>
                  <a:cubicBezTo>
                    <a:pt x="479" y="792"/>
                    <a:pt x="481" y="777"/>
                    <a:pt x="478" y="772"/>
                  </a:cubicBezTo>
                  <a:cubicBezTo>
                    <a:pt x="478" y="777"/>
                    <a:pt x="477" y="798"/>
                    <a:pt x="472" y="804"/>
                  </a:cubicBezTo>
                  <a:cubicBezTo>
                    <a:pt x="470" y="804"/>
                    <a:pt x="468" y="804"/>
                    <a:pt x="466" y="805"/>
                  </a:cubicBezTo>
                  <a:cubicBezTo>
                    <a:pt x="464" y="787"/>
                    <a:pt x="471" y="771"/>
                    <a:pt x="469" y="758"/>
                  </a:cubicBezTo>
                  <a:cubicBezTo>
                    <a:pt x="471" y="741"/>
                    <a:pt x="470" y="727"/>
                    <a:pt x="484" y="720"/>
                  </a:cubicBezTo>
                  <a:cubicBezTo>
                    <a:pt x="484" y="719"/>
                    <a:pt x="485" y="717"/>
                    <a:pt x="485" y="717"/>
                  </a:cubicBezTo>
                  <a:cubicBezTo>
                    <a:pt x="484" y="716"/>
                    <a:pt x="483" y="716"/>
                    <a:pt x="481" y="716"/>
                  </a:cubicBezTo>
                  <a:cubicBezTo>
                    <a:pt x="483" y="704"/>
                    <a:pt x="482" y="706"/>
                    <a:pt x="493" y="702"/>
                  </a:cubicBezTo>
                  <a:cubicBezTo>
                    <a:pt x="494" y="700"/>
                    <a:pt x="496" y="697"/>
                    <a:pt x="497" y="695"/>
                  </a:cubicBezTo>
                  <a:cubicBezTo>
                    <a:pt x="498" y="695"/>
                    <a:pt x="498" y="695"/>
                    <a:pt x="499" y="696"/>
                  </a:cubicBezTo>
                  <a:cubicBezTo>
                    <a:pt x="498" y="701"/>
                    <a:pt x="497" y="699"/>
                    <a:pt x="499" y="707"/>
                  </a:cubicBezTo>
                  <a:cubicBezTo>
                    <a:pt x="500" y="707"/>
                    <a:pt x="501" y="707"/>
                    <a:pt x="502" y="707"/>
                  </a:cubicBezTo>
                  <a:cubicBezTo>
                    <a:pt x="502" y="698"/>
                    <a:pt x="504" y="697"/>
                    <a:pt x="507" y="692"/>
                  </a:cubicBezTo>
                  <a:cubicBezTo>
                    <a:pt x="509" y="692"/>
                    <a:pt x="510" y="692"/>
                    <a:pt x="512" y="692"/>
                  </a:cubicBezTo>
                  <a:cubicBezTo>
                    <a:pt x="511" y="694"/>
                    <a:pt x="510" y="696"/>
                    <a:pt x="510" y="698"/>
                  </a:cubicBezTo>
                  <a:cubicBezTo>
                    <a:pt x="512" y="700"/>
                    <a:pt x="511" y="722"/>
                    <a:pt x="508" y="729"/>
                  </a:cubicBezTo>
                  <a:cubicBezTo>
                    <a:pt x="508" y="742"/>
                    <a:pt x="509" y="759"/>
                    <a:pt x="504" y="774"/>
                  </a:cubicBezTo>
                  <a:cubicBezTo>
                    <a:pt x="503" y="783"/>
                    <a:pt x="502" y="792"/>
                    <a:pt x="502" y="801"/>
                  </a:cubicBezTo>
                  <a:cubicBezTo>
                    <a:pt x="502" y="801"/>
                    <a:pt x="503" y="802"/>
                    <a:pt x="504" y="802"/>
                  </a:cubicBezTo>
                  <a:cubicBezTo>
                    <a:pt x="507" y="795"/>
                    <a:pt x="506" y="797"/>
                    <a:pt x="513" y="795"/>
                  </a:cubicBezTo>
                  <a:cubicBezTo>
                    <a:pt x="511" y="801"/>
                    <a:pt x="511" y="801"/>
                    <a:pt x="508" y="807"/>
                  </a:cubicBezTo>
                  <a:cubicBezTo>
                    <a:pt x="508" y="807"/>
                    <a:pt x="509" y="808"/>
                    <a:pt x="509" y="809"/>
                  </a:cubicBezTo>
                  <a:cubicBezTo>
                    <a:pt x="516" y="805"/>
                    <a:pt x="524" y="800"/>
                    <a:pt x="529" y="815"/>
                  </a:cubicBezTo>
                  <a:cubicBezTo>
                    <a:pt x="536" y="815"/>
                    <a:pt x="543" y="810"/>
                    <a:pt x="554" y="818"/>
                  </a:cubicBezTo>
                  <a:cubicBezTo>
                    <a:pt x="561" y="819"/>
                    <a:pt x="568" y="818"/>
                    <a:pt x="574" y="822"/>
                  </a:cubicBezTo>
                  <a:cubicBezTo>
                    <a:pt x="580" y="830"/>
                    <a:pt x="582" y="833"/>
                    <a:pt x="595" y="835"/>
                  </a:cubicBezTo>
                  <a:cubicBezTo>
                    <a:pt x="600" y="841"/>
                    <a:pt x="611" y="841"/>
                    <a:pt x="622" y="841"/>
                  </a:cubicBezTo>
                  <a:cubicBezTo>
                    <a:pt x="622" y="842"/>
                    <a:pt x="622" y="842"/>
                    <a:pt x="622" y="843"/>
                  </a:cubicBezTo>
                  <a:cubicBezTo>
                    <a:pt x="624" y="843"/>
                    <a:pt x="625" y="844"/>
                    <a:pt x="627" y="845"/>
                  </a:cubicBezTo>
                  <a:cubicBezTo>
                    <a:pt x="652" y="845"/>
                    <a:pt x="711" y="853"/>
                    <a:pt x="732" y="831"/>
                  </a:cubicBezTo>
                  <a:cubicBezTo>
                    <a:pt x="737" y="829"/>
                    <a:pt x="743" y="824"/>
                    <a:pt x="748" y="819"/>
                  </a:cubicBezTo>
                  <a:cubicBezTo>
                    <a:pt x="748" y="817"/>
                    <a:pt x="748" y="815"/>
                    <a:pt x="748" y="813"/>
                  </a:cubicBezTo>
                  <a:cubicBezTo>
                    <a:pt x="757" y="806"/>
                    <a:pt x="757" y="806"/>
                    <a:pt x="762" y="804"/>
                  </a:cubicBezTo>
                  <a:cubicBezTo>
                    <a:pt x="762" y="803"/>
                    <a:pt x="762" y="802"/>
                    <a:pt x="762" y="800"/>
                  </a:cubicBezTo>
                  <a:cubicBezTo>
                    <a:pt x="774" y="791"/>
                    <a:pt x="775" y="759"/>
                    <a:pt x="779" y="747"/>
                  </a:cubicBezTo>
                  <a:cubicBezTo>
                    <a:pt x="781" y="746"/>
                    <a:pt x="782" y="746"/>
                    <a:pt x="783" y="746"/>
                  </a:cubicBezTo>
                  <a:cubicBezTo>
                    <a:pt x="783" y="747"/>
                    <a:pt x="783" y="747"/>
                    <a:pt x="783" y="748"/>
                  </a:cubicBezTo>
                  <a:cubicBezTo>
                    <a:pt x="784" y="748"/>
                    <a:pt x="784" y="748"/>
                    <a:pt x="785" y="748"/>
                  </a:cubicBezTo>
                  <a:cubicBezTo>
                    <a:pt x="784" y="743"/>
                    <a:pt x="782" y="738"/>
                    <a:pt x="782" y="733"/>
                  </a:cubicBezTo>
                  <a:cubicBezTo>
                    <a:pt x="781" y="733"/>
                    <a:pt x="780" y="733"/>
                    <a:pt x="779" y="733"/>
                  </a:cubicBezTo>
                  <a:cubicBezTo>
                    <a:pt x="776" y="753"/>
                    <a:pt x="771" y="779"/>
                    <a:pt x="757" y="796"/>
                  </a:cubicBezTo>
                  <a:cubicBezTo>
                    <a:pt x="756" y="799"/>
                    <a:pt x="754" y="800"/>
                    <a:pt x="754" y="802"/>
                  </a:cubicBezTo>
                  <a:cubicBezTo>
                    <a:pt x="752" y="802"/>
                    <a:pt x="751" y="802"/>
                    <a:pt x="750" y="802"/>
                  </a:cubicBezTo>
                  <a:cubicBezTo>
                    <a:pt x="750" y="801"/>
                    <a:pt x="750" y="799"/>
                    <a:pt x="750" y="798"/>
                  </a:cubicBezTo>
                  <a:cubicBezTo>
                    <a:pt x="757" y="798"/>
                    <a:pt x="761" y="765"/>
                    <a:pt x="761" y="761"/>
                  </a:cubicBezTo>
                  <a:cubicBezTo>
                    <a:pt x="759" y="766"/>
                    <a:pt x="757" y="771"/>
                    <a:pt x="756" y="777"/>
                  </a:cubicBezTo>
                  <a:cubicBezTo>
                    <a:pt x="741" y="783"/>
                    <a:pt x="742" y="771"/>
                    <a:pt x="742" y="765"/>
                  </a:cubicBezTo>
                  <a:cubicBezTo>
                    <a:pt x="747" y="745"/>
                    <a:pt x="747" y="745"/>
                    <a:pt x="751" y="716"/>
                  </a:cubicBezTo>
                  <a:cubicBezTo>
                    <a:pt x="747" y="691"/>
                    <a:pt x="742" y="666"/>
                    <a:pt x="740" y="643"/>
                  </a:cubicBezTo>
                  <a:cubicBezTo>
                    <a:pt x="742" y="643"/>
                    <a:pt x="744" y="644"/>
                    <a:pt x="746" y="644"/>
                  </a:cubicBezTo>
                  <a:cubicBezTo>
                    <a:pt x="746" y="641"/>
                    <a:pt x="754" y="639"/>
                    <a:pt x="760" y="639"/>
                  </a:cubicBezTo>
                  <a:cubicBezTo>
                    <a:pt x="765" y="646"/>
                    <a:pt x="771" y="654"/>
                    <a:pt x="776" y="662"/>
                  </a:cubicBezTo>
                  <a:cubicBezTo>
                    <a:pt x="777" y="666"/>
                    <a:pt x="778" y="670"/>
                    <a:pt x="779" y="675"/>
                  </a:cubicBezTo>
                  <a:cubicBezTo>
                    <a:pt x="779" y="675"/>
                    <a:pt x="780" y="675"/>
                    <a:pt x="781" y="676"/>
                  </a:cubicBezTo>
                  <a:cubicBezTo>
                    <a:pt x="785" y="700"/>
                    <a:pt x="786" y="728"/>
                    <a:pt x="787" y="755"/>
                  </a:cubicBezTo>
                  <a:cubicBezTo>
                    <a:pt x="786" y="755"/>
                    <a:pt x="785" y="754"/>
                    <a:pt x="785" y="753"/>
                  </a:cubicBezTo>
                  <a:cubicBezTo>
                    <a:pt x="782" y="771"/>
                    <a:pt x="784" y="787"/>
                    <a:pt x="773" y="804"/>
                  </a:cubicBezTo>
                  <a:cubicBezTo>
                    <a:pt x="773" y="807"/>
                    <a:pt x="773" y="809"/>
                    <a:pt x="774" y="812"/>
                  </a:cubicBezTo>
                  <a:cubicBezTo>
                    <a:pt x="767" y="816"/>
                    <a:pt x="742" y="843"/>
                    <a:pt x="740" y="848"/>
                  </a:cubicBezTo>
                  <a:cubicBezTo>
                    <a:pt x="738" y="848"/>
                    <a:pt x="737" y="848"/>
                    <a:pt x="737" y="848"/>
                  </a:cubicBezTo>
                  <a:cubicBezTo>
                    <a:pt x="734" y="852"/>
                    <a:pt x="732" y="850"/>
                    <a:pt x="732" y="854"/>
                  </a:cubicBezTo>
                  <a:cubicBezTo>
                    <a:pt x="731" y="854"/>
                    <a:pt x="729" y="854"/>
                    <a:pt x="728" y="854"/>
                  </a:cubicBezTo>
                  <a:cubicBezTo>
                    <a:pt x="725" y="859"/>
                    <a:pt x="721" y="862"/>
                    <a:pt x="718" y="863"/>
                  </a:cubicBezTo>
                  <a:cubicBezTo>
                    <a:pt x="718" y="863"/>
                    <a:pt x="718" y="864"/>
                    <a:pt x="718" y="865"/>
                  </a:cubicBezTo>
                  <a:cubicBezTo>
                    <a:pt x="704" y="872"/>
                    <a:pt x="693" y="879"/>
                    <a:pt x="681" y="881"/>
                  </a:cubicBezTo>
                  <a:cubicBezTo>
                    <a:pt x="673" y="886"/>
                    <a:pt x="662" y="883"/>
                    <a:pt x="656" y="882"/>
                  </a:cubicBezTo>
                  <a:cubicBezTo>
                    <a:pt x="656" y="883"/>
                    <a:pt x="656" y="884"/>
                    <a:pt x="656" y="884"/>
                  </a:cubicBezTo>
                  <a:cubicBezTo>
                    <a:pt x="637" y="884"/>
                    <a:pt x="621" y="888"/>
                    <a:pt x="604" y="891"/>
                  </a:cubicBezTo>
                  <a:cubicBezTo>
                    <a:pt x="591" y="891"/>
                    <a:pt x="575" y="890"/>
                    <a:pt x="565" y="893"/>
                  </a:cubicBezTo>
                  <a:moveTo>
                    <a:pt x="464" y="846"/>
                  </a:moveTo>
                  <a:cubicBezTo>
                    <a:pt x="467" y="835"/>
                    <a:pt x="470" y="824"/>
                    <a:pt x="474" y="814"/>
                  </a:cubicBezTo>
                  <a:cubicBezTo>
                    <a:pt x="474" y="813"/>
                    <a:pt x="475" y="813"/>
                    <a:pt x="476" y="813"/>
                  </a:cubicBezTo>
                  <a:cubicBezTo>
                    <a:pt x="475" y="819"/>
                    <a:pt x="474" y="824"/>
                    <a:pt x="473" y="831"/>
                  </a:cubicBezTo>
                  <a:cubicBezTo>
                    <a:pt x="472" y="831"/>
                    <a:pt x="471" y="831"/>
                    <a:pt x="471" y="831"/>
                  </a:cubicBezTo>
                  <a:cubicBezTo>
                    <a:pt x="470" y="833"/>
                    <a:pt x="468" y="844"/>
                    <a:pt x="464" y="846"/>
                  </a:cubicBezTo>
                  <a:moveTo>
                    <a:pt x="460" y="840"/>
                  </a:moveTo>
                  <a:cubicBezTo>
                    <a:pt x="455" y="831"/>
                    <a:pt x="460" y="829"/>
                    <a:pt x="463" y="824"/>
                  </a:cubicBezTo>
                  <a:cubicBezTo>
                    <a:pt x="464" y="820"/>
                    <a:pt x="465" y="817"/>
                    <a:pt x="466" y="813"/>
                  </a:cubicBezTo>
                  <a:cubicBezTo>
                    <a:pt x="468" y="813"/>
                    <a:pt x="468" y="810"/>
                    <a:pt x="469" y="809"/>
                  </a:cubicBezTo>
                  <a:cubicBezTo>
                    <a:pt x="467" y="818"/>
                    <a:pt x="465" y="828"/>
                    <a:pt x="463" y="838"/>
                  </a:cubicBezTo>
                  <a:cubicBezTo>
                    <a:pt x="462" y="839"/>
                    <a:pt x="461" y="839"/>
                    <a:pt x="460" y="840"/>
                  </a:cubicBezTo>
                  <a:moveTo>
                    <a:pt x="333" y="839"/>
                  </a:moveTo>
                  <a:cubicBezTo>
                    <a:pt x="330" y="828"/>
                    <a:pt x="327" y="821"/>
                    <a:pt x="329" y="814"/>
                  </a:cubicBezTo>
                  <a:cubicBezTo>
                    <a:pt x="333" y="834"/>
                    <a:pt x="333" y="834"/>
                    <a:pt x="333" y="839"/>
                  </a:cubicBezTo>
                  <a:moveTo>
                    <a:pt x="294" y="837"/>
                  </a:moveTo>
                  <a:cubicBezTo>
                    <a:pt x="289" y="826"/>
                    <a:pt x="293" y="813"/>
                    <a:pt x="302" y="810"/>
                  </a:cubicBezTo>
                  <a:cubicBezTo>
                    <a:pt x="302" y="815"/>
                    <a:pt x="302" y="821"/>
                    <a:pt x="302" y="826"/>
                  </a:cubicBezTo>
                  <a:cubicBezTo>
                    <a:pt x="300" y="829"/>
                    <a:pt x="300" y="828"/>
                    <a:pt x="300" y="835"/>
                  </a:cubicBezTo>
                  <a:cubicBezTo>
                    <a:pt x="298" y="835"/>
                    <a:pt x="296" y="836"/>
                    <a:pt x="294" y="837"/>
                  </a:cubicBezTo>
                  <a:moveTo>
                    <a:pt x="544" y="837"/>
                  </a:moveTo>
                  <a:cubicBezTo>
                    <a:pt x="541" y="835"/>
                    <a:pt x="538" y="835"/>
                    <a:pt x="533" y="833"/>
                  </a:cubicBezTo>
                  <a:cubicBezTo>
                    <a:pt x="533" y="832"/>
                    <a:pt x="533" y="831"/>
                    <a:pt x="533" y="831"/>
                  </a:cubicBezTo>
                  <a:cubicBezTo>
                    <a:pt x="537" y="831"/>
                    <a:pt x="542" y="834"/>
                    <a:pt x="549" y="835"/>
                  </a:cubicBezTo>
                  <a:cubicBezTo>
                    <a:pt x="549" y="835"/>
                    <a:pt x="549" y="836"/>
                    <a:pt x="549" y="837"/>
                  </a:cubicBezTo>
                  <a:cubicBezTo>
                    <a:pt x="547" y="837"/>
                    <a:pt x="546" y="837"/>
                    <a:pt x="544" y="837"/>
                  </a:cubicBezTo>
                  <a:moveTo>
                    <a:pt x="614" y="835"/>
                  </a:moveTo>
                  <a:cubicBezTo>
                    <a:pt x="615" y="833"/>
                    <a:pt x="616" y="831"/>
                    <a:pt x="616" y="828"/>
                  </a:cubicBezTo>
                  <a:cubicBezTo>
                    <a:pt x="605" y="824"/>
                    <a:pt x="597" y="828"/>
                    <a:pt x="590" y="825"/>
                  </a:cubicBezTo>
                  <a:cubicBezTo>
                    <a:pt x="588" y="823"/>
                    <a:pt x="585" y="821"/>
                    <a:pt x="583" y="820"/>
                  </a:cubicBezTo>
                  <a:cubicBezTo>
                    <a:pt x="584" y="809"/>
                    <a:pt x="584" y="809"/>
                    <a:pt x="586" y="804"/>
                  </a:cubicBezTo>
                  <a:cubicBezTo>
                    <a:pt x="575" y="802"/>
                    <a:pt x="574" y="793"/>
                    <a:pt x="571" y="790"/>
                  </a:cubicBezTo>
                  <a:cubicBezTo>
                    <a:pt x="571" y="782"/>
                    <a:pt x="571" y="773"/>
                    <a:pt x="571" y="765"/>
                  </a:cubicBezTo>
                  <a:cubicBezTo>
                    <a:pt x="579" y="764"/>
                    <a:pt x="593" y="762"/>
                    <a:pt x="603" y="756"/>
                  </a:cubicBezTo>
                  <a:cubicBezTo>
                    <a:pt x="603" y="751"/>
                    <a:pt x="604" y="746"/>
                    <a:pt x="604" y="741"/>
                  </a:cubicBezTo>
                  <a:cubicBezTo>
                    <a:pt x="603" y="740"/>
                    <a:pt x="602" y="740"/>
                    <a:pt x="601" y="740"/>
                  </a:cubicBezTo>
                  <a:cubicBezTo>
                    <a:pt x="599" y="749"/>
                    <a:pt x="597" y="751"/>
                    <a:pt x="597" y="757"/>
                  </a:cubicBezTo>
                  <a:cubicBezTo>
                    <a:pt x="582" y="757"/>
                    <a:pt x="572" y="749"/>
                    <a:pt x="574" y="737"/>
                  </a:cubicBezTo>
                  <a:cubicBezTo>
                    <a:pt x="570" y="733"/>
                    <a:pt x="571" y="732"/>
                    <a:pt x="574" y="731"/>
                  </a:cubicBezTo>
                  <a:cubicBezTo>
                    <a:pt x="574" y="724"/>
                    <a:pt x="575" y="718"/>
                    <a:pt x="576" y="712"/>
                  </a:cubicBezTo>
                  <a:cubicBezTo>
                    <a:pt x="579" y="705"/>
                    <a:pt x="579" y="705"/>
                    <a:pt x="580" y="699"/>
                  </a:cubicBezTo>
                  <a:cubicBezTo>
                    <a:pt x="582" y="699"/>
                    <a:pt x="584" y="700"/>
                    <a:pt x="586" y="701"/>
                  </a:cubicBezTo>
                  <a:cubicBezTo>
                    <a:pt x="586" y="692"/>
                    <a:pt x="583" y="689"/>
                    <a:pt x="581" y="685"/>
                  </a:cubicBezTo>
                  <a:cubicBezTo>
                    <a:pt x="584" y="681"/>
                    <a:pt x="594" y="673"/>
                    <a:pt x="600" y="673"/>
                  </a:cubicBezTo>
                  <a:cubicBezTo>
                    <a:pt x="601" y="676"/>
                    <a:pt x="602" y="678"/>
                    <a:pt x="603" y="681"/>
                  </a:cubicBezTo>
                  <a:cubicBezTo>
                    <a:pt x="604" y="681"/>
                    <a:pt x="606" y="682"/>
                    <a:pt x="607" y="682"/>
                  </a:cubicBezTo>
                  <a:cubicBezTo>
                    <a:pt x="610" y="689"/>
                    <a:pt x="610" y="691"/>
                    <a:pt x="621" y="695"/>
                  </a:cubicBezTo>
                  <a:cubicBezTo>
                    <a:pt x="623" y="700"/>
                    <a:pt x="625" y="705"/>
                    <a:pt x="627" y="710"/>
                  </a:cubicBezTo>
                  <a:cubicBezTo>
                    <a:pt x="626" y="717"/>
                    <a:pt x="625" y="723"/>
                    <a:pt x="624" y="730"/>
                  </a:cubicBezTo>
                  <a:cubicBezTo>
                    <a:pt x="624" y="730"/>
                    <a:pt x="625" y="730"/>
                    <a:pt x="626" y="731"/>
                  </a:cubicBezTo>
                  <a:cubicBezTo>
                    <a:pt x="632" y="718"/>
                    <a:pt x="641" y="715"/>
                    <a:pt x="655" y="720"/>
                  </a:cubicBezTo>
                  <a:cubicBezTo>
                    <a:pt x="655" y="722"/>
                    <a:pt x="656" y="724"/>
                    <a:pt x="656" y="727"/>
                  </a:cubicBezTo>
                  <a:cubicBezTo>
                    <a:pt x="657" y="727"/>
                    <a:pt x="657" y="727"/>
                    <a:pt x="658" y="727"/>
                  </a:cubicBezTo>
                  <a:cubicBezTo>
                    <a:pt x="657" y="730"/>
                    <a:pt x="654" y="732"/>
                    <a:pt x="656" y="737"/>
                  </a:cubicBezTo>
                  <a:cubicBezTo>
                    <a:pt x="663" y="723"/>
                    <a:pt x="683" y="717"/>
                    <a:pt x="698" y="729"/>
                  </a:cubicBezTo>
                  <a:cubicBezTo>
                    <a:pt x="699" y="741"/>
                    <a:pt x="696" y="752"/>
                    <a:pt x="696" y="766"/>
                  </a:cubicBezTo>
                  <a:cubicBezTo>
                    <a:pt x="692" y="774"/>
                    <a:pt x="692" y="774"/>
                    <a:pt x="690" y="783"/>
                  </a:cubicBezTo>
                  <a:cubicBezTo>
                    <a:pt x="669" y="783"/>
                    <a:pt x="676" y="801"/>
                    <a:pt x="664" y="813"/>
                  </a:cubicBezTo>
                  <a:cubicBezTo>
                    <a:pt x="663" y="812"/>
                    <a:pt x="662" y="812"/>
                    <a:pt x="661" y="811"/>
                  </a:cubicBezTo>
                  <a:cubicBezTo>
                    <a:pt x="659" y="813"/>
                    <a:pt x="659" y="813"/>
                    <a:pt x="657" y="818"/>
                  </a:cubicBezTo>
                  <a:cubicBezTo>
                    <a:pt x="651" y="817"/>
                    <a:pt x="647" y="815"/>
                    <a:pt x="643" y="817"/>
                  </a:cubicBezTo>
                  <a:cubicBezTo>
                    <a:pt x="642" y="815"/>
                    <a:pt x="642" y="815"/>
                    <a:pt x="639" y="815"/>
                  </a:cubicBezTo>
                  <a:cubicBezTo>
                    <a:pt x="637" y="806"/>
                    <a:pt x="631" y="809"/>
                    <a:pt x="627" y="809"/>
                  </a:cubicBezTo>
                  <a:cubicBezTo>
                    <a:pt x="626" y="807"/>
                    <a:pt x="625" y="806"/>
                    <a:pt x="625" y="805"/>
                  </a:cubicBezTo>
                  <a:cubicBezTo>
                    <a:pt x="624" y="805"/>
                    <a:pt x="624" y="805"/>
                    <a:pt x="623" y="805"/>
                  </a:cubicBezTo>
                  <a:cubicBezTo>
                    <a:pt x="622" y="803"/>
                    <a:pt x="622" y="801"/>
                    <a:pt x="621" y="800"/>
                  </a:cubicBezTo>
                  <a:cubicBezTo>
                    <a:pt x="619" y="799"/>
                    <a:pt x="617" y="799"/>
                    <a:pt x="615" y="798"/>
                  </a:cubicBezTo>
                  <a:cubicBezTo>
                    <a:pt x="613" y="792"/>
                    <a:pt x="612" y="792"/>
                    <a:pt x="609" y="790"/>
                  </a:cubicBezTo>
                  <a:cubicBezTo>
                    <a:pt x="607" y="794"/>
                    <a:pt x="605" y="799"/>
                    <a:pt x="603" y="805"/>
                  </a:cubicBezTo>
                  <a:cubicBezTo>
                    <a:pt x="611" y="809"/>
                    <a:pt x="630" y="816"/>
                    <a:pt x="624" y="834"/>
                  </a:cubicBezTo>
                  <a:cubicBezTo>
                    <a:pt x="621" y="834"/>
                    <a:pt x="617" y="834"/>
                    <a:pt x="614" y="835"/>
                  </a:cubicBezTo>
                  <a:moveTo>
                    <a:pt x="75" y="768"/>
                  </a:moveTo>
                  <a:cubicBezTo>
                    <a:pt x="76" y="766"/>
                    <a:pt x="78" y="764"/>
                    <a:pt x="80" y="761"/>
                  </a:cubicBezTo>
                  <a:cubicBezTo>
                    <a:pt x="81" y="761"/>
                    <a:pt x="83" y="761"/>
                    <a:pt x="84" y="761"/>
                  </a:cubicBezTo>
                  <a:cubicBezTo>
                    <a:pt x="84" y="762"/>
                    <a:pt x="84" y="763"/>
                    <a:pt x="84" y="764"/>
                  </a:cubicBezTo>
                  <a:cubicBezTo>
                    <a:pt x="77" y="764"/>
                    <a:pt x="80" y="765"/>
                    <a:pt x="79" y="768"/>
                  </a:cubicBezTo>
                  <a:cubicBezTo>
                    <a:pt x="77" y="768"/>
                    <a:pt x="76" y="768"/>
                    <a:pt x="75" y="768"/>
                  </a:cubicBezTo>
                  <a:moveTo>
                    <a:pt x="42" y="767"/>
                  </a:moveTo>
                  <a:cubicBezTo>
                    <a:pt x="42" y="765"/>
                    <a:pt x="41" y="763"/>
                    <a:pt x="41" y="762"/>
                  </a:cubicBezTo>
                  <a:cubicBezTo>
                    <a:pt x="43" y="762"/>
                    <a:pt x="45" y="762"/>
                    <a:pt x="47" y="762"/>
                  </a:cubicBezTo>
                  <a:cubicBezTo>
                    <a:pt x="47" y="761"/>
                    <a:pt x="47" y="760"/>
                    <a:pt x="47" y="759"/>
                  </a:cubicBezTo>
                  <a:cubicBezTo>
                    <a:pt x="48" y="759"/>
                    <a:pt x="49" y="759"/>
                    <a:pt x="50" y="760"/>
                  </a:cubicBezTo>
                  <a:cubicBezTo>
                    <a:pt x="50" y="761"/>
                    <a:pt x="49" y="762"/>
                    <a:pt x="49" y="764"/>
                  </a:cubicBezTo>
                  <a:cubicBezTo>
                    <a:pt x="47" y="764"/>
                    <a:pt x="44" y="765"/>
                    <a:pt x="42" y="767"/>
                  </a:cubicBezTo>
                  <a:moveTo>
                    <a:pt x="89" y="759"/>
                  </a:moveTo>
                  <a:cubicBezTo>
                    <a:pt x="89" y="758"/>
                    <a:pt x="89" y="757"/>
                    <a:pt x="89" y="756"/>
                  </a:cubicBezTo>
                  <a:cubicBezTo>
                    <a:pt x="94" y="755"/>
                    <a:pt x="99" y="754"/>
                    <a:pt x="104" y="753"/>
                  </a:cubicBezTo>
                  <a:cubicBezTo>
                    <a:pt x="104" y="753"/>
                    <a:pt x="104" y="754"/>
                    <a:pt x="104" y="755"/>
                  </a:cubicBezTo>
                  <a:cubicBezTo>
                    <a:pt x="103" y="755"/>
                    <a:pt x="101" y="755"/>
                    <a:pt x="100" y="755"/>
                  </a:cubicBezTo>
                  <a:cubicBezTo>
                    <a:pt x="100" y="755"/>
                    <a:pt x="100" y="756"/>
                    <a:pt x="100" y="757"/>
                  </a:cubicBezTo>
                  <a:cubicBezTo>
                    <a:pt x="97" y="757"/>
                    <a:pt x="95" y="756"/>
                    <a:pt x="93" y="756"/>
                  </a:cubicBezTo>
                  <a:cubicBezTo>
                    <a:pt x="93" y="757"/>
                    <a:pt x="93" y="758"/>
                    <a:pt x="93" y="759"/>
                  </a:cubicBezTo>
                  <a:cubicBezTo>
                    <a:pt x="92" y="759"/>
                    <a:pt x="90" y="759"/>
                    <a:pt x="89" y="759"/>
                  </a:cubicBezTo>
                  <a:moveTo>
                    <a:pt x="27" y="753"/>
                  </a:moveTo>
                  <a:cubicBezTo>
                    <a:pt x="27" y="752"/>
                    <a:pt x="27" y="752"/>
                    <a:pt x="28" y="751"/>
                  </a:cubicBezTo>
                  <a:cubicBezTo>
                    <a:pt x="31" y="751"/>
                    <a:pt x="34" y="751"/>
                    <a:pt x="37" y="751"/>
                  </a:cubicBezTo>
                  <a:cubicBezTo>
                    <a:pt x="37" y="751"/>
                    <a:pt x="37" y="752"/>
                    <a:pt x="37" y="753"/>
                  </a:cubicBezTo>
                  <a:cubicBezTo>
                    <a:pt x="33" y="753"/>
                    <a:pt x="30" y="753"/>
                    <a:pt x="27" y="753"/>
                  </a:cubicBezTo>
                  <a:moveTo>
                    <a:pt x="53" y="753"/>
                  </a:moveTo>
                  <a:cubicBezTo>
                    <a:pt x="53" y="752"/>
                    <a:pt x="53" y="751"/>
                    <a:pt x="53" y="751"/>
                  </a:cubicBezTo>
                  <a:cubicBezTo>
                    <a:pt x="55" y="750"/>
                    <a:pt x="57" y="750"/>
                    <a:pt x="59" y="749"/>
                  </a:cubicBezTo>
                  <a:cubicBezTo>
                    <a:pt x="59" y="750"/>
                    <a:pt x="59" y="751"/>
                    <a:pt x="59" y="752"/>
                  </a:cubicBezTo>
                  <a:cubicBezTo>
                    <a:pt x="57" y="752"/>
                    <a:pt x="55" y="752"/>
                    <a:pt x="53" y="753"/>
                  </a:cubicBezTo>
                  <a:moveTo>
                    <a:pt x="41" y="744"/>
                  </a:moveTo>
                  <a:cubicBezTo>
                    <a:pt x="40" y="742"/>
                    <a:pt x="40" y="742"/>
                    <a:pt x="22" y="733"/>
                  </a:cubicBezTo>
                  <a:cubicBezTo>
                    <a:pt x="22" y="733"/>
                    <a:pt x="22" y="732"/>
                    <a:pt x="22" y="731"/>
                  </a:cubicBezTo>
                  <a:cubicBezTo>
                    <a:pt x="24" y="732"/>
                    <a:pt x="26" y="733"/>
                    <a:pt x="28" y="733"/>
                  </a:cubicBezTo>
                  <a:cubicBezTo>
                    <a:pt x="28" y="737"/>
                    <a:pt x="39" y="740"/>
                    <a:pt x="41" y="742"/>
                  </a:cubicBezTo>
                  <a:cubicBezTo>
                    <a:pt x="41" y="742"/>
                    <a:pt x="41" y="743"/>
                    <a:pt x="41" y="744"/>
                  </a:cubicBezTo>
                  <a:moveTo>
                    <a:pt x="97" y="744"/>
                  </a:moveTo>
                  <a:cubicBezTo>
                    <a:pt x="100" y="743"/>
                    <a:pt x="103" y="743"/>
                    <a:pt x="106" y="742"/>
                  </a:cubicBezTo>
                  <a:cubicBezTo>
                    <a:pt x="103" y="743"/>
                    <a:pt x="100" y="743"/>
                    <a:pt x="97" y="744"/>
                  </a:cubicBezTo>
                  <a:moveTo>
                    <a:pt x="108" y="742"/>
                  </a:moveTo>
                  <a:cubicBezTo>
                    <a:pt x="111" y="740"/>
                    <a:pt x="114" y="739"/>
                    <a:pt x="118" y="738"/>
                  </a:cubicBezTo>
                  <a:cubicBezTo>
                    <a:pt x="118" y="738"/>
                    <a:pt x="118" y="739"/>
                    <a:pt x="118" y="740"/>
                  </a:cubicBezTo>
                  <a:cubicBezTo>
                    <a:pt x="114" y="740"/>
                    <a:pt x="111" y="741"/>
                    <a:pt x="108" y="742"/>
                  </a:cubicBezTo>
                  <a:moveTo>
                    <a:pt x="41" y="739"/>
                  </a:moveTo>
                  <a:cubicBezTo>
                    <a:pt x="38" y="737"/>
                    <a:pt x="35" y="736"/>
                    <a:pt x="32" y="736"/>
                  </a:cubicBezTo>
                  <a:cubicBezTo>
                    <a:pt x="32" y="735"/>
                    <a:pt x="32" y="734"/>
                    <a:pt x="32" y="733"/>
                  </a:cubicBezTo>
                  <a:cubicBezTo>
                    <a:pt x="31" y="733"/>
                    <a:pt x="30" y="733"/>
                    <a:pt x="29" y="733"/>
                  </a:cubicBezTo>
                  <a:cubicBezTo>
                    <a:pt x="29" y="730"/>
                    <a:pt x="25" y="729"/>
                    <a:pt x="23" y="727"/>
                  </a:cubicBezTo>
                  <a:cubicBezTo>
                    <a:pt x="25" y="727"/>
                    <a:pt x="28" y="729"/>
                    <a:pt x="32" y="729"/>
                  </a:cubicBezTo>
                  <a:cubicBezTo>
                    <a:pt x="31" y="727"/>
                    <a:pt x="31" y="727"/>
                    <a:pt x="29" y="727"/>
                  </a:cubicBezTo>
                  <a:cubicBezTo>
                    <a:pt x="29" y="726"/>
                    <a:pt x="30" y="725"/>
                    <a:pt x="30" y="725"/>
                  </a:cubicBezTo>
                  <a:cubicBezTo>
                    <a:pt x="33" y="727"/>
                    <a:pt x="36" y="729"/>
                    <a:pt x="39" y="731"/>
                  </a:cubicBezTo>
                  <a:cubicBezTo>
                    <a:pt x="39" y="730"/>
                    <a:pt x="39" y="730"/>
                    <a:pt x="39" y="729"/>
                  </a:cubicBezTo>
                  <a:cubicBezTo>
                    <a:pt x="33" y="724"/>
                    <a:pt x="29" y="722"/>
                    <a:pt x="28" y="718"/>
                  </a:cubicBezTo>
                  <a:cubicBezTo>
                    <a:pt x="32" y="721"/>
                    <a:pt x="36" y="723"/>
                    <a:pt x="39" y="727"/>
                  </a:cubicBezTo>
                  <a:cubicBezTo>
                    <a:pt x="39" y="726"/>
                    <a:pt x="40" y="725"/>
                    <a:pt x="40" y="725"/>
                  </a:cubicBezTo>
                  <a:cubicBezTo>
                    <a:pt x="38" y="723"/>
                    <a:pt x="36" y="720"/>
                    <a:pt x="34" y="719"/>
                  </a:cubicBezTo>
                  <a:cubicBezTo>
                    <a:pt x="37" y="719"/>
                    <a:pt x="45" y="724"/>
                    <a:pt x="51" y="730"/>
                  </a:cubicBezTo>
                  <a:cubicBezTo>
                    <a:pt x="48" y="730"/>
                    <a:pt x="45" y="730"/>
                    <a:pt x="43" y="730"/>
                  </a:cubicBezTo>
                  <a:cubicBezTo>
                    <a:pt x="41" y="733"/>
                    <a:pt x="37" y="732"/>
                    <a:pt x="35" y="732"/>
                  </a:cubicBezTo>
                  <a:cubicBezTo>
                    <a:pt x="36" y="733"/>
                    <a:pt x="42" y="737"/>
                    <a:pt x="41" y="739"/>
                  </a:cubicBezTo>
                  <a:moveTo>
                    <a:pt x="87" y="736"/>
                  </a:moveTo>
                  <a:cubicBezTo>
                    <a:pt x="87" y="735"/>
                    <a:pt x="88" y="734"/>
                    <a:pt x="88" y="734"/>
                  </a:cubicBezTo>
                  <a:cubicBezTo>
                    <a:pt x="89" y="734"/>
                    <a:pt x="91" y="734"/>
                    <a:pt x="93" y="735"/>
                  </a:cubicBezTo>
                  <a:cubicBezTo>
                    <a:pt x="91" y="735"/>
                    <a:pt x="89" y="735"/>
                    <a:pt x="87" y="736"/>
                  </a:cubicBezTo>
                  <a:moveTo>
                    <a:pt x="147" y="725"/>
                  </a:moveTo>
                  <a:cubicBezTo>
                    <a:pt x="147" y="724"/>
                    <a:pt x="147" y="723"/>
                    <a:pt x="147" y="722"/>
                  </a:cubicBezTo>
                  <a:cubicBezTo>
                    <a:pt x="157" y="710"/>
                    <a:pt x="168" y="694"/>
                    <a:pt x="175" y="679"/>
                  </a:cubicBezTo>
                  <a:cubicBezTo>
                    <a:pt x="176" y="679"/>
                    <a:pt x="178" y="679"/>
                    <a:pt x="179" y="680"/>
                  </a:cubicBezTo>
                  <a:cubicBezTo>
                    <a:pt x="175" y="695"/>
                    <a:pt x="159" y="714"/>
                    <a:pt x="147" y="725"/>
                  </a:cubicBezTo>
                  <a:moveTo>
                    <a:pt x="118" y="721"/>
                  </a:moveTo>
                  <a:cubicBezTo>
                    <a:pt x="118" y="720"/>
                    <a:pt x="118" y="719"/>
                    <a:pt x="118" y="718"/>
                  </a:cubicBezTo>
                  <a:cubicBezTo>
                    <a:pt x="119" y="718"/>
                    <a:pt x="120" y="718"/>
                    <a:pt x="121" y="718"/>
                  </a:cubicBezTo>
                  <a:cubicBezTo>
                    <a:pt x="122" y="717"/>
                    <a:pt x="122" y="715"/>
                    <a:pt x="123" y="714"/>
                  </a:cubicBezTo>
                  <a:cubicBezTo>
                    <a:pt x="122" y="716"/>
                    <a:pt x="122" y="717"/>
                    <a:pt x="122" y="720"/>
                  </a:cubicBezTo>
                  <a:cubicBezTo>
                    <a:pt x="120" y="720"/>
                    <a:pt x="119" y="720"/>
                    <a:pt x="118" y="721"/>
                  </a:cubicBezTo>
                  <a:moveTo>
                    <a:pt x="75" y="716"/>
                  </a:moveTo>
                  <a:cubicBezTo>
                    <a:pt x="72" y="715"/>
                    <a:pt x="70" y="714"/>
                    <a:pt x="67" y="713"/>
                  </a:cubicBezTo>
                  <a:cubicBezTo>
                    <a:pt x="67" y="712"/>
                    <a:pt x="67" y="711"/>
                    <a:pt x="67" y="711"/>
                  </a:cubicBezTo>
                  <a:cubicBezTo>
                    <a:pt x="74" y="711"/>
                    <a:pt x="80" y="710"/>
                    <a:pt x="89" y="714"/>
                  </a:cubicBezTo>
                  <a:cubicBezTo>
                    <a:pt x="84" y="714"/>
                    <a:pt x="79" y="715"/>
                    <a:pt x="75" y="716"/>
                  </a:cubicBezTo>
                  <a:moveTo>
                    <a:pt x="123" y="713"/>
                  </a:moveTo>
                  <a:cubicBezTo>
                    <a:pt x="128" y="710"/>
                    <a:pt x="131" y="699"/>
                    <a:pt x="133" y="697"/>
                  </a:cubicBezTo>
                  <a:cubicBezTo>
                    <a:pt x="133" y="701"/>
                    <a:pt x="127" y="711"/>
                    <a:pt x="123" y="713"/>
                  </a:cubicBezTo>
                  <a:moveTo>
                    <a:pt x="65" y="704"/>
                  </a:moveTo>
                  <a:cubicBezTo>
                    <a:pt x="59" y="701"/>
                    <a:pt x="59" y="701"/>
                    <a:pt x="56" y="701"/>
                  </a:cubicBezTo>
                  <a:cubicBezTo>
                    <a:pt x="56" y="696"/>
                    <a:pt x="52" y="695"/>
                    <a:pt x="49" y="693"/>
                  </a:cubicBezTo>
                  <a:cubicBezTo>
                    <a:pt x="53" y="692"/>
                    <a:pt x="53" y="692"/>
                    <a:pt x="61" y="695"/>
                  </a:cubicBezTo>
                  <a:cubicBezTo>
                    <a:pt x="61" y="696"/>
                    <a:pt x="61" y="697"/>
                    <a:pt x="62" y="698"/>
                  </a:cubicBezTo>
                  <a:cubicBezTo>
                    <a:pt x="61" y="698"/>
                    <a:pt x="60" y="698"/>
                    <a:pt x="59" y="698"/>
                  </a:cubicBezTo>
                  <a:cubicBezTo>
                    <a:pt x="59" y="699"/>
                    <a:pt x="59" y="700"/>
                    <a:pt x="59" y="701"/>
                  </a:cubicBezTo>
                  <a:cubicBezTo>
                    <a:pt x="61" y="700"/>
                    <a:pt x="64" y="700"/>
                    <a:pt x="67" y="700"/>
                  </a:cubicBezTo>
                  <a:cubicBezTo>
                    <a:pt x="65" y="699"/>
                    <a:pt x="64" y="698"/>
                    <a:pt x="63" y="697"/>
                  </a:cubicBezTo>
                  <a:cubicBezTo>
                    <a:pt x="69" y="697"/>
                    <a:pt x="73" y="695"/>
                    <a:pt x="79" y="702"/>
                  </a:cubicBezTo>
                  <a:cubicBezTo>
                    <a:pt x="75" y="701"/>
                    <a:pt x="71" y="701"/>
                    <a:pt x="67" y="701"/>
                  </a:cubicBezTo>
                  <a:cubicBezTo>
                    <a:pt x="67" y="702"/>
                    <a:pt x="66" y="703"/>
                    <a:pt x="65" y="704"/>
                  </a:cubicBezTo>
                  <a:moveTo>
                    <a:pt x="299" y="703"/>
                  </a:moveTo>
                  <a:cubicBezTo>
                    <a:pt x="294" y="692"/>
                    <a:pt x="284" y="700"/>
                    <a:pt x="279" y="697"/>
                  </a:cubicBezTo>
                  <a:cubicBezTo>
                    <a:pt x="280" y="692"/>
                    <a:pt x="281" y="690"/>
                    <a:pt x="281" y="682"/>
                  </a:cubicBezTo>
                  <a:cubicBezTo>
                    <a:pt x="289" y="682"/>
                    <a:pt x="301" y="689"/>
                    <a:pt x="299" y="703"/>
                  </a:cubicBezTo>
                  <a:moveTo>
                    <a:pt x="138" y="697"/>
                  </a:moveTo>
                  <a:cubicBezTo>
                    <a:pt x="140" y="693"/>
                    <a:pt x="142" y="689"/>
                    <a:pt x="144" y="686"/>
                  </a:cubicBezTo>
                  <a:cubicBezTo>
                    <a:pt x="144" y="688"/>
                    <a:pt x="139" y="697"/>
                    <a:pt x="138" y="697"/>
                  </a:cubicBezTo>
                  <a:moveTo>
                    <a:pt x="77" y="692"/>
                  </a:moveTo>
                  <a:cubicBezTo>
                    <a:pt x="74" y="690"/>
                    <a:pt x="74" y="690"/>
                    <a:pt x="74" y="689"/>
                  </a:cubicBezTo>
                  <a:cubicBezTo>
                    <a:pt x="78" y="689"/>
                    <a:pt x="81" y="689"/>
                    <a:pt x="85" y="689"/>
                  </a:cubicBezTo>
                  <a:cubicBezTo>
                    <a:pt x="82" y="690"/>
                    <a:pt x="79" y="691"/>
                    <a:pt x="77" y="692"/>
                  </a:cubicBezTo>
                  <a:moveTo>
                    <a:pt x="60" y="679"/>
                  </a:moveTo>
                  <a:cubicBezTo>
                    <a:pt x="60" y="679"/>
                    <a:pt x="60" y="678"/>
                    <a:pt x="60" y="677"/>
                  </a:cubicBezTo>
                  <a:cubicBezTo>
                    <a:pt x="61" y="677"/>
                    <a:pt x="62" y="676"/>
                    <a:pt x="64" y="676"/>
                  </a:cubicBezTo>
                  <a:cubicBezTo>
                    <a:pt x="62" y="675"/>
                    <a:pt x="60" y="675"/>
                    <a:pt x="59" y="674"/>
                  </a:cubicBezTo>
                  <a:cubicBezTo>
                    <a:pt x="61" y="673"/>
                    <a:pt x="63" y="673"/>
                    <a:pt x="65" y="672"/>
                  </a:cubicBezTo>
                  <a:cubicBezTo>
                    <a:pt x="69" y="673"/>
                    <a:pt x="69" y="673"/>
                    <a:pt x="71" y="673"/>
                  </a:cubicBezTo>
                  <a:cubicBezTo>
                    <a:pt x="70" y="672"/>
                    <a:pt x="69" y="672"/>
                    <a:pt x="68" y="671"/>
                  </a:cubicBezTo>
                  <a:cubicBezTo>
                    <a:pt x="71" y="669"/>
                    <a:pt x="73" y="666"/>
                    <a:pt x="76" y="664"/>
                  </a:cubicBezTo>
                  <a:cubicBezTo>
                    <a:pt x="76" y="665"/>
                    <a:pt x="76" y="665"/>
                    <a:pt x="76" y="666"/>
                  </a:cubicBezTo>
                  <a:cubicBezTo>
                    <a:pt x="81" y="666"/>
                    <a:pt x="86" y="667"/>
                    <a:pt x="92" y="668"/>
                  </a:cubicBezTo>
                  <a:cubicBezTo>
                    <a:pt x="97" y="668"/>
                    <a:pt x="100" y="666"/>
                    <a:pt x="102" y="667"/>
                  </a:cubicBezTo>
                  <a:cubicBezTo>
                    <a:pt x="92" y="675"/>
                    <a:pt x="84" y="671"/>
                    <a:pt x="75" y="671"/>
                  </a:cubicBezTo>
                  <a:cubicBezTo>
                    <a:pt x="75" y="672"/>
                    <a:pt x="75" y="673"/>
                    <a:pt x="76" y="675"/>
                  </a:cubicBezTo>
                  <a:cubicBezTo>
                    <a:pt x="72" y="675"/>
                    <a:pt x="72" y="675"/>
                    <a:pt x="60" y="679"/>
                  </a:cubicBezTo>
                  <a:moveTo>
                    <a:pt x="47" y="678"/>
                  </a:moveTo>
                  <a:cubicBezTo>
                    <a:pt x="46" y="677"/>
                    <a:pt x="45" y="677"/>
                    <a:pt x="45" y="676"/>
                  </a:cubicBezTo>
                  <a:cubicBezTo>
                    <a:pt x="48" y="675"/>
                    <a:pt x="48" y="675"/>
                    <a:pt x="58" y="676"/>
                  </a:cubicBezTo>
                  <a:cubicBezTo>
                    <a:pt x="54" y="676"/>
                    <a:pt x="50" y="677"/>
                    <a:pt x="47" y="678"/>
                  </a:cubicBezTo>
                  <a:moveTo>
                    <a:pt x="183" y="672"/>
                  </a:moveTo>
                  <a:cubicBezTo>
                    <a:pt x="186" y="664"/>
                    <a:pt x="185" y="665"/>
                    <a:pt x="191" y="662"/>
                  </a:cubicBezTo>
                  <a:cubicBezTo>
                    <a:pt x="189" y="666"/>
                    <a:pt x="185" y="670"/>
                    <a:pt x="183" y="672"/>
                  </a:cubicBezTo>
                  <a:moveTo>
                    <a:pt x="118" y="671"/>
                  </a:moveTo>
                  <a:cubicBezTo>
                    <a:pt x="118" y="670"/>
                    <a:pt x="118" y="669"/>
                    <a:pt x="118" y="669"/>
                  </a:cubicBezTo>
                  <a:cubicBezTo>
                    <a:pt x="120" y="669"/>
                    <a:pt x="122" y="666"/>
                    <a:pt x="123" y="664"/>
                  </a:cubicBezTo>
                  <a:cubicBezTo>
                    <a:pt x="124" y="664"/>
                    <a:pt x="125" y="664"/>
                    <a:pt x="125" y="664"/>
                  </a:cubicBezTo>
                  <a:cubicBezTo>
                    <a:pt x="124" y="666"/>
                    <a:pt x="122" y="669"/>
                    <a:pt x="121" y="671"/>
                  </a:cubicBezTo>
                  <a:cubicBezTo>
                    <a:pt x="120" y="671"/>
                    <a:pt x="119" y="671"/>
                    <a:pt x="118" y="671"/>
                  </a:cubicBezTo>
                  <a:moveTo>
                    <a:pt x="427" y="665"/>
                  </a:moveTo>
                  <a:cubicBezTo>
                    <a:pt x="427" y="661"/>
                    <a:pt x="426" y="658"/>
                    <a:pt x="425" y="654"/>
                  </a:cubicBezTo>
                  <a:cubicBezTo>
                    <a:pt x="425" y="631"/>
                    <a:pt x="430" y="616"/>
                    <a:pt x="436" y="597"/>
                  </a:cubicBezTo>
                  <a:cubicBezTo>
                    <a:pt x="439" y="597"/>
                    <a:pt x="437" y="585"/>
                    <a:pt x="451" y="585"/>
                  </a:cubicBezTo>
                  <a:cubicBezTo>
                    <a:pt x="453" y="596"/>
                    <a:pt x="459" y="616"/>
                    <a:pt x="444" y="625"/>
                  </a:cubicBezTo>
                  <a:cubicBezTo>
                    <a:pt x="443" y="637"/>
                    <a:pt x="438" y="648"/>
                    <a:pt x="435" y="662"/>
                  </a:cubicBezTo>
                  <a:cubicBezTo>
                    <a:pt x="433" y="662"/>
                    <a:pt x="433" y="662"/>
                    <a:pt x="432" y="662"/>
                  </a:cubicBezTo>
                  <a:cubicBezTo>
                    <a:pt x="431" y="663"/>
                    <a:pt x="431" y="663"/>
                    <a:pt x="431" y="664"/>
                  </a:cubicBezTo>
                  <a:cubicBezTo>
                    <a:pt x="430" y="664"/>
                    <a:pt x="428" y="665"/>
                    <a:pt x="427" y="665"/>
                  </a:cubicBezTo>
                  <a:moveTo>
                    <a:pt x="129" y="663"/>
                  </a:moveTo>
                  <a:cubicBezTo>
                    <a:pt x="129" y="662"/>
                    <a:pt x="130" y="660"/>
                    <a:pt x="130" y="660"/>
                  </a:cubicBezTo>
                  <a:cubicBezTo>
                    <a:pt x="129" y="659"/>
                    <a:pt x="128" y="659"/>
                    <a:pt x="127" y="659"/>
                  </a:cubicBezTo>
                  <a:cubicBezTo>
                    <a:pt x="126" y="660"/>
                    <a:pt x="126" y="660"/>
                    <a:pt x="126" y="661"/>
                  </a:cubicBezTo>
                  <a:cubicBezTo>
                    <a:pt x="125" y="661"/>
                    <a:pt x="123" y="661"/>
                    <a:pt x="122" y="661"/>
                  </a:cubicBezTo>
                  <a:cubicBezTo>
                    <a:pt x="127" y="659"/>
                    <a:pt x="132" y="656"/>
                    <a:pt x="135" y="651"/>
                  </a:cubicBezTo>
                  <a:cubicBezTo>
                    <a:pt x="133" y="652"/>
                    <a:pt x="131" y="653"/>
                    <a:pt x="130" y="654"/>
                  </a:cubicBezTo>
                  <a:cubicBezTo>
                    <a:pt x="129" y="653"/>
                    <a:pt x="129" y="652"/>
                    <a:pt x="129" y="651"/>
                  </a:cubicBezTo>
                  <a:cubicBezTo>
                    <a:pt x="137" y="647"/>
                    <a:pt x="146" y="642"/>
                    <a:pt x="155" y="638"/>
                  </a:cubicBezTo>
                  <a:cubicBezTo>
                    <a:pt x="155" y="631"/>
                    <a:pt x="153" y="633"/>
                    <a:pt x="159" y="631"/>
                  </a:cubicBezTo>
                  <a:cubicBezTo>
                    <a:pt x="162" y="627"/>
                    <a:pt x="174" y="615"/>
                    <a:pt x="179" y="614"/>
                  </a:cubicBezTo>
                  <a:cubicBezTo>
                    <a:pt x="179" y="616"/>
                    <a:pt x="179" y="619"/>
                    <a:pt x="180" y="621"/>
                  </a:cubicBezTo>
                  <a:cubicBezTo>
                    <a:pt x="179" y="621"/>
                    <a:pt x="178" y="621"/>
                    <a:pt x="178" y="621"/>
                  </a:cubicBezTo>
                  <a:cubicBezTo>
                    <a:pt x="175" y="626"/>
                    <a:pt x="173" y="632"/>
                    <a:pt x="168" y="634"/>
                  </a:cubicBezTo>
                  <a:cubicBezTo>
                    <a:pt x="167" y="632"/>
                    <a:pt x="167" y="631"/>
                    <a:pt x="167" y="630"/>
                  </a:cubicBezTo>
                  <a:cubicBezTo>
                    <a:pt x="161" y="630"/>
                    <a:pt x="152" y="639"/>
                    <a:pt x="152" y="645"/>
                  </a:cubicBezTo>
                  <a:cubicBezTo>
                    <a:pt x="151" y="645"/>
                    <a:pt x="150" y="645"/>
                    <a:pt x="150" y="645"/>
                  </a:cubicBezTo>
                  <a:cubicBezTo>
                    <a:pt x="150" y="645"/>
                    <a:pt x="150" y="646"/>
                    <a:pt x="150" y="647"/>
                  </a:cubicBezTo>
                  <a:cubicBezTo>
                    <a:pt x="149" y="647"/>
                    <a:pt x="148" y="647"/>
                    <a:pt x="148" y="647"/>
                  </a:cubicBezTo>
                  <a:cubicBezTo>
                    <a:pt x="145" y="654"/>
                    <a:pt x="134" y="660"/>
                    <a:pt x="129" y="663"/>
                  </a:cubicBezTo>
                  <a:moveTo>
                    <a:pt x="64" y="658"/>
                  </a:moveTo>
                  <a:cubicBezTo>
                    <a:pt x="64" y="657"/>
                    <a:pt x="63" y="657"/>
                    <a:pt x="63" y="656"/>
                  </a:cubicBezTo>
                  <a:cubicBezTo>
                    <a:pt x="79" y="651"/>
                    <a:pt x="79" y="651"/>
                    <a:pt x="79" y="651"/>
                  </a:cubicBezTo>
                  <a:cubicBezTo>
                    <a:pt x="74" y="654"/>
                    <a:pt x="69" y="656"/>
                    <a:pt x="64" y="658"/>
                  </a:cubicBezTo>
                  <a:moveTo>
                    <a:pt x="282" y="651"/>
                  </a:moveTo>
                  <a:cubicBezTo>
                    <a:pt x="280" y="650"/>
                    <a:pt x="279" y="648"/>
                    <a:pt x="278" y="646"/>
                  </a:cubicBezTo>
                  <a:cubicBezTo>
                    <a:pt x="276" y="638"/>
                    <a:pt x="269" y="622"/>
                    <a:pt x="271" y="617"/>
                  </a:cubicBezTo>
                  <a:cubicBezTo>
                    <a:pt x="272" y="616"/>
                    <a:pt x="273" y="616"/>
                    <a:pt x="275" y="616"/>
                  </a:cubicBezTo>
                  <a:cubicBezTo>
                    <a:pt x="284" y="622"/>
                    <a:pt x="287" y="636"/>
                    <a:pt x="286" y="651"/>
                  </a:cubicBezTo>
                  <a:cubicBezTo>
                    <a:pt x="285" y="651"/>
                    <a:pt x="283" y="651"/>
                    <a:pt x="282" y="651"/>
                  </a:cubicBezTo>
                  <a:moveTo>
                    <a:pt x="32" y="650"/>
                  </a:moveTo>
                  <a:cubicBezTo>
                    <a:pt x="30" y="649"/>
                    <a:pt x="28" y="647"/>
                    <a:pt x="26" y="647"/>
                  </a:cubicBezTo>
                  <a:cubicBezTo>
                    <a:pt x="29" y="647"/>
                    <a:pt x="32" y="646"/>
                    <a:pt x="36" y="649"/>
                  </a:cubicBezTo>
                  <a:cubicBezTo>
                    <a:pt x="34" y="649"/>
                    <a:pt x="33" y="650"/>
                    <a:pt x="32" y="650"/>
                  </a:cubicBezTo>
                  <a:moveTo>
                    <a:pt x="81" y="650"/>
                  </a:moveTo>
                  <a:cubicBezTo>
                    <a:pt x="85" y="648"/>
                    <a:pt x="92" y="645"/>
                    <a:pt x="93" y="641"/>
                  </a:cubicBezTo>
                  <a:cubicBezTo>
                    <a:pt x="91" y="641"/>
                    <a:pt x="89" y="642"/>
                    <a:pt x="88" y="643"/>
                  </a:cubicBezTo>
                  <a:cubicBezTo>
                    <a:pt x="87" y="643"/>
                    <a:pt x="87" y="644"/>
                    <a:pt x="87" y="645"/>
                  </a:cubicBezTo>
                  <a:cubicBezTo>
                    <a:pt x="81" y="645"/>
                    <a:pt x="79" y="647"/>
                    <a:pt x="75" y="649"/>
                  </a:cubicBezTo>
                  <a:cubicBezTo>
                    <a:pt x="75" y="648"/>
                    <a:pt x="75" y="647"/>
                    <a:pt x="75" y="647"/>
                  </a:cubicBezTo>
                  <a:cubicBezTo>
                    <a:pt x="86" y="642"/>
                    <a:pt x="87" y="637"/>
                    <a:pt x="99" y="641"/>
                  </a:cubicBezTo>
                  <a:cubicBezTo>
                    <a:pt x="99" y="641"/>
                    <a:pt x="99" y="642"/>
                    <a:pt x="99" y="643"/>
                  </a:cubicBezTo>
                  <a:cubicBezTo>
                    <a:pt x="98" y="643"/>
                    <a:pt x="97" y="643"/>
                    <a:pt x="97" y="643"/>
                  </a:cubicBezTo>
                  <a:cubicBezTo>
                    <a:pt x="97" y="643"/>
                    <a:pt x="96" y="644"/>
                    <a:pt x="96" y="645"/>
                  </a:cubicBezTo>
                  <a:cubicBezTo>
                    <a:pt x="91" y="647"/>
                    <a:pt x="86" y="648"/>
                    <a:pt x="81" y="650"/>
                  </a:cubicBezTo>
                  <a:moveTo>
                    <a:pt x="159" y="645"/>
                  </a:moveTo>
                  <a:cubicBezTo>
                    <a:pt x="160" y="641"/>
                    <a:pt x="160" y="638"/>
                    <a:pt x="164" y="640"/>
                  </a:cubicBezTo>
                  <a:cubicBezTo>
                    <a:pt x="164" y="641"/>
                    <a:pt x="164" y="642"/>
                    <a:pt x="164" y="643"/>
                  </a:cubicBezTo>
                  <a:cubicBezTo>
                    <a:pt x="162" y="643"/>
                    <a:pt x="161" y="643"/>
                    <a:pt x="161" y="643"/>
                  </a:cubicBezTo>
                  <a:cubicBezTo>
                    <a:pt x="161" y="645"/>
                    <a:pt x="161" y="645"/>
                    <a:pt x="159" y="645"/>
                  </a:cubicBezTo>
                  <a:moveTo>
                    <a:pt x="121" y="644"/>
                  </a:moveTo>
                  <a:cubicBezTo>
                    <a:pt x="122" y="642"/>
                    <a:pt x="122" y="641"/>
                    <a:pt x="122" y="641"/>
                  </a:cubicBezTo>
                  <a:cubicBezTo>
                    <a:pt x="125" y="640"/>
                    <a:pt x="127" y="639"/>
                    <a:pt x="129" y="638"/>
                  </a:cubicBezTo>
                  <a:cubicBezTo>
                    <a:pt x="129" y="639"/>
                    <a:pt x="129" y="640"/>
                    <a:pt x="129" y="641"/>
                  </a:cubicBezTo>
                  <a:cubicBezTo>
                    <a:pt x="128" y="641"/>
                    <a:pt x="127" y="641"/>
                    <a:pt x="127" y="641"/>
                  </a:cubicBezTo>
                  <a:cubicBezTo>
                    <a:pt x="127" y="641"/>
                    <a:pt x="127" y="642"/>
                    <a:pt x="127" y="643"/>
                  </a:cubicBezTo>
                  <a:cubicBezTo>
                    <a:pt x="125" y="643"/>
                    <a:pt x="123" y="643"/>
                    <a:pt x="121" y="644"/>
                  </a:cubicBezTo>
                  <a:moveTo>
                    <a:pt x="136" y="638"/>
                  </a:moveTo>
                  <a:cubicBezTo>
                    <a:pt x="140" y="631"/>
                    <a:pt x="149" y="628"/>
                    <a:pt x="153" y="621"/>
                  </a:cubicBezTo>
                  <a:cubicBezTo>
                    <a:pt x="155" y="621"/>
                    <a:pt x="155" y="621"/>
                    <a:pt x="156" y="618"/>
                  </a:cubicBezTo>
                  <a:cubicBezTo>
                    <a:pt x="156" y="618"/>
                    <a:pt x="155" y="617"/>
                    <a:pt x="155" y="617"/>
                  </a:cubicBezTo>
                  <a:cubicBezTo>
                    <a:pt x="151" y="619"/>
                    <a:pt x="148" y="622"/>
                    <a:pt x="145" y="625"/>
                  </a:cubicBezTo>
                  <a:cubicBezTo>
                    <a:pt x="144" y="624"/>
                    <a:pt x="144" y="623"/>
                    <a:pt x="143" y="623"/>
                  </a:cubicBezTo>
                  <a:cubicBezTo>
                    <a:pt x="141" y="623"/>
                    <a:pt x="141" y="623"/>
                    <a:pt x="138" y="626"/>
                  </a:cubicBezTo>
                  <a:cubicBezTo>
                    <a:pt x="126" y="629"/>
                    <a:pt x="126" y="629"/>
                    <a:pt x="118" y="632"/>
                  </a:cubicBezTo>
                  <a:cubicBezTo>
                    <a:pt x="118" y="631"/>
                    <a:pt x="117" y="630"/>
                    <a:pt x="117" y="629"/>
                  </a:cubicBezTo>
                  <a:cubicBezTo>
                    <a:pt x="113" y="629"/>
                    <a:pt x="109" y="629"/>
                    <a:pt x="106" y="630"/>
                  </a:cubicBezTo>
                  <a:cubicBezTo>
                    <a:pt x="106" y="629"/>
                    <a:pt x="106" y="629"/>
                    <a:pt x="106" y="629"/>
                  </a:cubicBezTo>
                  <a:cubicBezTo>
                    <a:pt x="123" y="626"/>
                    <a:pt x="139" y="621"/>
                    <a:pt x="156" y="615"/>
                  </a:cubicBezTo>
                  <a:cubicBezTo>
                    <a:pt x="156" y="615"/>
                    <a:pt x="156" y="616"/>
                    <a:pt x="156" y="616"/>
                  </a:cubicBezTo>
                  <a:cubicBezTo>
                    <a:pt x="157" y="616"/>
                    <a:pt x="157" y="616"/>
                    <a:pt x="158" y="616"/>
                  </a:cubicBezTo>
                  <a:cubicBezTo>
                    <a:pt x="158" y="615"/>
                    <a:pt x="158" y="614"/>
                    <a:pt x="158" y="613"/>
                  </a:cubicBezTo>
                  <a:cubicBezTo>
                    <a:pt x="161" y="610"/>
                    <a:pt x="170" y="602"/>
                    <a:pt x="175" y="603"/>
                  </a:cubicBezTo>
                  <a:cubicBezTo>
                    <a:pt x="171" y="607"/>
                    <a:pt x="161" y="619"/>
                    <a:pt x="156" y="621"/>
                  </a:cubicBezTo>
                  <a:cubicBezTo>
                    <a:pt x="156" y="622"/>
                    <a:pt x="156" y="622"/>
                    <a:pt x="156" y="623"/>
                  </a:cubicBezTo>
                  <a:cubicBezTo>
                    <a:pt x="150" y="623"/>
                    <a:pt x="147" y="629"/>
                    <a:pt x="147" y="632"/>
                  </a:cubicBezTo>
                  <a:cubicBezTo>
                    <a:pt x="145" y="632"/>
                    <a:pt x="145" y="632"/>
                    <a:pt x="144" y="632"/>
                  </a:cubicBezTo>
                  <a:cubicBezTo>
                    <a:pt x="143" y="633"/>
                    <a:pt x="143" y="634"/>
                    <a:pt x="143" y="635"/>
                  </a:cubicBezTo>
                  <a:cubicBezTo>
                    <a:pt x="140" y="636"/>
                    <a:pt x="138" y="637"/>
                    <a:pt x="136" y="638"/>
                  </a:cubicBezTo>
                  <a:moveTo>
                    <a:pt x="337" y="637"/>
                  </a:moveTo>
                  <a:cubicBezTo>
                    <a:pt x="334" y="636"/>
                    <a:pt x="331" y="635"/>
                    <a:pt x="329" y="634"/>
                  </a:cubicBezTo>
                  <a:cubicBezTo>
                    <a:pt x="329" y="633"/>
                    <a:pt x="329" y="632"/>
                    <a:pt x="329" y="632"/>
                  </a:cubicBezTo>
                  <a:cubicBezTo>
                    <a:pt x="327" y="632"/>
                    <a:pt x="327" y="632"/>
                    <a:pt x="326" y="632"/>
                  </a:cubicBezTo>
                  <a:cubicBezTo>
                    <a:pt x="325" y="627"/>
                    <a:pt x="323" y="626"/>
                    <a:pt x="321" y="625"/>
                  </a:cubicBezTo>
                  <a:cubicBezTo>
                    <a:pt x="305" y="598"/>
                    <a:pt x="299" y="572"/>
                    <a:pt x="294" y="548"/>
                  </a:cubicBezTo>
                  <a:cubicBezTo>
                    <a:pt x="291" y="544"/>
                    <a:pt x="291" y="544"/>
                    <a:pt x="289" y="539"/>
                  </a:cubicBezTo>
                  <a:cubicBezTo>
                    <a:pt x="286" y="512"/>
                    <a:pt x="291" y="480"/>
                    <a:pt x="287" y="457"/>
                  </a:cubicBezTo>
                  <a:cubicBezTo>
                    <a:pt x="288" y="445"/>
                    <a:pt x="290" y="438"/>
                    <a:pt x="289" y="430"/>
                  </a:cubicBezTo>
                  <a:cubicBezTo>
                    <a:pt x="297" y="406"/>
                    <a:pt x="305" y="383"/>
                    <a:pt x="314" y="360"/>
                  </a:cubicBezTo>
                  <a:cubicBezTo>
                    <a:pt x="314" y="360"/>
                    <a:pt x="315" y="360"/>
                    <a:pt x="316" y="360"/>
                  </a:cubicBezTo>
                  <a:cubicBezTo>
                    <a:pt x="316" y="356"/>
                    <a:pt x="322" y="344"/>
                    <a:pt x="322" y="341"/>
                  </a:cubicBezTo>
                  <a:cubicBezTo>
                    <a:pt x="323" y="341"/>
                    <a:pt x="324" y="341"/>
                    <a:pt x="325" y="341"/>
                  </a:cubicBezTo>
                  <a:cubicBezTo>
                    <a:pt x="325" y="338"/>
                    <a:pt x="325" y="336"/>
                    <a:pt x="326" y="334"/>
                  </a:cubicBezTo>
                  <a:cubicBezTo>
                    <a:pt x="326" y="334"/>
                    <a:pt x="327" y="334"/>
                    <a:pt x="328" y="334"/>
                  </a:cubicBezTo>
                  <a:cubicBezTo>
                    <a:pt x="330" y="325"/>
                    <a:pt x="341" y="314"/>
                    <a:pt x="343" y="306"/>
                  </a:cubicBezTo>
                  <a:cubicBezTo>
                    <a:pt x="343" y="306"/>
                    <a:pt x="344" y="306"/>
                    <a:pt x="345" y="306"/>
                  </a:cubicBezTo>
                  <a:cubicBezTo>
                    <a:pt x="347" y="293"/>
                    <a:pt x="356" y="284"/>
                    <a:pt x="367" y="281"/>
                  </a:cubicBezTo>
                  <a:cubicBezTo>
                    <a:pt x="374" y="281"/>
                    <a:pt x="381" y="281"/>
                    <a:pt x="388" y="282"/>
                  </a:cubicBezTo>
                  <a:cubicBezTo>
                    <a:pt x="388" y="291"/>
                    <a:pt x="380" y="304"/>
                    <a:pt x="378" y="317"/>
                  </a:cubicBezTo>
                  <a:cubicBezTo>
                    <a:pt x="375" y="321"/>
                    <a:pt x="373" y="325"/>
                    <a:pt x="371" y="330"/>
                  </a:cubicBezTo>
                  <a:cubicBezTo>
                    <a:pt x="368" y="341"/>
                    <a:pt x="365" y="353"/>
                    <a:pt x="363" y="364"/>
                  </a:cubicBezTo>
                  <a:cubicBezTo>
                    <a:pt x="362" y="364"/>
                    <a:pt x="361" y="364"/>
                    <a:pt x="361" y="364"/>
                  </a:cubicBezTo>
                  <a:cubicBezTo>
                    <a:pt x="356" y="382"/>
                    <a:pt x="355" y="401"/>
                    <a:pt x="349" y="421"/>
                  </a:cubicBezTo>
                  <a:cubicBezTo>
                    <a:pt x="344" y="427"/>
                    <a:pt x="348" y="435"/>
                    <a:pt x="343" y="444"/>
                  </a:cubicBezTo>
                  <a:cubicBezTo>
                    <a:pt x="339" y="485"/>
                    <a:pt x="331" y="533"/>
                    <a:pt x="345" y="576"/>
                  </a:cubicBezTo>
                  <a:cubicBezTo>
                    <a:pt x="346" y="581"/>
                    <a:pt x="347" y="586"/>
                    <a:pt x="347" y="592"/>
                  </a:cubicBezTo>
                  <a:cubicBezTo>
                    <a:pt x="357" y="608"/>
                    <a:pt x="353" y="615"/>
                    <a:pt x="349" y="633"/>
                  </a:cubicBezTo>
                  <a:cubicBezTo>
                    <a:pt x="345" y="635"/>
                    <a:pt x="345" y="635"/>
                    <a:pt x="337" y="637"/>
                  </a:cubicBezTo>
                  <a:moveTo>
                    <a:pt x="41" y="630"/>
                  </a:moveTo>
                  <a:cubicBezTo>
                    <a:pt x="42" y="627"/>
                    <a:pt x="45" y="625"/>
                    <a:pt x="48" y="625"/>
                  </a:cubicBezTo>
                  <a:cubicBezTo>
                    <a:pt x="48" y="626"/>
                    <a:pt x="48" y="627"/>
                    <a:pt x="48" y="628"/>
                  </a:cubicBezTo>
                  <a:cubicBezTo>
                    <a:pt x="46" y="628"/>
                    <a:pt x="43" y="629"/>
                    <a:pt x="41" y="630"/>
                  </a:cubicBezTo>
                  <a:moveTo>
                    <a:pt x="154" y="629"/>
                  </a:moveTo>
                  <a:cubicBezTo>
                    <a:pt x="159" y="618"/>
                    <a:pt x="172" y="613"/>
                    <a:pt x="178" y="601"/>
                  </a:cubicBezTo>
                  <a:cubicBezTo>
                    <a:pt x="178" y="600"/>
                    <a:pt x="177" y="600"/>
                    <a:pt x="177" y="599"/>
                  </a:cubicBezTo>
                  <a:cubicBezTo>
                    <a:pt x="178" y="597"/>
                    <a:pt x="180" y="595"/>
                    <a:pt x="181" y="594"/>
                  </a:cubicBezTo>
                  <a:cubicBezTo>
                    <a:pt x="183" y="594"/>
                    <a:pt x="185" y="594"/>
                    <a:pt x="187" y="594"/>
                  </a:cubicBezTo>
                  <a:cubicBezTo>
                    <a:pt x="187" y="595"/>
                    <a:pt x="186" y="597"/>
                    <a:pt x="186" y="600"/>
                  </a:cubicBezTo>
                  <a:cubicBezTo>
                    <a:pt x="185" y="600"/>
                    <a:pt x="184" y="600"/>
                    <a:pt x="184" y="600"/>
                  </a:cubicBezTo>
                  <a:cubicBezTo>
                    <a:pt x="184" y="600"/>
                    <a:pt x="184" y="601"/>
                    <a:pt x="184" y="602"/>
                  </a:cubicBezTo>
                  <a:cubicBezTo>
                    <a:pt x="183" y="602"/>
                    <a:pt x="182" y="602"/>
                    <a:pt x="181" y="603"/>
                  </a:cubicBezTo>
                  <a:cubicBezTo>
                    <a:pt x="179" y="608"/>
                    <a:pt x="175" y="610"/>
                    <a:pt x="173" y="615"/>
                  </a:cubicBezTo>
                  <a:cubicBezTo>
                    <a:pt x="166" y="615"/>
                    <a:pt x="165" y="619"/>
                    <a:pt x="164" y="623"/>
                  </a:cubicBezTo>
                  <a:cubicBezTo>
                    <a:pt x="162" y="623"/>
                    <a:pt x="161" y="623"/>
                    <a:pt x="161" y="623"/>
                  </a:cubicBezTo>
                  <a:cubicBezTo>
                    <a:pt x="159" y="627"/>
                    <a:pt x="156" y="628"/>
                    <a:pt x="154" y="629"/>
                  </a:cubicBezTo>
                  <a:moveTo>
                    <a:pt x="169" y="628"/>
                  </a:moveTo>
                  <a:cubicBezTo>
                    <a:pt x="169" y="625"/>
                    <a:pt x="170" y="624"/>
                    <a:pt x="170" y="622"/>
                  </a:cubicBezTo>
                  <a:cubicBezTo>
                    <a:pt x="172" y="622"/>
                    <a:pt x="173" y="621"/>
                    <a:pt x="175" y="621"/>
                  </a:cubicBezTo>
                  <a:cubicBezTo>
                    <a:pt x="174" y="623"/>
                    <a:pt x="173" y="625"/>
                    <a:pt x="172" y="628"/>
                  </a:cubicBezTo>
                  <a:cubicBezTo>
                    <a:pt x="171" y="628"/>
                    <a:pt x="170" y="628"/>
                    <a:pt x="169" y="628"/>
                  </a:cubicBezTo>
                  <a:moveTo>
                    <a:pt x="14" y="623"/>
                  </a:moveTo>
                  <a:cubicBezTo>
                    <a:pt x="14" y="622"/>
                    <a:pt x="14" y="622"/>
                    <a:pt x="14" y="621"/>
                  </a:cubicBezTo>
                  <a:cubicBezTo>
                    <a:pt x="22" y="621"/>
                    <a:pt x="26" y="619"/>
                    <a:pt x="37" y="622"/>
                  </a:cubicBezTo>
                  <a:cubicBezTo>
                    <a:pt x="29" y="622"/>
                    <a:pt x="22" y="622"/>
                    <a:pt x="14" y="623"/>
                  </a:cubicBezTo>
                  <a:moveTo>
                    <a:pt x="38" y="617"/>
                  </a:moveTo>
                  <a:cubicBezTo>
                    <a:pt x="37" y="616"/>
                    <a:pt x="37" y="615"/>
                    <a:pt x="37" y="614"/>
                  </a:cubicBezTo>
                  <a:cubicBezTo>
                    <a:pt x="39" y="614"/>
                    <a:pt x="40" y="614"/>
                    <a:pt x="42" y="615"/>
                  </a:cubicBezTo>
                  <a:cubicBezTo>
                    <a:pt x="42" y="615"/>
                    <a:pt x="42" y="616"/>
                    <a:pt x="42" y="617"/>
                  </a:cubicBezTo>
                  <a:cubicBezTo>
                    <a:pt x="40" y="617"/>
                    <a:pt x="39" y="617"/>
                    <a:pt x="38" y="617"/>
                  </a:cubicBezTo>
                  <a:moveTo>
                    <a:pt x="26" y="615"/>
                  </a:moveTo>
                  <a:cubicBezTo>
                    <a:pt x="25" y="614"/>
                    <a:pt x="25" y="613"/>
                    <a:pt x="25" y="613"/>
                  </a:cubicBezTo>
                  <a:cubicBezTo>
                    <a:pt x="28" y="613"/>
                    <a:pt x="32" y="613"/>
                    <a:pt x="36" y="613"/>
                  </a:cubicBezTo>
                  <a:cubicBezTo>
                    <a:pt x="36" y="614"/>
                    <a:pt x="36" y="614"/>
                    <a:pt x="36" y="615"/>
                  </a:cubicBezTo>
                  <a:cubicBezTo>
                    <a:pt x="32" y="615"/>
                    <a:pt x="29" y="615"/>
                    <a:pt x="26" y="615"/>
                  </a:cubicBezTo>
                  <a:moveTo>
                    <a:pt x="70" y="609"/>
                  </a:moveTo>
                  <a:cubicBezTo>
                    <a:pt x="70" y="604"/>
                    <a:pt x="80" y="602"/>
                    <a:pt x="86" y="603"/>
                  </a:cubicBezTo>
                  <a:cubicBezTo>
                    <a:pt x="84" y="605"/>
                    <a:pt x="84" y="605"/>
                    <a:pt x="80" y="606"/>
                  </a:cubicBezTo>
                  <a:cubicBezTo>
                    <a:pt x="80" y="606"/>
                    <a:pt x="80" y="607"/>
                    <a:pt x="80" y="608"/>
                  </a:cubicBezTo>
                  <a:cubicBezTo>
                    <a:pt x="77" y="608"/>
                    <a:pt x="73" y="609"/>
                    <a:pt x="70" y="609"/>
                  </a:cubicBezTo>
                  <a:moveTo>
                    <a:pt x="94" y="600"/>
                  </a:moveTo>
                  <a:cubicBezTo>
                    <a:pt x="94" y="599"/>
                    <a:pt x="94" y="598"/>
                    <a:pt x="94" y="597"/>
                  </a:cubicBezTo>
                  <a:cubicBezTo>
                    <a:pt x="97" y="595"/>
                    <a:pt x="97" y="595"/>
                    <a:pt x="101" y="595"/>
                  </a:cubicBezTo>
                  <a:cubicBezTo>
                    <a:pt x="101" y="596"/>
                    <a:pt x="101" y="597"/>
                    <a:pt x="101" y="597"/>
                  </a:cubicBezTo>
                  <a:cubicBezTo>
                    <a:pt x="99" y="598"/>
                    <a:pt x="96" y="599"/>
                    <a:pt x="94" y="600"/>
                  </a:cubicBezTo>
                  <a:moveTo>
                    <a:pt x="103" y="595"/>
                  </a:moveTo>
                  <a:cubicBezTo>
                    <a:pt x="101" y="593"/>
                    <a:pt x="101" y="593"/>
                    <a:pt x="101" y="591"/>
                  </a:cubicBezTo>
                  <a:cubicBezTo>
                    <a:pt x="104" y="591"/>
                    <a:pt x="104" y="589"/>
                    <a:pt x="108" y="588"/>
                  </a:cubicBezTo>
                  <a:cubicBezTo>
                    <a:pt x="109" y="587"/>
                    <a:pt x="109" y="586"/>
                    <a:pt x="109" y="585"/>
                  </a:cubicBezTo>
                  <a:cubicBezTo>
                    <a:pt x="114" y="584"/>
                    <a:pt x="114" y="584"/>
                    <a:pt x="120" y="584"/>
                  </a:cubicBezTo>
                  <a:cubicBezTo>
                    <a:pt x="117" y="593"/>
                    <a:pt x="110" y="593"/>
                    <a:pt x="103" y="595"/>
                  </a:cubicBezTo>
                  <a:moveTo>
                    <a:pt x="49" y="594"/>
                  </a:moveTo>
                  <a:cubicBezTo>
                    <a:pt x="45" y="589"/>
                    <a:pt x="39" y="572"/>
                    <a:pt x="39" y="572"/>
                  </a:cubicBezTo>
                  <a:cubicBezTo>
                    <a:pt x="40" y="572"/>
                    <a:pt x="41" y="572"/>
                    <a:pt x="42" y="572"/>
                  </a:cubicBezTo>
                  <a:cubicBezTo>
                    <a:pt x="43" y="577"/>
                    <a:pt x="45" y="584"/>
                    <a:pt x="50" y="591"/>
                  </a:cubicBezTo>
                  <a:cubicBezTo>
                    <a:pt x="49" y="592"/>
                    <a:pt x="49" y="593"/>
                    <a:pt x="49" y="594"/>
                  </a:cubicBezTo>
                  <a:moveTo>
                    <a:pt x="89" y="589"/>
                  </a:moveTo>
                  <a:cubicBezTo>
                    <a:pt x="89" y="585"/>
                    <a:pt x="97" y="582"/>
                    <a:pt x="99" y="580"/>
                  </a:cubicBezTo>
                  <a:cubicBezTo>
                    <a:pt x="97" y="584"/>
                    <a:pt x="97" y="584"/>
                    <a:pt x="96" y="589"/>
                  </a:cubicBezTo>
                  <a:cubicBezTo>
                    <a:pt x="94" y="589"/>
                    <a:pt x="92" y="589"/>
                    <a:pt x="89" y="589"/>
                  </a:cubicBezTo>
                  <a:moveTo>
                    <a:pt x="28" y="585"/>
                  </a:moveTo>
                  <a:cubicBezTo>
                    <a:pt x="26" y="584"/>
                    <a:pt x="25" y="584"/>
                    <a:pt x="24" y="583"/>
                  </a:cubicBezTo>
                  <a:cubicBezTo>
                    <a:pt x="27" y="583"/>
                    <a:pt x="31" y="584"/>
                    <a:pt x="31" y="585"/>
                  </a:cubicBezTo>
                  <a:cubicBezTo>
                    <a:pt x="30" y="585"/>
                    <a:pt x="29" y="585"/>
                    <a:pt x="28" y="585"/>
                  </a:cubicBezTo>
                  <a:moveTo>
                    <a:pt x="36" y="584"/>
                  </a:moveTo>
                  <a:cubicBezTo>
                    <a:pt x="29" y="581"/>
                    <a:pt x="23" y="578"/>
                    <a:pt x="17" y="576"/>
                  </a:cubicBezTo>
                  <a:cubicBezTo>
                    <a:pt x="19" y="576"/>
                    <a:pt x="21" y="576"/>
                    <a:pt x="24" y="576"/>
                  </a:cubicBezTo>
                  <a:cubicBezTo>
                    <a:pt x="24" y="580"/>
                    <a:pt x="31" y="579"/>
                    <a:pt x="37" y="583"/>
                  </a:cubicBezTo>
                  <a:cubicBezTo>
                    <a:pt x="37" y="583"/>
                    <a:pt x="36" y="584"/>
                    <a:pt x="36" y="584"/>
                  </a:cubicBezTo>
                  <a:moveTo>
                    <a:pt x="106" y="582"/>
                  </a:moveTo>
                  <a:cubicBezTo>
                    <a:pt x="106" y="580"/>
                    <a:pt x="107" y="578"/>
                    <a:pt x="109" y="577"/>
                  </a:cubicBezTo>
                  <a:cubicBezTo>
                    <a:pt x="109" y="577"/>
                    <a:pt x="109" y="577"/>
                    <a:pt x="110" y="577"/>
                  </a:cubicBezTo>
                  <a:cubicBezTo>
                    <a:pt x="110" y="578"/>
                    <a:pt x="110" y="580"/>
                    <a:pt x="110" y="582"/>
                  </a:cubicBezTo>
                  <a:cubicBezTo>
                    <a:pt x="108" y="582"/>
                    <a:pt x="107" y="582"/>
                    <a:pt x="106" y="582"/>
                  </a:cubicBezTo>
                  <a:moveTo>
                    <a:pt x="111" y="581"/>
                  </a:moveTo>
                  <a:cubicBezTo>
                    <a:pt x="112" y="579"/>
                    <a:pt x="113" y="578"/>
                    <a:pt x="114" y="576"/>
                  </a:cubicBezTo>
                  <a:cubicBezTo>
                    <a:pt x="118" y="576"/>
                    <a:pt x="122" y="576"/>
                    <a:pt x="126" y="577"/>
                  </a:cubicBezTo>
                  <a:cubicBezTo>
                    <a:pt x="123" y="578"/>
                    <a:pt x="122" y="578"/>
                    <a:pt x="111" y="581"/>
                  </a:cubicBezTo>
                  <a:moveTo>
                    <a:pt x="60" y="580"/>
                  </a:moveTo>
                  <a:cubicBezTo>
                    <a:pt x="59" y="579"/>
                    <a:pt x="59" y="578"/>
                    <a:pt x="59" y="577"/>
                  </a:cubicBezTo>
                  <a:cubicBezTo>
                    <a:pt x="69" y="576"/>
                    <a:pt x="80" y="574"/>
                    <a:pt x="92" y="569"/>
                  </a:cubicBezTo>
                  <a:cubicBezTo>
                    <a:pt x="94" y="569"/>
                    <a:pt x="95" y="570"/>
                    <a:pt x="97" y="570"/>
                  </a:cubicBezTo>
                  <a:cubicBezTo>
                    <a:pt x="82" y="575"/>
                    <a:pt x="71" y="579"/>
                    <a:pt x="60" y="580"/>
                  </a:cubicBezTo>
                  <a:moveTo>
                    <a:pt x="34" y="578"/>
                  </a:moveTo>
                  <a:cubicBezTo>
                    <a:pt x="30" y="574"/>
                    <a:pt x="17" y="574"/>
                    <a:pt x="17" y="572"/>
                  </a:cubicBezTo>
                  <a:cubicBezTo>
                    <a:pt x="23" y="572"/>
                    <a:pt x="29" y="575"/>
                    <a:pt x="37" y="577"/>
                  </a:cubicBezTo>
                  <a:cubicBezTo>
                    <a:pt x="36" y="577"/>
                    <a:pt x="35" y="578"/>
                    <a:pt x="34" y="578"/>
                  </a:cubicBezTo>
                  <a:moveTo>
                    <a:pt x="49" y="576"/>
                  </a:moveTo>
                  <a:cubicBezTo>
                    <a:pt x="49" y="575"/>
                    <a:pt x="48" y="573"/>
                    <a:pt x="48" y="572"/>
                  </a:cubicBezTo>
                  <a:cubicBezTo>
                    <a:pt x="50" y="572"/>
                    <a:pt x="50" y="572"/>
                    <a:pt x="53" y="575"/>
                  </a:cubicBezTo>
                  <a:cubicBezTo>
                    <a:pt x="52" y="575"/>
                    <a:pt x="50" y="575"/>
                    <a:pt x="49" y="576"/>
                  </a:cubicBezTo>
                  <a:moveTo>
                    <a:pt x="112" y="576"/>
                  </a:moveTo>
                  <a:cubicBezTo>
                    <a:pt x="111" y="575"/>
                    <a:pt x="111" y="575"/>
                    <a:pt x="111" y="574"/>
                  </a:cubicBezTo>
                  <a:cubicBezTo>
                    <a:pt x="112" y="573"/>
                    <a:pt x="112" y="573"/>
                    <a:pt x="114" y="569"/>
                  </a:cubicBezTo>
                  <a:cubicBezTo>
                    <a:pt x="115" y="569"/>
                    <a:pt x="116" y="569"/>
                    <a:pt x="117" y="569"/>
                  </a:cubicBezTo>
                  <a:cubicBezTo>
                    <a:pt x="117" y="570"/>
                    <a:pt x="117" y="571"/>
                    <a:pt x="117" y="572"/>
                  </a:cubicBezTo>
                  <a:cubicBezTo>
                    <a:pt x="116" y="572"/>
                    <a:pt x="115" y="572"/>
                    <a:pt x="114" y="572"/>
                  </a:cubicBezTo>
                  <a:cubicBezTo>
                    <a:pt x="113" y="573"/>
                    <a:pt x="112" y="574"/>
                    <a:pt x="112" y="576"/>
                  </a:cubicBezTo>
                  <a:moveTo>
                    <a:pt x="55" y="575"/>
                  </a:moveTo>
                  <a:cubicBezTo>
                    <a:pt x="54" y="573"/>
                    <a:pt x="54" y="572"/>
                    <a:pt x="53" y="570"/>
                  </a:cubicBezTo>
                  <a:cubicBezTo>
                    <a:pt x="61" y="570"/>
                    <a:pt x="70" y="570"/>
                    <a:pt x="78" y="570"/>
                  </a:cubicBezTo>
                  <a:cubicBezTo>
                    <a:pt x="70" y="572"/>
                    <a:pt x="62" y="573"/>
                    <a:pt x="55" y="575"/>
                  </a:cubicBezTo>
                  <a:moveTo>
                    <a:pt x="118" y="574"/>
                  </a:moveTo>
                  <a:cubicBezTo>
                    <a:pt x="119" y="572"/>
                    <a:pt x="119" y="571"/>
                    <a:pt x="120" y="570"/>
                  </a:cubicBezTo>
                  <a:cubicBezTo>
                    <a:pt x="120" y="570"/>
                    <a:pt x="121" y="570"/>
                    <a:pt x="122" y="570"/>
                  </a:cubicBezTo>
                  <a:cubicBezTo>
                    <a:pt x="121" y="571"/>
                    <a:pt x="120" y="572"/>
                    <a:pt x="118" y="574"/>
                  </a:cubicBezTo>
                  <a:moveTo>
                    <a:pt x="135" y="574"/>
                  </a:moveTo>
                  <a:cubicBezTo>
                    <a:pt x="135" y="573"/>
                    <a:pt x="135" y="572"/>
                    <a:pt x="135" y="572"/>
                  </a:cubicBezTo>
                  <a:cubicBezTo>
                    <a:pt x="136" y="571"/>
                    <a:pt x="138" y="570"/>
                    <a:pt x="140" y="569"/>
                  </a:cubicBezTo>
                  <a:cubicBezTo>
                    <a:pt x="138" y="571"/>
                    <a:pt x="136" y="572"/>
                    <a:pt x="135" y="574"/>
                  </a:cubicBezTo>
                  <a:moveTo>
                    <a:pt x="41" y="567"/>
                  </a:moveTo>
                  <a:cubicBezTo>
                    <a:pt x="38" y="565"/>
                    <a:pt x="38" y="565"/>
                    <a:pt x="38" y="564"/>
                  </a:cubicBezTo>
                  <a:cubicBezTo>
                    <a:pt x="40" y="564"/>
                    <a:pt x="43" y="564"/>
                    <a:pt x="45" y="565"/>
                  </a:cubicBezTo>
                  <a:cubicBezTo>
                    <a:pt x="45" y="565"/>
                    <a:pt x="45" y="565"/>
                    <a:pt x="45" y="566"/>
                  </a:cubicBezTo>
                  <a:cubicBezTo>
                    <a:pt x="44" y="566"/>
                    <a:pt x="42" y="567"/>
                    <a:pt x="41" y="567"/>
                  </a:cubicBezTo>
                  <a:moveTo>
                    <a:pt x="118" y="567"/>
                  </a:moveTo>
                  <a:cubicBezTo>
                    <a:pt x="119" y="565"/>
                    <a:pt x="120" y="564"/>
                    <a:pt x="121" y="562"/>
                  </a:cubicBezTo>
                  <a:cubicBezTo>
                    <a:pt x="122" y="565"/>
                    <a:pt x="120" y="566"/>
                    <a:pt x="118" y="567"/>
                  </a:cubicBezTo>
                  <a:moveTo>
                    <a:pt x="130" y="567"/>
                  </a:moveTo>
                  <a:cubicBezTo>
                    <a:pt x="132" y="558"/>
                    <a:pt x="145" y="548"/>
                    <a:pt x="148" y="540"/>
                  </a:cubicBezTo>
                  <a:cubicBezTo>
                    <a:pt x="147" y="549"/>
                    <a:pt x="140" y="564"/>
                    <a:pt x="130" y="567"/>
                  </a:cubicBezTo>
                  <a:moveTo>
                    <a:pt x="144" y="567"/>
                  </a:moveTo>
                  <a:cubicBezTo>
                    <a:pt x="144" y="566"/>
                    <a:pt x="144" y="565"/>
                    <a:pt x="144" y="565"/>
                  </a:cubicBezTo>
                  <a:cubicBezTo>
                    <a:pt x="147" y="562"/>
                    <a:pt x="151" y="559"/>
                    <a:pt x="151" y="556"/>
                  </a:cubicBezTo>
                  <a:cubicBezTo>
                    <a:pt x="148" y="558"/>
                    <a:pt x="145" y="561"/>
                    <a:pt x="142" y="563"/>
                  </a:cubicBezTo>
                  <a:cubicBezTo>
                    <a:pt x="146" y="556"/>
                    <a:pt x="150" y="555"/>
                    <a:pt x="154" y="550"/>
                  </a:cubicBezTo>
                  <a:cubicBezTo>
                    <a:pt x="153" y="550"/>
                    <a:pt x="152" y="549"/>
                    <a:pt x="152" y="549"/>
                  </a:cubicBezTo>
                  <a:cubicBezTo>
                    <a:pt x="152" y="542"/>
                    <a:pt x="154" y="541"/>
                    <a:pt x="155" y="537"/>
                  </a:cubicBezTo>
                  <a:cubicBezTo>
                    <a:pt x="156" y="537"/>
                    <a:pt x="156" y="537"/>
                    <a:pt x="157" y="537"/>
                  </a:cubicBezTo>
                  <a:cubicBezTo>
                    <a:pt x="158" y="542"/>
                    <a:pt x="158" y="546"/>
                    <a:pt x="158" y="551"/>
                  </a:cubicBezTo>
                  <a:cubicBezTo>
                    <a:pt x="156" y="554"/>
                    <a:pt x="156" y="554"/>
                    <a:pt x="155" y="559"/>
                  </a:cubicBezTo>
                  <a:cubicBezTo>
                    <a:pt x="154" y="559"/>
                    <a:pt x="153" y="559"/>
                    <a:pt x="152" y="559"/>
                  </a:cubicBezTo>
                  <a:cubicBezTo>
                    <a:pt x="150" y="561"/>
                    <a:pt x="148" y="564"/>
                    <a:pt x="147" y="567"/>
                  </a:cubicBezTo>
                  <a:cubicBezTo>
                    <a:pt x="145" y="567"/>
                    <a:pt x="145" y="567"/>
                    <a:pt x="144" y="567"/>
                  </a:cubicBezTo>
                  <a:moveTo>
                    <a:pt x="108" y="559"/>
                  </a:moveTo>
                  <a:cubicBezTo>
                    <a:pt x="108" y="558"/>
                    <a:pt x="109" y="556"/>
                    <a:pt x="110" y="554"/>
                  </a:cubicBezTo>
                  <a:cubicBezTo>
                    <a:pt x="113" y="554"/>
                    <a:pt x="114" y="552"/>
                    <a:pt x="117" y="551"/>
                  </a:cubicBezTo>
                  <a:cubicBezTo>
                    <a:pt x="117" y="552"/>
                    <a:pt x="117" y="553"/>
                    <a:pt x="117" y="553"/>
                  </a:cubicBezTo>
                  <a:cubicBezTo>
                    <a:pt x="114" y="555"/>
                    <a:pt x="111" y="557"/>
                    <a:pt x="108" y="559"/>
                  </a:cubicBezTo>
                  <a:moveTo>
                    <a:pt x="38" y="559"/>
                  </a:moveTo>
                  <a:cubicBezTo>
                    <a:pt x="37" y="558"/>
                    <a:pt x="37" y="557"/>
                    <a:pt x="37" y="556"/>
                  </a:cubicBezTo>
                  <a:cubicBezTo>
                    <a:pt x="39" y="556"/>
                    <a:pt x="40" y="555"/>
                    <a:pt x="42" y="555"/>
                  </a:cubicBezTo>
                  <a:cubicBezTo>
                    <a:pt x="42" y="556"/>
                    <a:pt x="41" y="557"/>
                    <a:pt x="41" y="558"/>
                  </a:cubicBezTo>
                  <a:cubicBezTo>
                    <a:pt x="40" y="558"/>
                    <a:pt x="39" y="558"/>
                    <a:pt x="38" y="559"/>
                  </a:cubicBezTo>
                  <a:moveTo>
                    <a:pt x="127" y="555"/>
                  </a:moveTo>
                  <a:cubicBezTo>
                    <a:pt x="127" y="554"/>
                    <a:pt x="127" y="553"/>
                    <a:pt x="127" y="552"/>
                  </a:cubicBezTo>
                  <a:cubicBezTo>
                    <a:pt x="130" y="550"/>
                    <a:pt x="136" y="541"/>
                    <a:pt x="139" y="538"/>
                  </a:cubicBezTo>
                  <a:cubicBezTo>
                    <a:pt x="138" y="540"/>
                    <a:pt x="138" y="541"/>
                    <a:pt x="138" y="543"/>
                  </a:cubicBezTo>
                  <a:cubicBezTo>
                    <a:pt x="137" y="543"/>
                    <a:pt x="136" y="543"/>
                    <a:pt x="135" y="543"/>
                  </a:cubicBezTo>
                  <a:cubicBezTo>
                    <a:pt x="135" y="547"/>
                    <a:pt x="130" y="552"/>
                    <a:pt x="127" y="555"/>
                  </a:cubicBezTo>
                  <a:moveTo>
                    <a:pt x="134" y="554"/>
                  </a:moveTo>
                  <a:cubicBezTo>
                    <a:pt x="135" y="552"/>
                    <a:pt x="136" y="549"/>
                    <a:pt x="138" y="546"/>
                  </a:cubicBezTo>
                  <a:cubicBezTo>
                    <a:pt x="138" y="547"/>
                    <a:pt x="138" y="548"/>
                    <a:pt x="139" y="549"/>
                  </a:cubicBezTo>
                  <a:cubicBezTo>
                    <a:pt x="136" y="552"/>
                    <a:pt x="135" y="554"/>
                    <a:pt x="134" y="554"/>
                  </a:cubicBezTo>
                  <a:moveTo>
                    <a:pt x="47" y="549"/>
                  </a:moveTo>
                  <a:cubicBezTo>
                    <a:pt x="47" y="547"/>
                    <a:pt x="46" y="546"/>
                    <a:pt x="46" y="545"/>
                  </a:cubicBezTo>
                  <a:cubicBezTo>
                    <a:pt x="48" y="544"/>
                    <a:pt x="49" y="543"/>
                    <a:pt x="50" y="542"/>
                  </a:cubicBezTo>
                  <a:cubicBezTo>
                    <a:pt x="49" y="544"/>
                    <a:pt x="48" y="546"/>
                    <a:pt x="47" y="549"/>
                  </a:cubicBezTo>
                  <a:moveTo>
                    <a:pt x="42" y="536"/>
                  </a:moveTo>
                  <a:cubicBezTo>
                    <a:pt x="47" y="531"/>
                    <a:pt x="54" y="529"/>
                    <a:pt x="61" y="526"/>
                  </a:cubicBezTo>
                  <a:cubicBezTo>
                    <a:pt x="62" y="527"/>
                    <a:pt x="62" y="527"/>
                    <a:pt x="63" y="527"/>
                  </a:cubicBezTo>
                  <a:cubicBezTo>
                    <a:pt x="55" y="532"/>
                    <a:pt x="55" y="532"/>
                    <a:pt x="42" y="536"/>
                  </a:cubicBezTo>
                  <a:moveTo>
                    <a:pt x="119" y="535"/>
                  </a:moveTo>
                  <a:cubicBezTo>
                    <a:pt x="119" y="533"/>
                    <a:pt x="118" y="532"/>
                    <a:pt x="118" y="531"/>
                  </a:cubicBezTo>
                  <a:cubicBezTo>
                    <a:pt x="119" y="531"/>
                    <a:pt x="120" y="531"/>
                    <a:pt x="120" y="531"/>
                  </a:cubicBezTo>
                  <a:cubicBezTo>
                    <a:pt x="120" y="532"/>
                    <a:pt x="121" y="534"/>
                    <a:pt x="121" y="535"/>
                  </a:cubicBezTo>
                  <a:cubicBezTo>
                    <a:pt x="120" y="535"/>
                    <a:pt x="120" y="535"/>
                    <a:pt x="119" y="535"/>
                  </a:cubicBezTo>
                  <a:moveTo>
                    <a:pt x="158" y="535"/>
                  </a:moveTo>
                  <a:cubicBezTo>
                    <a:pt x="157" y="533"/>
                    <a:pt x="157" y="533"/>
                    <a:pt x="153" y="533"/>
                  </a:cubicBezTo>
                  <a:cubicBezTo>
                    <a:pt x="153" y="532"/>
                    <a:pt x="153" y="531"/>
                    <a:pt x="153" y="531"/>
                  </a:cubicBezTo>
                  <a:cubicBezTo>
                    <a:pt x="155" y="530"/>
                    <a:pt x="158" y="526"/>
                    <a:pt x="163" y="526"/>
                  </a:cubicBezTo>
                  <a:cubicBezTo>
                    <a:pt x="161" y="529"/>
                    <a:pt x="160" y="532"/>
                    <a:pt x="158" y="535"/>
                  </a:cubicBezTo>
                  <a:moveTo>
                    <a:pt x="41" y="529"/>
                  </a:moveTo>
                  <a:cubicBezTo>
                    <a:pt x="45" y="524"/>
                    <a:pt x="47" y="525"/>
                    <a:pt x="53" y="524"/>
                  </a:cubicBezTo>
                  <a:cubicBezTo>
                    <a:pt x="53" y="524"/>
                    <a:pt x="53" y="525"/>
                    <a:pt x="53" y="526"/>
                  </a:cubicBezTo>
                  <a:cubicBezTo>
                    <a:pt x="49" y="527"/>
                    <a:pt x="45" y="528"/>
                    <a:pt x="41" y="529"/>
                  </a:cubicBezTo>
                  <a:moveTo>
                    <a:pt x="67" y="521"/>
                  </a:moveTo>
                  <a:cubicBezTo>
                    <a:pt x="73" y="517"/>
                    <a:pt x="76" y="515"/>
                    <a:pt x="84" y="515"/>
                  </a:cubicBezTo>
                  <a:cubicBezTo>
                    <a:pt x="84" y="516"/>
                    <a:pt x="84" y="517"/>
                    <a:pt x="84" y="518"/>
                  </a:cubicBezTo>
                  <a:cubicBezTo>
                    <a:pt x="77" y="518"/>
                    <a:pt x="77" y="518"/>
                    <a:pt x="67" y="521"/>
                  </a:cubicBezTo>
                  <a:moveTo>
                    <a:pt x="55" y="516"/>
                  </a:moveTo>
                  <a:cubicBezTo>
                    <a:pt x="48" y="515"/>
                    <a:pt x="41" y="510"/>
                    <a:pt x="40" y="508"/>
                  </a:cubicBezTo>
                  <a:cubicBezTo>
                    <a:pt x="42" y="505"/>
                    <a:pt x="43" y="502"/>
                    <a:pt x="45" y="500"/>
                  </a:cubicBezTo>
                  <a:cubicBezTo>
                    <a:pt x="50" y="501"/>
                    <a:pt x="50" y="499"/>
                    <a:pt x="55" y="508"/>
                  </a:cubicBezTo>
                  <a:cubicBezTo>
                    <a:pt x="61" y="509"/>
                    <a:pt x="68" y="511"/>
                    <a:pt x="75" y="512"/>
                  </a:cubicBezTo>
                  <a:cubicBezTo>
                    <a:pt x="75" y="512"/>
                    <a:pt x="75" y="513"/>
                    <a:pt x="75" y="513"/>
                  </a:cubicBezTo>
                  <a:cubicBezTo>
                    <a:pt x="67" y="513"/>
                    <a:pt x="61" y="516"/>
                    <a:pt x="55" y="516"/>
                  </a:cubicBezTo>
                  <a:moveTo>
                    <a:pt x="117" y="515"/>
                  </a:moveTo>
                  <a:cubicBezTo>
                    <a:pt x="117" y="514"/>
                    <a:pt x="117" y="513"/>
                    <a:pt x="118" y="512"/>
                  </a:cubicBezTo>
                  <a:cubicBezTo>
                    <a:pt x="119" y="511"/>
                    <a:pt x="120" y="511"/>
                    <a:pt x="121" y="511"/>
                  </a:cubicBezTo>
                  <a:cubicBezTo>
                    <a:pt x="120" y="512"/>
                    <a:pt x="118" y="514"/>
                    <a:pt x="117" y="515"/>
                  </a:cubicBezTo>
                  <a:moveTo>
                    <a:pt x="93" y="505"/>
                  </a:moveTo>
                  <a:cubicBezTo>
                    <a:pt x="91" y="503"/>
                    <a:pt x="89" y="502"/>
                    <a:pt x="87" y="501"/>
                  </a:cubicBezTo>
                  <a:cubicBezTo>
                    <a:pt x="92" y="501"/>
                    <a:pt x="92" y="502"/>
                    <a:pt x="99" y="503"/>
                  </a:cubicBezTo>
                  <a:cubicBezTo>
                    <a:pt x="97" y="504"/>
                    <a:pt x="95" y="504"/>
                    <a:pt x="93" y="505"/>
                  </a:cubicBezTo>
                  <a:moveTo>
                    <a:pt x="125" y="502"/>
                  </a:moveTo>
                  <a:cubicBezTo>
                    <a:pt x="125" y="501"/>
                    <a:pt x="125" y="500"/>
                    <a:pt x="126" y="499"/>
                  </a:cubicBezTo>
                  <a:cubicBezTo>
                    <a:pt x="128" y="499"/>
                    <a:pt x="129" y="499"/>
                    <a:pt x="131" y="499"/>
                  </a:cubicBezTo>
                  <a:cubicBezTo>
                    <a:pt x="128" y="500"/>
                    <a:pt x="126" y="501"/>
                    <a:pt x="125" y="502"/>
                  </a:cubicBezTo>
                  <a:moveTo>
                    <a:pt x="45" y="495"/>
                  </a:moveTo>
                  <a:cubicBezTo>
                    <a:pt x="45" y="494"/>
                    <a:pt x="45" y="493"/>
                    <a:pt x="45" y="492"/>
                  </a:cubicBezTo>
                  <a:cubicBezTo>
                    <a:pt x="47" y="492"/>
                    <a:pt x="50" y="493"/>
                    <a:pt x="53" y="493"/>
                  </a:cubicBezTo>
                  <a:cubicBezTo>
                    <a:pt x="50" y="493"/>
                    <a:pt x="48" y="494"/>
                    <a:pt x="45" y="495"/>
                  </a:cubicBezTo>
                  <a:moveTo>
                    <a:pt x="117" y="495"/>
                  </a:moveTo>
                  <a:cubicBezTo>
                    <a:pt x="117" y="493"/>
                    <a:pt x="118" y="492"/>
                    <a:pt x="118" y="490"/>
                  </a:cubicBezTo>
                  <a:cubicBezTo>
                    <a:pt x="121" y="490"/>
                    <a:pt x="124" y="490"/>
                    <a:pt x="127" y="490"/>
                  </a:cubicBezTo>
                  <a:cubicBezTo>
                    <a:pt x="123" y="493"/>
                    <a:pt x="123" y="493"/>
                    <a:pt x="117" y="495"/>
                  </a:cubicBezTo>
                  <a:moveTo>
                    <a:pt x="137" y="494"/>
                  </a:moveTo>
                  <a:cubicBezTo>
                    <a:pt x="136" y="493"/>
                    <a:pt x="135" y="492"/>
                    <a:pt x="134" y="492"/>
                  </a:cubicBezTo>
                  <a:cubicBezTo>
                    <a:pt x="142" y="488"/>
                    <a:pt x="140" y="481"/>
                    <a:pt x="150" y="481"/>
                  </a:cubicBezTo>
                  <a:cubicBezTo>
                    <a:pt x="150" y="481"/>
                    <a:pt x="150" y="482"/>
                    <a:pt x="150" y="483"/>
                  </a:cubicBezTo>
                  <a:cubicBezTo>
                    <a:pt x="149" y="483"/>
                    <a:pt x="148" y="483"/>
                    <a:pt x="148" y="483"/>
                  </a:cubicBezTo>
                  <a:cubicBezTo>
                    <a:pt x="147" y="486"/>
                    <a:pt x="145" y="487"/>
                    <a:pt x="143" y="487"/>
                  </a:cubicBezTo>
                  <a:cubicBezTo>
                    <a:pt x="142" y="489"/>
                    <a:pt x="142" y="490"/>
                    <a:pt x="142" y="492"/>
                  </a:cubicBezTo>
                  <a:cubicBezTo>
                    <a:pt x="140" y="492"/>
                    <a:pt x="139" y="493"/>
                    <a:pt x="137" y="494"/>
                  </a:cubicBezTo>
                  <a:moveTo>
                    <a:pt x="86" y="490"/>
                  </a:moveTo>
                  <a:cubicBezTo>
                    <a:pt x="87" y="488"/>
                    <a:pt x="87" y="488"/>
                    <a:pt x="92" y="485"/>
                  </a:cubicBezTo>
                  <a:cubicBezTo>
                    <a:pt x="93" y="486"/>
                    <a:pt x="94" y="486"/>
                    <a:pt x="95" y="486"/>
                  </a:cubicBezTo>
                  <a:cubicBezTo>
                    <a:pt x="92" y="489"/>
                    <a:pt x="92" y="489"/>
                    <a:pt x="86" y="490"/>
                  </a:cubicBezTo>
                  <a:moveTo>
                    <a:pt x="127" y="485"/>
                  </a:moveTo>
                  <a:cubicBezTo>
                    <a:pt x="127" y="484"/>
                    <a:pt x="127" y="483"/>
                    <a:pt x="127" y="483"/>
                  </a:cubicBezTo>
                  <a:cubicBezTo>
                    <a:pt x="128" y="483"/>
                    <a:pt x="129" y="483"/>
                    <a:pt x="131" y="483"/>
                  </a:cubicBezTo>
                  <a:cubicBezTo>
                    <a:pt x="131" y="482"/>
                    <a:pt x="131" y="481"/>
                    <a:pt x="131" y="481"/>
                  </a:cubicBezTo>
                  <a:cubicBezTo>
                    <a:pt x="133" y="480"/>
                    <a:pt x="136" y="480"/>
                    <a:pt x="139" y="480"/>
                  </a:cubicBezTo>
                  <a:cubicBezTo>
                    <a:pt x="137" y="482"/>
                    <a:pt x="137" y="482"/>
                    <a:pt x="127" y="485"/>
                  </a:cubicBezTo>
                  <a:moveTo>
                    <a:pt x="112" y="471"/>
                  </a:moveTo>
                  <a:cubicBezTo>
                    <a:pt x="109" y="469"/>
                    <a:pt x="107" y="467"/>
                    <a:pt x="104" y="466"/>
                  </a:cubicBezTo>
                  <a:cubicBezTo>
                    <a:pt x="105" y="466"/>
                    <a:pt x="114" y="466"/>
                    <a:pt x="117" y="470"/>
                  </a:cubicBezTo>
                  <a:cubicBezTo>
                    <a:pt x="115" y="470"/>
                    <a:pt x="113" y="471"/>
                    <a:pt x="112" y="471"/>
                  </a:cubicBezTo>
                  <a:moveTo>
                    <a:pt x="61" y="462"/>
                  </a:moveTo>
                  <a:cubicBezTo>
                    <a:pt x="53" y="457"/>
                    <a:pt x="45" y="452"/>
                    <a:pt x="37" y="446"/>
                  </a:cubicBezTo>
                  <a:cubicBezTo>
                    <a:pt x="37" y="442"/>
                    <a:pt x="31" y="442"/>
                    <a:pt x="29" y="442"/>
                  </a:cubicBezTo>
                  <a:cubicBezTo>
                    <a:pt x="28" y="435"/>
                    <a:pt x="23" y="431"/>
                    <a:pt x="21" y="431"/>
                  </a:cubicBezTo>
                  <a:cubicBezTo>
                    <a:pt x="21" y="430"/>
                    <a:pt x="21" y="430"/>
                    <a:pt x="21" y="429"/>
                  </a:cubicBezTo>
                  <a:cubicBezTo>
                    <a:pt x="32" y="429"/>
                    <a:pt x="31" y="419"/>
                    <a:pt x="43" y="420"/>
                  </a:cubicBezTo>
                  <a:cubicBezTo>
                    <a:pt x="43" y="425"/>
                    <a:pt x="42" y="428"/>
                    <a:pt x="38" y="431"/>
                  </a:cubicBezTo>
                  <a:cubicBezTo>
                    <a:pt x="38" y="433"/>
                    <a:pt x="38" y="434"/>
                    <a:pt x="38" y="435"/>
                  </a:cubicBezTo>
                  <a:cubicBezTo>
                    <a:pt x="45" y="436"/>
                    <a:pt x="52" y="437"/>
                    <a:pt x="59" y="438"/>
                  </a:cubicBezTo>
                  <a:cubicBezTo>
                    <a:pt x="59" y="438"/>
                    <a:pt x="59" y="439"/>
                    <a:pt x="59" y="439"/>
                  </a:cubicBezTo>
                  <a:cubicBezTo>
                    <a:pt x="71" y="439"/>
                    <a:pt x="77" y="437"/>
                    <a:pt x="92" y="440"/>
                  </a:cubicBezTo>
                  <a:cubicBezTo>
                    <a:pt x="97" y="442"/>
                    <a:pt x="103" y="445"/>
                    <a:pt x="109" y="447"/>
                  </a:cubicBezTo>
                  <a:cubicBezTo>
                    <a:pt x="109" y="448"/>
                    <a:pt x="109" y="449"/>
                    <a:pt x="110" y="451"/>
                  </a:cubicBezTo>
                  <a:cubicBezTo>
                    <a:pt x="92" y="456"/>
                    <a:pt x="77" y="457"/>
                    <a:pt x="61" y="457"/>
                  </a:cubicBezTo>
                  <a:cubicBezTo>
                    <a:pt x="61" y="459"/>
                    <a:pt x="62" y="461"/>
                    <a:pt x="63" y="462"/>
                  </a:cubicBezTo>
                  <a:cubicBezTo>
                    <a:pt x="62" y="462"/>
                    <a:pt x="61" y="462"/>
                    <a:pt x="61" y="462"/>
                  </a:cubicBezTo>
                  <a:moveTo>
                    <a:pt x="122" y="461"/>
                  </a:moveTo>
                  <a:cubicBezTo>
                    <a:pt x="122" y="460"/>
                    <a:pt x="124" y="454"/>
                    <a:pt x="128" y="456"/>
                  </a:cubicBezTo>
                  <a:cubicBezTo>
                    <a:pt x="127" y="457"/>
                    <a:pt x="125" y="458"/>
                    <a:pt x="125" y="461"/>
                  </a:cubicBezTo>
                  <a:cubicBezTo>
                    <a:pt x="124" y="461"/>
                    <a:pt x="123" y="461"/>
                    <a:pt x="122" y="461"/>
                  </a:cubicBezTo>
                  <a:moveTo>
                    <a:pt x="388" y="455"/>
                  </a:moveTo>
                  <a:cubicBezTo>
                    <a:pt x="385" y="450"/>
                    <a:pt x="385" y="448"/>
                    <a:pt x="386" y="445"/>
                  </a:cubicBezTo>
                  <a:cubicBezTo>
                    <a:pt x="387" y="444"/>
                    <a:pt x="388" y="444"/>
                    <a:pt x="389" y="444"/>
                  </a:cubicBezTo>
                  <a:cubicBezTo>
                    <a:pt x="390" y="445"/>
                    <a:pt x="391" y="453"/>
                    <a:pt x="388" y="455"/>
                  </a:cubicBezTo>
                  <a:moveTo>
                    <a:pt x="171" y="442"/>
                  </a:moveTo>
                  <a:cubicBezTo>
                    <a:pt x="172" y="439"/>
                    <a:pt x="172" y="439"/>
                    <a:pt x="177" y="439"/>
                  </a:cubicBezTo>
                  <a:cubicBezTo>
                    <a:pt x="175" y="440"/>
                    <a:pt x="173" y="441"/>
                    <a:pt x="171" y="442"/>
                  </a:cubicBezTo>
                  <a:moveTo>
                    <a:pt x="176" y="434"/>
                  </a:moveTo>
                  <a:cubicBezTo>
                    <a:pt x="176" y="429"/>
                    <a:pt x="185" y="428"/>
                    <a:pt x="190" y="427"/>
                  </a:cubicBezTo>
                  <a:cubicBezTo>
                    <a:pt x="188" y="429"/>
                    <a:pt x="186" y="431"/>
                    <a:pt x="185" y="433"/>
                  </a:cubicBezTo>
                  <a:cubicBezTo>
                    <a:pt x="184" y="433"/>
                    <a:pt x="184" y="432"/>
                    <a:pt x="184" y="431"/>
                  </a:cubicBezTo>
                  <a:cubicBezTo>
                    <a:pt x="183" y="431"/>
                    <a:pt x="182" y="431"/>
                    <a:pt x="181" y="431"/>
                  </a:cubicBezTo>
                  <a:cubicBezTo>
                    <a:pt x="181" y="432"/>
                    <a:pt x="181" y="433"/>
                    <a:pt x="181" y="433"/>
                  </a:cubicBezTo>
                  <a:cubicBezTo>
                    <a:pt x="179" y="433"/>
                    <a:pt x="178" y="434"/>
                    <a:pt x="176" y="434"/>
                  </a:cubicBezTo>
                  <a:moveTo>
                    <a:pt x="110" y="433"/>
                  </a:moveTo>
                  <a:cubicBezTo>
                    <a:pt x="110" y="433"/>
                    <a:pt x="110" y="432"/>
                    <a:pt x="110" y="431"/>
                  </a:cubicBezTo>
                  <a:cubicBezTo>
                    <a:pt x="114" y="430"/>
                    <a:pt x="116" y="427"/>
                    <a:pt x="122" y="429"/>
                  </a:cubicBezTo>
                  <a:cubicBezTo>
                    <a:pt x="118" y="433"/>
                    <a:pt x="114" y="433"/>
                    <a:pt x="110" y="433"/>
                  </a:cubicBezTo>
                  <a:moveTo>
                    <a:pt x="130" y="430"/>
                  </a:moveTo>
                  <a:cubicBezTo>
                    <a:pt x="137" y="427"/>
                    <a:pt x="145" y="425"/>
                    <a:pt x="152" y="423"/>
                  </a:cubicBezTo>
                  <a:cubicBezTo>
                    <a:pt x="152" y="423"/>
                    <a:pt x="152" y="424"/>
                    <a:pt x="152" y="425"/>
                  </a:cubicBezTo>
                  <a:cubicBezTo>
                    <a:pt x="149" y="425"/>
                    <a:pt x="145" y="426"/>
                    <a:pt x="142" y="427"/>
                  </a:cubicBezTo>
                  <a:cubicBezTo>
                    <a:pt x="142" y="427"/>
                    <a:pt x="142" y="428"/>
                    <a:pt x="142" y="429"/>
                  </a:cubicBezTo>
                  <a:cubicBezTo>
                    <a:pt x="138" y="429"/>
                    <a:pt x="134" y="430"/>
                    <a:pt x="130" y="430"/>
                  </a:cubicBezTo>
                  <a:moveTo>
                    <a:pt x="189" y="420"/>
                  </a:moveTo>
                  <a:cubicBezTo>
                    <a:pt x="189" y="420"/>
                    <a:pt x="189" y="419"/>
                    <a:pt x="189" y="418"/>
                  </a:cubicBezTo>
                  <a:cubicBezTo>
                    <a:pt x="190" y="418"/>
                    <a:pt x="192" y="418"/>
                    <a:pt x="193" y="418"/>
                  </a:cubicBezTo>
                  <a:cubicBezTo>
                    <a:pt x="192" y="419"/>
                    <a:pt x="190" y="420"/>
                    <a:pt x="189" y="420"/>
                  </a:cubicBezTo>
                  <a:moveTo>
                    <a:pt x="194" y="416"/>
                  </a:moveTo>
                  <a:cubicBezTo>
                    <a:pt x="194" y="414"/>
                    <a:pt x="194" y="412"/>
                    <a:pt x="194" y="410"/>
                  </a:cubicBezTo>
                  <a:cubicBezTo>
                    <a:pt x="195" y="410"/>
                    <a:pt x="197" y="410"/>
                    <a:pt x="199" y="410"/>
                  </a:cubicBezTo>
                  <a:cubicBezTo>
                    <a:pt x="197" y="412"/>
                    <a:pt x="196" y="414"/>
                    <a:pt x="194" y="416"/>
                  </a:cubicBezTo>
                  <a:moveTo>
                    <a:pt x="20" y="415"/>
                  </a:moveTo>
                  <a:cubicBezTo>
                    <a:pt x="16" y="407"/>
                    <a:pt x="16" y="405"/>
                    <a:pt x="18" y="401"/>
                  </a:cubicBezTo>
                  <a:cubicBezTo>
                    <a:pt x="25" y="403"/>
                    <a:pt x="32" y="404"/>
                    <a:pt x="39" y="405"/>
                  </a:cubicBezTo>
                  <a:cubicBezTo>
                    <a:pt x="38" y="406"/>
                    <a:pt x="38" y="407"/>
                    <a:pt x="38" y="407"/>
                  </a:cubicBezTo>
                  <a:cubicBezTo>
                    <a:pt x="32" y="406"/>
                    <a:pt x="26" y="405"/>
                    <a:pt x="20" y="404"/>
                  </a:cubicBezTo>
                  <a:cubicBezTo>
                    <a:pt x="20" y="408"/>
                    <a:pt x="20" y="411"/>
                    <a:pt x="20" y="415"/>
                  </a:cubicBezTo>
                  <a:moveTo>
                    <a:pt x="97" y="413"/>
                  </a:moveTo>
                  <a:cubicBezTo>
                    <a:pt x="94" y="412"/>
                    <a:pt x="91" y="411"/>
                    <a:pt x="88" y="411"/>
                  </a:cubicBezTo>
                  <a:cubicBezTo>
                    <a:pt x="88" y="407"/>
                    <a:pt x="99" y="406"/>
                    <a:pt x="104" y="404"/>
                  </a:cubicBezTo>
                  <a:cubicBezTo>
                    <a:pt x="104" y="405"/>
                    <a:pt x="104" y="405"/>
                    <a:pt x="105" y="406"/>
                  </a:cubicBezTo>
                  <a:cubicBezTo>
                    <a:pt x="101" y="409"/>
                    <a:pt x="101" y="408"/>
                    <a:pt x="100" y="413"/>
                  </a:cubicBezTo>
                  <a:cubicBezTo>
                    <a:pt x="99" y="413"/>
                    <a:pt x="98" y="413"/>
                    <a:pt x="97" y="413"/>
                  </a:cubicBezTo>
                  <a:moveTo>
                    <a:pt x="282" y="412"/>
                  </a:moveTo>
                  <a:cubicBezTo>
                    <a:pt x="266" y="387"/>
                    <a:pt x="278" y="344"/>
                    <a:pt x="283" y="322"/>
                  </a:cubicBezTo>
                  <a:cubicBezTo>
                    <a:pt x="289" y="306"/>
                    <a:pt x="294" y="291"/>
                    <a:pt x="300" y="276"/>
                  </a:cubicBezTo>
                  <a:cubicBezTo>
                    <a:pt x="302" y="276"/>
                    <a:pt x="305" y="267"/>
                    <a:pt x="305" y="265"/>
                  </a:cubicBezTo>
                  <a:cubicBezTo>
                    <a:pt x="307" y="265"/>
                    <a:pt x="309" y="259"/>
                    <a:pt x="309" y="258"/>
                  </a:cubicBezTo>
                  <a:cubicBezTo>
                    <a:pt x="322" y="245"/>
                    <a:pt x="327" y="215"/>
                    <a:pt x="350" y="215"/>
                  </a:cubicBezTo>
                  <a:cubicBezTo>
                    <a:pt x="351" y="218"/>
                    <a:pt x="352" y="221"/>
                    <a:pt x="358" y="224"/>
                  </a:cubicBezTo>
                  <a:cubicBezTo>
                    <a:pt x="358" y="228"/>
                    <a:pt x="357" y="234"/>
                    <a:pt x="354" y="240"/>
                  </a:cubicBezTo>
                  <a:cubicBezTo>
                    <a:pt x="364" y="242"/>
                    <a:pt x="363" y="241"/>
                    <a:pt x="363" y="255"/>
                  </a:cubicBezTo>
                  <a:cubicBezTo>
                    <a:pt x="359" y="261"/>
                    <a:pt x="353" y="265"/>
                    <a:pt x="347" y="269"/>
                  </a:cubicBezTo>
                  <a:cubicBezTo>
                    <a:pt x="346" y="270"/>
                    <a:pt x="346" y="272"/>
                    <a:pt x="346" y="274"/>
                  </a:cubicBezTo>
                  <a:cubicBezTo>
                    <a:pt x="344" y="274"/>
                    <a:pt x="344" y="274"/>
                    <a:pt x="343" y="274"/>
                  </a:cubicBezTo>
                  <a:cubicBezTo>
                    <a:pt x="342" y="275"/>
                    <a:pt x="342" y="276"/>
                    <a:pt x="341" y="278"/>
                  </a:cubicBezTo>
                  <a:cubicBezTo>
                    <a:pt x="335" y="279"/>
                    <a:pt x="332" y="279"/>
                    <a:pt x="332" y="287"/>
                  </a:cubicBezTo>
                  <a:cubicBezTo>
                    <a:pt x="331" y="287"/>
                    <a:pt x="330" y="287"/>
                    <a:pt x="330" y="287"/>
                  </a:cubicBezTo>
                  <a:cubicBezTo>
                    <a:pt x="329" y="294"/>
                    <a:pt x="321" y="302"/>
                    <a:pt x="319" y="313"/>
                  </a:cubicBezTo>
                  <a:cubicBezTo>
                    <a:pt x="319" y="313"/>
                    <a:pt x="318" y="313"/>
                    <a:pt x="317" y="313"/>
                  </a:cubicBezTo>
                  <a:cubicBezTo>
                    <a:pt x="316" y="316"/>
                    <a:pt x="316" y="319"/>
                    <a:pt x="315" y="323"/>
                  </a:cubicBezTo>
                  <a:cubicBezTo>
                    <a:pt x="314" y="323"/>
                    <a:pt x="314" y="323"/>
                    <a:pt x="313" y="323"/>
                  </a:cubicBezTo>
                  <a:cubicBezTo>
                    <a:pt x="309" y="331"/>
                    <a:pt x="306" y="338"/>
                    <a:pt x="302" y="346"/>
                  </a:cubicBezTo>
                  <a:cubicBezTo>
                    <a:pt x="297" y="346"/>
                    <a:pt x="293" y="381"/>
                    <a:pt x="287" y="390"/>
                  </a:cubicBezTo>
                  <a:cubicBezTo>
                    <a:pt x="287" y="390"/>
                    <a:pt x="286" y="412"/>
                    <a:pt x="282" y="412"/>
                  </a:cubicBezTo>
                  <a:moveTo>
                    <a:pt x="45" y="408"/>
                  </a:moveTo>
                  <a:cubicBezTo>
                    <a:pt x="43" y="408"/>
                    <a:pt x="42" y="407"/>
                    <a:pt x="41" y="407"/>
                  </a:cubicBezTo>
                  <a:cubicBezTo>
                    <a:pt x="41" y="407"/>
                    <a:pt x="41" y="406"/>
                    <a:pt x="41" y="405"/>
                  </a:cubicBezTo>
                  <a:cubicBezTo>
                    <a:pt x="48" y="405"/>
                    <a:pt x="55" y="405"/>
                    <a:pt x="62" y="405"/>
                  </a:cubicBezTo>
                  <a:cubicBezTo>
                    <a:pt x="62" y="406"/>
                    <a:pt x="62" y="407"/>
                    <a:pt x="62" y="407"/>
                  </a:cubicBezTo>
                  <a:cubicBezTo>
                    <a:pt x="56" y="407"/>
                    <a:pt x="50" y="408"/>
                    <a:pt x="45" y="408"/>
                  </a:cubicBezTo>
                  <a:moveTo>
                    <a:pt x="28" y="402"/>
                  </a:moveTo>
                  <a:cubicBezTo>
                    <a:pt x="18" y="398"/>
                    <a:pt x="18" y="398"/>
                    <a:pt x="16" y="396"/>
                  </a:cubicBezTo>
                  <a:cubicBezTo>
                    <a:pt x="16" y="389"/>
                    <a:pt x="15" y="391"/>
                    <a:pt x="21" y="393"/>
                  </a:cubicBezTo>
                  <a:cubicBezTo>
                    <a:pt x="21" y="394"/>
                    <a:pt x="21" y="395"/>
                    <a:pt x="21" y="396"/>
                  </a:cubicBezTo>
                  <a:cubicBezTo>
                    <a:pt x="23" y="397"/>
                    <a:pt x="26" y="398"/>
                    <a:pt x="28" y="399"/>
                  </a:cubicBezTo>
                  <a:cubicBezTo>
                    <a:pt x="28" y="400"/>
                    <a:pt x="28" y="401"/>
                    <a:pt x="28" y="402"/>
                  </a:cubicBezTo>
                  <a:moveTo>
                    <a:pt x="104" y="402"/>
                  </a:moveTo>
                  <a:cubicBezTo>
                    <a:pt x="103" y="400"/>
                    <a:pt x="103" y="400"/>
                    <a:pt x="105" y="398"/>
                  </a:cubicBezTo>
                  <a:cubicBezTo>
                    <a:pt x="108" y="398"/>
                    <a:pt x="111" y="399"/>
                    <a:pt x="114" y="399"/>
                  </a:cubicBezTo>
                  <a:cubicBezTo>
                    <a:pt x="111" y="400"/>
                    <a:pt x="107" y="401"/>
                    <a:pt x="104" y="402"/>
                  </a:cubicBezTo>
                  <a:moveTo>
                    <a:pt x="121" y="402"/>
                  </a:moveTo>
                  <a:cubicBezTo>
                    <a:pt x="121" y="401"/>
                    <a:pt x="121" y="400"/>
                    <a:pt x="121" y="399"/>
                  </a:cubicBezTo>
                  <a:cubicBezTo>
                    <a:pt x="120" y="399"/>
                    <a:pt x="119" y="399"/>
                    <a:pt x="118" y="399"/>
                  </a:cubicBezTo>
                  <a:cubicBezTo>
                    <a:pt x="118" y="398"/>
                    <a:pt x="118" y="397"/>
                    <a:pt x="118" y="397"/>
                  </a:cubicBezTo>
                  <a:cubicBezTo>
                    <a:pt x="125" y="395"/>
                    <a:pt x="125" y="395"/>
                    <a:pt x="139" y="389"/>
                  </a:cubicBezTo>
                  <a:cubicBezTo>
                    <a:pt x="129" y="383"/>
                    <a:pt x="120" y="388"/>
                    <a:pt x="113" y="390"/>
                  </a:cubicBezTo>
                  <a:cubicBezTo>
                    <a:pt x="113" y="389"/>
                    <a:pt x="113" y="389"/>
                    <a:pt x="113" y="388"/>
                  </a:cubicBezTo>
                  <a:cubicBezTo>
                    <a:pt x="111" y="388"/>
                    <a:pt x="111" y="388"/>
                    <a:pt x="111" y="387"/>
                  </a:cubicBezTo>
                  <a:cubicBezTo>
                    <a:pt x="121" y="386"/>
                    <a:pt x="131" y="383"/>
                    <a:pt x="142" y="380"/>
                  </a:cubicBezTo>
                  <a:cubicBezTo>
                    <a:pt x="142" y="379"/>
                    <a:pt x="142" y="379"/>
                    <a:pt x="142" y="378"/>
                  </a:cubicBezTo>
                  <a:cubicBezTo>
                    <a:pt x="117" y="378"/>
                    <a:pt x="117" y="377"/>
                    <a:pt x="119" y="377"/>
                  </a:cubicBezTo>
                  <a:cubicBezTo>
                    <a:pt x="119" y="376"/>
                    <a:pt x="118" y="376"/>
                    <a:pt x="118" y="376"/>
                  </a:cubicBezTo>
                  <a:cubicBezTo>
                    <a:pt x="111" y="376"/>
                    <a:pt x="103" y="376"/>
                    <a:pt x="96" y="376"/>
                  </a:cubicBezTo>
                  <a:cubicBezTo>
                    <a:pt x="97" y="377"/>
                    <a:pt x="99" y="378"/>
                    <a:pt x="100" y="379"/>
                  </a:cubicBezTo>
                  <a:cubicBezTo>
                    <a:pt x="96" y="378"/>
                    <a:pt x="92" y="378"/>
                    <a:pt x="88" y="378"/>
                  </a:cubicBezTo>
                  <a:cubicBezTo>
                    <a:pt x="88" y="377"/>
                    <a:pt x="89" y="376"/>
                    <a:pt x="89" y="376"/>
                  </a:cubicBezTo>
                  <a:cubicBezTo>
                    <a:pt x="78" y="376"/>
                    <a:pt x="70" y="374"/>
                    <a:pt x="63" y="373"/>
                  </a:cubicBezTo>
                  <a:cubicBezTo>
                    <a:pt x="63" y="372"/>
                    <a:pt x="63" y="371"/>
                    <a:pt x="63" y="371"/>
                  </a:cubicBezTo>
                  <a:cubicBezTo>
                    <a:pt x="60" y="370"/>
                    <a:pt x="57" y="368"/>
                    <a:pt x="54" y="367"/>
                  </a:cubicBezTo>
                  <a:cubicBezTo>
                    <a:pt x="54" y="368"/>
                    <a:pt x="54" y="369"/>
                    <a:pt x="54" y="370"/>
                  </a:cubicBezTo>
                  <a:cubicBezTo>
                    <a:pt x="57" y="372"/>
                    <a:pt x="60" y="374"/>
                    <a:pt x="63" y="376"/>
                  </a:cubicBezTo>
                  <a:cubicBezTo>
                    <a:pt x="53" y="376"/>
                    <a:pt x="45" y="362"/>
                    <a:pt x="40" y="359"/>
                  </a:cubicBezTo>
                  <a:cubicBezTo>
                    <a:pt x="42" y="359"/>
                    <a:pt x="45" y="360"/>
                    <a:pt x="48" y="362"/>
                  </a:cubicBezTo>
                  <a:cubicBezTo>
                    <a:pt x="48" y="361"/>
                    <a:pt x="48" y="360"/>
                    <a:pt x="48" y="358"/>
                  </a:cubicBezTo>
                  <a:cubicBezTo>
                    <a:pt x="51" y="358"/>
                    <a:pt x="55" y="358"/>
                    <a:pt x="59" y="358"/>
                  </a:cubicBezTo>
                  <a:cubicBezTo>
                    <a:pt x="59" y="357"/>
                    <a:pt x="59" y="356"/>
                    <a:pt x="59" y="356"/>
                  </a:cubicBezTo>
                  <a:cubicBezTo>
                    <a:pt x="63" y="355"/>
                    <a:pt x="67" y="354"/>
                    <a:pt x="70" y="354"/>
                  </a:cubicBezTo>
                  <a:cubicBezTo>
                    <a:pt x="71" y="355"/>
                    <a:pt x="71" y="357"/>
                    <a:pt x="72" y="358"/>
                  </a:cubicBezTo>
                  <a:cubicBezTo>
                    <a:pt x="72" y="358"/>
                    <a:pt x="73" y="358"/>
                    <a:pt x="74" y="358"/>
                  </a:cubicBezTo>
                  <a:cubicBezTo>
                    <a:pt x="74" y="358"/>
                    <a:pt x="74" y="359"/>
                    <a:pt x="74" y="360"/>
                  </a:cubicBezTo>
                  <a:cubicBezTo>
                    <a:pt x="71" y="359"/>
                    <a:pt x="69" y="359"/>
                    <a:pt x="67" y="358"/>
                  </a:cubicBezTo>
                  <a:cubicBezTo>
                    <a:pt x="70" y="361"/>
                    <a:pt x="70" y="361"/>
                    <a:pt x="75" y="362"/>
                  </a:cubicBezTo>
                  <a:cubicBezTo>
                    <a:pt x="75" y="363"/>
                    <a:pt x="75" y="363"/>
                    <a:pt x="75" y="364"/>
                  </a:cubicBezTo>
                  <a:cubicBezTo>
                    <a:pt x="88" y="367"/>
                    <a:pt x="101" y="370"/>
                    <a:pt x="114" y="372"/>
                  </a:cubicBezTo>
                  <a:cubicBezTo>
                    <a:pt x="117" y="372"/>
                    <a:pt x="147" y="372"/>
                    <a:pt x="153" y="378"/>
                  </a:cubicBezTo>
                  <a:cubicBezTo>
                    <a:pt x="150" y="385"/>
                    <a:pt x="144" y="389"/>
                    <a:pt x="138" y="390"/>
                  </a:cubicBezTo>
                  <a:cubicBezTo>
                    <a:pt x="138" y="391"/>
                    <a:pt x="138" y="392"/>
                    <a:pt x="138" y="392"/>
                  </a:cubicBezTo>
                  <a:cubicBezTo>
                    <a:pt x="131" y="392"/>
                    <a:pt x="125" y="397"/>
                    <a:pt x="121" y="402"/>
                  </a:cubicBezTo>
                  <a:moveTo>
                    <a:pt x="68" y="400"/>
                  </a:moveTo>
                  <a:cubicBezTo>
                    <a:pt x="61" y="397"/>
                    <a:pt x="56" y="390"/>
                    <a:pt x="55" y="389"/>
                  </a:cubicBezTo>
                  <a:cubicBezTo>
                    <a:pt x="57" y="389"/>
                    <a:pt x="68" y="393"/>
                    <a:pt x="71" y="399"/>
                  </a:cubicBezTo>
                  <a:cubicBezTo>
                    <a:pt x="70" y="399"/>
                    <a:pt x="69" y="399"/>
                    <a:pt x="68" y="400"/>
                  </a:cubicBezTo>
                  <a:moveTo>
                    <a:pt x="34" y="399"/>
                  </a:moveTo>
                  <a:cubicBezTo>
                    <a:pt x="33" y="398"/>
                    <a:pt x="33" y="398"/>
                    <a:pt x="32" y="397"/>
                  </a:cubicBezTo>
                  <a:cubicBezTo>
                    <a:pt x="29" y="397"/>
                    <a:pt x="26" y="397"/>
                    <a:pt x="24" y="397"/>
                  </a:cubicBezTo>
                  <a:cubicBezTo>
                    <a:pt x="24" y="396"/>
                    <a:pt x="24" y="395"/>
                    <a:pt x="24" y="395"/>
                  </a:cubicBezTo>
                  <a:cubicBezTo>
                    <a:pt x="25" y="394"/>
                    <a:pt x="27" y="394"/>
                    <a:pt x="29" y="394"/>
                  </a:cubicBezTo>
                  <a:cubicBezTo>
                    <a:pt x="21" y="391"/>
                    <a:pt x="21" y="390"/>
                    <a:pt x="17" y="390"/>
                  </a:cubicBezTo>
                  <a:cubicBezTo>
                    <a:pt x="17" y="389"/>
                    <a:pt x="17" y="389"/>
                    <a:pt x="17" y="388"/>
                  </a:cubicBezTo>
                  <a:cubicBezTo>
                    <a:pt x="23" y="389"/>
                    <a:pt x="30" y="391"/>
                    <a:pt x="37" y="392"/>
                  </a:cubicBezTo>
                  <a:cubicBezTo>
                    <a:pt x="37" y="393"/>
                    <a:pt x="37" y="394"/>
                    <a:pt x="37" y="395"/>
                  </a:cubicBezTo>
                  <a:cubicBezTo>
                    <a:pt x="34" y="395"/>
                    <a:pt x="33" y="395"/>
                    <a:pt x="31" y="395"/>
                  </a:cubicBezTo>
                  <a:cubicBezTo>
                    <a:pt x="33" y="395"/>
                    <a:pt x="35" y="396"/>
                    <a:pt x="38" y="397"/>
                  </a:cubicBezTo>
                  <a:cubicBezTo>
                    <a:pt x="38" y="397"/>
                    <a:pt x="38" y="398"/>
                    <a:pt x="38" y="399"/>
                  </a:cubicBezTo>
                  <a:cubicBezTo>
                    <a:pt x="36" y="399"/>
                    <a:pt x="35" y="399"/>
                    <a:pt x="34" y="399"/>
                  </a:cubicBezTo>
                  <a:moveTo>
                    <a:pt x="11" y="395"/>
                  </a:moveTo>
                  <a:cubicBezTo>
                    <a:pt x="10" y="393"/>
                    <a:pt x="10" y="393"/>
                    <a:pt x="8" y="392"/>
                  </a:cubicBezTo>
                  <a:cubicBezTo>
                    <a:pt x="8" y="392"/>
                    <a:pt x="8" y="391"/>
                    <a:pt x="8" y="390"/>
                  </a:cubicBezTo>
                  <a:cubicBezTo>
                    <a:pt x="9" y="390"/>
                    <a:pt x="10" y="390"/>
                    <a:pt x="11" y="390"/>
                  </a:cubicBezTo>
                  <a:cubicBezTo>
                    <a:pt x="12" y="392"/>
                    <a:pt x="13" y="393"/>
                    <a:pt x="14" y="395"/>
                  </a:cubicBezTo>
                  <a:cubicBezTo>
                    <a:pt x="13" y="395"/>
                    <a:pt x="12" y="395"/>
                    <a:pt x="11" y="395"/>
                  </a:cubicBezTo>
                  <a:moveTo>
                    <a:pt x="92" y="388"/>
                  </a:moveTo>
                  <a:cubicBezTo>
                    <a:pt x="92" y="387"/>
                    <a:pt x="92" y="386"/>
                    <a:pt x="92" y="386"/>
                  </a:cubicBezTo>
                  <a:cubicBezTo>
                    <a:pt x="94" y="386"/>
                    <a:pt x="96" y="386"/>
                    <a:pt x="98" y="387"/>
                  </a:cubicBezTo>
                  <a:cubicBezTo>
                    <a:pt x="98" y="387"/>
                    <a:pt x="98" y="388"/>
                    <a:pt x="98" y="388"/>
                  </a:cubicBezTo>
                  <a:cubicBezTo>
                    <a:pt x="96" y="388"/>
                    <a:pt x="94" y="388"/>
                    <a:pt x="92" y="388"/>
                  </a:cubicBezTo>
                  <a:moveTo>
                    <a:pt x="29" y="387"/>
                  </a:moveTo>
                  <a:cubicBezTo>
                    <a:pt x="25" y="385"/>
                    <a:pt x="21" y="383"/>
                    <a:pt x="17" y="382"/>
                  </a:cubicBezTo>
                  <a:cubicBezTo>
                    <a:pt x="16" y="381"/>
                    <a:pt x="16" y="380"/>
                    <a:pt x="16" y="379"/>
                  </a:cubicBezTo>
                  <a:cubicBezTo>
                    <a:pt x="25" y="383"/>
                    <a:pt x="29" y="384"/>
                    <a:pt x="32" y="386"/>
                  </a:cubicBezTo>
                  <a:cubicBezTo>
                    <a:pt x="31" y="386"/>
                    <a:pt x="30" y="386"/>
                    <a:pt x="29" y="387"/>
                  </a:cubicBezTo>
                  <a:moveTo>
                    <a:pt x="66" y="384"/>
                  </a:moveTo>
                  <a:cubicBezTo>
                    <a:pt x="64" y="379"/>
                    <a:pt x="42" y="372"/>
                    <a:pt x="67" y="380"/>
                  </a:cubicBezTo>
                  <a:cubicBezTo>
                    <a:pt x="67" y="381"/>
                    <a:pt x="68" y="382"/>
                    <a:pt x="69" y="382"/>
                  </a:cubicBezTo>
                  <a:cubicBezTo>
                    <a:pt x="68" y="383"/>
                    <a:pt x="67" y="383"/>
                    <a:pt x="66" y="384"/>
                  </a:cubicBezTo>
                  <a:moveTo>
                    <a:pt x="128" y="382"/>
                  </a:moveTo>
                  <a:cubicBezTo>
                    <a:pt x="128" y="379"/>
                    <a:pt x="129" y="379"/>
                    <a:pt x="133" y="381"/>
                  </a:cubicBezTo>
                  <a:cubicBezTo>
                    <a:pt x="131" y="381"/>
                    <a:pt x="129" y="381"/>
                    <a:pt x="128" y="382"/>
                  </a:cubicBezTo>
                  <a:moveTo>
                    <a:pt x="22" y="378"/>
                  </a:moveTo>
                  <a:cubicBezTo>
                    <a:pt x="20" y="378"/>
                    <a:pt x="18" y="377"/>
                    <a:pt x="17" y="377"/>
                  </a:cubicBezTo>
                  <a:cubicBezTo>
                    <a:pt x="17" y="376"/>
                    <a:pt x="17" y="376"/>
                    <a:pt x="17" y="375"/>
                  </a:cubicBezTo>
                  <a:cubicBezTo>
                    <a:pt x="14" y="374"/>
                    <a:pt x="12" y="373"/>
                    <a:pt x="10" y="373"/>
                  </a:cubicBezTo>
                  <a:cubicBezTo>
                    <a:pt x="10" y="372"/>
                    <a:pt x="10" y="371"/>
                    <a:pt x="10" y="371"/>
                  </a:cubicBezTo>
                  <a:cubicBezTo>
                    <a:pt x="12" y="370"/>
                    <a:pt x="13" y="370"/>
                    <a:pt x="14" y="370"/>
                  </a:cubicBezTo>
                  <a:cubicBezTo>
                    <a:pt x="12" y="367"/>
                    <a:pt x="11" y="366"/>
                    <a:pt x="8" y="366"/>
                  </a:cubicBezTo>
                  <a:cubicBezTo>
                    <a:pt x="6" y="363"/>
                    <a:pt x="0" y="360"/>
                    <a:pt x="0" y="360"/>
                  </a:cubicBezTo>
                  <a:cubicBezTo>
                    <a:pt x="9" y="364"/>
                    <a:pt x="19" y="369"/>
                    <a:pt x="28" y="373"/>
                  </a:cubicBezTo>
                  <a:cubicBezTo>
                    <a:pt x="28" y="373"/>
                    <a:pt x="28" y="374"/>
                    <a:pt x="28" y="375"/>
                  </a:cubicBezTo>
                  <a:cubicBezTo>
                    <a:pt x="25" y="374"/>
                    <a:pt x="22" y="373"/>
                    <a:pt x="20" y="373"/>
                  </a:cubicBezTo>
                  <a:cubicBezTo>
                    <a:pt x="19" y="372"/>
                    <a:pt x="19" y="371"/>
                    <a:pt x="19" y="371"/>
                  </a:cubicBezTo>
                  <a:cubicBezTo>
                    <a:pt x="17" y="371"/>
                    <a:pt x="16" y="371"/>
                    <a:pt x="14" y="371"/>
                  </a:cubicBezTo>
                  <a:cubicBezTo>
                    <a:pt x="22" y="376"/>
                    <a:pt x="22" y="376"/>
                    <a:pt x="24" y="378"/>
                  </a:cubicBezTo>
                  <a:cubicBezTo>
                    <a:pt x="23" y="378"/>
                    <a:pt x="22" y="378"/>
                    <a:pt x="22" y="378"/>
                  </a:cubicBezTo>
                  <a:moveTo>
                    <a:pt x="53" y="377"/>
                  </a:moveTo>
                  <a:cubicBezTo>
                    <a:pt x="49" y="373"/>
                    <a:pt x="48" y="373"/>
                    <a:pt x="45" y="373"/>
                  </a:cubicBezTo>
                  <a:cubicBezTo>
                    <a:pt x="45" y="371"/>
                    <a:pt x="45" y="371"/>
                    <a:pt x="41" y="368"/>
                  </a:cubicBezTo>
                  <a:cubicBezTo>
                    <a:pt x="43" y="368"/>
                    <a:pt x="45" y="368"/>
                    <a:pt x="46" y="369"/>
                  </a:cubicBezTo>
                  <a:cubicBezTo>
                    <a:pt x="46" y="369"/>
                    <a:pt x="46" y="370"/>
                    <a:pt x="46" y="370"/>
                  </a:cubicBezTo>
                  <a:cubicBezTo>
                    <a:pt x="50" y="370"/>
                    <a:pt x="50" y="373"/>
                    <a:pt x="53" y="377"/>
                  </a:cubicBezTo>
                  <a:moveTo>
                    <a:pt x="31" y="354"/>
                  </a:moveTo>
                  <a:cubicBezTo>
                    <a:pt x="31" y="352"/>
                    <a:pt x="31" y="351"/>
                    <a:pt x="30" y="349"/>
                  </a:cubicBezTo>
                  <a:cubicBezTo>
                    <a:pt x="32" y="349"/>
                    <a:pt x="35" y="348"/>
                    <a:pt x="38" y="354"/>
                  </a:cubicBezTo>
                  <a:cubicBezTo>
                    <a:pt x="36" y="354"/>
                    <a:pt x="34" y="354"/>
                    <a:pt x="31" y="354"/>
                  </a:cubicBezTo>
                  <a:moveTo>
                    <a:pt x="42" y="354"/>
                  </a:moveTo>
                  <a:cubicBezTo>
                    <a:pt x="42" y="353"/>
                    <a:pt x="41" y="352"/>
                    <a:pt x="41" y="352"/>
                  </a:cubicBezTo>
                  <a:cubicBezTo>
                    <a:pt x="43" y="352"/>
                    <a:pt x="45" y="352"/>
                    <a:pt x="47" y="353"/>
                  </a:cubicBezTo>
                  <a:cubicBezTo>
                    <a:pt x="45" y="353"/>
                    <a:pt x="44" y="353"/>
                    <a:pt x="42" y="354"/>
                  </a:cubicBezTo>
                  <a:moveTo>
                    <a:pt x="66" y="351"/>
                  </a:moveTo>
                  <a:cubicBezTo>
                    <a:pt x="65" y="351"/>
                    <a:pt x="64" y="350"/>
                    <a:pt x="63" y="349"/>
                  </a:cubicBezTo>
                  <a:cubicBezTo>
                    <a:pt x="67" y="350"/>
                    <a:pt x="70" y="350"/>
                    <a:pt x="74" y="351"/>
                  </a:cubicBezTo>
                  <a:cubicBezTo>
                    <a:pt x="71" y="351"/>
                    <a:pt x="69" y="351"/>
                    <a:pt x="66" y="351"/>
                  </a:cubicBezTo>
                  <a:moveTo>
                    <a:pt x="167" y="350"/>
                  </a:moveTo>
                  <a:cubicBezTo>
                    <a:pt x="167" y="344"/>
                    <a:pt x="173" y="343"/>
                    <a:pt x="178" y="343"/>
                  </a:cubicBezTo>
                  <a:cubicBezTo>
                    <a:pt x="178" y="343"/>
                    <a:pt x="178" y="344"/>
                    <a:pt x="178" y="345"/>
                  </a:cubicBezTo>
                  <a:cubicBezTo>
                    <a:pt x="174" y="347"/>
                    <a:pt x="170" y="348"/>
                    <a:pt x="167" y="350"/>
                  </a:cubicBezTo>
                  <a:moveTo>
                    <a:pt x="42" y="349"/>
                  </a:moveTo>
                  <a:cubicBezTo>
                    <a:pt x="40" y="347"/>
                    <a:pt x="38" y="346"/>
                    <a:pt x="36" y="344"/>
                  </a:cubicBezTo>
                  <a:cubicBezTo>
                    <a:pt x="36" y="344"/>
                    <a:pt x="36" y="343"/>
                    <a:pt x="37" y="343"/>
                  </a:cubicBezTo>
                  <a:cubicBezTo>
                    <a:pt x="42" y="344"/>
                    <a:pt x="48" y="346"/>
                    <a:pt x="53" y="348"/>
                  </a:cubicBezTo>
                  <a:cubicBezTo>
                    <a:pt x="50" y="348"/>
                    <a:pt x="46" y="349"/>
                    <a:pt x="42" y="349"/>
                  </a:cubicBezTo>
                  <a:moveTo>
                    <a:pt x="541" y="345"/>
                  </a:moveTo>
                  <a:cubicBezTo>
                    <a:pt x="540" y="341"/>
                    <a:pt x="540" y="338"/>
                    <a:pt x="540" y="334"/>
                  </a:cubicBezTo>
                  <a:cubicBezTo>
                    <a:pt x="543" y="336"/>
                    <a:pt x="544" y="337"/>
                    <a:pt x="550" y="337"/>
                  </a:cubicBezTo>
                  <a:cubicBezTo>
                    <a:pt x="549" y="339"/>
                    <a:pt x="549" y="341"/>
                    <a:pt x="548" y="343"/>
                  </a:cubicBezTo>
                  <a:cubicBezTo>
                    <a:pt x="545" y="344"/>
                    <a:pt x="543" y="344"/>
                    <a:pt x="541" y="345"/>
                  </a:cubicBezTo>
                  <a:moveTo>
                    <a:pt x="75" y="343"/>
                  </a:moveTo>
                  <a:cubicBezTo>
                    <a:pt x="73" y="342"/>
                    <a:pt x="73" y="342"/>
                    <a:pt x="72" y="341"/>
                  </a:cubicBezTo>
                  <a:cubicBezTo>
                    <a:pt x="72" y="341"/>
                    <a:pt x="72" y="340"/>
                    <a:pt x="72" y="339"/>
                  </a:cubicBezTo>
                  <a:cubicBezTo>
                    <a:pt x="75" y="339"/>
                    <a:pt x="79" y="339"/>
                    <a:pt x="83" y="340"/>
                  </a:cubicBezTo>
                  <a:cubicBezTo>
                    <a:pt x="80" y="341"/>
                    <a:pt x="77" y="341"/>
                    <a:pt x="75" y="343"/>
                  </a:cubicBezTo>
                  <a:moveTo>
                    <a:pt x="36" y="335"/>
                  </a:moveTo>
                  <a:cubicBezTo>
                    <a:pt x="35" y="335"/>
                    <a:pt x="34" y="334"/>
                    <a:pt x="34" y="334"/>
                  </a:cubicBezTo>
                  <a:cubicBezTo>
                    <a:pt x="34" y="333"/>
                    <a:pt x="34" y="332"/>
                    <a:pt x="34" y="332"/>
                  </a:cubicBezTo>
                  <a:cubicBezTo>
                    <a:pt x="35" y="332"/>
                    <a:pt x="36" y="333"/>
                    <a:pt x="37" y="334"/>
                  </a:cubicBezTo>
                  <a:cubicBezTo>
                    <a:pt x="37" y="334"/>
                    <a:pt x="36" y="335"/>
                    <a:pt x="36" y="335"/>
                  </a:cubicBezTo>
                  <a:moveTo>
                    <a:pt x="525" y="328"/>
                  </a:moveTo>
                  <a:cubicBezTo>
                    <a:pt x="522" y="318"/>
                    <a:pt x="522" y="318"/>
                    <a:pt x="522" y="313"/>
                  </a:cubicBezTo>
                  <a:cubicBezTo>
                    <a:pt x="522" y="312"/>
                    <a:pt x="523" y="312"/>
                    <a:pt x="524" y="312"/>
                  </a:cubicBezTo>
                  <a:cubicBezTo>
                    <a:pt x="525" y="314"/>
                    <a:pt x="529" y="318"/>
                    <a:pt x="528" y="325"/>
                  </a:cubicBezTo>
                  <a:cubicBezTo>
                    <a:pt x="527" y="326"/>
                    <a:pt x="526" y="327"/>
                    <a:pt x="525" y="328"/>
                  </a:cubicBezTo>
                  <a:moveTo>
                    <a:pt x="544" y="328"/>
                  </a:moveTo>
                  <a:cubicBezTo>
                    <a:pt x="543" y="326"/>
                    <a:pt x="543" y="325"/>
                    <a:pt x="543" y="324"/>
                  </a:cubicBezTo>
                  <a:cubicBezTo>
                    <a:pt x="537" y="324"/>
                    <a:pt x="538" y="310"/>
                    <a:pt x="538" y="308"/>
                  </a:cubicBezTo>
                  <a:cubicBezTo>
                    <a:pt x="538" y="309"/>
                    <a:pt x="550" y="321"/>
                    <a:pt x="544" y="328"/>
                  </a:cubicBezTo>
                  <a:moveTo>
                    <a:pt x="106" y="326"/>
                  </a:moveTo>
                  <a:cubicBezTo>
                    <a:pt x="106" y="325"/>
                    <a:pt x="105" y="325"/>
                    <a:pt x="105" y="324"/>
                  </a:cubicBezTo>
                  <a:cubicBezTo>
                    <a:pt x="107" y="324"/>
                    <a:pt x="107" y="324"/>
                    <a:pt x="109" y="325"/>
                  </a:cubicBezTo>
                  <a:cubicBezTo>
                    <a:pt x="108" y="325"/>
                    <a:pt x="107" y="326"/>
                    <a:pt x="106" y="326"/>
                  </a:cubicBezTo>
                  <a:moveTo>
                    <a:pt x="92" y="322"/>
                  </a:moveTo>
                  <a:cubicBezTo>
                    <a:pt x="90" y="320"/>
                    <a:pt x="89" y="319"/>
                    <a:pt x="88" y="318"/>
                  </a:cubicBezTo>
                  <a:cubicBezTo>
                    <a:pt x="88" y="317"/>
                    <a:pt x="89" y="316"/>
                    <a:pt x="89" y="316"/>
                  </a:cubicBezTo>
                  <a:cubicBezTo>
                    <a:pt x="92" y="317"/>
                    <a:pt x="94" y="318"/>
                    <a:pt x="96" y="319"/>
                  </a:cubicBezTo>
                  <a:cubicBezTo>
                    <a:pt x="94" y="320"/>
                    <a:pt x="93" y="321"/>
                    <a:pt x="92" y="322"/>
                  </a:cubicBezTo>
                  <a:moveTo>
                    <a:pt x="59" y="318"/>
                  </a:moveTo>
                  <a:cubicBezTo>
                    <a:pt x="53" y="316"/>
                    <a:pt x="48" y="315"/>
                    <a:pt x="42" y="313"/>
                  </a:cubicBezTo>
                  <a:cubicBezTo>
                    <a:pt x="42" y="309"/>
                    <a:pt x="56" y="316"/>
                    <a:pt x="63" y="317"/>
                  </a:cubicBezTo>
                  <a:cubicBezTo>
                    <a:pt x="61" y="317"/>
                    <a:pt x="60" y="317"/>
                    <a:pt x="59" y="318"/>
                  </a:cubicBezTo>
                  <a:moveTo>
                    <a:pt x="74" y="310"/>
                  </a:moveTo>
                  <a:cubicBezTo>
                    <a:pt x="72" y="308"/>
                    <a:pt x="71" y="306"/>
                    <a:pt x="72" y="305"/>
                  </a:cubicBezTo>
                  <a:cubicBezTo>
                    <a:pt x="73" y="306"/>
                    <a:pt x="74" y="308"/>
                    <a:pt x="75" y="309"/>
                  </a:cubicBezTo>
                  <a:cubicBezTo>
                    <a:pt x="75" y="310"/>
                    <a:pt x="74" y="310"/>
                    <a:pt x="74" y="310"/>
                  </a:cubicBezTo>
                  <a:moveTo>
                    <a:pt x="28" y="300"/>
                  </a:moveTo>
                  <a:cubicBezTo>
                    <a:pt x="28" y="299"/>
                    <a:pt x="28" y="298"/>
                    <a:pt x="28" y="297"/>
                  </a:cubicBezTo>
                  <a:cubicBezTo>
                    <a:pt x="27" y="297"/>
                    <a:pt x="26" y="297"/>
                    <a:pt x="25" y="297"/>
                  </a:cubicBezTo>
                  <a:cubicBezTo>
                    <a:pt x="24" y="295"/>
                    <a:pt x="23" y="293"/>
                    <a:pt x="23" y="291"/>
                  </a:cubicBezTo>
                  <a:cubicBezTo>
                    <a:pt x="25" y="294"/>
                    <a:pt x="29" y="297"/>
                    <a:pt x="28" y="300"/>
                  </a:cubicBezTo>
                  <a:moveTo>
                    <a:pt x="117" y="296"/>
                  </a:moveTo>
                  <a:cubicBezTo>
                    <a:pt x="118" y="295"/>
                    <a:pt x="118" y="295"/>
                    <a:pt x="122" y="294"/>
                  </a:cubicBezTo>
                  <a:cubicBezTo>
                    <a:pt x="122" y="294"/>
                    <a:pt x="122" y="295"/>
                    <a:pt x="122" y="295"/>
                  </a:cubicBezTo>
                  <a:cubicBezTo>
                    <a:pt x="120" y="295"/>
                    <a:pt x="119" y="296"/>
                    <a:pt x="117" y="296"/>
                  </a:cubicBezTo>
                  <a:moveTo>
                    <a:pt x="589" y="291"/>
                  </a:moveTo>
                  <a:cubicBezTo>
                    <a:pt x="587" y="280"/>
                    <a:pt x="578" y="272"/>
                    <a:pt x="571" y="272"/>
                  </a:cubicBezTo>
                  <a:cubicBezTo>
                    <a:pt x="571" y="271"/>
                    <a:pt x="571" y="270"/>
                    <a:pt x="571" y="269"/>
                  </a:cubicBezTo>
                  <a:cubicBezTo>
                    <a:pt x="582" y="269"/>
                    <a:pt x="590" y="275"/>
                    <a:pt x="593" y="291"/>
                  </a:cubicBezTo>
                  <a:cubicBezTo>
                    <a:pt x="591" y="291"/>
                    <a:pt x="590" y="291"/>
                    <a:pt x="589" y="291"/>
                  </a:cubicBezTo>
                  <a:moveTo>
                    <a:pt x="114" y="289"/>
                  </a:moveTo>
                  <a:cubicBezTo>
                    <a:pt x="118" y="287"/>
                    <a:pt x="118" y="287"/>
                    <a:pt x="121" y="287"/>
                  </a:cubicBezTo>
                  <a:cubicBezTo>
                    <a:pt x="121" y="287"/>
                    <a:pt x="121" y="288"/>
                    <a:pt x="121" y="289"/>
                  </a:cubicBezTo>
                  <a:cubicBezTo>
                    <a:pt x="119" y="289"/>
                    <a:pt x="117" y="289"/>
                    <a:pt x="114" y="289"/>
                  </a:cubicBezTo>
                  <a:moveTo>
                    <a:pt x="95" y="284"/>
                  </a:moveTo>
                  <a:cubicBezTo>
                    <a:pt x="95" y="284"/>
                    <a:pt x="94" y="283"/>
                    <a:pt x="94" y="283"/>
                  </a:cubicBezTo>
                  <a:cubicBezTo>
                    <a:pt x="100" y="283"/>
                    <a:pt x="106" y="283"/>
                    <a:pt x="112" y="283"/>
                  </a:cubicBezTo>
                  <a:cubicBezTo>
                    <a:pt x="112" y="284"/>
                    <a:pt x="112" y="284"/>
                    <a:pt x="112" y="284"/>
                  </a:cubicBezTo>
                  <a:cubicBezTo>
                    <a:pt x="106" y="284"/>
                    <a:pt x="100" y="284"/>
                    <a:pt x="95" y="284"/>
                  </a:cubicBezTo>
                  <a:moveTo>
                    <a:pt x="138" y="274"/>
                  </a:moveTo>
                  <a:cubicBezTo>
                    <a:pt x="138" y="273"/>
                    <a:pt x="138" y="272"/>
                    <a:pt x="138" y="272"/>
                  </a:cubicBezTo>
                  <a:cubicBezTo>
                    <a:pt x="140" y="272"/>
                    <a:pt x="142" y="272"/>
                    <a:pt x="144" y="272"/>
                  </a:cubicBezTo>
                  <a:cubicBezTo>
                    <a:pt x="144" y="272"/>
                    <a:pt x="144" y="273"/>
                    <a:pt x="144" y="274"/>
                  </a:cubicBezTo>
                  <a:cubicBezTo>
                    <a:pt x="142" y="274"/>
                    <a:pt x="140" y="274"/>
                    <a:pt x="138" y="274"/>
                  </a:cubicBezTo>
                  <a:moveTo>
                    <a:pt x="595" y="274"/>
                  </a:moveTo>
                  <a:cubicBezTo>
                    <a:pt x="593" y="272"/>
                    <a:pt x="593" y="272"/>
                    <a:pt x="593" y="269"/>
                  </a:cubicBezTo>
                  <a:cubicBezTo>
                    <a:pt x="593" y="269"/>
                    <a:pt x="594" y="269"/>
                    <a:pt x="595" y="269"/>
                  </a:cubicBezTo>
                  <a:cubicBezTo>
                    <a:pt x="595" y="271"/>
                    <a:pt x="595" y="272"/>
                    <a:pt x="595" y="274"/>
                  </a:cubicBezTo>
                  <a:moveTo>
                    <a:pt x="57" y="256"/>
                  </a:moveTo>
                  <a:cubicBezTo>
                    <a:pt x="55" y="255"/>
                    <a:pt x="53" y="254"/>
                    <a:pt x="50" y="253"/>
                  </a:cubicBezTo>
                  <a:cubicBezTo>
                    <a:pt x="51" y="251"/>
                    <a:pt x="52" y="250"/>
                    <a:pt x="53" y="249"/>
                  </a:cubicBezTo>
                  <a:cubicBezTo>
                    <a:pt x="62" y="250"/>
                    <a:pt x="71" y="253"/>
                    <a:pt x="80" y="255"/>
                  </a:cubicBezTo>
                  <a:cubicBezTo>
                    <a:pt x="74" y="254"/>
                    <a:pt x="67" y="253"/>
                    <a:pt x="61" y="252"/>
                  </a:cubicBezTo>
                  <a:cubicBezTo>
                    <a:pt x="61" y="253"/>
                    <a:pt x="61" y="255"/>
                    <a:pt x="61" y="256"/>
                  </a:cubicBezTo>
                  <a:cubicBezTo>
                    <a:pt x="59" y="256"/>
                    <a:pt x="58" y="256"/>
                    <a:pt x="57" y="256"/>
                  </a:cubicBezTo>
                  <a:moveTo>
                    <a:pt x="89" y="256"/>
                  </a:moveTo>
                  <a:cubicBezTo>
                    <a:pt x="89" y="256"/>
                    <a:pt x="89" y="255"/>
                    <a:pt x="89" y="254"/>
                  </a:cubicBezTo>
                  <a:cubicBezTo>
                    <a:pt x="100" y="250"/>
                    <a:pt x="111" y="246"/>
                    <a:pt x="122" y="243"/>
                  </a:cubicBezTo>
                  <a:cubicBezTo>
                    <a:pt x="121" y="245"/>
                    <a:pt x="121" y="245"/>
                    <a:pt x="117" y="247"/>
                  </a:cubicBezTo>
                  <a:cubicBezTo>
                    <a:pt x="117" y="248"/>
                    <a:pt x="117" y="249"/>
                    <a:pt x="117" y="249"/>
                  </a:cubicBezTo>
                  <a:cubicBezTo>
                    <a:pt x="117" y="249"/>
                    <a:pt x="118" y="248"/>
                    <a:pt x="118" y="248"/>
                  </a:cubicBezTo>
                  <a:cubicBezTo>
                    <a:pt x="123" y="248"/>
                    <a:pt x="131" y="249"/>
                    <a:pt x="137" y="247"/>
                  </a:cubicBezTo>
                  <a:cubicBezTo>
                    <a:pt x="138" y="248"/>
                    <a:pt x="139" y="249"/>
                    <a:pt x="141" y="249"/>
                  </a:cubicBezTo>
                  <a:cubicBezTo>
                    <a:pt x="143" y="247"/>
                    <a:pt x="144" y="246"/>
                    <a:pt x="148" y="247"/>
                  </a:cubicBezTo>
                  <a:cubicBezTo>
                    <a:pt x="150" y="246"/>
                    <a:pt x="151" y="243"/>
                    <a:pt x="154" y="243"/>
                  </a:cubicBezTo>
                  <a:cubicBezTo>
                    <a:pt x="153" y="245"/>
                    <a:pt x="153" y="246"/>
                    <a:pt x="152" y="247"/>
                  </a:cubicBezTo>
                  <a:cubicBezTo>
                    <a:pt x="153" y="248"/>
                    <a:pt x="153" y="249"/>
                    <a:pt x="153" y="249"/>
                  </a:cubicBezTo>
                  <a:cubicBezTo>
                    <a:pt x="156" y="248"/>
                    <a:pt x="158" y="246"/>
                    <a:pt x="160" y="245"/>
                  </a:cubicBezTo>
                  <a:cubicBezTo>
                    <a:pt x="160" y="244"/>
                    <a:pt x="160" y="243"/>
                    <a:pt x="160" y="243"/>
                  </a:cubicBezTo>
                  <a:cubicBezTo>
                    <a:pt x="159" y="242"/>
                    <a:pt x="158" y="242"/>
                    <a:pt x="156" y="242"/>
                  </a:cubicBezTo>
                  <a:cubicBezTo>
                    <a:pt x="156" y="238"/>
                    <a:pt x="159" y="238"/>
                    <a:pt x="163" y="237"/>
                  </a:cubicBezTo>
                  <a:cubicBezTo>
                    <a:pt x="163" y="238"/>
                    <a:pt x="164" y="240"/>
                    <a:pt x="164" y="241"/>
                  </a:cubicBezTo>
                  <a:cubicBezTo>
                    <a:pt x="165" y="240"/>
                    <a:pt x="167" y="240"/>
                    <a:pt x="169" y="240"/>
                  </a:cubicBezTo>
                  <a:cubicBezTo>
                    <a:pt x="169" y="239"/>
                    <a:pt x="169" y="238"/>
                    <a:pt x="169" y="237"/>
                  </a:cubicBezTo>
                  <a:cubicBezTo>
                    <a:pt x="167" y="237"/>
                    <a:pt x="165" y="237"/>
                    <a:pt x="164" y="237"/>
                  </a:cubicBezTo>
                  <a:cubicBezTo>
                    <a:pt x="164" y="236"/>
                    <a:pt x="164" y="235"/>
                    <a:pt x="164" y="235"/>
                  </a:cubicBezTo>
                  <a:cubicBezTo>
                    <a:pt x="167" y="233"/>
                    <a:pt x="168" y="231"/>
                    <a:pt x="175" y="231"/>
                  </a:cubicBezTo>
                  <a:cubicBezTo>
                    <a:pt x="175" y="235"/>
                    <a:pt x="174" y="234"/>
                    <a:pt x="178" y="241"/>
                  </a:cubicBezTo>
                  <a:cubicBezTo>
                    <a:pt x="173" y="243"/>
                    <a:pt x="153" y="249"/>
                    <a:pt x="163" y="254"/>
                  </a:cubicBezTo>
                  <a:cubicBezTo>
                    <a:pt x="163" y="253"/>
                    <a:pt x="163" y="253"/>
                    <a:pt x="164" y="252"/>
                  </a:cubicBezTo>
                  <a:cubicBezTo>
                    <a:pt x="168" y="252"/>
                    <a:pt x="173" y="252"/>
                    <a:pt x="178" y="252"/>
                  </a:cubicBezTo>
                  <a:cubicBezTo>
                    <a:pt x="177" y="253"/>
                    <a:pt x="177" y="253"/>
                    <a:pt x="177" y="254"/>
                  </a:cubicBezTo>
                  <a:cubicBezTo>
                    <a:pt x="170" y="254"/>
                    <a:pt x="162" y="255"/>
                    <a:pt x="156" y="255"/>
                  </a:cubicBezTo>
                  <a:cubicBezTo>
                    <a:pt x="155" y="254"/>
                    <a:pt x="155" y="253"/>
                    <a:pt x="155" y="252"/>
                  </a:cubicBezTo>
                  <a:cubicBezTo>
                    <a:pt x="142" y="252"/>
                    <a:pt x="139" y="253"/>
                    <a:pt x="119" y="255"/>
                  </a:cubicBezTo>
                  <a:cubicBezTo>
                    <a:pt x="120" y="254"/>
                    <a:pt x="120" y="254"/>
                    <a:pt x="121" y="253"/>
                  </a:cubicBezTo>
                  <a:cubicBezTo>
                    <a:pt x="113" y="251"/>
                    <a:pt x="101" y="254"/>
                    <a:pt x="100" y="256"/>
                  </a:cubicBezTo>
                  <a:cubicBezTo>
                    <a:pt x="99" y="254"/>
                    <a:pt x="99" y="254"/>
                    <a:pt x="96" y="254"/>
                  </a:cubicBezTo>
                  <a:cubicBezTo>
                    <a:pt x="96" y="255"/>
                    <a:pt x="96" y="256"/>
                    <a:pt x="96" y="256"/>
                  </a:cubicBezTo>
                  <a:cubicBezTo>
                    <a:pt x="94" y="256"/>
                    <a:pt x="92" y="256"/>
                    <a:pt x="89" y="256"/>
                  </a:cubicBezTo>
                  <a:moveTo>
                    <a:pt x="555" y="252"/>
                  </a:moveTo>
                  <a:cubicBezTo>
                    <a:pt x="549" y="246"/>
                    <a:pt x="546" y="237"/>
                    <a:pt x="544" y="233"/>
                  </a:cubicBezTo>
                  <a:cubicBezTo>
                    <a:pt x="543" y="233"/>
                    <a:pt x="543" y="233"/>
                    <a:pt x="543" y="233"/>
                  </a:cubicBezTo>
                  <a:cubicBezTo>
                    <a:pt x="540" y="224"/>
                    <a:pt x="535" y="221"/>
                    <a:pt x="535" y="220"/>
                  </a:cubicBezTo>
                  <a:cubicBezTo>
                    <a:pt x="534" y="220"/>
                    <a:pt x="534" y="220"/>
                    <a:pt x="533" y="220"/>
                  </a:cubicBezTo>
                  <a:cubicBezTo>
                    <a:pt x="531" y="213"/>
                    <a:pt x="523" y="207"/>
                    <a:pt x="521" y="205"/>
                  </a:cubicBezTo>
                  <a:cubicBezTo>
                    <a:pt x="520" y="205"/>
                    <a:pt x="520" y="205"/>
                    <a:pt x="519" y="205"/>
                  </a:cubicBezTo>
                  <a:cubicBezTo>
                    <a:pt x="519" y="204"/>
                    <a:pt x="519" y="203"/>
                    <a:pt x="519" y="202"/>
                  </a:cubicBezTo>
                  <a:cubicBezTo>
                    <a:pt x="518" y="202"/>
                    <a:pt x="517" y="202"/>
                    <a:pt x="516" y="202"/>
                  </a:cubicBezTo>
                  <a:cubicBezTo>
                    <a:pt x="514" y="196"/>
                    <a:pt x="501" y="188"/>
                    <a:pt x="499" y="187"/>
                  </a:cubicBezTo>
                  <a:cubicBezTo>
                    <a:pt x="498" y="184"/>
                    <a:pt x="496" y="184"/>
                    <a:pt x="494" y="183"/>
                  </a:cubicBezTo>
                  <a:cubicBezTo>
                    <a:pt x="494" y="182"/>
                    <a:pt x="494" y="181"/>
                    <a:pt x="494" y="181"/>
                  </a:cubicBezTo>
                  <a:cubicBezTo>
                    <a:pt x="488" y="178"/>
                    <a:pt x="441" y="151"/>
                    <a:pt x="443" y="148"/>
                  </a:cubicBezTo>
                  <a:cubicBezTo>
                    <a:pt x="451" y="149"/>
                    <a:pt x="462" y="152"/>
                    <a:pt x="473" y="155"/>
                  </a:cubicBezTo>
                  <a:cubicBezTo>
                    <a:pt x="473" y="155"/>
                    <a:pt x="473" y="156"/>
                    <a:pt x="473" y="157"/>
                  </a:cubicBezTo>
                  <a:cubicBezTo>
                    <a:pt x="477" y="158"/>
                    <a:pt x="481" y="158"/>
                    <a:pt x="485" y="159"/>
                  </a:cubicBezTo>
                  <a:cubicBezTo>
                    <a:pt x="485" y="162"/>
                    <a:pt x="505" y="166"/>
                    <a:pt x="508" y="183"/>
                  </a:cubicBezTo>
                  <a:cubicBezTo>
                    <a:pt x="524" y="194"/>
                    <a:pt x="559" y="224"/>
                    <a:pt x="559" y="250"/>
                  </a:cubicBezTo>
                  <a:cubicBezTo>
                    <a:pt x="557" y="250"/>
                    <a:pt x="556" y="251"/>
                    <a:pt x="555" y="252"/>
                  </a:cubicBezTo>
                  <a:moveTo>
                    <a:pt x="46" y="246"/>
                  </a:moveTo>
                  <a:cubicBezTo>
                    <a:pt x="45" y="246"/>
                    <a:pt x="44" y="246"/>
                    <a:pt x="43" y="246"/>
                  </a:cubicBezTo>
                  <a:cubicBezTo>
                    <a:pt x="43" y="245"/>
                    <a:pt x="43" y="244"/>
                    <a:pt x="43" y="243"/>
                  </a:cubicBezTo>
                  <a:cubicBezTo>
                    <a:pt x="45" y="244"/>
                    <a:pt x="46" y="245"/>
                    <a:pt x="48" y="246"/>
                  </a:cubicBezTo>
                  <a:cubicBezTo>
                    <a:pt x="48" y="246"/>
                    <a:pt x="47" y="246"/>
                    <a:pt x="46" y="246"/>
                  </a:cubicBezTo>
                  <a:moveTo>
                    <a:pt x="139" y="246"/>
                  </a:moveTo>
                  <a:cubicBezTo>
                    <a:pt x="134" y="238"/>
                    <a:pt x="128" y="243"/>
                    <a:pt x="125" y="242"/>
                  </a:cubicBezTo>
                  <a:cubicBezTo>
                    <a:pt x="128" y="235"/>
                    <a:pt x="136" y="237"/>
                    <a:pt x="141" y="244"/>
                  </a:cubicBezTo>
                  <a:cubicBezTo>
                    <a:pt x="140" y="245"/>
                    <a:pt x="140" y="245"/>
                    <a:pt x="139" y="246"/>
                  </a:cubicBezTo>
                  <a:moveTo>
                    <a:pt x="574" y="246"/>
                  </a:moveTo>
                  <a:cubicBezTo>
                    <a:pt x="566" y="238"/>
                    <a:pt x="563" y="227"/>
                    <a:pt x="559" y="224"/>
                  </a:cubicBezTo>
                  <a:cubicBezTo>
                    <a:pt x="558" y="222"/>
                    <a:pt x="557" y="220"/>
                    <a:pt x="555" y="219"/>
                  </a:cubicBezTo>
                  <a:cubicBezTo>
                    <a:pt x="554" y="217"/>
                    <a:pt x="554" y="215"/>
                    <a:pt x="553" y="213"/>
                  </a:cubicBezTo>
                  <a:cubicBezTo>
                    <a:pt x="557" y="213"/>
                    <a:pt x="568" y="233"/>
                    <a:pt x="577" y="240"/>
                  </a:cubicBezTo>
                  <a:cubicBezTo>
                    <a:pt x="577" y="241"/>
                    <a:pt x="577" y="243"/>
                    <a:pt x="577" y="245"/>
                  </a:cubicBezTo>
                  <a:cubicBezTo>
                    <a:pt x="576" y="245"/>
                    <a:pt x="574" y="245"/>
                    <a:pt x="574" y="246"/>
                  </a:cubicBezTo>
                  <a:moveTo>
                    <a:pt x="98" y="243"/>
                  </a:moveTo>
                  <a:cubicBezTo>
                    <a:pt x="91" y="231"/>
                    <a:pt x="95" y="236"/>
                    <a:pt x="95" y="230"/>
                  </a:cubicBezTo>
                  <a:cubicBezTo>
                    <a:pt x="92" y="228"/>
                    <a:pt x="90" y="227"/>
                    <a:pt x="88" y="227"/>
                  </a:cubicBezTo>
                  <a:cubicBezTo>
                    <a:pt x="93" y="225"/>
                    <a:pt x="101" y="230"/>
                    <a:pt x="111" y="230"/>
                  </a:cubicBezTo>
                  <a:cubicBezTo>
                    <a:pt x="111" y="229"/>
                    <a:pt x="111" y="229"/>
                    <a:pt x="111" y="228"/>
                  </a:cubicBezTo>
                  <a:cubicBezTo>
                    <a:pt x="106" y="227"/>
                    <a:pt x="102" y="226"/>
                    <a:pt x="97" y="224"/>
                  </a:cubicBezTo>
                  <a:cubicBezTo>
                    <a:pt x="99" y="224"/>
                    <a:pt x="101" y="223"/>
                    <a:pt x="103" y="222"/>
                  </a:cubicBezTo>
                  <a:cubicBezTo>
                    <a:pt x="106" y="224"/>
                    <a:pt x="106" y="224"/>
                    <a:pt x="109" y="224"/>
                  </a:cubicBezTo>
                  <a:cubicBezTo>
                    <a:pt x="109" y="224"/>
                    <a:pt x="109" y="225"/>
                    <a:pt x="109" y="226"/>
                  </a:cubicBezTo>
                  <a:cubicBezTo>
                    <a:pt x="115" y="227"/>
                    <a:pt x="121" y="227"/>
                    <a:pt x="127" y="229"/>
                  </a:cubicBezTo>
                  <a:cubicBezTo>
                    <a:pt x="126" y="230"/>
                    <a:pt x="126" y="231"/>
                    <a:pt x="125" y="233"/>
                  </a:cubicBezTo>
                  <a:cubicBezTo>
                    <a:pt x="124" y="233"/>
                    <a:pt x="123" y="233"/>
                    <a:pt x="122" y="233"/>
                  </a:cubicBezTo>
                  <a:cubicBezTo>
                    <a:pt x="122" y="231"/>
                    <a:pt x="122" y="231"/>
                    <a:pt x="122" y="230"/>
                  </a:cubicBezTo>
                  <a:cubicBezTo>
                    <a:pt x="119" y="230"/>
                    <a:pt x="117" y="230"/>
                    <a:pt x="114" y="230"/>
                  </a:cubicBezTo>
                  <a:cubicBezTo>
                    <a:pt x="114" y="231"/>
                    <a:pt x="114" y="231"/>
                    <a:pt x="114" y="232"/>
                  </a:cubicBezTo>
                  <a:cubicBezTo>
                    <a:pt x="112" y="232"/>
                    <a:pt x="111" y="232"/>
                    <a:pt x="110" y="233"/>
                  </a:cubicBezTo>
                  <a:cubicBezTo>
                    <a:pt x="110" y="234"/>
                    <a:pt x="110" y="234"/>
                    <a:pt x="117" y="235"/>
                  </a:cubicBezTo>
                  <a:cubicBezTo>
                    <a:pt x="110" y="240"/>
                    <a:pt x="109" y="237"/>
                    <a:pt x="106" y="235"/>
                  </a:cubicBezTo>
                  <a:cubicBezTo>
                    <a:pt x="104" y="235"/>
                    <a:pt x="102" y="236"/>
                    <a:pt x="100" y="237"/>
                  </a:cubicBezTo>
                  <a:cubicBezTo>
                    <a:pt x="100" y="238"/>
                    <a:pt x="100" y="239"/>
                    <a:pt x="100" y="240"/>
                  </a:cubicBezTo>
                  <a:cubicBezTo>
                    <a:pt x="102" y="240"/>
                    <a:pt x="104" y="240"/>
                    <a:pt x="106" y="240"/>
                  </a:cubicBezTo>
                  <a:cubicBezTo>
                    <a:pt x="103" y="241"/>
                    <a:pt x="100" y="242"/>
                    <a:pt x="98" y="243"/>
                  </a:cubicBezTo>
                  <a:moveTo>
                    <a:pt x="144" y="235"/>
                  </a:moveTo>
                  <a:cubicBezTo>
                    <a:pt x="144" y="234"/>
                    <a:pt x="144" y="232"/>
                    <a:pt x="144" y="231"/>
                  </a:cubicBezTo>
                  <a:cubicBezTo>
                    <a:pt x="145" y="231"/>
                    <a:pt x="146" y="231"/>
                    <a:pt x="147" y="231"/>
                  </a:cubicBezTo>
                  <a:cubicBezTo>
                    <a:pt x="146" y="231"/>
                    <a:pt x="146" y="233"/>
                    <a:pt x="146" y="234"/>
                  </a:cubicBezTo>
                  <a:cubicBezTo>
                    <a:pt x="145" y="234"/>
                    <a:pt x="144" y="234"/>
                    <a:pt x="144" y="235"/>
                  </a:cubicBezTo>
                  <a:moveTo>
                    <a:pt x="155" y="231"/>
                  </a:moveTo>
                  <a:cubicBezTo>
                    <a:pt x="155" y="230"/>
                    <a:pt x="155" y="229"/>
                    <a:pt x="155" y="228"/>
                  </a:cubicBezTo>
                  <a:cubicBezTo>
                    <a:pt x="158" y="227"/>
                    <a:pt x="161" y="227"/>
                    <a:pt x="165" y="226"/>
                  </a:cubicBezTo>
                  <a:cubicBezTo>
                    <a:pt x="162" y="229"/>
                    <a:pt x="159" y="230"/>
                    <a:pt x="155" y="231"/>
                  </a:cubicBezTo>
                  <a:moveTo>
                    <a:pt x="149" y="224"/>
                  </a:moveTo>
                  <a:cubicBezTo>
                    <a:pt x="149" y="220"/>
                    <a:pt x="150" y="221"/>
                    <a:pt x="152" y="221"/>
                  </a:cubicBezTo>
                  <a:cubicBezTo>
                    <a:pt x="152" y="222"/>
                    <a:pt x="150" y="224"/>
                    <a:pt x="149" y="224"/>
                  </a:cubicBezTo>
                  <a:moveTo>
                    <a:pt x="133" y="223"/>
                  </a:moveTo>
                  <a:cubicBezTo>
                    <a:pt x="119" y="220"/>
                    <a:pt x="106" y="217"/>
                    <a:pt x="92" y="215"/>
                  </a:cubicBezTo>
                  <a:cubicBezTo>
                    <a:pt x="105" y="215"/>
                    <a:pt x="117" y="217"/>
                    <a:pt x="134" y="219"/>
                  </a:cubicBezTo>
                  <a:cubicBezTo>
                    <a:pt x="134" y="220"/>
                    <a:pt x="135" y="221"/>
                    <a:pt x="135" y="223"/>
                  </a:cubicBezTo>
                  <a:cubicBezTo>
                    <a:pt x="134" y="223"/>
                    <a:pt x="133" y="223"/>
                    <a:pt x="133" y="223"/>
                  </a:cubicBezTo>
                  <a:moveTo>
                    <a:pt x="98" y="222"/>
                  </a:moveTo>
                  <a:cubicBezTo>
                    <a:pt x="97" y="221"/>
                    <a:pt x="96" y="220"/>
                    <a:pt x="95" y="220"/>
                  </a:cubicBezTo>
                  <a:cubicBezTo>
                    <a:pt x="97" y="220"/>
                    <a:pt x="99" y="220"/>
                    <a:pt x="101" y="221"/>
                  </a:cubicBezTo>
                  <a:cubicBezTo>
                    <a:pt x="100" y="221"/>
                    <a:pt x="99" y="221"/>
                    <a:pt x="98" y="222"/>
                  </a:cubicBezTo>
                  <a:moveTo>
                    <a:pt x="153" y="222"/>
                  </a:moveTo>
                  <a:cubicBezTo>
                    <a:pt x="153" y="221"/>
                    <a:pt x="153" y="221"/>
                    <a:pt x="154" y="220"/>
                  </a:cubicBezTo>
                  <a:cubicBezTo>
                    <a:pt x="156" y="220"/>
                    <a:pt x="157" y="221"/>
                    <a:pt x="159" y="221"/>
                  </a:cubicBezTo>
                  <a:cubicBezTo>
                    <a:pt x="157" y="221"/>
                    <a:pt x="155" y="221"/>
                    <a:pt x="153" y="222"/>
                  </a:cubicBezTo>
                  <a:moveTo>
                    <a:pt x="125" y="214"/>
                  </a:moveTo>
                  <a:cubicBezTo>
                    <a:pt x="124" y="213"/>
                    <a:pt x="123" y="213"/>
                    <a:pt x="122" y="212"/>
                  </a:cubicBezTo>
                  <a:cubicBezTo>
                    <a:pt x="125" y="213"/>
                    <a:pt x="127" y="213"/>
                    <a:pt x="129" y="214"/>
                  </a:cubicBezTo>
                  <a:cubicBezTo>
                    <a:pt x="127" y="214"/>
                    <a:pt x="126" y="214"/>
                    <a:pt x="125" y="214"/>
                  </a:cubicBezTo>
                  <a:moveTo>
                    <a:pt x="133" y="214"/>
                  </a:moveTo>
                  <a:cubicBezTo>
                    <a:pt x="133" y="214"/>
                    <a:pt x="132" y="213"/>
                    <a:pt x="132" y="213"/>
                  </a:cubicBezTo>
                  <a:cubicBezTo>
                    <a:pt x="136" y="212"/>
                    <a:pt x="137" y="210"/>
                    <a:pt x="144" y="213"/>
                  </a:cubicBezTo>
                  <a:cubicBezTo>
                    <a:pt x="140" y="213"/>
                    <a:pt x="136" y="214"/>
                    <a:pt x="133" y="214"/>
                  </a:cubicBezTo>
                  <a:moveTo>
                    <a:pt x="147" y="213"/>
                  </a:moveTo>
                  <a:cubicBezTo>
                    <a:pt x="147" y="213"/>
                    <a:pt x="147" y="212"/>
                    <a:pt x="147" y="212"/>
                  </a:cubicBezTo>
                  <a:cubicBezTo>
                    <a:pt x="148" y="212"/>
                    <a:pt x="150" y="211"/>
                    <a:pt x="152" y="211"/>
                  </a:cubicBezTo>
                  <a:cubicBezTo>
                    <a:pt x="152" y="212"/>
                    <a:pt x="152" y="212"/>
                    <a:pt x="152" y="213"/>
                  </a:cubicBezTo>
                  <a:cubicBezTo>
                    <a:pt x="150" y="213"/>
                    <a:pt x="148" y="213"/>
                    <a:pt x="147" y="213"/>
                  </a:cubicBezTo>
                  <a:moveTo>
                    <a:pt x="548" y="205"/>
                  </a:moveTo>
                  <a:cubicBezTo>
                    <a:pt x="542" y="197"/>
                    <a:pt x="536" y="193"/>
                    <a:pt x="532" y="192"/>
                  </a:cubicBezTo>
                  <a:cubicBezTo>
                    <a:pt x="532" y="191"/>
                    <a:pt x="532" y="190"/>
                    <a:pt x="532" y="189"/>
                  </a:cubicBezTo>
                  <a:cubicBezTo>
                    <a:pt x="531" y="189"/>
                    <a:pt x="530" y="189"/>
                    <a:pt x="530" y="189"/>
                  </a:cubicBezTo>
                  <a:cubicBezTo>
                    <a:pt x="530" y="188"/>
                    <a:pt x="529" y="186"/>
                    <a:pt x="529" y="185"/>
                  </a:cubicBezTo>
                  <a:cubicBezTo>
                    <a:pt x="530" y="185"/>
                    <a:pt x="532" y="185"/>
                    <a:pt x="533" y="185"/>
                  </a:cubicBezTo>
                  <a:cubicBezTo>
                    <a:pt x="533" y="186"/>
                    <a:pt x="533" y="186"/>
                    <a:pt x="533" y="187"/>
                  </a:cubicBezTo>
                  <a:cubicBezTo>
                    <a:pt x="539" y="187"/>
                    <a:pt x="544" y="197"/>
                    <a:pt x="548" y="205"/>
                  </a:cubicBezTo>
                  <a:moveTo>
                    <a:pt x="80" y="203"/>
                  </a:moveTo>
                  <a:cubicBezTo>
                    <a:pt x="77" y="202"/>
                    <a:pt x="71" y="198"/>
                    <a:pt x="75" y="198"/>
                  </a:cubicBezTo>
                  <a:cubicBezTo>
                    <a:pt x="75" y="201"/>
                    <a:pt x="78" y="199"/>
                    <a:pt x="82" y="202"/>
                  </a:cubicBezTo>
                  <a:cubicBezTo>
                    <a:pt x="81" y="202"/>
                    <a:pt x="81" y="203"/>
                    <a:pt x="80" y="203"/>
                  </a:cubicBezTo>
                  <a:moveTo>
                    <a:pt x="87" y="200"/>
                  </a:moveTo>
                  <a:cubicBezTo>
                    <a:pt x="87" y="199"/>
                    <a:pt x="87" y="199"/>
                    <a:pt x="87" y="198"/>
                  </a:cubicBezTo>
                  <a:cubicBezTo>
                    <a:pt x="96" y="196"/>
                    <a:pt x="96" y="196"/>
                    <a:pt x="102" y="197"/>
                  </a:cubicBezTo>
                  <a:cubicBezTo>
                    <a:pt x="97" y="198"/>
                    <a:pt x="92" y="199"/>
                    <a:pt x="87" y="200"/>
                  </a:cubicBezTo>
                  <a:moveTo>
                    <a:pt x="63" y="193"/>
                  </a:moveTo>
                  <a:cubicBezTo>
                    <a:pt x="61" y="191"/>
                    <a:pt x="60" y="189"/>
                    <a:pt x="59" y="188"/>
                  </a:cubicBezTo>
                  <a:cubicBezTo>
                    <a:pt x="60" y="187"/>
                    <a:pt x="61" y="187"/>
                    <a:pt x="62" y="187"/>
                  </a:cubicBezTo>
                  <a:cubicBezTo>
                    <a:pt x="62" y="189"/>
                    <a:pt x="63" y="191"/>
                    <a:pt x="63" y="193"/>
                  </a:cubicBezTo>
                  <a:moveTo>
                    <a:pt x="82" y="193"/>
                  </a:moveTo>
                  <a:cubicBezTo>
                    <a:pt x="82" y="192"/>
                    <a:pt x="82" y="191"/>
                    <a:pt x="83" y="190"/>
                  </a:cubicBezTo>
                  <a:cubicBezTo>
                    <a:pt x="84" y="190"/>
                    <a:pt x="86" y="190"/>
                    <a:pt x="87" y="191"/>
                  </a:cubicBezTo>
                  <a:cubicBezTo>
                    <a:pt x="86" y="191"/>
                    <a:pt x="84" y="192"/>
                    <a:pt x="82" y="193"/>
                  </a:cubicBezTo>
                  <a:moveTo>
                    <a:pt x="155" y="185"/>
                  </a:moveTo>
                  <a:cubicBezTo>
                    <a:pt x="149" y="183"/>
                    <a:pt x="143" y="182"/>
                    <a:pt x="137" y="181"/>
                  </a:cubicBezTo>
                  <a:cubicBezTo>
                    <a:pt x="152" y="181"/>
                    <a:pt x="166" y="181"/>
                    <a:pt x="181" y="181"/>
                  </a:cubicBezTo>
                  <a:cubicBezTo>
                    <a:pt x="181" y="181"/>
                    <a:pt x="181" y="182"/>
                    <a:pt x="181" y="183"/>
                  </a:cubicBezTo>
                  <a:cubicBezTo>
                    <a:pt x="172" y="183"/>
                    <a:pt x="164" y="184"/>
                    <a:pt x="155" y="185"/>
                  </a:cubicBezTo>
                  <a:moveTo>
                    <a:pt x="524" y="183"/>
                  </a:moveTo>
                  <a:cubicBezTo>
                    <a:pt x="521" y="177"/>
                    <a:pt x="508" y="167"/>
                    <a:pt x="506" y="166"/>
                  </a:cubicBezTo>
                  <a:cubicBezTo>
                    <a:pt x="505" y="165"/>
                    <a:pt x="505" y="164"/>
                    <a:pt x="505" y="164"/>
                  </a:cubicBezTo>
                  <a:cubicBezTo>
                    <a:pt x="505" y="164"/>
                    <a:pt x="504" y="164"/>
                    <a:pt x="504" y="164"/>
                  </a:cubicBezTo>
                  <a:cubicBezTo>
                    <a:pt x="501" y="156"/>
                    <a:pt x="493" y="152"/>
                    <a:pt x="491" y="151"/>
                  </a:cubicBezTo>
                  <a:cubicBezTo>
                    <a:pt x="488" y="142"/>
                    <a:pt x="475" y="133"/>
                    <a:pt x="472" y="131"/>
                  </a:cubicBezTo>
                  <a:cubicBezTo>
                    <a:pt x="471" y="130"/>
                    <a:pt x="471" y="129"/>
                    <a:pt x="471" y="129"/>
                  </a:cubicBezTo>
                  <a:cubicBezTo>
                    <a:pt x="471" y="129"/>
                    <a:pt x="470" y="129"/>
                    <a:pt x="470" y="129"/>
                  </a:cubicBezTo>
                  <a:cubicBezTo>
                    <a:pt x="468" y="123"/>
                    <a:pt x="458" y="117"/>
                    <a:pt x="457" y="116"/>
                  </a:cubicBezTo>
                  <a:cubicBezTo>
                    <a:pt x="457" y="115"/>
                    <a:pt x="457" y="114"/>
                    <a:pt x="457" y="114"/>
                  </a:cubicBezTo>
                  <a:cubicBezTo>
                    <a:pt x="451" y="113"/>
                    <a:pt x="451" y="111"/>
                    <a:pt x="451" y="108"/>
                  </a:cubicBezTo>
                  <a:cubicBezTo>
                    <a:pt x="453" y="108"/>
                    <a:pt x="455" y="108"/>
                    <a:pt x="456" y="108"/>
                  </a:cubicBezTo>
                  <a:cubicBezTo>
                    <a:pt x="460" y="111"/>
                    <a:pt x="461" y="114"/>
                    <a:pt x="468" y="116"/>
                  </a:cubicBezTo>
                  <a:cubicBezTo>
                    <a:pt x="469" y="120"/>
                    <a:pt x="469" y="120"/>
                    <a:pt x="489" y="139"/>
                  </a:cubicBezTo>
                  <a:cubicBezTo>
                    <a:pt x="492" y="145"/>
                    <a:pt x="502" y="155"/>
                    <a:pt x="512" y="164"/>
                  </a:cubicBezTo>
                  <a:cubicBezTo>
                    <a:pt x="512" y="164"/>
                    <a:pt x="518" y="173"/>
                    <a:pt x="524" y="174"/>
                  </a:cubicBezTo>
                  <a:cubicBezTo>
                    <a:pt x="524" y="177"/>
                    <a:pt x="524" y="179"/>
                    <a:pt x="525" y="181"/>
                  </a:cubicBezTo>
                  <a:cubicBezTo>
                    <a:pt x="524" y="181"/>
                    <a:pt x="524" y="182"/>
                    <a:pt x="524" y="183"/>
                  </a:cubicBezTo>
                  <a:moveTo>
                    <a:pt x="131" y="181"/>
                  </a:moveTo>
                  <a:cubicBezTo>
                    <a:pt x="131" y="180"/>
                    <a:pt x="130" y="180"/>
                    <a:pt x="130" y="179"/>
                  </a:cubicBezTo>
                  <a:cubicBezTo>
                    <a:pt x="131" y="179"/>
                    <a:pt x="133" y="179"/>
                    <a:pt x="136" y="180"/>
                  </a:cubicBezTo>
                  <a:cubicBezTo>
                    <a:pt x="134" y="180"/>
                    <a:pt x="132" y="180"/>
                    <a:pt x="131" y="181"/>
                  </a:cubicBezTo>
                  <a:moveTo>
                    <a:pt x="184" y="177"/>
                  </a:moveTo>
                  <a:cubicBezTo>
                    <a:pt x="180" y="177"/>
                    <a:pt x="176" y="176"/>
                    <a:pt x="172" y="175"/>
                  </a:cubicBezTo>
                  <a:cubicBezTo>
                    <a:pt x="172" y="175"/>
                    <a:pt x="189" y="172"/>
                    <a:pt x="189" y="177"/>
                  </a:cubicBezTo>
                  <a:cubicBezTo>
                    <a:pt x="187" y="177"/>
                    <a:pt x="186" y="177"/>
                    <a:pt x="184" y="177"/>
                  </a:cubicBezTo>
                  <a:moveTo>
                    <a:pt x="157" y="177"/>
                  </a:moveTo>
                  <a:cubicBezTo>
                    <a:pt x="157" y="176"/>
                    <a:pt x="157" y="175"/>
                    <a:pt x="157" y="174"/>
                  </a:cubicBezTo>
                  <a:cubicBezTo>
                    <a:pt x="162" y="173"/>
                    <a:pt x="167" y="169"/>
                    <a:pt x="172" y="171"/>
                  </a:cubicBezTo>
                  <a:cubicBezTo>
                    <a:pt x="170" y="172"/>
                    <a:pt x="167" y="173"/>
                    <a:pt x="164" y="174"/>
                  </a:cubicBezTo>
                  <a:cubicBezTo>
                    <a:pt x="164" y="175"/>
                    <a:pt x="164" y="176"/>
                    <a:pt x="164" y="177"/>
                  </a:cubicBezTo>
                  <a:cubicBezTo>
                    <a:pt x="161" y="177"/>
                    <a:pt x="159" y="177"/>
                    <a:pt x="157" y="177"/>
                  </a:cubicBezTo>
                  <a:moveTo>
                    <a:pt x="192" y="177"/>
                  </a:moveTo>
                  <a:cubicBezTo>
                    <a:pt x="192" y="175"/>
                    <a:pt x="191" y="174"/>
                    <a:pt x="190" y="172"/>
                  </a:cubicBezTo>
                  <a:cubicBezTo>
                    <a:pt x="187" y="171"/>
                    <a:pt x="185" y="171"/>
                    <a:pt x="183" y="170"/>
                  </a:cubicBezTo>
                  <a:cubicBezTo>
                    <a:pt x="187" y="170"/>
                    <a:pt x="197" y="167"/>
                    <a:pt x="200" y="177"/>
                  </a:cubicBezTo>
                  <a:cubicBezTo>
                    <a:pt x="197" y="177"/>
                    <a:pt x="194" y="177"/>
                    <a:pt x="192" y="177"/>
                  </a:cubicBezTo>
                  <a:moveTo>
                    <a:pt x="415" y="174"/>
                  </a:moveTo>
                  <a:cubicBezTo>
                    <a:pt x="411" y="174"/>
                    <a:pt x="408" y="174"/>
                    <a:pt x="405" y="173"/>
                  </a:cubicBezTo>
                  <a:cubicBezTo>
                    <a:pt x="404" y="171"/>
                    <a:pt x="403" y="170"/>
                    <a:pt x="402" y="168"/>
                  </a:cubicBezTo>
                  <a:cubicBezTo>
                    <a:pt x="390" y="164"/>
                    <a:pt x="393" y="161"/>
                    <a:pt x="392" y="155"/>
                  </a:cubicBezTo>
                  <a:cubicBezTo>
                    <a:pt x="402" y="152"/>
                    <a:pt x="419" y="145"/>
                    <a:pt x="430" y="151"/>
                  </a:cubicBezTo>
                  <a:cubicBezTo>
                    <a:pt x="430" y="151"/>
                    <a:pt x="430" y="152"/>
                    <a:pt x="430" y="153"/>
                  </a:cubicBezTo>
                  <a:cubicBezTo>
                    <a:pt x="431" y="153"/>
                    <a:pt x="432" y="153"/>
                    <a:pt x="433" y="153"/>
                  </a:cubicBezTo>
                  <a:cubicBezTo>
                    <a:pt x="433" y="154"/>
                    <a:pt x="433" y="155"/>
                    <a:pt x="434" y="157"/>
                  </a:cubicBezTo>
                  <a:cubicBezTo>
                    <a:pt x="433" y="157"/>
                    <a:pt x="432" y="157"/>
                    <a:pt x="432" y="157"/>
                  </a:cubicBezTo>
                  <a:cubicBezTo>
                    <a:pt x="430" y="170"/>
                    <a:pt x="426" y="171"/>
                    <a:pt x="415" y="174"/>
                  </a:cubicBezTo>
                  <a:moveTo>
                    <a:pt x="191" y="166"/>
                  </a:moveTo>
                  <a:cubicBezTo>
                    <a:pt x="191" y="164"/>
                    <a:pt x="190" y="163"/>
                    <a:pt x="190" y="161"/>
                  </a:cubicBezTo>
                  <a:cubicBezTo>
                    <a:pt x="193" y="162"/>
                    <a:pt x="196" y="162"/>
                    <a:pt x="199" y="163"/>
                  </a:cubicBezTo>
                  <a:cubicBezTo>
                    <a:pt x="199" y="164"/>
                    <a:pt x="199" y="165"/>
                    <a:pt x="199" y="166"/>
                  </a:cubicBezTo>
                  <a:cubicBezTo>
                    <a:pt x="196" y="166"/>
                    <a:pt x="194" y="166"/>
                    <a:pt x="191" y="166"/>
                  </a:cubicBezTo>
                  <a:moveTo>
                    <a:pt x="227" y="151"/>
                  </a:moveTo>
                  <a:cubicBezTo>
                    <a:pt x="224" y="149"/>
                    <a:pt x="221" y="148"/>
                    <a:pt x="219" y="146"/>
                  </a:cubicBezTo>
                  <a:cubicBezTo>
                    <a:pt x="224" y="147"/>
                    <a:pt x="230" y="148"/>
                    <a:pt x="236" y="149"/>
                  </a:cubicBezTo>
                  <a:cubicBezTo>
                    <a:pt x="233" y="149"/>
                    <a:pt x="230" y="150"/>
                    <a:pt x="227" y="151"/>
                  </a:cubicBezTo>
                  <a:moveTo>
                    <a:pt x="226" y="145"/>
                  </a:moveTo>
                  <a:cubicBezTo>
                    <a:pt x="222" y="144"/>
                    <a:pt x="218" y="142"/>
                    <a:pt x="214" y="141"/>
                  </a:cubicBezTo>
                  <a:cubicBezTo>
                    <a:pt x="219" y="142"/>
                    <a:pt x="233" y="144"/>
                    <a:pt x="242" y="142"/>
                  </a:cubicBezTo>
                  <a:cubicBezTo>
                    <a:pt x="242" y="142"/>
                    <a:pt x="242" y="143"/>
                    <a:pt x="242" y="144"/>
                  </a:cubicBezTo>
                  <a:cubicBezTo>
                    <a:pt x="236" y="144"/>
                    <a:pt x="231" y="145"/>
                    <a:pt x="226" y="145"/>
                  </a:cubicBezTo>
                  <a:moveTo>
                    <a:pt x="193" y="140"/>
                  </a:moveTo>
                  <a:cubicBezTo>
                    <a:pt x="193" y="139"/>
                    <a:pt x="193" y="138"/>
                    <a:pt x="193" y="138"/>
                  </a:cubicBezTo>
                  <a:cubicBezTo>
                    <a:pt x="194" y="138"/>
                    <a:pt x="196" y="138"/>
                    <a:pt x="198" y="139"/>
                  </a:cubicBezTo>
                  <a:cubicBezTo>
                    <a:pt x="196" y="139"/>
                    <a:pt x="194" y="139"/>
                    <a:pt x="193" y="140"/>
                  </a:cubicBezTo>
                  <a:moveTo>
                    <a:pt x="247" y="132"/>
                  </a:moveTo>
                  <a:cubicBezTo>
                    <a:pt x="247" y="131"/>
                    <a:pt x="246" y="130"/>
                    <a:pt x="246" y="129"/>
                  </a:cubicBezTo>
                  <a:cubicBezTo>
                    <a:pt x="249" y="129"/>
                    <a:pt x="252" y="129"/>
                    <a:pt x="255" y="130"/>
                  </a:cubicBezTo>
                  <a:cubicBezTo>
                    <a:pt x="255" y="130"/>
                    <a:pt x="255" y="131"/>
                    <a:pt x="255" y="131"/>
                  </a:cubicBezTo>
                  <a:cubicBezTo>
                    <a:pt x="252" y="131"/>
                    <a:pt x="250" y="132"/>
                    <a:pt x="247" y="132"/>
                  </a:cubicBezTo>
                  <a:moveTo>
                    <a:pt x="269" y="118"/>
                  </a:moveTo>
                  <a:cubicBezTo>
                    <a:pt x="272" y="112"/>
                    <a:pt x="275" y="114"/>
                    <a:pt x="281" y="114"/>
                  </a:cubicBezTo>
                  <a:cubicBezTo>
                    <a:pt x="281" y="114"/>
                    <a:pt x="282" y="115"/>
                    <a:pt x="282" y="116"/>
                  </a:cubicBezTo>
                  <a:cubicBezTo>
                    <a:pt x="275" y="116"/>
                    <a:pt x="274" y="117"/>
                    <a:pt x="269" y="118"/>
                  </a:cubicBezTo>
                  <a:moveTo>
                    <a:pt x="221" y="117"/>
                  </a:moveTo>
                  <a:cubicBezTo>
                    <a:pt x="219" y="116"/>
                    <a:pt x="217" y="115"/>
                    <a:pt x="216" y="115"/>
                  </a:cubicBezTo>
                  <a:cubicBezTo>
                    <a:pt x="218" y="113"/>
                    <a:pt x="227" y="111"/>
                    <a:pt x="228" y="110"/>
                  </a:cubicBezTo>
                  <a:cubicBezTo>
                    <a:pt x="226" y="110"/>
                    <a:pt x="225" y="109"/>
                    <a:pt x="225" y="109"/>
                  </a:cubicBezTo>
                  <a:cubicBezTo>
                    <a:pt x="225" y="107"/>
                    <a:pt x="225" y="107"/>
                    <a:pt x="225" y="106"/>
                  </a:cubicBezTo>
                  <a:cubicBezTo>
                    <a:pt x="232" y="104"/>
                    <a:pt x="240" y="103"/>
                    <a:pt x="247" y="102"/>
                  </a:cubicBezTo>
                  <a:cubicBezTo>
                    <a:pt x="248" y="103"/>
                    <a:pt x="248" y="103"/>
                    <a:pt x="249" y="104"/>
                  </a:cubicBezTo>
                  <a:cubicBezTo>
                    <a:pt x="245" y="105"/>
                    <a:pt x="241" y="106"/>
                    <a:pt x="237" y="107"/>
                  </a:cubicBezTo>
                  <a:cubicBezTo>
                    <a:pt x="236" y="109"/>
                    <a:pt x="236" y="110"/>
                    <a:pt x="236" y="112"/>
                  </a:cubicBezTo>
                  <a:cubicBezTo>
                    <a:pt x="229" y="113"/>
                    <a:pt x="229" y="113"/>
                    <a:pt x="221" y="117"/>
                  </a:cubicBezTo>
                  <a:moveTo>
                    <a:pt x="445" y="103"/>
                  </a:moveTo>
                  <a:cubicBezTo>
                    <a:pt x="438" y="94"/>
                    <a:pt x="429" y="88"/>
                    <a:pt x="424" y="84"/>
                  </a:cubicBezTo>
                  <a:cubicBezTo>
                    <a:pt x="423" y="82"/>
                    <a:pt x="422" y="81"/>
                    <a:pt x="422" y="79"/>
                  </a:cubicBezTo>
                  <a:cubicBezTo>
                    <a:pt x="421" y="79"/>
                    <a:pt x="420" y="79"/>
                    <a:pt x="419" y="79"/>
                  </a:cubicBezTo>
                  <a:cubicBezTo>
                    <a:pt x="416" y="85"/>
                    <a:pt x="410" y="92"/>
                    <a:pt x="405" y="93"/>
                  </a:cubicBezTo>
                  <a:cubicBezTo>
                    <a:pt x="394" y="85"/>
                    <a:pt x="394" y="85"/>
                    <a:pt x="391" y="77"/>
                  </a:cubicBezTo>
                  <a:cubicBezTo>
                    <a:pt x="390" y="77"/>
                    <a:pt x="390" y="77"/>
                    <a:pt x="389" y="77"/>
                  </a:cubicBezTo>
                  <a:cubicBezTo>
                    <a:pt x="388" y="74"/>
                    <a:pt x="388" y="71"/>
                    <a:pt x="387" y="69"/>
                  </a:cubicBezTo>
                  <a:cubicBezTo>
                    <a:pt x="393" y="68"/>
                    <a:pt x="399" y="68"/>
                    <a:pt x="406" y="68"/>
                  </a:cubicBezTo>
                  <a:cubicBezTo>
                    <a:pt x="406" y="66"/>
                    <a:pt x="406" y="66"/>
                    <a:pt x="413" y="60"/>
                  </a:cubicBezTo>
                  <a:cubicBezTo>
                    <a:pt x="414" y="57"/>
                    <a:pt x="416" y="54"/>
                    <a:pt x="417" y="51"/>
                  </a:cubicBezTo>
                  <a:cubicBezTo>
                    <a:pt x="418" y="51"/>
                    <a:pt x="419" y="51"/>
                    <a:pt x="420" y="51"/>
                  </a:cubicBezTo>
                  <a:cubicBezTo>
                    <a:pt x="425" y="59"/>
                    <a:pt x="423" y="65"/>
                    <a:pt x="423" y="76"/>
                  </a:cubicBezTo>
                  <a:cubicBezTo>
                    <a:pt x="431" y="76"/>
                    <a:pt x="440" y="90"/>
                    <a:pt x="447" y="102"/>
                  </a:cubicBezTo>
                  <a:cubicBezTo>
                    <a:pt x="446" y="102"/>
                    <a:pt x="446" y="103"/>
                    <a:pt x="445" y="103"/>
                  </a:cubicBezTo>
                  <a:moveTo>
                    <a:pt x="201" y="101"/>
                  </a:moveTo>
                  <a:cubicBezTo>
                    <a:pt x="201" y="100"/>
                    <a:pt x="201" y="99"/>
                    <a:pt x="201" y="99"/>
                  </a:cubicBezTo>
                  <a:cubicBezTo>
                    <a:pt x="212" y="98"/>
                    <a:pt x="220" y="94"/>
                    <a:pt x="233" y="92"/>
                  </a:cubicBezTo>
                  <a:cubicBezTo>
                    <a:pt x="233" y="93"/>
                    <a:pt x="233" y="94"/>
                    <a:pt x="233" y="95"/>
                  </a:cubicBezTo>
                  <a:cubicBezTo>
                    <a:pt x="222" y="97"/>
                    <a:pt x="211" y="99"/>
                    <a:pt x="201" y="101"/>
                  </a:cubicBezTo>
                  <a:moveTo>
                    <a:pt x="347" y="88"/>
                  </a:moveTo>
                  <a:cubicBezTo>
                    <a:pt x="341" y="82"/>
                    <a:pt x="334" y="79"/>
                    <a:pt x="330" y="77"/>
                  </a:cubicBezTo>
                  <a:cubicBezTo>
                    <a:pt x="330" y="75"/>
                    <a:pt x="331" y="73"/>
                    <a:pt x="332" y="71"/>
                  </a:cubicBezTo>
                  <a:cubicBezTo>
                    <a:pt x="333" y="70"/>
                    <a:pt x="333" y="70"/>
                    <a:pt x="335" y="70"/>
                  </a:cubicBezTo>
                  <a:cubicBezTo>
                    <a:pt x="335" y="69"/>
                    <a:pt x="336" y="69"/>
                    <a:pt x="336" y="68"/>
                  </a:cubicBezTo>
                  <a:cubicBezTo>
                    <a:pt x="333" y="61"/>
                    <a:pt x="319" y="63"/>
                    <a:pt x="316" y="63"/>
                  </a:cubicBezTo>
                  <a:cubicBezTo>
                    <a:pt x="316" y="60"/>
                    <a:pt x="316" y="57"/>
                    <a:pt x="317" y="54"/>
                  </a:cubicBezTo>
                  <a:cubicBezTo>
                    <a:pt x="313" y="53"/>
                    <a:pt x="308" y="52"/>
                    <a:pt x="305" y="51"/>
                  </a:cubicBezTo>
                  <a:cubicBezTo>
                    <a:pt x="305" y="42"/>
                    <a:pt x="286" y="42"/>
                    <a:pt x="284" y="42"/>
                  </a:cubicBezTo>
                  <a:cubicBezTo>
                    <a:pt x="283" y="41"/>
                    <a:pt x="287" y="39"/>
                    <a:pt x="288" y="37"/>
                  </a:cubicBezTo>
                  <a:cubicBezTo>
                    <a:pt x="292" y="38"/>
                    <a:pt x="296" y="38"/>
                    <a:pt x="300" y="39"/>
                  </a:cubicBezTo>
                  <a:cubicBezTo>
                    <a:pt x="300" y="40"/>
                    <a:pt x="300" y="41"/>
                    <a:pt x="300" y="42"/>
                  </a:cubicBezTo>
                  <a:cubicBezTo>
                    <a:pt x="315" y="46"/>
                    <a:pt x="319" y="46"/>
                    <a:pt x="317" y="46"/>
                  </a:cubicBezTo>
                  <a:cubicBezTo>
                    <a:pt x="317" y="44"/>
                    <a:pt x="317" y="42"/>
                    <a:pt x="317" y="41"/>
                  </a:cubicBezTo>
                  <a:cubicBezTo>
                    <a:pt x="314" y="39"/>
                    <a:pt x="310" y="38"/>
                    <a:pt x="307" y="37"/>
                  </a:cubicBezTo>
                  <a:cubicBezTo>
                    <a:pt x="308" y="36"/>
                    <a:pt x="308" y="36"/>
                    <a:pt x="309" y="35"/>
                  </a:cubicBezTo>
                  <a:cubicBezTo>
                    <a:pt x="308" y="35"/>
                    <a:pt x="306" y="34"/>
                    <a:pt x="305" y="33"/>
                  </a:cubicBezTo>
                  <a:cubicBezTo>
                    <a:pt x="304" y="32"/>
                    <a:pt x="304" y="31"/>
                    <a:pt x="304" y="30"/>
                  </a:cubicBezTo>
                  <a:cubicBezTo>
                    <a:pt x="293" y="27"/>
                    <a:pt x="286" y="25"/>
                    <a:pt x="281" y="33"/>
                  </a:cubicBezTo>
                  <a:cubicBezTo>
                    <a:pt x="276" y="35"/>
                    <a:pt x="271" y="37"/>
                    <a:pt x="269" y="43"/>
                  </a:cubicBezTo>
                  <a:cubicBezTo>
                    <a:pt x="266" y="43"/>
                    <a:pt x="264" y="44"/>
                    <a:pt x="261" y="45"/>
                  </a:cubicBezTo>
                  <a:cubicBezTo>
                    <a:pt x="261" y="45"/>
                    <a:pt x="261" y="46"/>
                    <a:pt x="261" y="47"/>
                  </a:cubicBezTo>
                  <a:cubicBezTo>
                    <a:pt x="260" y="47"/>
                    <a:pt x="258" y="47"/>
                    <a:pt x="258" y="47"/>
                  </a:cubicBezTo>
                  <a:cubicBezTo>
                    <a:pt x="258" y="47"/>
                    <a:pt x="258" y="46"/>
                    <a:pt x="258" y="45"/>
                  </a:cubicBezTo>
                  <a:cubicBezTo>
                    <a:pt x="265" y="41"/>
                    <a:pt x="277" y="33"/>
                    <a:pt x="283" y="25"/>
                  </a:cubicBezTo>
                  <a:cubicBezTo>
                    <a:pt x="265" y="25"/>
                    <a:pt x="256" y="30"/>
                    <a:pt x="242" y="37"/>
                  </a:cubicBezTo>
                  <a:cubicBezTo>
                    <a:pt x="242" y="36"/>
                    <a:pt x="242" y="35"/>
                    <a:pt x="242" y="35"/>
                  </a:cubicBezTo>
                  <a:cubicBezTo>
                    <a:pt x="240" y="35"/>
                    <a:pt x="238" y="35"/>
                    <a:pt x="236" y="36"/>
                  </a:cubicBezTo>
                  <a:cubicBezTo>
                    <a:pt x="236" y="35"/>
                    <a:pt x="236" y="35"/>
                    <a:pt x="236" y="34"/>
                  </a:cubicBezTo>
                  <a:cubicBezTo>
                    <a:pt x="239" y="32"/>
                    <a:pt x="244" y="29"/>
                    <a:pt x="248" y="27"/>
                  </a:cubicBezTo>
                  <a:cubicBezTo>
                    <a:pt x="248" y="26"/>
                    <a:pt x="259" y="21"/>
                    <a:pt x="261" y="19"/>
                  </a:cubicBezTo>
                  <a:cubicBezTo>
                    <a:pt x="251" y="19"/>
                    <a:pt x="243" y="25"/>
                    <a:pt x="237" y="28"/>
                  </a:cubicBezTo>
                  <a:cubicBezTo>
                    <a:pt x="237" y="28"/>
                    <a:pt x="237" y="29"/>
                    <a:pt x="237" y="30"/>
                  </a:cubicBezTo>
                  <a:cubicBezTo>
                    <a:pt x="235" y="30"/>
                    <a:pt x="233" y="30"/>
                    <a:pt x="232" y="30"/>
                  </a:cubicBezTo>
                  <a:cubicBezTo>
                    <a:pt x="236" y="26"/>
                    <a:pt x="237" y="25"/>
                    <a:pt x="244" y="23"/>
                  </a:cubicBezTo>
                  <a:cubicBezTo>
                    <a:pt x="244" y="19"/>
                    <a:pt x="250" y="19"/>
                    <a:pt x="253" y="19"/>
                  </a:cubicBezTo>
                  <a:cubicBezTo>
                    <a:pt x="253" y="14"/>
                    <a:pt x="268" y="13"/>
                    <a:pt x="274" y="13"/>
                  </a:cubicBezTo>
                  <a:cubicBezTo>
                    <a:pt x="274" y="13"/>
                    <a:pt x="274" y="14"/>
                    <a:pt x="274" y="15"/>
                  </a:cubicBezTo>
                  <a:cubicBezTo>
                    <a:pt x="268" y="15"/>
                    <a:pt x="266" y="17"/>
                    <a:pt x="264" y="19"/>
                  </a:cubicBezTo>
                  <a:cubicBezTo>
                    <a:pt x="269" y="17"/>
                    <a:pt x="275" y="16"/>
                    <a:pt x="281" y="14"/>
                  </a:cubicBezTo>
                  <a:cubicBezTo>
                    <a:pt x="281" y="13"/>
                    <a:pt x="281" y="13"/>
                    <a:pt x="281" y="13"/>
                  </a:cubicBezTo>
                  <a:cubicBezTo>
                    <a:pt x="279" y="13"/>
                    <a:pt x="277" y="13"/>
                    <a:pt x="275" y="13"/>
                  </a:cubicBezTo>
                  <a:cubicBezTo>
                    <a:pt x="277" y="12"/>
                    <a:pt x="278" y="9"/>
                    <a:pt x="283" y="11"/>
                  </a:cubicBezTo>
                  <a:cubicBezTo>
                    <a:pt x="282" y="12"/>
                    <a:pt x="282" y="13"/>
                    <a:pt x="282" y="14"/>
                  </a:cubicBezTo>
                  <a:cubicBezTo>
                    <a:pt x="306" y="12"/>
                    <a:pt x="306" y="12"/>
                    <a:pt x="305" y="11"/>
                  </a:cubicBezTo>
                  <a:cubicBezTo>
                    <a:pt x="304" y="10"/>
                    <a:pt x="302" y="10"/>
                    <a:pt x="301" y="10"/>
                  </a:cubicBezTo>
                  <a:cubicBezTo>
                    <a:pt x="301" y="9"/>
                    <a:pt x="301" y="9"/>
                    <a:pt x="301" y="8"/>
                  </a:cubicBezTo>
                  <a:cubicBezTo>
                    <a:pt x="304" y="9"/>
                    <a:pt x="308" y="10"/>
                    <a:pt x="311" y="11"/>
                  </a:cubicBezTo>
                  <a:cubicBezTo>
                    <a:pt x="310" y="11"/>
                    <a:pt x="309" y="12"/>
                    <a:pt x="309" y="12"/>
                  </a:cubicBezTo>
                  <a:cubicBezTo>
                    <a:pt x="314" y="16"/>
                    <a:pt x="314" y="16"/>
                    <a:pt x="322" y="19"/>
                  </a:cubicBezTo>
                  <a:cubicBezTo>
                    <a:pt x="322" y="19"/>
                    <a:pt x="322" y="20"/>
                    <a:pt x="322" y="21"/>
                  </a:cubicBezTo>
                  <a:cubicBezTo>
                    <a:pt x="326" y="22"/>
                    <a:pt x="330" y="25"/>
                    <a:pt x="338" y="32"/>
                  </a:cubicBezTo>
                  <a:cubicBezTo>
                    <a:pt x="338" y="30"/>
                    <a:pt x="337" y="29"/>
                    <a:pt x="337" y="28"/>
                  </a:cubicBezTo>
                  <a:cubicBezTo>
                    <a:pt x="340" y="28"/>
                    <a:pt x="346" y="28"/>
                    <a:pt x="351" y="33"/>
                  </a:cubicBezTo>
                  <a:cubicBezTo>
                    <a:pt x="351" y="25"/>
                    <a:pt x="324" y="16"/>
                    <a:pt x="322" y="16"/>
                  </a:cubicBezTo>
                  <a:cubicBezTo>
                    <a:pt x="322" y="14"/>
                    <a:pt x="322" y="13"/>
                    <a:pt x="322" y="13"/>
                  </a:cubicBezTo>
                  <a:cubicBezTo>
                    <a:pt x="327" y="13"/>
                    <a:pt x="336" y="10"/>
                    <a:pt x="344" y="18"/>
                  </a:cubicBezTo>
                  <a:cubicBezTo>
                    <a:pt x="349" y="18"/>
                    <a:pt x="354" y="17"/>
                    <a:pt x="359" y="17"/>
                  </a:cubicBezTo>
                  <a:cubicBezTo>
                    <a:pt x="360" y="19"/>
                    <a:pt x="364" y="38"/>
                    <a:pt x="355" y="38"/>
                  </a:cubicBezTo>
                  <a:cubicBezTo>
                    <a:pt x="354" y="36"/>
                    <a:pt x="353" y="35"/>
                    <a:pt x="352" y="34"/>
                  </a:cubicBezTo>
                  <a:cubicBezTo>
                    <a:pt x="351" y="35"/>
                    <a:pt x="351" y="35"/>
                    <a:pt x="344" y="36"/>
                  </a:cubicBezTo>
                  <a:cubicBezTo>
                    <a:pt x="347" y="41"/>
                    <a:pt x="355" y="39"/>
                    <a:pt x="361" y="46"/>
                  </a:cubicBezTo>
                  <a:cubicBezTo>
                    <a:pt x="361" y="46"/>
                    <a:pt x="360" y="47"/>
                    <a:pt x="360" y="47"/>
                  </a:cubicBezTo>
                  <a:cubicBezTo>
                    <a:pt x="361" y="50"/>
                    <a:pt x="361" y="50"/>
                    <a:pt x="360" y="53"/>
                  </a:cubicBezTo>
                  <a:cubicBezTo>
                    <a:pt x="362" y="54"/>
                    <a:pt x="364" y="55"/>
                    <a:pt x="367" y="56"/>
                  </a:cubicBezTo>
                  <a:cubicBezTo>
                    <a:pt x="367" y="64"/>
                    <a:pt x="365" y="75"/>
                    <a:pt x="363" y="86"/>
                  </a:cubicBezTo>
                  <a:cubicBezTo>
                    <a:pt x="352" y="85"/>
                    <a:pt x="352" y="83"/>
                    <a:pt x="350" y="88"/>
                  </a:cubicBezTo>
                  <a:cubicBezTo>
                    <a:pt x="349" y="88"/>
                    <a:pt x="348" y="88"/>
                    <a:pt x="347" y="88"/>
                  </a:cubicBezTo>
                  <a:moveTo>
                    <a:pt x="261" y="86"/>
                  </a:moveTo>
                  <a:cubicBezTo>
                    <a:pt x="261" y="85"/>
                    <a:pt x="261" y="83"/>
                    <a:pt x="261" y="82"/>
                  </a:cubicBezTo>
                  <a:cubicBezTo>
                    <a:pt x="263" y="82"/>
                    <a:pt x="264" y="82"/>
                    <a:pt x="266" y="82"/>
                  </a:cubicBezTo>
                  <a:cubicBezTo>
                    <a:pt x="264" y="85"/>
                    <a:pt x="264" y="85"/>
                    <a:pt x="261" y="86"/>
                  </a:cubicBezTo>
                  <a:moveTo>
                    <a:pt x="375" y="86"/>
                  </a:moveTo>
                  <a:cubicBezTo>
                    <a:pt x="370" y="79"/>
                    <a:pt x="368" y="70"/>
                    <a:pt x="369" y="65"/>
                  </a:cubicBezTo>
                  <a:cubicBezTo>
                    <a:pt x="370" y="64"/>
                    <a:pt x="371" y="63"/>
                    <a:pt x="372" y="62"/>
                  </a:cubicBezTo>
                  <a:cubicBezTo>
                    <a:pt x="376" y="65"/>
                    <a:pt x="381" y="69"/>
                    <a:pt x="387" y="78"/>
                  </a:cubicBezTo>
                  <a:cubicBezTo>
                    <a:pt x="386" y="81"/>
                    <a:pt x="384" y="83"/>
                    <a:pt x="383" y="86"/>
                  </a:cubicBezTo>
                  <a:cubicBezTo>
                    <a:pt x="380" y="86"/>
                    <a:pt x="378" y="86"/>
                    <a:pt x="375" y="86"/>
                  </a:cubicBezTo>
                  <a:moveTo>
                    <a:pt x="381" y="65"/>
                  </a:moveTo>
                  <a:cubicBezTo>
                    <a:pt x="381" y="64"/>
                    <a:pt x="381" y="63"/>
                    <a:pt x="381" y="62"/>
                  </a:cubicBezTo>
                  <a:cubicBezTo>
                    <a:pt x="381" y="62"/>
                    <a:pt x="382" y="62"/>
                    <a:pt x="383" y="62"/>
                  </a:cubicBezTo>
                  <a:cubicBezTo>
                    <a:pt x="383" y="60"/>
                    <a:pt x="383" y="58"/>
                    <a:pt x="383" y="56"/>
                  </a:cubicBezTo>
                  <a:cubicBezTo>
                    <a:pt x="383" y="56"/>
                    <a:pt x="384" y="56"/>
                    <a:pt x="385" y="56"/>
                  </a:cubicBezTo>
                  <a:cubicBezTo>
                    <a:pt x="385" y="55"/>
                    <a:pt x="385" y="54"/>
                    <a:pt x="385" y="54"/>
                  </a:cubicBezTo>
                  <a:cubicBezTo>
                    <a:pt x="386" y="54"/>
                    <a:pt x="386" y="54"/>
                    <a:pt x="387" y="54"/>
                  </a:cubicBezTo>
                  <a:cubicBezTo>
                    <a:pt x="387" y="53"/>
                    <a:pt x="387" y="52"/>
                    <a:pt x="387" y="51"/>
                  </a:cubicBezTo>
                  <a:cubicBezTo>
                    <a:pt x="386" y="51"/>
                    <a:pt x="385" y="51"/>
                    <a:pt x="384" y="51"/>
                  </a:cubicBezTo>
                  <a:cubicBezTo>
                    <a:pt x="384" y="52"/>
                    <a:pt x="384" y="53"/>
                    <a:pt x="384" y="54"/>
                  </a:cubicBezTo>
                  <a:cubicBezTo>
                    <a:pt x="383" y="54"/>
                    <a:pt x="382" y="54"/>
                    <a:pt x="381" y="54"/>
                  </a:cubicBezTo>
                  <a:cubicBezTo>
                    <a:pt x="381" y="54"/>
                    <a:pt x="381" y="55"/>
                    <a:pt x="381" y="56"/>
                  </a:cubicBezTo>
                  <a:cubicBezTo>
                    <a:pt x="377" y="55"/>
                    <a:pt x="374" y="54"/>
                    <a:pt x="371" y="54"/>
                  </a:cubicBezTo>
                  <a:cubicBezTo>
                    <a:pt x="371" y="53"/>
                    <a:pt x="371" y="52"/>
                    <a:pt x="371" y="51"/>
                  </a:cubicBezTo>
                  <a:cubicBezTo>
                    <a:pt x="370" y="51"/>
                    <a:pt x="369" y="50"/>
                    <a:pt x="368" y="50"/>
                  </a:cubicBezTo>
                  <a:cubicBezTo>
                    <a:pt x="368" y="42"/>
                    <a:pt x="370" y="37"/>
                    <a:pt x="371" y="33"/>
                  </a:cubicBezTo>
                  <a:cubicBezTo>
                    <a:pt x="370" y="22"/>
                    <a:pt x="370" y="12"/>
                    <a:pt x="370" y="2"/>
                  </a:cubicBezTo>
                  <a:cubicBezTo>
                    <a:pt x="373" y="1"/>
                    <a:pt x="375" y="1"/>
                    <a:pt x="378" y="0"/>
                  </a:cubicBezTo>
                  <a:cubicBezTo>
                    <a:pt x="380" y="2"/>
                    <a:pt x="381" y="17"/>
                    <a:pt x="382" y="24"/>
                  </a:cubicBezTo>
                  <a:cubicBezTo>
                    <a:pt x="383" y="24"/>
                    <a:pt x="384" y="24"/>
                    <a:pt x="385" y="24"/>
                  </a:cubicBezTo>
                  <a:cubicBezTo>
                    <a:pt x="386" y="30"/>
                    <a:pt x="386" y="30"/>
                    <a:pt x="384" y="35"/>
                  </a:cubicBezTo>
                  <a:cubicBezTo>
                    <a:pt x="384" y="28"/>
                    <a:pt x="382" y="26"/>
                    <a:pt x="380" y="25"/>
                  </a:cubicBezTo>
                  <a:cubicBezTo>
                    <a:pt x="380" y="24"/>
                    <a:pt x="380" y="23"/>
                    <a:pt x="380" y="22"/>
                  </a:cubicBezTo>
                  <a:cubicBezTo>
                    <a:pt x="379" y="22"/>
                    <a:pt x="378" y="22"/>
                    <a:pt x="377" y="23"/>
                  </a:cubicBezTo>
                  <a:cubicBezTo>
                    <a:pt x="377" y="24"/>
                    <a:pt x="377" y="26"/>
                    <a:pt x="377" y="28"/>
                  </a:cubicBezTo>
                  <a:cubicBezTo>
                    <a:pt x="375" y="28"/>
                    <a:pt x="375" y="25"/>
                    <a:pt x="375" y="25"/>
                  </a:cubicBezTo>
                  <a:cubicBezTo>
                    <a:pt x="375" y="29"/>
                    <a:pt x="375" y="32"/>
                    <a:pt x="375" y="36"/>
                  </a:cubicBezTo>
                  <a:cubicBezTo>
                    <a:pt x="379" y="38"/>
                    <a:pt x="383" y="39"/>
                    <a:pt x="388" y="40"/>
                  </a:cubicBezTo>
                  <a:cubicBezTo>
                    <a:pt x="388" y="44"/>
                    <a:pt x="388" y="47"/>
                    <a:pt x="388" y="51"/>
                  </a:cubicBezTo>
                  <a:cubicBezTo>
                    <a:pt x="390" y="52"/>
                    <a:pt x="391" y="53"/>
                    <a:pt x="392" y="56"/>
                  </a:cubicBezTo>
                  <a:cubicBezTo>
                    <a:pt x="391" y="56"/>
                    <a:pt x="390" y="56"/>
                    <a:pt x="389" y="56"/>
                  </a:cubicBezTo>
                  <a:cubicBezTo>
                    <a:pt x="388" y="58"/>
                    <a:pt x="388" y="60"/>
                    <a:pt x="387" y="62"/>
                  </a:cubicBezTo>
                  <a:cubicBezTo>
                    <a:pt x="386" y="62"/>
                    <a:pt x="386" y="62"/>
                    <a:pt x="385" y="62"/>
                  </a:cubicBezTo>
                  <a:cubicBezTo>
                    <a:pt x="385" y="63"/>
                    <a:pt x="385" y="63"/>
                    <a:pt x="385" y="64"/>
                  </a:cubicBezTo>
                  <a:cubicBezTo>
                    <a:pt x="383" y="64"/>
                    <a:pt x="382" y="65"/>
                    <a:pt x="381" y="65"/>
                  </a:cubicBezTo>
                  <a:moveTo>
                    <a:pt x="324" y="54"/>
                  </a:moveTo>
                  <a:cubicBezTo>
                    <a:pt x="322" y="54"/>
                    <a:pt x="321" y="53"/>
                    <a:pt x="320" y="52"/>
                  </a:cubicBezTo>
                  <a:cubicBezTo>
                    <a:pt x="322" y="51"/>
                    <a:pt x="323" y="51"/>
                    <a:pt x="325" y="51"/>
                  </a:cubicBezTo>
                  <a:cubicBezTo>
                    <a:pt x="325" y="52"/>
                    <a:pt x="325" y="53"/>
                    <a:pt x="325" y="54"/>
                  </a:cubicBezTo>
                  <a:cubicBezTo>
                    <a:pt x="325" y="54"/>
                    <a:pt x="324" y="54"/>
                    <a:pt x="324" y="54"/>
                  </a:cubicBezTo>
                  <a:moveTo>
                    <a:pt x="327" y="47"/>
                  </a:moveTo>
                  <a:cubicBezTo>
                    <a:pt x="322" y="43"/>
                    <a:pt x="322" y="43"/>
                    <a:pt x="318" y="43"/>
                  </a:cubicBezTo>
                  <a:cubicBezTo>
                    <a:pt x="318" y="39"/>
                    <a:pt x="325" y="42"/>
                    <a:pt x="328" y="42"/>
                  </a:cubicBezTo>
                  <a:cubicBezTo>
                    <a:pt x="328" y="41"/>
                    <a:pt x="328" y="40"/>
                    <a:pt x="329" y="39"/>
                  </a:cubicBezTo>
                  <a:cubicBezTo>
                    <a:pt x="336" y="38"/>
                    <a:pt x="336" y="38"/>
                    <a:pt x="340" y="38"/>
                  </a:cubicBezTo>
                  <a:cubicBezTo>
                    <a:pt x="340" y="39"/>
                    <a:pt x="339" y="41"/>
                    <a:pt x="339" y="43"/>
                  </a:cubicBezTo>
                  <a:cubicBezTo>
                    <a:pt x="338" y="43"/>
                    <a:pt x="336" y="43"/>
                    <a:pt x="334" y="43"/>
                  </a:cubicBezTo>
                  <a:cubicBezTo>
                    <a:pt x="334" y="44"/>
                    <a:pt x="334" y="45"/>
                    <a:pt x="334" y="47"/>
                  </a:cubicBezTo>
                  <a:cubicBezTo>
                    <a:pt x="332" y="47"/>
                    <a:pt x="329" y="47"/>
                    <a:pt x="327" y="47"/>
                  </a:cubicBezTo>
                  <a:moveTo>
                    <a:pt x="312" y="38"/>
                  </a:moveTo>
                  <a:cubicBezTo>
                    <a:pt x="311" y="38"/>
                    <a:pt x="311" y="37"/>
                    <a:pt x="311" y="37"/>
                  </a:cubicBezTo>
                  <a:cubicBezTo>
                    <a:pt x="312" y="36"/>
                    <a:pt x="314" y="35"/>
                    <a:pt x="317" y="37"/>
                  </a:cubicBezTo>
                  <a:cubicBezTo>
                    <a:pt x="315" y="38"/>
                    <a:pt x="314" y="38"/>
                    <a:pt x="312" y="38"/>
                  </a:cubicBezTo>
                  <a:moveTo>
                    <a:pt x="238" y="10"/>
                  </a:moveTo>
                  <a:cubicBezTo>
                    <a:pt x="248" y="0"/>
                    <a:pt x="270" y="0"/>
                    <a:pt x="286" y="7"/>
                  </a:cubicBezTo>
                  <a:cubicBezTo>
                    <a:pt x="281" y="7"/>
                    <a:pt x="260" y="5"/>
                    <a:pt x="253" y="6"/>
                  </a:cubicBezTo>
                  <a:cubicBezTo>
                    <a:pt x="247" y="7"/>
                    <a:pt x="242" y="9"/>
                    <a:pt x="238" y="10"/>
                  </a:cubicBezTo>
                  <a:moveTo>
                    <a:pt x="673" y="710"/>
                  </a:moveTo>
                  <a:cubicBezTo>
                    <a:pt x="671" y="706"/>
                    <a:pt x="669" y="702"/>
                    <a:pt x="667" y="699"/>
                  </a:cubicBezTo>
                  <a:cubicBezTo>
                    <a:pt x="666" y="699"/>
                    <a:pt x="665" y="699"/>
                    <a:pt x="665" y="699"/>
                  </a:cubicBezTo>
                  <a:cubicBezTo>
                    <a:pt x="664" y="696"/>
                    <a:pt x="658" y="691"/>
                    <a:pt x="656" y="690"/>
                  </a:cubicBezTo>
                  <a:cubicBezTo>
                    <a:pt x="656" y="689"/>
                    <a:pt x="655" y="688"/>
                    <a:pt x="655" y="686"/>
                  </a:cubicBezTo>
                  <a:cubicBezTo>
                    <a:pt x="652" y="682"/>
                    <a:pt x="648" y="678"/>
                    <a:pt x="644" y="673"/>
                  </a:cubicBezTo>
                  <a:cubicBezTo>
                    <a:pt x="645" y="673"/>
                    <a:pt x="646" y="673"/>
                    <a:pt x="647" y="672"/>
                  </a:cubicBezTo>
                  <a:cubicBezTo>
                    <a:pt x="644" y="670"/>
                    <a:pt x="646" y="662"/>
                    <a:pt x="646" y="660"/>
                  </a:cubicBezTo>
                  <a:cubicBezTo>
                    <a:pt x="644" y="660"/>
                    <a:pt x="643" y="659"/>
                    <a:pt x="642" y="659"/>
                  </a:cubicBezTo>
                  <a:cubicBezTo>
                    <a:pt x="642" y="654"/>
                    <a:pt x="642" y="650"/>
                    <a:pt x="642" y="645"/>
                  </a:cubicBezTo>
                  <a:cubicBezTo>
                    <a:pt x="640" y="645"/>
                    <a:pt x="640" y="645"/>
                    <a:pt x="640" y="647"/>
                  </a:cubicBezTo>
                  <a:cubicBezTo>
                    <a:pt x="639" y="646"/>
                    <a:pt x="639" y="645"/>
                    <a:pt x="639" y="644"/>
                  </a:cubicBezTo>
                  <a:cubicBezTo>
                    <a:pt x="634" y="647"/>
                    <a:pt x="636" y="644"/>
                    <a:pt x="635" y="649"/>
                  </a:cubicBezTo>
                  <a:cubicBezTo>
                    <a:pt x="634" y="649"/>
                    <a:pt x="633" y="649"/>
                    <a:pt x="633" y="649"/>
                  </a:cubicBezTo>
                  <a:cubicBezTo>
                    <a:pt x="633" y="642"/>
                    <a:pt x="631" y="635"/>
                    <a:pt x="629" y="632"/>
                  </a:cubicBezTo>
                  <a:cubicBezTo>
                    <a:pt x="620" y="632"/>
                    <a:pt x="610" y="632"/>
                    <a:pt x="608" y="627"/>
                  </a:cubicBezTo>
                  <a:cubicBezTo>
                    <a:pt x="600" y="627"/>
                    <a:pt x="600" y="631"/>
                    <a:pt x="593" y="631"/>
                  </a:cubicBezTo>
                  <a:cubicBezTo>
                    <a:pt x="592" y="629"/>
                    <a:pt x="591" y="628"/>
                    <a:pt x="591" y="627"/>
                  </a:cubicBezTo>
                  <a:cubicBezTo>
                    <a:pt x="589" y="627"/>
                    <a:pt x="588" y="627"/>
                    <a:pt x="586" y="627"/>
                  </a:cubicBezTo>
                  <a:cubicBezTo>
                    <a:pt x="586" y="630"/>
                    <a:pt x="588" y="631"/>
                    <a:pt x="592" y="635"/>
                  </a:cubicBezTo>
                  <a:cubicBezTo>
                    <a:pt x="592" y="637"/>
                    <a:pt x="592" y="639"/>
                    <a:pt x="592" y="642"/>
                  </a:cubicBezTo>
                  <a:cubicBezTo>
                    <a:pt x="589" y="645"/>
                    <a:pt x="591" y="646"/>
                    <a:pt x="592" y="654"/>
                  </a:cubicBezTo>
                  <a:cubicBezTo>
                    <a:pt x="588" y="660"/>
                    <a:pt x="588" y="666"/>
                    <a:pt x="583" y="675"/>
                  </a:cubicBezTo>
                  <a:cubicBezTo>
                    <a:pt x="577" y="680"/>
                    <a:pt x="575" y="681"/>
                    <a:pt x="571" y="687"/>
                  </a:cubicBezTo>
                  <a:cubicBezTo>
                    <a:pt x="558" y="687"/>
                    <a:pt x="548" y="684"/>
                    <a:pt x="541" y="684"/>
                  </a:cubicBezTo>
                  <a:cubicBezTo>
                    <a:pt x="540" y="682"/>
                    <a:pt x="539" y="681"/>
                    <a:pt x="538" y="680"/>
                  </a:cubicBezTo>
                  <a:cubicBezTo>
                    <a:pt x="535" y="679"/>
                    <a:pt x="531" y="679"/>
                    <a:pt x="528" y="679"/>
                  </a:cubicBezTo>
                  <a:cubicBezTo>
                    <a:pt x="526" y="671"/>
                    <a:pt x="514" y="672"/>
                    <a:pt x="512" y="671"/>
                  </a:cubicBezTo>
                  <a:cubicBezTo>
                    <a:pt x="512" y="669"/>
                    <a:pt x="510" y="668"/>
                    <a:pt x="508" y="666"/>
                  </a:cubicBezTo>
                  <a:cubicBezTo>
                    <a:pt x="507" y="665"/>
                    <a:pt x="507" y="663"/>
                    <a:pt x="506" y="662"/>
                  </a:cubicBezTo>
                  <a:cubicBezTo>
                    <a:pt x="503" y="662"/>
                    <a:pt x="501" y="662"/>
                    <a:pt x="498" y="662"/>
                  </a:cubicBezTo>
                  <a:cubicBezTo>
                    <a:pt x="498" y="660"/>
                    <a:pt x="498" y="659"/>
                    <a:pt x="498" y="658"/>
                  </a:cubicBezTo>
                  <a:cubicBezTo>
                    <a:pt x="495" y="657"/>
                    <a:pt x="493" y="655"/>
                    <a:pt x="491" y="654"/>
                  </a:cubicBezTo>
                  <a:cubicBezTo>
                    <a:pt x="491" y="653"/>
                    <a:pt x="491" y="652"/>
                    <a:pt x="491" y="651"/>
                  </a:cubicBezTo>
                  <a:cubicBezTo>
                    <a:pt x="489" y="651"/>
                    <a:pt x="488" y="651"/>
                    <a:pt x="487" y="651"/>
                  </a:cubicBezTo>
                  <a:cubicBezTo>
                    <a:pt x="486" y="649"/>
                    <a:pt x="485" y="647"/>
                    <a:pt x="485" y="645"/>
                  </a:cubicBezTo>
                  <a:cubicBezTo>
                    <a:pt x="484" y="645"/>
                    <a:pt x="484" y="645"/>
                    <a:pt x="483" y="645"/>
                  </a:cubicBezTo>
                  <a:cubicBezTo>
                    <a:pt x="477" y="626"/>
                    <a:pt x="484" y="614"/>
                    <a:pt x="492" y="599"/>
                  </a:cubicBezTo>
                  <a:cubicBezTo>
                    <a:pt x="492" y="586"/>
                    <a:pt x="491" y="583"/>
                    <a:pt x="496" y="574"/>
                  </a:cubicBezTo>
                  <a:cubicBezTo>
                    <a:pt x="496" y="575"/>
                    <a:pt x="497" y="578"/>
                    <a:pt x="500" y="580"/>
                  </a:cubicBezTo>
                  <a:cubicBezTo>
                    <a:pt x="500" y="578"/>
                    <a:pt x="501" y="577"/>
                    <a:pt x="502" y="576"/>
                  </a:cubicBezTo>
                  <a:cubicBezTo>
                    <a:pt x="502" y="577"/>
                    <a:pt x="503" y="577"/>
                    <a:pt x="504" y="578"/>
                  </a:cubicBezTo>
                  <a:cubicBezTo>
                    <a:pt x="505" y="576"/>
                    <a:pt x="506" y="574"/>
                    <a:pt x="507" y="573"/>
                  </a:cubicBezTo>
                  <a:cubicBezTo>
                    <a:pt x="509" y="575"/>
                    <a:pt x="510" y="576"/>
                    <a:pt x="515" y="577"/>
                  </a:cubicBezTo>
                  <a:cubicBezTo>
                    <a:pt x="516" y="576"/>
                    <a:pt x="516" y="575"/>
                    <a:pt x="516" y="574"/>
                  </a:cubicBezTo>
                  <a:cubicBezTo>
                    <a:pt x="517" y="574"/>
                    <a:pt x="518" y="574"/>
                    <a:pt x="519" y="574"/>
                  </a:cubicBezTo>
                  <a:cubicBezTo>
                    <a:pt x="519" y="575"/>
                    <a:pt x="519" y="576"/>
                    <a:pt x="520" y="578"/>
                  </a:cubicBezTo>
                  <a:cubicBezTo>
                    <a:pt x="521" y="575"/>
                    <a:pt x="522" y="572"/>
                    <a:pt x="523" y="569"/>
                  </a:cubicBezTo>
                  <a:cubicBezTo>
                    <a:pt x="524" y="569"/>
                    <a:pt x="526" y="569"/>
                    <a:pt x="527" y="569"/>
                  </a:cubicBezTo>
                  <a:cubicBezTo>
                    <a:pt x="527" y="572"/>
                    <a:pt x="527" y="575"/>
                    <a:pt x="527" y="578"/>
                  </a:cubicBezTo>
                  <a:cubicBezTo>
                    <a:pt x="527" y="578"/>
                    <a:pt x="528" y="578"/>
                    <a:pt x="529" y="578"/>
                  </a:cubicBezTo>
                  <a:cubicBezTo>
                    <a:pt x="529" y="575"/>
                    <a:pt x="530" y="574"/>
                    <a:pt x="531" y="572"/>
                  </a:cubicBezTo>
                  <a:cubicBezTo>
                    <a:pt x="540" y="584"/>
                    <a:pt x="544" y="589"/>
                    <a:pt x="564" y="588"/>
                  </a:cubicBezTo>
                  <a:cubicBezTo>
                    <a:pt x="569" y="586"/>
                    <a:pt x="569" y="586"/>
                    <a:pt x="580" y="584"/>
                  </a:cubicBezTo>
                  <a:cubicBezTo>
                    <a:pt x="584" y="578"/>
                    <a:pt x="584" y="578"/>
                    <a:pt x="587" y="576"/>
                  </a:cubicBezTo>
                  <a:cubicBezTo>
                    <a:pt x="592" y="576"/>
                    <a:pt x="617" y="580"/>
                    <a:pt x="622" y="572"/>
                  </a:cubicBezTo>
                  <a:cubicBezTo>
                    <a:pt x="626" y="569"/>
                    <a:pt x="630" y="567"/>
                    <a:pt x="635" y="565"/>
                  </a:cubicBezTo>
                  <a:cubicBezTo>
                    <a:pt x="639" y="565"/>
                    <a:pt x="643" y="565"/>
                    <a:pt x="648" y="565"/>
                  </a:cubicBezTo>
                  <a:cubicBezTo>
                    <a:pt x="649" y="564"/>
                    <a:pt x="649" y="562"/>
                    <a:pt x="650" y="561"/>
                  </a:cubicBezTo>
                  <a:cubicBezTo>
                    <a:pt x="652" y="561"/>
                    <a:pt x="655" y="562"/>
                    <a:pt x="658" y="562"/>
                  </a:cubicBezTo>
                  <a:cubicBezTo>
                    <a:pt x="658" y="560"/>
                    <a:pt x="659" y="559"/>
                    <a:pt x="659" y="557"/>
                  </a:cubicBezTo>
                  <a:cubicBezTo>
                    <a:pt x="662" y="557"/>
                    <a:pt x="665" y="556"/>
                    <a:pt x="668" y="556"/>
                  </a:cubicBezTo>
                  <a:cubicBezTo>
                    <a:pt x="668" y="557"/>
                    <a:pt x="668" y="557"/>
                    <a:pt x="668" y="558"/>
                  </a:cubicBezTo>
                  <a:cubicBezTo>
                    <a:pt x="679" y="539"/>
                    <a:pt x="679" y="544"/>
                    <a:pt x="701" y="546"/>
                  </a:cubicBezTo>
                  <a:cubicBezTo>
                    <a:pt x="701" y="549"/>
                    <a:pt x="706" y="552"/>
                    <a:pt x="704" y="558"/>
                  </a:cubicBezTo>
                  <a:cubicBezTo>
                    <a:pt x="703" y="558"/>
                    <a:pt x="702" y="558"/>
                    <a:pt x="702" y="559"/>
                  </a:cubicBezTo>
                  <a:cubicBezTo>
                    <a:pt x="702" y="562"/>
                    <a:pt x="702" y="565"/>
                    <a:pt x="703" y="569"/>
                  </a:cubicBezTo>
                  <a:cubicBezTo>
                    <a:pt x="705" y="569"/>
                    <a:pt x="707" y="573"/>
                    <a:pt x="709" y="574"/>
                  </a:cubicBezTo>
                  <a:cubicBezTo>
                    <a:pt x="709" y="576"/>
                    <a:pt x="709" y="579"/>
                    <a:pt x="709" y="581"/>
                  </a:cubicBezTo>
                  <a:cubicBezTo>
                    <a:pt x="707" y="583"/>
                    <a:pt x="705" y="585"/>
                    <a:pt x="703" y="587"/>
                  </a:cubicBezTo>
                  <a:cubicBezTo>
                    <a:pt x="703" y="587"/>
                    <a:pt x="703" y="588"/>
                    <a:pt x="703" y="589"/>
                  </a:cubicBezTo>
                  <a:cubicBezTo>
                    <a:pt x="692" y="589"/>
                    <a:pt x="691" y="597"/>
                    <a:pt x="682" y="592"/>
                  </a:cubicBezTo>
                  <a:cubicBezTo>
                    <a:pt x="681" y="590"/>
                    <a:pt x="680" y="588"/>
                    <a:pt x="680" y="587"/>
                  </a:cubicBezTo>
                  <a:cubicBezTo>
                    <a:pt x="679" y="587"/>
                    <a:pt x="679" y="587"/>
                    <a:pt x="678" y="587"/>
                  </a:cubicBezTo>
                  <a:cubicBezTo>
                    <a:pt x="675" y="579"/>
                    <a:pt x="673" y="578"/>
                    <a:pt x="669" y="575"/>
                  </a:cubicBezTo>
                  <a:cubicBezTo>
                    <a:pt x="662" y="580"/>
                    <a:pt x="676" y="591"/>
                    <a:pt x="669" y="601"/>
                  </a:cubicBezTo>
                  <a:cubicBezTo>
                    <a:pt x="669" y="603"/>
                    <a:pt x="669" y="605"/>
                    <a:pt x="669" y="608"/>
                  </a:cubicBezTo>
                  <a:cubicBezTo>
                    <a:pt x="671" y="609"/>
                    <a:pt x="673" y="610"/>
                    <a:pt x="675" y="610"/>
                  </a:cubicBezTo>
                  <a:cubicBezTo>
                    <a:pt x="675" y="613"/>
                    <a:pt x="674" y="616"/>
                    <a:pt x="674" y="619"/>
                  </a:cubicBezTo>
                  <a:cubicBezTo>
                    <a:pt x="675" y="619"/>
                    <a:pt x="676" y="619"/>
                    <a:pt x="676" y="619"/>
                  </a:cubicBezTo>
                  <a:cubicBezTo>
                    <a:pt x="676" y="624"/>
                    <a:pt x="676" y="625"/>
                    <a:pt x="681" y="632"/>
                  </a:cubicBezTo>
                  <a:cubicBezTo>
                    <a:pt x="685" y="632"/>
                    <a:pt x="690" y="633"/>
                    <a:pt x="695" y="634"/>
                  </a:cubicBezTo>
                  <a:cubicBezTo>
                    <a:pt x="696" y="637"/>
                    <a:pt x="700" y="649"/>
                    <a:pt x="708" y="652"/>
                  </a:cubicBezTo>
                  <a:cubicBezTo>
                    <a:pt x="708" y="655"/>
                    <a:pt x="709" y="659"/>
                    <a:pt x="709" y="662"/>
                  </a:cubicBezTo>
                  <a:cubicBezTo>
                    <a:pt x="703" y="663"/>
                    <a:pt x="704" y="665"/>
                    <a:pt x="703" y="671"/>
                  </a:cubicBezTo>
                  <a:cubicBezTo>
                    <a:pt x="701" y="671"/>
                    <a:pt x="700" y="671"/>
                    <a:pt x="699" y="671"/>
                  </a:cubicBezTo>
                  <a:cubicBezTo>
                    <a:pt x="699" y="673"/>
                    <a:pt x="699" y="676"/>
                    <a:pt x="699" y="679"/>
                  </a:cubicBezTo>
                  <a:cubicBezTo>
                    <a:pt x="699" y="679"/>
                    <a:pt x="700" y="679"/>
                    <a:pt x="701" y="679"/>
                  </a:cubicBezTo>
                  <a:cubicBezTo>
                    <a:pt x="701" y="680"/>
                    <a:pt x="701" y="681"/>
                    <a:pt x="701" y="682"/>
                  </a:cubicBezTo>
                  <a:cubicBezTo>
                    <a:pt x="700" y="682"/>
                    <a:pt x="699" y="682"/>
                    <a:pt x="699" y="682"/>
                  </a:cubicBezTo>
                  <a:cubicBezTo>
                    <a:pt x="698" y="686"/>
                    <a:pt x="694" y="688"/>
                    <a:pt x="690" y="693"/>
                  </a:cubicBezTo>
                  <a:cubicBezTo>
                    <a:pt x="691" y="695"/>
                    <a:pt x="691" y="696"/>
                    <a:pt x="692" y="698"/>
                  </a:cubicBezTo>
                  <a:cubicBezTo>
                    <a:pt x="681" y="694"/>
                    <a:pt x="679" y="701"/>
                    <a:pt x="677" y="710"/>
                  </a:cubicBezTo>
                  <a:cubicBezTo>
                    <a:pt x="676" y="710"/>
                    <a:pt x="674" y="710"/>
                    <a:pt x="673" y="71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2863356" y="1526326"/>
            <a:ext cx="1210588" cy="1323439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0" b="0" i="0" u="none" strike="noStrike" kern="0" cap="none" spc="0" normalizeH="0" baseline="0" noProof="0" dirty="0">
                <a:ln>
                  <a:noFill/>
                </a:ln>
                <a:solidFill>
                  <a:srgbClr val="507883"/>
                </a:solidFill>
                <a:effectLst/>
                <a:uLnTx/>
                <a:uFillTx/>
                <a:latin typeface="+mj-ea"/>
                <a:ea typeface="+mj-ea"/>
              </a:rPr>
              <a:t>执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496888" y="2211218"/>
            <a:ext cx="1210588" cy="1323439"/>
          </a:xfrm>
          <a:prstGeom prst="rect">
            <a:avLst/>
          </a:prstGeom>
          <a:noFill/>
        </p:spPr>
        <p:txBody>
          <a:bodyPr vert="horz"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0" b="0" i="0" u="none" strike="noStrike" kern="0" cap="none" spc="0" normalizeH="0" baseline="0" noProof="0" dirty="0">
                <a:ln>
                  <a:noFill/>
                </a:ln>
                <a:solidFill>
                  <a:srgbClr val="507883"/>
                </a:solidFill>
                <a:effectLst/>
                <a:uLnTx/>
                <a:uFillTx/>
                <a:latin typeface="+mj-ea"/>
                <a:ea typeface="+mj-ea"/>
              </a:rPr>
              <a:t>着</a:t>
            </a:r>
          </a:p>
        </p:txBody>
      </p:sp>
    </p:spTree>
    <p:extLst>
      <p:ext uri="{BB962C8B-B14F-4D97-AF65-F5344CB8AC3E}">
        <p14:creationId xmlns:p14="http://schemas.microsoft.com/office/powerpoint/2010/main" val="868756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wipe/>
      </p:transition>
    </mc:Choice>
    <mc:Fallback xmlns=""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</p:bldLst>
  </p:timing>
</p:sld>
</file>

<file path=ppt/theme/theme1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中国风">
      <a:majorFont>
        <a:latin typeface="华文细黑"/>
        <a:ea typeface="方正清刻本悦宋简体"/>
        <a:cs typeface=""/>
      </a:majorFont>
      <a:minorFont>
        <a:latin typeface="华文细黑"/>
        <a:ea typeface="幼圆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</TotalTime>
  <Words>1089</Words>
  <Application>Microsoft Office PowerPoint</Application>
  <PresentationFormat>宽屏</PresentationFormat>
  <Paragraphs>146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3" baseType="lpstr">
      <vt:lpstr>TypeLand 康熙字典體試用版</vt:lpstr>
      <vt:lpstr>方正清刻本悦宋简体</vt:lpstr>
      <vt:lpstr>方正字迹-曾正国楷体</vt:lpstr>
      <vt:lpstr>华文细黑</vt:lpstr>
      <vt:lpstr>幼圆</vt:lpstr>
      <vt:lpstr>Arial</vt:lpstr>
      <vt:lpstr>Roboto Regular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中国风古风类</dc:title>
  <dc:subject>RP</dc:subject>
  <dc:creator/>
  <cp:keywords>RP</cp:keywords>
  <dc:description>RP</dc:description>
  <cp:lastModifiedBy>Administrator</cp:lastModifiedBy>
  <cp:revision>42</cp:revision>
  <dcterms:created xsi:type="dcterms:W3CDTF">2016-04-20T15:59:48Z</dcterms:created>
  <dcterms:modified xsi:type="dcterms:W3CDTF">2017-05-17T08:44:29Z</dcterms:modified>
  <cp:category>RP</cp:category>
  <cp:contentStatus>RP</cp:contentStatus>
</cp:coreProperties>
</file>