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6" r:id="rId6"/>
    <p:sldId id="268" r:id="rId7"/>
    <p:sldId id="261" r:id="rId8"/>
    <p:sldId id="259" r:id="rId9"/>
    <p:sldId id="262" r:id="rId10"/>
    <p:sldId id="263" r:id="rId11"/>
    <p:sldId id="267" r:id="rId12"/>
    <p:sldId id="264" r:id="rId13"/>
    <p:sldId id="260" r:id="rId14"/>
    <p:sldId id="270" r:id="rId15"/>
    <p:sldId id="269" r:id="rId16"/>
    <p:sldId id="271" r:id="rId17"/>
    <p:sldId id="27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51" y="3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ED78BCF-5377-4446-B812-60ACB93412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1">
            <a:extLst>
              <a:ext uri="{FF2B5EF4-FFF2-40B4-BE49-F238E27FC236}">
                <a16:creationId xmlns:a16="http://schemas.microsoft.com/office/drawing/2014/main" id="{89E76F52-60F0-4CB6-861F-DF8CE2143F33}"/>
              </a:ext>
            </a:extLst>
          </p:cNvPr>
          <p:cNvSpPr txBox="1"/>
          <p:nvPr/>
        </p:nvSpPr>
        <p:spPr>
          <a:xfrm>
            <a:off x="3845509" y="2237355"/>
            <a:ext cx="45009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水墨国风</a:t>
            </a:r>
          </a:p>
        </p:txBody>
      </p:sp>
      <p:sp>
        <p:nvSpPr>
          <p:cNvPr id="4" name="文本框 5">
            <a:extLst>
              <a:ext uri="{FF2B5EF4-FFF2-40B4-BE49-F238E27FC236}">
                <a16:creationId xmlns:a16="http://schemas.microsoft.com/office/drawing/2014/main" id="{D7D7BCBE-EDEF-4854-A4C0-860339ECEF0A}"/>
              </a:ext>
            </a:extLst>
          </p:cNvPr>
          <p:cNvSpPr txBox="1"/>
          <p:nvPr/>
        </p:nvSpPr>
        <p:spPr>
          <a:xfrm>
            <a:off x="3211324" y="3920313"/>
            <a:ext cx="5769351" cy="540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5" name="文本框 10">
            <a:extLst>
              <a:ext uri="{FF2B5EF4-FFF2-40B4-BE49-F238E27FC236}">
                <a16:creationId xmlns:a16="http://schemas.microsoft.com/office/drawing/2014/main" id="{62783B82-3CD1-4E5D-BA17-4C8F263F5F57}"/>
              </a:ext>
            </a:extLst>
          </p:cNvPr>
          <p:cNvSpPr txBox="1"/>
          <p:nvPr/>
        </p:nvSpPr>
        <p:spPr>
          <a:xfrm>
            <a:off x="5110814" y="3490971"/>
            <a:ext cx="1832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汇报人：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XXX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74826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12D2869-3B70-4864-8686-9473B7C74E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0" t="33" r="22510" b="68987"/>
          <a:stretch/>
        </p:blipFill>
        <p:spPr>
          <a:xfrm>
            <a:off x="6139" y="5038077"/>
            <a:ext cx="12179721" cy="1819923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9AE3D5B3-D3DB-44F9-AACF-F6EF501336D8}"/>
              </a:ext>
            </a:extLst>
          </p:cNvPr>
          <p:cNvGrpSpPr/>
          <p:nvPr/>
        </p:nvGrpSpPr>
        <p:grpSpPr bwMode="auto">
          <a:xfrm>
            <a:off x="1769967" y="1459118"/>
            <a:ext cx="1987550" cy="2144712"/>
            <a:chOff x="3649528" y="1940780"/>
            <a:chExt cx="1987606" cy="2143181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0347C218-6D12-44C2-A280-30C076D2A0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3571740" y="201856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文本框 14">
              <a:extLst>
                <a:ext uri="{FF2B5EF4-FFF2-40B4-BE49-F238E27FC236}">
                  <a16:creationId xmlns:a16="http://schemas.microsoft.com/office/drawing/2014/main" id="{72FF1E82-EC05-4221-A883-CF3EDAD26F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23792" y="2738722"/>
              <a:ext cx="1296144" cy="461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WenYue GuDianMingChaoTi (Non-Commercial Use)" pitchFamily="50" charset="-122"/>
                </a:rPr>
                <a:t>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9D6EC97-4160-4BFD-BEC4-E67C34ED44C6}"/>
              </a:ext>
            </a:extLst>
          </p:cNvPr>
          <p:cNvGrpSpPr/>
          <p:nvPr/>
        </p:nvGrpSpPr>
        <p:grpSpPr bwMode="auto">
          <a:xfrm>
            <a:off x="5086982" y="1324826"/>
            <a:ext cx="1987550" cy="2143125"/>
            <a:chOff x="6284887" y="1838520"/>
            <a:chExt cx="1987606" cy="2143181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3F105EE-1F3E-4C4B-B409-D56C0FA5B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207099" y="191630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18">
              <a:extLst>
                <a:ext uri="{FF2B5EF4-FFF2-40B4-BE49-F238E27FC236}">
                  <a16:creationId xmlns:a16="http://schemas.microsoft.com/office/drawing/2014/main" id="{86FD6F2E-3D78-410C-A20E-F7DBE752BB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75745" y="2679272"/>
              <a:ext cx="1296144" cy="461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WenYue GuDianMingChaoTi (Non-Commercial Use)" pitchFamily="50" charset="-122"/>
                </a:rPr>
                <a:t>标题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191998A-5D97-4CB0-8ED1-10AC7B421288}"/>
              </a:ext>
            </a:extLst>
          </p:cNvPr>
          <p:cNvGrpSpPr/>
          <p:nvPr/>
        </p:nvGrpSpPr>
        <p:grpSpPr bwMode="auto">
          <a:xfrm>
            <a:off x="8313293" y="1324826"/>
            <a:ext cx="1987550" cy="2143125"/>
            <a:chOff x="8805487" y="1838520"/>
            <a:chExt cx="1987606" cy="2143181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5E945FBB-602A-4969-932D-FADF1F534B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8727699" y="191630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15">
              <a:extLst>
                <a:ext uri="{FF2B5EF4-FFF2-40B4-BE49-F238E27FC236}">
                  <a16:creationId xmlns:a16="http://schemas.microsoft.com/office/drawing/2014/main" id="{706D956E-3C75-4A6C-A755-8B761F16C3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79917" y="2679272"/>
              <a:ext cx="1296144" cy="461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WenYue GuDianMingChaoTi (Non-Commercial Use)" pitchFamily="50" charset="-122"/>
                </a:rPr>
                <a:t>标题</a:t>
              </a:r>
            </a:p>
          </p:txBody>
        </p:sp>
      </p:grpSp>
      <p:sp>
        <p:nvSpPr>
          <p:cNvPr id="18" name="TextBox 15">
            <a:extLst>
              <a:ext uri="{FF2B5EF4-FFF2-40B4-BE49-F238E27FC236}">
                <a16:creationId xmlns:a16="http://schemas.microsoft.com/office/drawing/2014/main" id="{F2D67A2C-0BFD-45BB-B20F-71CFE39F2B58}"/>
              </a:ext>
            </a:extLst>
          </p:cNvPr>
          <p:cNvSpPr txBox="1"/>
          <p:nvPr/>
        </p:nvSpPr>
        <p:spPr>
          <a:xfrm>
            <a:off x="1563457" y="4289420"/>
            <a:ext cx="2283043" cy="1150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入文本内容单击此处输入文本内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容，单击此处输入文本内容，单击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此处输入文本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9" name="Title 4">
            <a:extLst>
              <a:ext uri="{FF2B5EF4-FFF2-40B4-BE49-F238E27FC236}">
                <a16:creationId xmlns:a16="http://schemas.microsoft.com/office/drawing/2014/main" id="{171F2A12-BD9F-403F-9042-FAFE1C8844D7}"/>
              </a:ext>
            </a:extLst>
          </p:cNvPr>
          <p:cNvSpPr txBox="1"/>
          <p:nvPr/>
        </p:nvSpPr>
        <p:spPr>
          <a:xfrm>
            <a:off x="2061480" y="3907041"/>
            <a:ext cx="1247315" cy="38237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</a:t>
            </a:r>
            <a:endParaRPr lang="en-US" sz="1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0" name="TextBox 15">
            <a:extLst>
              <a:ext uri="{FF2B5EF4-FFF2-40B4-BE49-F238E27FC236}">
                <a16:creationId xmlns:a16="http://schemas.microsoft.com/office/drawing/2014/main" id="{74552539-A419-4D55-B610-81925E062392}"/>
              </a:ext>
            </a:extLst>
          </p:cNvPr>
          <p:cNvSpPr txBox="1"/>
          <p:nvPr/>
        </p:nvSpPr>
        <p:spPr>
          <a:xfrm>
            <a:off x="4954478" y="4289420"/>
            <a:ext cx="2283043" cy="1150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入文本内容单击此处输入文本内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容，单击此处输入文本内容，单击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此处输入文本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5C35FF37-9B2F-4D6B-B9E0-7B799EB6A213}"/>
              </a:ext>
            </a:extLst>
          </p:cNvPr>
          <p:cNvSpPr txBox="1"/>
          <p:nvPr/>
        </p:nvSpPr>
        <p:spPr>
          <a:xfrm>
            <a:off x="5452501" y="3907041"/>
            <a:ext cx="1247315" cy="38237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</a:t>
            </a:r>
            <a:endParaRPr lang="en-US" sz="1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2" name="TextBox 15">
            <a:extLst>
              <a:ext uri="{FF2B5EF4-FFF2-40B4-BE49-F238E27FC236}">
                <a16:creationId xmlns:a16="http://schemas.microsoft.com/office/drawing/2014/main" id="{98ABD416-4F1A-4D58-BE9D-D678E6FC1197}"/>
              </a:ext>
            </a:extLst>
          </p:cNvPr>
          <p:cNvSpPr txBox="1"/>
          <p:nvPr/>
        </p:nvSpPr>
        <p:spPr>
          <a:xfrm>
            <a:off x="8259546" y="4289420"/>
            <a:ext cx="2283043" cy="1150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入文本内容单击此处输入文本内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容，单击此处输入文本内容，单击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此处输入文本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3" name="Title 4">
            <a:extLst>
              <a:ext uri="{FF2B5EF4-FFF2-40B4-BE49-F238E27FC236}">
                <a16:creationId xmlns:a16="http://schemas.microsoft.com/office/drawing/2014/main" id="{610970A1-E2D3-46BD-8DCE-7BEBB62849DE}"/>
              </a:ext>
            </a:extLst>
          </p:cNvPr>
          <p:cNvSpPr txBox="1"/>
          <p:nvPr/>
        </p:nvSpPr>
        <p:spPr>
          <a:xfrm>
            <a:off x="8757569" y="3907041"/>
            <a:ext cx="1247315" cy="38237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</a:t>
            </a:r>
            <a:endParaRPr lang="en-US" sz="1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16065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526F6EA-6AA9-4B96-AB4E-6BD620C1F0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0" t="33" r="22510" b="68987"/>
          <a:stretch/>
        </p:blipFill>
        <p:spPr>
          <a:xfrm>
            <a:off x="6139" y="5038077"/>
            <a:ext cx="12179721" cy="181992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464B7A4-A5D5-4A12-83E5-0FBECB3130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82179" y="2053635"/>
            <a:ext cx="2591096" cy="2984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3">
            <a:extLst>
              <a:ext uri="{FF2B5EF4-FFF2-40B4-BE49-F238E27FC236}">
                <a16:creationId xmlns:a16="http://schemas.microsoft.com/office/drawing/2014/main" id="{2AB75967-B6ED-47B9-8C60-86BB442C59F4}"/>
              </a:ext>
            </a:extLst>
          </p:cNvPr>
          <p:cNvSpPr txBox="1"/>
          <p:nvPr/>
        </p:nvSpPr>
        <p:spPr>
          <a:xfrm>
            <a:off x="8056158" y="1569976"/>
            <a:ext cx="1800493" cy="39741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8">
            <a:extLst>
              <a:ext uri="{FF2B5EF4-FFF2-40B4-BE49-F238E27FC236}">
                <a16:creationId xmlns:a16="http://schemas.microsoft.com/office/drawing/2014/main" id="{408FAB07-1371-4B6C-A6A6-642350B17348}"/>
              </a:ext>
            </a:extLst>
          </p:cNvPr>
          <p:cNvSpPr txBox="1"/>
          <p:nvPr/>
        </p:nvSpPr>
        <p:spPr>
          <a:xfrm>
            <a:off x="9856654" y="1569976"/>
            <a:ext cx="492443" cy="1655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15" name="文本框 13">
            <a:extLst>
              <a:ext uri="{FF2B5EF4-FFF2-40B4-BE49-F238E27FC236}">
                <a16:creationId xmlns:a16="http://schemas.microsoft.com/office/drawing/2014/main" id="{9C14FF15-F13A-4F3E-944E-ADB4812E8FDA}"/>
              </a:ext>
            </a:extLst>
          </p:cNvPr>
          <p:cNvSpPr txBox="1"/>
          <p:nvPr/>
        </p:nvSpPr>
        <p:spPr>
          <a:xfrm>
            <a:off x="1552633" y="1566223"/>
            <a:ext cx="1800493" cy="39741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8">
            <a:extLst>
              <a:ext uri="{FF2B5EF4-FFF2-40B4-BE49-F238E27FC236}">
                <a16:creationId xmlns:a16="http://schemas.microsoft.com/office/drawing/2014/main" id="{03DBF747-5CF3-4B2C-9766-B6CFEDB52FE4}"/>
              </a:ext>
            </a:extLst>
          </p:cNvPr>
          <p:cNvSpPr txBox="1"/>
          <p:nvPr/>
        </p:nvSpPr>
        <p:spPr>
          <a:xfrm>
            <a:off x="3353129" y="1566223"/>
            <a:ext cx="492443" cy="1655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781045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DF97724-9FB1-4C5D-B062-4F85AA704D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0" t="33" r="22510" b="68987"/>
          <a:stretch/>
        </p:blipFill>
        <p:spPr>
          <a:xfrm>
            <a:off x="6139" y="5038077"/>
            <a:ext cx="12179721" cy="1819923"/>
          </a:xfrm>
          <a:prstGeom prst="rect">
            <a:avLst/>
          </a:prstGeom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71B0DC9F-23D5-4967-A05E-5BCF43541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211" y="1275865"/>
            <a:ext cx="1166810" cy="1400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45">
            <a:extLst>
              <a:ext uri="{FF2B5EF4-FFF2-40B4-BE49-F238E27FC236}">
                <a16:creationId xmlns:a16="http://schemas.microsoft.com/office/drawing/2014/main" id="{813C211F-B30B-48E9-A830-85C5F8DB2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2034" y="1561816"/>
            <a:ext cx="2952839" cy="6376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50000"/>
              </a:lnSpc>
            </a:pPr>
            <a:r>
              <a:rPr lang="zh-CN" altLang="en-US" sz="2800" spc="-300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  <a:endParaRPr lang="zh-CN" altLang="zh-CN" sz="2800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id="{52AACF16-020C-4943-8642-CB83F9651EF8}"/>
              </a:ext>
            </a:extLst>
          </p:cNvPr>
          <p:cNvSpPr txBox="1"/>
          <p:nvPr/>
        </p:nvSpPr>
        <p:spPr>
          <a:xfrm>
            <a:off x="2862034" y="2355191"/>
            <a:ext cx="7684638" cy="652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id="{E771F045-19C0-4764-B5FA-CF7B69B74C7C}"/>
              </a:ext>
            </a:extLst>
          </p:cNvPr>
          <p:cNvSpPr txBox="1"/>
          <p:nvPr/>
        </p:nvSpPr>
        <p:spPr>
          <a:xfrm>
            <a:off x="2862034" y="3319141"/>
            <a:ext cx="7684638" cy="652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8" name="文本框 30">
            <a:extLst>
              <a:ext uri="{FF2B5EF4-FFF2-40B4-BE49-F238E27FC236}">
                <a16:creationId xmlns:a16="http://schemas.microsoft.com/office/drawing/2014/main" id="{2EA14C24-39A5-4792-AC50-C8D96AD482D0}"/>
              </a:ext>
            </a:extLst>
          </p:cNvPr>
          <p:cNvSpPr txBox="1"/>
          <p:nvPr/>
        </p:nvSpPr>
        <p:spPr>
          <a:xfrm>
            <a:off x="2862034" y="4390951"/>
            <a:ext cx="7684638" cy="652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86628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322C58E-3125-46A7-8FCC-C4AF1D12FF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278FF47-E1CD-404D-942E-7D1C68C1500C}"/>
              </a:ext>
            </a:extLst>
          </p:cNvPr>
          <p:cNvGrpSpPr/>
          <p:nvPr/>
        </p:nvGrpSpPr>
        <p:grpSpPr>
          <a:xfrm>
            <a:off x="5391631" y="1360343"/>
            <a:ext cx="1408738" cy="3036482"/>
            <a:chOff x="3862854" y="2355203"/>
            <a:chExt cx="1408738" cy="2764433"/>
          </a:xfrm>
        </p:grpSpPr>
        <p:sp>
          <p:nvSpPr>
            <p:cNvPr id="4" name="文本框 17">
              <a:extLst>
                <a:ext uri="{FF2B5EF4-FFF2-40B4-BE49-F238E27FC236}">
                  <a16:creationId xmlns:a16="http://schemas.microsoft.com/office/drawing/2014/main" id="{FA97007B-6EF8-446F-A24D-8E39A5511900}"/>
                </a:ext>
              </a:extLst>
            </p:cNvPr>
            <p:cNvSpPr txBox="1"/>
            <p:nvPr/>
          </p:nvSpPr>
          <p:spPr>
            <a:xfrm>
              <a:off x="4653468" y="2355203"/>
              <a:ext cx="618124" cy="2101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dirty="0">
                  <a:latin typeface="隶书" panose="02010509060101010101" pitchFamily="49" charset="-122"/>
                  <a:ea typeface="隶书" panose="02010509060101010101" pitchFamily="49" charset="-122"/>
                </a:rPr>
                <a:t>第叁章节</a:t>
              </a:r>
            </a:p>
          </p:txBody>
        </p:sp>
        <p:sp>
          <p:nvSpPr>
            <p:cNvPr id="5" name="文本框 19">
              <a:extLst>
                <a:ext uri="{FF2B5EF4-FFF2-40B4-BE49-F238E27FC236}">
                  <a16:creationId xmlns:a16="http://schemas.microsoft.com/office/drawing/2014/main" id="{46D2DCF5-1F08-4542-A2A0-797A0074056F}"/>
                </a:ext>
              </a:extLst>
            </p:cNvPr>
            <p:cNvSpPr txBox="1"/>
            <p:nvPr/>
          </p:nvSpPr>
          <p:spPr>
            <a:xfrm>
              <a:off x="3862854" y="2513492"/>
              <a:ext cx="692497" cy="26061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48820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526F6EA-6AA9-4B96-AB4E-6BD620C1F0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0" t="33" r="22510" b="68987"/>
          <a:stretch/>
        </p:blipFill>
        <p:spPr>
          <a:xfrm>
            <a:off x="6139" y="5038077"/>
            <a:ext cx="12179721" cy="1819923"/>
          </a:xfrm>
          <a:prstGeom prst="rect">
            <a:avLst/>
          </a:prstGeom>
        </p:spPr>
      </p:pic>
      <p:sp>
        <p:nvSpPr>
          <p:cNvPr id="3" name="文本框 1">
            <a:extLst>
              <a:ext uri="{FF2B5EF4-FFF2-40B4-BE49-F238E27FC236}">
                <a16:creationId xmlns:a16="http://schemas.microsoft.com/office/drawing/2014/main" id="{67A0BA97-8C28-4461-869F-305CBC99F676}"/>
              </a:ext>
            </a:extLst>
          </p:cNvPr>
          <p:cNvSpPr txBox="1"/>
          <p:nvPr/>
        </p:nvSpPr>
        <p:spPr>
          <a:xfrm>
            <a:off x="5967999" y="1863809"/>
            <a:ext cx="5025699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4" name="文本框 2">
            <a:extLst>
              <a:ext uri="{FF2B5EF4-FFF2-40B4-BE49-F238E27FC236}">
                <a16:creationId xmlns:a16="http://schemas.microsoft.com/office/drawing/2014/main" id="{76591993-9FD2-40B6-A2F6-90C9991F36D5}"/>
              </a:ext>
            </a:extLst>
          </p:cNvPr>
          <p:cNvSpPr txBox="1"/>
          <p:nvPr/>
        </p:nvSpPr>
        <p:spPr>
          <a:xfrm>
            <a:off x="5368480" y="1901717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01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44DA48EB-F359-4BD3-A6DE-AF5A707BF856}"/>
              </a:ext>
            </a:extLst>
          </p:cNvPr>
          <p:cNvSpPr txBox="1"/>
          <p:nvPr/>
        </p:nvSpPr>
        <p:spPr>
          <a:xfrm>
            <a:off x="5967999" y="3149012"/>
            <a:ext cx="5025699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6" name="文本框 4">
            <a:extLst>
              <a:ext uri="{FF2B5EF4-FFF2-40B4-BE49-F238E27FC236}">
                <a16:creationId xmlns:a16="http://schemas.microsoft.com/office/drawing/2014/main" id="{5347C2B4-8734-4EDE-8938-9925388E9706}"/>
              </a:ext>
            </a:extLst>
          </p:cNvPr>
          <p:cNvSpPr txBox="1"/>
          <p:nvPr/>
        </p:nvSpPr>
        <p:spPr>
          <a:xfrm>
            <a:off x="5368480" y="3186920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02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5">
            <a:extLst>
              <a:ext uri="{FF2B5EF4-FFF2-40B4-BE49-F238E27FC236}">
                <a16:creationId xmlns:a16="http://schemas.microsoft.com/office/drawing/2014/main" id="{8A9AD9B1-EE88-4627-B762-EDFF99956B72}"/>
              </a:ext>
            </a:extLst>
          </p:cNvPr>
          <p:cNvSpPr txBox="1"/>
          <p:nvPr/>
        </p:nvSpPr>
        <p:spPr>
          <a:xfrm>
            <a:off x="5967999" y="4490562"/>
            <a:ext cx="5025699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8" name="文本框 6">
            <a:extLst>
              <a:ext uri="{FF2B5EF4-FFF2-40B4-BE49-F238E27FC236}">
                <a16:creationId xmlns:a16="http://schemas.microsoft.com/office/drawing/2014/main" id="{4EB3ABCF-75E3-426A-8895-99BA47370B3C}"/>
              </a:ext>
            </a:extLst>
          </p:cNvPr>
          <p:cNvSpPr txBox="1"/>
          <p:nvPr/>
        </p:nvSpPr>
        <p:spPr>
          <a:xfrm>
            <a:off x="5368480" y="4528470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03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菱形 8">
            <a:extLst>
              <a:ext uri="{FF2B5EF4-FFF2-40B4-BE49-F238E27FC236}">
                <a16:creationId xmlns:a16="http://schemas.microsoft.com/office/drawing/2014/main" id="{DC899148-2AFD-4E7D-B985-ABA5E57D27E2}"/>
              </a:ext>
            </a:extLst>
          </p:cNvPr>
          <p:cNvSpPr/>
          <p:nvPr/>
        </p:nvSpPr>
        <p:spPr>
          <a:xfrm>
            <a:off x="1198302" y="1507808"/>
            <a:ext cx="3842385" cy="3842385"/>
          </a:xfrm>
          <a:prstGeom prst="diamond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solidFill>
              <a:srgbClr val="87AD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529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526F6EA-6AA9-4B96-AB4E-6BD620C1F0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0" t="33" r="22510" b="68987"/>
          <a:stretch/>
        </p:blipFill>
        <p:spPr>
          <a:xfrm>
            <a:off x="6139" y="5038077"/>
            <a:ext cx="12179721" cy="181992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93EA750-B9B9-4600-AB74-BBE36FCD2C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647" y="2183907"/>
            <a:ext cx="2209374" cy="4674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9">
            <a:extLst>
              <a:ext uri="{FF2B5EF4-FFF2-40B4-BE49-F238E27FC236}">
                <a16:creationId xmlns:a16="http://schemas.microsoft.com/office/drawing/2014/main" id="{A5409232-8B41-4207-9F12-319D69AE45B2}"/>
              </a:ext>
            </a:extLst>
          </p:cNvPr>
          <p:cNvSpPr txBox="1"/>
          <p:nvPr/>
        </p:nvSpPr>
        <p:spPr>
          <a:xfrm>
            <a:off x="8016513" y="2421980"/>
            <a:ext cx="3075159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DE8FF08A-F9F9-4077-9B58-F3DDB1EFAFC3}"/>
              </a:ext>
            </a:extLst>
          </p:cNvPr>
          <p:cNvSpPr txBox="1"/>
          <p:nvPr/>
        </p:nvSpPr>
        <p:spPr>
          <a:xfrm>
            <a:off x="8016513" y="2161732"/>
            <a:ext cx="1502391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</a:t>
            </a:r>
            <a:endParaRPr lang="en-US" sz="18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6" name="文本框 19">
            <a:extLst>
              <a:ext uri="{FF2B5EF4-FFF2-40B4-BE49-F238E27FC236}">
                <a16:creationId xmlns:a16="http://schemas.microsoft.com/office/drawing/2014/main" id="{2449712C-C318-49EF-B439-3FE3E476FEF8}"/>
              </a:ext>
            </a:extLst>
          </p:cNvPr>
          <p:cNvSpPr txBox="1"/>
          <p:nvPr/>
        </p:nvSpPr>
        <p:spPr>
          <a:xfrm>
            <a:off x="8016513" y="4285124"/>
            <a:ext cx="3075159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D8CD3BAE-50A2-45E9-AB06-B8BE178F822D}"/>
              </a:ext>
            </a:extLst>
          </p:cNvPr>
          <p:cNvSpPr txBox="1"/>
          <p:nvPr/>
        </p:nvSpPr>
        <p:spPr>
          <a:xfrm>
            <a:off x="8016513" y="4024876"/>
            <a:ext cx="1502391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</a:t>
            </a:r>
            <a:endParaRPr lang="en-US" sz="18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8" name="文本框 19">
            <a:extLst>
              <a:ext uri="{FF2B5EF4-FFF2-40B4-BE49-F238E27FC236}">
                <a16:creationId xmlns:a16="http://schemas.microsoft.com/office/drawing/2014/main" id="{24D705DC-36DA-41D2-8AAA-4795775D2A41}"/>
              </a:ext>
            </a:extLst>
          </p:cNvPr>
          <p:cNvSpPr txBox="1"/>
          <p:nvPr/>
        </p:nvSpPr>
        <p:spPr>
          <a:xfrm>
            <a:off x="1258597" y="2429234"/>
            <a:ext cx="3075159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</a:p>
        </p:txBody>
      </p:sp>
      <p:sp>
        <p:nvSpPr>
          <p:cNvPr id="19" name="Title 4">
            <a:extLst>
              <a:ext uri="{FF2B5EF4-FFF2-40B4-BE49-F238E27FC236}">
                <a16:creationId xmlns:a16="http://schemas.microsoft.com/office/drawing/2014/main" id="{A304F061-59E7-4705-A09B-2B6DEF49BB18}"/>
              </a:ext>
            </a:extLst>
          </p:cNvPr>
          <p:cNvSpPr txBox="1"/>
          <p:nvPr/>
        </p:nvSpPr>
        <p:spPr>
          <a:xfrm>
            <a:off x="2852005" y="2165574"/>
            <a:ext cx="1502391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</a:t>
            </a:r>
            <a:endParaRPr lang="en-US" sz="18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9FA3A34-2AA5-4729-97E5-D1FAACFC65AD}"/>
              </a:ext>
            </a:extLst>
          </p:cNvPr>
          <p:cNvSpPr txBox="1"/>
          <p:nvPr/>
        </p:nvSpPr>
        <p:spPr>
          <a:xfrm>
            <a:off x="1258597" y="4292378"/>
            <a:ext cx="3075159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C853B72E-FD44-493A-8FE8-0751C6B60D09}"/>
              </a:ext>
            </a:extLst>
          </p:cNvPr>
          <p:cNvSpPr txBox="1"/>
          <p:nvPr/>
        </p:nvSpPr>
        <p:spPr>
          <a:xfrm>
            <a:off x="2852005" y="4028718"/>
            <a:ext cx="1502391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</a:t>
            </a:r>
            <a:endParaRPr lang="en-US" sz="18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783507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526F6EA-6AA9-4B96-AB4E-6BD620C1F0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0" t="33" r="22510" b="68987"/>
          <a:stretch/>
        </p:blipFill>
        <p:spPr>
          <a:xfrm>
            <a:off x="6139" y="5038077"/>
            <a:ext cx="12179721" cy="1819923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A24B2339-44D1-4F00-9D36-99967BAA5438}"/>
              </a:ext>
            </a:extLst>
          </p:cNvPr>
          <p:cNvGrpSpPr/>
          <p:nvPr/>
        </p:nvGrpSpPr>
        <p:grpSpPr>
          <a:xfrm>
            <a:off x="5876617" y="2529057"/>
            <a:ext cx="4100297" cy="1028509"/>
            <a:chOff x="1262443" y="2681943"/>
            <a:chExt cx="3996619" cy="630942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5D8AC7F-E7F1-4E2E-A358-EF9FBD098732}"/>
                </a:ext>
              </a:extLst>
            </p:cNvPr>
            <p:cNvGrpSpPr/>
            <p:nvPr/>
          </p:nvGrpSpPr>
          <p:grpSpPr>
            <a:xfrm>
              <a:off x="1365130" y="2712263"/>
              <a:ext cx="3893932" cy="600622"/>
              <a:chOff x="1450852" y="2462681"/>
              <a:chExt cx="3893932" cy="600622"/>
            </a:xfrm>
          </p:grpSpPr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59BEDFD1-16B7-4132-B8FE-9C50A8A15315}"/>
                  </a:ext>
                </a:extLst>
              </p:cNvPr>
              <p:cNvSpPr txBox="1"/>
              <p:nvPr/>
            </p:nvSpPr>
            <p:spPr>
              <a:xfrm>
                <a:off x="1450852" y="2462681"/>
                <a:ext cx="2314374" cy="245449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defPPr>
                  <a:defRPr lang="zh-CN"/>
                </a:defPPr>
                <a:lvl1pPr indent="0">
                  <a:spcBef>
                    <a:spcPct val="20000"/>
                  </a:spcBef>
                  <a:buFont typeface="Arial" panose="020B0604020202020204" pitchFamily="34" charset="0"/>
                  <a:buNone/>
                  <a:defRPr sz="28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方正新书宋繁体" panose="02010601030101010101" pitchFamily="2" charset="-122"/>
                    <a:ea typeface="方正新书宋繁体" panose="02010601030101010101" pitchFamily="2" charset="-122"/>
                    <a:cs typeface="Poppins" panose="02000000000000000000" pitchFamily="2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>
                    <a:solidFill>
                      <a:schemeClr val="bg1">
                        <a:lumMod val="65000"/>
                      </a:schemeClr>
                    </a:solidFill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>
                    <a:solidFill>
                      <a:schemeClr val="bg1">
                        <a:lumMod val="65000"/>
                      </a:schemeClr>
                    </a:solidFill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>
                    <a:solidFill>
                      <a:schemeClr val="bg1">
                        <a:lumMod val="65000"/>
                      </a:schemeClr>
                    </a:solidFill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>
                    <a:solidFill>
                      <a:schemeClr val="bg1">
                        <a:lumMod val="65000"/>
                      </a:schemeClr>
                    </a:solidFill>
                  </a:defRPr>
                </a:lvl5pPr>
                <a:lvl6pPr marL="25146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/>
                </a:lvl9pPr>
              </a:lstStyle>
              <a:p>
                <a:pPr algn="dist"/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输入标题内容</a:t>
                </a:r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95797E8D-3B06-4626-BE7F-B91496F2DF17}"/>
                  </a:ext>
                </a:extLst>
              </p:cNvPr>
              <p:cNvSpPr txBox="1"/>
              <p:nvPr/>
            </p:nvSpPr>
            <p:spPr>
              <a:xfrm>
                <a:off x="1450852" y="2693360"/>
                <a:ext cx="3893932" cy="369943"/>
              </a:xfrm>
              <a:prstGeom prst="rect">
                <a:avLst/>
              </a:prstGeom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200000"/>
                  </a:lnSpc>
                  <a:buNone/>
                </a:pPr>
                <a:r>
                  <a:rPr lang="zh-CN" altLang="en-US" sz="9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单击此处输入文本内容，单击此处输入文本内容，单击此处输入文本内容，单击此处输入文本内容，单击此处输入文本内容</a:t>
                </a:r>
                <a:endParaRPr lang="en-US" altLang="zh-CN" sz="900" dirty="0">
                  <a:solidFill>
                    <a:schemeClr val="tx1"/>
                  </a:solidFill>
                  <a:latin typeface="方正北魏楷书繁体" panose="03000509000000000000" pitchFamily="65" charset="-122"/>
                  <a:ea typeface="方正北魏楷书繁体" panose="03000509000000000000" pitchFamily="65" charset="-122"/>
                  <a:cs typeface="Poppins" panose="02000000000000000000" pitchFamily="2" charset="0"/>
                </a:endParaRP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DCA5194F-1964-4E49-BF5B-693847F36673}"/>
                </a:ext>
              </a:extLst>
            </p:cNvPr>
            <p:cNvCxnSpPr/>
            <p:nvPr/>
          </p:nvCxnSpPr>
          <p:spPr>
            <a:xfrm>
              <a:off x="1262443" y="2681943"/>
              <a:ext cx="0" cy="63094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B84B7AA-8660-4829-A31A-E79AA8B5E415}"/>
              </a:ext>
            </a:extLst>
          </p:cNvPr>
          <p:cNvCxnSpPr/>
          <p:nvPr/>
        </p:nvCxnSpPr>
        <p:spPr>
          <a:xfrm>
            <a:off x="2215085" y="3974160"/>
            <a:ext cx="0" cy="9540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id="{7BF0EF1A-ABCE-497E-AE4E-449B67A9D078}"/>
              </a:ext>
            </a:extLst>
          </p:cNvPr>
          <p:cNvSpPr/>
          <p:nvPr/>
        </p:nvSpPr>
        <p:spPr>
          <a:xfrm>
            <a:off x="2342579" y="3824122"/>
            <a:ext cx="7634336" cy="5965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D9C256F-64C4-48AB-BCD7-0352FFCCFB72}"/>
              </a:ext>
            </a:extLst>
          </p:cNvPr>
          <p:cNvSpPr/>
          <p:nvPr/>
        </p:nvSpPr>
        <p:spPr>
          <a:xfrm>
            <a:off x="2342579" y="4758865"/>
            <a:ext cx="7634336" cy="5965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87CFD17-853E-42AD-AF17-39C2535144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867" y="1502561"/>
            <a:ext cx="2956930" cy="247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482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ED78BCF-5377-4446-B812-60ACB93412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1">
            <a:extLst>
              <a:ext uri="{FF2B5EF4-FFF2-40B4-BE49-F238E27FC236}">
                <a16:creationId xmlns:a16="http://schemas.microsoft.com/office/drawing/2014/main" id="{89E76F52-60F0-4CB6-861F-DF8CE2143F33}"/>
              </a:ext>
            </a:extLst>
          </p:cNvPr>
          <p:cNvSpPr txBox="1"/>
          <p:nvPr/>
        </p:nvSpPr>
        <p:spPr>
          <a:xfrm>
            <a:off x="3845509" y="2237355"/>
            <a:ext cx="45009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0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谢谢欣赏</a:t>
            </a:r>
          </a:p>
        </p:txBody>
      </p:sp>
      <p:sp>
        <p:nvSpPr>
          <p:cNvPr id="4" name="文本框 5">
            <a:extLst>
              <a:ext uri="{FF2B5EF4-FFF2-40B4-BE49-F238E27FC236}">
                <a16:creationId xmlns:a16="http://schemas.microsoft.com/office/drawing/2014/main" id="{D7D7BCBE-EDEF-4854-A4C0-860339ECEF0A}"/>
              </a:ext>
            </a:extLst>
          </p:cNvPr>
          <p:cNvSpPr txBox="1"/>
          <p:nvPr/>
        </p:nvSpPr>
        <p:spPr>
          <a:xfrm>
            <a:off x="3211324" y="3920313"/>
            <a:ext cx="5769351" cy="540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5" name="文本框 10">
            <a:extLst>
              <a:ext uri="{FF2B5EF4-FFF2-40B4-BE49-F238E27FC236}">
                <a16:creationId xmlns:a16="http://schemas.microsoft.com/office/drawing/2014/main" id="{62783B82-3CD1-4E5D-BA17-4C8F263F5F57}"/>
              </a:ext>
            </a:extLst>
          </p:cNvPr>
          <p:cNvSpPr txBox="1"/>
          <p:nvPr/>
        </p:nvSpPr>
        <p:spPr>
          <a:xfrm>
            <a:off x="5110814" y="3490971"/>
            <a:ext cx="1832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汇报人：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XXX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6753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1C6AC1F-EA9D-421F-B61E-C99D896316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0" t="32" r="22510" b="40257"/>
          <a:stretch/>
        </p:blipFill>
        <p:spPr>
          <a:xfrm>
            <a:off x="-1" y="-1"/>
            <a:ext cx="12179721" cy="685800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06AA48EA-8323-4EC1-A23A-A24EFABC4282}"/>
              </a:ext>
            </a:extLst>
          </p:cNvPr>
          <p:cNvGrpSpPr/>
          <p:nvPr/>
        </p:nvGrpSpPr>
        <p:grpSpPr>
          <a:xfrm>
            <a:off x="5257081" y="1989270"/>
            <a:ext cx="618124" cy="2879460"/>
            <a:chOff x="3923124" y="1885877"/>
            <a:chExt cx="618124" cy="2621479"/>
          </a:xfrm>
        </p:grpSpPr>
        <p:sp>
          <p:nvSpPr>
            <p:cNvPr id="11" name="文本框 17">
              <a:extLst>
                <a:ext uri="{FF2B5EF4-FFF2-40B4-BE49-F238E27FC236}">
                  <a16:creationId xmlns:a16="http://schemas.microsoft.com/office/drawing/2014/main" id="{AD7B7A68-31D5-4626-A5D8-2537CD57F48E}"/>
                </a:ext>
              </a:extLst>
            </p:cNvPr>
            <p:cNvSpPr txBox="1"/>
            <p:nvPr/>
          </p:nvSpPr>
          <p:spPr>
            <a:xfrm>
              <a:off x="3923124" y="1885877"/>
              <a:ext cx="618124" cy="588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dirty="0">
                  <a:latin typeface="隶书" panose="02010509060101010101" pitchFamily="49" charset="-122"/>
                  <a:ea typeface="隶书" panose="02010509060101010101" pitchFamily="49" charset="-122"/>
                </a:rPr>
                <a:t>壹</a:t>
              </a:r>
            </a:p>
          </p:txBody>
        </p:sp>
        <p:sp>
          <p:nvSpPr>
            <p:cNvPr id="12" name="文本框 19">
              <a:extLst>
                <a:ext uri="{FF2B5EF4-FFF2-40B4-BE49-F238E27FC236}">
                  <a16:creationId xmlns:a16="http://schemas.microsoft.com/office/drawing/2014/main" id="{9FA2C573-8B8B-48F0-8E3A-45C3A538ECD9}"/>
                </a:ext>
              </a:extLst>
            </p:cNvPr>
            <p:cNvSpPr txBox="1"/>
            <p:nvPr/>
          </p:nvSpPr>
          <p:spPr>
            <a:xfrm>
              <a:off x="3987250" y="2530831"/>
              <a:ext cx="553998" cy="19765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</a:t>
              </a:r>
            </a:p>
          </p:txBody>
        </p:sp>
      </p:grpSp>
      <p:sp>
        <p:nvSpPr>
          <p:cNvPr id="4" name="文本框 21">
            <a:extLst>
              <a:ext uri="{FF2B5EF4-FFF2-40B4-BE49-F238E27FC236}">
                <a16:creationId xmlns:a16="http://schemas.microsoft.com/office/drawing/2014/main" id="{1D3835F7-7F65-4F0D-9DAD-712E53CECA61}"/>
              </a:ext>
            </a:extLst>
          </p:cNvPr>
          <p:cNvSpPr txBox="1"/>
          <p:nvPr/>
        </p:nvSpPr>
        <p:spPr>
          <a:xfrm>
            <a:off x="3493212" y="1989270"/>
            <a:ext cx="1431161" cy="16415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</a:pPr>
            <a:r>
              <a:rPr lang="zh-CN" altLang="en-US" sz="5400" b="1" dirty="0">
                <a:latin typeface="隶书" panose="02010509060101010101" pitchFamily="49" charset="-122"/>
                <a:ea typeface="隶书" panose="02010509060101010101" pitchFamily="49" charset="-122"/>
              </a:rPr>
              <a:t>目录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B63ACB1-7B02-4182-8FA9-3CF898D5DE2B}"/>
              </a:ext>
            </a:extLst>
          </p:cNvPr>
          <p:cNvGrpSpPr/>
          <p:nvPr/>
        </p:nvGrpSpPr>
        <p:grpSpPr>
          <a:xfrm>
            <a:off x="6668872" y="1989270"/>
            <a:ext cx="618124" cy="2879460"/>
            <a:chOff x="3923124" y="1885877"/>
            <a:chExt cx="618124" cy="2621479"/>
          </a:xfrm>
        </p:grpSpPr>
        <p:sp>
          <p:nvSpPr>
            <p:cNvPr id="9" name="文本框 17">
              <a:extLst>
                <a:ext uri="{FF2B5EF4-FFF2-40B4-BE49-F238E27FC236}">
                  <a16:creationId xmlns:a16="http://schemas.microsoft.com/office/drawing/2014/main" id="{DC0412A6-E4C4-415B-AD47-AFE0894B8B62}"/>
                </a:ext>
              </a:extLst>
            </p:cNvPr>
            <p:cNvSpPr txBox="1"/>
            <p:nvPr/>
          </p:nvSpPr>
          <p:spPr>
            <a:xfrm>
              <a:off x="3923124" y="1885877"/>
              <a:ext cx="618124" cy="588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dirty="0">
                  <a:latin typeface="隶书" panose="02010509060101010101" pitchFamily="49" charset="-122"/>
                  <a:ea typeface="隶书" panose="02010509060101010101" pitchFamily="49" charset="-122"/>
                </a:rPr>
                <a:t>贰</a:t>
              </a:r>
            </a:p>
          </p:txBody>
        </p:sp>
        <p:sp>
          <p:nvSpPr>
            <p:cNvPr id="10" name="文本框 19">
              <a:extLst>
                <a:ext uri="{FF2B5EF4-FFF2-40B4-BE49-F238E27FC236}">
                  <a16:creationId xmlns:a16="http://schemas.microsoft.com/office/drawing/2014/main" id="{3E2CCC89-0FD5-42B6-885A-838B53569A8D}"/>
                </a:ext>
              </a:extLst>
            </p:cNvPr>
            <p:cNvSpPr txBox="1"/>
            <p:nvPr/>
          </p:nvSpPr>
          <p:spPr>
            <a:xfrm>
              <a:off x="3987250" y="2530831"/>
              <a:ext cx="553998" cy="19765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6910754-2DF1-4FBB-B05B-2C99D93B1E2F}"/>
              </a:ext>
            </a:extLst>
          </p:cNvPr>
          <p:cNvGrpSpPr/>
          <p:nvPr/>
        </p:nvGrpSpPr>
        <p:grpSpPr>
          <a:xfrm>
            <a:off x="8080663" y="1989270"/>
            <a:ext cx="618124" cy="2879460"/>
            <a:chOff x="3923124" y="1885877"/>
            <a:chExt cx="618124" cy="2621479"/>
          </a:xfrm>
        </p:grpSpPr>
        <p:sp>
          <p:nvSpPr>
            <p:cNvPr id="7" name="文本框 17">
              <a:extLst>
                <a:ext uri="{FF2B5EF4-FFF2-40B4-BE49-F238E27FC236}">
                  <a16:creationId xmlns:a16="http://schemas.microsoft.com/office/drawing/2014/main" id="{8E402FEA-1DBB-47D3-A58A-A112C5890791}"/>
                </a:ext>
              </a:extLst>
            </p:cNvPr>
            <p:cNvSpPr txBox="1"/>
            <p:nvPr/>
          </p:nvSpPr>
          <p:spPr>
            <a:xfrm>
              <a:off x="3923124" y="1885877"/>
              <a:ext cx="618124" cy="588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dirty="0">
                  <a:latin typeface="隶书" panose="02010509060101010101" pitchFamily="49" charset="-122"/>
                  <a:ea typeface="隶书" panose="02010509060101010101" pitchFamily="49" charset="-122"/>
                </a:rPr>
                <a:t>叁</a:t>
              </a:r>
            </a:p>
          </p:txBody>
        </p:sp>
        <p:sp>
          <p:nvSpPr>
            <p:cNvPr id="8" name="文本框 19">
              <a:extLst>
                <a:ext uri="{FF2B5EF4-FFF2-40B4-BE49-F238E27FC236}">
                  <a16:creationId xmlns:a16="http://schemas.microsoft.com/office/drawing/2014/main" id="{8AE586E6-00A3-4F3D-AE3C-592D4726365D}"/>
                </a:ext>
              </a:extLst>
            </p:cNvPr>
            <p:cNvSpPr txBox="1"/>
            <p:nvPr/>
          </p:nvSpPr>
          <p:spPr>
            <a:xfrm>
              <a:off x="3987250" y="2530831"/>
              <a:ext cx="553998" cy="19765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0183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322C58E-3125-46A7-8FCC-C4AF1D12FF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278FF47-E1CD-404D-942E-7D1C68C1500C}"/>
              </a:ext>
            </a:extLst>
          </p:cNvPr>
          <p:cNvGrpSpPr/>
          <p:nvPr/>
        </p:nvGrpSpPr>
        <p:grpSpPr>
          <a:xfrm>
            <a:off x="5391631" y="1360343"/>
            <a:ext cx="1408738" cy="3036482"/>
            <a:chOff x="3862854" y="2355203"/>
            <a:chExt cx="1408738" cy="2764433"/>
          </a:xfrm>
        </p:grpSpPr>
        <p:sp>
          <p:nvSpPr>
            <p:cNvPr id="4" name="文本框 17">
              <a:extLst>
                <a:ext uri="{FF2B5EF4-FFF2-40B4-BE49-F238E27FC236}">
                  <a16:creationId xmlns:a16="http://schemas.microsoft.com/office/drawing/2014/main" id="{FA97007B-6EF8-446F-A24D-8E39A5511900}"/>
                </a:ext>
              </a:extLst>
            </p:cNvPr>
            <p:cNvSpPr txBox="1"/>
            <p:nvPr/>
          </p:nvSpPr>
          <p:spPr>
            <a:xfrm>
              <a:off x="4653468" y="2355203"/>
              <a:ext cx="618124" cy="210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dirty="0">
                  <a:latin typeface="隶书" panose="02010509060101010101" pitchFamily="49" charset="-122"/>
                  <a:ea typeface="隶书" panose="02010509060101010101" pitchFamily="49" charset="-122"/>
                </a:rPr>
                <a:t>第壹章节</a:t>
              </a:r>
            </a:p>
          </p:txBody>
        </p:sp>
        <p:sp>
          <p:nvSpPr>
            <p:cNvPr id="5" name="文本框 19">
              <a:extLst>
                <a:ext uri="{FF2B5EF4-FFF2-40B4-BE49-F238E27FC236}">
                  <a16:creationId xmlns:a16="http://schemas.microsoft.com/office/drawing/2014/main" id="{46D2DCF5-1F08-4542-A2A0-797A0074056F}"/>
                </a:ext>
              </a:extLst>
            </p:cNvPr>
            <p:cNvSpPr txBox="1"/>
            <p:nvPr/>
          </p:nvSpPr>
          <p:spPr>
            <a:xfrm>
              <a:off x="3862854" y="2513492"/>
              <a:ext cx="692497" cy="26061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2397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F6A9BAE-243C-49BC-BECA-C8427AE601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0" t="33" r="22510" b="68987"/>
          <a:stretch/>
        </p:blipFill>
        <p:spPr>
          <a:xfrm>
            <a:off x="6139" y="5038077"/>
            <a:ext cx="12179721" cy="1819923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E44411B7-C711-410F-BDBD-68340ED55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2726" y="1180229"/>
            <a:ext cx="3236912" cy="3236913"/>
          </a:xfrm>
          <a:prstGeom prst="ellipse">
            <a:avLst/>
          </a:prstGeom>
          <a:noFill/>
          <a:ln w="12700" cmpd="sng">
            <a:solidFill>
              <a:srgbClr val="D7D0CE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0000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C0134F5-FA2B-4BD0-A7FA-281FB49596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4607" y="1180229"/>
            <a:ext cx="3236912" cy="3236913"/>
          </a:xfrm>
          <a:prstGeom prst="ellipse">
            <a:avLst/>
          </a:prstGeom>
          <a:noFill/>
          <a:ln w="12700" cmpd="sng">
            <a:solidFill>
              <a:srgbClr val="D7D0CE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0000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84A1439A-C871-41DF-9027-BAA933C93EA1}"/>
              </a:ext>
            </a:extLst>
          </p:cNvPr>
          <p:cNvSpPr txBox="1"/>
          <p:nvPr/>
        </p:nvSpPr>
        <p:spPr>
          <a:xfrm>
            <a:off x="3418890" y="2688703"/>
            <a:ext cx="2283043" cy="1150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入文本内容单击此处输入文本内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容，单击此处输入文本内容，单击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此处输入文本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432B031C-2B1B-48AC-AB6F-289399B92446}"/>
              </a:ext>
            </a:extLst>
          </p:cNvPr>
          <p:cNvSpPr txBox="1"/>
          <p:nvPr/>
        </p:nvSpPr>
        <p:spPr>
          <a:xfrm>
            <a:off x="3916913" y="2306324"/>
            <a:ext cx="1247315" cy="38237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</a:t>
            </a:r>
            <a:endParaRPr lang="en-US" sz="1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3" name="TextBox 15">
            <a:extLst>
              <a:ext uri="{FF2B5EF4-FFF2-40B4-BE49-F238E27FC236}">
                <a16:creationId xmlns:a16="http://schemas.microsoft.com/office/drawing/2014/main" id="{516E7B66-F68E-44D5-B48D-0CBBF4EA6356}"/>
              </a:ext>
            </a:extLst>
          </p:cNvPr>
          <p:cNvSpPr txBox="1"/>
          <p:nvPr/>
        </p:nvSpPr>
        <p:spPr>
          <a:xfrm>
            <a:off x="6472312" y="2688703"/>
            <a:ext cx="2283043" cy="1150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入文本内容单击此处输入文本内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容，单击此处输入文本内容，单击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此处输入文本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FF7EC563-BCB9-405B-B8A0-C86E91431324}"/>
              </a:ext>
            </a:extLst>
          </p:cNvPr>
          <p:cNvSpPr txBox="1"/>
          <p:nvPr/>
        </p:nvSpPr>
        <p:spPr>
          <a:xfrm>
            <a:off x="6970335" y="2306324"/>
            <a:ext cx="1247315" cy="38237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</a:t>
            </a:r>
            <a:endParaRPr lang="en-US" sz="1800" b="1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BAE28FB-5D6A-4F77-AD3E-B214C34E87F9}"/>
              </a:ext>
            </a:extLst>
          </p:cNvPr>
          <p:cNvSpPr txBox="1"/>
          <p:nvPr/>
        </p:nvSpPr>
        <p:spPr>
          <a:xfrm>
            <a:off x="4258570" y="1672355"/>
            <a:ext cx="603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01</a:t>
            </a:r>
            <a:endParaRPr lang="zh-CN" altLang="en-US" sz="28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E6CFDDE-26AB-43B0-809E-EE5FF31B89A2}"/>
              </a:ext>
            </a:extLst>
          </p:cNvPr>
          <p:cNvSpPr txBox="1"/>
          <p:nvPr/>
        </p:nvSpPr>
        <p:spPr>
          <a:xfrm>
            <a:off x="7311992" y="1672355"/>
            <a:ext cx="603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02</a:t>
            </a:r>
            <a:endParaRPr lang="zh-CN" altLang="en-US" sz="2800" dirty="0"/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id="{CEA804A3-5F6E-401D-ACB5-107168B41EA4}"/>
              </a:ext>
            </a:extLst>
          </p:cNvPr>
          <p:cNvSpPr txBox="1"/>
          <p:nvPr/>
        </p:nvSpPr>
        <p:spPr>
          <a:xfrm>
            <a:off x="1509166" y="4697791"/>
            <a:ext cx="9460944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1369807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0658916-853E-4088-A6CA-A696D9248D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0" t="33" r="22510" b="68987"/>
          <a:stretch/>
        </p:blipFill>
        <p:spPr>
          <a:xfrm>
            <a:off x="6139" y="5038077"/>
            <a:ext cx="12179721" cy="1819923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D02231FE-C671-43F3-B6B8-26DEE5108589}"/>
              </a:ext>
            </a:extLst>
          </p:cNvPr>
          <p:cNvGrpSpPr/>
          <p:nvPr/>
        </p:nvGrpSpPr>
        <p:grpSpPr>
          <a:xfrm>
            <a:off x="4175484" y="1961965"/>
            <a:ext cx="3841029" cy="3194059"/>
            <a:chOff x="3957015" y="1587255"/>
            <a:chExt cx="4296216" cy="3568769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4BF699C9-7C42-43CC-8E77-6C88A3F6279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3957015" y="3281778"/>
              <a:ext cx="4296216" cy="10697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FF5E952E-EBA2-4417-A355-DC53614F467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54011" y="1587255"/>
              <a:ext cx="0" cy="3568769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AC7986C-0438-4887-9ACB-DCC77A314F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46409" y="1945444"/>
              <a:ext cx="1129324" cy="1066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6">
              <a:extLst>
                <a:ext uri="{FF2B5EF4-FFF2-40B4-BE49-F238E27FC236}">
                  <a16:creationId xmlns:a16="http://schemas.microsoft.com/office/drawing/2014/main" id="{9D6B258B-7831-4EBE-B45F-7A2604D121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6693" y="2058480"/>
              <a:ext cx="80473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01</a:t>
              </a:r>
              <a:endParaRPr lang="zh-CN" altLang="zh-CN" sz="32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F1BBD985-293E-4E96-AE7A-B0E9FF63C8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640704" y="1945444"/>
              <a:ext cx="1129324" cy="1066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本框 8">
              <a:extLst>
                <a:ext uri="{FF2B5EF4-FFF2-40B4-BE49-F238E27FC236}">
                  <a16:creationId xmlns:a16="http://schemas.microsoft.com/office/drawing/2014/main" id="{45C9ABC5-0FB9-4B17-AAD6-72F8AC9975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50988" y="2058480"/>
              <a:ext cx="80473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02</a:t>
              </a:r>
              <a:endParaRPr lang="zh-CN" altLang="zh-CN" sz="32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B3B1D84-3BAE-4C8B-A409-497CAAFD45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713219" y="3702945"/>
              <a:ext cx="1129324" cy="1066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10">
              <a:extLst>
                <a:ext uri="{FF2B5EF4-FFF2-40B4-BE49-F238E27FC236}">
                  <a16:creationId xmlns:a16="http://schemas.microsoft.com/office/drawing/2014/main" id="{52150C51-8566-49E7-848D-3002BDEA01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3503" y="3815981"/>
              <a:ext cx="80473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04</a:t>
              </a:r>
              <a:endParaRPr lang="zh-CN" altLang="zh-CN" sz="32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17991E64-20E2-4955-BBCD-5453511435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602467" y="3702945"/>
              <a:ext cx="1129324" cy="1066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id="{EF33BAF2-7D04-46C4-BC1F-DA79C90AAC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12751" y="3815981"/>
              <a:ext cx="80473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03</a:t>
              </a:r>
              <a:endParaRPr lang="zh-CN" altLang="zh-CN" sz="32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2" name="文本框 19">
            <a:extLst>
              <a:ext uri="{FF2B5EF4-FFF2-40B4-BE49-F238E27FC236}">
                <a16:creationId xmlns:a16="http://schemas.microsoft.com/office/drawing/2014/main" id="{3984185B-76C5-4940-B92F-FE1CC32A80CA}"/>
              </a:ext>
            </a:extLst>
          </p:cNvPr>
          <p:cNvSpPr txBox="1"/>
          <p:nvPr/>
        </p:nvSpPr>
        <p:spPr>
          <a:xfrm>
            <a:off x="8016513" y="2421980"/>
            <a:ext cx="3075159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</a:p>
        </p:txBody>
      </p:sp>
      <p:sp>
        <p:nvSpPr>
          <p:cNvPr id="23" name="Title 4">
            <a:extLst>
              <a:ext uri="{FF2B5EF4-FFF2-40B4-BE49-F238E27FC236}">
                <a16:creationId xmlns:a16="http://schemas.microsoft.com/office/drawing/2014/main" id="{B251D3CC-5EB3-4C01-988A-A2AB55338875}"/>
              </a:ext>
            </a:extLst>
          </p:cNvPr>
          <p:cNvSpPr txBox="1"/>
          <p:nvPr/>
        </p:nvSpPr>
        <p:spPr>
          <a:xfrm>
            <a:off x="8016513" y="2161732"/>
            <a:ext cx="1502391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</a:t>
            </a:r>
            <a:endParaRPr lang="en-US" sz="18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4" name="文本框 19">
            <a:extLst>
              <a:ext uri="{FF2B5EF4-FFF2-40B4-BE49-F238E27FC236}">
                <a16:creationId xmlns:a16="http://schemas.microsoft.com/office/drawing/2014/main" id="{D0741CCA-E931-44F7-8DFB-95BEA87A51E9}"/>
              </a:ext>
            </a:extLst>
          </p:cNvPr>
          <p:cNvSpPr txBox="1"/>
          <p:nvPr/>
        </p:nvSpPr>
        <p:spPr>
          <a:xfrm>
            <a:off x="8016513" y="4285124"/>
            <a:ext cx="3075159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</a:p>
        </p:txBody>
      </p:sp>
      <p:sp>
        <p:nvSpPr>
          <p:cNvPr id="25" name="Title 4">
            <a:extLst>
              <a:ext uri="{FF2B5EF4-FFF2-40B4-BE49-F238E27FC236}">
                <a16:creationId xmlns:a16="http://schemas.microsoft.com/office/drawing/2014/main" id="{197C51E8-50D5-42E3-ABBF-66B49106D6FB}"/>
              </a:ext>
            </a:extLst>
          </p:cNvPr>
          <p:cNvSpPr txBox="1"/>
          <p:nvPr/>
        </p:nvSpPr>
        <p:spPr>
          <a:xfrm>
            <a:off x="8016513" y="4024876"/>
            <a:ext cx="1502391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</a:t>
            </a:r>
            <a:endParaRPr lang="en-US" sz="18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6" name="文本框 19">
            <a:extLst>
              <a:ext uri="{FF2B5EF4-FFF2-40B4-BE49-F238E27FC236}">
                <a16:creationId xmlns:a16="http://schemas.microsoft.com/office/drawing/2014/main" id="{CE5FFDB4-04DA-4B98-82FE-85BBD5C1BAF7}"/>
              </a:ext>
            </a:extLst>
          </p:cNvPr>
          <p:cNvSpPr txBox="1"/>
          <p:nvPr/>
        </p:nvSpPr>
        <p:spPr>
          <a:xfrm>
            <a:off x="1125576" y="2421980"/>
            <a:ext cx="3075159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</a:p>
        </p:txBody>
      </p:sp>
      <p:sp>
        <p:nvSpPr>
          <p:cNvPr id="27" name="Title 4">
            <a:extLst>
              <a:ext uri="{FF2B5EF4-FFF2-40B4-BE49-F238E27FC236}">
                <a16:creationId xmlns:a16="http://schemas.microsoft.com/office/drawing/2014/main" id="{FB4256D5-881F-43F5-94C2-D86F4E3F5BB3}"/>
              </a:ext>
            </a:extLst>
          </p:cNvPr>
          <p:cNvSpPr txBox="1"/>
          <p:nvPr/>
        </p:nvSpPr>
        <p:spPr>
          <a:xfrm>
            <a:off x="2718984" y="2158320"/>
            <a:ext cx="1502391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</a:t>
            </a:r>
            <a:endParaRPr lang="en-US" sz="18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8" name="文本框 19">
            <a:extLst>
              <a:ext uri="{FF2B5EF4-FFF2-40B4-BE49-F238E27FC236}">
                <a16:creationId xmlns:a16="http://schemas.microsoft.com/office/drawing/2014/main" id="{2F18356E-9207-42D2-9A62-71E665C4AB32}"/>
              </a:ext>
            </a:extLst>
          </p:cNvPr>
          <p:cNvSpPr txBox="1"/>
          <p:nvPr/>
        </p:nvSpPr>
        <p:spPr>
          <a:xfrm>
            <a:off x="1125576" y="4285124"/>
            <a:ext cx="3075159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</a:p>
        </p:txBody>
      </p:sp>
      <p:sp>
        <p:nvSpPr>
          <p:cNvPr id="29" name="Title 4">
            <a:extLst>
              <a:ext uri="{FF2B5EF4-FFF2-40B4-BE49-F238E27FC236}">
                <a16:creationId xmlns:a16="http://schemas.microsoft.com/office/drawing/2014/main" id="{B04711C1-F00E-4A84-8A53-4E382C98C80A}"/>
              </a:ext>
            </a:extLst>
          </p:cNvPr>
          <p:cNvSpPr txBox="1"/>
          <p:nvPr/>
        </p:nvSpPr>
        <p:spPr>
          <a:xfrm>
            <a:off x="2718984" y="4021464"/>
            <a:ext cx="1502391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</a:t>
            </a:r>
            <a:endParaRPr lang="en-US" sz="18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4023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526F6EA-6AA9-4B96-AB4E-6BD620C1F0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0" t="33" r="22510" b="68987"/>
          <a:stretch/>
        </p:blipFill>
        <p:spPr>
          <a:xfrm>
            <a:off x="6139" y="5038077"/>
            <a:ext cx="12179721" cy="1819923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1A0B52B2-1D33-4E3F-8F3D-A5577F32D61F}"/>
              </a:ext>
            </a:extLst>
          </p:cNvPr>
          <p:cNvGrpSpPr/>
          <p:nvPr/>
        </p:nvGrpSpPr>
        <p:grpSpPr bwMode="auto">
          <a:xfrm>
            <a:off x="7689931" y="1815878"/>
            <a:ext cx="3706290" cy="3357528"/>
            <a:chOff x="5968838" y="1414051"/>
            <a:chExt cx="4586401" cy="3627772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1E7435F4-29D1-484B-B388-4DFCA8A4D8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5388" y="2899252"/>
              <a:ext cx="4159851" cy="2142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9F637BBC-ACDD-4B35-B5E8-C67920DDD2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6908" y="2252463"/>
              <a:ext cx="3516809" cy="1811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9F2D1C8E-7043-435D-AB7E-A370B9AD5C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5468" y="1814393"/>
              <a:ext cx="2548103" cy="131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A046EC0D-D269-490D-A3F0-088265638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92968" y="1414051"/>
              <a:ext cx="1503784" cy="774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B6D16E90-4600-46D0-A403-EDDD06B9DFE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861937">
              <a:off x="5002836" y="2782764"/>
              <a:ext cx="2593422" cy="661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文本框 19">
            <a:extLst>
              <a:ext uri="{FF2B5EF4-FFF2-40B4-BE49-F238E27FC236}">
                <a16:creationId xmlns:a16="http://schemas.microsoft.com/office/drawing/2014/main" id="{C7DC4D61-4B0E-4415-B5E1-25DBC8BE1712}"/>
              </a:ext>
            </a:extLst>
          </p:cNvPr>
          <p:cNvSpPr txBox="1"/>
          <p:nvPr/>
        </p:nvSpPr>
        <p:spPr>
          <a:xfrm>
            <a:off x="1437138" y="1866822"/>
            <a:ext cx="6364150" cy="319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</a:p>
        </p:txBody>
      </p:sp>
      <p:sp>
        <p:nvSpPr>
          <p:cNvPr id="27" name="Title 4">
            <a:extLst>
              <a:ext uri="{FF2B5EF4-FFF2-40B4-BE49-F238E27FC236}">
                <a16:creationId xmlns:a16="http://schemas.microsoft.com/office/drawing/2014/main" id="{A880E033-57EF-480B-A784-92F2B6B93F94}"/>
              </a:ext>
            </a:extLst>
          </p:cNvPr>
          <p:cNvSpPr txBox="1"/>
          <p:nvPr/>
        </p:nvSpPr>
        <p:spPr>
          <a:xfrm>
            <a:off x="1437138" y="1551684"/>
            <a:ext cx="2138379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输入标题内容</a:t>
            </a:r>
            <a:endParaRPr lang="en-US" sz="18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8" name="文本框 19">
            <a:extLst>
              <a:ext uri="{FF2B5EF4-FFF2-40B4-BE49-F238E27FC236}">
                <a16:creationId xmlns:a16="http://schemas.microsoft.com/office/drawing/2014/main" id="{CB3BCC52-6B06-487B-BE11-F8968C67CC38}"/>
              </a:ext>
            </a:extLst>
          </p:cNvPr>
          <p:cNvSpPr txBox="1"/>
          <p:nvPr/>
        </p:nvSpPr>
        <p:spPr>
          <a:xfrm>
            <a:off x="1437138" y="2940965"/>
            <a:ext cx="6364150" cy="319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</a:p>
        </p:txBody>
      </p:sp>
      <p:sp>
        <p:nvSpPr>
          <p:cNvPr id="29" name="Title 4">
            <a:extLst>
              <a:ext uri="{FF2B5EF4-FFF2-40B4-BE49-F238E27FC236}">
                <a16:creationId xmlns:a16="http://schemas.microsoft.com/office/drawing/2014/main" id="{16D26E58-1F10-40E0-8FC3-B18543BBF083}"/>
              </a:ext>
            </a:extLst>
          </p:cNvPr>
          <p:cNvSpPr txBox="1"/>
          <p:nvPr/>
        </p:nvSpPr>
        <p:spPr>
          <a:xfrm>
            <a:off x="1437138" y="2625827"/>
            <a:ext cx="2138379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输入标题内容</a:t>
            </a:r>
            <a:endParaRPr lang="en-US" sz="18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0" name="文本框 19">
            <a:extLst>
              <a:ext uri="{FF2B5EF4-FFF2-40B4-BE49-F238E27FC236}">
                <a16:creationId xmlns:a16="http://schemas.microsoft.com/office/drawing/2014/main" id="{0AA8C103-C230-4993-BF1E-81F5FDA79E61}"/>
              </a:ext>
            </a:extLst>
          </p:cNvPr>
          <p:cNvSpPr txBox="1"/>
          <p:nvPr/>
        </p:nvSpPr>
        <p:spPr>
          <a:xfrm>
            <a:off x="1437138" y="4015108"/>
            <a:ext cx="6364150" cy="319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</a:p>
        </p:txBody>
      </p:sp>
      <p:sp>
        <p:nvSpPr>
          <p:cNvPr id="31" name="Title 4">
            <a:extLst>
              <a:ext uri="{FF2B5EF4-FFF2-40B4-BE49-F238E27FC236}">
                <a16:creationId xmlns:a16="http://schemas.microsoft.com/office/drawing/2014/main" id="{28CAF7C4-D980-4F18-BD3E-5BBBFBDDA688}"/>
              </a:ext>
            </a:extLst>
          </p:cNvPr>
          <p:cNvSpPr txBox="1"/>
          <p:nvPr/>
        </p:nvSpPr>
        <p:spPr>
          <a:xfrm>
            <a:off x="1437138" y="3699970"/>
            <a:ext cx="2138379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输入标题内容</a:t>
            </a:r>
            <a:endParaRPr lang="en-US" sz="18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32" name="文本框 19">
            <a:extLst>
              <a:ext uri="{FF2B5EF4-FFF2-40B4-BE49-F238E27FC236}">
                <a16:creationId xmlns:a16="http://schemas.microsoft.com/office/drawing/2014/main" id="{124DD43B-AB72-4329-85B5-5E671885965E}"/>
              </a:ext>
            </a:extLst>
          </p:cNvPr>
          <p:cNvSpPr txBox="1"/>
          <p:nvPr/>
        </p:nvSpPr>
        <p:spPr>
          <a:xfrm>
            <a:off x="1437138" y="5114343"/>
            <a:ext cx="6364150" cy="319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</a:p>
        </p:txBody>
      </p:sp>
      <p:sp>
        <p:nvSpPr>
          <p:cNvPr id="33" name="Title 4">
            <a:extLst>
              <a:ext uri="{FF2B5EF4-FFF2-40B4-BE49-F238E27FC236}">
                <a16:creationId xmlns:a16="http://schemas.microsoft.com/office/drawing/2014/main" id="{C463E189-5ADD-4915-A6C2-0854EBCD1482}"/>
              </a:ext>
            </a:extLst>
          </p:cNvPr>
          <p:cNvSpPr txBox="1"/>
          <p:nvPr/>
        </p:nvSpPr>
        <p:spPr>
          <a:xfrm>
            <a:off x="1437138" y="4799205"/>
            <a:ext cx="2138379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输入标题内容</a:t>
            </a:r>
            <a:endParaRPr lang="en-US" sz="18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9324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83A5EAC-102E-40ED-8AB5-E6AB4A1EC2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0" t="33" r="22510" b="68987"/>
          <a:stretch/>
        </p:blipFill>
        <p:spPr>
          <a:xfrm>
            <a:off x="6139" y="5038077"/>
            <a:ext cx="12179721" cy="1819923"/>
          </a:xfrm>
          <a:prstGeom prst="rect">
            <a:avLst/>
          </a:prstGeom>
        </p:spPr>
      </p:pic>
      <p:sp>
        <p:nvSpPr>
          <p:cNvPr id="3" name="文本框 30">
            <a:extLst>
              <a:ext uri="{FF2B5EF4-FFF2-40B4-BE49-F238E27FC236}">
                <a16:creationId xmlns:a16="http://schemas.microsoft.com/office/drawing/2014/main" id="{640379AB-AF2F-425B-9201-816CD874BFD4}"/>
              </a:ext>
            </a:extLst>
          </p:cNvPr>
          <p:cNvSpPr txBox="1"/>
          <p:nvPr/>
        </p:nvSpPr>
        <p:spPr>
          <a:xfrm>
            <a:off x="4853003" y="2194009"/>
            <a:ext cx="6006164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37B48D78-4425-46AF-861A-CCC10468C2D7}"/>
              </a:ext>
            </a:extLst>
          </p:cNvPr>
          <p:cNvSpPr txBox="1"/>
          <p:nvPr/>
        </p:nvSpPr>
        <p:spPr>
          <a:xfrm>
            <a:off x="4851938" y="1819923"/>
            <a:ext cx="2138379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输入标题内容</a:t>
            </a:r>
            <a:endParaRPr lang="en-US" sz="18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3C1E54C-FC16-4988-9600-D2C1158EB606}"/>
              </a:ext>
            </a:extLst>
          </p:cNvPr>
          <p:cNvSpPr/>
          <p:nvPr/>
        </p:nvSpPr>
        <p:spPr>
          <a:xfrm>
            <a:off x="4381829" y="3525947"/>
            <a:ext cx="6948511" cy="16157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文本框 30">
            <a:extLst>
              <a:ext uri="{FF2B5EF4-FFF2-40B4-BE49-F238E27FC236}">
                <a16:creationId xmlns:a16="http://schemas.microsoft.com/office/drawing/2014/main" id="{76E9AAE0-6292-4413-BA26-C36AACCFA28B}"/>
              </a:ext>
            </a:extLst>
          </p:cNvPr>
          <p:cNvSpPr txBox="1"/>
          <p:nvPr/>
        </p:nvSpPr>
        <p:spPr>
          <a:xfrm>
            <a:off x="4913753" y="4047361"/>
            <a:ext cx="6006164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F558C86E-3CEB-407B-AD8D-25539C8042E2}"/>
              </a:ext>
            </a:extLst>
          </p:cNvPr>
          <p:cNvSpPr txBox="1"/>
          <p:nvPr/>
        </p:nvSpPr>
        <p:spPr>
          <a:xfrm>
            <a:off x="4912688" y="3673275"/>
            <a:ext cx="2138379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输入标题内容</a:t>
            </a:r>
            <a:endParaRPr lang="en-US" sz="18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C125CBB-BF68-47EE-8355-9DD049F238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826" y="1624615"/>
            <a:ext cx="4944981" cy="377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383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322C58E-3125-46A7-8FCC-C4AF1D12FF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278FF47-E1CD-404D-942E-7D1C68C1500C}"/>
              </a:ext>
            </a:extLst>
          </p:cNvPr>
          <p:cNvGrpSpPr/>
          <p:nvPr/>
        </p:nvGrpSpPr>
        <p:grpSpPr>
          <a:xfrm>
            <a:off x="5391631" y="1360343"/>
            <a:ext cx="1408738" cy="3036482"/>
            <a:chOff x="3862854" y="2355203"/>
            <a:chExt cx="1408738" cy="2764433"/>
          </a:xfrm>
        </p:grpSpPr>
        <p:sp>
          <p:nvSpPr>
            <p:cNvPr id="4" name="文本框 17">
              <a:extLst>
                <a:ext uri="{FF2B5EF4-FFF2-40B4-BE49-F238E27FC236}">
                  <a16:creationId xmlns:a16="http://schemas.microsoft.com/office/drawing/2014/main" id="{FA97007B-6EF8-446F-A24D-8E39A5511900}"/>
                </a:ext>
              </a:extLst>
            </p:cNvPr>
            <p:cNvSpPr txBox="1"/>
            <p:nvPr/>
          </p:nvSpPr>
          <p:spPr>
            <a:xfrm>
              <a:off x="4653468" y="2355203"/>
              <a:ext cx="618124" cy="21015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600" dirty="0">
                  <a:latin typeface="隶书" panose="02010509060101010101" pitchFamily="49" charset="-122"/>
                  <a:ea typeface="隶书" panose="02010509060101010101" pitchFamily="49" charset="-122"/>
                </a:rPr>
                <a:t>第贰章节</a:t>
              </a:r>
            </a:p>
          </p:txBody>
        </p:sp>
        <p:sp>
          <p:nvSpPr>
            <p:cNvPr id="5" name="文本框 19">
              <a:extLst>
                <a:ext uri="{FF2B5EF4-FFF2-40B4-BE49-F238E27FC236}">
                  <a16:creationId xmlns:a16="http://schemas.microsoft.com/office/drawing/2014/main" id="{46D2DCF5-1F08-4542-A2A0-797A0074056F}"/>
                </a:ext>
              </a:extLst>
            </p:cNvPr>
            <p:cNvSpPr txBox="1"/>
            <p:nvPr/>
          </p:nvSpPr>
          <p:spPr>
            <a:xfrm>
              <a:off x="3862854" y="2513492"/>
              <a:ext cx="692497" cy="26061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18052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4BE64BF-02C6-4545-8784-7EDE8456381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0" t="33" r="22510" b="68987"/>
          <a:stretch/>
        </p:blipFill>
        <p:spPr>
          <a:xfrm>
            <a:off x="6139" y="5038077"/>
            <a:ext cx="12179721" cy="1819923"/>
          </a:xfrm>
          <a:prstGeom prst="rect">
            <a:avLst/>
          </a:prstGeom>
        </p:spPr>
      </p:pic>
      <p:sp>
        <p:nvSpPr>
          <p:cNvPr id="3" name="文本框 45">
            <a:extLst>
              <a:ext uri="{FF2B5EF4-FFF2-40B4-BE49-F238E27FC236}">
                <a16:creationId xmlns:a16="http://schemas.microsoft.com/office/drawing/2014/main" id="{3054B4F8-2B5F-4C1B-A7BC-C51E58089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4570" y="1298916"/>
            <a:ext cx="2366156" cy="6614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algn="dist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 spc="-300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  <a:endParaRPr lang="zh-CN" altLang="zh-CN" sz="2800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CE7044D-AFB0-4F1C-89D9-30FFF200C5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333" y="4571526"/>
            <a:ext cx="1937989" cy="1937989"/>
          </a:xfrm>
          <a:prstGeom prst="rect">
            <a:avLst/>
          </a:prstGeom>
        </p:spPr>
      </p:pic>
      <p:sp>
        <p:nvSpPr>
          <p:cNvPr id="8" name="文本框 45">
            <a:extLst>
              <a:ext uri="{FF2B5EF4-FFF2-40B4-BE49-F238E27FC236}">
                <a16:creationId xmlns:a16="http://schemas.microsoft.com/office/drawing/2014/main" id="{EEF1DAB9-03FE-4BB0-8D4D-4534DC937D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76256" y="2838331"/>
            <a:ext cx="2366156" cy="6614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algn="dist" eaLnBrk="1" hangingPunct="1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 spc="-300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  <a:endParaRPr lang="zh-CN" altLang="zh-CN" sz="2800" spc="-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id="{FCC004A4-EA84-4DAA-BBB0-77A461C1F864}"/>
              </a:ext>
            </a:extLst>
          </p:cNvPr>
          <p:cNvSpPr txBox="1"/>
          <p:nvPr/>
        </p:nvSpPr>
        <p:spPr>
          <a:xfrm>
            <a:off x="1734570" y="1960696"/>
            <a:ext cx="8892826" cy="652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id="{02330617-3A61-464B-BB13-83B8E3FA5F39}"/>
              </a:ext>
            </a:extLst>
          </p:cNvPr>
          <p:cNvSpPr txBox="1"/>
          <p:nvPr/>
        </p:nvSpPr>
        <p:spPr>
          <a:xfrm>
            <a:off x="1649586" y="3429000"/>
            <a:ext cx="8892826" cy="652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1864611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1532</Words>
  <Application>Microsoft Office PowerPoint</Application>
  <PresentationFormat>宽屏</PresentationFormat>
  <Paragraphs>104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WenYue GuDianMingChaoTi (Non-Commercial Use)</vt:lpstr>
      <vt:lpstr>方正北魏楷书繁体</vt:lpstr>
      <vt:lpstr>楷体</vt:lpstr>
      <vt:lpstr>隶书</vt:lpstr>
      <vt:lpstr>文悦古典明朝体 (非商业使用) W5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刘丹</dc:creator>
  <cp:lastModifiedBy>雅 客</cp:lastModifiedBy>
  <cp:revision>9</cp:revision>
  <dcterms:created xsi:type="dcterms:W3CDTF">2018-07-16T01:39:02Z</dcterms:created>
  <dcterms:modified xsi:type="dcterms:W3CDTF">2020-04-29T01:09:11Z</dcterms:modified>
</cp:coreProperties>
</file>