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Override4.xml" ContentType="application/vnd.openxmlformats-officedocument.themeOverr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Override5.xml" ContentType="application/vnd.openxmlformats-officedocument.themeOverr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Override6.xml" ContentType="application/vnd.openxmlformats-officedocument.themeOverride+xml"/>
  <Override PartName="/ppt/tags/tag2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66" r:id="rId3"/>
    <p:sldId id="258" r:id="rId4"/>
    <p:sldId id="273" r:id="rId5"/>
    <p:sldId id="274" r:id="rId6"/>
    <p:sldId id="275" r:id="rId7"/>
    <p:sldId id="276" r:id="rId8"/>
    <p:sldId id="277" r:id="rId9"/>
    <p:sldId id="278" r:id="rId10"/>
    <p:sldId id="262" r:id="rId11"/>
    <p:sldId id="267" r:id="rId12"/>
    <p:sldId id="268" r:id="rId13"/>
    <p:sldId id="269" r:id="rId14"/>
    <p:sldId id="270" r:id="rId15"/>
    <p:sldId id="271" r:id="rId16"/>
    <p:sldId id="272" r:id="rId17"/>
    <p:sldId id="263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64" r:id="rId26"/>
    <p:sldId id="279" r:id="rId27"/>
    <p:sldId id="280" r:id="rId28"/>
    <p:sldId id="281" r:id="rId29"/>
    <p:sldId id="282" r:id="rId30"/>
    <p:sldId id="283" r:id="rId31"/>
    <p:sldId id="284" r:id="rId32"/>
    <p:sldId id="261" r:id="rId33"/>
    <p:sldId id="265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4467"/>
    <a:srgbClr val="23BBBE"/>
    <a:srgbClr val="47AAED"/>
    <a:srgbClr val="191D3A"/>
    <a:srgbClr val="314260"/>
    <a:srgbClr val="212A47"/>
    <a:srgbClr val="47B0D0"/>
    <a:srgbClr val="A20000"/>
    <a:srgbClr val="A40000"/>
    <a:srgbClr val="9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83" d="100"/>
          <a:sy n="83" d="100"/>
        </p:scale>
        <p:origin x="150" y="6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2019/7/30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62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Rectangle 9958_1">
            <a:extLst>
              <a:ext uri="{FF2B5EF4-FFF2-40B4-BE49-F238E27FC236}">
                <a16:creationId xmlns:a16="http://schemas.microsoft.com/office/drawing/2014/main" xmlns="" id="{BD796DC6-E474-4E4F-9573-851D0025630E}"/>
              </a:ext>
            </a:extLst>
          </p:cNvPr>
          <p:cNvSpPr/>
          <p:nvPr userDrawn="1"/>
        </p:nvSpPr>
        <p:spPr>
          <a:xfrm>
            <a:off x="406403" y="400050"/>
            <a:ext cx="11379197" cy="6057900"/>
          </a:xfrm>
          <a:prstGeom prst="rect">
            <a:avLst/>
          </a:prstGeom>
          <a:gradFill>
            <a:gsLst>
              <a:gs pos="0">
                <a:srgbClr val="314260"/>
              </a:gs>
              <a:gs pos="100000">
                <a:srgbClr val="191D3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 sz="1800"/>
          </a:p>
        </p:txBody>
      </p:sp>
      <p:sp>
        <p:nvSpPr>
          <p:cNvPr id="214" name="任意多边形: 形状 213">
            <a:extLst>
              <a:ext uri="{FF2B5EF4-FFF2-40B4-BE49-F238E27FC236}">
                <a16:creationId xmlns:a16="http://schemas.microsoft.com/office/drawing/2014/main" xmlns="" id="{8B4266C0-A804-4DB6-B620-C53A902BA2B9}"/>
              </a:ext>
            </a:extLst>
          </p:cNvPr>
          <p:cNvSpPr/>
          <p:nvPr userDrawn="1"/>
        </p:nvSpPr>
        <p:spPr>
          <a:xfrm>
            <a:off x="0" y="0"/>
            <a:ext cx="5823392" cy="6858000"/>
          </a:xfrm>
          <a:custGeom>
            <a:avLst/>
            <a:gdLst>
              <a:gd name="connsiteX0" fmla="*/ 0 w 5070633"/>
              <a:gd name="connsiteY0" fmla="*/ 0 h 6057900"/>
              <a:gd name="connsiteX1" fmla="*/ 5070633 w 5070633"/>
              <a:gd name="connsiteY1" fmla="*/ 0 h 6057900"/>
              <a:gd name="connsiteX2" fmla="*/ 1173481 w 5070633"/>
              <a:gd name="connsiteY2" fmla="*/ 6057900 h 6057900"/>
              <a:gd name="connsiteX3" fmla="*/ 0 w 5070633"/>
              <a:gd name="connsiteY3" fmla="*/ 6057900 h 6057900"/>
              <a:gd name="connsiteX4" fmla="*/ 0 w 5070633"/>
              <a:gd name="connsiteY4" fmla="*/ 0 h 605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0633" h="6057900">
                <a:moveTo>
                  <a:pt x="0" y="0"/>
                </a:moveTo>
                <a:lnTo>
                  <a:pt x="5070633" y="0"/>
                </a:lnTo>
                <a:lnTo>
                  <a:pt x="1173481" y="6057900"/>
                </a:lnTo>
                <a:lnTo>
                  <a:pt x="0" y="60579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2000">
                <a:schemeClr val="accent3"/>
              </a:gs>
              <a:gs pos="32000">
                <a:schemeClr val="accent3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302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 sz="180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5621005" y="1533295"/>
            <a:ext cx="5293740" cy="1442134"/>
          </a:xfrm>
        </p:spPr>
        <p:txBody>
          <a:bodyPr anchor="b" anchorCtr="0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096002" y="4921733"/>
            <a:ext cx="2322287" cy="42967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</a:defRPr>
            </a:lvl1pPr>
            <a:lvl2pPr marL="457166" indent="0">
              <a:buNone/>
              <a:defRPr/>
            </a:lvl2pPr>
            <a:lvl3pPr marL="914330" indent="0">
              <a:buNone/>
              <a:defRPr/>
            </a:lvl3pPr>
            <a:lvl4pPr marL="1371496" indent="0">
              <a:buNone/>
              <a:defRPr/>
            </a:lvl4pPr>
            <a:lvl5pPr marL="1828664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8737602" y="4919590"/>
            <a:ext cx="2322287" cy="429673"/>
          </a:xfrm>
          <a:prstGeom prst="roundRect">
            <a:avLst>
              <a:gd name="adj" fmla="val 50000"/>
            </a:avLst>
          </a:prstGeom>
          <a:solidFill>
            <a:srgbClr val="364467"/>
          </a:solidFill>
        </p:spPr>
        <p:txBody>
          <a:bodyPr vert="horz" anchor="ctr">
            <a:noAutofit/>
          </a:bodyPr>
          <a:lstStyle>
            <a:lvl1pPr marL="0" indent="0" algn="ctr">
              <a:buNone/>
              <a:defRPr sz="1400" b="0">
                <a:solidFill>
                  <a:schemeClr val="bg1"/>
                </a:solidFill>
              </a:defRPr>
            </a:lvl1pPr>
            <a:lvl2pPr marL="457166" indent="0">
              <a:buNone/>
              <a:defRPr/>
            </a:lvl2pPr>
            <a:lvl3pPr marL="914330" indent="0">
              <a:buNone/>
              <a:defRPr/>
            </a:lvl3pPr>
            <a:lvl4pPr marL="1371496" indent="0">
              <a:buNone/>
              <a:defRPr/>
            </a:lvl4pPr>
            <a:lvl5pPr marL="1828664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5621003" y="3127181"/>
            <a:ext cx="4111171" cy="475900"/>
          </a:xfrm>
          <a:noFill/>
        </p:spPr>
        <p:txBody>
          <a:bodyPr anchor="ctr" anchorCtr="1">
            <a:no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67" indent="0" algn="ctr">
              <a:buNone/>
              <a:defRPr sz="2000"/>
            </a:lvl2pPr>
            <a:lvl3pPr marL="914332" indent="0" algn="ctr">
              <a:buNone/>
              <a:defRPr sz="1800"/>
            </a:lvl3pPr>
            <a:lvl4pPr marL="1371498" indent="0" algn="ctr">
              <a:buNone/>
              <a:defRPr sz="1600"/>
            </a:lvl4pPr>
            <a:lvl5pPr marL="1828664" indent="0" algn="ctr">
              <a:buNone/>
              <a:defRPr sz="1600"/>
            </a:lvl5pPr>
            <a:lvl6pPr marL="2285830" indent="0" algn="ctr">
              <a:buNone/>
              <a:defRPr sz="1600"/>
            </a:lvl6pPr>
            <a:lvl7pPr marL="2742994" indent="0" algn="ctr">
              <a:buNone/>
              <a:defRPr sz="1600"/>
            </a:lvl7pPr>
            <a:lvl8pPr marL="3200160" indent="0" algn="ctr">
              <a:buNone/>
              <a:defRPr sz="1600"/>
            </a:lvl8pPr>
            <a:lvl9pPr marL="3657327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560" name="图形 10559">
            <a:extLst>
              <a:ext uri="{FF2B5EF4-FFF2-40B4-BE49-F238E27FC236}">
                <a16:creationId xmlns:a16="http://schemas.microsoft.com/office/drawing/2014/main" xmlns="" id="{ACD5C334-6375-404C-86AB-C1DF4DFE0F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257657" y="757240"/>
            <a:ext cx="5124320" cy="55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958_1">
            <a:extLst>
              <a:ext uri="{FF2B5EF4-FFF2-40B4-BE49-F238E27FC236}">
                <a16:creationId xmlns:a16="http://schemas.microsoft.com/office/drawing/2014/main" xmlns="" id="{307BE06F-92E7-4662-952E-3BDF04F94697}"/>
              </a:ext>
            </a:extLst>
          </p:cNvPr>
          <p:cNvSpPr/>
          <p:nvPr userDrawn="1"/>
        </p:nvSpPr>
        <p:spPr>
          <a:xfrm>
            <a:off x="406403" y="3553280"/>
            <a:ext cx="11379197" cy="2904671"/>
          </a:xfrm>
          <a:prstGeom prst="rect">
            <a:avLst/>
          </a:prstGeom>
          <a:gradFill>
            <a:gsLst>
              <a:gs pos="0">
                <a:srgbClr val="314260"/>
              </a:gs>
              <a:gs pos="100000">
                <a:srgbClr val="191D3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 sz="1800"/>
          </a:p>
        </p:txBody>
      </p: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675700" y="381907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76816" y="4714424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16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3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4" name="图形 3">
            <a:extLst>
              <a:ext uri="{FF2B5EF4-FFF2-40B4-BE49-F238E27FC236}">
                <a16:creationId xmlns:a16="http://schemas.microsoft.com/office/drawing/2014/main" xmlns="" id="{8F9FB1DD-28C7-465D-9F8D-AB1C7B8C53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390867" y="757240"/>
            <a:ext cx="5124320" cy="553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2019/7/30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xmlns="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xmlns="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301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2019/7/30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958_1">
            <a:extLst>
              <a:ext uri="{FF2B5EF4-FFF2-40B4-BE49-F238E27FC236}">
                <a16:creationId xmlns:a16="http://schemas.microsoft.com/office/drawing/2014/main" xmlns="" id="{6095B099-8FCE-4F7E-BE55-FBA42E3100B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314260"/>
              </a:gs>
              <a:gs pos="100000">
                <a:srgbClr val="191D3A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 sz="1800"/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5662839" y="1135065"/>
            <a:ext cx="5426076" cy="1621509"/>
          </a:xfrm>
        </p:spPr>
        <p:txBody>
          <a:bodyPr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5662839" y="3441300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4" marR="0" lvl="0" indent="-228584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xmlns="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62839" y="3145030"/>
            <a:ext cx="5426076" cy="296271"/>
          </a:xfrm>
        </p:spPr>
        <p:txBody>
          <a:bodyPr vert="horz" anchor="ctr">
            <a:noAutofit/>
          </a:bodyPr>
          <a:lstStyle>
            <a:lvl1pPr marL="0" indent="0" algn="r">
              <a:buNone/>
              <a:defRPr sz="1500" b="0">
                <a:solidFill>
                  <a:schemeClr val="bg1"/>
                </a:solidFill>
              </a:defRPr>
            </a:lvl1pPr>
            <a:lvl2pPr marL="457166" indent="0">
              <a:buNone/>
              <a:defRPr/>
            </a:lvl2pPr>
            <a:lvl3pPr marL="914330" indent="0">
              <a:buNone/>
              <a:defRPr/>
            </a:lvl3pPr>
            <a:lvl4pPr marL="1371496" indent="0">
              <a:buNone/>
              <a:defRPr/>
            </a:lvl4pPr>
            <a:lvl5pPr marL="1828664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E61B3ED7-D49B-4961-A935-FABAB7637BD2}"/>
              </a:ext>
            </a:extLst>
          </p:cNvPr>
          <p:cNvSpPr/>
          <p:nvPr userDrawn="1"/>
        </p:nvSpPr>
        <p:spPr>
          <a:xfrm>
            <a:off x="0" y="0"/>
            <a:ext cx="5823392" cy="6858000"/>
          </a:xfrm>
          <a:custGeom>
            <a:avLst/>
            <a:gdLst>
              <a:gd name="connsiteX0" fmla="*/ 0 w 5070633"/>
              <a:gd name="connsiteY0" fmla="*/ 0 h 6057900"/>
              <a:gd name="connsiteX1" fmla="*/ 5070633 w 5070633"/>
              <a:gd name="connsiteY1" fmla="*/ 0 h 6057900"/>
              <a:gd name="connsiteX2" fmla="*/ 1173481 w 5070633"/>
              <a:gd name="connsiteY2" fmla="*/ 6057900 h 6057900"/>
              <a:gd name="connsiteX3" fmla="*/ 0 w 5070633"/>
              <a:gd name="connsiteY3" fmla="*/ 6057900 h 6057900"/>
              <a:gd name="connsiteX4" fmla="*/ 0 w 5070633"/>
              <a:gd name="connsiteY4" fmla="*/ 0 h 605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0633" h="6057900">
                <a:moveTo>
                  <a:pt x="0" y="0"/>
                </a:moveTo>
                <a:lnTo>
                  <a:pt x="5070633" y="0"/>
                </a:lnTo>
                <a:lnTo>
                  <a:pt x="1173481" y="6057900"/>
                </a:lnTo>
                <a:lnTo>
                  <a:pt x="0" y="60579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92000">
                <a:schemeClr val="accent3"/>
              </a:gs>
              <a:gs pos="32000">
                <a:schemeClr val="accent3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3302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 sz="1800"/>
          </a:p>
        </p:txBody>
      </p:sp>
      <p:pic>
        <p:nvPicPr>
          <p:cNvPr id="8" name="图形 7">
            <a:extLst>
              <a:ext uri="{FF2B5EF4-FFF2-40B4-BE49-F238E27FC236}">
                <a16:creationId xmlns:a16="http://schemas.microsoft.com/office/drawing/2014/main" xmlns="" id="{D01B4111-60B7-4071-AB0E-A7B9E41ACD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93691" y="580011"/>
            <a:ext cx="5452252" cy="589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5" y="3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5" y="1123952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5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xmlns="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5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2019/7/30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xmlns="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5" y="6240465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xmlns="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5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32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3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5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7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2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10" indent="-228584" algn="l" defTabSz="9143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2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7" algn="l" defTabSz="9143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3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6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5966816" y="1178759"/>
            <a:ext cx="5625109" cy="2392731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b="0" dirty="0" smtClean="0"/>
              <a:t>2.5D</a:t>
            </a:r>
            <a:r>
              <a:rPr lang="zh-CN" altLang="en-US" sz="3600" b="0" dirty="0" smtClean="0"/>
              <a:t>扁平化</a:t>
            </a:r>
            <a:r>
              <a:rPr lang="en-US" altLang="zh-CN" sz="3600" b="0" dirty="0" smtClean="0"/>
              <a:t/>
            </a:r>
            <a:br>
              <a:rPr lang="en-US" altLang="zh-CN" sz="3600" b="0" dirty="0" smtClean="0"/>
            </a:br>
            <a:r>
              <a:rPr lang="zh-CN" altLang="en-US" sz="8600" dirty="0" smtClean="0"/>
              <a:t>医疗药业</a:t>
            </a:r>
            <a:r>
              <a:rPr lang="en-US" altLang="zh-CN" sz="4400" dirty="0"/>
              <a:t/>
            </a:r>
            <a:br>
              <a:rPr lang="en-US" altLang="zh-CN" sz="4400" dirty="0"/>
            </a:br>
            <a:r>
              <a:rPr lang="en-US" altLang="zh-CN" sz="3200" b="0" dirty="0" smtClean="0"/>
              <a:t>PPT</a:t>
            </a:r>
            <a:r>
              <a:rPr lang="zh-CN" altLang="en-US" sz="3200" b="0" dirty="0" smtClean="0"/>
              <a:t>主题模板</a:t>
            </a:r>
            <a:endParaRPr lang="zh-CN" altLang="en-US" b="0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dirty="0"/>
              <a:t>Designed by iSlide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E816FA1-D0C3-43C7-A1BD-866EE862E1C2}"/>
              </a:ext>
            </a:extLst>
          </p:cNvPr>
          <p:cNvSpPr txBox="1"/>
          <p:nvPr/>
        </p:nvSpPr>
        <p:spPr>
          <a:xfrm>
            <a:off x="968131" y="844033"/>
            <a:ext cx="1395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151" dirty="0">
                <a:solidFill>
                  <a:schemeClr val="bg1"/>
                </a:solidFill>
              </a:rPr>
              <a:t>LOGO</a:t>
            </a:r>
            <a:r>
              <a:rPr lang="en-US" altLang="zh-CN" spc="-151" dirty="0">
                <a:solidFill>
                  <a:schemeClr val="bg1"/>
                </a:solidFill>
              </a:rPr>
              <a:t> HERE</a:t>
            </a:r>
            <a:endParaRPr lang="zh-CN" altLang="en-US" spc="-151" dirty="0">
              <a:solidFill>
                <a:schemeClr val="bg1"/>
              </a:solidFill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E95C0B0-1512-48B2-AE8C-093A58F9BE1B}"/>
              </a:ext>
            </a:extLst>
          </p:cNvPr>
          <p:cNvGrpSpPr/>
          <p:nvPr/>
        </p:nvGrpSpPr>
        <p:grpSpPr>
          <a:xfrm flipH="1">
            <a:off x="6096001" y="3035792"/>
            <a:ext cx="4942335" cy="0"/>
            <a:chOff x="6096000" y="3064201"/>
            <a:chExt cx="2686050" cy="0"/>
          </a:xfrm>
        </p:grpSpPr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478F53BE-6C20-44E3-B919-2573C3E85EA9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064201"/>
              <a:ext cx="2162175" cy="0"/>
            </a:xfrm>
            <a:prstGeom prst="line">
              <a:avLst/>
            </a:prstGeom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42742EEB-E014-4BAB-A63A-9FAA8C544A98}"/>
                </a:ext>
              </a:extLst>
            </p:cNvPr>
            <p:cNvCxnSpPr>
              <a:cxnSpLocks/>
            </p:cNvCxnSpPr>
            <p:nvPr/>
          </p:nvCxnSpPr>
          <p:spPr>
            <a:xfrm>
              <a:off x="8172450" y="3064201"/>
              <a:ext cx="609600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4F69230-F3A6-4586-9371-A858F4763E9F}"/>
              </a:ext>
            </a:extLst>
          </p:cNvPr>
          <p:cNvSpPr txBox="1"/>
          <p:nvPr/>
        </p:nvSpPr>
        <p:spPr>
          <a:xfrm>
            <a:off x="826176" y="1601978"/>
            <a:ext cx="1975083" cy="171726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</a:t>
            </a:r>
            <a:r>
              <a:rPr lang="en-US" altLang="zh-CN" spc="1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742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5E1181F-09F6-4C46-BBAA-718B08571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A8A1526-6708-47F7-A65A-70C23E068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6A0847E-A9FD-4AF0-BB8E-81489CE76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19752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E936C236-4F92-4AE0-ABF7-03D11450746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3950"/>
            <a:ext cx="10850563" cy="5019675"/>
            <a:chOff x="669925" y="1123950"/>
            <a:chExt cx="10850563" cy="5019675"/>
          </a:xfrm>
        </p:grpSpPr>
        <p:grpSp>
          <p:nvGrpSpPr>
            <p:cNvPr id="6" name="iŝḻiḍé">
              <a:extLst>
                <a:ext uri="{FF2B5EF4-FFF2-40B4-BE49-F238E27FC236}">
                  <a16:creationId xmlns:a16="http://schemas.microsoft.com/office/drawing/2014/main" xmlns="" id="{64D13B4E-A9BB-439B-B4E1-24B163C3FA57}"/>
                </a:ext>
              </a:extLst>
            </p:cNvPr>
            <p:cNvGrpSpPr/>
            <p:nvPr/>
          </p:nvGrpSpPr>
          <p:grpSpPr>
            <a:xfrm>
              <a:off x="6237026" y="1674000"/>
              <a:ext cx="5283462" cy="3802743"/>
              <a:chOff x="3454269" y="1674000"/>
              <a:chExt cx="5283462" cy="3802743"/>
            </a:xfrm>
          </p:grpSpPr>
          <p:grpSp>
            <p:nvGrpSpPr>
              <p:cNvPr id="11" name="ïṡ1îďé">
                <a:extLst>
                  <a:ext uri="{FF2B5EF4-FFF2-40B4-BE49-F238E27FC236}">
                    <a16:creationId xmlns:a16="http://schemas.microsoft.com/office/drawing/2014/main" xmlns="" id="{659BA73D-51C9-4BD8-8F3A-4F4DCF1A728F}"/>
                  </a:ext>
                </a:extLst>
              </p:cNvPr>
              <p:cNvGrpSpPr/>
              <p:nvPr/>
            </p:nvGrpSpPr>
            <p:grpSpPr>
              <a:xfrm>
                <a:off x="6233279" y="1674000"/>
                <a:ext cx="2504452" cy="3802743"/>
                <a:chOff x="9016036" y="1674000"/>
                <a:chExt cx="2504452" cy="3802743"/>
              </a:xfrm>
            </p:grpSpPr>
            <p:sp>
              <p:nvSpPr>
                <p:cNvPr id="26" name="iSļîďê">
                  <a:extLst>
                    <a:ext uri="{FF2B5EF4-FFF2-40B4-BE49-F238E27FC236}">
                      <a16:creationId xmlns:a16="http://schemas.microsoft.com/office/drawing/2014/main" xmlns="" id="{4BE54097-8B62-488A-9A22-68055CC87EA6}"/>
                    </a:ext>
                  </a:extLst>
                </p:cNvPr>
                <p:cNvSpPr/>
                <p:nvPr/>
              </p:nvSpPr>
              <p:spPr>
                <a:xfrm>
                  <a:off x="9021006" y="1674000"/>
                  <a:ext cx="2499482" cy="3802743"/>
                </a:xfrm>
                <a:prstGeom prst="roundRect">
                  <a:avLst>
                    <a:gd name="adj" fmla="val 12255"/>
                  </a:avLst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t" anchorCtr="1">
                  <a:noAutofit/>
                </a:bodyPr>
                <a:lstStyle/>
                <a:p>
                  <a:pPr lvl="0">
                    <a:lnSpc>
                      <a:spcPct val="120000"/>
                    </a:lnSpc>
                  </a:pPr>
                  <a:endParaRPr lang="en-US" altLang="zh-CN" sz="9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7" name="ï$ḷïdé">
                  <a:extLst>
                    <a:ext uri="{FF2B5EF4-FFF2-40B4-BE49-F238E27FC236}">
                      <a16:creationId xmlns:a16="http://schemas.microsoft.com/office/drawing/2014/main" xmlns="" id="{29E4B716-153D-495B-B306-3D5D6601A944}"/>
                    </a:ext>
                  </a:extLst>
                </p:cNvPr>
                <p:cNvSpPr/>
                <p:nvPr/>
              </p:nvSpPr>
              <p:spPr>
                <a:xfrm>
                  <a:off x="9021006" y="3886915"/>
                  <a:ext cx="2491988" cy="603504"/>
                </a:xfrm>
                <a:prstGeom prst="rect">
                  <a:avLst/>
                </a:prstGeom>
                <a:solidFill>
                  <a:schemeClr val="accent6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en-US" altLang="zh-CN"/>
                    <a:t>2</a:t>
                  </a:r>
                  <a:endParaRPr lang="en-US" altLang="zh-CN" dirty="0"/>
                </a:p>
              </p:txBody>
            </p:sp>
            <p:sp>
              <p:nvSpPr>
                <p:cNvPr id="28" name="ïsļîḋé">
                  <a:extLst>
                    <a:ext uri="{FF2B5EF4-FFF2-40B4-BE49-F238E27FC236}">
                      <a16:creationId xmlns:a16="http://schemas.microsoft.com/office/drawing/2014/main" xmlns="" id="{EFEBE5AA-3AB9-41EA-AECB-89C237F53199}"/>
                    </a:ext>
                  </a:extLst>
                </p:cNvPr>
                <p:cNvSpPr/>
                <p:nvPr/>
              </p:nvSpPr>
              <p:spPr bwMode="auto">
                <a:xfrm>
                  <a:off x="9996724" y="4701071"/>
                  <a:ext cx="540552" cy="456805"/>
                </a:xfrm>
                <a:custGeom>
                  <a:avLst/>
                  <a:gdLst>
                    <a:gd name="connsiteX0" fmla="*/ 46038 w 338138"/>
                    <a:gd name="connsiteY0" fmla="*/ 261938 h 285751"/>
                    <a:gd name="connsiteX1" fmla="*/ 38100 w 338138"/>
                    <a:gd name="connsiteY1" fmla="*/ 270670 h 285751"/>
                    <a:gd name="connsiteX2" fmla="*/ 46038 w 338138"/>
                    <a:gd name="connsiteY2" fmla="*/ 279402 h 285751"/>
                    <a:gd name="connsiteX3" fmla="*/ 53976 w 338138"/>
                    <a:gd name="connsiteY3" fmla="*/ 270670 h 285751"/>
                    <a:gd name="connsiteX4" fmla="*/ 46038 w 338138"/>
                    <a:gd name="connsiteY4" fmla="*/ 261938 h 285751"/>
                    <a:gd name="connsiteX5" fmla="*/ 288131 w 338138"/>
                    <a:gd name="connsiteY5" fmla="*/ 184150 h 285751"/>
                    <a:gd name="connsiteX6" fmla="*/ 277812 w 338138"/>
                    <a:gd name="connsiteY6" fmla="*/ 194469 h 285751"/>
                    <a:gd name="connsiteX7" fmla="*/ 288131 w 338138"/>
                    <a:gd name="connsiteY7" fmla="*/ 204788 h 285751"/>
                    <a:gd name="connsiteX8" fmla="*/ 298450 w 338138"/>
                    <a:gd name="connsiteY8" fmla="*/ 194469 h 285751"/>
                    <a:gd name="connsiteX9" fmla="*/ 288131 w 338138"/>
                    <a:gd name="connsiteY9" fmla="*/ 184150 h 285751"/>
                    <a:gd name="connsiteX10" fmla="*/ 19050 w 338138"/>
                    <a:gd name="connsiteY10" fmla="*/ 165100 h 285751"/>
                    <a:gd name="connsiteX11" fmla="*/ 19050 w 338138"/>
                    <a:gd name="connsiteY11" fmla="*/ 242888 h 285751"/>
                    <a:gd name="connsiteX12" fmla="*/ 73025 w 338138"/>
                    <a:gd name="connsiteY12" fmla="*/ 242888 h 285751"/>
                    <a:gd name="connsiteX13" fmla="*/ 73025 w 338138"/>
                    <a:gd name="connsiteY13" fmla="*/ 165100 h 285751"/>
                    <a:gd name="connsiteX14" fmla="*/ 12010 w 338138"/>
                    <a:gd name="connsiteY14" fmla="*/ 141288 h 285751"/>
                    <a:gd name="connsiteX15" fmla="*/ 81400 w 338138"/>
                    <a:gd name="connsiteY15" fmla="*/ 141288 h 285751"/>
                    <a:gd name="connsiteX16" fmla="*/ 92075 w 338138"/>
                    <a:gd name="connsiteY16" fmla="*/ 153107 h 285751"/>
                    <a:gd name="connsiteX17" fmla="*/ 92075 w 338138"/>
                    <a:gd name="connsiteY17" fmla="*/ 273932 h 285751"/>
                    <a:gd name="connsiteX18" fmla="*/ 81400 w 338138"/>
                    <a:gd name="connsiteY18" fmla="*/ 285751 h 285751"/>
                    <a:gd name="connsiteX19" fmla="*/ 12010 w 338138"/>
                    <a:gd name="connsiteY19" fmla="*/ 285751 h 285751"/>
                    <a:gd name="connsiteX20" fmla="*/ 0 w 338138"/>
                    <a:gd name="connsiteY20" fmla="*/ 273932 h 285751"/>
                    <a:gd name="connsiteX21" fmla="*/ 0 w 338138"/>
                    <a:gd name="connsiteY21" fmla="*/ 153107 h 285751"/>
                    <a:gd name="connsiteX22" fmla="*/ 12010 w 338138"/>
                    <a:gd name="connsiteY22" fmla="*/ 141288 h 285751"/>
                    <a:gd name="connsiteX23" fmla="*/ 55002 w 338138"/>
                    <a:gd name="connsiteY23" fmla="*/ 82550 h 285751"/>
                    <a:gd name="connsiteX24" fmla="*/ 175185 w 338138"/>
                    <a:gd name="connsiteY24" fmla="*/ 82550 h 285751"/>
                    <a:gd name="connsiteX25" fmla="*/ 193675 w 338138"/>
                    <a:gd name="connsiteY25" fmla="*/ 99703 h 285751"/>
                    <a:gd name="connsiteX26" fmla="*/ 193675 w 338138"/>
                    <a:gd name="connsiteY26" fmla="*/ 268597 h 285751"/>
                    <a:gd name="connsiteX27" fmla="*/ 175185 w 338138"/>
                    <a:gd name="connsiteY27" fmla="*/ 285750 h 285751"/>
                    <a:gd name="connsiteX28" fmla="*/ 107830 w 338138"/>
                    <a:gd name="connsiteY28" fmla="*/ 285750 h 285751"/>
                    <a:gd name="connsiteX29" fmla="*/ 109151 w 338138"/>
                    <a:gd name="connsiteY29" fmla="*/ 276514 h 285751"/>
                    <a:gd name="connsiteX30" fmla="*/ 109151 w 338138"/>
                    <a:gd name="connsiteY30" fmla="*/ 273875 h 285751"/>
                    <a:gd name="connsiteX31" fmla="*/ 115754 w 338138"/>
                    <a:gd name="connsiteY31" fmla="*/ 275194 h 285751"/>
                    <a:gd name="connsiteX32" fmla="*/ 124999 w 338138"/>
                    <a:gd name="connsiteY32" fmla="*/ 264639 h 285751"/>
                    <a:gd name="connsiteX33" fmla="*/ 115754 w 338138"/>
                    <a:gd name="connsiteY33" fmla="*/ 254083 h 285751"/>
                    <a:gd name="connsiteX34" fmla="*/ 109151 w 338138"/>
                    <a:gd name="connsiteY34" fmla="*/ 256722 h 285751"/>
                    <a:gd name="connsiteX35" fmla="*/ 109151 w 338138"/>
                    <a:gd name="connsiteY35" fmla="*/ 235610 h 285751"/>
                    <a:gd name="connsiteX36" fmla="*/ 168582 w 338138"/>
                    <a:gd name="connsiteY36" fmla="*/ 235610 h 285751"/>
                    <a:gd name="connsiteX37" fmla="*/ 168582 w 338138"/>
                    <a:gd name="connsiteY37" fmla="*/ 110259 h 285751"/>
                    <a:gd name="connsiteX38" fmla="*/ 61606 w 338138"/>
                    <a:gd name="connsiteY38" fmla="*/ 110259 h 285751"/>
                    <a:gd name="connsiteX39" fmla="*/ 61606 w 338138"/>
                    <a:gd name="connsiteY39" fmla="*/ 126093 h 285751"/>
                    <a:gd name="connsiteX40" fmla="*/ 36512 w 338138"/>
                    <a:gd name="connsiteY40" fmla="*/ 126093 h 285751"/>
                    <a:gd name="connsiteX41" fmla="*/ 36512 w 338138"/>
                    <a:gd name="connsiteY41" fmla="*/ 99703 h 285751"/>
                    <a:gd name="connsiteX42" fmla="*/ 55002 w 338138"/>
                    <a:gd name="connsiteY42" fmla="*/ 82550 h 285751"/>
                    <a:gd name="connsiteX43" fmla="*/ 102729 w 338138"/>
                    <a:gd name="connsiteY43" fmla="*/ 0 h 285751"/>
                    <a:gd name="connsiteX44" fmla="*/ 305260 w 338138"/>
                    <a:gd name="connsiteY44" fmla="*/ 0 h 285751"/>
                    <a:gd name="connsiteX45" fmla="*/ 338138 w 338138"/>
                    <a:gd name="connsiteY45" fmla="*/ 34237 h 285751"/>
                    <a:gd name="connsiteX46" fmla="*/ 338138 w 338138"/>
                    <a:gd name="connsiteY46" fmla="*/ 188306 h 285751"/>
                    <a:gd name="connsiteX47" fmla="*/ 305260 w 338138"/>
                    <a:gd name="connsiteY47" fmla="*/ 221226 h 285751"/>
                    <a:gd name="connsiteX48" fmla="*/ 234242 w 338138"/>
                    <a:gd name="connsiteY48" fmla="*/ 221226 h 285751"/>
                    <a:gd name="connsiteX49" fmla="*/ 234242 w 338138"/>
                    <a:gd name="connsiteY49" fmla="*/ 243612 h 285751"/>
                    <a:gd name="connsiteX50" fmla="*/ 265806 w 338138"/>
                    <a:gd name="connsiteY50" fmla="*/ 243612 h 285751"/>
                    <a:gd name="connsiteX51" fmla="*/ 277642 w 338138"/>
                    <a:gd name="connsiteY51" fmla="*/ 256780 h 285751"/>
                    <a:gd name="connsiteX52" fmla="*/ 277642 w 338138"/>
                    <a:gd name="connsiteY52" fmla="*/ 272582 h 285751"/>
                    <a:gd name="connsiteX53" fmla="*/ 265806 w 338138"/>
                    <a:gd name="connsiteY53" fmla="*/ 285750 h 285751"/>
                    <a:gd name="connsiteX54" fmla="*/ 205309 w 338138"/>
                    <a:gd name="connsiteY54" fmla="*/ 285750 h 285751"/>
                    <a:gd name="connsiteX55" fmla="*/ 210570 w 338138"/>
                    <a:gd name="connsiteY55" fmla="*/ 269948 h 285751"/>
                    <a:gd name="connsiteX56" fmla="*/ 210570 w 338138"/>
                    <a:gd name="connsiteY56" fmla="*/ 213325 h 285751"/>
                    <a:gd name="connsiteX57" fmla="*/ 210570 w 338138"/>
                    <a:gd name="connsiteY57" fmla="*/ 172504 h 285751"/>
                    <a:gd name="connsiteX58" fmla="*/ 296054 w 338138"/>
                    <a:gd name="connsiteY58" fmla="*/ 172504 h 285751"/>
                    <a:gd name="connsiteX59" fmla="*/ 309205 w 338138"/>
                    <a:gd name="connsiteY59" fmla="*/ 159335 h 285751"/>
                    <a:gd name="connsiteX60" fmla="*/ 309205 w 338138"/>
                    <a:gd name="connsiteY60" fmla="*/ 39504 h 285751"/>
                    <a:gd name="connsiteX61" fmla="*/ 296054 w 338138"/>
                    <a:gd name="connsiteY61" fmla="*/ 27653 h 285751"/>
                    <a:gd name="connsiteX62" fmla="*/ 110620 w 338138"/>
                    <a:gd name="connsiteY62" fmla="*/ 27653 h 285751"/>
                    <a:gd name="connsiteX63" fmla="*/ 98783 w 338138"/>
                    <a:gd name="connsiteY63" fmla="*/ 39504 h 285751"/>
                    <a:gd name="connsiteX64" fmla="*/ 98783 w 338138"/>
                    <a:gd name="connsiteY64" fmla="*/ 65841 h 285751"/>
                    <a:gd name="connsiteX65" fmla="*/ 69850 w 338138"/>
                    <a:gd name="connsiteY65" fmla="*/ 65841 h 285751"/>
                    <a:gd name="connsiteX66" fmla="*/ 69850 w 338138"/>
                    <a:gd name="connsiteY66" fmla="*/ 34237 h 285751"/>
                    <a:gd name="connsiteX67" fmla="*/ 102729 w 338138"/>
                    <a:gd name="connsiteY67" fmla="*/ 0 h 285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38138" h="285751">
                      <a:moveTo>
                        <a:pt x="46038" y="261938"/>
                      </a:moveTo>
                      <a:cubicBezTo>
                        <a:pt x="41654" y="261938"/>
                        <a:pt x="38100" y="265847"/>
                        <a:pt x="38100" y="270670"/>
                      </a:cubicBezTo>
                      <a:cubicBezTo>
                        <a:pt x="38100" y="275493"/>
                        <a:pt x="41654" y="279402"/>
                        <a:pt x="46038" y="279402"/>
                      </a:cubicBezTo>
                      <a:cubicBezTo>
                        <a:pt x="50422" y="279402"/>
                        <a:pt x="53976" y="275493"/>
                        <a:pt x="53976" y="270670"/>
                      </a:cubicBezTo>
                      <a:cubicBezTo>
                        <a:pt x="53976" y="265847"/>
                        <a:pt x="50422" y="261938"/>
                        <a:pt x="46038" y="261938"/>
                      </a:cubicBezTo>
                      <a:close/>
                      <a:moveTo>
                        <a:pt x="288131" y="184150"/>
                      </a:moveTo>
                      <a:cubicBezTo>
                        <a:pt x="282432" y="184150"/>
                        <a:pt x="277812" y="188770"/>
                        <a:pt x="277812" y="194469"/>
                      </a:cubicBezTo>
                      <a:cubicBezTo>
                        <a:pt x="277812" y="200168"/>
                        <a:pt x="282432" y="204788"/>
                        <a:pt x="288131" y="204788"/>
                      </a:cubicBezTo>
                      <a:cubicBezTo>
                        <a:pt x="293830" y="204788"/>
                        <a:pt x="298450" y="200168"/>
                        <a:pt x="298450" y="194469"/>
                      </a:cubicBezTo>
                      <a:cubicBezTo>
                        <a:pt x="298450" y="188770"/>
                        <a:pt x="293830" y="184150"/>
                        <a:pt x="288131" y="184150"/>
                      </a:cubicBezTo>
                      <a:close/>
                      <a:moveTo>
                        <a:pt x="19050" y="165100"/>
                      </a:moveTo>
                      <a:lnTo>
                        <a:pt x="19050" y="242888"/>
                      </a:lnTo>
                      <a:lnTo>
                        <a:pt x="73025" y="242888"/>
                      </a:lnTo>
                      <a:lnTo>
                        <a:pt x="73025" y="165100"/>
                      </a:lnTo>
                      <a:close/>
                      <a:moveTo>
                        <a:pt x="12010" y="141288"/>
                      </a:moveTo>
                      <a:cubicBezTo>
                        <a:pt x="12010" y="141288"/>
                        <a:pt x="12010" y="141288"/>
                        <a:pt x="81400" y="141288"/>
                      </a:cubicBezTo>
                      <a:cubicBezTo>
                        <a:pt x="86738" y="141288"/>
                        <a:pt x="92075" y="146541"/>
                        <a:pt x="92075" y="153107"/>
                      </a:cubicBezTo>
                      <a:cubicBezTo>
                        <a:pt x="92075" y="153107"/>
                        <a:pt x="92075" y="153107"/>
                        <a:pt x="92075" y="273932"/>
                      </a:cubicBezTo>
                      <a:cubicBezTo>
                        <a:pt x="92075" y="280498"/>
                        <a:pt x="86738" y="285751"/>
                        <a:pt x="81400" y="285751"/>
                      </a:cubicBezTo>
                      <a:cubicBezTo>
                        <a:pt x="81400" y="285751"/>
                        <a:pt x="81400" y="285751"/>
                        <a:pt x="12010" y="285751"/>
                      </a:cubicBezTo>
                      <a:cubicBezTo>
                        <a:pt x="5337" y="285751"/>
                        <a:pt x="0" y="280498"/>
                        <a:pt x="0" y="273932"/>
                      </a:cubicBezTo>
                      <a:cubicBezTo>
                        <a:pt x="0" y="273932"/>
                        <a:pt x="0" y="273932"/>
                        <a:pt x="0" y="153107"/>
                      </a:cubicBezTo>
                      <a:cubicBezTo>
                        <a:pt x="0" y="146541"/>
                        <a:pt x="5337" y="141288"/>
                        <a:pt x="12010" y="141288"/>
                      </a:cubicBezTo>
                      <a:close/>
                      <a:moveTo>
                        <a:pt x="55002" y="82550"/>
                      </a:moveTo>
                      <a:cubicBezTo>
                        <a:pt x="55002" y="82550"/>
                        <a:pt x="55002" y="82550"/>
                        <a:pt x="175185" y="82550"/>
                      </a:cubicBezTo>
                      <a:cubicBezTo>
                        <a:pt x="185751" y="82550"/>
                        <a:pt x="193675" y="90467"/>
                        <a:pt x="193675" y="99703"/>
                      </a:cubicBezTo>
                      <a:cubicBezTo>
                        <a:pt x="193675" y="99703"/>
                        <a:pt x="193675" y="99703"/>
                        <a:pt x="193675" y="268597"/>
                      </a:cubicBezTo>
                      <a:cubicBezTo>
                        <a:pt x="193675" y="277833"/>
                        <a:pt x="185751" y="285750"/>
                        <a:pt x="175185" y="285750"/>
                      </a:cubicBezTo>
                      <a:cubicBezTo>
                        <a:pt x="175185" y="285750"/>
                        <a:pt x="175185" y="285750"/>
                        <a:pt x="107830" y="285750"/>
                      </a:cubicBezTo>
                      <a:cubicBezTo>
                        <a:pt x="109151" y="283111"/>
                        <a:pt x="109151" y="280472"/>
                        <a:pt x="109151" y="276514"/>
                      </a:cubicBezTo>
                      <a:cubicBezTo>
                        <a:pt x="109151" y="276514"/>
                        <a:pt x="109151" y="276514"/>
                        <a:pt x="109151" y="273875"/>
                      </a:cubicBezTo>
                      <a:cubicBezTo>
                        <a:pt x="110471" y="273875"/>
                        <a:pt x="113113" y="275194"/>
                        <a:pt x="115754" y="275194"/>
                      </a:cubicBezTo>
                      <a:cubicBezTo>
                        <a:pt x="121037" y="275194"/>
                        <a:pt x="124999" y="271236"/>
                        <a:pt x="124999" y="264639"/>
                      </a:cubicBezTo>
                      <a:cubicBezTo>
                        <a:pt x="124999" y="259361"/>
                        <a:pt x="121037" y="254083"/>
                        <a:pt x="115754" y="254083"/>
                      </a:cubicBezTo>
                      <a:cubicBezTo>
                        <a:pt x="113113" y="254083"/>
                        <a:pt x="110471" y="255402"/>
                        <a:pt x="109151" y="256722"/>
                      </a:cubicBezTo>
                      <a:cubicBezTo>
                        <a:pt x="109151" y="256722"/>
                        <a:pt x="109151" y="256722"/>
                        <a:pt x="109151" y="235610"/>
                      </a:cubicBezTo>
                      <a:cubicBezTo>
                        <a:pt x="109151" y="235610"/>
                        <a:pt x="109151" y="235610"/>
                        <a:pt x="168582" y="235610"/>
                      </a:cubicBezTo>
                      <a:cubicBezTo>
                        <a:pt x="168582" y="235610"/>
                        <a:pt x="168582" y="235610"/>
                        <a:pt x="168582" y="110259"/>
                      </a:cubicBezTo>
                      <a:cubicBezTo>
                        <a:pt x="168582" y="110259"/>
                        <a:pt x="168582" y="110259"/>
                        <a:pt x="61606" y="110259"/>
                      </a:cubicBezTo>
                      <a:cubicBezTo>
                        <a:pt x="61606" y="110259"/>
                        <a:pt x="61606" y="110259"/>
                        <a:pt x="61606" y="126093"/>
                      </a:cubicBezTo>
                      <a:cubicBezTo>
                        <a:pt x="61606" y="126093"/>
                        <a:pt x="61606" y="126093"/>
                        <a:pt x="36512" y="126093"/>
                      </a:cubicBezTo>
                      <a:cubicBezTo>
                        <a:pt x="36512" y="126093"/>
                        <a:pt x="36512" y="126093"/>
                        <a:pt x="36512" y="99703"/>
                      </a:cubicBezTo>
                      <a:cubicBezTo>
                        <a:pt x="36512" y="90467"/>
                        <a:pt x="45757" y="82550"/>
                        <a:pt x="55002" y="82550"/>
                      </a:cubicBezTo>
                      <a:close/>
                      <a:moveTo>
                        <a:pt x="102729" y="0"/>
                      </a:moveTo>
                      <a:cubicBezTo>
                        <a:pt x="102729" y="0"/>
                        <a:pt x="102729" y="0"/>
                        <a:pt x="305260" y="0"/>
                      </a:cubicBezTo>
                      <a:cubicBezTo>
                        <a:pt x="323672" y="0"/>
                        <a:pt x="338138" y="15802"/>
                        <a:pt x="338138" y="34237"/>
                      </a:cubicBezTo>
                      <a:cubicBezTo>
                        <a:pt x="338138" y="34237"/>
                        <a:pt x="338138" y="34237"/>
                        <a:pt x="338138" y="188306"/>
                      </a:cubicBezTo>
                      <a:cubicBezTo>
                        <a:pt x="338138" y="206741"/>
                        <a:pt x="323672" y="221226"/>
                        <a:pt x="305260" y="221226"/>
                      </a:cubicBezTo>
                      <a:cubicBezTo>
                        <a:pt x="305260" y="221226"/>
                        <a:pt x="305260" y="221226"/>
                        <a:pt x="234242" y="221226"/>
                      </a:cubicBezTo>
                      <a:cubicBezTo>
                        <a:pt x="234242" y="221226"/>
                        <a:pt x="234242" y="221226"/>
                        <a:pt x="234242" y="243612"/>
                      </a:cubicBezTo>
                      <a:cubicBezTo>
                        <a:pt x="234242" y="243612"/>
                        <a:pt x="234242" y="243612"/>
                        <a:pt x="265806" y="243612"/>
                      </a:cubicBezTo>
                      <a:cubicBezTo>
                        <a:pt x="272381" y="243612"/>
                        <a:pt x="277642" y="250196"/>
                        <a:pt x="277642" y="256780"/>
                      </a:cubicBezTo>
                      <a:cubicBezTo>
                        <a:pt x="277642" y="256780"/>
                        <a:pt x="277642" y="256780"/>
                        <a:pt x="277642" y="272582"/>
                      </a:cubicBezTo>
                      <a:cubicBezTo>
                        <a:pt x="277642" y="280483"/>
                        <a:pt x="272381" y="285750"/>
                        <a:pt x="265806" y="285750"/>
                      </a:cubicBezTo>
                      <a:cubicBezTo>
                        <a:pt x="265806" y="285750"/>
                        <a:pt x="265806" y="285750"/>
                        <a:pt x="205309" y="285750"/>
                      </a:cubicBezTo>
                      <a:cubicBezTo>
                        <a:pt x="207940" y="280483"/>
                        <a:pt x="209255" y="275216"/>
                        <a:pt x="210570" y="269948"/>
                      </a:cubicBezTo>
                      <a:cubicBezTo>
                        <a:pt x="210570" y="268632"/>
                        <a:pt x="210570" y="213325"/>
                        <a:pt x="210570" y="213325"/>
                      </a:cubicBezTo>
                      <a:cubicBezTo>
                        <a:pt x="210570" y="213325"/>
                        <a:pt x="210570" y="213325"/>
                        <a:pt x="210570" y="172504"/>
                      </a:cubicBezTo>
                      <a:cubicBezTo>
                        <a:pt x="210570" y="172504"/>
                        <a:pt x="210570" y="172504"/>
                        <a:pt x="296054" y="172504"/>
                      </a:cubicBezTo>
                      <a:cubicBezTo>
                        <a:pt x="303945" y="172504"/>
                        <a:pt x="309205" y="165920"/>
                        <a:pt x="309205" y="159335"/>
                      </a:cubicBezTo>
                      <a:cubicBezTo>
                        <a:pt x="309205" y="159335"/>
                        <a:pt x="309205" y="159335"/>
                        <a:pt x="309205" y="39504"/>
                      </a:cubicBezTo>
                      <a:cubicBezTo>
                        <a:pt x="309205" y="32920"/>
                        <a:pt x="303945" y="27653"/>
                        <a:pt x="296054" y="27653"/>
                      </a:cubicBezTo>
                      <a:cubicBezTo>
                        <a:pt x="296054" y="27653"/>
                        <a:pt x="296054" y="27653"/>
                        <a:pt x="110620" y="27653"/>
                      </a:cubicBezTo>
                      <a:cubicBezTo>
                        <a:pt x="104044" y="27653"/>
                        <a:pt x="98783" y="32920"/>
                        <a:pt x="98783" y="39504"/>
                      </a:cubicBezTo>
                      <a:cubicBezTo>
                        <a:pt x="98783" y="39504"/>
                        <a:pt x="98783" y="39504"/>
                        <a:pt x="98783" y="65841"/>
                      </a:cubicBezTo>
                      <a:cubicBezTo>
                        <a:pt x="98783" y="65841"/>
                        <a:pt x="98783" y="65841"/>
                        <a:pt x="69850" y="65841"/>
                      </a:cubicBezTo>
                      <a:cubicBezTo>
                        <a:pt x="69850" y="65841"/>
                        <a:pt x="69850" y="65841"/>
                        <a:pt x="69850" y="34237"/>
                      </a:cubicBezTo>
                      <a:cubicBezTo>
                        <a:pt x="69850" y="15802"/>
                        <a:pt x="84317" y="0"/>
                        <a:pt x="102729" y="0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9" name="ïś1iḍé">
                  <a:extLst>
                    <a:ext uri="{FF2B5EF4-FFF2-40B4-BE49-F238E27FC236}">
                      <a16:creationId xmlns:a16="http://schemas.microsoft.com/office/drawing/2014/main" xmlns="" id="{199F6A5B-9AD7-4505-9493-803FE29E9BE5}"/>
                    </a:ext>
                  </a:extLst>
                </p:cNvPr>
                <p:cNvSpPr/>
                <p:nvPr/>
              </p:nvSpPr>
              <p:spPr bwMode="auto">
                <a:xfrm>
                  <a:off x="9016036" y="2435024"/>
                  <a:ext cx="2491988" cy="8136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900"/>
                    <a:t>Supporting text here. </a:t>
                  </a:r>
                  <a:br>
                    <a:rPr lang="en-US" altLang="zh-CN" sz="900"/>
                  </a:br>
                  <a:r>
                    <a:rPr lang="en-US" altLang="zh-CN" sz="900"/>
                    <a:t>When you copy &amp; paste, choose "keep text only" option.</a:t>
                  </a:r>
                  <a:endParaRPr lang="zh-CN" altLang="en-US" sz="900" dirty="0"/>
                </a:p>
              </p:txBody>
            </p:sp>
            <p:sp>
              <p:nvSpPr>
                <p:cNvPr id="30" name="ïṧḻïḑé">
                  <a:extLst>
                    <a:ext uri="{FF2B5EF4-FFF2-40B4-BE49-F238E27FC236}">
                      <a16:creationId xmlns:a16="http://schemas.microsoft.com/office/drawing/2014/main" xmlns="" id="{DAC8330C-4491-4912-B258-F0A42DABF0F4}"/>
                    </a:ext>
                  </a:extLst>
                </p:cNvPr>
                <p:cNvSpPr txBox="1"/>
                <p:nvPr/>
              </p:nvSpPr>
              <p:spPr bwMode="auto">
                <a:xfrm>
                  <a:off x="9016036" y="2022143"/>
                  <a:ext cx="2491988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/>
                    <a:t>Text here</a:t>
                  </a:r>
                  <a:endParaRPr lang="en-US" altLang="zh-CN" sz="1800" b="1" dirty="0"/>
                </a:p>
              </p:txBody>
            </p:sp>
          </p:grpSp>
          <p:grpSp>
            <p:nvGrpSpPr>
              <p:cNvPr id="12" name="ïṥḷiḓê">
                <a:extLst>
                  <a:ext uri="{FF2B5EF4-FFF2-40B4-BE49-F238E27FC236}">
                    <a16:creationId xmlns:a16="http://schemas.microsoft.com/office/drawing/2014/main" xmlns="" id="{38BCC70F-284D-41E9-B4C3-D3AA75A39B5C}"/>
                  </a:ext>
                </a:extLst>
              </p:cNvPr>
              <p:cNvGrpSpPr/>
              <p:nvPr/>
            </p:nvGrpSpPr>
            <p:grpSpPr>
              <a:xfrm>
                <a:off x="3454269" y="1674000"/>
                <a:ext cx="2504452" cy="3802743"/>
                <a:chOff x="9016036" y="1674000"/>
                <a:chExt cx="2504452" cy="3802743"/>
              </a:xfrm>
            </p:grpSpPr>
            <p:sp>
              <p:nvSpPr>
                <p:cNvPr id="21" name="ïṣḷide">
                  <a:extLst>
                    <a:ext uri="{FF2B5EF4-FFF2-40B4-BE49-F238E27FC236}">
                      <a16:creationId xmlns:a16="http://schemas.microsoft.com/office/drawing/2014/main" xmlns="" id="{A94152F5-9289-4627-9242-9CC386992D90}"/>
                    </a:ext>
                  </a:extLst>
                </p:cNvPr>
                <p:cNvSpPr/>
                <p:nvPr/>
              </p:nvSpPr>
              <p:spPr>
                <a:xfrm>
                  <a:off x="9021006" y="1674000"/>
                  <a:ext cx="2499482" cy="3802743"/>
                </a:xfrm>
                <a:prstGeom prst="roundRect">
                  <a:avLst>
                    <a:gd name="adj" fmla="val 12255"/>
                  </a:avLst>
                </a:prstGeom>
                <a:solidFill>
                  <a:schemeClr val="bg1">
                    <a:lumMod val="9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t" anchorCtr="1">
                  <a:noAutofit/>
                </a:bodyPr>
                <a:lstStyle/>
                <a:p>
                  <a:pPr lvl="0">
                    <a:lnSpc>
                      <a:spcPct val="120000"/>
                    </a:lnSpc>
                  </a:pPr>
                  <a:endParaRPr lang="en-US" altLang="zh-CN" sz="9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" name="ïşļídê">
                  <a:extLst>
                    <a:ext uri="{FF2B5EF4-FFF2-40B4-BE49-F238E27FC236}">
                      <a16:creationId xmlns:a16="http://schemas.microsoft.com/office/drawing/2014/main" xmlns="" id="{33C6EF5C-EC64-418E-BD7D-A7847772353D}"/>
                    </a:ext>
                  </a:extLst>
                </p:cNvPr>
                <p:cNvSpPr/>
                <p:nvPr/>
              </p:nvSpPr>
              <p:spPr>
                <a:xfrm>
                  <a:off x="9021006" y="3886915"/>
                  <a:ext cx="2491988" cy="603504"/>
                </a:xfrm>
                <a:prstGeom prst="rect">
                  <a:avLst/>
                </a:pr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en-US" altLang="zh-CN"/>
                    <a:t>1</a:t>
                  </a:r>
                  <a:endParaRPr lang="en-US" altLang="zh-CN" dirty="0"/>
                </a:p>
              </p:txBody>
            </p:sp>
            <p:sp>
              <p:nvSpPr>
                <p:cNvPr id="23" name="išlîḓe">
                  <a:extLst>
                    <a:ext uri="{FF2B5EF4-FFF2-40B4-BE49-F238E27FC236}">
                      <a16:creationId xmlns:a16="http://schemas.microsoft.com/office/drawing/2014/main" xmlns="" id="{FBF011E6-073F-4F13-9F48-FC08ADE5BD1A}"/>
                    </a:ext>
                  </a:extLst>
                </p:cNvPr>
                <p:cNvSpPr/>
                <p:nvPr/>
              </p:nvSpPr>
              <p:spPr bwMode="auto">
                <a:xfrm>
                  <a:off x="9996724" y="4701071"/>
                  <a:ext cx="540552" cy="456805"/>
                </a:xfrm>
                <a:custGeom>
                  <a:avLst/>
                  <a:gdLst>
                    <a:gd name="connsiteX0" fmla="*/ 46038 w 338138"/>
                    <a:gd name="connsiteY0" fmla="*/ 261938 h 285751"/>
                    <a:gd name="connsiteX1" fmla="*/ 38100 w 338138"/>
                    <a:gd name="connsiteY1" fmla="*/ 270670 h 285751"/>
                    <a:gd name="connsiteX2" fmla="*/ 46038 w 338138"/>
                    <a:gd name="connsiteY2" fmla="*/ 279402 h 285751"/>
                    <a:gd name="connsiteX3" fmla="*/ 53976 w 338138"/>
                    <a:gd name="connsiteY3" fmla="*/ 270670 h 285751"/>
                    <a:gd name="connsiteX4" fmla="*/ 46038 w 338138"/>
                    <a:gd name="connsiteY4" fmla="*/ 261938 h 285751"/>
                    <a:gd name="connsiteX5" fmla="*/ 288131 w 338138"/>
                    <a:gd name="connsiteY5" fmla="*/ 184150 h 285751"/>
                    <a:gd name="connsiteX6" fmla="*/ 277812 w 338138"/>
                    <a:gd name="connsiteY6" fmla="*/ 194469 h 285751"/>
                    <a:gd name="connsiteX7" fmla="*/ 288131 w 338138"/>
                    <a:gd name="connsiteY7" fmla="*/ 204788 h 285751"/>
                    <a:gd name="connsiteX8" fmla="*/ 298450 w 338138"/>
                    <a:gd name="connsiteY8" fmla="*/ 194469 h 285751"/>
                    <a:gd name="connsiteX9" fmla="*/ 288131 w 338138"/>
                    <a:gd name="connsiteY9" fmla="*/ 184150 h 285751"/>
                    <a:gd name="connsiteX10" fmla="*/ 19050 w 338138"/>
                    <a:gd name="connsiteY10" fmla="*/ 165100 h 285751"/>
                    <a:gd name="connsiteX11" fmla="*/ 19050 w 338138"/>
                    <a:gd name="connsiteY11" fmla="*/ 242888 h 285751"/>
                    <a:gd name="connsiteX12" fmla="*/ 73025 w 338138"/>
                    <a:gd name="connsiteY12" fmla="*/ 242888 h 285751"/>
                    <a:gd name="connsiteX13" fmla="*/ 73025 w 338138"/>
                    <a:gd name="connsiteY13" fmla="*/ 165100 h 285751"/>
                    <a:gd name="connsiteX14" fmla="*/ 12010 w 338138"/>
                    <a:gd name="connsiteY14" fmla="*/ 141288 h 285751"/>
                    <a:gd name="connsiteX15" fmla="*/ 81400 w 338138"/>
                    <a:gd name="connsiteY15" fmla="*/ 141288 h 285751"/>
                    <a:gd name="connsiteX16" fmla="*/ 92075 w 338138"/>
                    <a:gd name="connsiteY16" fmla="*/ 153107 h 285751"/>
                    <a:gd name="connsiteX17" fmla="*/ 92075 w 338138"/>
                    <a:gd name="connsiteY17" fmla="*/ 273932 h 285751"/>
                    <a:gd name="connsiteX18" fmla="*/ 81400 w 338138"/>
                    <a:gd name="connsiteY18" fmla="*/ 285751 h 285751"/>
                    <a:gd name="connsiteX19" fmla="*/ 12010 w 338138"/>
                    <a:gd name="connsiteY19" fmla="*/ 285751 h 285751"/>
                    <a:gd name="connsiteX20" fmla="*/ 0 w 338138"/>
                    <a:gd name="connsiteY20" fmla="*/ 273932 h 285751"/>
                    <a:gd name="connsiteX21" fmla="*/ 0 w 338138"/>
                    <a:gd name="connsiteY21" fmla="*/ 153107 h 285751"/>
                    <a:gd name="connsiteX22" fmla="*/ 12010 w 338138"/>
                    <a:gd name="connsiteY22" fmla="*/ 141288 h 285751"/>
                    <a:gd name="connsiteX23" fmla="*/ 55002 w 338138"/>
                    <a:gd name="connsiteY23" fmla="*/ 82550 h 285751"/>
                    <a:gd name="connsiteX24" fmla="*/ 175185 w 338138"/>
                    <a:gd name="connsiteY24" fmla="*/ 82550 h 285751"/>
                    <a:gd name="connsiteX25" fmla="*/ 193675 w 338138"/>
                    <a:gd name="connsiteY25" fmla="*/ 99703 h 285751"/>
                    <a:gd name="connsiteX26" fmla="*/ 193675 w 338138"/>
                    <a:gd name="connsiteY26" fmla="*/ 268597 h 285751"/>
                    <a:gd name="connsiteX27" fmla="*/ 175185 w 338138"/>
                    <a:gd name="connsiteY27" fmla="*/ 285750 h 285751"/>
                    <a:gd name="connsiteX28" fmla="*/ 107830 w 338138"/>
                    <a:gd name="connsiteY28" fmla="*/ 285750 h 285751"/>
                    <a:gd name="connsiteX29" fmla="*/ 109151 w 338138"/>
                    <a:gd name="connsiteY29" fmla="*/ 276514 h 285751"/>
                    <a:gd name="connsiteX30" fmla="*/ 109151 w 338138"/>
                    <a:gd name="connsiteY30" fmla="*/ 273875 h 285751"/>
                    <a:gd name="connsiteX31" fmla="*/ 115754 w 338138"/>
                    <a:gd name="connsiteY31" fmla="*/ 275194 h 285751"/>
                    <a:gd name="connsiteX32" fmla="*/ 124999 w 338138"/>
                    <a:gd name="connsiteY32" fmla="*/ 264639 h 285751"/>
                    <a:gd name="connsiteX33" fmla="*/ 115754 w 338138"/>
                    <a:gd name="connsiteY33" fmla="*/ 254083 h 285751"/>
                    <a:gd name="connsiteX34" fmla="*/ 109151 w 338138"/>
                    <a:gd name="connsiteY34" fmla="*/ 256722 h 285751"/>
                    <a:gd name="connsiteX35" fmla="*/ 109151 w 338138"/>
                    <a:gd name="connsiteY35" fmla="*/ 235610 h 285751"/>
                    <a:gd name="connsiteX36" fmla="*/ 168582 w 338138"/>
                    <a:gd name="connsiteY36" fmla="*/ 235610 h 285751"/>
                    <a:gd name="connsiteX37" fmla="*/ 168582 w 338138"/>
                    <a:gd name="connsiteY37" fmla="*/ 110259 h 285751"/>
                    <a:gd name="connsiteX38" fmla="*/ 61606 w 338138"/>
                    <a:gd name="connsiteY38" fmla="*/ 110259 h 285751"/>
                    <a:gd name="connsiteX39" fmla="*/ 61606 w 338138"/>
                    <a:gd name="connsiteY39" fmla="*/ 126093 h 285751"/>
                    <a:gd name="connsiteX40" fmla="*/ 36512 w 338138"/>
                    <a:gd name="connsiteY40" fmla="*/ 126093 h 285751"/>
                    <a:gd name="connsiteX41" fmla="*/ 36512 w 338138"/>
                    <a:gd name="connsiteY41" fmla="*/ 99703 h 285751"/>
                    <a:gd name="connsiteX42" fmla="*/ 55002 w 338138"/>
                    <a:gd name="connsiteY42" fmla="*/ 82550 h 285751"/>
                    <a:gd name="connsiteX43" fmla="*/ 102729 w 338138"/>
                    <a:gd name="connsiteY43" fmla="*/ 0 h 285751"/>
                    <a:gd name="connsiteX44" fmla="*/ 305260 w 338138"/>
                    <a:gd name="connsiteY44" fmla="*/ 0 h 285751"/>
                    <a:gd name="connsiteX45" fmla="*/ 338138 w 338138"/>
                    <a:gd name="connsiteY45" fmla="*/ 34237 h 285751"/>
                    <a:gd name="connsiteX46" fmla="*/ 338138 w 338138"/>
                    <a:gd name="connsiteY46" fmla="*/ 188306 h 285751"/>
                    <a:gd name="connsiteX47" fmla="*/ 305260 w 338138"/>
                    <a:gd name="connsiteY47" fmla="*/ 221226 h 285751"/>
                    <a:gd name="connsiteX48" fmla="*/ 234242 w 338138"/>
                    <a:gd name="connsiteY48" fmla="*/ 221226 h 285751"/>
                    <a:gd name="connsiteX49" fmla="*/ 234242 w 338138"/>
                    <a:gd name="connsiteY49" fmla="*/ 243612 h 285751"/>
                    <a:gd name="connsiteX50" fmla="*/ 265806 w 338138"/>
                    <a:gd name="connsiteY50" fmla="*/ 243612 h 285751"/>
                    <a:gd name="connsiteX51" fmla="*/ 277642 w 338138"/>
                    <a:gd name="connsiteY51" fmla="*/ 256780 h 285751"/>
                    <a:gd name="connsiteX52" fmla="*/ 277642 w 338138"/>
                    <a:gd name="connsiteY52" fmla="*/ 272582 h 285751"/>
                    <a:gd name="connsiteX53" fmla="*/ 265806 w 338138"/>
                    <a:gd name="connsiteY53" fmla="*/ 285750 h 285751"/>
                    <a:gd name="connsiteX54" fmla="*/ 205309 w 338138"/>
                    <a:gd name="connsiteY54" fmla="*/ 285750 h 285751"/>
                    <a:gd name="connsiteX55" fmla="*/ 210570 w 338138"/>
                    <a:gd name="connsiteY55" fmla="*/ 269948 h 285751"/>
                    <a:gd name="connsiteX56" fmla="*/ 210570 w 338138"/>
                    <a:gd name="connsiteY56" fmla="*/ 213325 h 285751"/>
                    <a:gd name="connsiteX57" fmla="*/ 210570 w 338138"/>
                    <a:gd name="connsiteY57" fmla="*/ 172504 h 285751"/>
                    <a:gd name="connsiteX58" fmla="*/ 296054 w 338138"/>
                    <a:gd name="connsiteY58" fmla="*/ 172504 h 285751"/>
                    <a:gd name="connsiteX59" fmla="*/ 309205 w 338138"/>
                    <a:gd name="connsiteY59" fmla="*/ 159335 h 285751"/>
                    <a:gd name="connsiteX60" fmla="*/ 309205 w 338138"/>
                    <a:gd name="connsiteY60" fmla="*/ 39504 h 285751"/>
                    <a:gd name="connsiteX61" fmla="*/ 296054 w 338138"/>
                    <a:gd name="connsiteY61" fmla="*/ 27653 h 285751"/>
                    <a:gd name="connsiteX62" fmla="*/ 110620 w 338138"/>
                    <a:gd name="connsiteY62" fmla="*/ 27653 h 285751"/>
                    <a:gd name="connsiteX63" fmla="*/ 98783 w 338138"/>
                    <a:gd name="connsiteY63" fmla="*/ 39504 h 285751"/>
                    <a:gd name="connsiteX64" fmla="*/ 98783 w 338138"/>
                    <a:gd name="connsiteY64" fmla="*/ 65841 h 285751"/>
                    <a:gd name="connsiteX65" fmla="*/ 69850 w 338138"/>
                    <a:gd name="connsiteY65" fmla="*/ 65841 h 285751"/>
                    <a:gd name="connsiteX66" fmla="*/ 69850 w 338138"/>
                    <a:gd name="connsiteY66" fmla="*/ 34237 h 285751"/>
                    <a:gd name="connsiteX67" fmla="*/ 102729 w 338138"/>
                    <a:gd name="connsiteY67" fmla="*/ 0 h 285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338138" h="285751">
                      <a:moveTo>
                        <a:pt x="46038" y="261938"/>
                      </a:moveTo>
                      <a:cubicBezTo>
                        <a:pt x="41654" y="261938"/>
                        <a:pt x="38100" y="265847"/>
                        <a:pt x="38100" y="270670"/>
                      </a:cubicBezTo>
                      <a:cubicBezTo>
                        <a:pt x="38100" y="275493"/>
                        <a:pt x="41654" y="279402"/>
                        <a:pt x="46038" y="279402"/>
                      </a:cubicBezTo>
                      <a:cubicBezTo>
                        <a:pt x="50422" y="279402"/>
                        <a:pt x="53976" y="275493"/>
                        <a:pt x="53976" y="270670"/>
                      </a:cubicBezTo>
                      <a:cubicBezTo>
                        <a:pt x="53976" y="265847"/>
                        <a:pt x="50422" y="261938"/>
                        <a:pt x="46038" y="261938"/>
                      </a:cubicBezTo>
                      <a:close/>
                      <a:moveTo>
                        <a:pt x="288131" y="184150"/>
                      </a:moveTo>
                      <a:cubicBezTo>
                        <a:pt x="282432" y="184150"/>
                        <a:pt x="277812" y="188770"/>
                        <a:pt x="277812" y="194469"/>
                      </a:cubicBezTo>
                      <a:cubicBezTo>
                        <a:pt x="277812" y="200168"/>
                        <a:pt x="282432" y="204788"/>
                        <a:pt x="288131" y="204788"/>
                      </a:cubicBezTo>
                      <a:cubicBezTo>
                        <a:pt x="293830" y="204788"/>
                        <a:pt x="298450" y="200168"/>
                        <a:pt x="298450" y="194469"/>
                      </a:cubicBezTo>
                      <a:cubicBezTo>
                        <a:pt x="298450" y="188770"/>
                        <a:pt x="293830" y="184150"/>
                        <a:pt x="288131" y="184150"/>
                      </a:cubicBezTo>
                      <a:close/>
                      <a:moveTo>
                        <a:pt x="19050" y="165100"/>
                      </a:moveTo>
                      <a:lnTo>
                        <a:pt x="19050" y="242888"/>
                      </a:lnTo>
                      <a:lnTo>
                        <a:pt x="73025" y="242888"/>
                      </a:lnTo>
                      <a:lnTo>
                        <a:pt x="73025" y="165100"/>
                      </a:lnTo>
                      <a:close/>
                      <a:moveTo>
                        <a:pt x="12010" y="141288"/>
                      </a:moveTo>
                      <a:cubicBezTo>
                        <a:pt x="12010" y="141288"/>
                        <a:pt x="12010" y="141288"/>
                        <a:pt x="81400" y="141288"/>
                      </a:cubicBezTo>
                      <a:cubicBezTo>
                        <a:pt x="86738" y="141288"/>
                        <a:pt x="92075" y="146541"/>
                        <a:pt x="92075" y="153107"/>
                      </a:cubicBezTo>
                      <a:cubicBezTo>
                        <a:pt x="92075" y="153107"/>
                        <a:pt x="92075" y="153107"/>
                        <a:pt x="92075" y="273932"/>
                      </a:cubicBezTo>
                      <a:cubicBezTo>
                        <a:pt x="92075" y="280498"/>
                        <a:pt x="86738" y="285751"/>
                        <a:pt x="81400" y="285751"/>
                      </a:cubicBezTo>
                      <a:cubicBezTo>
                        <a:pt x="81400" y="285751"/>
                        <a:pt x="81400" y="285751"/>
                        <a:pt x="12010" y="285751"/>
                      </a:cubicBezTo>
                      <a:cubicBezTo>
                        <a:pt x="5337" y="285751"/>
                        <a:pt x="0" y="280498"/>
                        <a:pt x="0" y="273932"/>
                      </a:cubicBezTo>
                      <a:cubicBezTo>
                        <a:pt x="0" y="273932"/>
                        <a:pt x="0" y="273932"/>
                        <a:pt x="0" y="153107"/>
                      </a:cubicBezTo>
                      <a:cubicBezTo>
                        <a:pt x="0" y="146541"/>
                        <a:pt x="5337" y="141288"/>
                        <a:pt x="12010" y="141288"/>
                      </a:cubicBezTo>
                      <a:close/>
                      <a:moveTo>
                        <a:pt x="55002" y="82550"/>
                      </a:moveTo>
                      <a:cubicBezTo>
                        <a:pt x="55002" y="82550"/>
                        <a:pt x="55002" y="82550"/>
                        <a:pt x="175185" y="82550"/>
                      </a:cubicBezTo>
                      <a:cubicBezTo>
                        <a:pt x="185751" y="82550"/>
                        <a:pt x="193675" y="90467"/>
                        <a:pt x="193675" y="99703"/>
                      </a:cubicBezTo>
                      <a:cubicBezTo>
                        <a:pt x="193675" y="99703"/>
                        <a:pt x="193675" y="99703"/>
                        <a:pt x="193675" y="268597"/>
                      </a:cubicBezTo>
                      <a:cubicBezTo>
                        <a:pt x="193675" y="277833"/>
                        <a:pt x="185751" y="285750"/>
                        <a:pt x="175185" y="285750"/>
                      </a:cubicBezTo>
                      <a:cubicBezTo>
                        <a:pt x="175185" y="285750"/>
                        <a:pt x="175185" y="285750"/>
                        <a:pt x="107830" y="285750"/>
                      </a:cubicBezTo>
                      <a:cubicBezTo>
                        <a:pt x="109151" y="283111"/>
                        <a:pt x="109151" y="280472"/>
                        <a:pt x="109151" y="276514"/>
                      </a:cubicBezTo>
                      <a:cubicBezTo>
                        <a:pt x="109151" y="276514"/>
                        <a:pt x="109151" y="276514"/>
                        <a:pt x="109151" y="273875"/>
                      </a:cubicBezTo>
                      <a:cubicBezTo>
                        <a:pt x="110471" y="273875"/>
                        <a:pt x="113113" y="275194"/>
                        <a:pt x="115754" y="275194"/>
                      </a:cubicBezTo>
                      <a:cubicBezTo>
                        <a:pt x="121037" y="275194"/>
                        <a:pt x="124999" y="271236"/>
                        <a:pt x="124999" y="264639"/>
                      </a:cubicBezTo>
                      <a:cubicBezTo>
                        <a:pt x="124999" y="259361"/>
                        <a:pt x="121037" y="254083"/>
                        <a:pt x="115754" y="254083"/>
                      </a:cubicBezTo>
                      <a:cubicBezTo>
                        <a:pt x="113113" y="254083"/>
                        <a:pt x="110471" y="255402"/>
                        <a:pt x="109151" y="256722"/>
                      </a:cubicBezTo>
                      <a:cubicBezTo>
                        <a:pt x="109151" y="256722"/>
                        <a:pt x="109151" y="256722"/>
                        <a:pt x="109151" y="235610"/>
                      </a:cubicBezTo>
                      <a:cubicBezTo>
                        <a:pt x="109151" y="235610"/>
                        <a:pt x="109151" y="235610"/>
                        <a:pt x="168582" y="235610"/>
                      </a:cubicBezTo>
                      <a:cubicBezTo>
                        <a:pt x="168582" y="235610"/>
                        <a:pt x="168582" y="235610"/>
                        <a:pt x="168582" y="110259"/>
                      </a:cubicBezTo>
                      <a:cubicBezTo>
                        <a:pt x="168582" y="110259"/>
                        <a:pt x="168582" y="110259"/>
                        <a:pt x="61606" y="110259"/>
                      </a:cubicBezTo>
                      <a:cubicBezTo>
                        <a:pt x="61606" y="110259"/>
                        <a:pt x="61606" y="110259"/>
                        <a:pt x="61606" y="126093"/>
                      </a:cubicBezTo>
                      <a:cubicBezTo>
                        <a:pt x="61606" y="126093"/>
                        <a:pt x="61606" y="126093"/>
                        <a:pt x="36512" y="126093"/>
                      </a:cubicBezTo>
                      <a:cubicBezTo>
                        <a:pt x="36512" y="126093"/>
                        <a:pt x="36512" y="126093"/>
                        <a:pt x="36512" y="99703"/>
                      </a:cubicBezTo>
                      <a:cubicBezTo>
                        <a:pt x="36512" y="90467"/>
                        <a:pt x="45757" y="82550"/>
                        <a:pt x="55002" y="82550"/>
                      </a:cubicBezTo>
                      <a:close/>
                      <a:moveTo>
                        <a:pt x="102729" y="0"/>
                      </a:moveTo>
                      <a:cubicBezTo>
                        <a:pt x="102729" y="0"/>
                        <a:pt x="102729" y="0"/>
                        <a:pt x="305260" y="0"/>
                      </a:cubicBezTo>
                      <a:cubicBezTo>
                        <a:pt x="323672" y="0"/>
                        <a:pt x="338138" y="15802"/>
                        <a:pt x="338138" y="34237"/>
                      </a:cubicBezTo>
                      <a:cubicBezTo>
                        <a:pt x="338138" y="34237"/>
                        <a:pt x="338138" y="34237"/>
                        <a:pt x="338138" y="188306"/>
                      </a:cubicBezTo>
                      <a:cubicBezTo>
                        <a:pt x="338138" y="206741"/>
                        <a:pt x="323672" y="221226"/>
                        <a:pt x="305260" y="221226"/>
                      </a:cubicBezTo>
                      <a:cubicBezTo>
                        <a:pt x="305260" y="221226"/>
                        <a:pt x="305260" y="221226"/>
                        <a:pt x="234242" y="221226"/>
                      </a:cubicBezTo>
                      <a:cubicBezTo>
                        <a:pt x="234242" y="221226"/>
                        <a:pt x="234242" y="221226"/>
                        <a:pt x="234242" y="243612"/>
                      </a:cubicBezTo>
                      <a:cubicBezTo>
                        <a:pt x="234242" y="243612"/>
                        <a:pt x="234242" y="243612"/>
                        <a:pt x="265806" y="243612"/>
                      </a:cubicBezTo>
                      <a:cubicBezTo>
                        <a:pt x="272381" y="243612"/>
                        <a:pt x="277642" y="250196"/>
                        <a:pt x="277642" y="256780"/>
                      </a:cubicBezTo>
                      <a:cubicBezTo>
                        <a:pt x="277642" y="256780"/>
                        <a:pt x="277642" y="256780"/>
                        <a:pt x="277642" y="272582"/>
                      </a:cubicBezTo>
                      <a:cubicBezTo>
                        <a:pt x="277642" y="280483"/>
                        <a:pt x="272381" y="285750"/>
                        <a:pt x="265806" y="285750"/>
                      </a:cubicBezTo>
                      <a:cubicBezTo>
                        <a:pt x="265806" y="285750"/>
                        <a:pt x="265806" y="285750"/>
                        <a:pt x="205309" y="285750"/>
                      </a:cubicBezTo>
                      <a:cubicBezTo>
                        <a:pt x="207940" y="280483"/>
                        <a:pt x="209255" y="275216"/>
                        <a:pt x="210570" y="269948"/>
                      </a:cubicBezTo>
                      <a:cubicBezTo>
                        <a:pt x="210570" y="268632"/>
                        <a:pt x="210570" y="213325"/>
                        <a:pt x="210570" y="213325"/>
                      </a:cubicBezTo>
                      <a:cubicBezTo>
                        <a:pt x="210570" y="213325"/>
                        <a:pt x="210570" y="213325"/>
                        <a:pt x="210570" y="172504"/>
                      </a:cubicBezTo>
                      <a:cubicBezTo>
                        <a:pt x="210570" y="172504"/>
                        <a:pt x="210570" y="172504"/>
                        <a:pt x="296054" y="172504"/>
                      </a:cubicBezTo>
                      <a:cubicBezTo>
                        <a:pt x="303945" y="172504"/>
                        <a:pt x="309205" y="165920"/>
                        <a:pt x="309205" y="159335"/>
                      </a:cubicBezTo>
                      <a:cubicBezTo>
                        <a:pt x="309205" y="159335"/>
                        <a:pt x="309205" y="159335"/>
                        <a:pt x="309205" y="39504"/>
                      </a:cubicBezTo>
                      <a:cubicBezTo>
                        <a:pt x="309205" y="32920"/>
                        <a:pt x="303945" y="27653"/>
                        <a:pt x="296054" y="27653"/>
                      </a:cubicBezTo>
                      <a:cubicBezTo>
                        <a:pt x="296054" y="27653"/>
                        <a:pt x="296054" y="27653"/>
                        <a:pt x="110620" y="27653"/>
                      </a:cubicBezTo>
                      <a:cubicBezTo>
                        <a:pt x="104044" y="27653"/>
                        <a:pt x="98783" y="32920"/>
                        <a:pt x="98783" y="39504"/>
                      </a:cubicBezTo>
                      <a:cubicBezTo>
                        <a:pt x="98783" y="39504"/>
                        <a:pt x="98783" y="39504"/>
                        <a:pt x="98783" y="65841"/>
                      </a:cubicBezTo>
                      <a:cubicBezTo>
                        <a:pt x="98783" y="65841"/>
                        <a:pt x="98783" y="65841"/>
                        <a:pt x="69850" y="65841"/>
                      </a:cubicBezTo>
                      <a:cubicBezTo>
                        <a:pt x="69850" y="65841"/>
                        <a:pt x="69850" y="65841"/>
                        <a:pt x="69850" y="34237"/>
                      </a:cubicBezTo>
                      <a:cubicBezTo>
                        <a:pt x="69850" y="15802"/>
                        <a:pt x="84317" y="0"/>
                        <a:pt x="102729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4" name="iṣlîde">
                  <a:extLst>
                    <a:ext uri="{FF2B5EF4-FFF2-40B4-BE49-F238E27FC236}">
                      <a16:creationId xmlns:a16="http://schemas.microsoft.com/office/drawing/2014/main" xmlns="" id="{6709523F-818C-45B1-A21B-E68AFD66F649}"/>
                    </a:ext>
                  </a:extLst>
                </p:cNvPr>
                <p:cNvSpPr/>
                <p:nvPr/>
              </p:nvSpPr>
              <p:spPr bwMode="auto">
                <a:xfrm>
                  <a:off x="9016036" y="2435024"/>
                  <a:ext cx="2491988" cy="8136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900"/>
                    <a:t>Supporting text here. </a:t>
                  </a:r>
                  <a:br>
                    <a:rPr lang="en-US" altLang="zh-CN" sz="900"/>
                  </a:br>
                  <a:r>
                    <a:rPr lang="en-US" altLang="zh-CN" sz="900"/>
                    <a:t>When you copy &amp; paste, choose "keep text only" option.</a:t>
                  </a:r>
                  <a:endParaRPr lang="zh-CN" altLang="en-US" sz="900" dirty="0"/>
                </a:p>
              </p:txBody>
            </p:sp>
            <p:sp>
              <p:nvSpPr>
                <p:cNvPr id="25" name="ïşļïḓe">
                  <a:extLst>
                    <a:ext uri="{FF2B5EF4-FFF2-40B4-BE49-F238E27FC236}">
                      <a16:creationId xmlns:a16="http://schemas.microsoft.com/office/drawing/2014/main" xmlns="" id="{6E00E3FB-DBC6-48A0-B020-4321E593239F}"/>
                    </a:ext>
                  </a:extLst>
                </p:cNvPr>
                <p:cNvSpPr txBox="1"/>
                <p:nvPr/>
              </p:nvSpPr>
              <p:spPr bwMode="auto">
                <a:xfrm>
                  <a:off x="9016036" y="2022143"/>
                  <a:ext cx="2491988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/>
                    <a:t>Text here</a:t>
                  </a:r>
                  <a:endParaRPr lang="en-US" altLang="zh-CN" sz="1800" b="1" dirty="0"/>
                </a:p>
              </p:txBody>
            </p:sp>
          </p:grpSp>
          <p:grpSp>
            <p:nvGrpSpPr>
              <p:cNvPr id="13" name="iṩḻïḓè">
                <a:extLst>
                  <a:ext uri="{FF2B5EF4-FFF2-40B4-BE49-F238E27FC236}">
                    <a16:creationId xmlns:a16="http://schemas.microsoft.com/office/drawing/2014/main" xmlns="" id="{3D482629-F56E-4971-B0EC-849006797741}"/>
                  </a:ext>
                </a:extLst>
              </p:cNvPr>
              <p:cNvGrpSpPr/>
              <p:nvPr/>
            </p:nvGrpSpPr>
            <p:grpSpPr>
              <a:xfrm>
                <a:off x="5559064" y="2109684"/>
                <a:ext cx="1073873" cy="244852"/>
                <a:chOff x="2767052" y="2109684"/>
                <a:chExt cx="1073873" cy="244852"/>
              </a:xfrm>
            </p:grpSpPr>
            <p:sp>
              <p:nvSpPr>
                <p:cNvPr id="18" name="išļíďè">
                  <a:extLst>
                    <a:ext uri="{FF2B5EF4-FFF2-40B4-BE49-F238E27FC236}">
                      <a16:creationId xmlns:a16="http://schemas.microsoft.com/office/drawing/2014/main" xmlns="" id="{AD0DB6A4-984D-408E-80B7-105AB0F0C7C1}"/>
                    </a:ext>
                  </a:extLst>
                </p:cNvPr>
                <p:cNvSpPr/>
                <p:nvPr/>
              </p:nvSpPr>
              <p:spPr>
                <a:xfrm>
                  <a:off x="2767052" y="2109684"/>
                  <a:ext cx="244852" cy="2448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" name="iş1íḓè">
                  <a:extLst>
                    <a:ext uri="{FF2B5EF4-FFF2-40B4-BE49-F238E27FC236}">
                      <a16:creationId xmlns:a16="http://schemas.microsoft.com/office/drawing/2014/main" xmlns="" id="{EA31E8E1-AB3E-4D35-BA9D-96E16C410AA5}"/>
                    </a:ext>
                  </a:extLst>
                </p:cNvPr>
                <p:cNvSpPr/>
                <p:nvPr/>
              </p:nvSpPr>
              <p:spPr>
                <a:xfrm>
                  <a:off x="3596073" y="2109684"/>
                  <a:ext cx="244852" cy="2448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" name="iślidé">
                  <a:extLst>
                    <a:ext uri="{FF2B5EF4-FFF2-40B4-BE49-F238E27FC236}">
                      <a16:creationId xmlns:a16="http://schemas.microsoft.com/office/drawing/2014/main" xmlns="" id="{D0613EB9-2BD7-497D-B5C4-B9F0FAF4AECB}"/>
                    </a:ext>
                  </a:extLst>
                </p:cNvPr>
                <p:cNvSpPr/>
                <p:nvPr/>
              </p:nvSpPr>
              <p:spPr>
                <a:xfrm>
                  <a:off x="2871950" y="2190962"/>
                  <a:ext cx="874207" cy="7630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4" name="îṥļiḓê">
                <a:extLst>
                  <a:ext uri="{FF2B5EF4-FFF2-40B4-BE49-F238E27FC236}">
                    <a16:creationId xmlns:a16="http://schemas.microsoft.com/office/drawing/2014/main" xmlns="" id="{6F07C787-EF10-459A-959E-A7FA1F6A45B1}"/>
                  </a:ext>
                </a:extLst>
              </p:cNvPr>
              <p:cNvGrpSpPr/>
              <p:nvPr/>
            </p:nvGrpSpPr>
            <p:grpSpPr>
              <a:xfrm>
                <a:off x="5559064" y="4802642"/>
                <a:ext cx="1073873" cy="244852"/>
                <a:chOff x="2767052" y="2109684"/>
                <a:chExt cx="1073873" cy="244852"/>
              </a:xfrm>
            </p:grpSpPr>
            <p:sp>
              <p:nvSpPr>
                <p:cNvPr id="15" name="í$1îḓê">
                  <a:extLst>
                    <a:ext uri="{FF2B5EF4-FFF2-40B4-BE49-F238E27FC236}">
                      <a16:creationId xmlns:a16="http://schemas.microsoft.com/office/drawing/2014/main" xmlns="" id="{A9FF1267-DAF2-4075-B6C1-D78DCF137388}"/>
                    </a:ext>
                  </a:extLst>
                </p:cNvPr>
                <p:cNvSpPr/>
                <p:nvPr/>
              </p:nvSpPr>
              <p:spPr>
                <a:xfrm>
                  <a:off x="2767052" y="2109684"/>
                  <a:ext cx="244852" cy="2448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" name="íṡļíḋe">
                  <a:extLst>
                    <a:ext uri="{FF2B5EF4-FFF2-40B4-BE49-F238E27FC236}">
                      <a16:creationId xmlns:a16="http://schemas.microsoft.com/office/drawing/2014/main" xmlns="" id="{93EF21B1-E3C9-495A-B550-6C568FED23F2}"/>
                    </a:ext>
                  </a:extLst>
                </p:cNvPr>
                <p:cNvSpPr/>
                <p:nvPr/>
              </p:nvSpPr>
              <p:spPr>
                <a:xfrm>
                  <a:off x="3596073" y="2109684"/>
                  <a:ext cx="244852" cy="244852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" name="îş1îḋè">
                  <a:extLst>
                    <a:ext uri="{FF2B5EF4-FFF2-40B4-BE49-F238E27FC236}">
                      <a16:creationId xmlns:a16="http://schemas.microsoft.com/office/drawing/2014/main" xmlns="" id="{2DF8BAE1-07B1-4B14-896E-D17F3F5BEED5}"/>
                    </a:ext>
                  </a:extLst>
                </p:cNvPr>
                <p:cNvSpPr/>
                <p:nvPr/>
              </p:nvSpPr>
              <p:spPr>
                <a:xfrm>
                  <a:off x="2871950" y="2190962"/>
                  <a:ext cx="874207" cy="7630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Autofit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7" name="iṩḻïḍè">
              <a:extLst>
                <a:ext uri="{FF2B5EF4-FFF2-40B4-BE49-F238E27FC236}">
                  <a16:creationId xmlns:a16="http://schemas.microsoft.com/office/drawing/2014/main" xmlns="" id="{D8BB5846-1036-4A41-99F3-999611ACCE13}"/>
                </a:ext>
              </a:extLst>
            </p:cNvPr>
            <p:cNvGrpSpPr/>
            <p:nvPr/>
          </p:nvGrpSpPr>
          <p:grpSpPr>
            <a:xfrm>
              <a:off x="669925" y="2915419"/>
              <a:ext cx="4616071" cy="1887223"/>
              <a:chOff x="687278" y="2398652"/>
              <a:chExt cx="3524773" cy="1887223"/>
            </a:xfrm>
          </p:grpSpPr>
          <p:sp>
            <p:nvSpPr>
              <p:cNvPr id="9" name="íṧḻïḑê">
                <a:extLst>
                  <a:ext uri="{FF2B5EF4-FFF2-40B4-BE49-F238E27FC236}">
                    <a16:creationId xmlns:a16="http://schemas.microsoft.com/office/drawing/2014/main" xmlns="" id="{628482CD-CFA2-4838-A2BD-0D23379DA120}"/>
                  </a:ext>
                </a:extLst>
              </p:cNvPr>
              <p:cNvSpPr/>
              <p:nvPr/>
            </p:nvSpPr>
            <p:spPr>
              <a:xfrm>
                <a:off x="687278" y="2840457"/>
                <a:ext cx="3524773" cy="1445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/>
                  <a:t>Unified fonts make reading more fluent.</a:t>
                </a:r>
                <a:br>
                  <a:rPr lang="en-US" altLang="zh-CN" sz="1100"/>
                </a:br>
                <a:r>
                  <a:rPr lang="en-US" altLang="zh-CN" sz="1100"/>
                  <a:t>Theme color makes PPT more convenient to change.</a:t>
                </a:r>
                <a:br>
                  <a:rPr lang="en-US" altLang="zh-CN" sz="1100"/>
                </a:br>
                <a:r>
                  <a:rPr lang="en-US" altLang="zh-CN" sz="1100"/>
                  <a:t>Adjust the spacing to adapt to Chinese typesetting, use the reference line in PPT.</a:t>
                </a:r>
                <a:endParaRPr lang="en-US" altLang="zh-CN" sz="1100" dirty="0"/>
              </a:p>
            </p:txBody>
          </p:sp>
          <p:sp>
            <p:nvSpPr>
              <p:cNvPr id="10" name="išḻïḍê">
                <a:extLst>
                  <a:ext uri="{FF2B5EF4-FFF2-40B4-BE49-F238E27FC236}">
                    <a16:creationId xmlns:a16="http://schemas.microsoft.com/office/drawing/2014/main" xmlns="" id="{937E5115-D480-438D-83C1-9C59208F6019}"/>
                  </a:ext>
                </a:extLst>
              </p:cNvPr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/>
                  <a:t>Text here</a:t>
                </a:r>
                <a:endParaRPr lang="en-US" altLang="zh-CN" sz="2000" b="1" dirty="0"/>
              </a:p>
            </p:txBody>
          </p:sp>
        </p:grp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D1E1386C-2E24-4BBE-A86F-CB94A94A534E}"/>
                </a:ext>
              </a:extLst>
            </p:cNvPr>
            <p:cNvCxnSpPr/>
            <p:nvPr/>
          </p:nvCxnSpPr>
          <p:spPr>
            <a:xfrm>
              <a:off x="5556000" y="1123950"/>
              <a:ext cx="0" cy="50196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76977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1E8D31B-0631-40B4-AA26-65DF23B0B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02E79BA-2486-4579-AF6F-0E0C5AD6B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C5C102A-7248-4016-8E27-3F381F37A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33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1DE9F966-55A7-41E2-BCF2-21E411B6357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2255959"/>
            <a:ext cx="10850563" cy="2129250"/>
            <a:chOff x="669925" y="2255959"/>
            <a:chExt cx="10850563" cy="2129250"/>
          </a:xfrm>
        </p:grpSpPr>
        <p:grpSp>
          <p:nvGrpSpPr>
            <p:cNvPr id="6" name="iSļiḑe">
              <a:extLst>
                <a:ext uri="{FF2B5EF4-FFF2-40B4-BE49-F238E27FC236}">
                  <a16:creationId xmlns:a16="http://schemas.microsoft.com/office/drawing/2014/main" xmlns="" id="{4F6B4F82-C89A-493E-81FC-9AF06B6C4F08}"/>
                </a:ext>
              </a:extLst>
            </p:cNvPr>
            <p:cNvGrpSpPr/>
            <p:nvPr/>
          </p:nvGrpSpPr>
          <p:grpSpPr>
            <a:xfrm>
              <a:off x="3868401" y="2619360"/>
              <a:ext cx="4476949" cy="1619283"/>
              <a:chOff x="3868401" y="2619360"/>
              <a:chExt cx="4476949" cy="1619283"/>
            </a:xfrm>
          </p:grpSpPr>
          <p:sp>
            <p:nvSpPr>
              <p:cNvPr id="17" name="îṥḻîde">
                <a:extLst>
                  <a:ext uri="{FF2B5EF4-FFF2-40B4-BE49-F238E27FC236}">
                    <a16:creationId xmlns:a16="http://schemas.microsoft.com/office/drawing/2014/main" xmlns="" id="{F8BA0A1A-72D0-44B8-AA13-5DBD36D9419D}"/>
                  </a:ext>
                </a:extLst>
              </p:cNvPr>
              <p:cNvSpPr/>
              <p:nvPr/>
            </p:nvSpPr>
            <p:spPr>
              <a:xfrm>
                <a:off x="6147753" y="2619360"/>
                <a:ext cx="2197597" cy="1619283"/>
              </a:xfrm>
              <a:prstGeom prst="homePlat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 anchorCtr="0">
                <a:norm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en-US" altLang="zh-CN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îsḻídè">
                <a:extLst>
                  <a:ext uri="{FF2B5EF4-FFF2-40B4-BE49-F238E27FC236}">
                    <a16:creationId xmlns:a16="http://schemas.microsoft.com/office/drawing/2014/main" xmlns="" id="{95606985-852E-47E8-91F9-18FF991EC8C0}"/>
                  </a:ext>
                </a:extLst>
              </p:cNvPr>
              <p:cNvSpPr/>
              <p:nvPr/>
            </p:nvSpPr>
            <p:spPr>
              <a:xfrm flipH="1">
                <a:off x="3868401" y="2619360"/>
                <a:ext cx="2197597" cy="1619283"/>
              </a:xfrm>
              <a:prstGeom prst="homePlat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91440" tIns="45720" rIns="91440" bIns="45720" anchor="ctr" anchorCtr="0">
                <a:normAutofit/>
              </a:bodyPr>
              <a:lstStyle/>
              <a:p>
                <a:pPr lvl="0" algn="r" defTabSz="914378">
                  <a:spcBef>
                    <a:spcPct val="0"/>
                  </a:spcBef>
                  <a:defRPr/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ïṣḷïḓè">
              <a:extLst>
                <a:ext uri="{FF2B5EF4-FFF2-40B4-BE49-F238E27FC236}">
                  <a16:creationId xmlns:a16="http://schemas.microsoft.com/office/drawing/2014/main" xmlns="" id="{EB4AA3CF-0341-4F5F-90AA-58DA86C5A83B}"/>
                </a:ext>
              </a:extLst>
            </p:cNvPr>
            <p:cNvGrpSpPr/>
            <p:nvPr/>
          </p:nvGrpSpPr>
          <p:grpSpPr>
            <a:xfrm>
              <a:off x="9471957" y="2255959"/>
              <a:ext cx="914400" cy="914400"/>
              <a:chOff x="9733216" y="2255959"/>
              <a:chExt cx="914400" cy="914400"/>
            </a:xfrm>
          </p:grpSpPr>
          <p:sp>
            <p:nvSpPr>
              <p:cNvPr id="15" name="ís1iḍê">
                <a:extLst>
                  <a:ext uri="{FF2B5EF4-FFF2-40B4-BE49-F238E27FC236}">
                    <a16:creationId xmlns:a16="http://schemas.microsoft.com/office/drawing/2014/main" xmlns="" id="{BDC08CCB-8C9D-4A14-A3C4-C3AEF48AB5F9}"/>
                  </a:ext>
                </a:extLst>
              </p:cNvPr>
              <p:cNvSpPr/>
              <p:nvPr/>
            </p:nvSpPr>
            <p:spPr>
              <a:xfrm>
                <a:off x="9733216" y="2255959"/>
                <a:ext cx="914400" cy="914400"/>
              </a:xfrm>
              <a:prstGeom prst="ellips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6" name="ïŝļïdé">
                <a:extLst>
                  <a:ext uri="{FF2B5EF4-FFF2-40B4-BE49-F238E27FC236}">
                    <a16:creationId xmlns:a16="http://schemas.microsoft.com/office/drawing/2014/main" xmlns="" id="{B9ADAF61-5390-4028-A553-341A61FE1CA8}"/>
                  </a:ext>
                </a:extLst>
              </p:cNvPr>
              <p:cNvSpPr/>
              <p:nvPr/>
            </p:nvSpPr>
            <p:spPr bwMode="auto">
              <a:xfrm>
                <a:off x="9961207" y="2519461"/>
                <a:ext cx="458418" cy="387396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8" name="îşlîḑê">
              <a:extLst>
                <a:ext uri="{FF2B5EF4-FFF2-40B4-BE49-F238E27FC236}">
                  <a16:creationId xmlns:a16="http://schemas.microsoft.com/office/drawing/2014/main" xmlns="" id="{5DE68142-BC01-451E-A5E6-C51E21B73D7D}"/>
                </a:ext>
              </a:extLst>
            </p:cNvPr>
            <p:cNvGrpSpPr/>
            <p:nvPr/>
          </p:nvGrpSpPr>
          <p:grpSpPr>
            <a:xfrm>
              <a:off x="1811962" y="2255959"/>
              <a:ext cx="914400" cy="914400"/>
              <a:chOff x="1970341" y="2255959"/>
              <a:chExt cx="914400" cy="914400"/>
            </a:xfrm>
          </p:grpSpPr>
          <p:sp>
            <p:nvSpPr>
              <p:cNvPr id="13" name="iṣ1îḑê">
                <a:extLst>
                  <a:ext uri="{FF2B5EF4-FFF2-40B4-BE49-F238E27FC236}">
                    <a16:creationId xmlns:a16="http://schemas.microsoft.com/office/drawing/2014/main" xmlns="" id="{9F996362-F060-495C-920E-C6806ACBF8E2}"/>
                  </a:ext>
                </a:extLst>
              </p:cNvPr>
              <p:cNvSpPr/>
              <p:nvPr/>
            </p:nvSpPr>
            <p:spPr>
              <a:xfrm>
                <a:off x="1970341" y="2255959"/>
                <a:ext cx="914400" cy="91440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4" name="îṧľïḍe">
                <a:extLst>
                  <a:ext uri="{FF2B5EF4-FFF2-40B4-BE49-F238E27FC236}">
                    <a16:creationId xmlns:a16="http://schemas.microsoft.com/office/drawing/2014/main" xmlns="" id="{FF7F46AE-16E4-4DAA-AFCC-7EC11A2098E2}"/>
                  </a:ext>
                </a:extLst>
              </p:cNvPr>
              <p:cNvSpPr/>
              <p:nvPr/>
            </p:nvSpPr>
            <p:spPr bwMode="auto">
              <a:xfrm>
                <a:off x="2216060" y="2473406"/>
                <a:ext cx="422961" cy="479506"/>
              </a:xfrm>
              <a:custGeom>
                <a:avLst/>
                <a:gdLst>
                  <a:gd name="connsiteX0" fmla="*/ 99685 w 296863"/>
                  <a:gd name="connsiteY0" fmla="*/ 290512 h 336550"/>
                  <a:gd name="connsiteX1" fmla="*/ 90488 w 296863"/>
                  <a:gd name="connsiteY1" fmla="*/ 299244 h 336550"/>
                  <a:gd name="connsiteX2" fmla="*/ 99685 w 296863"/>
                  <a:gd name="connsiteY2" fmla="*/ 307975 h 336550"/>
                  <a:gd name="connsiteX3" fmla="*/ 119392 w 296863"/>
                  <a:gd name="connsiteY3" fmla="*/ 307975 h 336550"/>
                  <a:gd name="connsiteX4" fmla="*/ 128588 w 296863"/>
                  <a:gd name="connsiteY4" fmla="*/ 299244 h 336550"/>
                  <a:gd name="connsiteX5" fmla="*/ 119392 w 296863"/>
                  <a:gd name="connsiteY5" fmla="*/ 290512 h 336550"/>
                  <a:gd name="connsiteX6" fmla="*/ 99685 w 296863"/>
                  <a:gd name="connsiteY6" fmla="*/ 290512 h 336550"/>
                  <a:gd name="connsiteX7" fmla="*/ 0 w 296863"/>
                  <a:gd name="connsiteY7" fmla="*/ 277812 h 336550"/>
                  <a:gd name="connsiteX8" fmla="*/ 219075 w 296863"/>
                  <a:gd name="connsiteY8" fmla="*/ 277812 h 336550"/>
                  <a:gd name="connsiteX9" fmla="*/ 219075 w 296863"/>
                  <a:gd name="connsiteY9" fmla="*/ 324803 h 336550"/>
                  <a:gd name="connsiteX10" fmla="*/ 208517 w 296863"/>
                  <a:gd name="connsiteY10" fmla="*/ 336550 h 336550"/>
                  <a:gd name="connsiteX11" fmla="*/ 11877 w 296863"/>
                  <a:gd name="connsiteY11" fmla="*/ 336550 h 336550"/>
                  <a:gd name="connsiteX12" fmla="*/ 0 w 296863"/>
                  <a:gd name="connsiteY12" fmla="*/ 324803 h 336550"/>
                  <a:gd name="connsiteX13" fmla="*/ 0 w 296863"/>
                  <a:gd name="connsiteY13" fmla="*/ 277812 h 336550"/>
                  <a:gd name="connsiteX14" fmla="*/ 120721 w 296863"/>
                  <a:gd name="connsiteY14" fmla="*/ 42862 h 336550"/>
                  <a:gd name="connsiteX15" fmla="*/ 266630 w 296863"/>
                  <a:gd name="connsiteY15" fmla="*/ 42862 h 336550"/>
                  <a:gd name="connsiteX16" fmla="*/ 296863 w 296863"/>
                  <a:gd name="connsiteY16" fmla="*/ 71747 h 336550"/>
                  <a:gd name="connsiteX17" fmla="*/ 296863 w 296863"/>
                  <a:gd name="connsiteY17" fmla="*/ 151838 h 336550"/>
                  <a:gd name="connsiteX18" fmla="*/ 266630 w 296863"/>
                  <a:gd name="connsiteY18" fmla="*/ 182037 h 336550"/>
                  <a:gd name="connsiteX19" fmla="*/ 189075 w 296863"/>
                  <a:gd name="connsiteY19" fmla="*/ 182037 h 336550"/>
                  <a:gd name="connsiteX20" fmla="*/ 156213 w 296863"/>
                  <a:gd name="connsiteY20" fmla="*/ 214861 h 336550"/>
                  <a:gd name="connsiteX21" fmla="*/ 148326 w 296863"/>
                  <a:gd name="connsiteY21" fmla="*/ 217487 h 336550"/>
                  <a:gd name="connsiteX22" fmla="*/ 143068 w 296863"/>
                  <a:gd name="connsiteY22" fmla="*/ 217487 h 336550"/>
                  <a:gd name="connsiteX23" fmla="*/ 136495 w 296863"/>
                  <a:gd name="connsiteY23" fmla="*/ 206983 h 336550"/>
                  <a:gd name="connsiteX24" fmla="*/ 136495 w 296863"/>
                  <a:gd name="connsiteY24" fmla="*/ 182037 h 336550"/>
                  <a:gd name="connsiteX25" fmla="*/ 120721 w 296863"/>
                  <a:gd name="connsiteY25" fmla="*/ 182037 h 336550"/>
                  <a:gd name="connsiteX26" fmla="*/ 90488 w 296863"/>
                  <a:gd name="connsiteY26" fmla="*/ 151838 h 336550"/>
                  <a:gd name="connsiteX27" fmla="*/ 90488 w 296863"/>
                  <a:gd name="connsiteY27" fmla="*/ 71747 h 336550"/>
                  <a:gd name="connsiteX28" fmla="*/ 120721 w 296863"/>
                  <a:gd name="connsiteY28" fmla="*/ 42862 h 336550"/>
                  <a:gd name="connsiteX29" fmla="*/ 11877 w 296863"/>
                  <a:gd name="connsiteY29" fmla="*/ 0 h 336550"/>
                  <a:gd name="connsiteX30" fmla="*/ 208517 w 296863"/>
                  <a:gd name="connsiteY30" fmla="*/ 0 h 336550"/>
                  <a:gd name="connsiteX31" fmla="*/ 219075 w 296863"/>
                  <a:gd name="connsiteY31" fmla="*/ 11821 h 336550"/>
                  <a:gd name="connsiteX32" fmla="*/ 219075 w 296863"/>
                  <a:gd name="connsiteY32" fmla="*/ 24957 h 336550"/>
                  <a:gd name="connsiteX33" fmla="*/ 121415 w 296863"/>
                  <a:gd name="connsiteY33" fmla="*/ 24957 h 336550"/>
                  <a:gd name="connsiteX34" fmla="*/ 72585 w 296863"/>
                  <a:gd name="connsiteY34" fmla="*/ 72243 h 336550"/>
                  <a:gd name="connsiteX35" fmla="*/ 72585 w 296863"/>
                  <a:gd name="connsiteY35" fmla="*/ 152368 h 336550"/>
                  <a:gd name="connsiteX36" fmla="*/ 118776 w 296863"/>
                  <a:gd name="connsiteY36" fmla="*/ 200968 h 336550"/>
                  <a:gd name="connsiteX37" fmla="*/ 118776 w 296863"/>
                  <a:gd name="connsiteY37" fmla="*/ 207536 h 336550"/>
                  <a:gd name="connsiteX38" fmla="*/ 137252 w 296863"/>
                  <a:gd name="connsiteY38" fmla="*/ 233806 h 336550"/>
                  <a:gd name="connsiteX39" fmla="*/ 149130 w 296863"/>
                  <a:gd name="connsiteY39" fmla="*/ 236433 h 336550"/>
                  <a:gd name="connsiteX40" fmla="*/ 170245 w 296863"/>
                  <a:gd name="connsiteY40" fmla="*/ 228552 h 336550"/>
                  <a:gd name="connsiteX41" fmla="*/ 196640 w 296863"/>
                  <a:gd name="connsiteY41" fmla="*/ 200968 h 336550"/>
                  <a:gd name="connsiteX42" fmla="*/ 219075 w 296863"/>
                  <a:gd name="connsiteY42" fmla="*/ 200968 h 336550"/>
                  <a:gd name="connsiteX43" fmla="*/ 219075 w 296863"/>
                  <a:gd name="connsiteY43" fmla="*/ 258763 h 336550"/>
                  <a:gd name="connsiteX44" fmla="*/ 0 w 296863"/>
                  <a:gd name="connsiteY44" fmla="*/ 258763 h 336550"/>
                  <a:gd name="connsiteX45" fmla="*/ 0 w 296863"/>
                  <a:gd name="connsiteY45" fmla="*/ 11821 h 336550"/>
                  <a:gd name="connsiteX46" fmla="*/ 11877 w 296863"/>
                  <a:gd name="connsiteY46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296863" h="336550">
                    <a:moveTo>
                      <a:pt x="99685" y="290512"/>
                    </a:moveTo>
                    <a:cubicBezTo>
                      <a:pt x="94430" y="290512"/>
                      <a:pt x="90488" y="294254"/>
                      <a:pt x="90488" y="299244"/>
                    </a:cubicBezTo>
                    <a:cubicBezTo>
                      <a:pt x="90488" y="304233"/>
                      <a:pt x="94430" y="307975"/>
                      <a:pt x="99685" y="307975"/>
                    </a:cubicBezTo>
                    <a:cubicBezTo>
                      <a:pt x="99685" y="307975"/>
                      <a:pt x="99685" y="307975"/>
                      <a:pt x="119392" y="307975"/>
                    </a:cubicBezTo>
                    <a:cubicBezTo>
                      <a:pt x="124647" y="307975"/>
                      <a:pt x="128588" y="304233"/>
                      <a:pt x="128588" y="299244"/>
                    </a:cubicBezTo>
                    <a:cubicBezTo>
                      <a:pt x="128588" y="294254"/>
                      <a:pt x="124647" y="290512"/>
                      <a:pt x="119392" y="290512"/>
                    </a:cubicBezTo>
                    <a:cubicBezTo>
                      <a:pt x="119392" y="290512"/>
                      <a:pt x="119392" y="290512"/>
                      <a:pt x="99685" y="290512"/>
                    </a:cubicBezTo>
                    <a:close/>
                    <a:moveTo>
                      <a:pt x="0" y="277812"/>
                    </a:moveTo>
                    <a:lnTo>
                      <a:pt x="219075" y="277812"/>
                    </a:lnTo>
                    <a:cubicBezTo>
                      <a:pt x="219075" y="277812"/>
                      <a:pt x="219075" y="277812"/>
                      <a:pt x="219075" y="324803"/>
                    </a:cubicBezTo>
                    <a:cubicBezTo>
                      <a:pt x="219075" y="331329"/>
                      <a:pt x="213796" y="336550"/>
                      <a:pt x="208517" y="336550"/>
                    </a:cubicBezTo>
                    <a:cubicBezTo>
                      <a:pt x="208517" y="336550"/>
                      <a:pt x="208517" y="336550"/>
                      <a:pt x="11877" y="336550"/>
                    </a:cubicBezTo>
                    <a:cubicBezTo>
                      <a:pt x="5279" y="336550"/>
                      <a:pt x="0" y="331329"/>
                      <a:pt x="0" y="324803"/>
                    </a:cubicBezTo>
                    <a:cubicBezTo>
                      <a:pt x="0" y="324803"/>
                      <a:pt x="0" y="324803"/>
                      <a:pt x="0" y="277812"/>
                    </a:cubicBezTo>
                    <a:close/>
                    <a:moveTo>
                      <a:pt x="120721" y="42862"/>
                    </a:moveTo>
                    <a:cubicBezTo>
                      <a:pt x="120721" y="42862"/>
                      <a:pt x="120721" y="42862"/>
                      <a:pt x="266630" y="42862"/>
                    </a:cubicBezTo>
                    <a:cubicBezTo>
                      <a:pt x="283718" y="42862"/>
                      <a:pt x="296863" y="55991"/>
                      <a:pt x="296863" y="71747"/>
                    </a:cubicBezTo>
                    <a:cubicBezTo>
                      <a:pt x="296863" y="71747"/>
                      <a:pt x="296863" y="71747"/>
                      <a:pt x="296863" y="151838"/>
                    </a:cubicBezTo>
                    <a:cubicBezTo>
                      <a:pt x="296863" y="168907"/>
                      <a:pt x="283718" y="182037"/>
                      <a:pt x="266630" y="182037"/>
                    </a:cubicBezTo>
                    <a:cubicBezTo>
                      <a:pt x="266630" y="182037"/>
                      <a:pt x="266630" y="182037"/>
                      <a:pt x="189075" y="182037"/>
                    </a:cubicBezTo>
                    <a:cubicBezTo>
                      <a:pt x="189075" y="182037"/>
                      <a:pt x="189075" y="182037"/>
                      <a:pt x="156213" y="214861"/>
                    </a:cubicBezTo>
                    <a:cubicBezTo>
                      <a:pt x="153584" y="216174"/>
                      <a:pt x="150955" y="217487"/>
                      <a:pt x="148326" y="217487"/>
                    </a:cubicBezTo>
                    <a:cubicBezTo>
                      <a:pt x="147011" y="217487"/>
                      <a:pt x="144382" y="217487"/>
                      <a:pt x="143068" y="217487"/>
                    </a:cubicBezTo>
                    <a:cubicBezTo>
                      <a:pt x="139124" y="214861"/>
                      <a:pt x="136495" y="210922"/>
                      <a:pt x="136495" y="206983"/>
                    </a:cubicBezTo>
                    <a:cubicBezTo>
                      <a:pt x="136495" y="206983"/>
                      <a:pt x="136495" y="206983"/>
                      <a:pt x="136495" y="182037"/>
                    </a:cubicBezTo>
                    <a:cubicBezTo>
                      <a:pt x="136495" y="182037"/>
                      <a:pt x="136495" y="182037"/>
                      <a:pt x="120721" y="182037"/>
                    </a:cubicBezTo>
                    <a:cubicBezTo>
                      <a:pt x="103633" y="182037"/>
                      <a:pt x="90488" y="168907"/>
                      <a:pt x="90488" y="151838"/>
                    </a:cubicBezTo>
                    <a:cubicBezTo>
                      <a:pt x="90488" y="151838"/>
                      <a:pt x="90488" y="151838"/>
                      <a:pt x="90488" y="71747"/>
                    </a:cubicBezTo>
                    <a:cubicBezTo>
                      <a:pt x="90488" y="55991"/>
                      <a:pt x="103633" y="42862"/>
                      <a:pt x="120721" y="42862"/>
                    </a:cubicBezTo>
                    <a:close/>
                    <a:moveTo>
                      <a:pt x="11877" y="0"/>
                    </a:moveTo>
                    <a:cubicBezTo>
                      <a:pt x="11877" y="0"/>
                      <a:pt x="11877" y="0"/>
                      <a:pt x="208517" y="0"/>
                    </a:cubicBezTo>
                    <a:cubicBezTo>
                      <a:pt x="213796" y="0"/>
                      <a:pt x="219075" y="5254"/>
                      <a:pt x="219075" y="11821"/>
                    </a:cubicBezTo>
                    <a:cubicBezTo>
                      <a:pt x="219075" y="11821"/>
                      <a:pt x="219075" y="11821"/>
                      <a:pt x="219075" y="24957"/>
                    </a:cubicBezTo>
                    <a:cubicBezTo>
                      <a:pt x="219075" y="24957"/>
                      <a:pt x="219075" y="24957"/>
                      <a:pt x="121415" y="24957"/>
                    </a:cubicBezTo>
                    <a:cubicBezTo>
                      <a:pt x="95021" y="24957"/>
                      <a:pt x="72585" y="45973"/>
                      <a:pt x="72585" y="72243"/>
                    </a:cubicBezTo>
                    <a:cubicBezTo>
                      <a:pt x="72585" y="72243"/>
                      <a:pt x="72585" y="72243"/>
                      <a:pt x="72585" y="152368"/>
                    </a:cubicBezTo>
                    <a:cubicBezTo>
                      <a:pt x="72585" y="178638"/>
                      <a:pt x="93701" y="199654"/>
                      <a:pt x="118776" y="200968"/>
                    </a:cubicBezTo>
                    <a:cubicBezTo>
                      <a:pt x="118776" y="200968"/>
                      <a:pt x="118776" y="200968"/>
                      <a:pt x="118776" y="207536"/>
                    </a:cubicBezTo>
                    <a:cubicBezTo>
                      <a:pt x="118776" y="219357"/>
                      <a:pt x="126694" y="229865"/>
                      <a:pt x="137252" y="233806"/>
                    </a:cubicBezTo>
                    <a:cubicBezTo>
                      <a:pt x="141211" y="236433"/>
                      <a:pt x="145170" y="236433"/>
                      <a:pt x="149130" y="236433"/>
                    </a:cubicBezTo>
                    <a:cubicBezTo>
                      <a:pt x="157048" y="236433"/>
                      <a:pt x="163647" y="233806"/>
                      <a:pt x="170245" y="228552"/>
                    </a:cubicBezTo>
                    <a:cubicBezTo>
                      <a:pt x="170245" y="228552"/>
                      <a:pt x="170245" y="228552"/>
                      <a:pt x="196640" y="200968"/>
                    </a:cubicBezTo>
                    <a:cubicBezTo>
                      <a:pt x="196640" y="200968"/>
                      <a:pt x="196640" y="200968"/>
                      <a:pt x="219075" y="200968"/>
                    </a:cubicBezTo>
                    <a:cubicBezTo>
                      <a:pt x="219075" y="200968"/>
                      <a:pt x="219075" y="200968"/>
                      <a:pt x="219075" y="258763"/>
                    </a:cubicBezTo>
                    <a:lnTo>
                      <a:pt x="0" y="258763"/>
                    </a:lnTo>
                    <a:cubicBezTo>
                      <a:pt x="0" y="258763"/>
                      <a:pt x="0" y="258763"/>
                      <a:pt x="0" y="11821"/>
                    </a:cubicBezTo>
                    <a:cubicBezTo>
                      <a:pt x="0" y="5254"/>
                      <a:pt x="5279" y="0"/>
                      <a:pt x="1187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9" name="íSlïḑê">
              <a:extLst>
                <a:ext uri="{FF2B5EF4-FFF2-40B4-BE49-F238E27FC236}">
                  <a16:creationId xmlns:a16="http://schemas.microsoft.com/office/drawing/2014/main" xmlns="" id="{E7A6697C-1D6F-4A8A-93CC-A1440E1AD2EB}"/>
                </a:ext>
              </a:extLst>
            </p:cNvPr>
            <p:cNvSpPr/>
            <p:nvPr/>
          </p:nvSpPr>
          <p:spPr bwMode="auto">
            <a:xfrm>
              <a:off x="669925" y="3829612"/>
              <a:ext cx="3198474" cy="555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0" name="ísḻïḓè">
              <a:extLst>
                <a:ext uri="{FF2B5EF4-FFF2-40B4-BE49-F238E27FC236}">
                  <a16:creationId xmlns:a16="http://schemas.microsoft.com/office/drawing/2014/main" xmlns="" id="{DDED9EBF-EFC1-4162-A9D9-0EFDB5B3B830}"/>
                </a:ext>
              </a:extLst>
            </p:cNvPr>
            <p:cNvSpPr txBox="1"/>
            <p:nvPr/>
          </p:nvSpPr>
          <p:spPr bwMode="auto">
            <a:xfrm>
              <a:off x="669925" y="3387806"/>
              <a:ext cx="3198475" cy="43308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1" name="îṩļiḑê">
              <a:extLst>
                <a:ext uri="{FF2B5EF4-FFF2-40B4-BE49-F238E27FC236}">
                  <a16:creationId xmlns:a16="http://schemas.microsoft.com/office/drawing/2014/main" xmlns="" id="{E7A6697C-1D6F-4A8A-93CC-A1440E1AD2EB}"/>
                </a:ext>
              </a:extLst>
            </p:cNvPr>
            <p:cNvSpPr/>
            <p:nvPr/>
          </p:nvSpPr>
          <p:spPr bwMode="auto">
            <a:xfrm>
              <a:off x="8345351" y="3820886"/>
              <a:ext cx="3175136" cy="564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2" name="íṣļíḑè">
              <a:extLst>
                <a:ext uri="{FF2B5EF4-FFF2-40B4-BE49-F238E27FC236}">
                  <a16:creationId xmlns:a16="http://schemas.microsoft.com/office/drawing/2014/main" xmlns="" id="{DDED9EBF-EFC1-4162-A9D9-0EFDB5B3B830}"/>
                </a:ext>
              </a:extLst>
            </p:cNvPr>
            <p:cNvSpPr txBox="1"/>
            <p:nvPr/>
          </p:nvSpPr>
          <p:spPr bwMode="auto">
            <a:xfrm>
              <a:off x="8345351" y="3381004"/>
              <a:ext cx="3175137" cy="43988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179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2FB8DC-1D06-47C5-9EBB-D3EC7F662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493D5609-16C4-4DEC-A7C6-589832876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6C69926A-1B79-4ACE-BA56-1166681851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20425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128E3E8E-2093-4D23-880C-CED0521A488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355835"/>
            <a:ext cx="10858500" cy="4495800"/>
            <a:chOff x="660400" y="1355835"/>
            <a:chExt cx="10858500" cy="4495800"/>
          </a:xfrm>
        </p:grpSpPr>
        <p:sp>
          <p:nvSpPr>
            <p:cNvPr id="6" name="işḻïdê">
              <a:extLst>
                <a:ext uri="{FF2B5EF4-FFF2-40B4-BE49-F238E27FC236}">
                  <a16:creationId xmlns:a16="http://schemas.microsoft.com/office/drawing/2014/main" xmlns="" id="{EE35E904-EAF1-49C5-80CC-A9E1020D48F6}"/>
                </a:ext>
              </a:extLst>
            </p:cNvPr>
            <p:cNvSpPr/>
            <p:nvPr/>
          </p:nvSpPr>
          <p:spPr>
            <a:xfrm flipH="1">
              <a:off x="5561013" y="2517885"/>
              <a:ext cx="2333625" cy="2171700"/>
            </a:xfrm>
            <a:prstGeom prst="flowChartDecisi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/>
            </a:p>
          </p:txBody>
        </p:sp>
        <p:sp>
          <p:nvSpPr>
            <p:cNvPr id="7" name="ï$ḻídê">
              <a:extLst>
                <a:ext uri="{FF2B5EF4-FFF2-40B4-BE49-F238E27FC236}">
                  <a16:creationId xmlns:a16="http://schemas.microsoft.com/office/drawing/2014/main" xmlns="" id="{25A50612-E345-48FF-BEE3-0483710A3915}"/>
                </a:ext>
              </a:extLst>
            </p:cNvPr>
            <p:cNvSpPr/>
            <p:nvPr/>
          </p:nvSpPr>
          <p:spPr>
            <a:xfrm flipH="1">
              <a:off x="4284663" y="1355835"/>
              <a:ext cx="2333625" cy="2171700"/>
            </a:xfrm>
            <a:prstGeom prst="flowChartDecision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 defTabSz="914377"/>
              <a:endParaRPr lang="zh-CN" altLang="en-US"/>
            </a:p>
          </p:txBody>
        </p:sp>
        <p:sp>
          <p:nvSpPr>
            <p:cNvPr id="8" name="îṥ1ídê">
              <a:extLst>
                <a:ext uri="{FF2B5EF4-FFF2-40B4-BE49-F238E27FC236}">
                  <a16:creationId xmlns:a16="http://schemas.microsoft.com/office/drawing/2014/main" xmlns="" id="{D6FA5242-10BE-49A9-8B11-992064F45590}"/>
                </a:ext>
              </a:extLst>
            </p:cNvPr>
            <p:cNvSpPr/>
            <p:nvPr/>
          </p:nvSpPr>
          <p:spPr>
            <a:xfrm flipH="1">
              <a:off x="4284663" y="3679935"/>
              <a:ext cx="2333625" cy="2171700"/>
            </a:xfrm>
            <a:prstGeom prst="flowChartDecision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77"/>
              <a:endParaRPr lang="zh-CN" altLang="en-US"/>
            </a:p>
          </p:txBody>
        </p:sp>
        <p:sp>
          <p:nvSpPr>
            <p:cNvPr id="9" name="îšḻíḑê">
              <a:extLst>
                <a:ext uri="{FF2B5EF4-FFF2-40B4-BE49-F238E27FC236}">
                  <a16:creationId xmlns:a16="http://schemas.microsoft.com/office/drawing/2014/main" xmlns="" id="{D2CFAFD7-D6E4-4753-8177-A10BF355D6CD}"/>
                </a:ext>
              </a:extLst>
            </p:cNvPr>
            <p:cNvSpPr/>
            <p:nvPr/>
          </p:nvSpPr>
          <p:spPr bwMode="auto">
            <a:xfrm>
              <a:off x="5169001" y="2170025"/>
              <a:ext cx="564948" cy="543322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" name="ïṡḻiḍé">
              <a:extLst>
                <a:ext uri="{FF2B5EF4-FFF2-40B4-BE49-F238E27FC236}">
                  <a16:creationId xmlns:a16="http://schemas.microsoft.com/office/drawing/2014/main" xmlns="" id="{D2CFAFD7-D6E4-4753-8177-A10BF355D6CD}"/>
                </a:ext>
              </a:extLst>
            </p:cNvPr>
            <p:cNvSpPr/>
            <p:nvPr/>
          </p:nvSpPr>
          <p:spPr bwMode="auto">
            <a:xfrm>
              <a:off x="5169001" y="4509476"/>
              <a:ext cx="564948" cy="512619"/>
            </a:xfrm>
            <a:custGeom>
              <a:avLst/>
              <a:gdLst>
                <a:gd name="connsiteX0" fmla="*/ 116112 w 607919"/>
                <a:gd name="connsiteY0" fmla="*/ 473652 h 551610"/>
                <a:gd name="connsiteX1" fmla="*/ 118901 w 607919"/>
                <a:gd name="connsiteY1" fmla="*/ 480423 h 551610"/>
                <a:gd name="connsiteX2" fmla="*/ 118901 w 607919"/>
                <a:gd name="connsiteY2" fmla="*/ 551610 h 551610"/>
                <a:gd name="connsiteX3" fmla="*/ 55604 w 607919"/>
                <a:gd name="connsiteY3" fmla="*/ 551610 h 551610"/>
                <a:gd name="connsiteX4" fmla="*/ 55604 w 607919"/>
                <a:gd name="connsiteY4" fmla="*/ 540851 h 551610"/>
                <a:gd name="connsiteX5" fmla="*/ 65255 w 607919"/>
                <a:gd name="connsiteY5" fmla="*/ 520583 h 551610"/>
                <a:gd name="connsiteX6" fmla="*/ 83555 w 607919"/>
                <a:gd name="connsiteY6" fmla="*/ 502317 h 551610"/>
                <a:gd name="connsiteX7" fmla="*/ 109375 w 607919"/>
                <a:gd name="connsiteY7" fmla="*/ 476545 h 551610"/>
                <a:gd name="connsiteX8" fmla="*/ 116112 w 607919"/>
                <a:gd name="connsiteY8" fmla="*/ 473652 h 551610"/>
                <a:gd name="connsiteX9" fmla="*/ 199155 w 607919"/>
                <a:gd name="connsiteY9" fmla="*/ 390799 h 551610"/>
                <a:gd name="connsiteX10" fmla="*/ 201956 w 607919"/>
                <a:gd name="connsiteY10" fmla="*/ 397632 h 551610"/>
                <a:gd name="connsiteX11" fmla="*/ 201956 w 607919"/>
                <a:gd name="connsiteY11" fmla="*/ 551610 h 551610"/>
                <a:gd name="connsiteX12" fmla="*/ 145363 w 607919"/>
                <a:gd name="connsiteY12" fmla="*/ 551610 h 551610"/>
                <a:gd name="connsiteX13" fmla="*/ 145363 w 607919"/>
                <a:gd name="connsiteY13" fmla="*/ 454170 h 551610"/>
                <a:gd name="connsiteX14" fmla="*/ 154879 w 607919"/>
                <a:gd name="connsiteY14" fmla="*/ 431030 h 551610"/>
                <a:gd name="connsiteX15" fmla="*/ 192315 w 607919"/>
                <a:gd name="connsiteY15" fmla="*/ 393630 h 551610"/>
                <a:gd name="connsiteX16" fmla="*/ 199155 w 607919"/>
                <a:gd name="connsiteY16" fmla="*/ 390799 h 551610"/>
                <a:gd name="connsiteX17" fmla="*/ 231082 w 607919"/>
                <a:gd name="connsiteY17" fmla="*/ 388245 h 551610"/>
                <a:gd name="connsiteX18" fmla="*/ 237930 w 607919"/>
                <a:gd name="connsiteY18" fmla="*/ 391091 h 551610"/>
                <a:gd name="connsiteX19" fmla="*/ 266763 w 607919"/>
                <a:gd name="connsiteY19" fmla="*/ 419867 h 551610"/>
                <a:gd name="connsiteX20" fmla="*/ 275915 w 607919"/>
                <a:gd name="connsiteY20" fmla="*/ 428875 h 551610"/>
                <a:gd name="connsiteX21" fmla="*/ 284941 w 607919"/>
                <a:gd name="connsiteY21" fmla="*/ 451520 h 551610"/>
                <a:gd name="connsiteX22" fmla="*/ 284941 w 607919"/>
                <a:gd name="connsiteY22" fmla="*/ 551610 h 551610"/>
                <a:gd name="connsiteX23" fmla="*/ 228277 w 607919"/>
                <a:gd name="connsiteY23" fmla="*/ 551610 h 551610"/>
                <a:gd name="connsiteX24" fmla="*/ 228277 w 607919"/>
                <a:gd name="connsiteY24" fmla="*/ 394969 h 551610"/>
                <a:gd name="connsiteX25" fmla="*/ 231082 w 607919"/>
                <a:gd name="connsiteY25" fmla="*/ 388245 h 551610"/>
                <a:gd name="connsiteX26" fmla="*/ 365148 w 607919"/>
                <a:gd name="connsiteY26" fmla="*/ 381336 h 551610"/>
                <a:gd name="connsiteX27" fmla="*/ 367997 w 607919"/>
                <a:gd name="connsiteY27" fmla="*/ 388122 h 551610"/>
                <a:gd name="connsiteX28" fmla="*/ 367997 w 607919"/>
                <a:gd name="connsiteY28" fmla="*/ 551610 h 551610"/>
                <a:gd name="connsiteX29" fmla="*/ 311262 w 607919"/>
                <a:gd name="connsiteY29" fmla="*/ 551610 h 551610"/>
                <a:gd name="connsiteX30" fmla="*/ 311262 w 607919"/>
                <a:gd name="connsiteY30" fmla="*/ 444661 h 551610"/>
                <a:gd name="connsiteX31" fmla="*/ 316898 w 607919"/>
                <a:gd name="connsiteY31" fmla="*/ 425523 h 551610"/>
                <a:gd name="connsiteX32" fmla="*/ 322534 w 607919"/>
                <a:gd name="connsiteY32" fmla="*/ 419894 h 551610"/>
                <a:gd name="connsiteX33" fmla="*/ 358353 w 607919"/>
                <a:gd name="connsiteY33" fmla="*/ 384120 h 551610"/>
                <a:gd name="connsiteX34" fmla="*/ 365148 w 607919"/>
                <a:gd name="connsiteY34" fmla="*/ 381336 h 551610"/>
                <a:gd name="connsiteX35" fmla="*/ 448177 w 607919"/>
                <a:gd name="connsiteY35" fmla="*/ 298352 h 551610"/>
                <a:gd name="connsiteX36" fmla="*/ 450982 w 607919"/>
                <a:gd name="connsiteY36" fmla="*/ 305139 h 551610"/>
                <a:gd name="connsiteX37" fmla="*/ 450982 w 607919"/>
                <a:gd name="connsiteY37" fmla="*/ 551610 h 551610"/>
                <a:gd name="connsiteX38" fmla="*/ 394318 w 607919"/>
                <a:gd name="connsiteY38" fmla="*/ 551610 h 551610"/>
                <a:gd name="connsiteX39" fmla="*/ 394318 w 607919"/>
                <a:gd name="connsiteY39" fmla="*/ 361815 h 551610"/>
                <a:gd name="connsiteX40" fmla="*/ 403846 w 607919"/>
                <a:gd name="connsiteY40" fmla="*/ 338669 h 551610"/>
                <a:gd name="connsiteX41" fmla="*/ 441329 w 607919"/>
                <a:gd name="connsiteY41" fmla="*/ 301136 h 551610"/>
                <a:gd name="connsiteX42" fmla="*/ 448177 w 607919"/>
                <a:gd name="connsiteY42" fmla="*/ 298352 h 551610"/>
                <a:gd name="connsiteX43" fmla="*/ 527085 w 607919"/>
                <a:gd name="connsiteY43" fmla="*/ 219452 h 551610"/>
                <a:gd name="connsiteX44" fmla="*/ 529874 w 607919"/>
                <a:gd name="connsiteY44" fmla="*/ 226177 h 551610"/>
                <a:gd name="connsiteX45" fmla="*/ 529874 w 607919"/>
                <a:gd name="connsiteY45" fmla="*/ 551610 h 551610"/>
                <a:gd name="connsiteX46" fmla="*/ 477232 w 607919"/>
                <a:gd name="connsiteY46" fmla="*/ 551610 h 551610"/>
                <a:gd name="connsiteX47" fmla="*/ 477232 w 607919"/>
                <a:gd name="connsiteY47" fmla="*/ 278727 h 551610"/>
                <a:gd name="connsiteX48" fmla="*/ 486883 w 607919"/>
                <a:gd name="connsiteY48" fmla="*/ 255580 h 551610"/>
                <a:gd name="connsiteX49" fmla="*/ 520348 w 607919"/>
                <a:gd name="connsiteY49" fmla="*/ 222298 h 551610"/>
                <a:gd name="connsiteX50" fmla="*/ 527085 w 607919"/>
                <a:gd name="connsiteY50" fmla="*/ 219452 h 551610"/>
                <a:gd name="connsiteX51" fmla="*/ 387769 w 607919"/>
                <a:gd name="connsiteY51" fmla="*/ 0 h 551610"/>
                <a:gd name="connsiteX52" fmla="*/ 580729 w 607919"/>
                <a:gd name="connsiteY52" fmla="*/ 0 h 551610"/>
                <a:gd name="connsiteX53" fmla="*/ 607919 w 607919"/>
                <a:gd name="connsiteY53" fmla="*/ 26022 h 551610"/>
                <a:gd name="connsiteX54" fmla="*/ 607919 w 607919"/>
                <a:gd name="connsiteY54" fmla="*/ 219812 h 551610"/>
                <a:gd name="connsiteX55" fmla="*/ 598271 w 607919"/>
                <a:gd name="connsiteY55" fmla="*/ 223815 h 551610"/>
                <a:gd name="connsiteX56" fmla="*/ 530610 w 607919"/>
                <a:gd name="connsiteY56" fmla="*/ 156258 h 551610"/>
                <a:gd name="connsiteX57" fmla="*/ 304320 w 607919"/>
                <a:gd name="connsiteY57" fmla="*/ 382325 h 551610"/>
                <a:gd name="connsiteX58" fmla="*/ 285024 w 607919"/>
                <a:gd name="connsiteY58" fmla="*/ 382325 h 551610"/>
                <a:gd name="connsiteX59" fmla="*/ 216360 w 607919"/>
                <a:gd name="connsiteY59" fmla="*/ 313767 h 551610"/>
                <a:gd name="connsiteX60" fmla="*/ 94068 w 607919"/>
                <a:gd name="connsiteY60" fmla="*/ 435996 h 551610"/>
                <a:gd name="connsiteX61" fmla="*/ 17260 w 607919"/>
                <a:gd name="connsiteY61" fmla="*/ 435996 h 551610"/>
                <a:gd name="connsiteX62" fmla="*/ 15882 w 607919"/>
                <a:gd name="connsiteY62" fmla="*/ 434745 h 551610"/>
                <a:gd name="connsiteX63" fmla="*/ 15882 w 607919"/>
                <a:gd name="connsiteY63" fmla="*/ 358055 h 551610"/>
                <a:gd name="connsiteX64" fmla="*/ 206837 w 607919"/>
                <a:gd name="connsiteY64" fmla="*/ 167267 h 551610"/>
                <a:gd name="connsiteX65" fmla="*/ 226008 w 607919"/>
                <a:gd name="connsiteY65" fmla="*/ 167267 h 551610"/>
                <a:gd name="connsiteX66" fmla="*/ 294672 w 607919"/>
                <a:gd name="connsiteY66" fmla="*/ 235701 h 551610"/>
                <a:gd name="connsiteX67" fmla="*/ 424481 w 607919"/>
                <a:gd name="connsiteY67" fmla="*/ 105965 h 551610"/>
                <a:gd name="connsiteX68" fmla="*/ 452423 w 607919"/>
                <a:gd name="connsiteY68" fmla="*/ 78192 h 551610"/>
                <a:gd name="connsiteX69" fmla="*/ 383885 w 607919"/>
                <a:gd name="connsiteY69" fmla="*/ 9633 h 551610"/>
                <a:gd name="connsiteX70" fmla="*/ 387769 w 607919"/>
                <a:gd name="connsiteY70" fmla="*/ 0 h 55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07919" h="551610">
                  <a:moveTo>
                    <a:pt x="116112" y="473652"/>
                  </a:moveTo>
                  <a:cubicBezTo>
                    <a:pt x="117836" y="474356"/>
                    <a:pt x="118901" y="476670"/>
                    <a:pt x="118901" y="480423"/>
                  </a:cubicBezTo>
                  <a:lnTo>
                    <a:pt x="118901" y="551610"/>
                  </a:lnTo>
                  <a:lnTo>
                    <a:pt x="55604" y="551610"/>
                  </a:lnTo>
                  <a:lnTo>
                    <a:pt x="55604" y="540851"/>
                  </a:lnTo>
                  <a:cubicBezTo>
                    <a:pt x="55604" y="534971"/>
                    <a:pt x="59991" y="525838"/>
                    <a:pt x="65255" y="520583"/>
                  </a:cubicBezTo>
                  <a:lnTo>
                    <a:pt x="83555" y="502317"/>
                  </a:lnTo>
                  <a:lnTo>
                    <a:pt x="109375" y="476545"/>
                  </a:lnTo>
                  <a:cubicBezTo>
                    <a:pt x="112007" y="473855"/>
                    <a:pt x="114389" y="472948"/>
                    <a:pt x="116112" y="473652"/>
                  </a:cubicBezTo>
                  <a:close/>
                  <a:moveTo>
                    <a:pt x="199155" y="390799"/>
                  </a:moveTo>
                  <a:cubicBezTo>
                    <a:pt x="200892" y="391534"/>
                    <a:pt x="201956" y="393880"/>
                    <a:pt x="201956" y="397632"/>
                  </a:cubicBezTo>
                  <a:lnTo>
                    <a:pt x="201956" y="551610"/>
                  </a:lnTo>
                  <a:lnTo>
                    <a:pt x="145363" y="551610"/>
                  </a:lnTo>
                  <a:lnTo>
                    <a:pt x="145363" y="454170"/>
                  </a:lnTo>
                  <a:cubicBezTo>
                    <a:pt x="145363" y="446665"/>
                    <a:pt x="149620" y="436283"/>
                    <a:pt x="154879" y="431030"/>
                  </a:cubicBezTo>
                  <a:lnTo>
                    <a:pt x="192315" y="393630"/>
                  </a:lnTo>
                  <a:cubicBezTo>
                    <a:pt x="195007" y="390941"/>
                    <a:pt x="197417" y="390065"/>
                    <a:pt x="199155" y="390799"/>
                  </a:cubicBezTo>
                  <a:close/>
                  <a:moveTo>
                    <a:pt x="231082" y="388245"/>
                  </a:moveTo>
                  <a:cubicBezTo>
                    <a:pt x="232822" y="387525"/>
                    <a:pt x="235235" y="388401"/>
                    <a:pt x="237930" y="391091"/>
                  </a:cubicBezTo>
                  <a:lnTo>
                    <a:pt x="266763" y="419867"/>
                  </a:lnTo>
                  <a:lnTo>
                    <a:pt x="275915" y="428875"/>
                  </a:lnTo>
                  <a:cubicBezTo>
                    <a:pt x="280929" y="433879"/>
                    <a:pt x="284941" y="444013"/>
                    <a:pt x="284941" y="451520"/>
                  </a:cubicBezTo>
                  <a:lnTo>
                    <a:pt x="284941" y="551610"/>
                  </a:lnTo>
                  <a:lnTo>
                    <a:pt x="228277" y="551610"/>
                  </a:lnTo>
                  <a:lnTo>
                    <a:pt x="228277" y="394969"/>
                  </a:lnTo>
                  <a:cubicBezTo>
                    <a:pt x="228277" y="391278"/>
                    <a:pt x="229343" y="388964"/>
                    <a:pt x="231082" y="388245"/>
                  </a:cubicBezTo>
                  <a:close/>
                  <a:moveTo>
                    <a:pt x="365148" y="381336"/>
                  </a:moveTo>
                  <a:cubicBezTo>
                    <a:pt x="366901" y="382055"/>
                    <a:pt x="367997" y="384370"/>
                    <a:pt x="367997" y="388122"/>
                  </a:cubicBezTo>
                  <a:lnTo>
                    <a:pt x="367997" y="551610"/>
                  </a:lnTo>
                  <a:lnTo>
                    <a:pt x="311262" y="551610"/>
                  </a:lnTo>
                  <a:lnTo>
                    <a:pt x="311262" y="444661"/>
                  </a:lnTo>
                  <a:cubicBezTo>
                    <a:pt x="311262" y="437156"/>
                    <a:pt x="313767" y="428650"/>
                    <a:pt x="316898" y="425523"/>
                  </a:cubicBezTo>
                  <a:cubicBezTo>
                    <a:pt x="320029" y="422396"/>
                    <a:pt x="322534" y="419894"/>
                    <a:pt x="322534" y="419894"/>
                  </a:cubicBezTo>
                  <a:lnTo>
                    <a:pt x="358353" y="384120"/>
                  </a:lnTo>
                  <a:cubicBezTo>
                    <a:pt x="360983" y="381493"/>
                    <a:pt x="363394" y="380617"/>
                    <a:pt x="365148" y="381336"/>
                  </a:cubicBezTo>
                  <a:close/>
                  <a:moveTo>
                    <a:pt x="448177" y="298352"/>
                  </a:moveTo>
                  <a:cubicBezTo>
                    <a:pt x="449916" y="299071"/>
                    <a:pt x="450982" y="301386"/>
                    <a:pt x="450982" y="305139"/>
                  </a:cubicBezTo>
                  <a:lnTo>
                    <a:pt x="450982" y="551610"/>
                  </a:lnTo>
                  <a:lnTo>
                    <a:pt x="394318" y="551610"/>
                  </a:lnTo>
                  <a:lnTo>
                    <a:pt x="394318" y="361815"/>
                  </a:lnTo>
                  <a:cubicBezTo>
                    <a:pt x="394318" y="354308"/>
                    <a:pt x="398580" y="343924"/>
                    <a:pt x="403846" y="338669"/>
                  </a:cubicBezTo>
                  <a:lnTo>
                    <a:pt x="441329" y="301136"/>
                  </a:lnTo>
                  <a:cubicBezTo>
                    <a:pt x="444024" y="298508"/>
                    <a:pt x="446438" y="297633"/>
                    <a:pt x="448177" y="298352"/>
                  </a:cubicBezTo>
                  <a:close/>
                  <a:moveTo>
                    <a:pt x="527085" y="219452"/>
                  </a:moveTo>
                  <a:cubicBezTo>
                    <a:pt x="528809" y="220171"/>
                    <a:pt x="529874" y="222486"/>
                    <a:pt x="529874" y="226177"/>
                  </a:cubicBezTo>
                  <a:lnTo>
                    <a:pt x="529874" y="551610"/>
                  </a:lnTo>
                  <a:lnTo>
                    <a:pt x="477232" y="551610"/>
                  </a:lnTo>
                  <a:lnTo>
                    <a:pt x="477232" y="278727"/>
                  </a:lnTo>
                  <a:cubicBezTo>
                    <a:pt x="477232" y="271345"/>
                    <a:pt x="481494" y="260960"/>
                    <a:pt x="486883" y="255580"/>
                  </a:cubicBezTo>
                  <a:lnTo>
                    <a:pt x="520348" y="222298"/>
                  </a:lnTo>
                  <a:cubicBezTo>
                    <a:pt x="522980" y="219608"/>
                    <a:pt x="525362" y="218732"/>
                    <a:pt x="527085" y="219452"/>
                  </a:cubicBezTo>
                  <a:close/>
                  <a:moveTo>
                    <a:pt x="387769" y="0"/>
                  </a:moveTo>
                  <a:lnTo>
                    <a:pt x="580729" y="0"/>
                  </a:lnTo>
                  <a:cubicBezTo>
                    <a:pt x="594512" y="0"/>
                    <a:pt x="607919" y="12135"/>
                    <a:pt x="607919" y="26022"/>
                  </a:cubicBezTo>
                  <a:lnTo>
                    <a:pt x="607919" y="219812"/>
                  </a:lnTo>
                  <a:cubicBezTo>
                    <a:pt x="607919" y="227318"/>
                    <a:pt x="603534" y="229070"/>
                    <a:pt x="598271" y="223815"/>
                  </a:cubicBezTo>
                  <a:lnTo>
                    <a:pt x="530610" y="156258"/>
                  </a:lnTo>
                  <a:lnTo>
                    <a:pt x="304320" y="382325"/>
                  </a:lnTo>
                  <a:cubicBezTo>
                    <a:pt x="298932" y="387580"/>
                    <a:pt x="290412" y="387580"/>
                    <a:pt x="285024" y="382325"/>
                  </a:cubicBezTo>
                  <a:lnTo>
                    <a:pt x="216360" y="313767"/>
                  </a:lnTo>
                  <a:lnTo>
                    <a:pt x="94068" y="435996"/>
                  </a:lnTo>
                  <a:cubicBezTo>
                    <a:pt x="72767" y="457264"/>
                    <a:pt x="38435" y="457264"/>
                    <a:pt x="17260" y="435996"/>
                  </a:cubicBezTo>
                  <a:lnTo>
                    <a:pt x="15882" y="434745"/>
                  </a:lnTo>
                  <a:cubicBezTo>
                    <a:pt x="-5294" y="413477"/>
                    <a:pt x="-5294" y="379198"/>
                    <a:pt x="15882" y="358055"/>
                  </a:cubicBezTo>
                  <a:lnTo>
                    <a:pt x="206837" y="167267"/>
                  </a:lnTo>
                  <a:cubicBezTo>
                    <a:pt x="212100" y="161888"/>
                    <a:pt x="220745" y="161888"/>
                    <a:pt x="226008" y="167267"/>
                  </a:cubicBezTo>
                  <a:lnTo>
                    <a:pt x="294672" y="235701"/>
                  </a:lnTo>
                  <a:lnTo>
                    <a:pt x="424481" y="105965"/>
                  </a:lnTo>
                  <a:lnTo>
                    <a:pt x="452423" y="78192"/>
                  </a:lnTo>
                  <a:lnTo>
                    <a:pt x="383885" y="9633"/>
                  </a:lnTo>
                  <a:cubicBezTo>
                    <a:pt x="378497" y="4379"/>
                    <a:pt x="380376" y="0"/>
                    <a:pt x="387769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1" name="î$ľíḍè">
              <a:extLst>
                <a:ext uri="{FF2B5EF4-FFF2-40B4-BE49-F238E27FC236}">
                  <a16:creationId xmlns:a16="http://schemas.microsoft.com/office/drawing/2014/main" xmlns="" id="{D2CFAFD7-D6E4-4753-8177-A10BF355D6CD}"/>
                </a:ext>
              </a:extLst>
            </p:cNvPr>
            <p:cNvSpPr/>
            <p:nvPr/>
          </p:nvSpPr>
          <p:spPr bwMode="auto">
            <a:xfrm>
              <a:off x="6470210" y="3321262"/>
              <a:ext cx="515230" cy="564948"/>
            </a:xfrm>
            <a:custGeom>
              <a:avLst/>
              <a:gdLst>
                <a:gd name="connsiteX0" fmla="*/ 257952 w 552598"/>
                <a:gd name="connsiteY0" fmla="*/ 238897 h 605921"/>
                <a:gd name="connsiteX1" fmla="*/ 252845 w 552598"/>
                <a:gd name="connsiteY1" fmla="*/ 243996 h 605921"/>
                <a:gd name="connsiteX2" fmla="*/ 252845 w 552598"/>
                <a:gd name="connsiteY2" fmla="*/ 308986 h 605921"/>
                <a:gd name="connsiteX3" fmla="*/ 228056 w 552598"/>
                <a:gd name="connsiteY3" fmla="*/ 308986 h 605921"/>
                <a:gd name="connsiteX4" fmla="*/ 225642 w 552598"/>
                <a:gd name="connsiteY4" fmla="*/ 314085 h 605921"/>
                <a:gd name="connsiteX5" fmla="*/ 273271 w 552598"/>
                <a:gd name="connsiteY5" fmla="*/ 372123 h 605921"/>
                <a:gd name="connsiteX6" fmla="*/ 279306 w 552598"/>
                <a:gd name="connsiteY6" fmla="*/ 372123 h 605921"/>
                <a:gd name="connsiteX7" fmla="*/ 327027 w 552598"/>
                <a:gd name="connsiteY7" fmla="*/ 314085 h 605921"/>
                <a:gd name="connsiteX8" fmla="*/ 324520 w 552598"/>
                <a:gd name="connsiteY8" fmla="*/ 308986 h 605921"/>
                <a:gd name="connsiteX9" fmla="*/ 299731 w 552598"/>
                <a:gd name="connsiteY9" fmla="*/ 308986 h 605921"/>
                <a:gd name="connsiteX10" fmla="*/ 299731 w 552598"/>
                <a:gd name="connsiteY10" fmla="*/ 243996 h 605921"/>
                <a:gd name="connsiteX11" fmla="*/ 294718 w 552598"/>
                <a:gd name="connsiteY11" fmla="*/ 238897 h 605921"/>
                <a:gd name="connsiteX12" fmla="*/ 260737 w 552598"/>
                <a:gd name="connsiteY12" fmla="*/ 130146 h 605921"/>
                <a:gd name="connsiteX13" fmla="*/ 291932 w 552598"/>
                <a:gd name="connsiteY13" fmla="*/ 130146 h 605921"/>
                <a:gd name="connsiteX14" fmla="*/ 303445 w 552598"/>
                <a:gd name="connsiteY14" fmla="*/ 141642 h 605921"/>
                <a:gd name="connsiteX15" fmla="*/ 303445 w 552598"/>
                <a:gd name="connsiteY15" fmla="*/ 167602 h 605921"/>
                <a:gd name="connsiteX16" fmla="*/ 353580 w 552598"/>
                <a:gd name="connsiteY16" fmla="*/ 188369 h 605921"/>
                <a:gd name="connsiteX17" fmla="*/ 371963 w 552598"/>
                <a:gd name="connsiteY17" fmla="*/ 170012 h 605921"/>
                <a:gd name="connsiteX18" fmla="*/ 388118 w 552598"/>
                <a:gd name="connsiteY18" fmla="*/ 170012 h 605921"/>
                <a:gd name="connsiteX19" fmla="*/ 410215 w 552598"/>
                <a:gd name="connsiteY19" fmla="*/ 192077 h 605921"/>
                <a:gd name="connsiteX20" fmla="*/ 410215 w 552598"/>
                <a:gd name="connsiteY20" fmla="*/ 208209 h 605921"/>
                <a:gd name="connsiteX21" fmla="*/ 391832 w 552598"/>
                <a:gd name="connsiteY21" fmla="*/ 226566 h 605921"/>
                <a:gd name="connsiteX22" fmla="*/ 412628 w 552598"/>
                <a:gd name="connsiteY22" fmla="*/ 276630 h 605921"/>
                <a:gd name="connsiteX23" fmla="*/ 438625 w 552598"/>
                <a:gd name="connsiteY23" fmla="*/ 276630 h 605921"/>
                <a:gd name="connsiteX24" fmla="*/ 450137 w 552598"/>
                <a:gd name="connsiteY24" fmla="*/ 288126 h 605921"/>
                <a:gd name="connsiteX25" fmla="*/ 450137 w 552598"/>
                <a:gd name="connsiteY25" fmla="*/ 319277 h 605921"/>
                <a:gd name="connsiteX26" fmla="*/ 438625 w 552598"/>
                <a:gd name="connsiteY26" fmla="*/ 330773 h 605921"/>
                <a:gd name="connsiteX27" fmla="*/ 412628 w 552598"/>
                <a:gd name="connsiteY27" fmla="*/ 330773 h 605921"/>
                <a:gd name="connsiteX28" fmla="*/ 391832 w 552598"/>
                <a:gd name="connsiteY28" fmla="*/ 380838 h 605921"/>
                <a:gd name="connsiteX29" fmla="*/ 410215 w 552598"/>
                <a:gd name="connsiteY29" fmla="*/ 399102 h 605921"/>
                <a:gd name="connsiteX30" fmla="*/ 410215 w 552598"/>
                <a:gd name="connsiteY30" fmla="*/ 415326 h 605921"/>
                <a:gd name="connsiteX31" fmla="*/ 388118 w 552598"/>
                <a:gd name="connsiteY31" fmla="*/ 437299 h 605921"/>
                <a:gd name="connsiteX32" fmla="*/ 371963 w 552598"/>
                <a:gd name="connsiteY32" fmla="*/ 437299 h 605921"/>
                <a:gd name="connsiteX33" fmla="*/ 353580 w 552598"/>
                <a:gd name="connsiteY33" fmla="*/ 419035 h 605921"/>
                <a:gd name="connsiteX34" fmla="*/ 303445 w 552598"/>
                <a:gd name="connsiteY34" fmla="*/ 439802 h 605921"/>
                <a:gd name="connsiteX35" fmla="*/ 303445 w 552598"/>
                <a:gd name="connsiteY35" fmla="*/ 465761 h 605921"/>
                <a:gd name="connsiteX36" fmla="*/ 291932 w 552598"/>
                <a:gd name="connsiteY36" fmla="*/ 477257 h 605921"/>
                <a:gd name="connsiteX37" fmla="*/ 260737 w 552598"/>
                <a:gd name="connsiteY37" fmla="*/ 477257 h 605921"/>
                <a:gd name="connsiteX38" fmla="*/ 249224 w 552598"/>
                <a:gd name="connsiteY38" fmla="*/ 465761 h 605921"/>
                <a:gd name="connsiteX39" fmla="*/ 249224 w 552598"/>
                <a:gd name="connsiteY39" fmla="*/ 439802 h 605921"/>
                <a:gd name="connsiteX40" fmla="*/ 199089 w 552598"/>
                <a:gd name="connsiteY40" fmla="*/ 419035 h 605921"/>
                <a:gd name="connsiteX41" fmla="*/ 180799 w 552598"/>
                <a:gd name="connsiteY41" fmla="*/ 437299 h 605921"/>
                <a:gd name="connsiteX42" fmla="*/ 164551 w 552598"/>
                <a:gd name="connsiteY42" fmla="*/ 437299 h 605921"/>
                <a:gd name="connsiteX43" fmla="*/ 142547 w 552598"/>
                <a:gd name="connsiteY43" fmla="*/ 415326 h 605921"/>
                <a:gd name="connsiteX44" fmla="*/ 142547 w 552598"/>
                <a:gd name="connsiteY44" fmla="*/ 399102 h 605921"/>
                <a:gd name="connsiteX45" fmla="*/ 160837 w 552598"/>
                <a:gd name="connsiteY45" fmla="*/ 380838 h 605921"/>
                <a:gd name="connsiteX46" fmla="*/ 140041 w 552598"/>
                <a:gd name="connsiteY46" fmla="*/ 330773 h 605921"/>
                <a:gd name="connsiteX47" fmla="*/ 114044 w 552598"/>
                <a:gd name="connsiteY47" fmla="*/ 330773 h 605921"/>
                <a:gd name="connsiteX48" fmla="*/ 102532 w 552598"/>
                <a:gd name="connsiteY48" fmla="*/ 319277 h 605921"/>
                <a:gd name="connsiteX49" fmla="*/ 102532 w 552598"/>
                <a:gd name="connsiteY49" fmla="*/ 288126 h 605921"/>
                <a:gd name="connsiteX50" fmla="*/ 114044 w 552598"/>
                <a:gd name="connsiteY50" fmla="*/ 276630 h 605921"/>
                <a:gd name="connsiteX51" fmla="*/ 140041 w 552598"/>
                <a:gd name="connsiteY51" fmla="*/ 276630 h 605921"/>
                <a:gd name="connsiteX52" fmla="*/ 160837 w 552598"/>
                <a:gd name="connsiteY52" fmla="*/ 226566 h 605921"/>
                <a:gd name="connsiteX53" fmla="*/ 142547 w 552598"/>
                <a:gd name="connsiteY53" fmla="*/ 208209 h 605921"/>
                <a:gd name="connsiteX54" fmla="*/ 142547 w 552598"/>
                <a:gd name="connsiteY54" fmla="*/ 192077 h 605921"/>
                <a:gd name="connsiteX55" fmla="*/ 164551 w 552598"/>
                <a:gd name="connsiteY55" fmla="*/ 170012 h 605921"/>
                <a:gd name="connsiteX56" fmla="*/ 180799 w 552598"/>
                <a:gd name="connsiteY56" fmla="*/ 170012 h 605921"/>
                <a:gd name="connsiteX57" fmla="*/ 199089 w 552598"/>
                <a:gd name="connsiteY57" fmla="*/ 188369 h 605921"/>
                <a:gd name="connsiteX58" fmla="*/ 249224 w 552598"/>
                <a:gd name="connsiteY58" fmla="*/ 167602 h 605921"/>
                <a:gd name="connsiteX59" fmla="*/ 249224 w 552598"/>
                <a:gd name="connsiteY59" fmla="*/ 141642 h 605921"/>
                <a:gd name="connsiteX60" fmla="*/ 260737 w 552598"/>
                <a:gd name="connsiteY60" fmla="*/ 130146 h 605921"/>
                <a:gd name="connsiteX61" fmla="*/ 438507 w 552598"/>
                <a:gd name="connsiteY61" fmla="*/ 79551 h 605921"/>
                <a:gd name="connsiteX62" fmla="*/ 552598 w 552598"/>
                <a:gd name="connsiteY62" fmla="*/ 302952 h 605921"/>
                <a:gd name="connsiteX63" fmla="*/ 276329 w 552598"/>
                <a:gd name="connsiteY63" fmla="*/ 578821 h 605921"/>
                <a:gd name="connsiteX64" fmla="*/ 276329 w 552598"/>
                <a:gd name="connsiteY64" fmla="*/ 602737 h 605921"/>
                <a:gd name="connsiteX65" fmla="*/ 271316 w 552598"/>
                <a:gd name="connsiteY65" fmla="*/ 605332 h 605921"/>
                <a:gd name="connsiteX66" fmla="*/ 206426 w 552598"/>
                <a:gd name="connsiteY66" fmla="*/ 560837 h 605921"/>
                <a:gd name="connsiteX67" fmla="*/ 206426 w 552598"/>
                <a:gd name="connsiteY67" fmla="*/ 555553 h 605921"/>
                <a:gd name="connsiteX68" fmla="*/ 271316 w 552598"/>
                <a:gd name="connsiteY68" fmla="*/ 511059 h 605921"/>
                <a:gd name="connsiteX69" fmla="*/ 276329 w 552598"/>
                <a:gd name="connsiteY69" fmla="*/ 513654 h 605921"/>
                <a:gd name="connsiteX70" fmla="*/ 276329 w 552598"/>
                <a:gd name="connsiteY70" fmla="*/ 537663 h 605921"/>
                <a:gd name="connsiteX71" fmla="*/ 511381 w 552598"/>
                <a:gd name="connsiteY71" fmla="*/ 302952 h 605921"/>
                <a:gd name="connsiteX72" fmla="*/ 414278 w 552598"/>
                <a:gd name="connsiteY72" fmla="*/ 112830 h 605921"/>
                <a:gd name="connsiteX73" fmla="*/ 281414 w 552598"/>
                <a:gd name="connsiteY73" fmla="*/ 589 h 605921"/>
                <a:gd name="connsiteX74" fmla="*/ 346313 w 552598"/>
                <a:gd name="connsiteY74" fmla="*/ 45086 h 605921"/>
                <a:gd name="connsiteX75" fmla="*/ 346313 w 552598"/>
                <a:gd name="connsiteY75" fmla="*/ 50277 h 605921"/>
                <a:gd name="connsiteX76" fmla="*/ 281414 w 552598"/>
                <a:gd name="connsiteY76" fmla="*/ 94775 h 605921"/>
                <a:gd name="connsiteX77" fmla="*/ 276308 w 552598"/>
                <a:gd name="connsiteY77" fmla="*/ 92179 h 605921"/>
                <a:gd name="connsiteX78" fmla="*/ 276308 w 552598"/>
                <a:gd name="connsiteY78" fmla="*/ 68262 h 605921"/>
                <a:gd name="connsiteX79" fmla="*/ 41223 w 552598"/>
                <a:gd name="connsiteY79" fmla="*/ 303077 h 605921"/>
                <a:gd name="connsiteX80" fmla="*/ 138432 w 552598"/>
                <a:gd name="connsiteY80" fmla="*/ 493302 h 605921"/>
                <a:gd name="connsiteX81" fmla="*/ 114200 w 552598"/>
                <a:gd name="connsiteY81" fmla="*/ 526582 h 605921"/>
                <a:gd name="connsiteX82" fmla="*/ 0 w 552598"/>
                <a:gd name="connsiteY82" fmla="*/ 303077 h 605921"/>
                <a:gd name="connsiteX83" fmla="*/ 276308 w 552598"/>
                <a:gd name="connsiteY83" fmla="*/ 27195 h 605921"/>
                <a:gd name="connsiteX84" fmla="*/ 276308 w 552598"/>
                <a:gd name="connsiteY84" fmla="*/ 3185 h 605921"/>
                <a:gd name="connsiteX85" fmla="*/ 281414 w 552598"/>
                <a:gd name="connsiteY85" fmla="*/ 589 h 60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598" h="605921">
                  <a:moveTo>
                    <a:pt x="257952" y="238897"/>
                  </a:moveTo>
                  <a:cubicBezTo>
                    <a:pt x="255074" y="238897"/>
                    <a:pt x="252845" y="241122"/>
                    <a:pt x="252845" y="243996"/>
                  </a:cubicBezTo>
                  <a:lnTo>
                    <a:pt x="252845" y="308986"/>
                  </a:lnTo>
                  <a:lnTo>
                    <a:pt x="228056" y="308986"/>
                  </a:lnTo>
                  <a:cubicBezTo>
                    <a:pt x="225364" y="308986"/>
                    <a:pt x="223878" y="311953"/>
                    <a:pt x="225642" y="314085"/>
                  </a:cubicBezTo>
                  <a:lnTo>
                    <a:pt x="273271" y="372123"/>
                  </a:lnTo>
                  <a:cubicBezTo>
                    <a:pt x="274849" y="373977"/>
                    <a:pt x="277727" y="373977"/>
                    <a:pt x="279306" y="372123"/>
                  </a:cubicBezTo>
                  <a:lnTo>
                    <a:pt x="327027" y="314085"/>
                  </a:lnTo>
                  <a:cubicBezTo>
                    <a:pt x="328605" y="311953"/>
                    <a:pt x="327213" y="308894"/>
                    <a:pt x="324520" y="308986"/>
                  </a:cubicBezTo>
                  <a:lnTo>
                    <a:pt x="299731" y="308986"/>
                  </a:lnTo>
                  <a:lnTo>
                    <a:pt x="299731" y="243996"/>
                  </a:lnTo>
                  <a:cubicBezTo>
                    <a:pt x="299731" y="241122"/>
                    <a:pt x="297503" y="238897"/>
                    <a:pt x="294718" y="238897"/>
                  </a:cubicBezTo>
                  <a:close/>
                  <a:moveTo>
                    <a:pt x="260737" y="130146"/>
                  </a:moveTo>
                  <a:lnTo>
                    <a:pt x="291932" y="130146"/>
                  </a:lnTo>
                  <a:cubicBezTo>
                    <a:pt x="298431" y="130146"/>
                    <a:pt x="303445" y="135338"/>
                    <a:pt x="303445" y="141642"/>
                  </a:cubicBezTo>
                  <a:lnTo>
                    <a:pt x="303445" y="167602"/>
                  </a:lnTo>
                  <a:cubicBezTo>
                    <a:pt x="321642" y="171125"/>
                    <a:pt x="338632" y="178356"/>
                    <a:pt x="353580" y="188369"/>
                  </a:cubicBezTo>
                  <a:lnTo>
                    <a:pt x="371963" y="170012"/>
                  </a:lnTo>
                  <a:cubicBezTo>
                    <a:pt x="376420" y="165562"/>
                    <a:pt x="383661" y="165562"/>
                    <a:pt x="388118" y="170012"/>
                  </a:cubicBezTo>
                  <a:lnTo>
                    <a:pt x="410215" y="192077"/>
                  </a:lnTo>
                  <a:cubicBezTo>
                    <a:pt x="414671" y="196528"/>
                    <a:pt x="414671" y="203759"/>
                    <a:pt x="410215" y="208209"/>
                  </a:cubicBezTo>
                  <a:lnTo>
                    <a:pt x="391832" y="226566"/>
                  </a:lnTo>
                  <a:cubicBezTo>
                    <a:pt x="401859" y="241400"/>
                    <a:pt x="409100" y="258459"/>
                    <a:pt x="412628" y="276630"/>
                  </a:cubicBezTo>
                  <a:lnTo>
                    <a:pt x="438625" y="276630"/>
                  </a:lnTo>
                  <a:cubicBezTo>
                    <a:pt x="445124" y="276630"/>
                    <a:pt x="450137" y="281822"/>
                    <a:pt x="450137" y="288126"/>
                  </a:cubicBezTo>
                  <a:lnTo>
                    <a:pt x="450137" y="319277"/>
                  </a:lnTo>
                  <a:cubicBezTo>
                    <a:pt x="450137" y="325674"/>
                    <a:pt x="444938" y="330773"/>
                    <a:pt x="438625" y="330773"/>
                  </a:cubicBezTo>
                  <a:lnTo>
                    <a:pt x="412628" y="330773"/>
                  </a:lnTo>
                  <a:cubicBezTo>
                    <a:pt x="409100" y="348945"/>
                    <a:pt x="401859" y="365818"/>
                    <a:pt x="391832" y="380838"/>
                  </a:cubicBezTo>
                  <a:lnTo>
                    <a:pt x="410215" y="399102"/>
                  </a:lnTo>
                  <a:cubicBezTo>
                    <a:pt x="414671" y="403552"/>
                    <a:pt x="414671" y="410876"/>
                    <a:pt x="410215" y="415326"/>
                  </a:cubicBezTo>
                  <a:lnTo>
                    <a:pt x="388118" y="437299"/>
                  </a:lnTo>
                  <a:cubicBezTo>
                    <a:pt x="383661" y="441749"/>
                    <a:pt x="376420" y="441749"/>
                    <a:pt x="371963" y="437299"/>
                  </a:cubicBezTo>
                  <a:lnTo>
                    <a:pt x="353580" y="419035"/>
                  </a:lnTo>
                  <a:cubicBezTo>
                    <a:pt x="338725" y="429047"/>
                    <a:pt x="321642" y="436186"/>
                    <a:pt x="303445" y="439802"/>
                  </a:cubicBezTo>
                  <a:lnTo>
                    <a:pt x="303445" y="465761"/>
                  </a:lnTo>
                  <a:cubicBezTo>
                    <a:pt x="303445" y="472158"/>
                    <a:pt x="298246" y="477257"/>
                    <a:pt x="291932" y="477257"/>
                  </a:cubicBezTo>
                  <a:lnTo>
                    <a:pt x="260737" y="477257"/>
                  </a:lnTo>
                  <a:cubicBezTo>
                    <a:pt x="254331" y="477257"/>
                    <a:pt x="249224" y="472065"/>
                    <a:pt x="249224" y="465761"/>
                  </a:cubicBezTo>
                  <a:lnTo>
                    <a:pt x="249224" y="439802"/>
                  </a:lnTo>
                  <a:cubicBezTo>
                    <a:pt x="231027" y="436186"/>
                    <a:pt x="214130" y="429047"/>
                    <a:pt x="199089" y="419035"/>
                  </a:cubicBezTo>
                  <a:lnTo>
                    <a:pt x="180799" y="437299"/>
                  </a:lnTo>
                  <a:cubicBezTo>
                    <a:pt x="176342" y="441749"/>
                    <a:pt x="169008" y="441749"/>
                    <a:pt x="164551" y="437299"/>
                  </a:cubicBezTo>
                  <a:lnTo>
                    <a:pt x="142547" y="415326"/>
                  </a:lnTo>
                  <a:cubicBezTo>
                    <a:pt x="138091" y="410876"/>
                    <a:pt x="138091" y="403552"/>
                    <a:pt x="142547" y="399102"/>
                  </a:cubicBezTo>
                  <a:lnTo>
                    <a:pt x="160837" y="380838"/>
                  </a:lnTo>
                  <a:cubicBezTo>
                    <a:pt x="150810" y="366004"/>
                    <a:pt x="143661" y="348945"/>
                    <a:pt x="140041" y="330773"/>
                  </a:cubicBezTo>
                  <a:lnTo>
                    <a:pt x="114044" y="330773"/>
                  </a:lnTo>
                  <a:cubicBezTo>
                    <a:pt x="107638" y="330773"/>
                    <a:pt x="102532" y="325582"/>
                    <a:pt x="102532" y="319277"/>
                  </a:cubicBezTo>
                  <a:lnTo>
                    <a:pt x="102532" y="288126"/>
                  </a:lnTo>
                  <a:cubicBezTo>
                    <a:pt x="102532" y="281636"/>
                    <a:pt x="107731" y="276630"/>
                    <a:pt x="114044" y="276630"/>
                  </a:cubicBezTo>
                  <a:lnTo>
                    <a:pt x="140041" y="276630"/>
                  </a:lnTo>
                  <a:cubicBezTo>
                    <a:pt x="143661" y="258459"/>
                    <a:pt x="150810" y="241492"/>
                    <a:pt x="160837" y="226566"/>
                  </a:cubicBezTo>
                  <a:lnTo>
                    <a:pt x="142547" y="208209"/>
                  </a:lnTo>
                  <a:cubicBezTo>
                    <a:pt x="138091" y="203759"/>
                    <a:pt x="138091" y="196528"/>
                    <a:pt x="142547" y="192077"/>
                  </a:cubicBezTo>
                  <a:lnTo>
                    <a:pt x="164551" y="170012"/>
                  </a:lnTo>
                  <a:cubicBezTo>
                    <a:pt x="169008" y="165562"/>
                    <a:pt x="176342" y="165562"/>
                    <a:pt x="180799" y="170012"/>
                  </a:cubicBezTo>
                  <a:lnTo>
                    <a:pt x="199089" y="188369"/>
                  </a:lnTo>
                  <a:cubicBezTo>
                    <a:pt x="213944" y="178356"/>
                    <a:pt x="231027" y="171125"/>
                    <a:pt x="249224" y="167602"/>
                  </a:cubicBezTo>
                  <a:lnTo>
                    <a:pt x="249224" y="141642"/>
                  </a:lnTo>
                  <a:cubicBezTo>
                    <a:pt x="249224" y="135153"/>
                    <a:pt x="254424" y="130146"/>
                    <a:pt x="260737" y="130146"/>
                  </a:cubicBezTo>
                  <a:close/>
                  <a:moveTo>
                    <a:pt x="438507" y="79551"/>
                  </a:moveTo>
                  <a:cubicBezTo>
                    <a:pt x="510081" y="131462"/>
                    <a:pt x="552598" y="214890"/>
                    <a:pt x="552598" y="302952"/>
                  </a:cubicBezTo>
                  <a:cubicBezTo>
                    <a:pt x="552598" y="455069"/>
                    <a:pt x="428760" y="578821"/>
                    <a:pt x="276329" y="578821"/>
                  </a:cubicBezTo>
                  <a:lnTo>
                    <a:pt x="276329" y="602737"/>
                  </a:lnTo>
                  <a:cubicBezTo>
                    <a:pt x="276329" y="605332"/>
                    <a:pt x="273358" y="606815"/>
                    <a:pt x="271316" y="605332"/>
                  </a:cubicBezTo>
                  <a:lnTo>
                    <a:pt x="206426" y="560837"/>
                  </a:lnTo>
                  <a:cubicBezTo>
                    <a:pt x="204569" y="559539"/>
                    <a:pt x="204569" y="556759"/>
                    <a:pt x="206426" y="555553"/>
                  </a:cubicBezTo>
                  <a:lnTo>
                    <a:pt x="271316" y="511059"/>
                  </a:lnTo>
                  <a:cubicBezTo>
                    <a:pt x="273544" y="509575"/>
                    <a:pt x="276329" y="511059"/>
                    <a:pt x="276329" y="513654"/>
                  </a:cubicBezTo>
                  <a:lnTo>
                    <a:pt x="276329" y="537663"/>
                  </a:lnTo>
                  <a:cubicBezTo>
                    <a:pt x="405923" y="537663"/>
                    <a:pt x="511381" y="432358"/>
                    <a:pt x="511381" y="302952"/>
                  </a:cubicBezTo>
                  <a:cubicBezTo>
                    <a:pt x="511381" y="228053"/>
                    <a:pt x="475176" y="156954"/>
                    <a:pt x="414278" y="112830"/>
                  </a:cubicBezTo>
                  <a:close/>
                  <a:moveTo>
                    <a:pt x="281414" y="589"/>
                  </a:moveTo>
                  <a:lnTo>
                    <a:pt x="346313" y="45086"/>
                  </a:lnTo>
                  <a:cubicBezTo>
                    <a:pt x="348170" y="46384"/>
                    <a:pt x="348170" y="49072"/>
                    <a:pt x="346313" y="50277"/>
                  </a:cubicBezTo>
                  <a:lnTo>
                    <a:pt x="281414" y="94775"/>
                  </a:lnTo>
                  <a:cubicBezTo>
                    <a:pt x="279186" y="96258"/>
                    <a:pt x="276308" y="94775"/>
                    <a:pt x="276308" y="92179"/>
                  </a:cubicBezTo>
                  <a:lnTo>
                    <a:pt x="276308" y="68262"/>
                  </a:lnTo>
                  <a:cubicBezTo>
                    <a:pt x="146695" y="68262"/>
                    <a:pt x="41223" y="173665"/>
                    <a:pt x="41223" y="303077"/>
                  </a:cubicBezTo>
                  <a:cubicBezTo>
                    <a:pt x="41223" y="377980"/>
                    <a:pt x="77526" y="449176"/>
                    <a:pt x="138432" y="493302"/>
                  </a:cubicBezTo>
                  <a:lnTo>
                    <a:pt x="114200" y="526582"/>
                  </a:lnTo>
                  <a:cubicBezTo>
                    <a:pt x="42709" y="474762"/>
                    <a:pt x="0" y="391237"/>
                    <a:pt x="0" y="303077"/>
                  </a:cubicBezTo>
                  <a:cubicBezTo>
                    <a:pt x="0" y="150953"/>
                    <a:pt x="123948" y="27195"/>
                    <a:pt x="276308" y="27195"/>
                  </a:cubicBezTo>
                  <a:lnTo>
                    <a:pt x="276308" y="3185"/>
                  </a:lnTo>
                  <a:cubicBezTo>
                    <a:pt x="276308" y="589"/>
                    <a:pt x="279279" y="-894"/>
                    <a:pt x="281414" y="5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grpSp>
          <p:nvGrpSpPr>
            <p:cNvPr id="12" name="ïṣḻîḋé">
              <a:extLst>
                <a:ext uri="{FF2B5EF4-FFF2-40B4-BE49-F238E27FC236}">
                  <a16:creationId xmlns:a16="http://schemas.microsoft.com/office/drawing/2014/main" xmlns="" id="{37759283-0B18-4A09-B0A7-8349BD8E4A9C}"/>
                </a:ext>
              </a:extLst>
            </p:cNvPr>
            <p:cNvGrpSpPr/>
            <p:nvPr/>
          </p:nvGrpSpPr>
          <p:grpSpPr>
            <a:xfrm>
              <a:off x="660400" y="1788416"/>
              <a:ext cx="3266172" cy="1306539"/>
              <a:chOff x="669925" y="1717407"/>
              <a:chExt cx="3266172" cy="1306539"/>
            </a:xfrm>
          </p:grpSpPr>
          <p:sp>
            <p:nvSpPr>
              <p:cNvPr id="22" name="íś1íḓe">
                <a:extLst>
                  <a:ext uri="{FF2B5EF4-FFF2-40B4-BE49-F238E27FC236}">
                    <a16:creationId xmlns:a16="http://schemas.microsoft.com/office/drawing/2014/main" xmlns="" id="{25F12286-E1BD-4BCF-9EFA-FD9A6AD3E113}"/>
                  </a:ext>
                </a:extLst>
              </p:cNvPr>
              <p:cNvSpPr/>
              <p:nvPr/>
            </p:nvSpPr>
            <p:spPr bwMode="auto">
              <a:xfrm>
                <a:off x="669925" y="2159211"/>
                <a:ext cx="3266171" cy="864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i$1íḍe">
                <a:extLst>
                  <a:ext uri="{FF2B5EF4-FFF2-40B4-BE49-F238E27FC236}">
                    <a16:creationId xmlns:a16="http://schemas.microsoft.com/office/drawing/2014/main" xmlns="" id="{0E38ACEA-5744-440D-8C7B-0A61E1AA8F59}"/>
                  </a:ext>
                </a:extLst>
              </p:cNvPr>
              <p:cNvSpPr txBox="1"/>
              <p:nvPr/>
            </p:nvSpPr>
            <p:spPr bwMode="auto">
              <a:xfrm>
                <a:off x="669925" y="1717407"/>
                <a:ext cx="326617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3" name="ïṧ1iḑê">
              <a:extLst>
                <a:ext uri="{FF2B5EF4-FFF2-40B4-BE49-F238E27FC236}">
                  <a16:creationId xmlns:a16="http://schemas.microsoft.com/office/drawing/2014/main" xmlns="" id="{8521AD1C-21F9-43AF-AF5E-DA1F1C745642}"/>
                </a:ext>
              </a:extLst>
            </p:cNvPr>
            <p:cNvGrpSpPr/>
            <p:nvPr/>
          </p:nvGrpSpPr>
          <p:grpSpPr>
            <a:xfrm>
              <a:off x="791029" y="4112516"/>
              <a:ext cx="3266172" cy="1306539"/>
              <a:chOff x="669925" y="1717407"/>
              <a:chExt cx="3266172" cy="1306539"/>
            </a:xfrm>
          </p:grpSpPr>
          <p:sp>
            <p:nvSpPr>
              <p:cNvPr id="20" name="ïšḻïḋè">
                <a:extLst>
                  <a:ext uri="{FF2B5EF4-FFF2-40B4-BE49-F238E27FC236}">
                    <a16:creationId xmlns:a16="http://schemas.microsoft.com/office/drawing/2014/main" xmlns="" id="{25F12286-E1BD-4BCF-9EFA-FD9A6AD3E113}"/>
                  </a:ext>
                </a:extLst>
              </p:cNvPr>
              <p:cNvSpPr/>
              <p:nvPr/>
            </p:nvSpPr>
            <p:spPr bwMode="auto">
              <a:xfrm>
                <a:off x="669925" y="2159211"/>
                <a:ext cx="3266171" cy="864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ïŝliďé">
                <a:extLst>
                  <a:ext uri="{FF2B5EF4-FFF2-40B4-BE49-F238E27FC236}">
                    <a16:creationId xmlns:a16="http://schemas.microsoft.com/office/drawing/2014/main" xmlns="" id="{0E38ACEA-5744-440D-8C7B-0A61E1AA8F59}"/>
                  </a:ext>
                </a:extLst>
              </p:cNvPr>
              <p:cNvSpPr txBox="1"/>
              <p:nvPr/>
            </p:nvSpPr>
            <p:spPr bwMode="auto">
              <a:xfrm>
                <a:off x="669925" y="1717407"/>
                <a:ext cx="326617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4" name="ï$ľíḍe">
              <a:extLst>
                <a:ext uri="{FF2B5EF4-FFF2-40B4-BE49-F238E27FC236}">
                  <a16:creationId xmlns:a16="http://schemas.microsoft.com/office/drawing/2014/main" xmlns="" id="{C8ED46D8-A68B-4374-A5D0-ADE609F47BEE}"/>
                </a:ext>
              </a:extLst>
            </p:cNvPr>
            <p:cNvGrpSpPr/>
            <p:nvPr/>
          </p:nvGrpSpPr>
          <p:grpSpPr>
            <a:xfrm>
              <a:off x="8252728" y="3603735"/>
              <a:ext cx="3266172" cy="1306539"/>
              <a:chOff x="669925" y="1717407"/>
              <a:chExt cx="3266172" cy="1306539"/>
            </a:xfrm>
          </p:grpSpPr>
          <p:sp>
            <p:nvSpPr>
              <p:cNvPr id="18" name="ïṥḷiḓê">
                <a:extLst>
                  <a:ext uri="{FF2B5EF4-FFF2-40B4-BE49-F238E27FC236}">
                    <a16:creationId xmlns:a16="http://schemas.microsoft.com/office/drawing/2014/main" xmlns="" id="{25F12286-E1BD-4BCF-9EFA-FD9A6AD3E113}"/>
                  </a:ext>
                </a:extLst>
              </p:cNvPr>
              <p:cNvSpPr/>
              <p:nvPr/>
            </p:nvSpPr>
            <p:spPr bwMode="auto">
              <a:xfrm>
                <a:off x="669925" y="2159211"/>
                <a:ext cx="3266171" cy="864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9" name="í$1ïďé">
                <a:extLst>
                  <a:ext uri="{FF2B5EF4-FFF2-40B4-BE49-F238E27FC236}">
                    <a16:creationId xmlns:a16="http://schemas.microsoft.com/office/drawing/2014/main" xmlns="" id="{0E38ACEA-5744-440D-8C7B-0A61E1AA8F59}"/>
                  </a:ext>
                </a:extLst>
              </p:cNvPr>
              <p:cNvSpPr txBox="1"/>
              <p:nvPr/>
            </p:nvSpPr>
            <p:spPr bwMode="auto">
              <a:xfrm>
                <a:off x="669925" y="1717407"/>
                <a:ext cx="326617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E46203F9-234C-4546-8ED5-4BB50E0CC90A}"/>
                </a:ext>
              </a:extLst>
            </p:cNvPr>
            <p:cNvCxnSpPr>
              <a:stCxn id="6" idx="3"/>
            </p:cNvCxnSpPr>
            <p:nvPr/>
          </p:nvCxnSpPr>
          <p:spPr>
            <a:xfrm flipH="1">
              <a:off x="660400" y="3603735"/>
              <a:ext cx="490061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ï$lïḋè">
              <a:extLst>
                <a:ext uri="{FF2B5EF4-FFF2-40B4-BE49-F238E27FC236}">
                  <a16:creationId xmlns:a16="http://schemas.microsoft.com/office/drawing/2014/main" xmlns="" id="{49031D44-CA7C-4B71-A4E4-F385E3115621}"/>
                </a:ext>
              </a:extLst>
            </p:cNvPr>
            <p:cNvSpPr txBox="1"/>
            <p:nvPr/>
          </p:nvSpPr>
          <p:spPr>
            <a:xfrm>
              <a:off x="8322259" y="2847061"/>
              <a:ext cx="774007" cy="580505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Autofit/>
            </a:bodyPr>
            <a:lstStyle/>
            <a:p>
              <a:r>
                <a:rPr lang="en-US" sz="40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35%</a:t>
              </a: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4B3469A6-530D-47F6-ABBF-DF5F7C444C35}"/>
                </a:ext>
              </a:extLst>
            </p:cNvPr>
            <p:cNvCxnSpPr>
              <a:cxnSpLocks/>
            </p:cNvCxnSpPr>
            <p:nvPr/>
          </p:nvCxnSpPr>
          <p:spPr>
            <a:xfrm>
              <a:off x="8048625" y="3603735"/>
              <a:ext cx="34702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7423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F11B51B-026D-407F-99B2-8EC25B9E9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951F103E-715F-412F-A3BB-F36252DF5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2F8404A0-9C42-4093-8979-E1937B5E4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20481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FC372325-2E7D-41D0-889D-3FC936B692A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0141" y="2008262"/>
            <a:ext cx="10788759" cy="3360663"/>
            <a:chOff x="730141" y="2008262"/>
            <a:chExt cx="10788759" cy="3360663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6CCEC0C7-2B6D-4508-BF73-01C307B60EF4}"/>
                </a:ext>
              </a:extLst>
            </p:cNvPr>
            <p:cNvCxnSpPr>
              <a:cxnSpLocks/>
            </p:cNvCxnSpPr>
            <p:nvPr/>
          </p:nvCxnSpPr>
          <p:spPr>
            <a:xfrm>
              <a:off x="2767322" y="2428023"/>
              <a:ext cx="0" cy="2940901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984CE420-77BC-423E-9479-DC02FF543BA4}"/>
                </a:ext>
              </a:extLst>
            </p:cNvPr>
            <p:cNvCxnSpPr>
              <a:cxnSpLocks/>
            </p:cNvCxnSpPr>
            <p:nvPr/>
          </p:nvCxnSpPr>
          <p:spPr>
            <a:xfrm>
              <a:off x="4986440" y="2428023"/>
              <a:ext cx="0" cy="2940901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7C7245F6-F8D9-4EAE-A26C-CBA92851678C}"/>
                </a:ext>
              </a:extLst>
            </p:cNvPr>
            <p:cNvCxnSpPr>
              <a:cxnSpLocks/>
            </p:cNvCxnSpPr>
            <p:nvPr/>
          </p:nvCxnSpPr>
          <p:spPr>
            <a:xfrm>
              <a:off x="7205558" y="2428023"/>
              <a:ext cx="0" cy="2940901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8C03995F-F46E-4A5D-86EE-56BF7A593C2C}"/>
                </a:ext>
              </a:extLst>
            </p:cNvPr>
            <p:cNvCxnSpPr>
              <a:cxnSpLocks/>
            </p:cNvCxnSpPr>
            <p:nvPr/>
          </p:nvCxnSpPr>
          <p:spPr>
            <a:xfrm>
              <a:off x="9424676" y="2428023"/>
              <a:ext cx="0" cy="2940901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dash"/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ŝľiďé">
              <a:extLst>
                <a:ext uri="{FF2B5EF4-FFF2-40B4-BE49-F238E27FC236}">
                  <a16:creationId xmlns:a16="http://schemas.microsoft.com/office/drawing/2014/main" xmlns="" id="{17F02159-EE6D-4C8B-9A10-A5862A97B179}"/>
                </a:ext>
              </a:extLst>
            </p:cNvPr>
            <p:cNvSpPr/>
            <p:nvPr/>
          </p:nvSpPr>
          <p:spPr bwMode="auto">
            <a:xfrm>
              <a:off x="1300028" y="2041319"/>
              <a:ext cx="715464" cy="649350"/>
            </a:xfrm>
            <a:custGeom>
              <a:avLst/>
              <a:gdLst>
                <a:gd name="T0" fmla="*/ 92 w 128"/>
                <a:gd name="T1" fmla="*/ 89 h 116"/>
                <a:gd name="T2" fmla="*/ 89 w 128"/>
                <a:gd name="T3" fmla="*/ 82 h 116"/>
                <a:gd name="T4" fmla="*/ 98 w 128"/>
                <a:gd name="T5" fmla="*/ 66 h 116"/>
                <a:gd name="T6" fmla="*/ 100 w 128"/>
                <a:gd name="T7" fmla="*/ 53 h 116"/>
                <a:gd name="T8" fmla="*/ 80 w 128"/>
                <a:gd name="T9" fmla="*/ 24 h 116"/>
                <a:gd name="T10" fmla="*/ 60 w 128"/>
                <a:gd name="T11" fmla="*/ 53 h 116"/>
                <a:gd name="T12" fmla="*/ 62 w 128"/>
                <a:gd name="T13" fmla="*/ 66 h 116"/>
                <a:gd name="T14" fmla="*/ 71 w 128"/>
                <a:gd name="T15" fmla="*/ 82 h 116"/>
                <a:gd name="T16" fmla="*/ 68 w 128"/>
                <a:gd name="T17" fmla="*/ 89 h 116"/>
                <a:gd name="T18" fmla="*/ 32 w 128"/>
                <a:gd name="T19" fmla="*/ 116 h 116"/>
                <a:gd name="T20" fmla="*/ 80 w 128"/>
                <a:gd name="T21" fmla="*/ 116 h 116"/>
                <a:gd name="T22" fmla="*/ 128 w 128"/>
                <a:gd name="T23" fmla="*/ 116 h 116"/>
                <a:gd name="T24" fmla="*/ 92 w 128"/>
                <a:gd name="T25" fmla="*/ 89 h 116"/>
                <a:gd name="T26" fmla="*/ 43 w 128"/>
                <a:gd name="T27" fmla="*/ 91 h 116"/>
                <a:gd name="T28" fmla="*/ 61 w 128"/>
                <a:gd name="T29" fmla="*/ 82 h 116"/>
                <a:gd name="T30" fmla="*/ 55 w 128"/>
                <a:gd name="T31" fmla="*/ 71 h 116"/>
                <a:gd name="T32" fmla="*/ 51 w 128"/>
                <a:gd name="T33" fmla="*/ 65 h 116"/>
                <a:gd name="T34" fmla="*/ 50 w 128"/>
                <a:gd name="T35" fmla="*/ 56 h 116"/>
                <a:gd name="T36" fmla="*/ 51 w 128"/>
                <a:gd name="T37" fmla="*/ 50 h 116"/>
                <a:gd name="T38" fmla="*/ 58 w 128"/>
                <a:gd name="T39" fmla="*/ 25 h 116"/>
                <a:gd name="T40" fmla="*/ 69 w 128"/>
                <a:gd name="T41" fmla="*/ 18 h 116"/>
                <a:gd name="T42" fmla="*/ 48 w 128"/>
                <a:gd name="T43" fmla="*/ 0 h 116"/>
                <a:gd name="T44" fmla="*/ 28 w 128"/>
                <a:gd name="T45" fmla="*/ 29 h 116"/>
                <a:gd name="T46" fmla="*/ 30 w 128"/>
                <a:gd name="T47" fmla="*/ 42 h 116"/>
                <a:gd name="T48" fmla="*/ 39 w 128"/>
                <a:gd name="T49" fmla="*/ 58 h 116"/>
                <a:gd name="T50" fmla="*/ 36 w 128"/>
                <a:gd name="T51" fmla="*/ 65 h 116"/>
                <a:gd name="T52" fmla="*/ 0 w 128"/>
                <a:gd name="T53" fmla="*/ 92 h 116"/>
                <a:gd name="T54" fmla="*/ 41 w 128"/>
                <a:gd name="T55" fmla="*/ 92 h 116"/>
                <a:gd name="T56" fmla="*/ 43 w 128"/>
                <a:gd name="T57" fmla="*/ 9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8" h="116">
                  <a:moveTo>
                    <a:pt x="92" y="89"/>
                  </a:moveTo>
                  <a:cubicBezTo>
                    <a:pt x="90" y="88"/>
                    <a:pt x="89" y="82"/>
                    <a:pt x="89" y="82"/>
                  </a:cubicBezTo>
                  <a:cubicBezTo>
                    <a:pt x="89" y="82"/>
                    <a:pt x="96" y="75"/>
                    <a:pt x="98" y="66"/>
                  </a:cubicBezTo>
                  <a:cubicBezTo>
                    <a:pt x="102" y="66"/>
                    <a:pt x="105" y="56"/>
                    <a:pt x="100" y="53"/>
                  </a:cubicBezTo>
                  <a:cubicBezTo>
                    <a:pt x="101" y="49"/>
                    <a:pt x="106" y="24"/>
                    <a:pt x="80" y="24"/>
                  </a:cubicBezTo>
                  <a:cubicBezTo>
                    <a:pt x="54" y="24"/>
                    <a:pt x="59" y="49"/>
                    <a:pt x="60" y="53"/>
                  </a:cubicBezTo>
                  <a:cubicBezTo>
                    <a:pt x="55" y="56"/>
                    <a:pt x="58" y="66"/>
                    <a:pt x="62" y="66"/>
                  </a:cubicBezTo>
                  <a:cubicBezTo>
                    <a:pt x="64" y="75"/>
                    <a:pt x="71" y="82"/>
                    <a:pt x="71" y="82"/>
                  </a:cubicBezTo>
                  <a:cubicBezTo>
                    <a:pt x="71" y="82"/>
                    <a:pt x="70" y="88"/>
                    <a:pt x="68" y="89"/>
                  </a:cubicBezTo>
                  <a:cubicBezTo>
                    <a:pt x="60" y="90"/>
                    <a:pt x="32" y="102"/>
                    <a:pt x="32" y="116"/>
                  </a:cubicBezTo>
                  <a:cubicBezTo>
                    <a:pt x="80" y="116"/>
                    <a:pt x="80" y="116"/>
                    <a:pt x="80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8" y="102"/>
                    <a:pt x="100" y="90"/>
                    <a:pt x="92" y="89"/>
                  </a:cubicBezTo>
                  <a:close/>
                  <a:moveTo>
                    <a:pt x="43" y="91"/>
                  </a:moveTo>
                  <a:cubicBezTo>
                    <a:pt x="49" y="87"/>
                    <a:pt x="55" y="84"/>
                    <a:pt x="61" y="82"/>
                  </a:cubicBezTo>
                  <a:cubicBezTo>
                    <a:pt x="59" y="80"/>
                    <a:pt x="57" y="76"/>
                    <a:pt x="55" y="71"/>
                  </a:cubicBezTo>
                  <a:cubicBezTo>
                    <a:pt x="53" y="70"/>
                    <a:pt x="52" y="67"/>
                    <a:pt x="51" y="65"/>
                  </a:cubicBezTo>
                  <a:cubicBezTo>
                    <a:pt x="50" y="62"/>
                    <a:pt x="49" y="59"/>
                    <a:pt x="50" y="56"/>
                  </a:cubicBezTo>
                  <a:cubicBezTo>
                    <a:pt x="50" y="54"/>
                    <a:pt x="50" y="52"/>
                    <a:pt x="51" y="50"/>
                  </a:cubicBezTo>
                  <a:cubicBezTo>
                    <a:pt x="51" y="45"/>
                    <a:pt x="50" y="33"/>
                    <a:pt x="58" y="25"/>
                  </a:cubicBezTo>
                  <a:cubicBezTo>
                    <a:pt x="61" y="22"/>
                    <a:pt x="64" y="19"/>
                    <a:pt x="69" y="18"/>
                  </a:cubicBezTo>
                  <a:cubicBezTo>
                    <a:pt x="68" y="10"/>
                    <a:pt x="64" y="0"/>
                    <a:pt x="48" y="0"/>
                  </a:cubicBezTo>
                  <a:cubicBezTo>
                    <a:pt x="22" y="0"/>
                    <a:pt x="27" y="25"/>
                    <a:pt x="28" y="29"/>
                  </a:cubicBezTo>
                  <a:cubicBezTo>
                    <a:pt x="23" y="32"/>
                    <a:pt x="26" y="42"/>
                    <a:pt x="30" y="42"/>
                  </a:cubicBezTo>
                  <a:cubicBezTo>
                    <a:pt x="32" y="51"/>
                    <a:pt x="39" y="58"/>
                    <a:pt x="39" y="58"/>
                  </a:cubicBezTo>
                  <a:cubicBezTo>
                    <a:pt x="39" y="58"/>
                    <a:pt x="38" y="64"/>
                    <a:pt x="36" y="65"/>
                  </a:cubicBezTo>
                  <a:cubicBezTo>
                    <a:pt x="28" y="66"/>
                    <a:pt x="0" y="78"/>
                    <a:pt x="0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2" y="92"/>
                    <a:pt x="42" y="91"/>
                    <a:pt x="43" y="9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íSlïdé">
              <a:extLst>
                <a:ext uri="{FF2B5EF4-FFF2-40B4-BE49-F238E27FC236}">
                  <a16:creationId xmlns:a16="http://schemas.microsoft.com/office/drawing/2014/main" xmlns="" id="{736AEE90-3C8D-4CBB-94E3-C784A9E29308}"/>
                </a:ext>
              </a:extLst>
            </p:cNvPr>
            <p:cNvSpPr txBox="1"/>
            <p:nvPr/>
          </p:nvSpPr>
          <p:spPr>
            <a:xfrm>
              <a:off x="730142" y="3527166"/>
              <a:ext cx="1969325" cy="105105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îṧḷîďè">
              <a:extLst>
                <a:ext uri="{FF2B5EF4-FFF2-40B4-BE49-F238E27FC236}">
                  <a16:creationId xmlns:a16="http://schemas.microsoft.com/office/drawing/2014/main" xmlns="" id="{B71E2F9E-13D9-4FEB-9760-A524B89CD1A8}"/>
                </a:ext>
              </a:extLst>
            </p:cNvPr>
            <p:cNvSpPr txBox="1"/>
            <p:nvPr/>
          </p:nvSpPr>
          <p:spPr>
            <a:xfrm>
              <a:off x="730141" y="3133777"/>
              <a:ext cx="1969326" cy="39338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3" name="îşľïḍé">
              <a:extLst>
                <a:ext uri="{FF2B5EF4-FFF2-40B4-BE49-F238E27FC236}">
                  <a16:creationId xmlns:a16="http://schemas.microsoft.com/office/drawing/2014/main" xmlns="" id="{118C50D6-B33A-429E-846E-8FB1139193DA}"/>
                </a:ext>
              </a:extLst>
            </p:cNvPr>
            <p:cNvSpPr/>
            <p:nvPr/>
          </p:nvSpPr>
          <p:spPr bwMode="auto">
            <a:xfrm>
              <a:off x="3520329" y="2075558"/>
              <a:ext cx="713104" cy="580872"/>
            </a:xfrm>
            <a:custGeom>
              <a:avLst/>
              <a:gdLst>
                <a:gd name="T0" fmla="*/ 38 w 128"/>
                <a:gd name="T1" fmla="*/ 60 h 104"/>
                <a:gd name="T2" fmla="*/ 64 w 128"/>
                <a:gd name="T3" fmla="*/ 86 h 104"/>
                <a:gd name="T4" fmla="*/ 90 w 128"/>
                <a:gd name="T5" fmla="*/ 60 h 104"/>
                <a:gd name="T6" fmla="*/ 64 w 128"/>
                <a:gd name="T7" fmla="*/ 34 h 104"/>
                <a:gd name="T8" fmla="*/ 38 w 128"/>
                <a:gd name="T9" fmla="*/ 60 h 104"/>
                <a:gd name="T10" fmla="*/ 120 w 128"/>
                <a:gd name="T11" fmla="*/ 16 h 104"/>
                <a:gd name="T12" fmla="*/ 92 w 128"/>
                <a:gd name="T13" fmla="*/ 16 h 104"/>
                <a:gd name="T14" fmla="*/ 80 w 128"/>
                <a:gd name="T15" fmla="*/ 0 h 104"/>
                <a:gd name="T16" fmla="*/ 48 w 128"/>
                <a:gd name="T17" fmla="*/ 0 h 104"/>
                <a:gd name="T18" fmla="*/ 36 w 128"/>
                <a:gd name="T19" fmla="*/ 16 h 104"/>
                <a:gd name="T20" fmla="*/ 8 w 128"/>
                <a:gd name="T21" fmla="*/ 16 h 104"/>
                <a:gd name="T22" fmla="*/ 0 w 128"/>
                <a:gd name="T23" fmla="*/ 24 h 104"/>
                <a:gd name="T24" fmla="*/ 0 w 128"/>
                <a:gd name="T25" fmla="*/ 96 h 104"/>
                <a:gd name="T26" fmla="*/ 8 w 128"/>
                <a:gd name="T27" fmla="*/ 104 h 104"/>
                <a:gd name="T28" fmla="*/ 120 w 128"/>
                <a:gd name="T29" fmla="*/ 104 h 104"/>
                <a:gd name="T30" fmla="*/ 128 w 128"/>
                <a:gd name="T31" fmla="*/ 96 h 104"/>
                <a:gd name="T32" fmla="*/ 128 w 128"/>
                <a:gd name="T33" fmla="*/ 24 h 104"/>
                <a:gd name="T34" fmla="*/ 120 w 128"/>
                <a:gd name="T35" fmla="*/ 16 h 104"/>
                <a:gd name="T36" fmla="*/ 64 w 128"/>
                <a:gd name="T37" fmla="*/ 95 h 104"/>
                <a:gd name="T38" fmla="*/ 29 w 128"/>
                <a:gd name="T39" fmla="*/ 60 h 104"/>
                <a:gd name="T40" fmla="*/ 64 w 128"/>
                <a:gd name="T41" fmla="*/ 24 h 104"/>
                <a:gd name="T42" fmla="*/ 100 w 128"/>
                <a:gd name="T43" fmla="*/ 60 h 104"/>
                <a:gd name="T44" fmla="*/ 64 w 128"/>
                <a:gd name="T45" fmla="*/ 95 h 104"/>
                <a:gd name="T46" fmla="*/ 120 w 128"/>
                <a:gd name="T47" fmla="*/ 40 h 104"/>
                <a:gd name="T48" fmla="*/ 104 w 128"/>
                <a:gd name="T49" fmla="*/ 40 h 104"/>
                <a:gd name="T50" fmla="*/ 104 w 128"/>
                <a:gd name="T51" fmla="*/ 32 h 104"/>
                <a:gd name="T52" fmla="*/ 120 w 128"/>
                <a:gd name="T53" fmla="*/ 32 h 104"/>
                <a:gd name="T54" fmla="*/ 120 w 128"/>
                <a:gd name="T55" fmla="*/ 4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104">
                  <a:moveTo>
                    <a:pt x="38" y="60"/>
                  </a:moveTo>
                  <a:cubicBezTo>
                    <a:pt x="38" y="74"/>
                    <a:pt x="50" y="86"/>
                    <a:pt x="64" y="86"/>
                  </a:cubicBezTo>
                  <a:cubicBezTo>
                    <a:pt x="78" y="86"/>
                    <a:pt x="90" y="74"/>
                    <a:pt x="90" y="60"/>
                  </a:cubicBezTo>
                  <a:cubicBezTo>
                    <a:pt x="90" y="46"/>
                    <a:pt x="78" y="34"/>
                    <a:pt x="64" y="34"/>
                  </a:cubicBezTo>
                  <a:cubicBezTo>
                    <a:pt x="50" y="34"/>
                    <a:pt x="38" y="46"/>
                    <a:pt x="38" y="60"/>
                  </a:cubicBezTo>
                  <a:close/>
                  <a:moveTo>
                    <a:pt x="120" y="16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90" y="8"/>
                    <a:pt x="88" y="0"/>
                    <a:pt x="8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0" y="0"/>
                    <a:pt x="38" y="8"/>
                    <a:pt x="36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20"/>
                    <a:pt x="0" y="2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0"/>
                    <a:pt x="4" y="104"/>
                    <a:pt x="8" y="104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4" y="104"/>
                    <a:pt x="128" y="100"/>
                    <a:pt x="128" y="96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128" y="20"/>
                    <a:pt x="124" y="16"/>
                    <a:pt x="120" y="16"/>
                  </a:cubicBezTo>
                  <a:close/>
                  <a:moveTo>
                    <a:pt x="64" y="95"/>
                  </a:moveTo>
                  <a:cubicBezTo>
                    <a:pt x="44" y="95"/>
                    <a:pt x="29" y="80"/>
                    <a:pt x="29" y="60"/>
                  </a:cubicBezTo>
                  <a:cubicBezTo>
                    <a:pt x="29" y="40"/>
                    <a:pt x="44" y="24"/>
                    <a:pt x="64" y="24"/>
                  </a:cubicBezTo>
                  <a:cubicBezTo>
                    <a:pt x="84" y="24"/>
                    <a:pt x="100" y="40"/>
                    <a:pt x="100" y="60"/>
                  </a:cubicBezTo>
                  <a:cubicBezTo>
                    <a:pt x="100" y="80"/>
                    <a:pt x="84" y="95"/>
                    <a:pt x="64" y="95"/>
                  </a:cubicBezTo>
                  <a:close/>
                  <a:moveTo>
                    <a:pt x="120" y="40"/>
                  </a:moveTo>
                  <a:cubicBezTo>
                    <a:pt x="104" y="40"/>
                    <a:pt x="104" y="40"/>
                    <a:pt x="104" y="40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20" y="32"/>
                    <a:pt x="120" y="32"/>
                    <a:pt x="120" y="32"/>
                  </a:cubicBezTo>
                  <a:lnTo>
                    <a:pt x="120" y="4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14" name="ï$1iḍê">
              <a:extLst>
                <a:ext uri="{FF2B5EF4-FFF2-40B4-BE49-F238E27FC236}">
                  <a16:creationId xmlns:a16="http://schemas.microsoft.com/office/drawing/2014/main" xmlns="" id="{F7AFB210-0A4B-4DB4-9639-FFBA49C5D41D}"/>
                </a:ext>
              </a:extLst>
            </p:cNvPr>
            <p:cNvGrpSpPr/>
            <p:nvPr/>
          </p:nvGrpSpPr>
          <p:grpSpPr>
            <a:xfrm>
              <a:off x="2892218" y="3133777"/>
              <a:ext cx="1969326" cy="1444441"/>
              <a:chOff x="751665" y="3885752"/>
              <a:chExt cx="1969326" cy="1444441"/>
            </a:xfrm>
          </p:grpSpPr>
          <p:sp>
            <p:nvSpPr>
              <p:cNvPr id="32" name="islíḍe">
                <a:extLst>
                  <a:ext uri="{FF2B5EF4-FFF2-40B4-BE49-F238E27FC236}">
                    <a16:creationId xmlns:a16="http://schemas.microsoft.com/office/drawing/2014/main" xmlns="" id="{DBADDC62-975F-472E-942F-3663746E5BE9}"/>
                  </a:ext>
                </a:extLst>
              </p:cNvPr>
              <p:cNvSpPr txBox="1"/>
              <p:nvPr/>
            </p:nvSpPr>
            <p:spPr>
              <a:xfrm>
                <a:off x="751666" y="4279141"/>
                <a:ext cx="1969325" cy="105105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3" name="íšļïḍê">
                <a:extLst>
                  <a:ext uri="{FF2B5EF4-FFF2-40B4-BE49-F238E27FC236}">
                    <a16:creationId xmlns:a16="http://schemas.microsoft.com/office/drawing/2014/main" xmlns="" id="{3DB0EC13-9B58-49E9-9D14-DD16ABE029D8}"/>
                  </a:ext>
                </a:extLst>
              </p:cNvPr>
              <p:cNvSpPr txBox="1"/>
              <p:nvPr/>
            </p:nvSpPr>
            <p:spPr>
              <a:xfrm>
                <a:off x="751665" y="3885752"/>
                <a:ext cx="1969326" cy="39338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sp>
          <p:nvSpPr>
            <p:cNvPr id="15" name="ïšḷïḋê">
              <a:extLst>
                <a:ext uri="{FF2B5EF4-FFF2-40B4-BE49-F238E27FC236}">
                  <a16:creationId xmlns:a16="http://schemas.microsoft.com/office/drawing/2014/main" xmlns="" id="{DBA289F3-56FF-4E0D-86AA-7137FEC26D0F}"/>
                </a:ext>
              </a:extLst>
            </p:cNvPr>
            <p:cNvSpPr/>
            <p:nvPr/>
          </p:nvSpPr>
          <p:spPr bwMode="auto">
            <a:xfrm>
              <a:off x="5738267" y="2009443"/>
              <a:ext cx="715464" cy="713102"/>
            </a:xfrm>
            <a:custGeom>
              <a:avLst/>
              <a:gdLst>
                <a:gd name="T0" fmla="*/ 108 w 128"/>
                <a:gd name="T1" fmla="*/ 0 h 128"/>
                <a:gd name="T2" fmla="*/ 128 w 128"/>
                <a:gd name="T3" fmla="*/ 20 h 128"/>
                <a:gd name="T4" fmla="*/ 124 w 128"/>
                <a:gd name="T5" fmla="*/ 32 h 128"/>
                <a:gd name="T6" fmla="*/ 116 w 128"/>
                <a:gd name="T7" fmla="*/ 40 h 128"/>
                <a:gd name="T8" fmla="*/ 88 w 128"/>
                <a:gd name="T9" fmla="*/ 12 h 128"/>
                <a:gd name="T10" fmla="*/ 96 w 128"/>
                <a:gd name="T11" fmla="*/ 4 h 128"/>
                <a:gd name="T12" fmla="*/ 108 w 128"/>
                <a:gd name="T13" fmla="*/ 0 h 128"/>
                <a:gd name="T14" fmla="*/ 8 w 128"/>
                <a:gd name="T15" fmla="*/ 92 h 128"/>
                <a:gd name="T16" fmla="*/ 0 w 128"/>
                <a:gd name="T17" fmla="*/ 128 h 128"/>
                <a:gd name="T18" fmla="*/ 36 w 128"/>
                <a:gd name="T19" fmla="*/ 120 h 128"/>
                <a:gd name="T20" fmla="*/ 110 w 128"/>
                <a:gd name="T21" fmla="*/ 46 h 128"/>
                <a:gd name="T22" fmla="*/ 82 w 128"/>
                <a:gd name="T23" fmla="*/ 18 h 128"/>
                <a:gd name="T24" fmla="*/ 8 w 128"/>
                <a:gd name="T25" fmla="*/ 92 h 128"/>
                <a:gd name="T26" fmla="*/ 89 w 128"/>
                <a:gd name="T27" fmla="*/ 45 h 128"/>
                <a:gd name="T28" fmla="*/ 33 w 128"/>
                <a:gd name="T29" fmla="*/ 101 h 128"/>
                <a:gd name="T30" fmla="*/ 27 w 128"/>
                <a:gd name="T31" fmla="*/ 95 h 128"/>
                <a:gd name="T32" fmla="*/ 83 w 128"/>
                <a:gd name="T33" fmla="*/ 39 h 128"/>
                <a:gd name="T34" fmla="*/ 89 w 128"/>
                <a:gd name="T35" fmla="*/ 4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28">
                  <a:moveTo>
                    <a:pt x="108" y="0"/>
                  </a:moveTo>
                  <a:cubicBezTo>
                    <a:pt x="119" y="0"/>
                    <a:pt x="128" y="9"/>
                    <a:pt x="128" y="20"/>
                  </a:cubicBezTo>
                  <a:cubicBezTo>
                    <a:pt x="128" y="25"/>
                    <a:pt x="127" y="29"/>
                    <a:pt x="124" y="32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9" y="1"/>
                    <a:pt x="103" y="0"/>
                    <a:pt x="108" y="0"/>
                  </a:cubicBezTo>
                  <a:close/>
                  <a:moveTo>
                    <a:pt x="8" y="92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8" y="92"/>
                  </a:lnTo>
                  <a:close/>
                  <a:moveTo>
                    <a:pt x="89" y="45"/>
                  </a:moveTo>
                  <a:cubicBezTo>
                    <a:pt x="33" y="101"/>
                    <a:pt x="33" y="101"/>
                    <a:pt x="33" y="101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83" y="39"/>
                    <a:pt x="83" y="39"/>
                    <a:pt x="83" y="39"/>
                  </a:cubicBezTo>
                  <a:lnTo>
                    <a:pt x="89" y="4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16" name="iṣ1îḍè">
              <a:extLst>
                <a:ext uri="{FF2B5EF4-FFF2-40B4-BE49-F238E27FC236}">
                  <a16:creationId xmlns:a16="http://schemas.microsoft.com/office/drawing/2014/main" xmlns="" id="{3869EA90-52A1-4C2B-B691-69CA18FCF71B}"/>
                </a:ext>
              </a:extLst>
            </p:cNvPr>
            <p:cNvGrpSpPr/>
            <p:nvPr/>
          </p:nvGrpSpPr>
          <p:grpSpPr>
            <a:xfrm>
              <a:off x="5111336" y="3133777"/>
              <a:ext cx="1969326" cy="1444441"/>
              <a:chOff x="751665" y="3885752"/>
              <a:chExt cx="1969326" cy="1444441"/>
            </a:xfrm>
          </p:grpSpPr>
          <p:sp>
            <p:nvSpPr>
              <p:cNvPr id="30" name="ïṡľîḓé">
                <a:extLst>
                  <a:ext uri="{FF2B5EF4-FFF2-40B4-BE49-F238E27FC236}">
                    <a16:creationId xmlns:a16="http://schemas.microsoft.com/office/drawing/2014/main" xmlns="" id="{DDB0DEC1-425D-4FEB-B706-3B6D3CC819EC}"/>
                  </a:ext>
                </a:extLst>
              </p:cNvPr>
              <p:cNvSpPr txBox="1"/>
              <p:nvPr/>
            </p:nvSpPr>
            <p:spPr>
              <a:xfrm>
                <a:off x="751666" y="4279141"/>
                <a:ext cx="1969325" cy="105105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ïṣḷíḑê">
                <a:extLst>
                  <a:ext uri="{FF2B5EF4-FFF2-40B4-BE49-F238E27FC236}">
                    <a16:creationId xmlns:a16="http://schemas.microsoft.com/office/drawing/2014/main" xmlns="" id="{72346A53-E9EF-439A-B2A3-C4F8FB1C4CA5}"/>
                  </a:ext>
                </a:extLst>
              </p:cNvPr>
              <p:cNvSpPr txBox="1"/>
              <p:nvPr/>
            </p:nvSpPr>
            <p:spPr>
              <a:xfrm>
                <a:off x="751665" y="3885752"/>
                <a:ext cx="1969326" cy="39338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sp>
          <p:nvSpPr>
            <p:cNvPr id="17" name="ïSlïďé">
              <a:extLst>
                <a:ext uri="{FF2B5EF4-FFF2-40B4-BE49-F238E27FC236}">
                  <a16:creationId xmlns:a16="http://schemas.microsoft.com/office/drawing/2014/main" xmlns="" id="{AAD22152-51E4-4754-A5CB-6D7CF6744B8E}"/>
                </a:ext>
              </a:extLst>
            </p:cNvPr>
            <p:cNvSpPr/>
            <p:nvPr/>
          </p:nvSpPr>
          <p:spPr bwMode="auto">
            <a:xfrm>
              <a:off x="7912518" y="2009440"/>
              <a:ext cx="805194" cy="713104"/>
            </a:xfrm>
            <a:custGeom>
              <a:avLst/>
              <a:gdLst>
                <a:gd name="T0" fmla="*/ 136 w 144"/>
                <a:gd name="T1" fmla="*/ 113 h 128"/>
                <a:gd name="T2" fmla="*/ 144 w 144"/>
                <a:gd name="T3" fmla="*/ 126 h 128"/>
                <a:gd name="T4" fmla="*/ 144 w 144"/>
                <a:gd name="T5" fmla="*/ 128 h 128"/>
                <a:gd name="T6" fmla="*/ 140 w 144"/>
                <a:gd name="T7" fmla="*/ 128 h 128"/>
                <a:gd name="T8" fmla="*/ 118 w 144"/>
                <a:gd name="T9" fmla="*/ 119 h 128"/>
                <a:gd name="T10" fmla="*/ 108 w 144"/>
                <a:gd name="T11" fmla="*/ 120 h 128"/>
                <a:gd name="T12" fmla="*/ 72 w 144"/>
                <a:gd name="T13" fmla="*/ 88 h 128"/>
                <a:gd name="T14" fmla="*/ 108 w 144"/>
                <a:gd name="T15" fmla="*/ 56 h 128"/>
                <a:gd name="T16" fmla="*/ 144 w 144"/>
                <a:gd name="T17" fmla="*/ 88 h 128"/>
                <a:gd name="T18" fmla="*/ 137 w 144"/>
                <a:gd name="T19" fmla="*/ 107 h 128"/>
                <a:gd name="T20" fmla="*/ 136 w 144"/>
                <a:gd name="T21" fmla="*/ 113 h 128"/>
                <a:gd name="T22" fmla="*/ 29 w 144"/>
                <a:gd name="T23" fmla="*/ 28 h 128"/>
                <a:gd name="T24" fmla="*/ 16 w 144"/>
                <a:gd name="T25" fmla="*/ 52 h 128"/>
                <a:gd name="T26" fmla="*/ 20 w 144"/>
                <a:gd name="T27" fmla="*/ 67 h 128"/>
                <a:gd name="T28" fmla="*/ 33 w 144"/>
                <a:gd name="T29" fmla="*/ 79 h 128"/>
                <a:gd name="T30" fmla="*/ 40 w 144"/>
                <a:gd name="T31" fmla="*/ 90 h 128"/>
                <a:gd name="T32" fmla="*/ 40 w 144"/>
                <a:gd name="T33" fmla="*/ 95 h 128"/>
                <a:gd name="T34" fmla="*/ 43 w 144"/>
                <a:gd name="T35" fmla="*/ 92 h 128"/>
                <a:gd name="T36" fmla="*/ 54 w 144"/>
                <a:gd name="T37" fmla="*/ 87 h 128"/>
                <a:gd name="T38" fmla="*/ 56 w 144"/>
                <a:gd name="T39" fmla="*/ 87 h 128"/>
                <a:gd name="T40" fmla="*/ 64 w 144"/>
                <a:gd name="T41" fmla="*/ 88 h 128"/>
                <a:gd name="T42" fmla="*/ 64 w 144"/>
                <a:gd name="T43" fmla="*/ 104 h 128"/>
                <a:gd name="T44" fmla="*/ 54 w 144"/>
                <a:gd name="T45" fmla="*/ 103 h 128"/>
                <a:gd name="T46" fmla="*/ 8 w 144"/>
                <a:gd name="T47" fmla="*/ 120 h 128"/>
                <a:gd name="T48" fmla="*/ 8 w 144"/>
                <a:gd name="T49" fmla="*/ 117 h 128"/>
                <a:gd name="T50" fmla="*/ 24 w 144"/>
                <a:gd name="T51" fmla="*/ 96 h 128"/>
                <a:gd name="T52" fmla="*/ 24 w 144"/>
                <a:gd name="T53" fmla="*/ 92 h 128"/>
                <a:gd name="T54" fmla="*/ 0 w 144"/>
                <a:gd name="T55" fmla="*/ 52 h 128"/>
                <a:gd name="T56" fmla="*/ 64 w 144"/>
                <a:gd name="T57" fmla="*/ 0 h 128"/>
                <a:gd name="T58" fmla="*/ 128 w 144"/>
                <a:gd name="T59" fmla="*/ 51 h 128"/>
                <a:gd name="T60" fmla="*/ 111 w 144"/>
                <a:gd name="T61" fmla="*/ 47 h 128"/>
                <a:gd name="T62" fmla="*/ 99 w 144"/>
                <a:gd name="T63" fmla="*/ 28 h 128"/>
                <a:gd name="T64" fmla="*/ 84 w 144"/>
                <a:gd name="T65" fmla="*/ 19 h 128"/>
                <a:gd name="T66" fmla="*/ 64 w 144"/>
                <a:gd name="T67" fmla="*/ 16 h 128"/>
                <a:gd name="T68" fmla="*/ 44 w 144"/>
                <a:gd name="T69" fmla="*/ 19 h 128"/>
                <a:gd name="T70" fmla="*/ 29 w 144"/>
                <a:gd name="T71" fmla="*/ 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" h="128">
                  <a:moveTo>
                    <a:pt x="136" y="113"/>
                  </a:moveTo>
                  <a:cubicBezTo>
                    <a:pt x="136" y="118"/>
                    <a:pt x="139" y="123"/>
                    <a:pt x="144" y="126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8"/>
                    <a:pt x="141" y="128"/>
                    <a:pt x="140" y="128"/>
                  </a:cubicBezTo>
                  <a:cubicBezTo>
                    <a:pt x="131" y="128"/>
                    <a:pt x="124" y="124"/>
                    <a:pt x="118" y="119"/>
                  </a:cubicBezTo>
                  <a:cubicBezTo>
                    <a:pt x="115" y="120"/>
                    <a:pt x="112" y="120"/>
                    <a:pt x="108" y="120"/>
                  </a:cubicBezTo>
                  <a:cubicBezTo>
                    <a:pt x="88" y="120"/>
                    <a:pt x="72" y="106"/>
                    <a:pt x="72" y="88"/>
                  </a:cubicBezTo>
                  <a:cubicBezTo>
                    <a:pt x="72" y="70"/>
                    <a:pt x="88" y="56"/>
                    <a:pt x="108" y="56"/>
                  </a:cubicBezTo>
                  <a:cubicBezTo>
                    <a:pt x="128" y="56"/>
                    <a:pt x="144" y="70"/>
                    <a:pt x="144" y="88"/>
                  </a:cubicBezTo>
                  <a:cubicBezTo>
                    <a:pt x="144" y="95"/>
                    <a:pt x="142" y="101"/>
                    <a:pt x="137" y="107"/>
                  </a:cubicBezTo>
                  <a:cubicBezTo>
                    <a:pt x="136" y="108"/>
                    <a:pt x="136" y="110"/>
                    <a:pt x="136" y="113"/>
                  </a:cubicBezTo>
                  <a:close/>
                  <a:moveTo>
                    <a:pt x="29" y="28"/>
                  </a:moveTo>
                  <a:cubicBezTo>
                    <a:pt x="21" y="34"/>
                    <a:pt x="16" y="43"/>
                    <a:pt x="16" y="52"/>
                  </a:cubicBezTo>
                  <a:cubicBezTo>
                    <a:pt x="16" y="57"/>
                    <a:pt x="17" y="62"/>
                    <a:pt x="20" y="67"/>
                  </a:cubicBezTo>
                  <a:cubicBezTo>
                    <a:pt x="23" y="71"/>
                    <a:pt x="27" y="76"/>
                    <a:pt x="33" y="79"/>
                  </a:cubicBezTo>
                  <a:cubicBezTo>
                    <a:pt x="36" y="82"/>
                    <a:pt x="39" y="86"/>
                    <a:pt x="40" y="90"/>
                  </a:cubicBezTo>
                  <a:cubicBezTo>
                    <a:pt x="40" y="92"/>
                    <a:pt x="40" y="93"/>
                    <a:pt x="40" y="95"/>
                  </a:cubicBezTo>
                  <a:cubicBezTo>
                    <a:pt x="41" y="94"/>
                    <a:pt x="42" y="93"/>
                    <a:pt x="43" y="92"/>
                  </a:cubicBezTo>
                  <a:cubicBezTo>
                    <a:pt x="46" y="89"/>
                    <a:pt x="50" y="87"/>
                    <a:pt x="54" y="87"/>
                  </a:cubicBezTo>
                  <a:cubicBezTo>
                    <a:pt x="55" y="87"/>
                    <a:pt x="55" y="87"/>
                    <a:pt x="56" y="87"/>
                  </a:cubicBezTo>
                  <a:cubicBezTo>
                    <a:pt x="59" y="88"/>
                    <a:pt x="61" y="88"/>
                    <a:pt x="64" y="88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1" y="104"/>
                    <a:pt x="57" y="104"/>
                    <a:pt x="54" y="103"/>
                  </a:cubicBezTo>
                  <a:cubicBezTo>
                    <a:pt x="40" y="117"/>
                    <a:pt x="24" y="120"/>
                    <a:pt x="8" y="120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17" y="112"/>
                    <a:pt x="24" y="105"/>
                    <a:pt x="24" y="96"/>
                  </a:cubicBezTo>
                  <a:cubicBezTo>
                    <a:pt x="24" y="95"/>
                    <a:pt x="24" y="94"/>
                    <a:pt x="24" y="92"/>
                  </a:cubicBezTo>
                  <a:cubicBezTo>
                    <a:pt x="9" y="83"/>
                    <a:pt x="0" y="68"/>
                    <a:pt x="0" y="52"/>
                  </a:cubicBezTo>
                  <a:cubicBezTo>
                    <a:pt x="0" y="23"/>
                    <a:pt x="29" y="0"/>
                    <a:pt x="64" y="0"/>
                  </a:cubicBezTo>
                  <a:cubicBezTo>
                    <a:pt x="99" y="0"/>
                    <a:pt x="127" y="23"/>
                    <a:pt x="128" y="51"/>
                  </a:cubicBezTo>
                  <a:cubicBezTo>
                    <a:pt x="123" y="48"/>
                    <a:pt x="117" y="47"/>
                    <a:pt x="111" y="47"/>
                  </a:cubicBezTo>
                  <a:cubicBezTo>
                    <a:pt x="110" y="40"/>
                    <a:pt x="106" y="33"/>
                    <a:pt x="99" y="28"/>
                  </a:cubicBezTo>
                  <a:cubicBezTo>
                    <a:pt x="95" y="24"/>
                    <a:pt x="90" y="21"/>
                    <a:pt x="84" y="19"/>
                  </a:cubicBezTo>
                  <a:cubicBezTo>
                    <a:pt x="78" y="17"/>
                    <a:pt x="71" y="16"/>
                    <a:pt x="64" y="16"/>
                  </a:cubicBezTo>
                  <a:cubicBezTo>
                    <a:pt x="57" y="16"/>
                    <a:pt x="51" y="17"/>
                    <a:pt x="44" y="19"/>
                  </a:cubicBezTo>
                  <a:cubicBezTo>
                    <a:pt x="38" y="21"/>
                    <a:pt x="33" y="24"/>
                    <a:pt x="29" y="2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18" name="išḻíḍé">
              <a:extLst>
                <a:ext uri="{FF2B5EF4-FFF2-40B4-BE49-F238E27FC236}">
                  <a16:creationId xmlns:a16="http://schemas.microsoft.com/office/drawing/2014/main" xmlns="" id="{C95DE3A7-5D22-4A15-8402-7B0409A8A1C5}"/>
                </a:ext>
              </a:extLst>
            </p:cNvPr>
            <p:cNvGrpSpPr/>
            <p:nvPr/>
          </p:nvGrpSpPr>
          <p:grpSpPr>
            <a:xfrm>
              <a:off x="7330454" y="3133777"/>
              <a:ext cx="1969326" cy="1444441"/>
              <a:chOff x="751665" y="3885752"/>
              <a:chExt cx="1969326" cy="1444441"/>
            </a:xfrm>
          </p:grpSpPr>
          <p:sp>
            <p:nvSpPr>
              <p:cNvPr id="28" name="íSḷiḍè">
                <a:extLst>
                  <a:ext uri="{FF2B5EF4-FFF2-40B4-BE49-F238E27FC236}">
                    <a16:creationId xmlns:a16="http://schemas.microsoft.com/office/drawing/2014/main" xmlns="" id="{D3846BC4-4D5F-4E53-B6D8-D4675A243A5E}"/>
                  </a:ext>
                </a:extLst>
              </p:cNvPr>
              <p:cNvSpPr txBox="1"/>
              <p:nvPr/>
            </p:nvSpPr>
            <p:spPr>
              <a:xfrm>
                <a:off x="751666" y="4279141"/>
                <a:ext cx="1969325" cy="105105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ïšľïďe">
                <a:extLst>
                  <a:ext uri="{FF2B5EF4-FFF2-40B4-BE49-F238E27FC236}">
                    <a16:creationId xmlns:a16="http://schemas.microsoft.com/office/drawing/2014/main" xmlns="" id="{B200081F-8906-4B51-B859-62A6DDCCCFDB}"/>
                  </a:ext>
                </a:extLst>
              </p:cNvPr>
              <p:cNvSpPr txBox="1"/>
              <p:nvPr/>
            </p:nvSpPr>
            <p:spPr>
              <a:xfrm>
                <a:off x="751665" y="3885752"/>
                <a:ext cx="1969326" cy="39338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sp>
          <p:nvSpPr>
            <p:cNvPr id="19" name="îṣḷîḋe">
              <a:extLst>
                <a:ext uri="{FF2B5EF4-FFF2-40B4-BE49-F238E27FC236}">
                  <a16:creationId xmlns:a16="http://schemas.microsoft.com/office/drawing/2014/main" xmlns="" id="{EDC50FDE-751F-4EC4-AFD5-C8589FDE9459}"/>
                </a:ext>
              </a:extLst>
            </p:cNvPr>
            <p:cNvSpPr/>
            <p:nvPr/>
          </p:nvSpPr>
          <p:spPr bwMode="auto">
            <a:xfrm>
              <a:off x="10198937" y="2008262"/>
              <a:ext cx="670600" cy="715464"/>
            </a:xfrm>
            <a:custGeom>
              <a:avLst/>
              <a:gdLst>
                <a:gd name="T0" fmla="*/ 133 w 284"/>
                <a:gd name="T1" fmla="*/ 114 h 303"/>
                <a:gd name="T2" fmla="*/ 95 w 284"/>
                <a:gd name="T3" fmla="*/ 151 h 303"/>
                <a:gd name="T4" fmla="*/ 152 w 284"/>
                <a:gd name="T5" fmla="*/ 114 h 303"/>
                <a:gd name="T6" fmla="*/ 189 w 284"/>
                <a:gd name="T7" fmla="*/ 151 h 303"/>
                <a:gd name="T8" fmla="*/ 152 w 284"/>
                <a:gd name="T9" fmla="*/ 114 h 303"/>
                <a:gd name="T10" fmla="*/ 246 w 284"/>
                <a:gd name="T11" fmla="*/ 114 h 303"/>
                <a:gd name="T12" fmla="*/ 208 w 284"/>
                <a:gd name="T13" fmla="*/ 151 h 303"/>
                <a:gd name="T14" fmla="*/ 38 w 284"/>
                <a:gd name="T15" fmla="*/ 227 h 303"/>
                <a:gd name="T16" fmla="*/ 76 w 284"/>
                <a:gd name="T17" fmla="*/ 265 h 303"/>
                <a:gd name="T18" fmla="*/ 38 w 284"/>
                <a:gd name="T19" fmla="*/ 227 h 303"/>
                <a:gd name="T20" fmla="*/ 133 w 284"/>
                <a:gd name="T21" fmla="*/ 227 h 303"/>
                <a:gd name="T22" fmla="*/ 95 w 284"/>
                <a:gd name="T23" fmla="*/ 265 h 303"/>
                <a:gd name="T24" fmla="*/ 152 w 284"/>
                <a:gd name="T25" fmla="*/ 227 h 303"/>
                <a:gd name="T26" fmla="*/ 189 w 284"/>
                <a:gd name="T27" fmla="*/ 265 h 303"/>
                <a:gd name="T28" fmla="*/ 152 w 284"/>
                <a:gd name="T29" fmla="*/ 227 h 303"/>
                <a:gd name="T30" fmla="*/ 133 w 284"/>
                <a:gd name="T31" fmla="*/ 170 h 303"/>
                <a:gd name="T32" fmla="*/ 95 w 284"/>
                <a:gd name="T33" fmla="*/ 208 h 303"/>
                <a:gd name="T34" fmla="*/ 152 w 284"/>
                <a:gd name="T35" fmla="*/ 170 h 303"/>
                <a:gd name="T36" fmla="*/ 189 w 284"/>
                <a:gd name="T37" fmla="*/ 208 h 303"/>
                <a:gd name="T38" fmla="*/ 152 w 284"/>
                <a:gd name="T39" fmla="*/ 170 h 303"/>
                <a:gd name="T40" fmla="*/ 246 w 284"/>
                <a:gd name="T41" fmla="*/ 170 h 303"/>
                <a:gd name="T42" fmla="*/ 208 w 284"/>
                <a:gd name="T43" fmla="*/ 208 h 303"/>
                <a:gd name="T44" fmla="*/ 38 w 284"/>
                <a:gd name="T45" fmla="*/ 170 h 303"/>
                <a:gd name="T46" fmla="*/ 76 w 284"/>
                <a:gd name="T47" fmla="*/ 208 h 303"/>
                <a:gd name="T48" fmla="*/ 38 w 284"/>
                <a:gd name="T49" fmla="*/ 170 h 303"/>
                <a:gd name="T50" fmla="*/ 246 w 284"/>
                <a:gd name="T51" fmla="*/ 19 h 303"/>
                <a:gd name="T52" fmla="*/ 208 w 284"/>
                <a:gd name="T53" fmla="*/ 0 h 303"/>
                <a:gd name="T54" fmla="*/ 76 w 284"/>
                <a:gd name="T55" fmla="*/ 19 h 303"/>
                <a:gd name="T56" fmla="*/ 38 w 284"/>
                <a:gd name="T57" fmla="*/ 0 h 303"/>
                <a:gd name="T58" fmla="*/ 0 w 284"/>
                <a:gd name="T59" fmla="*/ 303 h 303"/>
                <a:gd name="T60" fmla="*/ 284 w 284"/>
                <a:gd name="T61" fmla="*/ 0 h 303"/>
                <a:gd name="T62" fmla="*/ 265 w 284"/>
                <a:gd name="T63" fmla="*/ 284 h 303"/>
                <a:gd name="T64" fmla="*/ 19 w 284"/>
                <a:gd name="T65" fmla="*/ 76 h 303"/>
                <a:gd name="T66" fmla="*/ 265 w 284"/>
                <a:gd name="T67" fmla="*/ 284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4" h="303">
                  <a:moveTo>
                    <a:pt x="95" y="114"/>
                  </a:moveTo>
                  <a:lnTo>
                    <a:pt x="133" y="114"/>
                  </a:lnTo>
                  <a:lnTo>
                    <a:pt x="133" y="151"/>
                  </a:lnTo>
                  <a:lnTo>
                    <a:pt x="95" y="151"/>
                  </a:lnTo>
                  <a:lnTo>
                    <a:pt x="95" y="114"/>
                  </a:lnTo>
                  <a:close/>
                  <a:moveTo>
                    <a:pt x="152" y="114"/>
                  </a:moveTo>
                  <a:lnTo>
                    <a:pt x="189" y="114"/>
                  </a:lnTo>
                  <a:lnTo>
                    <a:pt x="189" y="151"/>
                  </a:lnTo>
                  <a:lnTo>
                    <a:pt x="152" y="151"/>
                  </a:lnTo>
                  <a:lnTo>
                    <a:pt x="152" y="114"/>
                  </a:lnTo>
                  <a:close/>
                  <a:moveTo>
                    <a:pt x="208" y="114"/>
                  </a:moveTo>
                  <a:lnTo>
                    <a:pt x="246" y="114"/>
                  </a:lnTo>
                  <a:lnTo>
                    <a:pt x="246" y="151"/>
                  </a:lnTo>
                  <a:lnTo>
                    <a:pt x="208" y="151"/>
                  </a:lnTo>
                  <a:lnTo>
                    <a:pt x="208" y="114"/>
                  </a:lnTo>
                  <a:close/>
                  <a:moveTo>
                    <a:pt x="38" y="227"/>
                  </a:moveTo>
                  <a:lnTo>
                    <a:pt x="76" y="227"/>
                  </a:lnTo>
                  <a:lnTo>
                    <a:pt x="76" y="265"/>
                  </a:lnTo>
                  <a:lnTo>
                    <a:pt x="38" y="265"/>
                  </a:lnTo>
                  <a:lnTo>
                    <a:pt x="38" y="227"/>
                  </a:lnTo>
                  <a:close/>
                  <a:moveTo>
                    <a:pt x="95" y="227"/>
                  </a:moveTo>
                  <a:lnTo>
                    <a:pt x="133" y="227"/>
                  </a:lnTo>
                  <a:lnTo>
                    <a:pt x="133" y="265"/>
                  </a:lnTo>
                  <a:lnTo>
                    <a:pt x="95" y="265"/>
                  </a:lnTo>
                  <a:lnTo>
                    <a:pt x="95" y="227"/>
                  </a:lnTo>
                  <a:close/>
                  <a:moveTo>
                    <a:pt x="152" y="227"/>
                  </a:moveTo>
                  <a:lnTo>
                    <a:pt x="189" y="227"/>
                  </a:lnTo>
                  <a:lnTo>
                    <a:pt x="189" y="265"/>
                  </a:lnTo>
                  <a:lnTo>
                    <a:pt x="152" y="265"/>
                  </a:lnTo>
                  <a:lnTo>
                    <a:pt x="152" y="227"/>
                  </a:lnTo>
                  <a:close/>
                  <a:moveTo>
                    <a:pt x="95" y="170"/>
                  </a:moveTo>
                  <a:lnTo>
                    <a:pt x="133" y="170"/>
                  </a:lnTo>
                  <a:lnTo>
                    <a:pt x="133" y="208"/>
                  </a:lnTo>
                  <a:lnTo>
                    <a:pt x="95" y="208"/>
                  </a:lnTo>
                  <a:lnTo>
                    <a:pt x="95" y="170"/>
                  </a:lnTo>
                  <a:close/>
                  <a:moveTo>
                    <a:pt x="152" y="170"/>
                  </a:moveTo>
                  <a:lnTo>
                    <a:pt x="189" y="170"/>
                  </a:lnTo>
                  <a:lnTo>
                    <a:pt x="189" y="208"/>
                  </a:lnTo>
                  <a:lnTo>
                    <a:pt x="152" y="208"/>
                  </a:lnTo>
                  <a:lnTo>
                    <a:pt x="152" y="170"/>
                  </a:lnTo>
                  <a:close/>
                  <a:moveTo>
                    <a:pt x="208" y="170"/>
                  </a:moveTo>
                  <a:lnTo>
                    <a:pt x="246" y="170"/>
                  </a:lnTo>
                  <a:lnTo>
                    <a:pt x="246" y="208"/>
                  </a:lnTo>
                  <a:lnTo>
                    <a:pt x="208" y="208"/>
                  </a:lnTo>
                  <a:lnTo>
                    <a:pt x="208" y="170"/>
                  </a:lnTo>
                  <a:close/>
                  <a:moveTo>
                    <a:pt x="38" y="170"/>
                  </a:moveTo>
                  <a:lnTo>
                    <a:pt x="76" y="170"/>
                  </a:lnTo>
                  <a:lnTo>
                    <a:pt x="76" y="208"/>
                  </a:lnTo>
                  <a:lnTo>
                    <a:pt x="38" y="208"/>
                  </a:lnTo>
                  <a:lnTo>
                    <a:pt x="38" y="170"/>
                  </a:lnTo>
                  <a:close/>
                  <a:moveTo>
                    <a:pt x="246" y="0"/>
                  </a:moveTo>
                  <a:lnTo>
                    <a:pt x="246" y="19"/>
                  </a:lnTo>
                  <a:lnTo>
                    <a:pt x="208" y="19"/>
                  </a:lnTo>
                  <a:lnTo>
                    <a:pt x="208" y="0"/>
                  </a:lnTo>
                  <a:lnTo>
                    <a:pt x="76" y="0"/>
                  </a:lnTo>
                  <a:lnTo>
                    <a:pt x="76" y="19"/>
                  </a:lnTo>
                  <a:lnTo>
                    <a:pt x="38" y="19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303"/>
                  </a:lnTo>
                  <a:lnTo>
                    <a:pt x="284" y="303"/>
                  </a:lnTo>
                  <a:lnTo>
                    <a:pt x="284" y="0"/>
                  </a:lnTo>
                  <a:lnTo>
                    <a:pt x="246" y="0"/>
                  </a:lnTo>
                  <a:close/>
                  <a:moveTo>
                    <a:pt x="265" y="284"/>
                  </a:moveTo>
                  <a:lnTo>
                    <a:pt x="19" y="284"/>
                  </a:lnTo>
                  <a:lnTo>
                    <a:pt x="19" y="76"/>
                  </a:lnTo>
                  <a:lnTo>
                    <a:pt x="265" y="76"/>
                  </a:lnTo>
                  <a:lnTo>
                    <a:pt x="265" y="28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0" name="iṥľîḍé">
              <a:extLst>
                <a:ext uri="{FF2B5EF4-FFF2-40B4-BE49-F238E27FC236}">
                  <a16:creationId xmlns:a16="http://schemas.microsoft.com/office/drawing/2014/main" xmlns="" id="{7B79A8D3-B61F-46A4-85AA-AF56A1F75AA6}"/>
                </a:ext>
              </a:extLst>
            </p:cNvPr>
            <p:cNvSpPr/>
            <p:nvPr/>
          </p:nvSpPr>
          <p:spPr>
            <a:xfrm>
              <a:off x="730142" y="4838700"/>
              <a:ext cx="1969325" cy="530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...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 ￥ | 27 %</a:t>
              </a:r>
            </a:p>
          </p:txBody>
        </p:sp>
        <p:sp>
          <p:nvSpPr>
            <p:cNvPr id="21" name="í$lîḓè">
              <a:extLst>
                <a:ext uri="{FF2B5EF4-FFF2-40B4-BE49-F238E27FC236}">
                  <a16:creationId xmlns:a16="http://schemas.microsoft.com/office/drawing/2014/main" xmlns="" id="{08FDA423-0B70-4772-8F34-AD89A02CEACB}"/>
                </a:ext>
              </a:extLst>
            </p:cNvPr>
            <p:cNvSpPr/>
            <p:nvPr/>
          </p:nvSpPr>
          <p:spPr>
            <a:xfrm>
              <a:off x="2935000" y="4838700"/>
              <a:ext cx="1969325" cy="530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...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 ￥ | 27 %</a:t>
              </a:r>
            </a:p>
          </p:txBody>
        </p:sp>
        <p:sp>
          <p:nvSpPr>
            <p:cNvPr id="22" name="îşḻiḑe">
              <a:extLst>
                <a:ext uri="{FF2B5EF4-FFF2-40B4-BE49-F238E27FC236}">
                  <a16:creationId xmlns:a16="http://schemas.microsoft.com/office/drawing/2014/main" xmlns="" id="{D25A2D39-6439-4DC3-B5FF-233C939619D1}"/>
                </a:ext>
              </a:extLst>
            </p:cNvPr>
            <p:cNvSpPr/>
            <p:nvPr/>
          </p:nvSpPr>
          <p:spPr>
            <a:xfrm>
              <a:off x="5139858" y="4838700"/>
              <a:ext cx="1969325" cy="530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...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 ￥ | 27 %</a:t>
              </a:r>
            </a:p>
          </p:txBody>
        </p:sp>
        <p:sp>
          <p:nvSpPr>
            <p:cNvPr id="23" name="iŝḻiḓê">
              <a:extLst>
                <a:ext uri="{FF2B5EF4-FFF2-40B4-BE49-F238E27FC236}">
                  <a16:creationId xmlns:a16="http://schemas.microsoft.com/office/drawing/2014/main" xmlns="" id="{EEA14826-42E5-4155-8D5B-8FE0B1CF9B6D}"/>
                </a:ext>
              </a:extLst>
            </p:cNvPr>
            <p:cNvSpPr/>
            <p:nvPr/>
          </p:nvSpPr>
          <p:spPr>
            <a:xfrm>
              <a:off x="7344716" y="4838700"/>
              <a:ext cx="1969325" cy="530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...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 ￥ | 27 %</a:t>
              </a:r>
            </a:p>
          </p:txBody>
        </p:sp>
        <p:grpSp>
          <p:nvGrpSpPr>
            <p:cNvPr id="24" name="ïṥļíḑè">
              <a:extLst>
                <a:ext uri="{FF2B5EF4-FFF2-40B4-BE49-F238E27FC236}">
                  <a16:creationId xmlns:a16="http://schemas.microsoft.com/office/drawing/2014/main" xmlns="" id="{512658B7-D2D5-42EC-A84E-9254124AF1C7}"/>
                </a:ext>
              </a:extLst>
            </p:cNvPr>
            <p:cNvGrpSpPr/>
            <p:nvPr/>
          </p:nvGrpSpPr>
          <p:grpSpPr>
            <a:xfrm>
              <a:off x="9549574" y="3133777"/>
              <a:ext cx="1969326" cy="1444441"/>
              <a:chOff x="751665" y="3885752"/>
              <a:chExt cx="1969326" cy="1444441"/>
            </a:xfrm>
          </p:grpSpPr>
          <p:sp>
            <p:nvSpPr>
              <p:cNvPr id="26" name="išḷîḑê">
                <a:extLst>
                  <a:ext uri="{FF2B5EF4-FFF2-40B4-BE49-F238E27FC236}">
                    <a16:creationId xmlns:a16="http://schemas.microsoft.com/office/drawing/2014/main" xmlns="" id="{CD3A3823-5110-4C5E-AC52-D599C539B75E}"/>
                  </a:ext>
                </a:extLst>
              </p:cNvPr>
              <p:cNvSpPr txBox="1"/>
              <p:nvPr/>
            </p:nvSpPr>
            <p:spPr>
              <a:xfrm>
                <a:off x="751666" y="4279141"/>
                <a:ext cx="1969325" cy="105105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iṡḻiḓè">
                <a:extLst>
                  <a:ext uri="{FF2B5EF4-FFF2-40B4-BE49-F238E27FC236}">
                    <a16:creationId xmlns:a16="http://schemas.microsoft.com/office/drawing/2014/main" xmlns="" id="{D6D6B129-7227-4EBA-8421-EFD205E0F39A}"/>
                  </a:ext>
                </a:extLst>
              </p:cNvPr>
              <p:cNvSpPr txBox="1"/>
              <p:nvPr/>
            </p:nvSpPr>
            <p:spPr>
              <a:xfrm>
                <a:off x="751665" y="3885752"/>
                <a:ext cx="1969326" cy="39338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sp>
          <p:nvSpPr>
            <p:cNvPr id="25" name="íŝļïḓe">
              <a:extLst>
                <a:ext uri="{FF2B5EF4-FFF2-40B4-BE49-F238E27FC236}">
                  <a16:creationId xmlns:a16="http://schemas.microsoft.com/office/drawing/2014/main" xmlns="" id="{97EBC424-C435-4F57-8B0E-3AC9AC02C61F}"/>
                </a:ext>
              </a:extLst>
            </p:cNvPr>
            <p:cNvSpPr/>
            <p:nvPr/>
          </p:nvSpPr>
          <p:spPr>
            <a:xfrm>
              <a:off x="9549575" y="4838700"/>
              <a:ext cx="1969325" cy="5302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...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 ￥ | 27 %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80097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972E794-936D-453E-A949-ADEA44092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26A6CBB-D853-4440-B956-35927027F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5828F6B7-D287-4E0F-B480-7B98C2DAD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90ab1071-1db6-4682-b38e-8d041c60d062" descr="+jYAAB+LCAAAAAAABADtltty2jAQht9Fbe9oxmeD70zatJlO20xhephOLhxQQB0fGFtkchjevTJgWGELK2kNY+M7LO1Ku/sv2u8JvaYPM4wcNAi8mL4j3iT2gkuKA9RBl2PkhHPf76A+CccknHyIo/ksQc7vp40b3PlB6PS7589x6hsSSjx/9enk7DOzzyQkwTxYmylnClvy7sGSqqwWyXjsY2h2GVIc321uUNO15e8BjdkFF1EceJRd+KQs3qD1FnJ6zHeROo/xPXK0DhquwsriWYeXFqAwz3QjTfMqSiiJwq3HlcfqhllIBcnuOG1NWVg4pmTk+a5PJmGAwzTifkRplNb/YxSTxyik/DbLD9PRlO1/wni2LuCAPLILbz0/wVkZpt4Mf2EXZdktFzTm9g37HiV3nAW3pqHFJq+NUVqOXbMOd/L1pprb6rBcWdRckRcdYYGy419U3R1nWOWvt7cJpj+vcDxi0fQfuDTSfjLzNtvMkPMWWPwSn6LkbbhT1DN1cw9vv/7KCTeI4pu9usH6i0Tj1QdHbgXLF/6khCuw2TnFfqZwy4Uhvqci4YAMe3XLzqhEtvTw52mVekCBih5biXy2KaxDKIr7uiDyuswZ24BzRj25OaPKzBlVbs6o3JxR2zlT4ZwR6QbrXz5nVPhgqe2cOcCcEQkHZCh9lyuT7UhzRv0Pc+Y88qO4fM5kZrl9ph8Z4eEUBzizGZKQuuGYBT3O/s79mEymNMRJksl+8wePKHBzzNRqnkzZma8uLgzNtlwXZekpi6Jhk10oO2x27GV0Wrrk/0nuKO3udeSgj3N5ZuG//EnJguaUXS3u6cijpaqJUj2fJ2wa77btvuzq0bcW17eq3XVdtbBvtUb2rZDdm9e3stnVmut7kOv1k+N6XYbrdTmu1zmu11uur5DrRbrB+pc/Zjp8zPSW6w/A9SLhgAylHFyZbEfier1JXG/zXK+4Vk8v5CO9kXwk7M3m8ZFsdnXmo+Vx2541Tg6QDBlAMuQAyeAAyWgBqUJAEukG61/+mhnwNTNaQDoAIImEAzKUAkVlsh0JkIwmAVKXAyRTs7quWQhIRiMBSdibzQMk2ezqDEi2DvnIPDk+MmX4yJTjI5PjI7Plowr5SKQbrH/5Y2bCx8xs+egAfCQSDshQyhOVyXYkPjKbxEc9no/em+euVshHZiP5SNibzeMj2ezq0beqwjWubXeNXjHYW41sXAs2rtXoxpXNrs5g37Uh2FsnB/aWDNhbcmBvcWBvtWBfIdiLdIP1/4fHrAX7qsBeJByQQaQbJz44sPZgb8mC/fXiL2c+6dX6NgAA">
            <a:extLst>
              <a:ext uri="{FF2B5EF4-FFF2-40B4-BE49-F238E27FC236}">
                <a16:creationId xmlns:a16="http://schemas.microsoft.com/office/drawing/2014/main" xmlns="" id="{9B336EE8-4613-4CFA-A3A1-13F4B83F2123}"/>
              </a:ext>
            </a:extLst>
          </p:cNvPr>
          <p:cNvGrpSpPr>
            <a:grpSpLocks noChangeAspect="1"/>
          </p:cNvGrpSpPr>
          <p:nvPr/>
        </p:nvGrpSpPr>
        <p:grpSpPr>
          <a:xfrm>
            <a:off x="1071041" y="1523546"/>
            <a:ext cx="10049918" cy="3810908"/>
            <a:chOff x="1071041" y="1592593"/>
            <a:chExt cx="10049918" cy="3810908"/>
          </a:xfrm>
        </p:grpSpPr>
        <p:sp>
          <p:nvSpPr>
            <p:cNvPr id="6" name="RelativeShape1">
              <a:extLst>
                <a:ext uri="{FF2B5EF4-FFF2-40B4-BE49-F238E27FC236}">
                  <a16:creationId xmlns:a16="http://schemas.microsoft.com/office/drawing/2014/main" xmlns="" id="{194B5599-C30D-49FE-A2BB-05FFA6AB1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863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RelativeShape2">
              <a:extLst>
                <a:ext uri="{FF2B5EF4-FFF2-40B4-BE49-F238E27FC236}">
                  <a16:creationId xmlns:a16="http://schemas.microsoft.com/office/drawing/2014/main" xmlns="" id="{DFCE118C-27B6-4942-8837-DEBEF8227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331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RelativeShape4">
              <a:extLst>
                <a:ext uri="{FF2B5EF4-FFF2-40B4-BE49-F238E27FC236}">
                  <a16:creationId xmlns:a16="http://schemas.microsoft.com/office/drawing/2014/main" xmlns="" id="{A5C1CB3A-43CF-44AC-9C63-984A40B05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3378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9" name="line">
              <a:extLst>
                <a:ext uri="{FF2B5EF4-FFF2-40B4-BE49-F238E27FC236}">
                  <a16:creationId xmlns:a16="http://schemas.microsoft.com/office/drawing/2014/main" xmlns="" id="{98D5B525-94FA-4474-8FC0-5AA506551D8A}"/>
                </a:ext>
              </a:extLst>
            </p:cNvPr>
            <p:cNvCxnSpPr/>
            <p:nvPr/>
          </p:nvCxnSpPr>
          <p:spPr>
            <a:xfrm>
              <a:off x="1071041" y="4941046"/>
              <a:ext cx="1004991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line">
              <a:extLst>
                <a:ext uri="{FF2B5EF4-FFF2-40B4-BE49-F238E27FC236}">
                  <a16:creationId xmlns:a16="http://schemas.microsoft.com/office/drawing/2014/main" xmlns="" id="{40E72784-2F6E-463A-BAC0-B698F6E652C0}"/>
                </a:ext>
              </a:extLst>
            </p:cNvPr>
            <p:cNvCxnSpPr/>
            <p:nvPr/>
          </p:nvCxnSpPr>
          <p:spPr>
            <a:xfrm>
              <a:off x="1071041" y="5403501"/>
              <a:ext cx="10049918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ustomText1">
              <a:extLst>
                <a:ext uri="{FF2B5EF4-FFF2-40B4-BE49-F238E27FC236}">
                  <a16:creationId xmlns:a16="http://schemas.microsoft.com/office/drawing/2014/main" xmlns="" id="{71C50754-F9DE-4964-99E3-D4EC24DAA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9011" y="5029829"/>
              <a:ext cx="800111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>
                  <a:solidFill>
                    <a:schemeClr val="accent1">
                      <a:lumMod val="100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accent1">
                    <a:lumMod val="100000"/>
                  </a:schemeClr>
                </a:solidFill>
              </a:endParaRPr>
            </a:p>
          </p:txBody>
        </p:sp>
        <p:sp>
          <p:nvSpPr>
            <p:cNvPr id="12" name="SorbShape1">
              <a:extLst>
                <a:ext uri="{FF2B5EF4-FFF2-40B4-BE49-F238E27FC236}">
                  <a16:creationId xmlns:a16="http://schemas.microsoft.com/office/drawing/2014/main" xmlns="" id="{13CCA2A8-CD24-42B9-B614-3563760D8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308" y="2277844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ValueText1">
              <a:extLst>
                <a:ext uri="{FF2B5EF4-FFF2-40B4-BE49-F238E27FC236}">
                  <a16:creationId xmlns:a16="http://schemas.microsoft.com/office/drawing/2014/main" xmlns="" id="{BEE3711E-F7BA-408B-8542-D7E3E9E1F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915" y="2418332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sz="6000">
                  <a:solidFill>
                    <a:schemeClr val="bg1"/>
                  </a:solidFill>
                  <a:latin typeface="Impact" panose="020B0806030902050204" pitchFamily="34" charset="0"/>
                </a:rPr>
                <a:t>74%</a:t>
              </a:r>
            </a:p>
          </p:txBody>
        </p:sp>
        <p:sp>
          <p:nvSpPr>
            <p:cNvPr id="14" name="ValueShape1">
              <a:extLst>
                <a:ext uri="{FF2B5EF4-FFF2-40B4-BE49-F238E27FC236}">
                  <a16:creationId xmlns:a16="http://schemas.microsoft.com/office/drawing/2014/main" xmlns="" id="{BB0C2A80-C475-4F56-B287-B7D3F4190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863" y="2961452"/>
              <a:ext cx="2260086" cy="195032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1">
                <a:lumMod val="100000"/>
                <a:alpha val="7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CustomText2">
              <a:extLst>
                <a:ext uri="{FF2B5EF4-FFF2-40B4-BE49-F238E27FC236}">
                  <a16:creationId xmlns:a16="http://schemas.microsoft.com/office/drawing/2014/main" xmlns="" id="{DFDDC523-18A6-4B44-9C61-56B94871E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884" y="5029829"/>
              <a:ext cx="800110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>
                  <a:solidFill>
                    <a:schemeClr val="accent2">
                      <a:lumMod val="100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accent2">
                    <a:lumMod val="100000"/>
                  </a:schemeClr>
                </a:solidFill>
              </a:endParaRPr>
            </a:p>
          </p:txBody>
        </p:sp>
        <p:sp>
          <p:nvSpPr>
            <p:cNvPr id="16" name="SorbShape2">
              <a:extLst>
                <a:ext uri="{FF2B5EF4-FFF2-40B4-BE49-F238E27FC236}">
                  <a16:creationId xmlns:a16="http://schemas.microsoft.com/office/drawing/2014/main" xmlns="" id="{55DB281D-D858-4E1C-98E9-9CF214BC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4776" y="1856151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600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8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ValueText2">
              <a:extLst>
                <a:ext uri="{FF2B5EF4-FFF2-40B4-BE49-F238E27FC236}">
                  <a16:creationId xmlns:a16="http://schemas.microsoft.com/office/drawing/2014/main" xmlns="" id="{EFB64193-B580-46C8-96DA-BA11F262F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0383" y="1996639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sz="6000">
                  <a:solidFill>
                    <a:schemeClr val="bg1"/>
                  </a:solidFill>
                  <a:latin typeface="Impact" panose="020B0806030902050204" pitchFamily="34" charset="0"/>
                </a:rPr>
                <a:t>90%</a:t>
              </a:r>
            </a:p>
          </p:txBody>
        </p:sp>
        <p:sp>
          <p:nvSpPr>
            <p:cNvPr id="18" name="ValueShape2">
              <a:extLst>
                <a:ext uri="{FF2B5EF4-FFF2-40B4-BE49-F238E27FC236}">
                  <a16:creationId xmlns:a16="http://schemas.microsoft.com/office/drawing/2014/main" xmlns="" id="{31D68A2A-E07C-4FAE-951F-A3CCD0990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1331" y="2539759"/>
              <a:ext cx="2260086" cy="23720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2">
                <a:lumMod val="100000"/>
                <a:alpha val="7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RelativeShape3">
              <a:extLst>
                <a:ext uri="{FF2B5EF4-FFF2-40B4-BE49-F238E27FC236}">
                  <a16:creationId xmlns:a16="http://schemas.microsoft.com/office/drawing/2014/main" xmlns="" id="{2F414A1C-36F6-470B-BE2D-FC65E7C2B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769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ValueShape3">
              <a:extLst>
                <a:ext uri="{FF2B5EF4-FFF2-40B4-BE49-F238E27FC236}">
                  <a16:creationId xmlns:a16="http://schemas.microsoft.com/office/drawing/2014/main" xmlns="" id="{CE792CE2-4EB8-4D96-B88A-D3060B5A0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769" y="2829673"/>
              <a:ext cx="2260086" cy="208210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3">
                <a:lumMod val="100000"/>
                <a:alpha val="7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CustomText3">
              <a:extLst>
                <a:ext uri="{FF2B5EF4-FFF2-40B4-BE49-F238E27FC236}">
                  <a16:creationId xmlns:a16="http://schemas.microsoft.com/office/drawing/2014/main" xmlns="" id="{4E738C84-9F4A-4D28-96FB-35398C3F1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8252" y="5029829"/>
              <a:ext cx="801120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>
                  <a:solidFill>
                    <a:schemeClr val="accent3">
                      <a:lumMod val="100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accent3">
                    <a:lumMod val="100000"/>
                  </a:schemeClr>
                </a:solidFill>
              </a:endParaRPr>
            </a:p>
          </p:txBody>
        </p:sp>
        <p:sp>
          <p:nvSpPr>
            <p:cNvPr id="22" name="SorbShape3">
              <a:extLst>
                <a:ext uri="{FF2B5EF4-FFF2-40B4-BE49-F238E27FC236}">
                  <a16:creationId xmlns:a16="http://schemas.microsoft.com/office/drawing/2014/main" xmlns="" id="{18E05407-9DDD-4518-8EDB-1D79CBB3F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2214" y="2146065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ValueText3">
              <a:extLst>
                <a:ext uri="{FF2B5EF4-FFF2-40B4-BE49-F238E27FC236}">
                  <a16:creationId xmlns:a16="http://schemas.microsoft.com/office/drawing/2014/main" xmlns="" id="{E04D1D6A-28ED-448A-88BA-5930D9EDC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7821" y="2286553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altLang="zh-CN" sz="6000">
                  <a:solidFill>
                    <a:schemeClr val="bg1"/>
                  </a:solidFill>
                  <a:latin typeface="Impact" panose="020B0806030902050204" pitchFamily="34" charset="0"/>
                </a:rPr>
                <a:t>79%</a:t>
              </a:r>
            </a:p>
          </p:txBody>
        </p:sp>
        <p:sp>
          <p:nvSpPr>
            <p:cNvPr id="24" name="CustomText4">
              <a:extLst>
                <a:ext uri="{FF2B5EF4-FFF2-40B4-BE49-F238E27FC236}">
                  <a16:creationId xmlns:a16="http://schemas.microsoft.com/office/drawing/2014/main" xmlns="" id="{831CC5B7-B0EC-470B-8923-433B69CB1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630" y="5029829"/>
              <a:ext cx="800111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>
                  <a:solidFill>
                    <a:schemeClr val="accent4">
                      <a:lumMod val="100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accent4">
                    <a:lumMod val="100000"/>
                  </a:schemeClr>
                </a:solidFill>
              </a:endParaRPr>
            </a:p>
          </p:txBody>
        </p:sp>
        <p:sp>
          <p:nvSpPr>
            <p:cNvPr id="25" name="SorbShape4">
              <a:extLst>
                <a:ext uri="{FF2B5EF4-FFF2-40B4-BE49-F238E27FC236}">
                  <a16:creationId xmlns:a16="http://schemas.microsoft.com/office/drawing/2014/main" xmlns="" id="{C8B3A2C3-AD05-4859-970E-897D64B83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6823" y="1592593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ValueText4">
              <a:extLst>
                <a:ext uri="{FF2B5EF4-FFF2-40B4-BE49-F238E27FC236}">
                  <a16:creationId xmlns:a16="http://schemas.microsoft.com/office/drawing/2014/main" xmlns="" id="{D21D4D34-0F67-4A3E-A7D3-9D3AFDC50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2430" y="1733081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altLang="zh-CN" sz="6000">
                  <a:solidFill>
                    <a:schemeClr val="bg1"/>
                  </a:solidFill>
                  <a:latin typeface="Impact" panose="020B0806030902050204" pitchFamily="34" charset="0"/>
                </a:rPr>
                <a:t>100%</a:t>
              </a:r>
            </a:p>
          </p:txBody>
        </p:sp>
        <p:sp>
          <p:nvSpPr>
            <p:cNvPr id="27" name="ValueShape4">
              <a:extLst>
                <a:ext uri="{FF2B5EF4-FFF2-40B4-BE49-F238E27FC236}">
                  <a16:creationId xmlns:a16="http://schemas.microsoft.com/office/drawing/2014/main" xmlns="" id="{4F03E7F3-B6E4-4F6D-B00E-92576D407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3378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4">
                <a:lumMod val="100000"/>
                <a:alpha val="7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CustomText5">
              <a:extLst>
                <a:ext uri="{FF2B5EF4-FFF2-40B4-BE49-F238E27FC236}">
                  <a16:creationId xmlns:a16="http://schemas.microsoft.com/office/drawing/2014/main" xmlns="" id="{C1A74467-963D-44CF-8A26-8EC7E5C24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8503" y="5029829"/>
              <a:ext cx="800111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>
                  <a:solidFill>
                    <a:schemeClr val="accent5">
                      <a:lumMod val="100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accent5">
                    <a:lumMod val="100000"/>
                  </a:schemeClr>
                </a:solidFill>
              </a:endParaRPr>
            </a:p>
          </p:txBody>
        </p:sp>
        <p:sp>
          <p:nvSpPr>
            <p:cNvPr id="29" name="RelativeShape5">
              <a:extLst>
                <a:ext uri="{FF2B5EF4-FFF2-40B4-BE49-F238E27FC236}">
                  <a16:creationId xmlns:a16="http://schemas.microsoft.com/office/drawing/2014/main" xmlns="" id="{2AF6F48E-541E-43AA-92C1-8CE12CF17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515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SorbShape5">
              <a:extLst>
                <a:ext uri="{FF2B5EF4-FFF2-40B4-BE49-F238E27FC236}">
                  <a16:creationId xmlns:a16="http://schemas.microsoft.com/office/drawing/2014/main" xmlns="" id="{CE0E43BB-DF0C-4F8B-A9D9-388FC7845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960" y="2304199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ValueText5">
              <a:extLst>
                <a:ext uri="{FF2B5EF4-FFF2-40B4-BE49-F238E27FC236}">
                  <a16:creationId xmlns:a16="http://schemas.microsoft.com/office/drawing/2014/main" xmlns="" id="{92F8A5B9-6604-4FE6-B945-3C44240BB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7567" y="2444687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altLang="zh-CN" sz="6000">
                  <a:solidFill>
                    <a:schemeClr val="bg1"/>
                  </a:solidFill>
                  <a:latin typeface="Impact" panose="020B0806030902050204" pitchFamily="34" charset="0"/>
                </a:rPr>
                <a:t>73%</a:t>
              </a:r>
            </a:p>
          </p:txBody>
        </p:sp>
        <p:sp>
          <p:nvSpPr>
            <p:cNvPr id="32" name="ValueShape5">
              <a:extLst>
                <a:ext uri="{FF2B5EF4-FFF2-40B4-BE49-F238E27FC236}">
                  <a16:creationId xmlns:a16="http://schemas.microsoft.com/office/drawing/2014/main" xmlns="" id="{081F49F7-9943-48D0-BC48-45018FB14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8515" y="2987807"/>
              <a:ext cx="2260086" cy="19239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5">
                <a:lumMod val="100000"/>
                <a:alpha val="7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CustomText6">
              <a:extLst>
                <a:ext uri="{FF2B5EF4-FFF2-40B4-BE49-F238E27FC236}">
                  <a16:creationId xmlns:a16="http://schemas.microsoft.com/office/drawing/2014/main" xmlns="" id="{89562041-6BEF-45F9-90BB-246066FA0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7872" y="5029829"/>
              <a:ext cx="801120" cy="27242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r>
                <a:rPr lang="en-US" altLang="zh-CN" sz="1600">
                  <a:solidFill>
                    <a:schemeClr val="accent6">
                      <a:lumMod val="100000"/>
                    </a:schemeClr>
                  </a:solidFill>
                </a:rPr>
                <a:t>Text here</a:t>
              </a:r>
              <a:endParaRPr lang="en-US" altLang="zh-CN" sz="1600" dirty="0">
                <a:solidFill>
                  <a:schemeClr val="accent6">
                    <a:lumMod val="100000"/>
                  </a:schemeClr>
                </a:solidFill>
              </a:endParaRPr>
            </a:p>
          </p:txBody>
        </p:sp>
        <p:sp>
          <p:nvSpPr>
            <p:cNvPr id="34" name="RelativeShape6">
              <a:extLst>
                <a:ext uri="{FF2B5EF4-FFF2-40B4-BE49-F238E27FC236}">
                  <a16:creationId xmlns:a16="http://schemas.microsoft.com/office/drawing/2014/main" xmlns="" id="{210E233E-1340-4161-B9B8-CA778F841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389" y="2276201"/>
              <a:ext cx="2260086" cy="26355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6149" y="0"/>
                    <a:pt x="4045" y="4019"/>
                    <a:pt x="3163" y="7928"/>
                  </a:cubicBezTo>
                  <a:cubicBezTo>
                    <a:pt x="2135" y="12489"/>
                    <a:pt x="1080" y="17046"/>
                    <a:pt x="0" y="21600"/>
                  </a:cubicBezTo>
                  <a:lnTo>
                    <a:pt x="21600" y="21600"/>
                  </a:lnTo>
                  <a:cubicBezTo>
                    <a:pt x="20519" y="17046"/>
                    <a:pt x="19464" y="12489"/>
                    <a:pt x="18436" y="7928"/>
                  </a:cubicBezTo>
                  <a:cubicBezTo>
                    <a:pt x="17554" y="4019"/>
                    <a:pt x="15450" y="0"/>
                    <a:pt x="10800" y="0"/>
                  </a:cubicBez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SorbShape6">
              <a:extLst>
                <a:ext uri="{FF2B5EF4-FFF2-40B4-BE49-F238E27FC236}">
                  <a16:creationId xmlns:a16="http://schemas.microsoft.com/office/drawing/2014/main" xmlns="" id="{E3ED3A95-08FF-4676-B64B-9CDFE1F4B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1834" y="1935218"/>
              <a:ext cx="553196" cy="621462"/>
            </a:xfrm>
            <a:custGeom>
              <a:avLst/>
              <a:gdLst>
                <a:gd name="T0" fmla="+- 0 10800 961"/>
                <a:gd name="T1" fmla="*/ T0 w 19679"/>
                <a:gd name="T2" fmla="*/ 10770 h 21541"/>
                <a:gd name="T3" fmla="+- 0 10800 961"/>
                <a:gd name="T4" fmla="*/ T3 w 19679"/>
                <a:gd name="T5" fmla="*/ 10770 h 21541"/>
                <a:gd name="T6" fmla="+- 0 10800 961"/>
                <a:gd name="T7" fmla="*/ T6 w 19679"/>
                <a:gd name="T8" fmla="*/ 10770 h 21541"/>
                <a:gd name="T9" fmla="+- 0 10800 961"/>
                <a:gd name="T10" fmla="*/ T9 w 19679"/>
                <a:gd name="T11" fmla="*/ 10770 h 21541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9679" h="21541">
                  <a:moveTo>
                    <a:pt x="9839" y="0"/>
                  </a:moveTo>
                  <a:cubicBezTo>
                    <a:pt x="7320" y="0"/>
                    <a:pt x="4802" y="936"/>
                    <a:pt x="2881" y="2808"/>
                  </a:cubicBezTo>
                  <a:cubicBezTo>
                    <a:pt x="-961" y="6553"/>
                    <a:pt x="-961" y="12624"/>
                    <a:pt x="2881" y="16368"/>
                  </a:cubicBezTo>
                  <a:cubicBezTo>
                    <a:pt x="4235" y="17687"/>
                    <a:pt x="5883" y="18532"/>
                    <a:pt x="7620" y="18921"/>
                  </a:cubicBezTo>
                  <a:cubicBezTo>
                    <a:pt x="8538" y="20485"/>
                    <a:pt x="10394" y="21599"/>
                    <a:pt x="12225" y="21538"/>
                  </a:cubicBezTo>
                  <a:cubicBezTo>
                    <a:pt x="12337" y="21535"/>
                    <a:pt x="12449" y="21523"/>
                    <a:pt x="12557" y="21510"/>
                  </a:cubicBezTo>
                  <a:cubicBezTo>
                    <a:pt x="11832" y="20830"/>
                    <a:pt x="11266" y="20009"/>
                    <a:pt x="10921" y="19113"/>
                  </a:cubicBezTo>
                  <a:cubicBezTo>
                    <a:pt x="13067" y="18883"/>
                    <a:pt x="15151" y="17972"/>
                    <a:pt x="16796" y="16368"/>
                  </a:cubicBezTo>
                  <a:cubicBezTo>
                    <a:pt x="20639" y="12624"/>
                    <a:pt x="20638" y="6553"/>
                    <a:pt x="16796" y="2808"/>
                  </a:cubicBezTo>
                  <a:cubicBezTo>
                    <a:pt x="14875" y="936"/>
                    <a:pt x="12357" y="0"/>
                    <a:pt x="9839" y="0"/>
                  </a:cubicBezTo>
                  <a:close/>
                </a:path>
              </a:pathLst>
            </a:custGeom>
            <a:solidFill>
              <a:schemeClr val="accent6">
                <a:lumMod val="10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ValueText6">
              <a:extLst>
                <a:ext uri="{FF2B5EF4-FFF2-40B4-BE49-F238E27FC236}">
                  <a16:creationId xmlns:a16="http://schemas.microsoft.com/office/drawing/2014/main" xmlns="" id="{A80168E0-47A4-44FC-9455-297DA5339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7441" y="2075706"/>
              <a:ext cx="421982" cy="24320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0" tIns="0" rIns="0" bIns="0" anchor="ctr" anchorCtr="1">
              <a:prstTxWarp prst="textPlain">
                <a:avLst/>
              </a:prstTxWarp>
              <a:normAutofit fontScale="25000" lnSpcReduction="20000"/>
            </a:bodyPr>
            <a:lstStyle/>
            <a:p>
              <a:pPr algn="ctr"/>
              <a:r>
                <a:rPr lang="en-US" altLang="zh-CN" sz="6000">
                  <a:solidFill>
                    <a:schemeClr val="bg1"/>
                  </a:solidFill>
                  <a:latin typeface="Impact" panose="020B0806030902050204" pitchFamily="34" charset="0"/>
                </a:rPr>
                <a:t>87%</a:t>
              </a:r>
            </a:p>
          </p:txBody>
        </p:sp>
        <p:sp>
          <p:nvSpPr>
            <p:cNvPr id="37" name="ValueShape6">
              <a:extLst>
                <a:ext uri="{FF2B5EF4-FFF2-40B4-BE49-F238E27FC236}">
                  <a16:creationId xmlns:a16="http://schemas.microsoft.com/office/drawing/2014/main" xmlns="" id="{DAD76A26-1ADC-4D61-89F5-B472C5FA1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389" y="2618826"/>
              <a:ext cx="2260086" cy="2292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879" y="0"/>
                    <a:pt x="5931" y="11296"/>
                    <a:pt x="3163" y="17598"/>
                  </a:cubicBezTo>
                  <a:cubicBezTo>
                    <a:pt x="2360" y="19429"/>
                    <a:pt x="1260" y="20819"/>
                    <a:pt x="0" y="21600"/>
                  </a:cubicBezTo>
                  <a:lnTo>
                    <a:pt x="21600" y="21600"/>
                  </a:lnTo>
                  <a:cubicBezTo>
                    <a:pt x="20339" y="20819"/>
                    <a:pt x="19239" y="19429"/>
                    <a:pt x="18436" y="17598"/>
                  </a:cubicBezTo>
                  <a:cubicBezTo>
                    <a:pt x="15668" y="11296"/>
                    <a:pt x="15720" y="0"/>
                    <a:pt x="10800" y="0"/>
                  </a:cubicBezTo>
                  <a:close/>
                </a:path>
              </a:pathLst>
            </a:custGeom>
            <a:solidFill>
              <a:schemeClr val="accent6">
                <a:lumMod val="100000"/>
                <a:alpha val="7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06320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017BBAA-7156-4440-8322-C78BBD4DA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2AE115FF-57FC-4316-8C84-5EC540C5B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248679A8-1B54-4597-B4FC-A69C3B33A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19635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81A5E6D6-6AF8-49EC-9108-5F7520583C3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325" y="1326681"/>
            <a:ext cx="10556675" cy="4614214"/>
            <a:chOff x="669325" y="1326681"/>
            <a:chExt cx="10556675" cy="4614214"/>
          </a:xfrm>
        </p:grpSpPr>
        <p:sp>
          <p:nvSpPr>
            <p:cNvPr id="6" name="îṥḷiďê">
              <a:extLst>
                <a:ext uri="{FF2B5EF4-FFF2-40B4-BE49-F238E27FC236}">
                  <a16:creationId xmlns:a16="http://schemas.microsoft.com/office/drawing/2014/main" xmlns="" id="{3B71FD57-85FE-484C-8989-8D3830F48A5B}"/>
                </a:ext>
              </a:extLst>
            </p:cNvPr>
            <p:cNvSpPr/>
            <p:nvPr/>
          </p:nvSpPr>
          <p:spPr bwMode="auto">
            <a:xfrm>
              <a:off x="7884750" y="1867800"/>
              <a:ext cx="2385000" cy="23850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Text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ísḷïḑê">
              <a:extLst>
                <a:ext uri="{FF2B5EF4-FFF2-40B4-BE49-F238E27FC236}">
                  <a16:creationId xmlns:a16="http://schemas.microsoft.com/office/drawing/2014/main" xmlns="" id="{7D4C689A-C486-4348-B47F-CA4CBEC66652}"/>
                </a:ext>
              </a:extLst>
            </p:cNvPr>
            <p:cNvSpPr/>
            <p:nvPr/>
          </p:nvSpPr>
          <p:spPr bwMode="auto">
            <a:xfrm>
              <a:off x="6928500" y="3024000"/>
              <a:ext cx="2385000" cy="23850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Text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ï$ļïḑe">
              <a:extLst>
                <a:ext uri="{FF2B5EF4-FFF2-40B4-BE49-F238E27FC236}">
                  <a16:creationId xmlns:a16="http://schemas.microsoft.com/office/drawing/2014/main" xmlns="" id="{0996C537-8E02-4A55-8BF0-83270EA0C654}"/>
                </a:ext>
              </a:extLst>
            </p:cNvPr>
            <p:cNvSpPr/>
            <p:nvPr/>
          </p:nvSpPr>
          <p:spPr bwMode="auto">
            <a:xfrm>
              <a:off x="8841000" y="3024000"/>
              <a:ext cx="2385000" cy="23850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</a:rPr>
                <a:t>Text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  <p:grpSp>
          <p:nvGrpSpPr>
            <p:cNvPr id="9" name="iŝliḋê">
              <a:extLst>
                <a:ext uri="{FF2B5EF4-FFF2-40B4-BE49-F238E27FC236}">
                  <a16:creationId xmlns:a16="http://schemas.microsoft.com/office/drawing/2014/main" xmlns="" id="{BA13F240-8ED7-418F-8852-753EB3C12529}"/>
                </a:ext>
              </a:extLst>
            </p:cNvPr>
            <p:cNvGrpSpPr/>
            <p:nvPr/>
          </p:nvGrpSpPr>
          <p:grpSpPr>
            <a:xfrm>
              <a:off x="669325" y="1522895"/>
              <a:ext cx="577851" cy="577851"/>
              <a:chOff x="727728" y="2924550"/>
              <a:chExt cx="577851" cy="577851"/>
            </a:xfrm>
          </p:grpSpPr>
          <p:sp>
            <p:nvSpPr>
              <p:cNvPr id="25" name="îsļiḍè">
                <a:extLst>
                  <a:ext uri="{FF2B5EF4-FFF2-40B4-BE49-F238E27FC236}">
                    <a16:creationId xmlns:a16="http://schemas.microsoft.com/office/drawing/2014/main" xmlns="" id="{9075DECB-9AD6-4C88-80F7-EF8E713C06BA}"/>
                  </a:ext>
                </a:extLst>
              </p:cNvPr>
              <p:cNvSpPr/>
              <p:nvPr/>
            </p:nvSpPr>
            <p:spPr>
              <a:xfrm>
                <a:off x="727728" y="2924550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3175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defRPr sz="3200"/>
                </a:pPr>
                <a:endParaRPr sz="1600"/>
              </a:p>
            </p:txBody>
          </p:sp>
          <p:sp>
            <p:nvSpPr>
              <p:cNvPr id="26" name="îşḻiďé">
                <a:extLst>
                  <a:ext uri="{FF2B5EF4-FFF2-40B4-BE49-F238E27FC236}">
                    <a16:creationId xmlns:a16="http://schemas.microsoft.com/office/drawing/2014/main" xmlns="" id="{46522073-45D4-49D9-A456-422FA6471315}"/>
                  </a:ext>
                </a:extLst>
              </p:cNvPr>
              <p:cNvSpPr/>
              <p:nvPr/>
            </p:nvSpPr>
            <p:spPr>
              <a:xfrm>
                <a:off x="876799" y="3072573"/>
                <a:ext cx="279708" cy="281804"/>
              </a:xfrm>
              <a:custGeom>
                <a:avLst/>
                <a:gdLst>
                  <a:gd name="connsiteX0" fmla="*/ 386204 w 602205"/>
                  <a:gd name="connsiteY0" fmla="*/ 222916 h 606722"/>
                  <a:gd name="connsiteX1" fmla="*/ 516692 w 602205"/>
                  <a:gd name="connsiteY1" fmla="*/ 222916 h 606722"/>
                  <a:gd name="connsiteX2" fmla="*/ 545129 w 602205"/>
                  <a:gd name="connsiteY2" fmla="*/ 231976 h 606722"/>
                  <a:gd name="connsiteX3" fmla="*/ 594743 w 602205"/>
                  <a:gd name="connsiteY3" fmla="*/ 270632 h 606722"/>
                  <a:gd name="connsiteX4" fmla="*/ 602205 w 602205"/>
                  <a:gd name="connsiteY4" fmla="*/ 285329 h 606722"/>
                  <a:gd name="connsiteX5" fmla="*/ 594944 w 602205"/>
                  <a:gd name="connsiteY5" fmla="*/ 300228 h 606722"/>
                  <a:gd name="connsiteX6" fmla="*/ 545129 w 602205"/>
                  <a:gd name="connsiteY6" fmla="*/ 340293 h 606722"/>
                  <a:gd name="connsiteX7" fmla="*/ 516692 w 602205"/>
                  <a:gd name="connsiteY7" fmla="*/ 351769 h 606722"/>
                  <a:gd name="connsiteX8" fmla="*/ 386204 w 602205"/>
                  <a:gd name="connsiteY8" fmla="*/ 351769 h 606722"/>
                  <a:gd name="connsiteX9" fmla="*/ 85299 w 602205"/>
                  <a:gd name="connsiteY9" fmla="*/ 131463 h 606722"/>
                  <a:gd name="connsiteX10" fmla="*/ 216777 w 602205"/>
                  <a:gd name="connsiteY10" fmla="*/ 131463 h 606722"/>
                  <a:gd name="connsiteX11" fmla="*/ 216777 w 602205"/>
                  <a:gd name="connsiteY11" fmla="*/ 260386 h 606722"/>
                  <a:gd name="connsiteX12" fmla="*/ 85299 w 602205"/>
                  <a:gd name="connsiteY12" fmla="*/ 260386 h 606722"/>
                  <a:gd name="connsiteX13" fmla="*/ 57068 w 602205"/>
                  <a:gd name="connsiteY13" fmla="*/ 248501 h 606722"/>
                  <a:gd name="connsiteX14" fmla="*/ 7058 w 602205"/>
                  <a:gd name="connsiteY14" fmla="*/ 206803 h 606722"/>
                  <a:gd name="connsiteX15" fmla="*/ 0 w 602205"/>
                  <a:gd name="connsiteY15" fmla="*/ 192903 h 606722"/>
                  <a:gd name="connsiteX16" fmla="*/ 7260 w 602205"/>
                  <a:gd name="connsiteY16" fmla="*/ 178802 h 606722"/>
                  <a:gd name="connsiteX17" fmla="*/ 57068 w 602205"/>
                  <a:gd name="connsiteY17" fmla="*/ 139924 h 606722"/>
                  <a:gd name="connsiteX18" fmla="*/ 85299 w 602205"/>
                  <a:gd name="connsiteY18" fmla="*/ 131463 h 606722"/>
                  <a:gd name="connsiteX19" fmla="*/ 386204 w 602205"/>
                  <a:gd name="connsiteY19" fmla="*/ 42904 h 606722"/>
                  <a:gd name="connsiteX20" fmla="*/ 516692 w 602205"/>
                  <a:gd name="connsiteY20" fmla="*/ 42904 h 606722"/>
                  <a:gd name="connsiteX21" fmla="*/ 545129 w 602205"/>
                  <a:gd name="connsiteY21" fmla="*/ 51964 h 606722"/>
                  <a:gd name="connsiteX22" fmla="*/ 594743 w 602205"/>
                  <a:gd name="connsiteY22" fmla="*/ 90620 h 606722"/>
                  <a:gd name="connsiteX23" fmla="*/ 602205 w 602205"/>
                  <a:gd name="connsiteY23" fmla="*/ 105317 h 606722"/>
                  <a:gd name="connsiteX24" fmla="*/ 594944 w 602205"/>
                  <a:gd name="connsiteY24" fmla="*/ 120216 h 606722"/>
                  <a:gd name="connsiteX25" fmla="*/ 545129 w 602205"/>
                  <a:gd name="connsiteY25" fmla="*/ 160281 h 606722"/>
                  <a:gd name="connsiteX26" fmla="*/ 516692 w 602205"/>
                  <a:gd name="connsiteY26" fmla="*/ 171757 h 606722"/>
                  <a:gd name="connsiteX27" fmla="*/ 386204 w 602205"/>
                  <a:gd name="connsiteY27" fmla="*/ 171757 h 606722"/>
                  <a:gd name="connsiteX28" fmla="*/ 297432 w 602205"/>
                  <a:gd name="connsiteY28" fmla="*/ 0 h 606722"/>
                  <a:gd name="connsiteX29" fmla="*/ 337765 w 602205"/>
                  <a:gd name="connsiteY29" fmla="*/ 40274 h 606722"/>
                  <a:gd name="connsiteX30" fmla="*/ 337765 w 602205"/>
                  <a:gd name="connsiteY30" fmla="*/ 496775 h 606722"/>
                  <a:gd name="connsiteX31" fmla="*/ 419238 w 602205"/>
                  <a:gd name="connsiteY31" fmla="*/ 496775 h 606722"/>
                  <a:gd name="connsiteX32" fmla="*/ 455739 w 602205"/>
                  <a:gd name="connsiteY32" fmla="*/ 515100 h 606722"/>
                  <a:gd name="connsiteX33" fmla="*/ 497887 w 602205"/>
                  <a:gd name="connsiteY33" fmla="*/ 572490 h 606722"/>
                  <a:gd name="connsiteX34" fmla="*/ 500912 w 602205"/>
                  <a:gd name="connsiteY34" fmla="*/ 595647 h 606722"/>
                  <a:gd name="connsiteX35" fmla="*/ 480342 w 602205"/>
                  <a:gd name="connsiteY35" fmla="*/ 606722 h 606722"/>
                  <a:gd name="connsiteX36" fmla="*/ 121580 w 602205"/>
                  <a:gd name="connsiteY36" fmla="*/ 606722 h 606722"/>
                  <a:gd name="connsiteX37" fmla="*/ 101010 w 602205"/>
                  <a:gd name="connsiteY37" fmla="*/ 595647 h 606722"/>
                  <a:gd name="connsiteX38" fmla="*/ 104237 w 602205"/>
                  <a:gd name="connsiteY38" fmla="*/ 572490 h 606722"/>
                  <a:gd name="connsiteX39" fmla="*/ 146183 w 602205"/>
                  <a:gd name="connsiteY39" fmla="*/ 515100 h 606722"/>
                  <a:gd name="connsiteX40" fmla="*/ 182684 w 602205"/>
                  <a:gd name="connsiteY40" fmla="*/ 496775 h 606722"/>
                  <a:gd name="connsiteX41" fmla="*/ 257099 w 602205"/>
                  <a:gd name="connsiteY41" fmla="*/ 496775 h 606722"/>
                  <a:gd name="connsiteX42" fmla="*/ 257099 w 602205"/>
                  <a:gd name="connsiteY42" fmla="*/ 40274 h 606722"/>
                  <a:gd name="connsiteX43" fmla="*/ 297432 w 602205"/>
                  <a:gd name="connsiteY43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2205" h="606722">
                    <a:moveTo>
                      <a:pt x="386204" y="222916"/>
                    </a:moveTo>
                    <a:lnTo>
                      <a:pt x="516692" y="222916"/>
                    </a:lnTo>
                    <a:cubicBezTo>
                      <a:pt x="525163" y="222916"/>
                      <a:pt x="537465" y="225936"/>
                      <a:pt x="545129" y="231976"/>
                    </a:cubicBezTo>
                    <a:lnTo>
                      <a:pt x="594743" y="270632"/>
                    </a:lnTo>
                    <a:cubicBezTo>
                      <a:pt x="599381" y="274256"/>
                      <a:pt x="602205" y="279692"/>
                      <a:pt x="602205" y="285329"/>
                    </a:cubicBezTo>
                    <a:cubicBezTo>
                      <a:pt x="602205" y="291168"/>
                      <a:pt x="599381" y="296604"/>
                      <a:pt x="594944" y="300228"/>
                    </a:cubicBezTo>
                    <a:lnTo>
                      <a:pt x="545129" y="340293"/>
                    </a:lnTo>
                    <a:cubicBezTo>
                      <a:pt x="539280" y="344924"/>
                      <a:pt x="526978" y="351769"/>
                      <a:pt x="516692" y="351769"/>
                    </a:cubicBezTo>
                    <a:lnTo>
                      <a:pt x="386204" y="351769"/>
                    </a:lnTo>
                    <a:close/>
                    <a:moveTo>
                      <a:pt x="85299" y="131463"/>
                    </a:moveTo>
                    <a:lnTo>
                      <a:pt x="216777" y="131463"/>
                    </a:lnTo>
                    <a:lnTo>
                      <a:pt x="216777" y="260386"/>
                    </a:lnTo>
                    <a:lnTo>
                      <a:pt x="85299" y="260386"/>
                    </a:lnTo>
                    <a:cubicBezTo>
                      <a:pt x="74813" y="260386"/>
                      <a:pt x="62311" y="252530"/>
                      <a:pt x="57068" y="248501"/>
                    </a:cubicBezTo>
                    <a:lnTo>
                      <a:pt x="7058" y="206803"/>
                    </a:lnTo>
                    <a:cubicBezTo>
                      <a:pt x="2621" y="203177"/>
                      <a:pt x="0" y="198140"/>
                      <a:pt x="0" y="192903"/>
                    </a:cubicBezTo>
                    <a:cubicBezTo>
                      <a:pt x="0" y="187464"/>
                      <a:pt x="2621" y="182428"/>
                      <a:pt x="7260" y="178802"/>
                    </a:cubicBezTo>
                    <a:lnTo>
                      <a:pt x="57068" y="139924"/>
                    </a:lnTo>
                    <a:cubicBezTo>
                      <a:pt x="64327" y="134082"/>
                      <a:pt x="76426" y="131463"/>
                      <a:pt x="85299" y="131463"/>
                    </a:cubicBezTo>
                    <a:close/>
                    <a:moveTo>
                      <a:pt x="386204" y="42904"/>
                    </a:moveTo>
                    <a:lnTo>
                      <a:pt x="516692" y="42904"/>
                    </a:lnTo>
                    <a:cubicBezTo>
                      <a:pt x="525163" y="42904"/>
                      <a:pt x="537667" y="46125"/>
                      <a:pt x="545129" y="51964"/>
                    </a:cubicBezTo>
                    <a:lnTo>
                      <a:pt x="594743" y="90620"/>
                    </a:lnTo>
                    <a:cubicBezTo>
                      <a:pt x="599381" y="94244"/>
                      <a:pt x="602205" y="99680"/>
                      <a:pt x="602205" y="105317"/>
                    </a:cubicBezTo>
                    <a:cubicBezTo>
                      <a:pt x="602205" y="111156"/>
                      <a:pt x="599381" y="116592"/>
                      <a:pt x="594944" y="120216"/>
                    </a:cubicBezTo>
                    <a:lnTo>
                      <a:pt x="545129" y="160281"/>
                    </a:lnTo>
                    <a:cubicBezTo>
                      <a:pt x="539280" y="164912"/>
                      <a:pt x="526978" y="171757"/>
                      <a:pt x="516692" y="171757"/>
                    </a:cubicBezTo>
                    <a:lnTo>
                      <a:pt x="386204" y="171757"/>
                    </a:lnTo>
                    <a:close/>
                    <a:moveTo>
                      <a:pt x="297432" y="0"/>
                    </a:moveTo>
                    <a:cubicBezTo>
                      <a:pt x="319615" y="0"/>
                      <a:pt x="337765" y="18123"/>
                      <a:pt x="337765" y="40274"/>
                    </a:cubicBezTo>
                    <a:lnTo>
                      <a:pt x="337765" y="496775"/>
                    </a:lnTo>
                    <a:lnTo>
                      <a:pt x="419238" y="496775"/>
                    </a:lnTo>
                    <a:cubicBezTo>
                      <a:pt x="432346" y="496775"/>
                      <a:pt x="448076" y="504629"/>
                      <a:pt x="455739" y="515100"/>
                    </a:cubicBezTo>
                    <a:lnTo>
                      <a:pt x="497887" y="572490"/>
                    </a:lnTo>
                    <a:cubicBezTo>
                      <a:pt x="503332" y="580142"/>
                      <a:pt x="504542" y="588599"/>
                      <a:pt x="500912" y="595647"/>
                    </a:cubicBezTo>
                    <a:cubicBezTo>
                      <a:pt x="497282" y="602695"/>
                      <a:pt x="489820" y="606722"/>
                      <a:pt x="480342" y="606722"/>
                    </a:cubicBezTo>
                    <a:lnTo>
                      <a:pt x="121580" y="606722"/>
                    </a:lnTo>
                    <a:cubicBezTo>
                      <a:pt x="112102" y="606722"/>
                      <a:pt x="104640" y="602695"/>
                      <a:pt x="101010" y="595647"/>
                    </a:cubicBezTo>
                    <a:cubicBezTo>
                      <a:pt x="97380" y="588599"/>
                      <a:pt x="98590" y="580142"/>
                      <a:pt x="104237" y="572490"/>
                    </a:cubicBezTo>
                    <a:lnTo>
                      <a:pt x="146183" y="515100"/>
                    </a:lnTo>
                    <a:cubicBezTo>
                      <a:pt x="153846" y="504629"/>
                      <a:pt x="169576" y="496775"/>
                      <a:pt x="182684" y="496775"/>
                    </a:cubicBezTo>
                    <a:lnTo>
                      <a:pt x="257099" y="496775"/>
                    </a:lnTo>
                    <a:lnTo>
                      <a:pt x="257099" y="40274"/>
                    </a:lnTo>
                    <a:cubicBezTo>
                      <a:pt x="257099" y="18123"/>
                      <a:pt x="275249" y="0"/>
                      <a:pt x="29743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grpSp>
          <p:nvGrpSpPr>
            <p:cNvPr id="10" name="íṣľiḍe">
              <a:extLst>
                <a:ext uri="{FF2B5EF4-FFF2-40B4-BE49-F238E27FC236}">
                  <a16:creationId xmlns:a16="http://schemas.microsoft.com/office/drawing/2014/main" xmlns="" id="{AE919F00-0CAD-49F6-AB84-832D7C6B2E51}"/>
                </a:ext>
              </a:extLst>
            </p:cNvPr>
            <p:cNvGrpSpPr/>
            <p:nvPr/>
          </p:nvGrpSpPr>
          <p:grpSpPr>
            <a:xfrm>
              <a:off x="669325" y="3275558"/>
              <a:ext cx="577851" cy="577851"/>
              <a:chOff x="727728" y="2924550"/>
              <a:chExt cx="577851" cy="577851"/>
            </a:xfrm>
          </p:grpSpPr>
          <p:sp>
            <p:nvSpPr>
              <p:cNvPr id="23" name="iSḷîḓè">
                <a:extLst>
                  <a:ext uri="{FF2B5EF4-FFF2-40B4-BE49-F238E27FC236}">
                    <a16:creationId xmlns:a16="http://schemas.microsoft.com/office/drawing/2014/main" xmlns="" id="{4AD7FD64-0566-4C7A-A751-C83484EFE2D2}"/>
                  </a:ext>
                </a:extLst>
              </p:cNvPr>
              <p:cNvSpPr/>
              <p:nvPr/>
            </p:nvSpPr>
            <p:spPr>
              <a:xfrm>
                <a:off x="727728" y="2924550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3175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defRPr sz="3200"/>
                </a:pPr>
                <a:endParaRPr sz="1600"/>
              </a:p>
            </p:txBody>
          </p:sp>
          <p:sp>
            <p:nvSpPr>
              <p:cNvPr id="24" name="iṥ1íḋé">
                <a:extLst>
                  <a:ext uri="{FF2B5EF4-FFF2-40B4-BE49-F238E27FC236}">
                    <a16:creationId xmlns:a16="http://schemas.microsoft.com/office/drawing/2014/main" xmlns="" id="{1D4F4B95-E740-4DE1-9E0C-831C0CBE163C}"/>
                  </a:ext>
                </a:extLst>
              </p:cNvPr>
              <p:cNvSpPr/>
              <p:nvPr/>
            </p:nvSpPr>
            <p:spPr>
              <a:xfrm>
                <a:off x="876799" y="3072573"/>
                <a:ext cx="279708" cy="281804"/>
              </a:xfrm>
              <a:custGeom>
                <a:avLst/>
                <a:gdLst>
                  <a:gd name="connsiteX0" fmla="*/ 386204 w 602205"/>
                  <a:gd name="connsiteY0" fmla="*/ 222916 h 606722"/>
                  <a:gd name="connsiteX1" fmla="*/ 516692 w 602205"/>
                  <a:gd name="connsiteY1" fmla="*/ 222916 h 606722"/>
                  <a:gd name="connsiteX2" fmla="*/ 545129 w 602205"/>
                  <a:gd name="connsiteY2" fmla="*/ 231976 h 606722"/>
                  <a:gd name="connsiteX3" fmla="*/ 594743 w 602205"/>
                  <a:gd name="connsiteY3" fmla="*/ 270632 h 606722"/>
                  <a:gd name="connsiteX4" fmla="*/ 602205 w 602205"/>
                  <a:gd name="connsiteY4" fmla="*/ 285329 h 606722"/>
                  <a:gd name="connsiteX5" fmla="*/ 594944 w 602205"/>
                  <a:gd name="connsiteY5" fmla="*/ 300228 h 606722"/>
                  <a:gd name="connsiteX6" fmla="*/ 545129 w 602205"/>
                  <a:gd name="connsiteY6" fmla="*/ 340293 h 606722"/>
                  <a:gd name="connsiteX7" fmla="*/ 516692 w 602205"/>
                  <a:gd name="connsiteY7" fmla="*/ 351769 h 606722"/>
                  <a:gd name="connsiteX8" fmla="*/ 386204 w 602205"/>
                  <a:gd name="connsiteY8" fmla="*/ 351769 h 606722"/>
                  <a:gd name="connsiteX9" fmla="*/ 85299 w 602205"/>
                  <a:gd name="connsiteY9" fmla="*/ 131463 h 606722"/>
                  <a:gd name="connsiteX10" fmla="*/ 216777 w 602205"/>
                  <a:gd name="connsiteY10" fmla="*/ 131463 h 606722"/>
                  <a:gd name="connsiteX11" fmla="*/ 216777 w 602205"/>
                  <a:gd name="connsiteY11" fmla="*/ 260386 h 606722"/>
                  <a:gd name="connsiteX12" fmla="*/ 85299 w 602205"/>
                  <a:gd name="connsiteY12" fmla="*/ 260386 h 606722"/>
                  <a:gd name="connsiteX13" fmla="*/ 57068 w 602205"/>
                  <a:gd name="connsiteY13" fmla="*/ 248501 h 606722"/>
                  <a:gd name="connsiteX14" fmla="*/ 7058 w 602205"/>
                  <a:gd name="connsiteY14" fmla="*/ 206803 h 606722"/>
                  <a:gd name="connsiteX15" fmla="*/ 0 w 602205"/>
                  <a:gd name="connsiteY15" fmla="*/ 192903 h 606722"/>
                  <a:gd name="connsiteX16" fmla="*/ 7260 w 602205"/>
                  <a:gd name="connsiteY16" fmla="*/ 178802 h 606722"/>
                  <a:gd name="connsiteX17" fmla="*/ 57068 w 602205"/>
                  <a:gd name="connsiteY17" fmla="*/ 139924 h 606722"/>
                  <a:gd name="connsiteX18" fmla="*/ 85299 w 602205"/>
                  <a:gd name="connsiteY18" fmla="*/ 131463 h 606722"/>
                  <a:gd name="connsiteX19" fmla="*/ 386204 w 602205"/>
                  <a:gd name="connsiteY19" fmla="*/ 42904 h 606722"/>
                  <a:gd name="connsiteX20" fmla="*/ 516692 w 602205"/>
                  <a:gd name="connsiteY20" fmla="*/ 42904 h 606722"/>
                  <a:gd name="connsiteX21" fmla="*/ 545129 w 602205"/>
                  <a:gd name="connsiteY21" fmla="*/ 51964 h 606722"/>
                  <a:gd name="connsiteX22" fmla="*/ 594743 w 602205"/>
                  <a:gd name="connsiteY22" fmla="*/ 90620 h 606722"/>
                  <a:gd name="connsiteX23" fmla="*/ 602205 w 602205"/>
                  <a:gd name="connsiteY23" fmla="*/ 105317 h 606722"/>
                  <a:gd name="connsiteX24" fmla="*/ 594944 w 602205"/>
                  <a:gd name="connsiteY24" fmla="*/ 120216 h 606722"/>
                  <a:gd name="connsiteX25" fmla="*/ 545129 w 602205"/>
                  <a:gd name="connsiteY25" fmla="*/ 160281 h 606722"/>
                  <a:gd name="connsiteX26" fmla="*/ 516692 w 602205"/>
                  <a:gd name="connsiteY26" fmla="*/ 171757 h 606722"/>
                  <a:gd name="connsiteX27" fmla="*/ 386204 w 602205"/>
                  <a:gd name="connsiteY27" fmla="*/ 171757 h 606722"/>
                  <a:gd name="connsiteX28" fmla="*/ 297432 w 602205"/>
                  <a:gd name="connsiteY28" fmla="*/ 0 h 606722"/>
                  <a:gd name="connsiteX29" fmla="*/ 337765 w 602205"/>
                  <a:gd name="connsiteY29" fmla="*/ 40274 h 606722"/>
                  <a:gd name="connsiteX30" fmla="*/ 337765 w 602205"/>
                  <a:gd name="connsiteY30" fmla="*/ 496775 h 606722"/>
                  <a:gd name="connsiteX31" fmla="*/ 419238 w 602205"/>
                  <a:gd name="connsiteY31" fmla="*/ 496775 h 606722"/>
                  <a:gd name="connsiteX32" fmla="*/ 455739 w 602205"/>
                  <a:gd name="connsiteY32" fmla="*/ 515100 h 606722"/>
                  <a:gd name="connsiteX33" fmla="*/ 497887 w 602205"/>
                  <a:gd name="connsiteY33" fmla="*/ 572490 h 606722"/>
                  <a:gd name="connsiteX34" fmla="*/ 500912 w 602205"/>
                  <a:gd name="connsiteY34" fmla="*/ 595647 h 606722"/>
                  <a:gd name="connsiteX35" fmla="*/ 480342 w 602205"/>
                  <a:gd name="connsiteY35" fmla="*/ 606722 h 606722"/>
                  <a:gd name="connsiteX36" fmla="*/ 121580 w 602205"/>
                  <a:gd name="connsiteY36" fmla="*/ 606722 h 606722"/>
                  <a:gd name="connsiteX37" fmla="*/ 101010 w 602205"/>
                  <a:gd name="connsiteY37" fmla="*/ 595647 h 606722"/>
                  <a:gd name="connsiteX38" fmla="*/ 104237 w 602205"/>
                  <a:gd name="connsiteY38" fmla="*/ 572490 h 606722"/>
                  <a:gd name="connsiteX39" fmla="*/ 146183 w 602205"/>
                  <a:gd name="connsiteY39" fmla="*/ 515100 h 606722"/>
                  <a:gd name="connsiteX40" fmla="*/ 182684 w 602205"/>
                  <a:gd name="connsiteY40" fmla="*/ 496775 h 606722"/>
                  <a:gd name="connsiteX41" fmla="*/ 257099 w 602205"/>
                  <a:gd name="connsiteY41" fmla="*/ 496775 h 606722"/>
                  <a:gd name="connsiteX42" fmla="*/ 257099 w 602205"/>
                  <a:gd name="connsiteY42" fmla="*/ 40274 h 606722"/>
                  <a:gd name="connsiteX43" fmla="*/ 297432 w 602205"/>
                  <a:gd name="connsiteY43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2205" h="606722">
                    <a:moveTo>
                      <a:pt x="386204" y="222916"/>
                    </a:moveTo>
                    <a:lnTo>
                      <a:pt x="516692" y="222916"/>
                    </a:lnTo>
                    <a:cubicBezTo>
                      <a:pt x="525163" y="222916"/>
                      <a:pt x="537465" y="225936"/>
                      <a:pt x="545129" y="231976"/>
                    </a:cubicBezTo>
                    <a:lnTo>
                      <a:pt x="594743" y="270632"/>
                    </a:lnTo>
                    <a:cubicBezTo>
                      <a:pt x="599381" y="274256"/>
                      <a:pt x="602205" y="279692"/>
                      <a:pt x="602205" y="285329"/>
                    </a:cubicBezTo>
                    <a:cubicBezTo>
                      <a:pt x="602205" y="291168"/>
                      <a:pt x="599381" y="296604"/>
                      <a:pt x="594944" y="300228"/>
                    </a:cubicBezTo>
                    <a:lnTo>
                      <a:pt x="545129" y="340293"/>
                    </a:lnTo>
                    <a:cubicBezTo>
                      <a:pt x="539280" y="344924"/>
                      <a:pt x="526978" y="351769"/>
                      <a:pt x="516692" y="351769"/>
                    </a:cubicBezTo>
                    <a:lnTo>
                      <a:pt x="386204" y="351769"/>
                    </a:lnTo>
                    <a:close/>
                    <a:moveTo>
                      <a:pt x="85299" y="131463"/>
                    </a:moveTo>
                    <a:lnTo>
                      <a:pt x="216777" y="131463"/>
                    </a:lnTo>
                    <a:lnTo>
                      <a:pt x="216777" y="260386"/>
                    </a:lnTo>
                    <a:lnTo>
                      <a:pt x="85299" y="260386"/>
                    </a:lnTo>
                    <a:cubicBezTo>
                      <a:pt x="74813" y="260386"/>
                      <a:pt x="62311" y="252530"/>
                      <a:pt x="57068" y="248501"/>
                    </a:cubicBezTo>
                    <a:lnTo>
                      <a:pt x="7058" y="206803"/>
                    </a:lnTo>
                    <a:cubicBezTo>
                      <a:pt x="2621" y="203177"/>
                      <a:pt x="0" y="198140"/>
                      <a:pt x="0" y="192903"/>
                    </a:cubicBezTo>
                    <a:cubicBezTo>
                      <a:pt x="0" y="187464"/>
                      <a:pt x="2621" y="182428"/>
                      <a:pt x="7260" y="178802"/>
                    </a:cubicBezTo>
                    <a:lnTo>
                      <a:pt x="57068" y="139924"/>
                    </a:lnTo>
                    <a:cubicBezTo>
                      <a:pt x="64327" y="134082"/>
                      <a:pt x="76426" y="131463"/>
                      <a:pt x="85299" y="131463"/>
                    </a:cubicBezTo>
                    <a:close/>
                    <a:moveTo>
                      <a:pt x="386204" y="42904"/>
                    </a:moveTo>
                    <a:lnTo>
                      <a:pt x="516692" y="42904"/>
                    </a:lnTo>
                    <a:cubicBezTo>
                      <a:pt x="525163" y="42904"/>
                      <a:pt x="537667" y="46125"/>
                      <a:pt x="545129" y="51964"/>
                    </a:cubicBezTo>
                    <a:lnTo>
                      <a:pt x="594743" y="90620"/>
                    </a:lnTo>
                    <a:cubicBezTo>
                      <a:pt x="599381" y="94244"/>
                      <a:pt x="602205" y="99680"/>
                      <a:pt x="602205" y="105317"/>
                    </a:cubicBezTo>
                    <a:cubicBezTo>
                      <a:pt x="602205" y="111156"/>
                      <a:pt x="599381" y="116592"/>
                      <a:pt x="594944" y="120216"/>
                    </a:cubicBezTo>
                    <a:lnTo>
                      <a:pt x="545129" y="160281"/>
                    </a:lnTo>
                    <a:cubicBezTo>
                      <a:pt x="539280" y="164912"/>
                      <a:pt x="526978" y="171757"/>
                      <a:pt x="516692" y="171757"/>
                    </a:cubicBezTo>
                    <a:lnTo>
                      <a:pt x="386204" y="171757"/>
                    </a:lnTo>
                    <a:close/>
                    <a:moveTo>
                      <a:pt x="297432" y="0"/>
                    </a:moveTo>
                    <a:cubicBezTo>
                      <a:pt x="319615" y="0"/>
                      <a:pt x="337765" y="18123"/>
                      <a:pt x="337765" y="40274"/>
                    </a:cubicBezTo>
                    <a:lnTo>
                      <a:pt x="337765" y="496775"/>
                    </a:lnTo>
                    <a:lnTo>
                      <a:pt x="419238" y="496775"/>
                    </a:lnTo>
                    <a:cubicBezTo>
                      <a:pt x="432346" y="496775"/>
                      <a:pt x="448076" y="504629"/>
                      <a:pt x="455739" y="515100"/>
                    </a:cubicBezTo>
                    <a:lnTo>
                      <a:pt x="497887" y="572490"/>
                    </a:lnTo>
                    <a:cubicBezTo>
                      <a:pt x="503332" y="580142"/>
                      <a:pt x="504542" y="588599"/>
                      <a:pt x="500912" y="595647"/>
                    </a:cubicBezTo>
                    <a:cubicBezTo>
                      <a:pt x="497282" y="602695"/>
                      <a:pt x="489820" y="606722"/>
                      <a:pt x="480342" y="606722"/>
                    </a:cubicBezTo>
                    <a:lnTo>
                      <a:pt x="121580" y="606722"/>
                    </a:lnTo>
                    <a:cubicBezTo>
                      <a:pt x="112102" y="606722"/>
                      <a:pt x="104640" y="602695"/>
                      <a:pt x="101010" y="595647"/>
                    </a:cubicBezTo>
                    <a:cubicBezTo>
                      <a:pt x="97380" y="588599"/>
                      <a:pt x="98590" y="580142"/>
                      <a:pt x="104237" y="572490"/>
                    </a:cubicBezTo>
                    <a:lnTo>
                      <a:pt x="146183" y="515100"/>
                    </a:lnTo>
                    <a:cubicBezTo>
                      <a:pt x="153846" y="504629"/>
                      <a:pt x="169576" y="496775"/>
                      <a:pt x="182684" y="496775"/>
                    </a:cubicBezTo>
                    <a:lnTo>
                      <a:pt x="257099" y="496775"/>
                    </a:lnTo>
                    <a:lnTo>
                      <a:pt x="257099" y="40274"/>
                    </a:lnTo>
                    <a:cubicBezTo>
                      <a:pt x="257099" y="18123"/>
                      <a:pt x="275249" y="0"/>
                      <a:pt x="29743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grpSp>
          <p:nvGrpSpPr>
            <p:cNvPr id="11" name="iŝḷiďé">
              <a:extLst>
                <a:ext uri="{FF2B5EF4-FFF2-40B4-BE49-F238E27FC236}">
                  <a16:creationId xmlns:a16="http://schemas.microsoft.com/office/drawing/2014/main" xmlns="" id="{31A0E991-6B20-4713-A9D4-C8A7ABE2BDA0}"/>
                </a:ext>
              </a:extLst>
            </p:cNvPr>
            <p:cNvGrpSpPr/>
            <p:nvPr/>
          </p:nvGrpSpPr>
          <p:grpSpPr>
            <a:xfrm>
              <a:off x="669325" y="5028220"/>
              <a:ext cx="577851" cy="577851"/>
              <a:chOff x="727728" y="2924550"/>
              <a:chExt cx="577851" cy="577851"/>
            </a:xfrm>
          </p:grpSpPr>
          <p:sp>
            <p:nvSpPr>
              <p:cNvPr id="21" name="ï$ḷîḍé">
                <a:extLst>
                  <a:ext uri="{FF2B5EF4-FFF2-40B4-BE49-F238E27FC236}">
                    <a16:creationId xmlns:a16="http://schemas.microsoft.com/office/drawing/2014/main" xmlns="" id="{09D05886-0E39-45E2-BEE7-59A48D298C57}"/>
                  </a:ext>
                </a:extLst>
              </p:cNvPr>
              <p:cNvSpPr/>
              <p:nvPr/>
            </p:nvSpPr>
            <p:spPr>
              <a:xfrm>
                <a:off x="727728" y="2924550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3"/>
              </a:solidFill>
              <a:ln w="3175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defRPr sz="3200"/>
                </a:pPr>
                <a:endParaRPr sz="1600"/>
              </a:p>
            </p:txBody>
          </p:sp>
          <p:sp>
            <p:nvSpPr>
              <p:cNvPr id="22" name="ïṥlïdê">
                <a:extLst>
                  <a:ext uri="{FF2B5EF4-FFF2-40B4-BE49-F238E27FC236}">
                    <a16:creationId xmlns:a16="http://schemas.microsoft.com/office/drawing/2014/main" xmlns="" id="{785058DB-F7F7-49B2-A8E1-264CC4E27E0F}"/>
                  </a:ext>
                </a:extLst>
              </p:cNvPr>
              <p:cNvSpPr/>
              <p:nvPr/>
            </p:nvSpPr>
            <p:spPr>
              <a:xfrm>
                <a:off x="876799" y="3072573"/>
                <a:ext cx="279708" cy="281804"/>
              </a:xfrm>
              <a:custGeom>
                <a:avLst/>
                <a:gdLst>
                  <a:gd name="connsiteX0" fmla="*/ 386204 w 602205"/>
                  <a:gd name="connsiteY0" fmla="*/ 222916 h 606722"/>
                  <a:gd name="connsiteX1" fmla="*/ 516692 w 602205"/>
                  <a:gd name="connsiteY1" fmla="*/ 222916 h 606722"/>
                  <a:gd name="connsiteX2" fmla="*/ 545129 w 602205"/>
                  <a:gd name="connsiteY2" fmla="*/ 231976 h 606722"/>
                  <a:gd name="connsiteX3" fmla="*/ 594743 w 602205"/>
                  <a:gd name="connsiteY3" fmla="*/ 270632 h 606722"/>
                  <a:gd name="connsiteX4" fmla="*/ 602205 w 602205"/>
                  <a:gd name="connsiteY4" fmla="*/ 285329 h 606722"/>
                  <a:gd name="connsiteX5" fmla="*/ 594944 w 602205"/>
                  <a:gd name="connsiteY5" fmla="*/ 300228 h 606722"/>
                  <a:gd name="connsiteX6" fmla="*/ 545129 w 602205"/>
                  <a:gd name="connsiteY6" fmla="*/ 340293 h 606722"/>
                  <a:gd name="connsiteX7" fmla="*/ 516692 w 602205"/>
                  <a:gd name="connsiteY7" fmla="*/ 351769 h 606722"/>
                  <a:gd name="connsiteX8" fmla="*/ 386204 w 602205"/>
                  <a:gd name="connsiteY8" fmla="*/ 351769 h 606722"/>
                  <a:gd name="connsiteX9" fmla="*/ 85299 w 602205"/>
                  <a:gd name="connsiteY9" fmla="*/ 131463 h 606722"/>
                  <a:gd name="connsiteX10" fmla="*/ 216777 w 602205"/>
                  <a:gd name="connsiteY10" fmla="*/ 131463 h 606722"/>
                  <a:gd name="connsiteX11" fmla="*/ 216777 w 602205"/>
                  <a:gd name="connsiteY11" fmla="*/ 260386 h 606722"/>
                  <a:gd name="connsiteX12" fmla="*/ 85299 w 602205"/>
                  <a:gd name="connsiteY12" fmla="*/ 260386 h 606722"/>
                  <a:gd name="connsiteX13" fmla="*/ 57068 w 602205"/>
                  <a:gd name="connsiteY13" fmla="*/ 248501 h 606722"/>
                  <a:gd name="connsiteX14" fmla="*/ 7058 w 602205"/>
                  <a:gd name="connsiteY14" fmla="*/ 206803 h 606722"/>
                  <a:gd name="connsiteX15" fmla="*/ 0 w 602205"/>
                  <a:gd name="connsiteY15" fmla="*/ 192903 h 606722"/>
                  <a:gd name="connsiteX16" fmla="*/ 7260 w 602205"/>
                  <a:gd name="connsiteY16" fmla="*/ 178802 h 606722"/>
                  <a:gd name="connsiteX17" fmla="*/ 57068 w 602205"/>
                  <a:gd name="connsiteY17" fmla="*/ 139924 h 606722"/>
                  <a:gd name="connsiteX18" fmla="*/ 85299 w 602205"/>
                  <a:gd name="connsiteY18" fmla="*/ 131463 h 606722"/>
                  <a:gd name="connsiteX19" fmla="*/ 386204 w 602205"/>
                  <a:gd name="connsiteY19" fmla="*/ 42904 h 606722"/>
                  <a:gd name="connsiteX20" fmla="*/ 516692 w 602205"/>
                  <a:gd name="connsiteY20" fmla="*/ 42904 h 606722"/>
                  <a:gd name="connsiteX21" fmla="*/ 545129 w 602205"/>
                  <a:gd name="connsiteY21" fmla="*/ 51964 h 606722"/>
                  <a:gd name="connsiteX22" fmla="*/ 594743 w 602205"/>
                  <a:gd name="connsiteY22" fmla="*/ 90620 h 606722"/>
                  <a:gd name="connsiteX23" fmla="*/ 602205 w 602205"/>
                  <a:gd name="connsiteY23" fmla="*/ 105317 h 606722"/>
                  <a:gd name="connsiteX24" fmla="*/ 594944 w 602205"/>
                  <a:gd name="connsiteY24" fmla="*/ 120216 h 606722"/>
                  <a:gd name="connsiteX25" fmla="*/ 545129 w 602205"/>
                  <a:gd name="connsiteY25" fmla="*/ 160281 h 606722"/>
                  <a:gd name="connsiteX26" fmla="*/ 516692 w 602205"/>
                  <a:gd name="connsiteY26" fmla="*/ 171757 h 606722"/>
                  <a:gd name="connsiteX27" fmla="*/ 386204 w 602205"/>
                  <a:gd name="connsiteY27" fmla="*/ 171757 h 606722"/>
                  <a:gd name="connsiteX28" fmla="*/ 297432 w 602205"/>
                  <a:gd name="connsiteY28" fmla="*/ 0 h 606722"/>
                  <a:gd name="connsiteX29" fmla="*/ 337765 w 602205"/>
                  <a:gd name="connsiteY29" fmla="*/ 40274 h 606722"/>
                  <a:gd name="connsiteX30" fmla="*/ 337765 w 602205"/>
                  <a:gd name="connsiteY30" fmla="*/ 496775 h 606722"/>
                  <a:gd name="connsiteX31" fmla="*/ 419238 w 602205"/>
                  <a:gd name="connsiteY31" fmla="*/ 496775 h 606722"/>
                  <a:gd name="connsiteX32" fmla="*/ 455739 w 602205"/>
                  <a:gd name="connsiteY32" fmla="*/ 515100 h 606722"/>
                  <a:gd name="connsiteX33" fmla="*/ 497887 w 602205"/>
                  <a:gd name="connsiteY33" fmla="*/ 572490 h 606722"/>
                  <a:gd name="connsiteX34" fmla="*/ 500912 w 602205"/>
                  <a:gd name="connsiteY34" fmla="*/ 595647 h 606722"/>
                  <a:gd name="connsiteX35" fmla="*/ 480342 w 602205"/>
                  <a:gd name="connsiteY35" fmla="*/ 606722 h 606722"/>
                  <a:gd name="connsiteX36" fmla="*/ 121580 w 602205"/>
                  <a:gd name="connsiteY36" fmla="*/ 606722 h 606722"/>
                  <a:gd name="connsiteX37" fmla="*/ 101010 w 602205"/>
                  <a:gd name="connsiteY37" fmla="*/ 595647 h 606722"/>
                  <a:gd name="connsiteX38" fmla="*/ 104237 w 602205"/>
                  <a:gd name="connsiteY38" fmla="*/ 572490 h 606722"/>
                  <a:gd name="connsiteX39" fmla="*/ 146183 w 602205"/>
                  <a:gd name="connsiteY39" fmla="*/ 515100 h 606722"/>
                  <a:gd name="connsiteX40" fmla="*/ 182684 w 602205"/>
                  <a:gd name="connsiteY40" fmla="*/ 496775 h 606722"/>
                  <a:gd name="connsiteX41" fmla="*/ 257099 w 602205"/>
                  <a:gd name="connsiteY41" fmla="*/ 496775 h 606722"/>
                  <a:gd name="connsiteX42" fmla="*/ 257099 w 602205"/>
                  <a:gd name="connsiteY42" fmla="*/ 40274 h 606722"/>
                  <a:gd name="connsiteX43" fmla="*/ 297432 w 602205"/>
                  <a:gd name="connsiteY43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2205" h="606722">
                    <a:moveTo>
                      <a:pt x="386204" y="222916"/>
                    </a:moveTo>
                    <a:lnTo>
                      <a:pt x="516692" y="222916"/>
                    </a:lnTo>
                    <a:cubicBezTo>
                      <a:pt x="525163" y="222916"/>
                      <a:pt x="537465" y="225936"/>
                      <a:pt x="545129" y="231976"/>
                    </a:cubicBezTo>
                    <a:lnTo>
                      <a:pt x="594743" y="270632"/>
                    </a:lnTo>
                    <a:cubicBezTo>
                      <a:pt x="599381" y="274256"/>
                      <a:pt x="602205" y="279692"/>
                      <a:pt x="602205" y="285329"/>
                    </a:cubicBezTo>
                    <a:cubicBezTo>
                      <a:pt x="602205" y="291168"/>
                      <a:pt x="599381" y="296604"/>
                      <a:pt x="594944" y="300228"/>
                    </a:cubicBezTo>
                    <a:lnTo>
                      <a:pt x="545129" y="340293"/>
                    </a:lnTo>
                    <a:cubicBezTo>
                      <a:pt x="539280" y="344924"/>
                      <a:pt x="526978" y="351769"/>
                      <a:pt x="516692" y="351769"/>
                    </a:cubicBezTo>
                    <a:lnTo>
                      <a:pt x="386204" y="351769"/>
                    </a:lnTo>
                    <a:close/>
                    <a:moveTo>
                      <a:pt x="85299" y="131463"/>
                    </a:moveTo>
                    <a:lnTo>
                      <a:pt x="216777" y="131463"/>
                    </a:lnTo>
                    <a:lnTo>
                      <a:pt x="216777" y="260386"/>
                    </a:lnTo>
                    <a:lnTo>
                      <a:pt x="85299" y="260386"/>
                    </a:lnTo>
                    <a:cubicBezTo>
                      <a:pt x="74813" y="260386"/>
                      <a:pt x="62311" y="252530"/>
                      <a:pt x="57068" y="248501"/>
                    </a:cubicBezTo>
                    <a:lnTo>
                      <a:pt x="7058" y="206803"/>
                    </a:lnTo>
                    <a:cubicBezTo>
                      <a:pt x="2621" y="203177"/>
                      <a:pt x="0" y="198140"/>
                      <a:pt x="0" y="192903"/>
                    </a:cubicBezTo>
                    <a:cubicBezTo>
                      <a:pt x="0" y="187464"/>
                      <a:pt x="2621" y="182428"/>
                      <a:pt x="7260" y="178802"/>
                    </a:cubicBezTo>
                    <a:lnTo>
                      <a:pt x="57068" y="139924"/>
                    </a:lnTo>
                    <a:cubicBezTo>
                      <a:pt x="64327" y="134082"/>
                      <a:pt x="76426" y="131463"/>
                      <a:pt x="85299" y="131463"/>
                    </a:cubicBezTo>
                    <a:close/>
                    <a:moveTo>
                      <a:pt x="386204" y="42904"/>
                    </a:moveTo>
                    <a:lnTo>
                      <a:pt x="516692" y="42904"/>
                    </a:lnTo>
                    <a:cubicBezTo>
                      <a:pt x="525163" y="42904"/>
                      <a:pt x="537667" y="46125"/>
                      <a:pt x="545129" y="51964"/>
                    </a:cubicBezTo>
                    <a:lnTo>
                      <a:pt x="594743" y="90620"/>
                    </a:lnTo>
                    <a:cubicBezTo>
                      <a:pt x="599381" y="94244"/>
                      <a:pt x="602205" y="99680"/>
                      <a:pt x="602205" y="105317"/>
                    </a:cubicBezTo>
                    <a:cubicBezTo>
                      <a:pt x="602205" y="111156"/>
                      <a:pt x="599381" y="116592"/>
                      <a:pt x="594944" y="120216"/>
                    </a:cubicBezTo>
                    <a:lnTo>
                      <a:pt x="545129" y="160281"/>
                    </a:lnTo>
                    <a:cubicBezTo>
                      <a:pt x="539280" y="164912"/>
                      <a:pt x="526978" y="171757"/>
                      <a:pt x="516692" y="171757"/>
                    </a:cubicBezTo>
                    <a:lnTo>
                      <a:pt x="386204" y="171757"/>
                    </a:lnTo>
                    <a:close/>
                    <a:moveTo>
                      <a:pt x="297432" y="0"/>
                    </a:moveTo>
                    <a:cubicBezTo>
                      <a:pt x="319615" y="0"/>
                      <a:pt x="337765" y="18123"/>
                      <a:pt x="337765" y="40274"/>
                    </a:cubicBezTo>
                    <a:lnTo>
                      <a:pt x="337765" y="496775"/>
                    </a:lnTo>
                    <a:lnTo>
                      <a:pt x="419238" y="496775"/>
                    </a:lnTo>
                    <a:cubicBezTo>
                      <a:pt x="432346" y="496775"/>
                      <a:pt x="448076" y="504629"/>
                      <a:pt x="455739" y="515100"/>
                    </a:cubicBezTo>
                    <a:lnTo>
                      <a:pt x="497887" y="572490"/>
                    </a:lnTo>
                    <a:cubicBezTo>
                      <a:pt x="503332" y="580142"/>
                      <a:pt x="504542" y="588599"/>
                      <a:pt x="500912" y="595647"/>
                    </a:cubicBezTo>
                    <a:cubicBezTo>
                      <a:pt x="497282" y="602695"/>
                      <a:pt x="489820" y="606722"/>
                      <a:pt x="480342" y="606722"/>
                    </a:cubicBezTo>
                    <a:lnTo>
                      <a:pt x="121580" y="606722"/>
                    </a:lnTo>
                    <a:cubicBezTo>
                      <a:pt x="112102" y="606722"/>
                      <a:pt x="104640" y="602695"/>
                      <a:pt x="101010" y="595647"/>
                    </a:cubicBezTo>
                    <a:cubicBezTo>
                      <a:pt x="97380" y="588599"/>
                      <a:pt x="98590" y="580142"/>
                      <a:pt x="104237" y="572490"/>
                    </a:cubicBezTo>
                    <a:lnTo>
                      <a:pt x="146183" y="515100"/>
                    </a:lnTo>
                    <a:cubicBezTo>
                      <a:pt x="153846" y="504629"/>
                      <a:pt x="169576" y="496775"/>
                      <a:pt x="182684" y="496775"/>
                    </a:cubicBezTo>
                    <a:lnTo>
                      <a:pt x="257099" y="496775"/>
                    </a:lnTo>
                    <a:lnTo>
                      <a:pt x="257099" y="40274"/>
                    </a:lnTo>
                    <a:cubicBezTo>
                      <a:pt x="257099" y="18123"/>
                      <a:pt x="275249" y="0"/>
                      <a:pt x="29743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sp>
          <p:nvSpPr>
            <p:cNvPr id="12" name="íṩ1íḍê">
              <a:extLst>
                <a:ext uri="{FF2B5EF4-FFF2-40B4-BE49-F238E27FC236}">
                  <a16:creationId xmlns:a16="http://schemas.microsoft.com/office/drawing/2014/main" xmlns="" id="{ABD14F42-78EA-4776-BA0F-3437C44D9996}"/>
                </a:ext>
              </a:extLst>
            </p:cNvPr>
            <p:cNvSpPr/>
            <p:nvPr/>
          </p:nvSpPr>
          <p:spPr bwMode="auto">
            <a:xfrm>
              <a:off x="1552035" y="1739561"/>
              <a:ext cx="5128964" cy="696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6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</a:p>
          </p:txBody>
        </p:sp>
        <p:sp>
          <p:nvSpPr>
            <p:cNvPr id="13" name="ïśliḓè">
              <a:extLst>
                <a:ext uri="{FF2B5EF4-FFF2-40B4-BE49-F238E27FC236}">
                  <a16:creationId xmlns:a16="http://schemas.microsoft.com/office/drawing/2014/main" xmlns="" id="{65277FE1-5B4A-4A6B-90CE-E2911B27E25D}"/>
                </a:ext>
              </a:extLst>
            </p:cNvPr>
            <p:cNvSpPr txBox="1"/>
            <p:nvPr/>
          </p:nvSpPr>
          <p:spPr bwMode="auto">
            <a:xfrm>
              <a:off x="1552035" y="1326681"/>
              <a:ext cx="512896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4" name="i$ľiďe">
              <a:extLst>
                <a:ext uri="{FF2B5EF4-FFF2-40B4-BE49-F238E27FC236}">
                  <a16:creationId xmlns:a16="http://schemas.microsoft.com/office/drawing/2014/main" xmlns="" id="{40ECD661-A232-4FDE-A4ED-A0DFC7DBE3F9}"/>
                </a:ext>
              </a:extLst>
            </p:cNvPr>
            <p:cNvSpPr/>
            <p:nvPr/>
          </p:nvSpPr>
          <p:spPr bwMode="auto">
            <a:xfrm>
              <a:off x="1552035" y="3492224"/>
              <a:ext cx="5128964" cy="696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6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</a:p>
          </p:txBody>
        </p:sp>
        <p:sp>
          <p:nvSpPr>
            <p:cNvPr id="15" name="iṩḻïḍe">
              <a:extLst>
                <a:ext uri="{FF2B5EF4-FFF2-40B4-BE49-F238E27FC236}">
                  <a16:creationId xmlns:a16="http://schemas.microsoft.com/office/drawing/2014/main" xmlns="" id="{1BEF0386-45A9-4C4B-A68A-7A8AD58125AC}"/>
                </a:ext>
              </a:extLst>
            </p:cNvPr>
            <p:cNvSpPr txBox="1"/>
            <p:nvPr/>
          </p:nvSpPr>
          <p:spPr bwMode="auto">
            <a:xfrm>
              <a:off x="1552035" y="3079344"/>
              <a:ext cx="512896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6" name="ïsļíḋè">
              <a:extLst>
                <a:ext uri="{FF2B5EF4-FFF2-40B4-BE49-F238E27FC236}">
                  <a16:creationId xmlns:a16="http://schemas.microsoft.com/office/drawing/2014/main" xmlns="" id="{62FF62B5-DA4C-46D0-BB31-47AEDBFB5B36}"/>
                </a:ext>
              </a:extLst>
            </p:cNvPr>
            <p:cNvSpPr/>
            <p:nvPr/>
          </p:nvSpPr>
          <p:spPr bwMode="auto">
            <a:xfrm>
              <a:off x="1552035" y="5244886"/>
              <a:ext cx="5128964" cy="696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6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</a:p>
          </p:txBody>
        </p:sp>
        <p:sp>
          <p:nvSpPr>
            <p:cNvPr id="17" name="ísḻïḋè">
              <a:extLst>
                <a:ext uri="{FF2B5EF4-FFF2-40B4-BE49-F238E27FC236}">
                  <a16:creationId xmlns:a16="http://schemas.microsoft.com/office/drawing/2014/main" xmlns="" id="{AFCABAE4-8E77-4804-BE90-3EDE3863B1C7}"/>
                </a:ext>
              </a:extLst>
            </p:cNvPr>
            <p:cNvSpPr txBox="1"/>
            <p:nvPr/>
          </p:nvSpPr>
          <p:spPr bwMode="auto">
            <a:xfrm>
              <a:off x="1552035" y="4832006"/>
              <a:ext cx="512896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grpSp>
          <p:nvGrpSpPr>
            <p:cNvPr id="18" name="ïṡ1ïḑe">
              <a:extLst>
                <a:ext uri="{FF2B5EF4-FFF2-40B4-BE49-F238E27FC236}">
                  <a16:creationId xmlns:a16="http://schemas.microsoft.com/office/drawing/2014/main" xmlns="" id="{37B9AB58-FA84-4FD9-A184-9886D1501451}"/>
                </a:ext>
              </a:extLst>
            </p:cNvPr>
            <p:cNvGrpSpPr/>
            <p:nvPr/>
          </p:nvGrpSpPr>
          <p:grpSpPr>
            <a:xfrm>
              <a:off x="1552034" y="2715900"/>
              <a:ext cx="5128965" cy="1803400"/>
              <a:chOff x="1552035" y="2715900"/>
              <a:chExt cx="4434488" cy="1803400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xmlns="" id="{5FF1DA20-38C0-4701-BB96-E9FE8EB5983E}"/>
                  </a:ext>
                </a:extLst>
              </p:cNvPr>
              <p:cNvCxnSpPr/>
              <p:nvPr/>
            </p:nvCxnSpPr>
            <p:spPr>
              <a:xfrm>
                <a:off x="1552035" y="2715900"/>
                <a:ext cx="443448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xmlns="" id="{B4E222DB-F62E-437A-B05B-CFBD373526FA}"/>
                  </a:ext>
                </a:extLst>
              </p:cNvPr>
              <p:cNvCxnSpPr/>
              <p:nvPr/>
            </p:nvCxnSpPr>
            <p:spPr>
              <a:xfrm>
                <a:off x="1552035" y="4519300"/>
                <a:ext cx="4434488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640555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4F69230-F3A6-4586-9371-A858F4763E9F}"/>
              </a:ext>
            </a:extLst>
          </p:cNvPr>
          <p:cNvSpPr txBox="1"/>
          <p:nvPr/>
        </p:nvSpPr>
        <p:spPr>
          <a:xfrm>
            <a:off x="826176" y="1601978"/>
            <a:ext cx="1975083" cy="171726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</a:t>
            </a:r>
            <a:r>
              <a:rPr lang="en-US" altLang="zh-CN" spc="1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547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8F9FA5A-8EB1-4BB8-A941-DB35F55C4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F22210B7-D254-4776-BBAF-C3D323267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174E86F-2D21-4F0C-AD3A-25851936E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064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1EC4843A-CFBA-489E-BEBC-656B8948032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6751" y="1130300"/>
            <a:ext cx="10853737" cy="4851731"/>
            <a:chOff x="666751" y="1130300"/>
            <a:chExt cx="10853737" cy="4851731"/>
          </a:xfrm>
        </p:grpSpPr>
        <p:sp>
          <p:nvSpPr>
            <p:cNvPr id="6" name="îṧ1íḓê">
              <a:extLst>
                <a:ext uri="{FF2B5EF4-FFF2-40B4-BE49-F238E27FC236}">
                  <a16:creationId xmlns:a16="http://schemas.microsoft.com/office/drawing/2014/main" xmlns="" id="{3FA88A88-D9D3-4912-8A55-031B75FB7492}"/>
                </a:ext>
              </a:extLst>
            </p:cNvPr>
            <p:cNvSpPr/>
            <p:nvPr/>
          </p:nvSpPr>
          <p:spPr>
            <a:xfrm>
              <a:off x="666751" y="1778705"/>
              <a:ext cx="3114674" cy="3114674"/>
            </a:xfrm>
            <a:prstGeom prst="diamond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grpSp>
          <p:nvGrpSpPr>
            <p:cNvPr id="7" name="íṡlïḑe">
              <a:extLst>
                <a:ext uri="{FF2B5EF4-FFF2-40B4-BE49-F238E27FC236}">
                  <a16:creationId xmlns:a16="http://schemas.microsoft.com/office/drawing/2014/main" xmlns="" id="{8D341078-C0B1-44D6-83E0-43C821AD83C2}"/>
                </a:ext>
              </a:extLst>
            </p:cNvPr>
            <p:cNvGrpSpPr/>
            <p:nvPr/>
          </p:nvGrpSpPr>
          <p:grpSpPr>
            <a:xfrm>
              <a:off x="5746916" y="1130300"/>
              <a:ext cx="5771983" cy="1358891"/>
              <a:chOff x="2856011" y="1611904"/>
              <a:chExt cx="6488014" cy="1358891"/>
            </a:xfrm>
          </p:grpSpPr>
          <p:sp>
            <p:nvSpPr>
              <p:cNvPr id="31" name="îśḷiḑe">
                <a:extLst>
                  <a:ext uri="{FF2B5EF4-FFF2-40B4-BE49-F238E27FC236}">
                    <a16:creationId xmlns:a16="http://schemas.microsoft.com/office/drawing/2014/main" xmlns="" id="{682B251B-0663-4D50-9CFB-7B0040A3CBAB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sz="24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32" name="ïŝ1îďê">
                <a:extLst>
                  <a:ext uri="{FF2B5EF4-FFF2-40B4-BE49-F238E27FC236}">
                    <a16:creationId xmlns:a16="http://schemas.microsoft.com/office/drawing/2014/main" xmlns="" id="{F25168D9-0BD7-4DC6-85ED-4C4D6948589E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8" name="i$ļíḑê">
              <a:extLst>
                <a:ext uri="{FF2B5EF4-FFF2-40B4-BE49-F238E27FC236}">
                  <a16:creationId xmlns:a16="http://schemas.microsoft.com/office/drawing/2014/main" xmlns="" id="{8DD5FC62-E840-40DA-887D-6D030C4B099A}"/>
                </a:ext>
              </a:extLst>
            </p:cNvPr>
            <p:cNvGrpSpPr/>
            <p:nvPr/>
          </p:nvGrpSpPr>
          <p:grpSpPr>
            <a:xfrm>
              <a:off x="5746917" y="2977351"/>
              <a:ext cx="717384" cy="717384"/>
              <a:chOff x="4350253" y="2977352"/>
              <a:chExt cx="717384" cy="717384"/>
            </a:xfrm>
          </p:grpSpPr>
          <p:sp>
            <p:nvSpPr>
              <p:cNvPr id="29" name="îšḷîḓe">
                <a:extLst>
                  <a:ext uri="{FF2B5EF4-FFF2-40B4-BE49-F238E27FC236}">
                    <a16:creationId xmlns:a16="http://schemas.microsoft.com/office/drawing/2014/main" xmlns="" id="{23F97C7E-671D-4089-B640-CBA5EF4F297F}"/>
                  </a:ext>
                </a:extLst>
              </p:cNvPr>
              <p:cNvSpPr/>
              <p:nvPr/>
            </p:nvSpPr>
            <p:spPr>
              <a:xfrm>
                <a:off x="4350253" y="2977352"/>
                <a:ext cx="717384" cy="717384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30" name="ïsļíḓé">
                <a:extLst>
                  <a:ext uri="{FF2B5EF4-FFF2-40B4-BE49-F238E27FC236}">
                    <a16:creationId xmlns:a16="http://schemas.microsoft.com/office/drawing/2014/main" xmlns="" id="{0539B07A-882C-44CC-BCC8-ABE53E3AC56E}"/>
                  </a:ext>
                </a:extLst>
              </p:cNvPr>
              <p:cNvSpPr/>
              <p:nvPr/>
            </p:nvSpPr>
            <p:spPr bwMode="auto">
              <a:xfrm>
                <a:off x="4571878" y="3204224"/>
                <a:ext cx="274134" cy="263640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" name="iśľîḓé">
              <a:extLst>
                <a:ext uri="{FF2B5EF4-FFF2-40B4-BE49-F238E27FC236}">
                  <a16:creationId xmlns:a16="http://schemas.microsoft.com/office/drawing/2014/main" xmlns="" id="{F9547C3F-2FC8-48F8-92C2-6B7A59DE82E4}"/>
                </a:ext>
              </a:extLst>
            </p:cNvPr>
            <p:cNvGrpSpPr/>
            <p:nvPr/>
          </p:nvGrpSpPr>
          <p:grpSpPr>
            <a:xfrm>
              <a:off x="6662299" y="2948445"/>
              <a:ext cx="4858189" cy="775197"/>
              <a:chOff x="5130801" y="2820874"/>
              <a:chExt cx="3632195" cy="775197"/>
            </a:xfrm>
          </p:grpSpPr>
          <p:sp>
            <p:nvSpPr>
              <p:cNvPr id="27" name="îSļîḋè">
                <a:extLst>
                  <a:ext uri="{FF2B5EF4-FFF2-40B4-BE49-F238E27FC236}">
                    <a16:creationId xmlns:a16="http://schemas.microsoft.com/office/drawing/2014/main" xmlns="" id="{BA83E2A7-85EF-4AD1-B9A4-D05FAD75C3C4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8" name="iŝļïḍé">
                <a:extLst>
                  <a:ext uri="{FF2B5EF4-FFF2-40B4-BE49-F238E27FC236}">
                    <a16:creationId xmlns:a16="http://schemas.microsoft.com/office/drawing/2014/main" xmlns="" id="{AC97B8DE-B8C6-49C3-8FE6-EB31E3B89B70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ísľiḑê">
              <a:extLst>
                <a:ext uri="{FF2B5EF4-FFF2-40B4-BE49-F238E27FC236}">
                  <a16:creationId xmlns:a16="http://schemas.microsoft.com/office/drawing/2014/main" xmlns="" id="{C29F0DD6-B164-4BC9-8B4D-CBDCD6E479E7}"/>
                </a:ext>
              </a:extLst>
            </p:cNvPr>
            <p:cNvGrpSpPr/>
            <p:nvPr/>
          </p:nvGrpSpPr>
          <p:grpSpPr>
            <a:xfrm>
              <a:off x="5746917" y="4106546"/>
              <a:ext cx="717384" cy="717384"/>
              <a:chOff x="4350253" y="4131179"/>
              <a:chExt cx="717384" cy="717384"/>
            </a:xfrm>
          </p:grpSpPr>
          <p:sp>
            <p:nvSpPr>
              <p:cNvPr id="25" name="işḻíḋé">
                <a:extLst>
                  <a:ext uri="{FF2B5EF4-FFF2-40B4-BE49-F238E27FC236}">
                    <a16:creationId xmlns:a16="http://schemas.microsoft.com/office/drawing/2014/main" xmlns="" id="{C9BABF1A-01D6-49E1-A124-23DA7A0D6541}"/>
                  </a:ext>
                </a:extLst>
              </p:cNvPr>
              <p:cNvSpPr/>
              <p:nvPr/>
            </p:nvSpPr>
            <p:spPr>
              <a:xfrm>
                <a:off x="4350253" y="4131179"/>
                <a:ext cx="717384" cy="717384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26" name="iṧḻiḍê">
                <a:extLst>
                  <a:ext uri="{FF2B5EF4-FFF2-40B4-BE49-F238E27FC236}">
                    <a16:creationId xmlns:a16="http://schemas.microsoft.com/office/drawing/2014/main" xmlns="" id="{189D7AB3-1A0E-42AC-8F1B-43F58468B13A}"/>
                  </a:ext>
                </a:extLst>
              </p:cNvPr>
              <p:cNvSpPr/>
              <p:nvPr/>
            </p:nvSpPr>
            <p:spPr bwMode="auto">
              <a:xfrm>
                <a:off x="4567299" y="4353604"/>
                <a:ext cx="283292" cy="272534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" name="îṩḷîḋê">
              <a:extLst>
                <a:ext uri="{FF2B5EF4-FFF2-40B4-BE49-F238E27FC236}">
                  <a16:creationId xmlns:a16="http://schemas.microsoft.com/office/drawing/2014/main" xmlns="" id="{1A7D67E8-A229-4742-ACF2-C83AB708435E}"/>
                </a:ext>
              </a:extLst>
            </p:cNvPr>
            <p:cNvGrpSpPr/>
            <p:nvPr/>
          </p:nvGrpSpPr>
          <p:grpSpPr>
            <a:xfrm>
              <a:off x="6662299" y="4077640"/>
              <a:ext cx="4858189" cy="775197"/>
              <a:chOff x="5130801" y="2820874"/>
              <a:chExt cx="3632195" cy="775197"/>
            </a:xfrm>
          </p:grpSpPr>
          <p:sp>
            <p:nvSpPr>
              <p:cNvPr id="23" name="íšḻïḑé">
                <a:extLst>
                  <a:ext uri="{FF2B5EF4-FFF2-40B4-BE49-F238E27FC236}">
                    <a16:creationId xmlns:a16="http://schemas.microsoft.com/office/drawing/2014/main" xmlns="" id="{D2F4F359-44EA-4624-908C-CCBC8F86308C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4" name="í$ļiḍé">
                <a:extLst>
                  <a:ext uri="{FF2B5EF4-FFF2-40B4-BE49-F238E27FC236}">
                    <a16:creationId xmlns:a16="http://schemas.microsoft.com/office/drawing/2014/main" xmlns="" id="{9CCD2B87-0B33-4DC0-9D27-B9872195122B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2" name="işḻiḍê">
              <a:extLst>
                <a:ext uri="{FF2B5EF4-FFF2-40B4-BE49-F238E27FC236}">
                  <a16:creationId xmlns:a16="http://schemas.microsoft.com/office/drawing/2014/main" xmlns="" id="{E8482EA8-EF69-49E7-A5B1-C021D1D2C493}"/>
                </a:ext>
              </a:extLst>
            </p:cNvPr>
            <p:cNvGrpSpPr/>
            <p:nvPr/>
          </p:nvGrpSpPr>
          <p:grpSpPr>
            <a:xfrm>
              <a:off x="5746917" y="5235740"/>
              <a:ext cx="717384" cy="717384"/>
              <a:chOff x="4338300" y="5235741"/>
              <a:chExt cx="717384" cy="717384"/>
            </a:xfrm>
          </p:grpSpPr>
          <p:sp>
            <p:nvSpPr>
              <p:cNvPr id="21" name="îśľïḋe">
                <a:extLst>
                  <a:ext uri="{FF2B5EF4-FFF2-40B4-BE49-F238E27FC236}">
                    <a16:creationId xmlns:a16="http://schemas.microsoft.com/office/drawing/2014/main" xmlns="" id="{F975BE1C-A89A-4F28-B3A8-AD66B2E512C6}"/>
                  </a:ext>
                </a:extLst>
              </p:cNvPr>
              <p:cNvSpPr/>
              <p:nvPr/>
            </p:nvSpPr>
            <p:spPr>
              <a:xfrm>
                <a:off x="4338300" y="5235741"/>
                <a:ext cx="717384" cy="717384"/>
              </a:xfrm>
              <a:prstGeom prst="diamond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22" name="íšļiḍê">
                <a:extLst>
                  <a:ext uri="{FF2B5EF4-FFF2-40B4-BE49-F238E27FC236}">
                    <a16:creationId xmlns:a16="http://schemas.microsoft.com/office/drawing/2014/main" xmlns="" id="{85046E86-4307-4223-85EC-82254DC02F7C}"/>
                  </a:ext>
                </a:extLst>
              </p:cNvPr>
              <p:cNvSpPr/>
              <p:nvPr/>
            </p:nvSpPr>
            <p:spPr bwMode="auto">
              <a:xfrm>
                <a:off x="4557113" y="5454816"/>
                <a:ext cx="279758" cy="279234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iṥľíde">
              <a:extLst>
                <a:ext uri="{FF2B5EF4-FFF2-40B4-BE49-F238E27FC236}">
                  <a16:creationId xmlns:a16="http://schemas.microsoft.com/office/drawing/2014/main" xmlns="" id="{301A6040-2EE9-4C04-9B7F-A141AE7A2FEF}"/>
                </a:ext>
              </a:extLst>
            </p:cNvPr>
            <p:cNvGrpSpPr/>
            <p:nvPr/>
          </p:nvGrpSpPr>
          <p:grpSpPr>
            <a:xfrm>
              <a:off x="6662299" y="5206834"/>
              <a:ext cx="4858189" cy="775197"/>
              <a:chOff x="5130801" y="2820874"/>
              <a:chExt cx="3632195" cy="775197"/>
            </a:xfrm>
          </p:grpSpPr>
          <p:sp>
            <p:nvSpPr>
              <p:cNvPr id="19" name="íṥḻïḍe">
                <a:extLst>
                  <a:ext uri="{FF2B5EF4-FFF2-40B4-BE49-F238E27FC236}">
                    <a16:creationId xmlns:a16="http://schemas.microsoft.com/office/drawing/2014/main" xmlns="" id="{FB40820D-6F37-4245-8417-67F5EC5DAF6F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0" name="ïṥļîḍè">
                <a:extLst>
                  <a:ext uri="{FF2B5EF4-FFF2-40B4-BE49-F238E27FC236}">
                    <a16:creationId xmlns:a16="http://schemas.microsoft.com/office/drawing/2014/main" xmlns="" id="{E8FC3F37-AB0D-4C8F-8C41-F1B8F51A3878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630A299F-8A71-4C34-B8B4-DC6FAF7C82AB}"/>
                </a:ext>
              </a:extLst>
            </p:cNvPr>
            <p:cNvCxnSpPr>
              <a:cxnSpLocks/>
            </p:cNvCxnSpPr>
            <p:nvPr/>
          </p:nvCxnSpPr>
          <p:spPr>
            <a:xfrm>
              <a:off x="6762750" y="3900641"/>
              <a:ext cx="4548188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D3574D95-4969-4C7A-B712-CC7DCEDF6F44}"/>
                </a:ext>
              </a:extLst>
            </p:cNvPr>
            <p:cNvCxnSpPr>
              <a:cxnSpLocks/>
            </p:cNvCxnSpPr>
            <p:nvPr/>
          </p:nvCxnSpPr>
          <p:spPr>
            <a:xfrm>
              <a:off x="6762750" y="5029836"/>
              <a:ext cx="4548188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8BD9D585-8955-4084-BEDB-788DFD9D8A38}"/>
                </a:ext>
              </a:extLst>
            </p:cNvPr>
            <p:cNvCxnSpPr>
              <a:stCxn id="6" idx="3"/>
              <a:endCxn id="29" idx="1"/>
            </p:cNvCxnSpPr>
            <p:nvPr/>
          </p:nvCxnSpPr>
          <p:spPr>
            <a:xfrm>
              <a:off x="3781425" y="3336042"/>
              <a:ext cx="1965492" cy="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肘形连接符 9">
              <a:extLst>
                <a:ext uri="{FF2B5EF4-FFF2-40B4-BE49-F238E27FC236}">
                  <a16:creationId xmlns:a16="http://schemas.microsoft.com/office/drawing/2014/main" xmlns="" id="{711BB373-5138-4116-AABD-A31A986B196D}"/>
                </a:ext>
              </a:extLst>
            </p:cNvPr>
            <p:cNvCxnSpPr>
              <a:stCxn id="6" idx="3"/>
              <a:endCxn id="25" idx="1"/>
            </p:cNvCxnSpPr>
            <p:nvPr/>
          </p:nvCxnSpPr>
          <p:spPr>
            <a:xfrm>
              <a:off x="3781425" y="3336042"/>
              <a:ext cx="1965492" cy="1129196"/>
            </a:xfrm>
            <a:prstGeom prst="bentConnector3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肘形连接符 11">
              <a:extLst>
                <a:ext uri="{FF2B5EF4-FFF2-40B4-BE49-F238E27FC236}">
                  <a16:creationId xmlns:a16="http://schemas.microsoft.com/office/drawing/2014/main" xmlns="" id="{0998FA4F-3896-4662-8767-79947C245496}"/>
                </a:ext>
              </a:extLst>
            </p:cNvPr>
            <p:cNvCxnSpPr>
              <a:stCxn id="6" idx="3"/>
              <a:endCxn id="21" idx="1"/>
            </p:cNvCxnSpPr>
            <p:nvPr/>
          </p:nvCxnSpPr>
          <p:spPr>
            <a:xfrm>
              <a:off x="3781425" y="3336042"/>
              <a:ext cx="1965492" cy="2258390"/>
            </a:xfrm>
            <a:prstGeom prst="bentConnector3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729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9F8D700-54E2-4DE4-87A9-4010313D6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7CB7D5C-BEE8-4CC7-8CB9-EC4E64965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226433B2-79D3-471B-96E3-C810C747A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20890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C0D54548-4A5F-4482-BE01-661F539FEE7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903698"/>
            <a:ext cx="10845800" cy="3457005"/>
            <a:chOff x="673100" y="1903699"/>
            <a:chExt cx="10845800" cy="3457005"/>
          </a:xfrm>
        </p:grpSpPr>
        <p:sp>
          <p:nvSpPr>
            <p:cNvPr id="6" name="iSļíde">
              <a:extLst>
                <a:ext uri="{FF2B5EF4-FFF2-40B4-BE49-F238E27FC236}">
                  <a16:creationId xmlns:a16="http://schemas.microsoft.com/office/drawing/2014/main" xmlns="" id="{A90255BD-E940-4474-98A3-99211F84AACB}"/>
                </a:ext>
              </a:extLst>
            </p:cNvPr>
            <p:cNvSpPr/>
            <p:nvPr/>
          </p:nvSpPr>
          <p:spPr>
            <a:xfrm>
              <a:off x="3112019" y="3355918"/>
              <a:ext cx="8406881" cy="20047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iṥ1îḋe">
              <a:extLst>
                <a:ext uri="{FF2B5EF4-FFF2-40B4-BE49-F238E27FC236}">
                  <a16:creationId xmlns:a16="http://schemas.microsoft.com/office/drawing/2014/main" xmlns="" id="{CD6170A1-53E6-4B29-9E1F-1E02D6F24494}"/>
                </a:ext>
              </a:extLst>
            </p:cNvPr>
            <p:cNvSpPr/>
            <p:nvPr/>
          </p:nvSpPr>
          <p:spPr>
            <a:xfrm>
              <a:off x="673100" y="3355918"/>
              <a:ext cx="2438919" cy="2004786"/>
            </a:xfrm>
            <a:prstGeom prst="rect">
              <a:avLst/>
            </a:prstGeom>
            <a:blipFill>
              <a:blip r:embed="rId3"/>
              <a:stretch>
                <a:fillRect l="-4825" r="-4775"/>
              </a:stretch>
            </a:blip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b="1"/>
            </a:p>
          </p:txBody>
        </p:sp>
        <p:sp>
          <p:nvSpPr>
            <p:cNvPr id="8" name="íš1ïďê">
              <a:extLst>
                <a:ext uri="{FF2B5EF4-FFF2-40B4-BE49-F238E27FC236}">
                  <a16:creationId xmlns:a16="http://schemas.microsoft.com/office/drawing/2014/main" xmlns="" id="{69B52D4F-D917-4F84-81EA-F142388A5BFB}"/>
                </a:ext>
              </a:extLst>
            </p:cNvPr>
            <p:cNvSpPr/>
            <p:nvPr/>
          </p:nvSpPr>
          <p:spPr>
            <a:xfrm>
              <a:off x="790354" y="3355918"/>
              <a:ext cx="2321666" cy="2004786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 b="1"/>
            </a:p>
          </p:txBody>
        </p:sp>
        <p:grpSp>
          <p:nvGrpSpPr>
            <p:cNvPr id="9" name="íṡlîḓè">
              <a:extLst>
                <a:ext uri="{FF2B5EF4-FFF2-40B4-BE49-F238E27FC236}">
                  <a16:creationId xmlns:a16="http://schemas.microsoft.com/office/drawing/2014/main" xmlns="" id="{D0B0A30E-F59A-48E9-B4BD-D9E9AAFA1C4F}"/>
                </a:ext>
              </a:extLst>
            </p:cNvPr>
            <p:cNvGrpSpPr/>
            <p:nvPr/>
          </p:nvGrpSpPr>
          <p:grpSpPr>
            <a:xfrm>
              <a:off x="3229272" y="3909268"/>
              <a:ext cx="8172375" cy="1451436"/>
              <a:chOff x="3346525" y="3409490"/>
              <a:chExt cx="8172375" cy="1451436"/>
            </a:xfrm>
          </p:grpSpPr>
          <p:grpSp>
            <p:nvGrpSpPr>
              <p:cNvPr id="23" name="ïśļîďé">
                <a:extLst>
                  <a:ext uri="{FF2B5EF4-FFF2-40B4-BE49-F238E27FC236}">
                    <a16:creationId xmlns:a16="http://schemas.microsoft.com/office/drawing/2014/main" xmlns="" id="{76FF3AAA-2D9B-4461-8155-99AC034D11F1}"/>
                  </a:ext>
                </a:extLst>
              </p:cNvPr>
              <p:cNvGrpSpPr/>
              <p:nvPr/>
            </p:nvGrpSpPr>
            <p:grpSpPr>
              <a:xfrm>
                <a:off x="3346525" y="3409490"/>
                <a:ext cx="1767167" cy="1451436"/>
                <a:chOff x="4325611" y="2758614"/>
                <a:chExt cx="1675278" cy="1451436"/>
              </a:xfrm>
            </p:grpSpPr>
            <p:sp>
              <p:nvSpPr>
                <p:cNvPr id="36" name="ïsļîḍê">
                  <a:extLst>
                    <a:ext uri="{FF2B5EF4-FFF2-40B4-BE49-F238E27FC236}">
                      <a16:creationId xmlns:a16="http://schemas.microsoft.com/office/drawing/2014/main" xmlns="" id="{874007B3-3CCA-4822-833C-157EC00A4B1F}"/>
                    </a:ext>
                  </a:extLst>
                </p:cNvPr>
                <p:cNvSpPr/>
                <p:nvPr/>
              </p:nvSpPr>
              <p:spPr bwMode="auto">
                <a:xfrm>
                  <a:off x="4325611" y="3171494"/>
                  <a:ext cx="1675278" cy="1038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7" name="iṧļîḋé">
                  <a:extLst>
                    <a:ext uri="{FF2B5EF4-FFF2-40B4-BE49-F238E27FC236}">
                      <a16:creationId xmlns:a16="http://schemas.microsoft.com/office/drawing/2014/main" xmlns="" id="{48986C87-7EC4-4EBB-B727-79E895545E6C}"/>
                    </a:ext>
                  </a:extLst>
                </p:cNvPr>
                <p:cNvSpPr txBox="1"/>
                <p:nvPr/>
              </p:nvSpPr>
              <p:spPr bwMode="auto">
                <a:xfrm>
                  <a:off x="4325611" y="2758614"/>
                  <a:ext cx="1675278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01.Text here</a:t>
                  </a:r>
                </a:p>
              </p:txBody>
            </p:sp>
          </p:grpSp>
          <p:grpSp>
            <p:nvGrpSpPr>
              <p:cNvPr id="24" name="ísḻîḑê">
                <a:extLst>
                  <a:ext uri="{FF2B5EF4-FFF2-40B4-BE49-F238E27FC236}">
                    <a16:creationId xmlns:a16="http://schemas.microsoft.com/office/drawing/2014/main" xmlns="" id="{1378380E-38E9-4E5A-9082-AF4BF6563A58}"/>
                  </a:ext>
                </a:extLst>
              </p:cNvPr>
              <p:cNvGrpSpPr/>
              <p:nvPr/>
            </p:nvGrpSpPr>
            <p:grpSpPr>
              <a:xfrm>
                <a:off x="5481595" y="3409490"/>
                <a:ext cx="1767167" cy="1451436"/>
                <a:chOff x="6287715" y="2758614"/>
                <a:chExt cx="1675278" cy="1451436"/>
              </a:xfrm>
            </p:grpSpPr>
            <p:sp>
              <p:nvSpPr>
                <p:cNvPr id="34" name="iṡļïďè">
                  <a:extLst>
                    <a:ext uri="{FF2B5EF4-FFF2-40B4-BE49-F238E27FC236}">
                      <a16:creationId xmlns:a16="http://schemas.microsoft.com/office/drawing/2014/main" xmlns="" id="{0C1FFE34-2B69-4C02-A36A-F29361FEB090}"/>
                    </a:ext>
                  </a:extLst>
                </p:cNvPr>
                <p:cNvSpPr/>
                <p:nvPr/>
              </p:nvSpPr>
              <p:spPr bwMode="auto">
                <a:xfrm>
                  <a:off x="6287715" y="3171494"/>
                  <a:ext cx="1675278" cy="1038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5" name="î$1íḍe">
                  <a:extLst>
                    <a:ext uri="{FF2B5EF4-FFF2-40B4-BE49-F238E27FC236}">
                      <a16:creationId xmlns:a16="http://schemas.microsoft.com/office/drawing/2014/main" xmlns="" id="{65859BBC-4FC2-4EB3-A56E-7416347F6DFD}"/>
                    </a:ext>
                  </a:extLst>
                </p:cNvPr>
                <p:cNvSpPr txBox="1"/>
                <p:nvPr/>
              </p:nvSpPr>
              <p:spPr bwMode="auto">
                <a:xfrm>
                  <a:off x="6287715" y="2758614"/>
                  <a:ext cx="1675278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02.Text here</a:t>
                  </a:r>
                </a:p>
              </p:txBody>
            </p:sp>
          </p:grpSp>
          <p:grpSp>
            <p:nvGrpSpPr>
              <p:cNvPr id="25" name="iṥ1îdê">
                <a:extLst>
                  <a:ext uri="{FF2B5EF4-FFF2-40B4-BE49-F238E27FC236}">
                    <a16:creationId xmlns:a16="http://schemas.microsoft.com/office/drawing/2014/main" xmlns="" id="{ED80CA79-3039-48C6-B812-E83CB804587D}"/>
                  </a:ext>
                </a:extLst>
              </p:cNvPr>
              <p:cNvGrpSpPr/>
              <p:nvPr/>
            </p:nvGrpSpPr>
            <p:grpSpPr>
              <a:xfrm>
                <a:off x="7616665" y="3409490"/>
                <a:ext cx="1767167" cy="1451436"/>
                <a:chOff x="8249819" y="2758614"/>
                <a:chExt cx="1675278" cy="1451436"/>
              </a:xfrm>
            </p:grpSpPr>
            <p:sp>
              <p:nvSpPr>
                <p:cNvPr id="32" name="îṩļïḓe">
                  <a:extLst>
                    <a:ext uri="{FF2B5EF4-FFF2-40B4-BE49-F238E27FC236}">
                      <a16:creationId xmlns:a16="http://schemas.microsoft.com/office/drawing/2014/main" xmlns="" id="{616E36F0-D01C-4EBA-8C11-55A3390DD50E}"/>
                    </a:ext>
                  </a:extLst>
                </p:cNvPr>
                <p:cNvSpPr/>
                <p:nvPr/>
              </p:nvSpPr>
              <p:spPr bwMode="auto">
                <a:xfrm>
                  <a:off x="8249819" y="3171494"/>
                  <a:ext cx="1675278" cy="1038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3" name="iṥḻïḑè">
                  <a:extLst>
                    <a:ext uri="{FF2B5EF4-FFF2-40B4-BE49-F238E27FC236}">
                      <a16:creationId xmlns:a16="http://schemas.microsoft.com/office/drawing/2014/main" xmlns="" id="{59817B3A-628F-452F-954F-8CE30F24E242}"/>
                    </a:ext>
                  </a:extLst>
                </p:cNvPr>
                <p:cNvSpPr txBox="1"/>
                <p:nvPr/>
              </p:nvSpPr>
              <p:spPr bwMode="auto">
                <a:xfrm>
                  <a:off x="8249819" y="2758614"/>
                  <a:ext cx="1675278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03.Text here</a:t>
                  </a:r>
                </a:p>
              </p:txBody>
            </p:sp>
          </p:grp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xmlns="" id="{F2BFFB99-F178-43F0-84CC-D0170EB19519}"/>
                  </a:ext>
                </a:extLst>
              </p:cNvPr>
              <p:cNvCxnSpPr/>
              <p:nvPr/>
            </p:nvCxnSpPr>
            <p:spPr>
              <a:xfrm flipH="1">
                <a:off x="5297643" y="3505051"/>
                <a:ext cx="1" cy="1146024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77030FBF-88B6-4CCA-885F-E013EB474733}"/>
                  </a:ext>
                </a:extLst>
              </p:cNvPr>
              <p:cNvCxnSpPr/>
              <p:nvPr/>
            </p:nvCxnSpPr>
            <p:spPr>
              <a:xfrm flipH="1">
                <a:off x="7432713" y="3505051"/>
                <a:ext cx="1" cy="1146024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8" name="îṣḻïḋe">
                <a:extLst>
                  <a:ext uri="{FF2B5EF4-FFF2-40B4-BE49-F238E27FC236}">
                    <a16:creationId xmlns:a16="http://schemas.microsoft.com/office/drawing/2014/main" xmlns="" id="{D0B44D28-90AF-4168-B449-2494A9BC52A2}"/>
                  </a:ext>
                </a:extLst>
              </p:cNvPr>
              <p:cNvGrpSpPr/>
              <p:nvPr/>
            </p:nvGrpSpPr>
            <p:grpSpPr>
              <a:xfrm>
                <a:off x="9751733" y="3409490"/>
                <a:ext cx="1767167" cy="1451436"/>
                <a:chOff x="8249819" y="2758614"/>
                <a:chExt cx="1675278" cy="1451436"/>
              </a:xfrm>
            </p:grpSpPr>
            <p:sp>
              <p:nvSpPr>
                <p:cNvPr id="30" name="iṥļïdè">
                  <a:extLst>
                    <a:ext uri="{FF2B5EF4-FFF2-40B4-BE49-F238E27FC236}">
                      <a16:creationId xmlns:a16="http://schemas.microsoft.com/office/drawing/2014/main" xmlns="" id="{ADEFA8F6-C498-451F-AF42-D34EC26C8AC9}"/>
                    </a:ext>
                  </a:extLst>
                </p:cNvPr>
                <p:cNvSpPr/>
                <p:nvPr/>
              </p:nvSpPr>
              <p:spPr bwMode="auto">
                <a:xfrm>
                  <a:off x="8249819" y="3171494"/>
                  <a:ext cx="1675278" cy="10385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1" name="îṥlíḑê">
                  <a:extLst>
                    <a:ext uri="{FF2B5EF4-FFF2-40B4-BE49-F238E27FC236}">
                      <a16:creationId xmlns:a16="http://schemas.microsoft.com/office/drawing/2014/main" xmlns="" id="{BEBA16C0-6842-4D26-87B0-53685FA2896B}"/>
                    </a:ext>
                  </a:extLst>
                </p:cNvPr>
                <p:cNvSpPr txBox="1"/>
                <p:nvPr/>
              </p:nvSpPr>
              <p:spPr bwMode="auto">
                <a:xfrm>
                  <a:off x="8249819" y="2758614"/>
                  <a:ext cx="1675278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04.Text here</a:t>
                  </a:r>
                </a:p>
              </p:txBody>
            </p:sp>
          </p:grpSp>
          <p:cxnSp>
            <p:nvCxnSpPr>
              <p:cNvPr id="29" name="直接连接符 28">
                <a:extLst>
                  <a:ext uri="{FF2B5EF4-FFF2-40B4-BE49-F238E27FC236}">
                    <a16:creationId xmlns:a16="http://schemas.microsoft.com/office/drawing/2014/main" xmlns="" id="{2B6BD048-66C0-4896-80FB-4EC194D744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567783" y="3505051"/>
                <a:ext cx="1" cy="1146024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ï$lîḋè">
              <a:extLst>
                <a:ext uri="{FF2B5EF4-FFF2-40B4-BE49-F238E27FC236}">
                  <a16:creationId xmlns:a16="http://schemas.microsoft.com/office/drawing/2014/main" xmlns="" id="{B31133B7-958A-43D1-B213-D430CA65BCBB}"/>
                </a:ext>
              </a:extLst>
            </p:cNvPr>
            <p:cNvGrpSpPr/>
            <p:nvPr/>
          </p:nvGrpSpPr>
          <p:grpSpPr>
            <a:xfrm>
              <a:off x="4668924" y="1903699"/>
              <a:ext cx="5293063" cy="1776679"/>
              <a:chOff x="6469482" y="2403474"/>
              <a:chExt cx="2408093" cy="808304"/>
            </a:xfrm>
          </p:grpSpPr>
          <p:grpSp>
            <p:nvGrpSpPr>
              <p:cNvPr id="11" name="îśľíḓe">
                <a:extLst>
                  <a:ext uri="{FF2B5EF4-FFF2-40B4-BE49-F238E27FC236}">
                    <a16:creationId xmlns:a16="http://schemas.microsoft.com/office/drawing/2014/main" xmlns="" id="{C228172B-2061-46D8-BA51-695E08C972F6}"/>
                  </a:ext>
                </a:extLst>
              </p:cNvPr>
              <p:cNvGrpSpPr/>
              <p:nvPr/>
            </p:nvGrpSpPr>
            <p:grpSpPr>
              <a:xfrm>
                <a:off x="8219037" y="2478357"/>
                <a:ext cx="658538" cy="658538"/>
                <a:chOff x="7502898" y="2478357"/>
                <a:chExt cx="658538" cy="658538"/>
              </a:xfrm>
            </p:grpSpPr>
            <p:sp>
              <p:nvSpPr>
                <p:cNvPr id="21" name="íṡḻîḍé">
                  <a:extLst>
                    <a:ext uri="{FF2B5EF4-FFF2-40B4-BE49-F238E27FC236}">
                      <a16:creationId xmlns:a16="http://schemas.microsoft.com/office/drawing/2014/main" xmlns="" id="{A319D571-A7E8-46D0-AFE4-0ECD4223B432}"/>
                    </a:ext>
                  </a:extLst>
                </p:cNvPr>
                <p:cNvSpPr/>
                <p:nvPr/>
              </p:nvSpPr>
              <p:spPr>
                <a:xfrm>
                  <a:off x="7502898" y="2478357"/>
                  <a:ext cx="658538" cy="658538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bg1"/>
                  </a:solidFill>
                  <a:miter lim="400000"/>
                </a:ln>
              </p:spPr>
              <p:txBody>
                <a:bodyPr lIns="19050" tIns="19050" rIns="19050" bIns="19050" anchor="ctr"/>
                <a:lstStyle/>
                <a:p>
                  <a:endParaRPr sz="2000"/>
                </a:p>
              </p:txBody>
            </p:sp>
            <p:sp>
              <p:nvSpPr>
                <p:cNvPr id="22" name="ïṥļîde">
                  <a:extLst>
                    <a:ext uri="{FF2B5EF4-FFF2-40B4-BE49-F238E27FC236}">
                      <a16:creationId xmlns:a16="http://schemas.microsoft.com/office/drawing/2014/main" xmlns="" id="{3F7FDD1B-6499-4FE0-8C2C-DE85D6D6C757}"/>
                    </a:ext>
                  </a:extLst>
                </p:cNvPr>
                <p:cNvSpPr/>
                <p:nvPr/>
              </p:nvSpPr>
              <p:spPr bwMode="auto">
                <a:xfrm>
                  <a:off x="7790788" y="2686780"/>
                  <a:ext cx="242144" cy="241692"/>
                </a:xfrm>
                <a:custGeom>
                  <a:avLst/>
                  <a:gdLst>
                    <a:gd name="connsiteX0" fmla="*/ 290910 w 605702"/>
                    <a:gd name="connsiteY0" fmla="*/ 156336 h 604568"/>
                    <a:gd name="connsiteX1" fmla="*/ 335849 w 605702"/>
                    <a:gd name="connsiteY1" fmla="*/ 164992 h 604568"/>
                    <a:gd name="connsiteX2" fmla="*/ 288310 w 605702"/>
                    <a:gd name="connsiteY2" fmla="*/ 212456 h 604568"/>
                    <a:gd name="connsiteX3" fmla="*/ 203632 w 605702"/>
                    <a:gd name="connsiteY3" fmla="*/ 244717 h 604568"/>
                    <a:gd name="connsiteX4" fmla="*/ 203632 w 605702"/>
                    <a:gd name="connsiteY4" fmla="*/ 401388 h 604568"/>
                    <a:gd name="connsiteX5" fmla="*/ 360547 w 605702"/>
                    <a:gd name="connsiteY5" fmla="*/ 401388 h 604568"/>
                    <a:gd name="connsiteX6" fmla="*/ 392859 w 605702"/>
                    <a:gd name="connsiteY6" fmla="*/ 316749 h 604568"/>
                    <a:gd name="connsiteX7" fmla="*/ 440397 w 605702"/>
                    <a:gd name="connsiteY7" fmla="*/ 269284 h 604568"/>
                    <a:gd name="connsiteX8" fmla="*/ 400287 w 605702"/>
                    <a:gd name="connsiteY8" fmla="*/ 441065 h 604568"/>
                    <a:gd name="connsiteX9" fmla="*/ 163892 w 605702"/>
                    <a:gd name="connsiteY9" fmla="*/ 441065 h 604568"/>
                    <a:gd name="connsiteX10" fmla="*/ 163892 w 605702"/>
                    <a:gd name="connsiteY10" fmla="*/ 205040 h 604568"/>
                    <a:gd name="connsiteX11" fmla="*/ 290910 w 605702"/>
                    <a:gd name="connsiteY11" fmla="*/ 156336 h 604568"/>
                    <a:gd name="connsiteX12" fmla="*/ 246542 w 605702"/>
                    <a:gd name="connsiteY12" fmla="*/ 43775 h 604568"/>
                    <a:gd name="connsiteX13" fmla="*/ 422196 w 605702"/>
                    <a:gd name="connsiteY13" fmla="*/ 78723 h 604568"/>
                    <a:gd name="connsiteX14" fmla="*/ 376794 w 605702"/>
                    <a:gd name="connsiteY14" fmla="*/ 124054 h 604568"/>
                    <a:gd name="connsiteX15" fmla="*/ 126109 w 605702"/>
                    <a:gd name="connsiteY15" fmla="*/ 167345 h 604568"/>
                    <a:gd name="connsiteX16" fmla="*/ 126109 w 605702"/>
                    <a:gd name="connsiteY16" fmla="*/ 478820 h 604568"/>
                    <a:gd name="connsiteX17" fmla="*/ 438073 w 605702"/>
                    <a:gd name="connsiteY17" fmla="*/ 478820 h 604568"/>
                    <a:gd name="connsiteX18" fmla="*/ 481432 w 605702"/>
                    <a:gd name="connsiteY18" fmla="*/ 228527 h 604568"/>
                    <a:gd name="connsiteX19" fmla="*/ 526741 w 605702"/>
                    <a:gd name="connsiteY19" fmla="*/ 183011 h 604568"/>
                    <a:gd name="connsiteX20" fmla="*/ 481432 w 605702"/>
                    <a:gd name="connsiteY20" fmla="*/ 522111 h 604568"/>
                    <a:gd name="connsiteX21" fmla="*/ 82657 w 605702"/>
                    <a:gd name="connsiteY21" fmla="*/ 522111 h 604568"/>
                    <a:gd name="connsiteX22" fmla="*/ 82657 w 605702"/>
                    <a:gd name="connsiteY22" fmla="*/ 123961 h 604568"/>
                    <a:gd name="connsiteX23" fmla="*/ 246542 w 605702"/>
                    <a:gd name="connsiteY23" fmla="*/ 43775 h 604568"/>
                    <a:gd name="connsiteX24" fmla="*/ 536061 w 605702"/>
                    <a:gd name="connsiteY24" fmla="*/ 0 h 604568"/>
                    <a:gd name="connsiteX25" fmla="*/ 544232 w 605702"/>
                    <a:gd name="connsiteY25" fmla="*/ 61368 h 604568"/>
                    <a:gd name="connsiteX26" fmla="*/ 605702 w 605702"/>
                    <a:gd name="connsiteY26" fmla="*/ 69526 h 604568"/>
                    <a:gd name="connsiteX27" fmla="*/ 524361 w 605702"/>
                    <a:gd name="connsiteY27" fmla="*/ 150732 h 604568"/>
                    <a:gd name="connsiteX28" fmla="*/ 498361 w 605702"/>
                    <a:gd name="connsiteY28" fmla="*/ 147302 h 604568"/>
                    <a:gd name="connsiteX29" fmla="*/ 337721 w 605702"/>
                    <a:gd name="connsiteY29" fmla="*/ 307767 h 604568"/>
                    <a:gd name="connsiteX30" fmla="*/ 339764 w 605702"/>
                    <a:gd name="connsiteY30" fmla="*/ 323063 h 604568"/>
                    <a:gd name="connsiteX31" fmla="*/ 282101 w 605702"/>
                    <a:gd name="connsiteY31" fmla="*/ 380630 h 604568"/>
                    <a:gd name="connsiteX32" fmla="*/ 224437 w 605702"/>
                    <a:gd name="connsiteY32" fmla="*/ 323063 h 604568"/>
                    <a:gd name="connsiteX33" fmla="*/ 282101 w 605702"/>
                    <a:gd name="connsiteY33" fmla="*/ 265495 h 604568"/>
                    <a:gd name="connsiteX34" fmla="*/ 297422 w 605702"/>
                    <a:gd name="connsiteY34" fmla="*/ 267535 h 604568"/>
                    <a:gd name="connsiteX35" fmla="*/ 458155 w 605702"/>
                    <a:gd name="connsiteY35" fmla="*/ 107162 h 604568"/>
                    <a:gd name="connsiteX36" fmla="*/ 454719 w 605702"/>
                    <a:gd name="connsiteY36" fmla="*/ 81206 h 604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05702" h="604568">
                      <a:moveTo>
                        <a:pt x="290910" y="156336"/>
                      </a:moveTo>
                      <a:cubicBezTo>
                        <a:pt x="306137" y="157147"/>
                        <a:pt x="321272" y="160032"/>
                        <a:pt x="335849" y="164992"/>
                      </a:cubicBezTo>
                      <a:lnTo>
                        <a:pt x="288310" y="212456"/>
                      </a:lnTo>
                      <a:cubicBezTo>
                        <a:pt x="257856" y="210695"/>
                        <a:pt x="226844" y="221449"/>
                        <a:pt x="203632" y="244717"/>
                      </a:cubicBezTo>
                      <a:cubicBezTo>
                        <a:pt x="160271" y="287918"/>
                        <a:pt x="160271" y="358187"/>
                        <a:pt x="203632" y="401388"/>
                      </a:cubicBezTo>
                      <a:cubicBezTo>
                        <a:pt x="246900" y="444680"/>
                        <a:pt x="317279" y="444680"/>
                        <a:pt x="360547" y="401388"/>
                      </a:cubicBezTo>
                      <a:cubicBezTo>
                        <a:pt x="383852" y="378211"/>
                        <a:pt x="394623" y="347156"/>
                        <a:pt x="392859" y="316749"/>
                      </a:cubicBezTo>
                      <a:lnTo>
                        <a:pt x="440397" y="269284"/>
                      </a:lnTo>
                      <a:cubicBezTo>
                        <a:pt x="460267" y="327595"/>
                        <a:pt x="446897" y="394620"/>
                        <a:pt x="400287" y="441065"/>
                      </a:cubicBezTo>
                      <a:cubicBezTo>
                        <a:pt x="335106" y="506236"/>
                        <a:pt x="229073" y="506236"/>
                        <a:pt x="163892" y="441065"/>
                      </a:cubicBezTo>
                      <a:cubicBezTo>
                        <a:pt x="98619" y="375987"/>
                        <a:pt x="98619" y="270118"/>
                        <a:pt x="163892" y="205040"/>
                      </a:cubicBezTo>
                      <a:cubicBezTo>
                        <a:pt x="198711" y="170137"/>
                        <a:pt x="245228" y="153902"/>
                        <a:pt x="290910" y="156336"/>
                      </a:cubicBezTo>
                      <a:close/>
                      <a:moveTo>
                        <a:pt x="246542" y="43775"/>
                      </a:moveTo>
                      <a:cubicBezTo>
                        <a:pt x="306463" y="36243"/>
                        <a:pt x="368345" y="47900"/>
                        <a:pt x="422196" y="78723"/>
                      </a:cubicBezTo>
                      <a:lnTo>
                        <a:pt x="376794" y="124054"/>
                      </a:lnTo>
                      <a:cubicBezTo>
                        <a:pt x="294811" y="85305"/>
                        <a:pt x="193980" y="99581"/>
                        <a:pt x="126109" y="167345"/>
                      </a:cubicBezTo>
                      <a:cubicBezTo>
                        <a:pt x="39948" y="253371"/>
                        <a:pt x="39948" y="392793"/>
                        <a:pt x="126109" y="478820"/>
                      </a:cubicBezTo>
                      <a:cubicBezTo>
                        <a:pt x="212271" y="564846"/>
                        <a:pt x="351912" y="564846"/>
                        <a:pt x="438073" y="478820"/>
                      </a:cubicBezTo>
                      <a:cubicBezTo>
                        <a:pt x="505944" y="411055"/>
                        <a:pt x="520428" y="310382"/>
                        <a:pt x="481432" y="228527"/>
                      </a:cubicBezTo>
                      <a:lnTo>
                        <a:pt x="526741" y="183011"/>
                      </a:lnTo>
                      <a:cubicBezTo>
                        <a:pt x="588484" y="290544"/>
                        <a:pt x="573350" y="430244"/>
                        <a:pt x="481432" y="522111"/>
                      </a:cubicBezTo>
                      <a:cubicBezTo>
                        <a:pt x="371316" y="632054"/>
                        <a:pt x="192866" y="632054"/>
                        <a:pt x="82657" y="522111"/>
                      </a:cubicBezTo>
                      <a:cubicBezTo>
                        <a:pt x="-27552" y="412168"/>
                        <a:pt x="-27552" y="233997"/>
                        <a:pt x="82657" y="123961"/>
                      </a:cubicBezTo>
                      <a:cubicBezTo>
                        <a:pt x="128662" y="78028"/>
                        <a:pt x="186622" y="51307"/>
                        <a:pt x="246542" y="43775"/>
                      </a:cubicBezTo>
                      <a:close/>
                      <a:moveTo>
                        <a:pt x="536061" y="0"/>
                      </a:moveTo>
                      <a:lnTo>
                        <a:pt x="544232" y="61368"/>
                      </a:lnTo>
                      <a:lnTo>
                        <a:pt x="605702" y="69526"/>
                      </a:lnTo>
                      <a:lnTo>
                        <a:pt x="524361" y="150732"/>
                      </a:lnTo>
                      <a:lnTo>
                        <a:pt x="498361" y="147302"/>
                      </a:lnTo>
                      <a:lnTo>
                        <a:pt x="337721" y="307767"/>
                      </a:lnTo>
                      <a:cubicBezTo>
                        <a:pt x="339021" y="312588"/>
                        <a:pt x="339764" y="317779"/>
                        <a:pt x="339764" y="323063"/>
                      </a:cubicBezTo>
                      <a:cubicBezTo>
                        <a:pt x="339764" y="354859"/>
                        <a:pt x="313950" y="380630"/>
                        <a:pt x="282101" y="380630"/>
                      </a:cubicBezTo>
                      <a:cubicBezTo>
                        <a:pt x="250251" y="380630"/>
                        <a:pt x="224437" y="354859"/>
                        <a:pt x="224437" y="323063"/>
                      </a:cubicBezTo>
                      <a:cubicBezTo>
                        <a:pt x="224437" y="291266"/>
                        <a:pt x="250251" y="265495"/>
                        <a:pt x="282101" y="265495"/>
                      </a:cubicBezTo>
                      <a:cubicBezTo>
                        <a:pt x="287393" y="265495"/>
                        <a:pt x="292500" y="266237"/>
                        <a:pt x="297422" y="267535"/>
                      </a:cubicBezTo>
                      <a:lnTo>
                        <a:pt x="458155" y="107162"/>
                      </a:lnTo>
                      <a:lnTo>
                        <a:pt x="454719" y="81206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12" name="ïŝļîḓe">
                <a:extLst>
                  <a:ext uri="{FF2B5EF4-FFF2-40B4-BE49-F238E27FC236}">
                    <a16:creationId xmlns:a16="http://schemas.microsoft.com/office/drawing/2014/main" xmlns="" id="{44863444-B5BA-4D59-AC8D-845763D48375}"/>
                  </a:ext>
                </a:extLst>
              </p:cNvPr>
              <p:cNvGrpSpPr/>
              <p:nvPr/>
            </p:nvGrpSpPr>
            <p:grpSpPr>
              <a:xfrm>
                <a:off x="6469482" y="2476906"/>
                <a:ext cx="661440" cy="661440"/>
                <a:chOff x="6469482" y="2476906"/>
                <a:chExt cx="661440" cy="661440"/>
              </a:xfrm>
            </p:grpSpPr>
            <p:sp>
              <p:nvSpPr>
                <p:cNvPr id="19" name="íṡḻíḋé">
                  <a:extLst>
                    <a:ext uri="{FF2B5EF4-FFF2-40B4-BE49-F238E27FC236}">
                      <a16:creationId xmlns:a16="http://schemas.microsoft.com/office/drawing/2014/main" xmlns="" id="{23E2A677-7EEE-47B3-BFD1-47B01A5A8422}"/>
                    </a:ext>
                  </a:extLst>
                </p:cNvPr>
                <p:cNvSpPr/>
                <p:nvPr/>
              </p:nvSpPr>
              <p:spPr>
                <a:xfrm>
                  <a:off x="6469482" y="2476906"/>
                  <a:ext cx="661440" cy="66144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bg1"/>
                  </a:solidFill>
                  <a:miter lim="400000"/>
                </a:ln>
              </p:spPr>
              <p:txBody>
                <a:bodyPr lIns="19050" tIns="19050" rIns="19050" bIns="19050" anchor="ctr"/>
                <a:lstStyle/>
                <a:p>
                  <a:endParaRPr sz="2000"/>
                </a:p>
              </p:txBody>
            </p:sp>
            <p:sp>
              <p:nvSpPr>
                <p:cNvPr id="20" name="ïsḷiḓè">
                  <a:extLst>
                    <a:ext uri="{FF2B5EF4-FFF2-40B4-BE49-F238E27FC236}">
                      <a16:creationId xmlns:a16="http://schemas.microsoft.com/office/drawing/2014/main" xmlns="" id="{422E095C-3824-4D31-A938-F96CF1CBB45D}"/>
                    </a:ext>
                  </a:extLst>
                </p:cNvPr>
                <p:cNvSpPr/>
                <p:nvPr/>
              </p:nvSpPr>
              <p:spPr bwMode="auto">
                <a:xfrm>
                  <a:off x="6601698" y="2692312"/>
                  <a:ext cx="239731" cy="230627"/>
                </a:xfrm>
                <a:custGeom>
                  <a:avLst/>
                  <a:gdLst>
                    <a:gd name="connsiteX0" fmla="*/ 195114 w 608814"/>
                    <a:gd name="connsiteY0" fmla="*/ 351627 h 585693"/>
                    <a:gd name="connsiteX1" fmla="*/ 258290 w 608814"/>
                    <a:gd name="connsiteY1" fmla="*/ 351627 h 585693"/>
                    <a:gd name="connsiteX2" fmla="*/ 282731 w 608814"/>
                    <a:gd name="connsiteY2" fmla="*/ 376018 h 585693"/>
                    <a:gd name="connsiteX3" fmla="*/ 282731 w 608814"/>
                    <a:gd name="connsiteY3" fmla="*/ 561210 h 585693"/>
                    <a:gd name="connsiteX4" fmla="*/ 258290 w 608814"/>
                    <a:gd name="connsiteY4" fmla="*/ 585693 h 585693"/>
                    <a:gd name="connsiteX5" fmla="*/ 195114 w 608814"/>
                    <a:gd name="connsiteY5" fmla="*/ 585693 h 585693"/>
                    <a:gd name="connsiteX6" fmla="*/ 170673 w 608814"/>
                    <a:gd name="connsiteY6" fmla="*/ 561210 h 585693"/>
                    <a:gd name="connsiteX7" fmla="*/ 170673 w 608814"/>
                    <a:gd name="connsiteY7" fmla="*/ 376018 h 585693"/>
                    <a:gd name="connsiteX8" fmla="*/ 195114 w 608814"/>
                    <a:gd name="connsiteY8" fmla="*/ 351627 h 585693"/>
                    <a:gd name="connsiteX9" fmla="*/ 358100 w 608814"/>
                    <a:gd name="connsiteY9" fmla="*/ 249872 h 585693"/>
                    <a:gd name="connsiteX10" fmla="*/ 421316 w 608814"/>
                    <a:gd name="connsiteY10" fmla="*/ 249872 h 585693"/>
                    <a:gd name="connsiteX11" fmla="*/ 445737 w 608814"/>
                    <a:gd name="connsiteY11" fmla="*/ 274267 h 585693"/>
                    <a:gd name="connsiteX12" fmla="*/ 445737 w 608814"/>
                    <a:gd name="connsiteY12" fmla="*/ 561206 h 585693"/>
                    <a:gd name="connsiteX13" fmla="*/ 421316 w 608814"/>
                    <a:gd name="connsiteY13" fmla="*/ 585693 h 585693"/>
                    <a:gd name="connsiteX14" fmla="*/ 358100 w 608814"/>
                    <a:gd name="connsiteY14" fmla="*/ 585693 h 585693"/>
                    <a:gd name="connsiteX15" fmla="*/ 333679 w 608814"/>
                    <a:gd name="connsiteY15" fmla="*/ 561206 h 585693"/>
                    <a:gd name="connsiteX16" fmla="*/ 333679 w 608814"/>
                    <a:gd name="connsiteY16" fmla="*/ 274267 h 585693"/>
                    <a:gd name="connsiteX17" fmla="*/ 358100 w 608814"/>
                    <a:gd name="connsiteY17" fmla="*/ 249872 h 585693"/>
                    <a:gd name="connsiteX18" fmla="*/ 140260 w 608814"/>
                    <a:gd name="connsiteY18" fmla="*/ 224680 h 585693"/>
                    <a:gd name="connsiteX19" fmla="*/ 191844 w 608814"/>
                    <a:gd name="connsiteY19" fmla="*/ 276122 h 585693"/>
                    <a:gd name="connsiteX20" fmla="*/ 140260 w 608814"/>
                    <a:gd name="connsiteY20" fmla="*/ 327564 h 585693"/>
                    <a:gd name="connsiteX21" fmla="*/ 88676 w 608814"/>
                    <a:gd name="connsiteY21" fmla="*/ 276122 h 585693"/>
                    <a:gd name="connsiteX22" fmla="*/ 140260 w 608814"/>
                    <a:gd name="connsiteY22" fmla="*/ 224680 h 585693"/>
                    <a:gd name="connsiteX23" fmla="*/ 521177 w 608814"/>
                    <a:gd name="connsiteY23" fmla="*/ 148117 h 585693"/>
                    <a:gd name="connsiteX24" fmla="*/ 584301 w 608814"/>
                    <a:gd name="connsiteY24" fmla="*/ 148117 h 585693"/>
                    <a:gd name="connsiteX25" fmla="*/ 608814 w 608814"/>
                    <a:gd name="connsiteY25" fmla="*/ 172601 h 585693"/>
                    <a:gd name="connsiteX26" fmla="*/ 608814 w 608814"/>
                    <a:gd name="connsiteY26" fmla="*/ 561209 h 585693"/>
                    <a:gd name="connsiteX27" fmla="*/ 584301 w 608814"/>
                    <a:gd name="connsiteY27" fmla="*/ 585693 h 585693"/>
                    <a:gd name="connsiteX28" fmla="*/ 521177 w 608814"/>
                    <a:gd name="connsiteY28" fmla="*/ 585693 h 585693"/>
                    <a:gd name="connsiteX29" fmla="*/ 496756 w 608814"/>
                    <a:gd name="connsiteY29" fmla="*/ 561209 h 585693"/>
                    <a:gd name="connsiteX30" fmla="*/ 496756 w 608814"/>
                    <a:gd name="connsiteY30" fmla="*/ 172601 h 585693"/>
                    <a:gd name="connsiteX31" fmla="*/ 521177 w 608814"/>
                    <a:gd name="connsiteY31" fmla="*/ 148117 h 585693"/>
                    <a:gd name="connsiteX32" fmla="*/ 116229 w 608814"/>
                    <a:gd name="connsiteY32" fmla="*/ 131322 h 585693"/>
                    <a:gd name="connsiteX33" fmla="*/ 164246 w 608814"/>
                    <a:gd name="connsiteY33" fmla="*/ 131322 h 585693"/>
                    <a:gd name="connsiteX34" fmla="*/ 184061 w 608814"/>
                    <a:gd name="connsiteY34" fmla="*/ 151113 h 585693"/>
                    <a:gd name="connsiteX35" fmla="*/ 184061 w 608814"/>
                    <a:gd name="connsiteY35" fmla="*/ 171457 h 585693"/>
                    <a:gd name="connsiteX36" fmla="*/ 208669 w 608814"/>
                    <a:gd name="connsiteY36" fmla="*/ 186094 h 585693"/>
                    <a:gd name="connsiteX37" fmla="*/ 226641 w 608814"/>
                    <a:gd name="connsiteY37" fmla="*/ 175692 h 585693"/>
                    <a:gd name="connsiteX38" fmla="*/ 253737 w 608814"/>
                    <a:gd name="connsiteY38" fmla="*/ 182964 h 585693"/>
                    <a:gd name="connsiteX39" fmla="*/ 277792 w 608814"/>
                    <a:gd name="connsiteY39" fmla="*/ 224572 h 585693"/>
                    <a:gd name="connsiteX40" fmla="*/ 279727 w 608814"/>
                    <a:gd name="connsiteY40" fmla="*/ 239577 h 585693"/>
                    <a:gd name="connsiteX41" fmla="*/ 270511 w 608814"/>
                    <a:gd name="connsiteY41" fmla="*/ 251544 h 585693"/>
                    <a:gd name="connsiteX42" fmla="*/ 252355 w 608814"/>
                    <a:gd name="connsiteY42" fmla="*/ 262038 h 585693"/>
                    <a:gd name="connsiteX43" fmla="*/ 253829 w 608814"/>
                    <a:gd name="connsiteY43" fmla="*/ 276122 h 585693"/>
                    <a:gd name="connsiteX44" fmla="*/ 252355 w 608814"/>
                    <a:gd name="connsiteY44" fmla="*/ 290206 h 585693"/>
                    <a:gd name="connsiteX45" fmla="*/ 270511 w 608814"/>
                    <a:gd name="connsiteY45" fmla="*/ 300700 h 585693"/>
                    <a:gd name="connsiteX46" fmla="*/ 278714 w 608814"/>
                    <a:gd name="connsiteY46" fmla="*/ 325094 h 585693"/>
                    <a:gd name="connsiteX47" fmla="*/ 258253 w 608814"/>
                    <a:gd name="connsiteY47" fmla="*/ 321136 h 585693"/>
                    <a:gd name="connsiteX48" fmla="*/ 195858 w 608814"/>
                    <a:gd name="connsiteY48" fmla="*/ 321136 h 585693"/>
                    <a:gd name="connsiteX49" fmla="*/ 212171 w 608814"/>
                    <a:gd name="connsiteY49" fmla="*/ 276122 h 585693"/>
                    <a:gd name="connsiteX50" fmla="*/ 140191 w 608814"/>
                    <a:gd name="connsiteY50" fmla="*/ 204320 h 585693"/>
                    <a:gd name="connsiteX51" fmla="*/ 68304 w 608814"/>
                    <a:gd name="connsiteY51" fmla="*/ 276122 h 585693"/>
                    <a:gd name="connsiteX52" fmla="*/ 140191 w 608814"/>
                    <a:gd name="connsiteY52" fmla="*/ 348016 h 585693"/>
                    <a:gd name="connsiteX53" fmla="*/ 148486 w 608814"/>
                    <a:gd name="connsiteY53" fmla="*/ 347095 h 585693"/>
                    <a:gd name="connsiteX54" fmla="*/ 140099 w 608814"/>
                    <a:gd name="connsiteY54" fmla="*/ 376000 h 585693"/>
                    <a:gd name="connsiteX55" fmla="*/ 140099 w 608814"/>
                    <a:gd name="connsiteY55" fmla="*/ 420922 h 585693"/>
                    <a:gd name="connsiteX56" fmla="*/ 116229 w 608814"/>
                    <a:gd name="connsiteY56" fmla="*/ 420922 h 585693"/>
                    <a:gd name="connsiteX57" fmla="*/ 96413 w 608814"/>
                    <a:gd name="connsiteY57" fmla="*/ 401131 h 585693"/>
                    <a:gd name="connsiteX58" fmla="*/ 96413 w 608814"/>
                    <a:gd name="connsiteY58" fmla="*/ 380787 h 585693"/>
                    <a:gd name="connsiteX59" fmla="*/ 71806 w 608814"/>
                    <a:gd name="connsiteY59" fmla="*/ 366150 h 585693"/>
                    <a:gd name="connsiteX60" fmla="*/ 53742 w 608814"/>
                    <a:gd name="connsiteY60" fmla="*/ 376552 h 585693"/>
                    <a:gd name="connsiteX61" fmla="*/ 38719 w 608814"/>
                    <a:gd name="connsiteY61" fmla="*/ 378577 h 585693"/>
                    <a:gd name="connsiteX62" fmla="*/ 26738 w 608814"/>
                    <a:gd name="connsiteY62" fmla="*/ 369372 h 585693"/>
                    <a:gd name="connsiteX63" fmla="*/ 2683 w 608814"/>
                    <a:gd name="connsiteY63" fmla="*/ 327764 h 585693"/>
                    <a:gd name="connsiteX64" fmla="*/ 9872 w 608814"/>
                    <a:gd name="connsiteY64" fmla="*/ 300700 h 585693"/>
                    <a:gd name="connsiteX65" fmla="*/ 28120 w 608814"/>
                    <a:gd name="connsiteY65" fmla="*/ 290206 h 585693"/>
                    <a:gd name="connsiteX66" fmla="*/ 26645 w 608814"/>
                    <a:gd name="connsiteY66" fmla="*/ 276122 h 585693"/>
                    <a:gd name="connsiteX67" fmla="*/ 28120 w 608814"/>
                    <a:gd name="connsiteY67" fmla="*/ 262038 h 585693"/>
                    <a:gd name="connsiteX68" fmla="*/ 9872 w 608814"/>
                    <a:gd name="connsiteY68" fmla="*/ 251544 h 585693"/>
                    <a:gd name="connsiteX69" fmla="*/ 2683 w 608814"/>
                    <a:gd name="connsiteY69" fmla="*/ 224572 h 585693"/>
                    <a:gd name="connsiteX70" fmla="*/ 26738 w 608814"/>
                    <a:gd name="connsiteY70" fmla="*/ 182964 h 585693"/>
                    <a:gd name="connsiteX71" fmla="*/ 38719 w 608814"/>
                    <a:gd name="connsiteY71" fmla="*/ 173759 h 585693"/>
                    <a:gd name="connsiteX72" fmla="*/ 53742 w 608814"/>
                    <a:gd name="connsiteY72" fmla="*/ 175692 h 585693"/>
                    <a:gd name="connsiteX73" fmla="*/ 71806 w 608814"/>
                    <a:gd name="connsiteY73" fmla="*/ 186094 h 585693"/>
                    <a:gd name="connsiteX74" fmla="*/ 96413 w 608814"/>
                    <a:gd name="connsiteY74" fmla="*/ 171457 h 585693"/>
                    <a:gd name="connsiteX75" fmla="*/ 96413 w 608814"/>
                    <a:gd name="connsiteY75" fmla="*/ 151113 h 585693"/>
                    <a:gd name="connsiteX76" fmla="*/ 116229 w 608814"/>
                    <a:gd name="connsiteY76" fmla="*/ 131322 h 585693"/>
                    <a:gd name="connsiteX77" fmla="*/ 445756 w 608814"/>
                    <a:gd name="connsiteY77" fmla="*/ 83476 h 585693"/>
                    <a:gd name="connsiteX78" fmla="*/ 414140 w 608814"/>
                    <a:gd name="connsiteY78" fmla="*/ 115044 h 585693"/>
                    <a:gd name="connsiteX79" fmla="*/ 445756 w 608814"/>
                    <a:gd name="connsiteY79" fmla="*/ 146520 h 585693"/>
                    <a:gd name="connsiteX80" fmla="*/ 477371 w 608814"/>
                    <a:gd name="connsiteY80" fmla="*/ 115044 h 585693"/>
                    <a:gd name="connsiteX81" fmla="*/ 445756 w 608814"/>
                    <a:gd name="connsiteY81" fmla="*/ 83476 h 585693"/>
                    <a:gd name="connsiteX82" fmla="*/ 426676 w 608814"/>
                    <a:gd name="connsiteY82" fmla="*/ 0 h 585693"/>
                    <a:gd name="connsiteX83" fmla="*/ 464835 w 608814"/>
                    <a:gd name="connsiteY83" fmla="*/ 0 h 585693"/>
                    <a:gd name="connsiteX84" fmla="*/ 480597 w 608814"/>
                    <a:gd name="connsiteY84" fmla="*/ 15738 h 585693"/>
                    <a:gd name="connsiteX85" fmla="*/ 480597 w 608814"/>
                    <a:gd name="connsiteY85" fmla="*/ 31936 h 585693"/>
                    <a:gd name="connsiteX86" fmla="*/ 500138 w 608814"/>
                    <a:gd name="connsiteY86" fmla="*/ 43533 h 585693"/>
                    <a:gd name="connsiteX87" fmla="*/ 514425 w 608814"/>
                    <a:gd name="connsiteY87" fmla="*/ 35249 h 585693"/>
                    <a:gd name="connsiteX88" fmla="*/ 535901 w 608814"/>
                    <a:gd name="connsiteY88" fmla="*/ 40956 h 585693"/>
                    <a:gd name="connsiteX89" fmla="*/ 554981 w 608814"/>
                    <a:gd name="connsiteY89" fmla="*/ 73996 h 585693"/>
                    <a:gd name="connsiteX90" fmla="*/ 556640 w 608814"/>
                    <a:gd name="connsiteY90" fmla="*/ 85961 h 585693"/>
                    <a:gd name="connsiteX91" fmla="*/ 549266 w 608814"/>
                    <a:gd name="connsiteY91" fmla="*/ 95440 h 585693"/>
                    <a:gd name="connsiteX92" fmla="*/ 534887 w 608814"/>
                    <a:gd name="connsiteY92" fmla="*/ 103815 h 585693"/>
                    <a:gd name="connsiteX93" fmla="*/ 535993 w 608814"/>
                    <a:gd name="connsiteY93" fmla="*/ 115044 h 585693"/>
                    <a:gd name="connsiteX94" fmla="*/ 535717 w 608814"/>
                    <a:gd name="connsiteY94" fmla="*/ 117621 h 585693"/>
                    <a:gd name="connsiteX95" fmla="*/ 521153 w 608814"/>
                    <a:gd name="connsiteY95" fmla="*/ 117621 h 585693"/>
                    <a:gd name="connsiteX96" fmla="*/ 466126 w 608814"/>
                    <a:gd name="connsiteY96" fmla="*/ 172565 h 585693"/>
                    <a:gd name="connsiteX97" fmla="*/ 466126 w 608814"/>
                    <a:gd name="connsiteY97" fmla="*/ 229719 h 585693"/>
                    <a:gd name="connsiteX98" fmla="*/ 466126 w 608814"/>
                    <a:gd name="connsiteY98" fmla="*/ 242604 h 585693"/>
                    <a:gd name="connsiteX99" fmla="*/ 453590 w 608814"/>
                    <a:gd name="connsiteY99" fmla="*/ 229995 h 585693"/>
                    <a:gd name="connsiteX100" fmla="*/ 421330 w 608814"/>
                    <a:gd name="connsiteY100" fmla="*/ 219319 h 585693"/>
                    <a:gd name="connsiteX101" fmla="*/ 411928 w 608814"/>
                    <a:gd name="connsiteY101" fmla="*/ 219319 h 585693"/>
                    <a:gd name="connsiteX102" fmla="*/ 410914 w 608814"/>
                    <a:gd name="connsiteY102" fmla="*/ 214257 h 585693"/>
                    <a:gd name="connsiteX103" fmla="*/ 410914 w 608814"/>
                    <a:gd name="connsiteY103" fmla="*/ 198059 h 585693"/>
                    <a:gd name="connsiteX104" fmla="*/ 391373 w 608814"/>
                    <a:gd name="connsiteY104" fmla="*/ 186463 h 585693"/>
                    <a:gd name="connsiteX105" fmla="*/ 377086 w 608814"/>
                    <a:gd name="connsiteY105" fmla="*/ 194746 h 585693"/>
                    <a:gd name="connsiteX106" fmla="*/ 365104 w 608814"/>
                    <a:gd name="connsiteY106" fmla="*/ 196310 h 585693"/>
                    <a:gd name="connsiteX107" fmla="*/ 355610 w 608814"/>
                    <a:gd name="connsiteY107" fmla="*/ 189040 h 585693"/>
                    <a:gd name="connsiteX108" fmla="*/ 336530 w 608814"/>
                    <a:gd name="connsiteY108" fmla="*/ 155999 h 585693"/>
                    <a:gd name="connsiteX109" fmla="*/ 342245 w 608814"/>
                    <a:gd name="connsiteY109" fmla="*/ 134463 h 585693"/>
                    <a:gd name="connsiteX110" fmla="*/ 356716 w 608814"/>
                    <a:gd name="connsiteY110" fmla="*/ 126180 h 585693"/>
                    <a:gd name="connsiteX111" fmla="*/ 355518 w 608814"/>
                    <a:gd name="connsiteY111" fmla="*/ 115044 h 585693"/>
                    <a:gd name="connsiteX112" fmla="*/ 356716 w 608814"/>
                    <a:gd name="connsiteY112" fmla="*/ 103815 h 585693"/>
                    <a:gd name="connsiteX113" fmla="*/ 342245 w 608814"/>
                    <a:gd name="connsiteY113" fmla="*/ 95440 h 585693"/>
                    <a:gd name="connsiteX114" fmla="*/ 336530 w 608814"/>
                    <a:gd name="connsiteY114" fmla="*/ 73996 h 585693"/>
                    <a:gd name="connsiteX115" fmla="*/ 355610 w 608814"/>
                    <a:gd name="connsiteY115" fmla="*/ 40956 h 585693"/>
                    <a:gd name="connsiteX116" fmla="*/ 365104 w 608814"/>
                    <a:gd name="connsiteY116" fmla="*/ 33685 h 585693"/>
                    <a:gd name="connsiteX117" fmla="*/ 377086 w 608814"/>
                    <a:gd name="connsiteY117" fmla="*/ 35249 h 585693"/>
                    <a:gd name="connsiteX118" fmla="*/ 391373 w 608814"/>
                    <a:gd name="connsiteY118" fmla="*/ 43533 h 585693"/>
                    <a:gd name="connsiteX119" fmla="*/ 410914 w 608814"/>
                    <a:gd name="connsiteY119" fmla="*/ 31936 h 585693"/>
                    <a:gd name="connsiteX120" fmla="*/ 410914 w 608814"/>
                    <a:gd name="connsiteY120" fmla="*/ 15738 h 585693"/>
                    <a:gd name="connsiteX121" fmla="*/ 426676 w 608814"/>
                    <a:gd name="connsiteY121" fmla="*/ 0 h 585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</a:cxnLst>
                  <a:rect l="l" t="t" r="r" b="b"/>
                  <a:pathLst>
                    <a:path w="608814" h="585693">
                      <a:moveTo>
                        <a:pt x="195114" y="351627"/>
                      </a:moveTo>
                      <a:lnTo>
                        <a:pt x="258290" y="351627"/>
                      </a:lnTo>
                      <a:cubicBezTo>
                        <a:pt x="271848" y="351627"/>
                        <a:pt x="282731" y="362580"/>
                        <a:pt x="282731" y="376018"/>
                      </a:cubicBezTo>
                      <a:lnTo>
                        <a:pt x="282731" y="561210"/>
                      </a:lnTo>
                      <a:cubicBezTo>
                        <a:pt x="282731" y="574740"/>
                        <a:pt x="271848" y="585693"/>
                        <a:pt x="258290" y="585693"/>
                      </a:cubicBezTo>
                      <a:lnTo>
                        <a:pt x="195114" y="585693"/>
                      </a:lnTo>
                      <a:cubicBezTo>
                        <a:pt x="181556" y="585693"/>
                        <a:pt x="170673" y="574740"/>
                        <a:pt x="170673" y="561210"/>
                      </a:cubicBezTo>
                      <a:lnTo>
                        <a:pt x="170673" y="376018"/>
                      </a:lnTo>
                      <a:cubicBezTo>
                        <a:pt x="170673" y="362580"/>
                        <a:pt x="181556" y="351627"/>
                        <a:pt x="195114" y="351627"/>
                      </a:cubicBezTo>
                      <a:close/>
                      <a:moveTo>
                        <a:pt x="358100" y="249872"/>
                      </a:moveTo>
                      <a:lnTo>
                        <a:pt x="421316" y="249872"/>
                      </a:lnTo>
                      <a:cubicBezTo>
                        <a:pt x="434771" y="249872"/>
                        <a:pt x="445737" y="260735"/>
                        <a:pt x="445737" y="274267"/>
                      </a:cubicBezTo>
                      <a:lnTo>
                        <a:pt x="445737" y="561206"/>
                      </a:lnTo>
                      <a:cubicBezTo>
                        <a:pt x="445737" y="574738"/>
                        <a:pt x="434771" y="585693"/>
                        <a:pt x="421316" y="585693"/>
                      </a:cubicBezTo>
                      <a:lnTo>
                        <a:pt x="358100" y="585693"/>
                      </a:lnTo>
                      <a:cubicBezTo>
                        <a:pt x="344645" y="585693"/>
                        <a:pt x="333679" y="574738"/>
                        <a:pt x="333679" y="561206"/>
                      </a:cubicBezTo>
                      <a:lnTo>
                        <a:pt x="333679" y="274267"/>
                      </a:lnTo>
                      <a:cubicBezTo>
                        <a:pt x="333679" y="260735"/>
                        <a:pt x="344645" y="249872"/>
                        <a:pt x="358100" y="249872"/>
                      </a:cubicBezTo>
                      <a:close/>
                      <a:moveTo>
                        <a:pt x="140260" y="224680"/>
                      </a:moveTo>
                      <a:cubicBezTo>
                        <a:pt x="168749" y="224680"/>
                        <a:pt x="191844" y="247711"/>
                        <a:pt x="191844" y="276122"/>
                      </a:cubicBezTo>
                      <a:cubicBezTo>
                        <a:pt x="191844" y="304533"/>
                        <a:pt x="168749" y="327564"/>
                        <a:pt x="140260" y="327564"/>
                      </a:cubicBezTo>
                      <a:cubicBezTo>
                        <a:pt x="111771" y="327564"/>
                        <a:pt x="88676" y="304533"/>
                        <a:pt x="88676" y="276122"/>
                      </a:cubicBezTo>
                      <a:cubicBezTo>
                        <a:pt x="88676" y="247711"/>
                        <a:pt x="111771" y="224680"/>
                        <a:pt x="140260" y="224680"/>
                      </a:cubicBezTo>
                      <a:close/>
                      <a:moveTo>
                        <a:pt x="521177" y="148117"/>
                      </a:moveTo>
                      <a:lnTo>
                        <a:pt x="584301" y="148117"/>
                      </a:lnTo>
                      <a:cubicBezTo>
                        <a:pt x="597848" y="148117"/>
                        <a:pt x="608814" y="159070"/>
                        <a:pt x="608814" y="172601"/>
                      </a:cubicBezTo>
                      <a:lnTo>
                        <a:pt x="608814" y="561209"/>
                      </a:lnTo>
                      <a:cubicBezTo>
                        <a:pt x="608814" y="574740"/>
                        <a:pt x="597848" y="585693"/>
                        <a:pt x="584301" y="585693"/>
                      </a:cubicBezTo>
                      <a:lnTo>
                        <a:pt x="521177" y="585693"/>
                      </a:lnTo>
                      <a:cubicBezTo>
                        <a:pt x="507722" y="585693"/>
                        <a:pt x="496756" y="574740"/>
                        <a:pt x="496756" y="561209"/>
                      </a:cubicBezTo>
                      <a:lnTo>
                        <a:pt x="496756" y="172601"/>
                      </a:lnTo>
                      <a:cubicBezTo>
                        <a:pt x="496756" y="159070"/>
                        <a:pt x="507722" y="148117"/>
                        <a:pt x="521177" y="148117"/>
                      </a:cubicBezTo>
                      <a:close/>
                      <a:moveTo>
                        <a:pt x="116229" y="131322"/>
                      </a:moveTo>
                      <a:lnTo>
                        <a:pt x="164246" y="131322"/>
                      </a:lnTo>
                      <a:cubicBezTo>
                        <a:pt x="175214" y="131322"/>
                        <a:pt x="184061" y="140159"/>
                        <a:pt x="184061" y="151113"/>
                      </a:cubicBezTo>
                      <a:lnTo>
                        <a:pt x="184061" y="171457"/>
                      </a:lnTo>
                      <a:cubicBezTo>
                        <a:pt x="193001" y="175231"/>
                        <a:pt x="201019" y="180386"/>
                        <a:pt x="208669" y="186094"/>
                      </a:cubicBezTo>
                      <a:lnTo>
                        <a:pt x="226641" y="175692"/>
                      </a:lnTo>
                      <a:cubicBezTo>
                        <a:pt x="236134" y="170261"/>
                        <a:pt x="248300" y="173482"/>
                        <a:pt x="253737" y="182964"/>
                      </a:cubicBezTo>
                      <a:lnTo>
                        <a:pt x="277792" y="224572"/>
                      </a:lnTo>
                      <a:cubicBezTo>
                        <a:pt x="280465" y="229083"/>
                        <a:pt x="281110" y="234514"/>
                        <a:pt x="279727" y="239577"/>
                      </a:cubicBezTo>
                      <a:cubicBezTo>
                        <a:pt x="278437" y="244640"/>
                        <a:pt x="275119" y="248966"/>
                        <a:pt x="270511" y="251544"/>
                      </a:cubicBezTo>
                      <a:lnTo>
                        <a:pt x="252355" y="262038"/>
                      </a:lnTo>
                      <a:cubicBezTo>
                        <a:pt x="253000" y="266733"/>
                        <a:pt x="253829" y="271335"/>
                        <a:pt x="253829" y="276122"/>
                      </a:cubicBezTo>
                      <a:cubicBezTo>
                        <a:pt x="253829" y="281001"/>
                        <a:pt x="253000" y="285604"/>
                        <a:pt x="252355" y="290206"/>
                      </a:cubicBezTo>
                      <a:lnTo>
                        <a:pt x="270511" y="300700"/>
                      </a:lnTo>
                      <a:cubicBezTo>
                        <a:pt x="279174" y="305671"/>
                        <a:pt x="282308" y="316165"/>
                        <a:pt x="278714" y="325094"/>
                      </a:cubicBezTo>
                      <a:cubicBezTo>
                        <a:pt x="272354" y="322609"/>
                        <a:pt x="265442" y="321136"/>
                        <a:pt x="258253" y="321136"/>
                      </a:cubicBezTo>
                      <a:lnTo>
                        <a:pt x="195858" y="321136"/>
                      </a:lnTo>
                      <a:cubicBezTo>
                        <a:pt x="205904" y="308709"/>
                        <a:pt x="212171" y="293244"/>
                        <a:pt x="212171" y="276122"/>
                      </a:cubicBezTo>
                      <a:cubicBezTo>
                        <a:pt x="212171" y="236539"/>
                        <a:pt x="179914" y="204320"/>
                        <a:pt x="140191" y="204320"/>
                      </a:cubicBezTo>
                      <a:cubicBezTo>
                        <a:pt x="100561" y="204320"/>
                        <a:pt x="68304" y="236539"/>
                        <a:pt x="68304" y="276122"/>
                      </a:cubicBezTo>
                      <a:cubicBezTo>
                        <a:pt x="68304" y="315797"/>
                        <a:pt x="100561" y="348016"/>
                        <a:pt x="140191" y="348016"/>
                      </a:cubicBezTo>
                      <a:cubicBezTo>
                        <a:pt x="143048" y="348016"/>
                        <a:pt x="145721" y="347463"/>
                        <a:pt x="148486" y="347095"/>
                      </a:cubicBezTo>
                      <a:cubicBezTo>
                        <a:pt x="143233" y="355564"/>
                        <a:pt x="140099" y="365414"/>
                        <a:pt x="140099" y="376000"/>
                      </a:cubicBezTo>
                      <a:lnTo>
                        <a:pt x="140099" y="420922"/>
                      </a:lnTo>
                      <a:lnTo>
                        <a:pt x="116229" y="420922"/>
                      </a:lnTo>
                      <a:cubicBezTo>
                        <a:pt x="105261" y="420922"/>
                        <a:pt x="96413" y="412085"/>
                        <a:pt x="96413" y="401131"/>
                      </a:cubicBezTo>
                      <a:lnTo>
                        <a:pt x="96413" y="380787"/>
                      </a:lnTo>
                      <a:cubicBezTo>
                        <a:pt x="87474" y="377013"/>
                        <a:pt x="79455" y="371950"/>
                        <a:pt x="71806" y="366150"/>
                      </a:cubicBezTo>
                      <a:lnTo>
                        <a:pt x="53742" y="376552"/>
                      </a:lnTo>
                      <a:cubicBezTo>
                        <a:pt x="49226" y="379222"/>
                        <a:pt x="43788" y="379866"/>
                        <a:pt x="38719" y="378577"/>
                      </a:cubicBezTo>
                      <a:cubicBezTo>
                        <a:pt x="33650" y="377197"/>
                        <a:pt x="29318" y="373883"/>
                        <a:pt x="26738" y="369372"/>
                      </a:cubicBezTo>
                      <a:lnTo>
                        <a:pt x="2683" y="327764"/>
                      </a:lnTo>
                      <a:cubicBezTo>
                        <a:pt x="-2847" y="318282"/>
                        <a:pt x="471" y="306131"/>
                        <a:pt x="9872" y="300700"/>
                      </a:cubicBezTo>
                      <a:lnTo>
                        <a:pt x="28120" y="290206"/>
                      </a:lnTo>
                      <a:cubicBezTo>
                        <a:pt x="27475" y="285604"/>
                        <a:pt x="26645" y="281001"/>
                        <a:pt x="26645" y="276122"/>
                      </a:cubicBezTo>
                      <a:cubicBezTo>
                        <a:pt x="26645" y="271335"/>
                        <a:pt x="27475" y="266733"/>
                        <a:pt x="28120" y="262038"/>
                      </a:cubicBezTo>
                      <a:lnTo>
                        <a:pt x="9872" y="251544"/>
                      </a:lnTo>
                      <a:cubicBezTo>
                        <a:pt x="471" y="246113"/>
                        <a:pt x="-2847" y="233962"/>
                        <a:pt x="2683" y="224572"/>
                      </a:cubicBezTo>
                      <a:lnTo>
                        <a:pt x="26738" y="182964"/>
                      </a:lnTo>
                      <a:cubicBezTo>
                        <a:pt x="29318" y="178361"/>
                        <a:pt x="33650" y="175139"/>
                        <a:pt x="38719" y="173759"/>
                      </a:cubicBezTo>
                      <a:cubicBezTo>
                        <a:pt x="43788" y="172378"/>
                        <a:pt x="49226" y="173114"/>
                        <a:pt x="53742" y="175692"/>
                      </a:cubicBezTo>
                      <a:lnTo>
                        <a:pt x="71806" y="186094"/>
                      </a:lnTo>
                      <a:cubicBezTo>
                        <a:pt x="79455" y="180386"/>
                        <a:pt x="87474" y="175231"/>
                        <a:pt x="96413" y="171457"/>
                      </a:cubicBezTo>
                      <a:lnTo>
                        <a:pt x="96413" y="151113"/>
                      </a:lnTo>
                      <a:cubicBezTo>
                        <a:pt x="96413" y="140159"/>
                        <a:pt x="105261" y="131322"/>
                        <a:pt x="116229" y="131322"/>
                      </a:cubicBezTo>
                      <a:close/>
                      <a:moveTo>
                        <a:pt x="445756" y="83476"/>
                      </a:moveTo>
                      <a:cubicBezTo>
                        <a:pt x="428335" y="83476"/>
                        <a:pt x="414140" y="97557"/>
                        <a:pt x="414140" y="115044"/>
                      </a:cubicBezTo>
                      <a:cubicBezTo>
                        <a:pt x="414140" y="132438"/>
                        <a:pt x="428335" y="146520"/>
                        <a:pt x="445756" y="146520"/>
                      </a:cubicBezTo>
                      <a:cubicBezTo>
                        <a:pt x="463176" y="146520"/>
                        <a:pt x="477371" y="132438"/>
                        <a:pt x="477371" y="115044"/>
                      </a:cubicBezTo>
                      <a:cubicBezTo>
                        <a:pt x="477371" y="97557"/>
                        <a:pt x="463176" y="83476"/>
                        <a:pt x="445756" y="83476"/>
                      </a:cubicBezTo>
                      <a:close/>
                      <a:moveTo>
                        <a:pt x="426676" y="0"/>
                      </a:moveTo>
                      <a:lnTo>
                        <a:pt x="464835" y="0"/>
                      </a:lnTo>
                      <a:cubicBezTo>
                        <a:pt x="473500" y="0"/>
                        <a:pt x="480597" y="7087"/>
                        <a:pt x="480597" y="15738"/>
                      </a:cubicBezTo>
                      <a:lnTo>
                        <a:pt x="480597" y="31936"/>
                      </a:lnTo>
                      <a:cubicBezTo>
                        <a:pt x="487694" y="34881"/>
                        <a:pt x="494054" y="38931"/>
                        <a:pt x="500138" y="43533"/>
                      </a:cubicBezTo>
                      <a:lnTo>
                        <a:pt x="514425" y="35249"/>
                      </a:lnTo>
                      <a:cubicBezTo>
                        <a:pt x="521983" y="30924"/>
                        <a:pt x="531569" y="33501"/>
                        <a:pt x="535901" y="40956"/>
                      </a:cubicBezTo>
                      <a:lnTo>
                        <a:pt x="554981" y="73996"/>
                      </a:lnTo>
                      <a:cubicBezTo>
                        <a:pt x="557101" y="77585"/>
                        <a:pt x="557654" y="81911"/>
                        <a:pt x="556640" y="85961"/>
                      </a:cubicBezTo>
                      <a:cubicBezTo>
                        <a:pt x="555534" y="89918"/>
                        <a:pt x="552861" y="93415"/>
                        <a:pt x="549266" y="95440"/>
                      </a:cubicBezTo>
                      <a:lnTo>
                        <a:pt x="534887" y="103815"/>
                      </a:lnTo>
                      <a:cubicBezTo>
                        <a:pt x="535348" y="107497"/>
                        <a:pt x="535993" y="111178"/>
                        <a:pt x="535993" y="115044"/>
                      </a:cubicBezTo>
                      <a:cubicBezTo>
                        <a:pt x="535993" y="115872"/>
                        <a:pt x="535809" y="116700"/>
                        <a:pt x="535717" y="117621"/>
                      </a:cubicBezTo>
                      <a:lnTo>
                        <a:pt x="521153" y="117621"/>
                      </a:lnTo>
                      <a:cubicBezTo>
                        <a:pt x="490828" y="117621"/>
                        <a:pt x="466126" y="142286"/>
                        <a:pt x="466126" y="172565"/>
                      </a:cubicBezTo>
                      <a:lnTo>
                        <a:pt x="466126" y="229719"/>
                      </a:lnTo>
                      <a:lnTo>
                        <a:pt x="466126" y="242604"/>
                      </a:lnTo>
                      <a:cubicBezTo>
                        <a:pt x="462715" y="237726"/>
                        <a:pt x="458383" y="233493"/>
                        <a:pt x="453590" y="229995"/>
                      </a:cubicBezTo>
                      <a:cubicBezTo>
                        <a:pt x="444465" y="223369"/>
                        <a:pt x="433404" y="219319"/>
                        <a:pt x="421330" y="219319"/>
                      </a:cubicBezTo>
                      <a:lnTo>
                        <a:pt x="411928" y="219319"/>
                      </a:lnTo>
                      <a:cubicBezTo>
                        <a:pt x="411375" y="217755"/>
                        <a:pt x="410914" y="216098"/>
                        <a:pt x="410914" y="214257"/>
                      </a:cubicBezTo>
                      <a:lnTo>
                        <a:pt x="410914" y="198059"/>
                      </a:lnTo>
                      <a:cubicBezTo>
                        <a:pt x="403817" y="195114"/>
                        <a:pt x="397457" y="191064"/>
                        <a:pt x="391373" y="186463"/>
                      </a:cubicBezTo>
                      <a:lnTo>
                        <a:pt x="377086" y="194746"/>
                      </a:lnTo>
                      <a:cubicBezTo>
                        <a:pt x="373492" y="196863"/>
                        <a:pt x="369160" y="197415"/>
                        <a:pt x="365104" y="196310"/>
                      </a:cubicBezTo>
                      <a:cubicBezTo>
                        <a:pt x="361140" y="195206"/>
                        <a:pt x="357638" y="192629"/>
                        <a:pt x="355610" y="189040"/>
                      </a:cubicBezTo>
                      <a:lnTo>
                        <a:pt x="336530" y="155999"/>
                      </a:lnTo>
                      <a:cubicBezTo>
                        <a:pt x="332198" y="148452"/>
                        <a:pt x="334687" y="138881"/>
                        <a:pt x="342245" y="134463"/>
                      </a:cubicBezTo>
                      <a:lnTo>
                        <a:pt x="356716" y="126180"/>
                      </a:lnTo>
                      <a:cubicBezTo>
                        <a:pt x="356163" y="122498"/>
                        <a:pt x="355518" y="118817"/>
                        <a:pt x="355518" y="115044"/>
                      </a:cubicBezTo>
                      <a:cubicBezTo>
                        <a:pt x="355518" y="111178"/>
                        <a:pt x="356163" y="107497"/>
                        <a:pt x="356716" y="103815"/>
                      </a:cubicBezTo>
                      <a:lnTo>
                        <a:pt x="342245" y="95440"/>
                      </a:lnTo>
                      <a:cubicBezTo>
                        <a:pt x="334687" y="91115"/>
                        <a:pt x="332198" y="81543"/>
                        <a:pt x="336530" y="73996"/>
                      </a:cubicBezTo>
                      <a:lnTo>
                        <a:pt x="355610" y="40956"/>
                      </a:lnTo>
                      <a:cubicBezTo>
                        <a:pt x="357638" y="37366"/>
                        <a:pt x="361140" y="34789"/>
                        <a:pt x="365104" y="33685"/>
                      </a:cubicBezTo>
                      <a:cubicBezTo>
                        <a:pt x="369160" y="32580"/>
                        <a:pt x="373492" y="33133"/>
                        <a:pt x="377086" y="35249"/>
                      </a:cubicBezTo>
                      <a:lnTo>
                        <a:pt x="391373" y="43533"/>
                      </a:lnTo>
                      <a:cubicBezTo>
                        <a:pt x="397457" y="38931"/>
                        <a:pt x="403817" y="34881"/>
                        <a:pt x="410914" y="31936"/>
                      </a:cubicBezTo>
                      <a:lnTo>
                        <a:pt x="410914" y="15738"/>
                      </a:lnTo>
                      <a:cubicBezTo>
                        <a:pt x="410914" y="7087"/>
                        <a:pt x="418011" y="0"/>
                        <a:pt x="426676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</p:sp>
          </p:grpSp>
          <p:grpSp>
            <p:nvGrpSpPr>
              <p:cNvPr id="13" name="i$1îḋê">
                <a:extLst>
                  <a:ext uri="{FF2B5EF4-FFF2-40B4-BE49-F238E27FC236}">
                    <a16:creationId xmlns:a16="http://schemas.microsoft.com/office/drawing/2014/main" xmlns="" id="{1963E35B-8885-4322-8AEC-F7FD908CDB51}"/>
                  </a:ext>
                </a:extLst>
              </p:cNvPr>
              <p:cNvGrpSpPr/>
              <p:nvPr/>
            </p:nvGrpSpPr>
            <p:grpSpPr>
              <a:xfrm>
                <a:off x="6954758" y="2403474"/>
                <a:ext cx="720222" cy="808304"/>
                <a:chOff x="6954758" y="2403474"/>
                <a:chExt cx="720222" cy="808304"/>
              </a:xfrm>
            </p:grpSpPr>
            <p:sp>
              <p:nvSpPr>
                <p:cNvPr id="17" name="ïṧlîḓê">
                  <a:extLst>
                    <a:ext uri="{FF2B5EF4-FFF2-40B4-BE49-F238E27FC236}">
                      <a16:creationId xmlns:a16="http://schemas.microsoft.com/office/drawing/2014/main" xmlns="" id="{B8408AC0-11BA-41C9-9751-4F895CF01B03}"/>
                    </a:ext>
                  </a:extLst>
                </p:cNvPr>
                <p:cNvSpPr/>
                <p:nvPr/>
              </p:nvSpPr>
              <p:spPr>
                <a:xfrm>
                  <a:off x="6954758" y="2403474"/>
                  <a:ext cx="720222" cy="808304"/>
                </a:xfrm>
                <a:custGeom>
                  <a:avLst/>
                  <a:gdLst>
                    <a:gd name="connsiteX0" fmla="*/ 404152 w 720222"/>
                    <a:gd name="connsiteY0" fmla="*/ 0 h 808304"/>
                    <a:gd name="connsiteX1" fmla="*/ 689931 w 720222"/>
                    <a:gd name="connsiteY1" fmla="*/ 118373 h 808304"/>
                    <a:gd name="connsiteX2" fmla="*/ 720222 w 720222"/>
                    <a:gd name="connsiteY2" fmla="*/ 155087 h 808304"/>
                    <a:gd name="connsiteX3" fmla="*/ 701163 w 720222"/>
                    <a:gd name="connsiteY3" fmla="*/ 178187 h 808304"/>
                    <a:gd name="connsiteX4" fmla="*/ 632140 w 720222"/>
                    <a:gd name="connsiteY4" fmla="*/ 404152 h 808304"/>
                    <a:gd name="connsiteX5" fmla="*/ 701163 w 720222"/>
                    <a:gd name="connsiteY5" fmla="*/ 630117 h 808304"/>
                    <a:gd name="connsiteX6" fmla="*/ 720222 w 720222"/>
                    <a:gd name="connsiteY6" fmla="*/ 653217 h 808304"/>
                    <a:gd name="connsiteX7" fmla="*/ 689931 w 720222"/>
                    <a:gd name="connsiteY7" fmla="*/ 689931 h 808304"/>
                    <a:gd name="connsiteX8" fmla="*/ 404152 w 720222"/>
                    <a:gd name="connsiteY8" fmla="*/ 808304 h 808304"/>
                    <a:gd name="connsiteX9" fmla="*/ 0 w 720222"/>
                    <a:gd name="connsiteY9" fmla="*/ 404152 h 808304"/>
                    <a:gd name="connsiteX10" fmla="*/ 404152 w 720222"/>
                    <a:gd name="connsiteY10" fmla="*/ 0 h 80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222" h="808304">
                      <a:moveTo>
                        <a:pt x="404152" y="0"/>
                      </a:moveTo>
                      <a:cubicBezTo>
                        <a:pt x="515756" y="0"/>
                        <a:pt x="616794" y="45236"/>
                        <a:pt x="689931" y="118373"/>
                      </a:cubicBezTo>
                      <a:lnTo>
                        <a:pt x="720222" y="155087"/>
                      </a:lnTo>
                      <a:lnTo>
                        <a:pt x="701163" y="178187"/>
                      </a:lnTo>
                      <a:cubicBezTo>
                        <a:pt x="657586" y="242690"/>
                        <a:pt x="632140" y="320450"/>
                        <a:pt x="632140" y="404152"/>
                      </a:cubicBezTo>
                      <a:cubicBezTo>
                        <a:pt x="632140" y="487855"/>
                        <a:pt x="657586" y="565614"/>
                        <a:pt x="701163" y="630117"/>
                      </a:cubicBezTo>
                      <a:lnTo>
                        <a:pt x="720222" y="653217"/>
                      </a:lnTo>
                      <a:lnTo>
                        <a:pt x="689931" y="689931"/>
                      </a:lnTo>
                      <a:cubicBezTo>
                        <a:pt x="616794" y="763068"/>
                        <a:pt x="515756" y="808304"/>
                        <a:pt x="404152" y="808304"/>
                      </a:cubicBezTo>
                      <a:cubicBezTo>
                        <a:pt x="180945" y="808304"/>
                        <a:pt x="0" y="627359"/>
                        <a:pt x="0" y="404152"/>
                      </a:cubicBezTo>
                      <a:cubicBezTo>
                        <a:pt x="0" y="180945"/>
                        <a:pt x="180945" y="0"/>
                        <a:pt x="404152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solidFill>
                    <a:schemeClr val="bg1"/>
                  </a:solidFill>
                  <a:miter lim="400000"/>
                </a:ln>
              </p:spPr>
              <p:txBody>
                <a:bodyPr wrap="square" lIns="19050" tIns="19050" rIns="19050" bIns="19050" anchor="ctr">
                  <a:noAutofit/>
                </a:bodyPr>
                <a:lstStyle/>
                <a:p>
                  <a:endParaRPr sz="2000"/>
                </a:p>
              </p:txBody>
            </p:sp>
            <p:sp>
              <p:nvSpPr>
                <p:cNvPr id="18" name="ïSḷîḍè">
                  <a:extLst>
                    <a:ext uri="{FF2B5EF4-FFF2-40B4-BE49-F238E27FC236}">
                      <a16:creationId xmlns:a16="http://schemas.microsoft.com/office/drawing/2014/main" xmlns="" id="{C2AE2543-B69F-480C-BAB2-0CFA6D3A2180}"/>
                    </a:ext>
                  </a:extLst>
                </p:cNvPr>
                <p:cNvSpPr/>
                <p:nvPr/>
              </p:nvSpPr>
              <p:spPr bwMode="auto">
                <a:xfrm>
                  <a:off x="7204302" y="2658937"/>
                  <a:ext cx="309216" cy="297378"/>
                </a:xfrm>
                <a:custGeom>
                  <a:avLst/>
                  <a:gdLst>
                    <a:gd name="connsiteX0" fmla="*/ 61288 w 609549"/>
                    <a:gd name="connsiteY0" fmla="*/ 383285 h 586216"/>
                    <a:gd name="connsiteX1" fmla="*/ 71162 w 609549"/>
                    <a:gd name="connsiteY1" fmla="*/ 387101 h 586216"/>
                    <a:gd name="connsiteX2" fmla="*/ 120018 w 609549"/>
                    <a:gd name="connsiteY2" fmla="*/ 435892 h 586216"/>
                    <a:gd name="connsiteX3" fmla="*/ 120018 w 609549"/>
                    <a:gd name="connsiteY3" fmla="*/ 454200 h 586216"/>
                    <a:gd name="connsiteX4" fmla="*/ 56639 w 609549"/>
                    <a:gd name="connsiteY4" fmla="*/ 517543 h 586216"/>
                    <a:gd name="connsiteX5" fmla="*/ 35592 w 609549"/>
                    <a:gd name="connsiteY5" fmla="*/ 513644 h 586216"/>
                    <a:gd name="connsiteX6" fmla="*/ 51877 w 609549"/>
                    <a:gd name="connsiteY6" fmla="*/ 388099 h 586216"/>
                    <a:gd name="connsiteX7" fmla="*/ 61288 w 609549"/>
                    <a:gd name="connsiteY7" fmla="*/ 383285 h 586216"/>
                    <a:gd name="connsiteX8" fmla="*/ 235245 w 609549"/>
                    <a:gd name="connsiteY8" fmla="*/ 302810 h 586216"/>
                    <a:gd name="connsiteX9" fmla="*/ 306042 w 609549"/>
                    <a:gd name="connsiteY9" fmla="*/ 373466 h 586216"/>
                    <a:gd name="connsiteX10" fmla="*/ 258717 w 609549"/>
                    <a:gd name="connsiteY10" fmla="*/ 420680 h 586216"/>
                    <a:gd name="connsiteX11" fmla="*/ 230246 w 609549"/>
                    <a:gd name="connsiteY11" fmla="*/ 550152 h 586216"/>
                    <a:gd name="connsiteX12" fmla="*/ 92223 w 609549"/>
                    <a:gd name="connsiteY12" fmla="*/ 575305 h 586216"/>
                    <a:gd name="connsiteX13" fmla="*/ 88748 w 609549"/>
                    <a:gd name="connsiteY13" fmla="*/ 556143 h 586216"/>
                    <a:gd name="connsiteX14" fmla="*/ 165115 w 609549"/>
                    <a:gd name="connsiteY14" fmla="*/ 479877 h 586216"/>
                    <a:gd name="connsiteX15" fmla="*/ 165115 w 609549"/>
                    <a:gd name="connsiteY15" fmla="*/ 446308 h 586216"/>
                    <a:gd name="connsiteX16" fmla="*/ 88700 w 609549"/>
                    <a:gd name="connsiteY16" fmla="*/ 369995 h 586216"/>
                    <a:gd name="connsiteX17" fmla="*/ 92128 w 609549"/>
                    <a:gd name="connsiteY17" fmla="*/ 350976 h 586216"/>
                    <a:gd name="connsiteX18" fmla="*/ 189111 w 609549"/>
                    <a:gd name="connsiteY18" fmla="*/ 348884 h 586216"/>
                    <a:gd name="connsiteX19" fmla="*/ 257958 w 609549"/>
                    <a:gd name="connsiteY19" fmla="*/ 161679 h 586216"/>
                    <a:gd name="connsiteX20" fmla="*/ 317251 w 609549"/>
                    <a:gd name="connsiteY20" fmla="*/ 220879 h 586216"/>
                    <a:gd name="connsiteX21" fmla="*/ 388070 w 609549"/>
                    <a:gd name="connsiteY21" fmla="*/ 291586 h 586216"/>
                    <a:gd name="connsiteX22" fmla="*/ 604906 w 609549"/>
                    <a:gd name="connsiteY22" fmla="*/ 508130 h 586216"/>
                    <a:gd name="connsiteX23" fmla="*/ 604906 w 609549"/>
                    <a:gd name="connsiteY23" fmla="*/ 530526 h 586216"/>
                    <a:gd name="connsiteX24" fmla="*/ 556567 w 609549"/>
                    <a:gd name="connsiteY24" fmla="*/ 578789 h 586216"/>
                    <a:gd name="connsiteX25" fmla="*/ 545327 w 609549"/>
                    <a:gd name="connsiteY25" fmla="*/ 583449 h 586216"/>
                    <a:gd name="connsiteX26" fmla="*/ 534135 w 609549"/>
                    <a:gd name="connsiteY26" fmla="*/ 578789 h 586216"/>
                    <a:gd name="connsiteX27" fmla="*/ 317251 w 609549"/>
                    <a:gd name="connsiteY27" fmla="*/ 362293 h 586216"/>
                    <a:gd name="connsiteX28" fmla="*/ 246481 w 609549"/>
                    <a:gd name="connsiteY28" fmla="*/ 291586 h 586216"/>
                    <a:gd name="connsiteX29" fmla="*/ 187140 w 609549"/>
                    <a:gd name="connsiteY29" fmla="*/ 232339 h 586216"/>
                    <a:gd name="connsiteX30" fmla="*/ 58606 w 609549"/>
                    <a:gd name="connsiteY30" fmla="*/ 160814 h 586216"/>
                    <a:gd name="connsiteX31" fmla="*/ 126401 w 609549"/>
                    <a:gd name="connsiteY31" fmla="*/ 228498 h 586216"/>
                    <a:gd name="connsiteX32" fmla="*/ 111975 w 609549"/>
                    <a:gd name="connsiteY32" fmla="*/ 242899 h 586216"/>
                    <a:gd name="connsiteX33" fmla="*/ 119307 w 609549"/>
                    <a:gd name="connsiteY33" fmla="*/ 250219 h 586216"/>
                    <a:gd name="connsiteX34" fmla="*/ 119307 w 609549"/>
                    <a:gd name="connsiteY34" fmla="*/ 277692 h 586216"/>
                    <a:gd name="connsiteX35" fmla="*/ 115641 w 609549"/>
                    <a:gd name="connsiteY35" fmla="*/ 281352 h 586216"/>
                    <a:gd name="connsiteX36" fmla="*/ 88123 w 609549"/>
                    <a:gd name="connsiteY36" fmla="*/ 281352 h 586216"/>
                    <a:gd name="connsiteX37" fmla="*/ 5712 w 609549"/>
                    <a:gd name="connsiteY37" fmla="*/ 199029 h 586216"/>
                    <a:gd name="connsiteX38" fmla="*/ 5712 w 609549"/>
                    <a:gd name="connsiteY38" fmla="*/ 171604 h 586216"/>
                    <a:gd name="connsiteX39" fmla="*/ 9378 w 609549"/>
                    <a:gd name="connsiteY39" fmla="*/ 167944 h 586216"/>
                    <a:gd name="connsiteX40" fmla="*/ 36849 w 609549"/>
                    <a:gd name="connsiteY40" fmla="*/ 167944 h 586216"/>
                    <a:gd name="connsiteX41" fmla="*/ 44180 w 609549"/>
                    <a:gd name="connsiteY41" fmla="*/ 175264 h 586216"/>
                    <a:gd name="connsiteX42" fmla="*/ 585775 w 609549"/>
                    <a:gd name="connsiteY42" fmla="*/ 66370 h 586216"/>
                    <a:gd name="connsiteX43" fmla="*/ 595263 w 609549"/>
                    <a:gd name="connsiteY43" fmla="*/ 73839 h 586216"/>
                    <a:gd name="connsiteX44" fmla="*/ 578978 w 609549"/>
                    <a:gd name="connsiteY44" fmla="*/ 199341 h 586216"/>
                    <a:gd name="connsiteX45" fmla="*/ 559693 w 609549"/>
                    <a:gd name="connsiteY45" fmla="*/ 200387 h 586216"/>
                    <a:gd name="connsiteX46" fmla="*/ 510789 w 609549"/>
                    <a:gd name="connsiteY46" fmla="*/ 151612 h 586216"/>
                    <a:gd name="connsiteX47" fmla="*/ 510789 w 609549"/>
                    <a:gd name="connsiteY47" fmla="*/ 133262 h 586216"/>
                    <a:gd name="connsiteX48" fmla="*/ 574216 w 609549"/>
                    <a:gd name="connsiteY48" fmla="*/ 69988 h 586216"/>
                    <a:gd name="connsiteX49" fmla="*/ 585775 w 609549"/>
                    <a:gd name="connsiteY49" fmla="*/ 66370 h 586216"/>
                    <a:gd name="connsiteX50" fmla="*/ 158702 w 609549"/>
                    <a:gd name="connsiteY50" fmla="*/ 26758 h 586216"/>
                    <a:gd name="connsiteX51" fmla="*/ 172463 w 609549"/>
                    <a:gd name="connsiteY51" fmla="*/ 32464 h 586216"/>
                    <a:gd name="connsiteX52" fmla="*/ 179701 w 609549"/>
                    <a:gd name="connsiteY52" fmla="*/ 39691 h 586216"/>
                    <a:gd name="connsiteX53" fmla="*/ 246935 w 609549"/>
                    <a:gd name="connsiteY53" fmla="*/ 106831 h 586216"/>
                    <a:gd name="connsiteX54" fmla="*/ 254886 w 609549"/>
                    <a:gd name="connsiteY54" fmla="*/ 114819 h 586216"/>
                    <a:gd name="connsiteX55" fmla="*/ 257600 w 609549"/>
                    <a:gd name="connsiteY55" fmla="*/ 138879 h 586216"/>
                    <a:gd name="connsiteX56" fmla="*/ 254886 w 609549"/>
                    <a:gd name="connsiteY56" fmla="*/ 142255 h 586216"/>
                    <a:gd name="connsiteX57" fmla="*/ 252315 w 609549"/>
                    <a:gd name="connsiteY57" fmla="*/ 144823 h 586216"/>
                    <a:gd name="connsiteX58" fmla="*/ 246696 w 609549"/>
                    <a:gd name="connsiteY58" fmla="*/ 150434 h 586216"/>
                    <a:gd name="connsiteX59" fmla="*/ 175892 w 609549"/>
                    <a:gd name="connsiteY59" fmla="*/ 221140 h 586216"/>
                    <a:gd name="connsiteX60" fmla="*/ 172463 w 609549"/>
                    <a:gd name="connsiteY60" fmla="*/ 224611 h 586216"/>
                    <a:gd name="connsiteX61" fmla="*/ 170130 w 609549"/>
                    <a:gd name="connsiteY61" fmla="*/ 226560 h 586216"/>
                    <a:gd name="connsiteX62" fmla="*/ 162274 w 609549"/>
                    <a:gd name="connsiteY62" fmla="*/ 229936 h 586216"/>
                    <a:gd name="connsiteX63" fmla="*/ 158702 w 609549"/>
                    <a:gd name="connsiteY63" fmla="*/ 230269 h 586216"/>
                    <a:gd name="connsiteX64" fmla="*/ 144942 w 609549"/>
                    <a:gd name="connsiteY64" fmla="*/ 224611 h 586216"/>
                    <a:gd name="connsiteX65" fmla="*/ 137609 w 609549"/>
                    <a:gd name="connsiteY65" fmla="*/ 217288 h 586216"/>
                    <a:gd name="connsiteX66" fmla="*/ 69804 w 609549"/>
                    <a:gd name="connsiteY66" fmla="*/ 149578 h 586216"/>
                    <a:gd name="connsiteX67" fmla="*/ 62519 w 609549"/>
                    <a:gd name="connsiteY67" fmla="*/ 142255 h 586216"/>
                    <a:gd name="connsiteX68" fmla="*/ 62519 w 609549"/>
                    <a:gd name="connsiteY68" fmla="*/ 114819 h 586216"/>
                    <a:gd name="connsiteX69" fmla="*/ 144942 w 609549"/>
                    <a:gd name="connsiteY69" fmla="*/ 32464 h 586216"/>
                    <a:gd name="connsiteX70" fmla="*/ 158702 w 609549"/>
                    <a:gd name="connsiteY70" fmla="*/ 26758 h 586216"/>
                    <a:gd name="connsiteX71" fmla="*/ 254809 w 609549"/>
                    <a:gd name="connsiteY71" fmla="*/ 6542 h 586216"/>
                    <a:gd name="connsiteX72" fmla="*/ 321015 w 609549"/>
                    <a:gd name="connsiteY72" fmla="*/ 29913 h 586216"/>
                    <a:gd name="connsiteX73" fmla="*/ 260017 w 609549"/>
                    <a:gd name="connsiteY73" fmla="*/ 97465 h 586216"/>
                    <a:gd name="connsiteX74" fmla="*/ 193067 w 609549"/>
                    <a:gd name="connsiteY74" fmla="*/ 30626 h 586216"/>
                    <a:gd name="connsiteX75" fmla="*/ 254809 w 609549"/>
                    <a:gd name="connsiteY75" fmla="*/ 6542 h 586216"/>
                    <a:gd name="connsiteX76" fmla="*/ 503105 w 609549"/>
                    <a:gd name="connsiteY76" fmla="*/ 953 h 586216"/>
                    <a:gd name="connsiteX77" fmla="*/ 538560 w 609549"/>
                    <a:gd name="connsiteY77" fmla="*/ 10911 h 586216"/>
                    <a:gd name="connsiteX78" fmla="*/ 542083 w 609549"/>
                    <a:gd name="connsiteY78" fmla="*/ 30073 h 586216"/>
                    <a:gd name="connsiteX79" fmla="*/ 465709 w 609549"/>
                    <a:gd name="connsiteY79" fmla="*/ 106341 h 586216"/>
                    <a:gd name="connsiteX80" fmla="*/ 465709 w 609549"/>
                    <a:gd name="connsiteY80" fmla="*/ 139911 h 586216"/>
                    <a:gd name="connsiteX81" fmla="*/ 542131 w 609549"/>
                    <a:gd name="connsiteY81" fmla="*/ 216227 h 586216"/>
                    <a:gd name="connsiteX82" fmla="*/ 538655 w 609549"/>
                    <a:gd name="connsiteY82" fmla="*/ 235246 h 586216"/>
                    <a:gd name="connsiteX83" fmla="*/ 442187 w 609549"/>
                    <a:gd name="connsiteY83" fmla="*/ 237528 h 586216"/>
                    <a:gd name="connsiteX84" fmla="*/ 399238 w 609549"/>
                    <a:gd name="connsiteY84" fmla="*/ 280370 h 586216"/>
                    <a:gd name="connsiteX85" fmla="*/ 328482 w 609549"/>
                    <a:gd name="connsiteY85" fmla="*/ 209712 h 586216"/>
                    <a:gd name="connsiteX86" fmla="*/ 372240 w 609549"/>
                    <a:gd name="connsiteY86" fmla="*/ 166015 h 586216"/>
                    <a:gd name="connsiteX87" fmla="*/ 400571 w 609549"/>
                    <a:gd name="connsiteY87" fmla="*/ 36064 h 586216"/>
                    <a:gd name="connsiteX88" fmla="*/ 503105 w 609549"/>
                    <a:gd name="connsiteY88" fmla="*/ 953 h 586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</a:cxnLst>
                  <a:rect l="l" t="t" r="r" b="b"/>
                  <a:pathLst>
                    <a:path w="609549" h="586216">
                      <a:moveTo>
                        <a:pt x="61288" y="383285"/>
                      </a:moveTo>
                      <a:cubicBezTo>
                        <a:pt x="64829" y="383106"/>
                        <a:pt x="68448" y="384367"/>
                        <a:pt x="71162" y="387101"/>
                      </a:cubicBezTo>
                      <a:lnTo>
                        <a:pt x="120018" y="435892"/>
                      </a:lnTo>
                      <a:cubicBezTo>
                        <a:pt x="125113" y="440933"/>
                        <a:pt x="125113" y="449160"/>
                        <a:pt x="120018" y="454200"/>
                      </a:cubicBezTo>
                      <a:lnTo>
                        <a:pt x="56639" y="517543"/>
                      </a:lnTo>
                      <a:cubicBezTo>
                        <a:pt x="50211" y="523963"/>
                        <a:pt x="39211" y="522013"/>
                        <a:pt x="35592" y="513644"/>
                      </a:cubicBezTo>
                      <a:cubicBezTo>
                        <a:pt x="17783" y="472794"/>
                        <a:pt x="23211" y="424288"/>
                        <a:pt x="51877" y="388099"/>
                      </a:cubicBezTo>
                      <a:cubicBezTo>
                        <a:pt x="54282" y="385079"/>
                        <a:pt x="57746" y="383463"/>
                        <a:pt x="61288" y="383285"/>
                      </a:cubicBezTo>
                      <a:close/>
                      <a:moveTo>
                        <a:pt x="235245" y="302810"/>
                      </a:moveTo>
                      <a:lnTo>
                        <a:pt x="306042" y="373466"/>
                      </a:lnTo>
                      <a:lnTo>
                        <a:pt x="258717" y="420680"/>
                      </a:lnTo>
                      <a:cubicBezTo>
                        <a:pt x="274667" y="464329"/>
                        <a:pt x="265192" y="515300"/>
                        <a:pt x="230246" y="550152"/>
                      </a:cubicBezTo>
                      <a:cubicBezTo>
                        <a:pt x="192919" y="587430"/>
                        <a:pt x="137644" y="595798"/>
                        <a:pt x="92223" y="575305"/>
                      </a:cubicBezTo>
                      <a:cubicBezTo>
                        <a:pt x="84701" y="571882"/>
                        <a:pt x="82892" y="561992"/>
                        <a:pt x="88748" y="556143"/>
                      </a:cubicBezTo>
                      <a:lnTo>
                        <a:pt x="165115" y="479877"/>
                      </a:lnTo>
                      <a:cubicBezTo>
                        <a:pt x="174399" y="470605"/>
                        <a:pt x="174399" y="455580"/>
                        <a:pt x="165115" y="446308"/>
                      </a:cubicBezTo>
                      <a:lnTo>
                        <a:pt x="88700" y="369995"/>
                      </a:lnTo>
                      <a:cubicBezTo>
                        <a:pt x="82844" y="364194"/>
                        <a:pt x="84653" y="354399"/>
                        <a:pt x="92128" y="350976"/>
                      </a:cubicBezTo>
                      <a:cubicBezTo>
                        <a:pt x="122789" y="337092"/>
                        <a:pt x="157973" y="336379"/>
                        <a:pt x="189111" y="348884"/>
                      </a:cubicBezTo>
                      <a:close/>
                      <a:moveTo>
                        <a:pt x="257958" y="161679"/>
                      </a:moveTo>
                      <a:lnTo>
                        <a:pt x="317251" y="220879"/>
                      </a:lnTo>
                      <a:lnTo>
                        <a:pt x="388070" y="291586"/>
                      </a:lnTo>
                      <a:lnTo>
                        <a:pt x="604906" y="508130"/>
                      </a:lnTo>
                      <a:cubicBezTo>
                        <a:pt x="611097" y="514311"/>
                        <a:pt x="611097" y="524344"/>
                        <a:pt x="604906" y="530526"/>
                      </a:cubicBezTo>
                      <a:lnTo>
                        <a:pt x="556567" y="578789"/>
                      </a:lnTo>
                      <a:cubicBezTo>
                        <a:pt x="553471" y="581880"/>
                        <a:pt x="549423" y="583449"/>
                        <a:pt x="545327" y="583449"/>
                      </a:cubicBezTo>
                      <a:cubicBezTo>
                        <a:pt x="541279" y="583449"/>
                        <a:pt x="537231" y="581880"/>
                        <a:pt x="534135" y="578789"/>
                      </a:cubicBezTo>
                      <a:lnTo>
                        <a:pt x="317251" y="362293"/>
                      </a:lnTo>
                      <a:lnTo>
                        <a:pt x="246481" y="291586"/>
                      </a:lnTo>
                      <a:lnTo>
                        <a:pt x="187140" y="232339"/>
                      </a:lnTo>
                      <a:close/>
                      <a:moveTo>
                        <a:pt x="58606" y="160814"/>
                      </a:moveTo>
                      <a:lnTo>
                        <a:pt x="126401" y="228498"/>
                      </a:lnTo>
                      <a:lnTo>
                        <a:pt x="111975" y="242899"/>
                      </a:lnTo>
                      <a:lnTo>
                        <a:pt x="119307" y="250219"/>
                      </a:lnTo>
                      <a:cubicBezTo>
                        <a:pt x="126877" y="257824"/>
                        <a:pt x="126877" y="270087"/>
                        <a:pt x="119307" y="277692"/>
                      </a:cubicBezTo>
                      <a:lnTo>
                        <a:pt x="115641" y="281352"/>
                      </a:lnTo>
                      <a:cubicBezTo>
                        <a:pt x="108024" y="288909"/>
                        <a:pt x="95741" y="288909"/>
                        <a:pt x="88123" y="281352"/>
                      </a:cubicBezTo>
                      <a:lnTo>
                        <a:pt x="5712" y="199029"/>
                      </a:lnTo>
                      <a:cubicBezTo>
                        <a:pt x="-1905" y="191424"/>
                        <a:pt x="-1905" y="179161"/>
                        <a:pt x="5712" y="171604"/>
                      </a:cubicBezTo>
                      <a:lnTo>
                        <a:pt x="9378" y="167944"/>
                      </a:lnTo>
                      <a:cubicBezTo>
                        <a:pt x="16948" y="160339"/>
                        <a:pt x="29231" y="160339"/>
                        <a:pt x="36849" y="167944"/>
                      </a:cubicBezTo>
                      <a:lnTo>
                        <a:pt x="44180" y="175264"/>
                      </a:lnTo>
                      <a:close/>
                      <a:moveTo>
                        <a:pt x="585775" y="66370"/>
                      </a:moveTo>
                      <a:cubicBezTo>
                        <a:pt x="589775" y="67101"/>
                        <a:pt x="593430" y="69680"/>
                        <a:pt x="595263" y="73839"/>
                      </a:cubicBezTo>
                      <a:cubicBezTo>
                        <a:pt x="613072" y="114675"/>
                        <a:pt x="607644" y="163212"/>
                        <a:pt x="578978" y="199341"/>
                      </a:cubicBezTo>
                      <a:cubicBezTo>
                        <a:pt x="574168" y="205379"/>
                        <a:pt x="565121" y="205854"/>
                        <a:pt x="559693" y="200387"/>
                      </a:cubicBezTo>
                      <a:lnTo>
                        <a:pt x="510789" y="151612"/>
                      </a:lnTo>
                      <a:cubicBezTo>
                        <a:pt x="505742" y="146526"/>
                        <a:pt x="505742" y="138349"/>
                        <a:pt x="510789" y="133262"/>
                      </a:cubicBezTo>
                      <a:lnTo>
                        <a:pt x="574216" y="69988"/>
                      </a:lnTo>
                      <a:cubicBezTo>
                        <a:pt x="577430" y="66756"/>
                        <a:pt x="581775" y="65639"/>
                        <a:pt x="585775" y="66370"/>
                      </a:cubicBezTo>
                      <a:close/>
                      <a:moveTo>
                        <a:pt x="158702" y="26758"/>
                      </a:moveTo>
                      <a:cubicBezTo>
                        <a:pt x="163655" y="26758"/>
                        <a:pt x="168654" y="28660"/>
                        <a:pt x="172463" y="32464"/>
                      </a:cubicBezTo>
                      <a:lnTo>
                        <a:pt x="179701" y="39691"/>
                      </a:lnTo>
                      <a:lnTo>
                        <a:pt x="246935" y="106831"/>
                      </a:lnTo>
                      <a:lnTo>
                        <a:pt x="254886" y="114819"/>
                      </a:lnTo>
                      <a:cubicBezTo>
                        <a:pt x="261457" y="121334"/>
                        <a:pt x="262362" y="131414"/>
                        <a:pt x="257600" y="138879"/>
                      </a:cubicBezTo>
                      <a:cubicBezTo>
                        <a:pt x="256839" y="140068"/>
                        <a:pt x="255934" y="141209"/>
                        <a:pt x="254886" y="142255"/>
                      </a:cubicBezTo>
                      <a:lnTo>
                        <a:pt x="252315" y="144823"/>
                      </a:lnTo>
                      <a:lnTo>
                        <a:pt x="246696" y="150434"/>
                      </a:lnTo>
                      <a:lnTo>
                        <a:pt x="175892" y="221140"/>
                      </a:lnTo>
                      <a:lnTo>
                        <a:pt x="172463" y="224611"/>
                      </a:lnTo>
                      <a:cubicBezTo>
                        <a:pt x="171702" y="225324"/>
                        <a:pt x="170940" y="225990"/>
                        <a:pt x="170130" y="226560"/>
                      </a:cubicBezTo>
                      <a:cubicBezTo>
                        <a:pt x="167749" y="228319"/>
                        <a:pt x="165083" y="229413"/>
                        <a:pt x="162274" y="229936"/>
                      </a:cubicBezTo>
                      <a:cubicBezTo>
                        <a:pt x="161083" y="230174"/>
                        <a:pt x="159893" y="230269"/>
                        <a:pt x="158702" y="230269"/>
                      </a:cubicBezTo>
                      <a:cubicBezTo>
                        <a:pt x="153703" y="230269"/>
                        <a:pt x="148751" y="228367"/>
                        <a:pt x="144942" y="224611"/>
                      </a:cubicBezTo>
                      <a:lnTo>
                        <a:pt x="137609" y="217288"/>
                      </a:lnTo>
                      <a:lnTo>
                        <a:pt x="69804" y="149578"/>
                      </a:lnTo>
                      <a:lnTo>
                        <a:pt x="62519" y="142255"/>
                      </a:lnTo>
                      <a:cubicBezTo>
                        <a:pt x="54900" y="134647"/>
                        <a:pt x="54900" y="122380"/>
                        <a:pt x="62519" y="114819"/>
                      </a:cubicBezTo>
                      <a:lnTo>
                        <a:pt x="144942" y="32464"/>
                      </a:lnTo>
                      <a:cubicBezTo>
                        <a:pt x="148751" y="28660"/>
                        <a:pt x="153750" y="26758"/>
                        <a:pt x="158702" y="26758"/>
                      </a:cubicBezTo>
                      <a:close/>
                      <a:moveTo>
                        <a:pt x="254809" y="6542"/>
                      </a:moveTo>
                      <a:cubicBezTo>
                        <a:pt x="277279" y="4029"/>
                        <a:pt x="300492" y="9424"/>
                        <a:pt x="321015" y="29913"/>
                      </a:cubicBezTo>
                      <a:cubicBezTo>
                        <a:pt x="380347" y="89193"/>
                        <a:pt x="337205" y="46124"/>
                        <a:pt x="260017" y="97465"/>
                      </a:cubicBezTo>
                      <a:lnTo>
                        <a:pt x="193067" y="30626"/>
                      </a:lnTo>
                      <a:cubicBezTo>
                        <a:pt x="210614" y="19479"/>
                        <a:pt x="232340" y="9056"/>
                        <a:pt x="254809" y="6542"/>
                      </a:cubicBezTo>
                      <a:close/>
                      <a:moveTo>
                        <a:pt x="503105" y="953"/>
                      </a:moveTo>
                      <a:cubicBezTo>
                        <a:pt x="515252" y="2468"/>
                        <a:pt x="527216" y="5788"/>
                        <a:pt x="538560" y="10911"/>
                      </a:cubicBezTo>
                      <a:cubicBezTo>
                        <a:pt x="546131" y="14334"/>
                        <a:pt x="547940" y="24224"/>
                        <a:pt x="542083" y="30073"/>
                      </a:cubicBezTo>
                      <a:lnTo>
                        <a:pt x="465709" y="106341"/>
                      </a:lnTo>
                      <a:cubicBezTo>
                        <a:pt x="456424" y="115613"/>
                        <a:pt x="456424" y="130639"/>
                        <a:pt x="465709" y="139911"/>
                      </a:cubicBezTo>
                      <a:lnTo>
                        <a:pt x="542131" y="216227"/>
                      </a:lnTo>
                      <a:cubicBezTo>
                        <a:pt x="547940" y="222028"/>
                        <a:pt x="546178" y="231823"/>
                        <a:pt x="538655" y="235246"/>
                      </a:cubicBezTo>
                      <a:cubicBezTo>
                        <a:pt x="508181" y="249035"/>
                        <a:pt x="473184" y="249844"/>
                        <a:pt x="442187" y="237528"/>
                      </a:cubicBezTo>
                      <a:lnTo>
                        <a:pt x="399238" y="280370"/>
                      </a:lnTo>
                      <a:lnTo>
                        <a:pt x="328482" y="209712"/>
                      </a:lnTo>
                      <a:lnTo>
                        <a:pt x="372240" y="166015"/>
                      </a:lnTo>
                      <a:cubicBezTo>
                        <a:pt x="356051" y="122270"/>
                        <a:pt x="365527" y="71060"/>
                        <a:pt x="400571" y="36064"/>
                      </a:cubicBezTo>
                      <a:cubicBezTo>
                        <a:pt x="428569" y="8106"/>
                        <a:pt x="466664" y="-3592"/>
                        <a:pt x="503105" y="9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4" name="îṧľíďe">
                <a:extLst>
                  <a:ext uri="{FF2B5EF4-FFF2-40B4-BE49-F238E27FC236}">
                    <a16:creationId xmlns:a16="http://schemas.microsoft.com/office/drawing/2014/main" xmlns="" id="{1859E6CE-C286-48A4-9BAD-D6714A70A631}"/>
                  </a:ext>
                </a:extLst>
              </p:cNvPr>
              <p:cNvGrpSpPr/>
              <p:nvPr/>
            </p:nvGrpSpPr>
            <p:grpSpPr>
              <a:xfrm>
                <a:off x="7674980" y="2403474"/>
                <a:ext cx="720222" cy="808304"/>
                <a:chOff x="7674980" y="2403474"/>
                <a:chExt cx="720222" cy="808304"/>
              </a:xfrm>
            </p:grpSpPr>
            <p:sp>
              <p:nvSpPr>
                <p:cNvPr id="15" name="íṥ1iḋe">
                  <a:extLst>
                    <a:ext uri="{FF2B5EF4-FFF2-40B4-BE49-F238E27FC236}">
                      <a16:creationId xmlns:a16="http://schemas.microsoft.com/office/drawing/2014/main" xmlns="" id="{5FC16CD9-695F-4983-B391-0F761A6B79A5}"/>
                    </a:ext>
                  </a:extLst>
                </p:cNvPr>
                <p:cNvSpPr/>
                <p:nvPr/>
              </p:nvSpPr>
              <p:spPr>
                <a:xfrm>
                  <a:off x="7674980" y="2403474"/>
                  <a:ext cx="720222" cy="808304"/>
                </a:xfrm>
                <a:custGeom>
                  <a:avLst/>
                  <a:gdLst>
                    <a:gd name="connsiteX0" fmla="*/ 316070 w 720222"/>
                    <a:gd name="connsiteY0" fmla="*/ 0 h 808304"/>
                    <a:gd name="connsiteX1" fmla="*/ 720222 w 720222"/>
                    <a:gd name="connsiteY1" fmla="*/ 404152 h 808304"/>
                    <a:gd name="connsiteX2" fmla="*/ 316070 w 720222"/>
                    <a:gd name="connsiteY2" fmla="*/ 808304 h 808304"/>
                    <a:gd name="connsiteX3" fmla="*/ 30291 w 720222"/>
                    <a:gd name="connsiteY3" fmla="*/ 689931 h 808304"/>
                    <a:gd name="connsiteX4" fmla="*/ 0 w 720222"/>
                    <a:gd name="connsiteY4" fmla="*/ 653217 h 808304"/>
                    <a:gd name="connsiteX5" fmla="*/ 19059 w 720222"/>
                    <a:gd name="connsiteY5" fmla="*/ 630117 h 808304"/>
                    <a:gd name="connsiteX6" fmla="*/ 88082 w 720222"/>
                    <a:gd name="connsiteY6" fmla="*/ 404152 h 808304"/>
                    <a:gd name="connsiteX7" fmla="*/ 19059 w 720222"/>
                    <a:gd name="connsiteY7" fmla="*/ 178187 h 808304"/>
                    <a:gd name="connsiteX8" fmla="*/ 0 w 720222"/>
                    <a:gd name="connsiteY8" fmla="*/ 155087 h 808304"/>
                    <a:gd name="connsiteX9" fmla="*/ 30291 w 720222"/>
                    <a:gd name="connsiteY9" fmla="*/ 118373 h 808304"/>
                    <a:gd name="connsiteX10" fmla="*/ 316070 w 720222"/>
                    <a:gd name="connsiteY10" fmla="*/ 0 h 80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20222" h="808304">
                      <a:moveTo>
                        <a:pt x="316070" y="0"/>
                      </a:moveTo>
                      <a:cubicBezTo>
                        <a:pt x="539277" y="0"/>
                        <a:pt x="720222" y="180945"/>
                        <a:pt x="720222" y="404152"/>
                      </a:cubicBezTo>
                      <a:cubicBezTo>
                        <a:pt x="720222" y="627359"/>
                        <a:pt x="539277" y="808304"/>
                        <a:pt x="316070" y="808304"/>
                      </a:cubicBezTo>
                      <a:cubicBezTo>
                        <a:pt x="204467" y="808304"/>
                        <a:pt x="103429" y="763068"/>
                        <a:pt x="30291" y="689931"/>
                      </a:cubicBezTo>
                      <a:lnTo>
                        <a:pt x="0" y="653217"/>
                      </a:lnTo>
                      <a:lnTo>
                        <a:pt x="19059" y="630117"/>
                      </a:lnTo>
                      <a:cubicBezTo>
                        <a:pt x="62637" y="565614"/>
                        <a:pt x="88082" y="487855"/>
                        <a:pt x="88082" y="404152"/>
                      </a:cubicBezTo>
                      <a:cubicBezTo>
                        <a:pt x="88082" y="320450"/>
                        <a:pt x="62637" y="242690"/>
                        <a:pt x="19059" y="178187"/>
                      </a:cubicBezTo>
                      <a:lnTo>
                        <a:pt x="0" y="155087"/>
                      </a:lnTo>
                      <a:lnTo>
                        <a:pt x="30291" y="118373"/>
                      </a:lnTo>
                      <a:cubicBezTo>
                        <a:pt x="103429" y="45236"/>
                        <a:pt x="204467" y="0"/>
                        <a:pt x="31607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57150">
                  <a:solidFill>
                    <a:schemeClr val="bg1"/>
                  </a:solidFill>
                  <a:miter lim="400000"/>
                </a:ln>
              </p:spPr>
              <p:txBody>
                <a:bodyPr wrap="square" lIns="19050" tIns="19050" rIns="19050" bIns="19050" anchor="ctr">
                  <a:noAutofit/>
                </a:bodyPr>
                <a:lstStyle/>
                <a:p>
                  <a:endParaRPr sz="2000"/>
                </a:p>
              </p:txBody>
            </p:sp>
            <p:sp>
              <p:nvSpPr>
                <p:cNvPr id="16" name="ïṣļîḍé">
                  <a:extLst>
                    <a:ext uri="{FF2B5EF4-FFF2-40B4-BE49-F238E27FC236}">
                      <a16:creationId xmlns:a16="http://schemas.microsoft.com/office/drawing/2014/main" xmlns="" id="{FD9B3708-B9D3-4235-B4E4-CDADFCF08B5B}"/>
                    </a:ext>
                  </a:extLst>
                </p:cNvPr>
                <p:cNvSpPr/>
                <p:nvPr/>
              </p:nvSpPr>
              <p:spPr bwMode="auto">
                <a:xfrm>
                  <a:off x="7807983" y="2659449"/>
                  <a:ext cx="366134" cy="296354"/>
                </a:xfrm>
                <a:custGeom>
                  <a:avLst/>
                  <a:gdLst>
                    <a:gd name="connsiteX0" fmla="*/ 355420 w 607568"/>
                    <a:gd name="connsiteY0" fmla="*/ 250307 h 491771"/>
                    <a:gd name="connsiteX1" fmla="*/ 352312 w 607568"/>
                    <a:gd name="connsiteY1" fmla="*/ 251812 h 491771"/>
                    <a:gd name="connsiteX2" fmla="*/ 321042 w 607568"/>
                    <a:gd name="connsiteY2" fmla="*/ 289814 h 491771"/>
                    <a:gd name="connsiteX3" fmla="*/ 321513 w 607568"/>
                    <a:gd name="connsiteY3" fmla="*/ 295364 h 491771"/>
                    <a:gd name="connsiteX4" fmla="*/ 369736 w 607568"/>
                    <a:gd name="connsiteY4" fmla="*/ 338257 h 491771"/>
                    <a:gd name="connsiteX5" fmla="*/ 371997 w 607568"/>
                    <a:gd name="connsiteY5" fmla="*/ 339104 h 491771"/>
                    <a:gd name="connsiteX6" fmla="*/ 373127 w 607568"/>
                    <a:gd name="connsiteY6" fmla="*/ 338916 h 491771"/>
                    <a:gd name="connsiteX7" fmla="*/ 375293 w 607568"/>
                    <a:gd name="connsiteY7" fmla="*/ 336282 h 491771"/>
                    <a:gd name="connsiteX8" fmla="*/ 383676 w 607568"/>
                    <a:gd name="connsiteY8" fmla="*/ 279467 h 491771"/>
                    <a:gd name="connsiteX9" fmla="*/ 376424 w 607568"/>
                    <a:gd name="connsiteY9" fmla="*/ 263287 h 491771"/>
                    <a:gd name="connsiteX10" fmla="*/ 357681 w 607568"/>
                    <a:gd name="connsiteY10" fmla="*/ 250965 h 491771"/>
                    <a:gd name="connsiteX11" fmla="*/ 355420 w 607568"/>
                    <a:gd name="connsiteY11" fmla="*/ 250307 h 491771"/>
                    <a:gd name="connsiteX12" fmla="*/ 258879 w 607568"/>
                    <a:gd name="connsiteY12" fmla="*/ 250307 h 491771"/>
                    <a:gd name="connsiteX13" fmla="*/ 256712 w 607568"/>
                    <a:gd name="connsiteY13" fmla="*/ 250965 h 491771"/>
                    <a:gd name="connsiteX14" fmla="*/ 237969 w 607568"/>
                    <a:gd name="connsiteY14" fmla="*/ 263287 h 491771"/>
                    <a:gd name="connsiteX15" fmla="*/ 230717 w 607568"/>
                    <a:gd name="connsiteY15" fmla="*/ 279467 h 491771"/>
                    <a:gd name="connsiteX16" fmla="*/ 239100 w 607568"/>
                    <a:gd name="connsiteY16" fmla="*/ 336282 h 491771"/>
                    <a:gd name="connsiteX17" fmla="*/ 241266 w 607568"/>
                    <a:gd name="connsiteY17" fmla="*/ 338916 h 491771"/>
                    <a:gd name="connsiteX18" fmla="*/ 242396 w 607568"/>
                    <a:gd name="connsiteY18" fmla="*/ 339104 h 491771"/>
                    <a:gd name="connsiteX19" fmla="*/ 244657 w 607568"/>
                    <a:gd name="connsiteY19" fmla="*/ 338257 h 491771"/>
                    <a:gd name="connsiteX20" fmla="*/ 292880 w 607568"/>
                    <a:gd name="connsiteY20" fmla="*/ 295364 h 491771"/>
                    <a:gd name="connsiteX21" fmla="*/ 293351 w 607568"/>
                    <a:gd name="connsiteY21" fmla="*/ 289814 h 491771"/>
                    <a:gd name="connsiteX22" fmla="*/ 261987 w 607568"/>
                    <a:gd name="connsiteY22" fmla="*/ 251812 h 491771"/>
                    <a:gd name="connsiteX23" fmla="*/ 258879 w 607568"/>
                    <a:gd name="connsiteY23" fmla="*/ 250307 h 491771"/>
                    <a:gd name="connsiteX24" fmla="*/ 500465 w 607568"/>
                    <a:gd name="connsiteY24" fmla="*/ 66049 h 491771"/>
                    <a:gd name="connsiteX25" fmla="*/ 565743 w 607568"/>
                    <a:gd name="connsiteY25" fmla="*/ 130673 h 491771"/>
                    <a:gd name="connsiteX26" fmla="*/ 566120 w 607568"/>
                    <a:gd name="connsiteY26" fmla="*/ 130673 h 491771"/>
                    <a:gd name="connsiteX27" fmla="*/ 580250 w 607568"/>
                    <a:gd name="connsiteY27" fmla="*/ 160962 h 491771"/>
                    <a:gd name="connsiteX28" fmla="*/ 560939 w 607568"/>
                    <a:gd name="connsiteY28" fmla="*/ 182503 h 491771"/>
                    <a:gd name="connsiteX29" fmla="*/ 531927 w 607568"/>
                    <a:gd name="connsiteY29" fmla="*/ 223799 h 491771"/>
                    <a:gd name="connsiteX30" fmla="*/ 528253 w 607568"/>
                    <a:gd name="connsiteY30" fmla="*/ 234240 h 491771"/>
                    <a:gd name="connsiteX31" fmla="*/ 530797 w 607568"/>
                    <a:gd name="connsiteY31" fmla="*/ 246281 h 491771"/>
                    <a:gd name="connsiteX32" fmla="*/ 545868 w 607568"/>
                    <a:gd name="connsiteY32" fmla="*/ 261143 h 491771"/>
                    <a:gd name="connsiteX33" fmla="*/ 558961 w 607568"/>
                    <a:gd name="connsiteY33" fmla="*/ 263777 h 491771"/>
                    <a:gd name="connsiteX34" fmla="*/ 597299 w 607568"/>
                    <a:gd name="connsiteY34" fmla="*/ 301968 h 491771"/>
                    <a:gd name="connsiteX35" fmla="*/ 607002 w 607568"/>
                    <a:gd name="connsiteY35" fmla="*/ 350788 h 491771"/>
                    <a:gd name="connsiteX36" fmla="*/ 601256 w 607568"/>
                    <a:gd name="connsiteY36" fmla="*/ 373835 h 491771"/>
                    <a:gd name="connsiteX37" fmla="*/ 579685 w 607568"/>
                    <a:gd name="connsiteY37" fmla="*/ 384088 h 491771"/>
                    <a:gd name="connsiteX38" fmla="*/ 490386 w 607568"/>
                    <a:gd name="connsiteY38" fmla="*/ 384088 h 491771"/>
                    <a:gd name="connsiteX39" fmla="*/ 467685 w 607568"/>
                    <a:gd name="connsiteY39" fmla="*/ 310058 h 491771"/>
                    <a:gd name="connsiteX40" fmla="*/ 431702 w 607568"/>
                    <a:gd name="connsiteY40" fmla="*/ 267445 h 491771"/>
                    <a:gd name="connsiteX41" fmla="*/ 441969 w 607568"/>
                    <a:gd name="connsiteY41" fmla="*/ 263777 h 491771"/>
                    <a:gd name="connsiteX42" fmla="*/ 455157 w 607568"/>
                    <a:gd name="connsiteY42" fmla="*/ 261237 h 491771"/>
                    <a:gd name="connsiteX43" fmla="*/ 470228 w 607568"/>
                    <a:gd name="connsiteY43" fmla="*/ 246281 h 491771"/>
                    <a:gd name="connsiteX44" fmla="*/ 472677 w 607568"/>
                    <a:gd name="connsiteY44" fmla="*/ 234240 h 491771"/>
                    <a:gd name="connsiteX45" fmla="*/ 469098 w 607568"/>
                    <a:gd name="connsiteY45" fmla="*/ 223893 h 491771"/>
                    <a:gd name="connsiteX46" fmla="*/ 439991 w 607568"/>
                    <a:gd name="connsiteY46" fmla="*/ 182503 h 491771"/>
                    <a:gd name="connsiteX47" fmla="*/ 426144 w 607568"/>
                    <a:gd name="connsiteY47" fmla="*/ 172720 h 491771"/>
                    <a:gd name="connsiteX48" fmla="*/ 441404 w 607568"/>
                    <a:gd name="connsiteY48" fmla="*/ 143278 h 491771"/>
                    <a:gd name="connsiteX49" fmla="*/ 439708 w 607568"/>
                    <a:gd name="connsiteY49" fmla="*/ 107438 h 491771"/>
                    <a:gd name="connsiteX50" fmla="*/ 500465 w 607568"/>
                    <a:gd name="connsiteY50" fmla="*/ 66049 h 491771"/>
                    <a:gd name="connsiteX51" fmla="*/ 107100 w 607568"/>
                    <a:gd name="connsiteY51" fmla="*/ 66049 h 491771"/>
                    <a:gd name="connsiteX52" fmla="*/ 171341 w 607568"/>
                    <a:gd name="connsiteY52" fmla="*/ 123618 h 491771"/>
                    <a:gd name="connsiteX53" fmla="*/ 172849 w 607568"/>
                    <a:gd name="connsiteY53" fmla="*/ 143278 h 491771"/>
                    <a:gd name="connsiteX54" fmla="*/ 184246 w 607568"/>
                    <a:gd name="connsiteY54" fmla="*/ 168205 h 491771"/>
                    <a:gd name="connsiteX55" fmla="*/ 167574 w 607568"/>
                    <a:gd name="connsiteY55" fmla="*/ 182503 h 491771"/>
                    <a:gd name="connsiteX56" fmla="*/ 138468 w 607568"/>
                    <a:gd name="connsiteY56" fmla="*/ 223799 h 491771"/>
                    <a:gd name="connsiteX57" fmla="*/ 134794 w 607568"/>
                    <a:gd name="connsiteY57" fmla="*/ 234240 h 491771"/>
                    <a:gd name="connsiteX58" fmla="*/ 137337 w 607568"/>
                    <a:gd name="connsiteY58" fmla="*/ 246281 h 491771"/>
                    <a:gd name="connsiteX59" fmla="*/ 152408 w 607568"/>
                    <a:gd name="connsiteY59" fmla="*/ 261143 h 491771"/>
                    <a:gd name="connsiteX60" fmla="*/ 165596 w 607568"/>
                    <a:gd name="connsiteY60" fmla="*/ 263777 h 491771"/>
                    <a:gd name="connsiteX61" fmla="*/ 179442 w 607568"/>
                    <a:gd name="connsiteY61" fmla="*/ 268856 h 491771"/>
                    <a:gd name="connsiteX62" fmla="*/ 146662 w 607568"/>
                    <a:gd name="connsiteY62" fmla="*/ 310058 h 491771"/>
                    <a:gd name="connsiteX63" fmla="*/ 123867 w 607568"/>
                    <a:gd name="connsiteY63" fmla="*/ 384088 h 491771"/>
                    <a:gd name="connsiteX64" fmla="*/ 27883 w 607568"/>
                    <a:gd name="connsiteY64" fmla="*/ 384088 h 491771"/>
                    <a:gd name="connsiteX65" fmla="*/ 6312 w 607568"/>
                    <a:gd name="connsiteY65" fmla="*/ 373835 h 491771"/>
                    <a:gd name="connsiteX66" fmla="*/ 566 w 607568"/>
                    <a:gd name="connsiteY66" fmla="*/ 350788 h 491771"/>
                    <a:gd name="connsiteX67" fmla="*/ 10268 w 607568"/>
                    <a:gd name="connsiteY67" fmla="*/ 301968 h 491771"/>
                    <a:gd name="connsiteX68" fmla="*/ 48606 w 607568"/>
                    <a:gd name="connsiteY68" fmla="*/ 263777 h 491771"/>
                    <a:gd name="connsiteX69" fmla="*/ 61699 w 607568"/>
                    <a:gd name="connsiteY69" fmla="*/ 261237 h 491771"/>
                    <a:gd name="connsiteX70" fmla="*/ 76770 w 607568"/>
                    <a:gd name="connsiteY70" fmla="*/ 246281 h 491771"/>
                    <a:gd name="connsiteX71" fmla="*/ 79313 w 607568"/>
                    <a:gd name="connsiteY71" fmla="*/ 234240 h 491771"/>
                    <a:gd name="connsiteX72" fmla="*/ 75639 w 607568"/>
                    <a:gd name="connsiteY72" fmla="*/ 223893 h 491771"/>
                    <a:gd name="connsiteX73" fmla="*/ 46628 w 607568"/>
                    <a:gd name="connsiteY73" fmla="*/ 182503 h 491771"/>
                    <a:gd name="connsiteX74" fmla="*/ 27318 w 607568"/>
                    <a:gd name="connsiteY74" fmla="*/ 160962 h 491771"/>
                    <a:gd name="connsiteX75" fmla="*/ 41447 w 607568"/>
                    <a:gd name="connsiteY75" fmla="*/ 130673 h 491771"/>
                    <a:gd name="connsiteX76" fmla="*/ 41824 w 607568"/>
                    <a:gd name="connsiteY76" fmla="*/ 130673 h 491771"/>
                    <a:gd name="connsiteX77" fmla="*/ 107100 w 607568"/>
                    <a:gd name="connsiteY77" fmla="*/ 66049 h 491771"/>
                    <a:gd name="connsiteX78" fmla="*/ 298626 w 607568"/>
                    <a:gd name="connsiteY78" fmla="*/ 0 h 491771"/>
                    <a:gd name="connsiteX79" fmla="*/ 315956 w 607568"/>
                    <a:gd name="connsiteY79" fmla="*/ 0 h 491771"/>
                    <a:gd name="connsiteX80" fmla="*/ 401854 w 607568"/>
                    <a:gd name="connsiteY80" fmla="*/ 85787 h 491771"/>
                    <a:gd name="connsiteX81" fmla="*/ 401854 w 607568"/>
                    <a:gd name="connsiteY81" fmla="*/ 95476 h 491771"/>
                    <a:gd name="connsiteX82" fmla="*/ 421633 w 607568"/>
                    <a:gd name="connsiteY82" fmla="*/ 138840 h 491771"/>
                    <a:gd name="connsiteX83" fmla="*/ 417960 w 607568"/>
                    <a:gd name="connsiteY83" fmla="*/ 149281 h 491771"/>
                    <a:gd name="connsiteX84" fmla="*/ 417112 w 607568"/>
                    <a:gd name="connsiteY84" fmla="*/ 151068 h 491771"/>
                    <a:gd name="connsiteX85" fmla="*/ 411273 w 607568"/>
                    <a:gd name="connsiteY85" fmla="*/ 159534 h 491771"/>
                    <a:gd name="connsiteX86" fmla="*/ 410896 w 607568"/>
                    <a:gd name="connsiteY86" fmla="*/ 159910 h 491771"/>
                    <a:gd name="connsiteX87" fmla="*/ 394037 w 607568"/>
                    <a:gd name="connsiteY87" fmla="*/ 169787 h 491771"/>
                    <a:gd name="connsiteX88" fmla="*/ 384900 w 607568"/>
                    <a:gd name="connsiteY88" fmla="*/ 189541 h 491771"/>
                    <a:gd name="connsiteX89" fmla="*/ 384712 w 607568"/>
                    <a:gd name="connsiteY89" fmla="*/ 189823 h 491771"/>
                    <a:gd name="connsiteX90" fmla="*/ 373316 w 607568"/>
                    <a:gd name="connsiteY90" fmla="*/ 207131 h 491771"/>
                    <a:gd name="connsiteX91" fmla="*/ 372750 w 607568"/>
                    <a:gd name="connsiteY91" fmla="*/ 207789 h 491771"/>
                    <a:gd name="connsiteX92" fmla="*/ 359847 w 607568"/>
                    <a:gd name="connsiteY92" fmla="*/ 222275 h 491771"/>
                    <a:gd name="connsiteX93" fmla="*/ 359188 w 607568"/>
                    <a:gd name="connsiteY93" fmla="*/ 222934 h 491771"/>
                    <a:gd name="connsiteX94" fmla="*/ 345154 w 607568"/>
                    <a:gd name="connsiteY94" fmla="*/ 234598 h 491771"/>
                    <a:gd name="connsiteX95" fmla="*/ 345625 w 607568"/>
                    <a:gd name="connsiteY95" fmla="*/ 236855 h 491771"/>
                    <a:gd name="connsiteX96" fmla="*/ 348639 w 607568"/>
                    <a:gd name="connsiteY96" fmla="*/ 235538 h 491771"/>
                    <a:gd name="connsiteX97" fmla="*/ 355514 w 607568"/>
                    <a:gd name="connsiteY97" fmla="*/ 234033 h 491771"/>
                    <a:gd name="connsiteX98" fmla="*/ 366628 w 607568"/>
                    <a:gd name="connsiteY98" fmla="*/ 237326 h 491771"/>
                    <a:gd name="connsiteX99" fmla="*/ 385371 w 607568"/>
                    <a:gd name="connsiteY99" fmla="*/ 249648 h 491771"/>
                    <a:gd name="connsiteX100" fmla="*/ 399876 w 607568"/>
                    <a:gd name="connsiteY100" fmla="*/ 279373 h 491771"/>
                    <a:gd name="connsiteX101" fmla="*/ 430016 w 607568"/>
                    <a:gd name="connsiteY101" fmla="*/ 289814 h 491771"/>
                    <a:gd name="connsiteX102" fmla="*/ 448382 w 607568"/>
                    <a:gd name="connsiteY102" fmla="*/ 316058 h 491771"/>
                    <a:gd name="connsiteX103" fmla="*/ 481630 w 607568"/>
                    <a:gd name="connsiteY103" fmla="*/ 424515 h 491771"/>
                    <a:gd name="connsiteX104" fmla="*/ 483891 w 607568"/>
                    <a:gd name="connsiteY104" fmla="*/ 436461 h 491771"/>
                    <a:gd name="connsiteX105" fmla="*/ 473718 w 607568"/>
                    <a:gd name="connsiteY105" fmla="*/ 470700 h 491771"/>
                    <a:gd name="connsiteX106" fmla="*/ 443956 w 607568"/>
                    <a:gd name="connsiteY106" fmla="*/ 490360 h 491771"/>
                    <a:gd name="connsiteX107" fmla="*/ 431805 w 607568"/>
                    <a:gd name="connsiteY107" fmla="*/ 491771 h 491771"/>
                    <a:gd name="connsiteX108" fmla="*/ 325375 w 607568"/>
                    <a:gd name="connsiteY108" fmla="*/ 491771 h 491771"/>
                    <a:gd name="connsiteX109" fmla="*/ 337430 w 607568"/>
                    <a:gd name="connsiteY109" fmla="*/ 415296 h 491771"/>
                    <a:gd name="connsiteX110" fmla="*/ 334605 w 607568"/>
                    <a:gd name="connsiteY110" fmla="*/ 389052 h 491771"/>
                    <a:gd name="connsiteX111" fmla="*/ 323962 w 607568"/>
                    <a:gd name="connsiteY111" fmla="*/ 360927 h 491771"/>
                    <a:gd name="connsiteX112" fmla="*/ 337430 w 607568"/>
                    <a:gd name="connsiteY112" fmla="*/ 347476 h 491771"/>
                    <a:gd name="connsiteX113" fmla="*/ 307196 w 607568"/>
                    <a:gd name="connsiteY113" fmla="*/ 317281 h 491771"/>
                    <a:gd name="connsiteX114" fmla="*/ 276868 w 607568"/>
                    <a:gd name="connsiteY114" fmla="*/ 347476 h 491771"/>
                    <a:gd name="connsiteX115" fmla="*/ 290337 w 607568"/>
                    <a:gd name="connsiteY115" fmla="*/ 360927 h 491771"/>
                    <a:gd name="connsiteX116" fmla="*/ 279694 w 607568"/>
                    <a:gd name="connsiteY116" fmla="*/ 389052 h 491771"/>
                    <a:gd name="connsiteX117" fmla="*/ 276963 w 607568"/>
                    <a:gd name="connsiteY117" fmla="*/ 415296 h 491771"/>
                    <a:gd name="connsiteX118" fmla="*/ 288736 w 607568"/>
                    <a:gd name="connsiteY118" fmla="*/ 491771 h 491771"/>
                    <a:gd name="connsiteX119" fmla="*/ 182493 w 607568"/>
                    <a:gd name="connsiteY119" fmla="*/ 491771 h 491771"/>
                    <a:gd name="connsiteX120" fmla="*/ 170437 w 607568"/>
                    <a:gd name="connsiteY120" fmla="*/ 490360 h 491771"/>
                    <a:gd name="connsiteX121" fmla="*/ 140675 w 607568"/>
                    <a:gd name="connsiteY121" fmla="*/ 470700 h 491771"/>
                    <a:gd name="connsiteX122" fmla="*/ 132669 w 607568"/>
                    <a:gd name="connsiteY122" fmla="*/ 424515 h 491771"/>
                    <a:gd name="connsiteX123" fmla="*/ 166011 w 607568"/>
                    <a:gd name="connsiteY123" fmla="*/ 316058 h 491771"/>
                    <a:gd name="connsiteX124" fmla="*/ 184377 w 607568"/>
                    <a:gd name="connsiteY124" fmla="*/ 289814 h 491771"/>
                    <a:gd name="connsiteX125" fmla="*/ 214517 w 607568"/>
                    <a:gd name="connsiteY125" fmla="*/ 279373 h 491771"/>
                    <a:gd name="connsiteX126" fmla="*/ 214517 w 607568"/>
                    <a:gd name="connsiteY126" fmla="*/ 279279 h 491771"/>
                    <a:gd name="connsiteX127" fmla="*/ 229022 w 607568"/>
                    <a:gd name="connsiteY127" fmla="*/ 249648 h 491771"/>
                    <a:gd name="connsiteX128" fmla="*/ 247765 w 607568"/>
                    <a:gd name="connsiteY128" fmla="*/ 237326 h 491771"/>
                    <a:gd name="connsiteX129" fmla="*/ 258879 w 607568"/>
                    <a:gd name="connsiteY129" fmla="*/ 234033 h 491771"/>
                    <a:gd name="connsiteX130" fmla="*/ 265754 w 607568"/>
                    <a:gd name="connsiteY130" fmla="*/ 235538 h 491771"/>
                    <a:gd name="connsiteX131" fmla="*/ 268768 w 607568"/>
                    <a:gd name="connsiteY131" fmla="*/ 236855 h 491771"/>
                    <a:gd name="connsiteX132" fmla="*/ 269239 w 607568"/>
                    <a:gd name="connsiteY132" fmla="*/ 234598 h 491771"/>
                    <a:gd name="connsiteX133" fmla="*/ 255205 w 607568"/>
                    <a:gd name="connsiteY133" fmla="*/ 222934 h 491771"/>
                    <a:gd name="connsiteX134" fmla="*/ 254546 w 607568"/>
                    <a:gd name="connsiteY134" fmla="*/ 222275 h 491771"/>
                    <a:gd name="connsiteX135" fmla="*/ 241548 w 607568"/>
                    <a:gd name="connsiteY135" fmla="*/ 207789 h 491771"/>
                    <a:gd name="connsiteX136" fmla="*/ 241077 w 607568"/>
                    <a:gd name="connsiteY136" fmla="*/ 207225 h 491771"/>
                    <a:gd name="connsiteX137" fmla="*/ 229681 w 607568"/>
                    <a:gd name="connsiteY137" fmla="*/ 189823 h 491771"/>
                    <a:gd name="connsiteX138" fmla="*/ 229493 w 607568"/>
                    <a:gd name="connsiteY138" fmla="*/ 189635 h 491771"/>
                    <a:gd name="connsiteX139" fmla="*/ 220356 w 607568"/>
                    <a:gd name="connsiteY139" fmla="*/ 169787 h 491771"/>
                    <a:gd name="connsiteX140" fmla="*/ 203497 w 607568"/>
                    <a:gd name="connsiteY140" fmla="*/ 159910 h 491771"/>
                    <a:gd name="connsiteX141" fmla="*/ 203120 w 607568"/>
                    <a:gd name="connsiteY141" fmla="*/ 159534 h 491771"/>
                    <a:gd name="connsiteX142" fmla="*/ 197281 w 607568"/>
                    <a:gd name="connsiteY142" fmla="*/ 151068 h 491771"/>
                    <a:gd name="connsiteX143" fmla="*/ 196433 w 607568"/>
                    <a:gd name="connsiteY143" fmla="*/ 149281 h 491771"/>
                    <a:gd name="connsiteX144" fmla="*/ 192666 w 607568"/>
                    <a:gd name="connsiteY144" fmla="*/ 138840 h 491771"/>
                    <a:gd name="connsiteX145" fmla="*/ 212727 w 607568"/>
                    <a:gd name="connsiteY145" fmla="*/ 95476 h 491771"/>
                    <a:gd name="connsiteX146" fmla="*/ 212727 w 607568"/>
                    <a:gd name="connsiteY146" fmla="*/ 85787 h 491771"/>
                    <a:gd name="connsiteX147" fmla="*/ 298626 w 607568"/>
                    <a:gd name="connsiteY147" fmla="*/ 0 h 49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</a:cxnLst>
                  <a:rect l="l" t="t" r="r" b="b"/>
                  <a:pathLst>
                    <a:path w="607568" h="491771">
                      <a:moveTo>
                        <a:pt x="355420" y="250307"/>
                      </a:moveTo>
                      <a:cubicBezTo>
                        <a:pt x="354290" y="250307"/>
                        <a:pt x="353160" y="250871"/>
                        <a:pt x="352312" y="251812"/>
                      </a:cubicBezTo>
                      <a:lnTo>
                        <a:pt x="321042" y="289814"/>
                      </a:lnTo>
                      <a:cubicBezTo>
                        <a:pt x="319723" y="291507"/>
                        <a:pt x="319912" y="293953"/>
                        <a:pt x="321513" y="295364"/>
                      </a:cubicBezTo>
                      <a:lnTo>
                        <a:pt x="369736" y="338257"/>
                      </a:lnTo>
                      <a:cubicBezTo>
                        <a:pt x="370396" y="338822"/>
                        <a:pt x="371149" y="339104"/>
                        <a:pt x="371997" y="339104"/>
                      </a:cubicBezTo>
                      <a:cubicBezTo>
                        <a:pt x="372374" y="339104"/>
                        <a:pt x="372750" y="339010"/>
                        <a:pt x="373127" y="338916"/>
                      </a:cubicBezTo>
                      <a:cubicBezTo>
                        <a:pt x="374257" y="338539"/>
                        <a:pt x="375105" y="337505"/>
                        <a:pt x="375293" y="336282"/>
                      </a:cubicBezTo>
                      <a:lnTo>
                        <a:pt x="383676" y="279467"/>
                      </a:lnTo>
                      <a:cubicBezTo>
                        <a:pt x="384618" y="273164"/>
                        <a:pt x="381792" y="266768"/>
                        <a:pt x="376424" y="263287"/>
                      </a:cubicBezTo>
                      <a:lnTo>
                        <a:pt x="357681" y="250965"/>
                      </a:lnTo>
                      <a:cubicBezTo>
                        <a:pt x="357021" y="250495"/>
                        <a:pt x="356174" y="250307"/>
                        <a:pt x="355420" y="250307"/>
                      </a:cubicBezTo>
                      <a:close/>
                      <a:moveTo>
                        <a:pt x="258879" y="250307"/>
                      </a:moveTo>
                      <a:cubicBezTo>
                        <a:pt x="258125" y="250307"/>
                        <a:pt x="257372" y="250495"/>
                        <a:pt x="256712" y="250965"/>
                      </a:cubicBezTo>
                      <a:lnTo>
                        <a:pt x="237969" y="263287"/>
                      </a:lnTo>
                      <a:cubicBezTo>
                        <a:pt x="232601" y="266768"/>
                        <a:pt x="229775" y="273164"/>
                        <a:pt x="230717" y="279467"/>
                      </a:cubicBezTo>
                      <a:lnTo>
                        <a:pt x="239100" y="336282"/>
                      </a:lnTo>
                      <a:cubicBezTo>
                        <a:pt x="239288" y="337505"/>
                        <a:pt x="240136" y="338539"/>
                        <a:pt x="241266" y="338916"/>
                      </a:cubicBezTo>
                      <a:cubicBezTo>
                        <a:pt x="241643" y="339010"/>
                        <a:pt x="242019" y="339104"/>
                        <a:pt x="242396" y="339104"/>
                      </a:cubicBezTo>
                      <a:cubicBezTo>
                        <a:pt x="243244" y="339104"/>
                        <a:pt x="243997" y="338822"/>
                        <a:pt x="244657" y="338257"/>
                      </a:cubicBezTo>
                      <a:lnTo>
                        <a:pt x="292880" y="295364"/>
                      </a:lnTo>
                      <a:cubicBezTo>
                        <a:pt x="294481" y="293953"/>
                        <a:pt x="294670" y="291507"/>
                        <a:pt x="293351" y="289814"/>
                      </a:cubicBezTo>
                      <a:lnTo>
                        <a:pt x="261987" y="251812"/>
                      </a:lnTo>
                      <a:cubicBezTo>
                        <a:pt x="261233" y="250871"/>
                        <a:pt x="260103" y="250307"/>
                        <a:pt x="258879" y="250307"/>
                      </a:cubicBezTo>
                      <a:close/>
                      <a:moveTo>
                        <a:pt x="500465" y="66049"/>
                      </a:moveTo>
                      <a:cubicBezTo>
                        <a:pt x="548129" y="66049"/>
                        <a:pt x="562447" y="93516"/>
                        <a:pt x="565743" y="130673"/>
                      </a:cubicBezTo>
                      <a:cubicBezTo>
                        <a:pt x="565932" y="130673"/>
                        <a:pt x="566026" y="130673"/>
                        <a:pt x="566120" y="130673"/>
                      </a:cubicBezTo>
                      <a:cubicBezTo>
                        <a:pt x="577141" y="133118"/>
                        <a:pt x="583358" y="146664"/>
                        <a:pt x="580250" y="160962"/>
                      </a:cubicBezTo>
                      <a:cubicBezTo>
                        <a:pt x="577706" y="172532"/>
                        <a:pt x="569700" y="180904"/>
                        <a:pt x="560939" y="182503"/>
                      </a:cubicBezTo>
                      <a:cubicBezTo>
                        <a:pt x="554628" y="199529"/>
                        <a:pt x="543796" y="214016"/>
                        <a:pt x="531927" y="223799"/>
                      </a:cubicBezTo>
                      <a:cubicBezTo>
                        <a:pt x="528913" y="226338"/>
                        <a:pt x="527500" y="230383"/>
                        <a:pt x="528253" y="234240"/>
                      </a:cubicBezTo>
                      <a:lnTo>
                        <a:pt x="530797" y="246281"/>
                      </a:lnTo>
                      <a:cubicBezTo>
                        <a:pt x="532304" y="253806"/>
                        <a:pt x="538238" y="259732"/>
                        <a:pt x="545868" y="261143"/>
                      </a:cubicBezTo>
                      <a:lnTo>
                        <a:pt x="558961" y="263777"/>
                      </a:lnTo>
                      <a:cubicBezTo>
                        <a:pt x="578366" y="267634"/>
                        <a:pt x="593437" y="282684"/>
                        <a:pt x="597299" y="301968"/>
                      </a:cubicBezTo>
                      <a:lnTo>
                        <a:pt x="607002" y="350788"/>
                      </a:lnTo>
                      <a:cubicBezTo>
                        <a:pt x="608697" y="358972"/>
                        <a:pt x="606531" y="367438"/>
                        <a:pt x="601256" y="373835"/>
                      </a:cubicBezTo>
                      <a:cubicBezTo>
                        <a:pt x="595981" y="380325"/>
                        <a:pt x="588068" y="384088"/>
                        <a:pt x="579685" y="384088"/>
                      </a:cubicBezTo>
                      <a:lnTo>
                        <a:pt x="490386" y="384088"/>
                      </a:lnTo>
                      <a:lnTo>
                        <a:pt x="467685" y="310058"/>
                      </a:lnTo>
                      <a:cubicBezTo>
                        <a:pt x="461845" y="291150"/>
                        <a:pt x="448563" y="276194"/>
                        <a:pt x="431702" y="267445"/>
                      </a:cubicBezTo>
                      <a:cubicBezTo>
                        <a:pt x="434999" y="265940"/>
                        <a:pt x="438295" y="264529"/>
                        <a:pt x="441969" y="263777"/>
                      </a:cubicBezTo>
                      <a:lnTo>
                        <a:pt x="455157" y="261237"/>
                      </a:lnTo>
                      <a:cubicBezTo>
                        <a:pt x="462692" y="259732"/>
                        <a:pt x="468627" y="253806"/>
                        <a:pt x="470228" y="246281"/>
                      </a:cubicBezTo>
                      <a:lnTo>
                        <a:pt x="472677" y="234240"/>
                      </a:lnTo>
                      <a:cubicBezTo>
                        <a:pt x="473525" y="230383"/>
                        <a:pt x="472112" y="226338"/>
                        <a:pt x="469098" y="223893"/>
                      </a:cubicBezTo>
                      <a:cubicBezTo>
                        <a:pt x="457229" y="214016"/>
                        <a:pt x="446302" y="199529"/>
                        <a:pt x="439991" y="182503"/>
                      </a:cubicBezTo>
                      <a:cubicBezTo>
                        <a:pt x="434716" y="181563"/>
                        <a:pt x="429818" y="177894"/>
                        <a:pt x="426144" y="172720"/>
                      </a:cubicBezTo>
                      <a:cubicBezTo>
                        <a:pt x="433303" y="164725"/>
                        <a:pt x="438861" y="154754"/>
                        <a:pt x="441404" y="143278"/>
                      </a:cubicBezTo>
                      <a:cubicBezTo>
                        <a:pt x="444324" y="130485"/>
                        <a:pt x="443476" y="118068"/>
                        <a:pt x="439708" y="107438"/>
                      </a:cubicBezTo>
                      <a:cubicBezTo>
                        <a:pt x="447244" y="82699"/>
                        <a:pt x="464200" y="66049"/>
                        <a:pt x="500465" y="66049"/>
                      </a:cubicBezTo>
                      <a:close/>
                      <a:moveTo>
                        <a:pt x="107100" y="66049"/>
                      </a:moveTo>
                      <a:cubicBezTo>
                        <a:pt x="151561" y="66049"/>
                        <a:pt x="166820" y="90130"/>
                        <a:pt x="171341" y="123618"/>
                      </a:cubicBezTo>
                      <a:cubicBezTo>
                        <a:pt x="170965" y="129920"/>
                        <a:pt x="171436" y="136505"/>
                        <a:pt x="172849" y="143278"/>
                      </a:cubicBezTo>
                      <a:cubicBezTo>
                        <a:pt x="174921" y="152590"/>
                        <a:pt x="178971" y="161056"/>
                        <a:pt x="184246" y="168205"/>
                      </a:cubicBezTo>
                      <a:cubicBezTo>
                        <a:pt x="180573" y="175919"/>
                        <a:pt x="174356" y="181281"/>
                        <a:pt x="167574" y="182503"/>
                      </a:cubicBezTo>
                      <a:cubicBezTo>
                        <a:pt x="161263" y="199529"/>
                        <a:pt x="150336" y="214016"/>
                        <a:pt x="138468" y="223799"/>
                      </a:cubicBezTo>
                      <a:cubicBezTo>
                        <a:pt x="135453" y="226338"/>
                        <a:pt x="134040" y="230383"/>
                        <a:pt x="134794" y="234240"/>
                      </a:cubicBezTo>
                      <a:lnTo>
                        <a:pt x="137337" y="246281"/>
                      </a:lnTo>
                      <a:cubicBezTo>
                        <a:pt x="138939" y="253806"/>
                        <a:pt x="144873" y="259732"/>
                        <a:pt x="152408" y="261143"/>
                      </a:cubicBezTo>
                      <a:lnTo>
                        <a:pt x="165596" y="263777"/>
                      </a:lnTo>
                      <a:cubicBezTo>
                        <a:pt x="170494" y="264812"/>
                        <a:pt x="175203" y="266505"/>
                        <a:pt x="179442" y="268856"/>
                      </a:cubicBezTo>
                      <a:cubicBezTo>
                        <a:pt x="164088" y="277793"/>
                        <a:pt x="152126" y="292279"/>
                        <a:pt x="146662" y="310058"/>
                      </a:cubicBezTo>
                      <a:lnTo>
                        <a:pt x="123867" y="384088"/>
                      </a:lnTo>
                      <a:lnTo>
                        <a:pt x="27883" y="384088"/>
                      </a:lnTo>
                      <a:cubicBezTo>
                        <a:pt x="19499" y="384088"/>
                        <a:pt x="11587" y="380325"/>
                        <a:pt x="6312" y="373835"/>
                      </a:cubicBezTo>
                      <a:cubicBezTo>
                        <a:pt x="1037" y="367438"/>
                        <a:pt x="-1129" y="358972"/>
                        <a:pt x="566" y="350788"/>
                      </a:cubicBezTo>
                      <a:lnTo>
                        <a:pt x="10268" y="301968"/>
                      </a:lnTo>
                      <a:cubicBezTo>
                        <a:pt x="14130" y="282684"/>
                        <a:pt x="29202" y="267634"/>
                        <a:pt x="48606" y="263777"/>
                      </a:cubicBezTo>
                      <a:lnTo>
                        <a:pt x="61699" y="261237"/>
                      </a:lnTo>
                      <a:cubicBezTo>
                        <a:pt x="69328" y="259732"/>
                        <a:pt x="75263" y="253806"/>
                        <a:pt x="76770" y="246281"/>
                      </a:cubicBezTo>
                      <a:lnTo>
                        <a:pt x="79313" y="234240"/>
                      </a:lnTo>
                      <a:cubicBezTo>
                        <a:pt x="80067" y="230383"/>
                        <a:pt x="78654" y="226338"/>
                        <a:pt x="75639" y="223893"/>
                      </a:cubicBezTo>
                      <a:cubicBezTo>
                        <a:pt x="63771" y="214016"/>
                        <a:pt x="52939" y="199623"/>
                        <a:pt x="46628" y="182503"/>
                      </a:cubicBezTo>
                      <a:cubicBezTo>
                        <a:pt x="37867" y="180904"/>
                        <a:pt x="29861" y="172532"/>
                        <a:pt x="27318" y="160962"/>
                      </a:cubicBezTo>
                      <a:cubicBezTo>
                        <a:pt x="24115" y="146664"/>
                        <a:pt x="30426" y="133118"/>
                        <a:pt x="41447" y="130673"/>
                      </a:cubicBezTo>
                      <a:cubicBezTo>
                        <a:pt x="41541" y="130673"/>
                        <a:pt x="41729" y="130673"/>
                        <a:pt x="41824" y="130673"/>
                      </a:cubicBezTo>
                      <a:cubicBezTo>
                        <a:pt x="45403" y="93516"/>
                        <a:pt x="60192" y="66049"/>
                        <a:pt x="107100" y="66049"/>
                      </a:cubicBezTo>
                      <a:close/>
                      <a:moveTo>
                        <a:pt x="298626" y="0"/>
                      </a:moveTo>
                      <a:lnTo>
                        <a:pt x="315956" y="0"/>
                      </a:lnTo>
                      <a:cubicBezTo>
                        <a:pt x="363426" y="0"/>
                        <a:pt x="401854" y="38378"/>
                        <a:pt x="401854" y="85787"/>
                      </a:cubicBezTo>
                      <a:lnTo>
                        <a:pt x="401854" y="95476"/>
                      </a:lnTo>
                      <a:cubicBezTo>
                        <a:pt x="417301" y="99238"/>
                        <a:pt x="426154" y="118522"/>
                        <a:pt x="421633" y="138840"/>
                      </a:cubicBezTo>
                      <a:cubicBezTo>
                        <a:pt x="420880" y="142602"/>
                        <a:pt x="419467" y="146083"/>
                        <a:pt x="417960" y="149281"/>
                      </a:cubicBezTo>
                      <a:cubicBezTo>
                        <a:pt x="417677" y="149939"/>
                        <a:pt x="417395" y="150504"/>
                        <a:pt x="417112" y="151068"/>
                      </a:cubicBezTo>
                      <a:cubicBezTo>
                        <a:pt x="415417" y="154172"/>
                        <a:pt x="413533" y="157088"/>
                        <a:pt x="411273" y="159534"/>
                      </a:cubicBezTo>
                      <a:cubicBezTo>
                        <a:pt x="411179" y="159628"/>
                        <a:pt x="410990" y="159816"/>
                        <a:pt x="410896" y="159910"/>
                      </a:cubicBezTo>
                      <a:cubicBezTo>
                        <a:pt x="406092" y="165084"/>
                        <a:pt x="400159" y="168658"/>
                        <a:pt x="394037" y="169787"/>
                      </a:cubicBezTo>
                      <a:cubicBezTo>
                        <a:pt x="391494" y="176654"/>
                        <a:pt x="388385" y="183332"/>
                        <a:pt x="384900" y="189541"/>
                      </a:cubicBezTo>
                      <a:cubicBezTo>
                        <a:pt x="384806" y="189635"/>
                        <a:pt x="384806" y="189729"/>
                        <a:pt x="384712" y="189823"/>
                      </a:cubicBezTo>
                      <a:cubicBezTo>
                        <a:pt x="381227" y="196031"/>
                        <a:pt x="377460" y="201769"/>
                        <a:pt x="373316" y="207131"/>
                      </a:cubicBezTo>
                      <a:cubicBezTo>
                        <a:pt x="373127" y="207413"/>
                        <a:pt x="372939" y="207601"/>
                        <a:pt x="372750" y="207789"/>
                      </a:cubicBezTo>
                      <a:cubicBezTo>
                        <a:pt x="368700" y="213057"/>
                        <a:pt x="364368" y="217948"/>
                        <a:pt x="359847" y="222275"/>
                      </a:cubicBezTo>
                      <a:cubicBezTo>
                        <a:pt x="359658" y="222463"/>
                        <a:pt x="359376" y="222651"/>
                        <a:pt x="359188" y="222934"/>
                      </a:cubicBezTo>
                      <a:cubicBezTo>
                        <a:pt x="354667" y="227261"/>
                        <a:pt x="349957" y="231211"/>
                        <a:pt x="345154" y="234598"/>
                      </a:cubicBezTo>
                      <a:lnTo>
                        <a:pt x="345625" y="236855"/>
                      </a:lnTo>
                      <a:cubicBezTo>
                        <a:pt x="346567" y="236385"/>
                        <a:pt x="347603" y="235915"/>
                        <a:pt x="348639" y="235538"/>
                      </a:cubicBezTo>
                      <a:cubicBezTo>
                        <a:pt x="350899" y="234786"/>
                        <a:pt x="353065" y="234033"/>
                        <a:pt x="355514" y="234033"/>
                      </a:cubicBezTo>
                      <a:cubicBezTo>
                        <a:pt x="359470" y="234033"/>
                        <a:pt x="363238" y="235162"/>
                        <a:pt x="366628" y="237326"/>
                      </a:cubicBezTo>
                      <a:cubicBezTo>
                        <a:pt x="366628" y="237326"/>
                        <a:pt x="380756" y="246450"/>
                        <a:pt x="385371" y="249648"/>
                      </a:cubicBezTo>
                      <a:cubicBezTo>
                        <a:pt x="401854" y="261030"/>
                        <a:pt x="399876" y="279373"/>
                        <a:pt x="399876" y="279373"/>
                      </a:cubicBezTo>
                      <a:cubicBezTo>
                        <a:pt x="410990" y="279655"/>
                        <a:pt x="421822" y="283041"/>
                        <a:pt x="430016" y="289814"/>
                      </a:cubicBezTo>
                      <a:cubicBezTo>
                        <a:pt x="445180" y="302324"/>
                        <a:pt x="447535" y="313330"/>
                        <a:pt x="448382" y="316058"/>
                      </a:cubicBezTo>
                      <a:lnTo>
                        <a:pt x="481630" y="424515"/>
                      </a:lnTo>
                      <a:cubicBezTo>
                        <a:pt x="482855" y="428371"/>
                        <a:pt x="483608" y="432416"/>
                        <a:pt x="483891" y="436461"/>
                      </a:cubicBezTo>
                      <a:cubicBezTo>
                        <a:pt x="484644" y="448595"/>
                        <a:pt x="481159" y="460730"/>
                        <a:pt x="473718" y="470700"/>
                      </a:cubicBezTo>
                      <a:cubicBezTo>
                        <a:pt x="466372" y="480671"/>
                        <a:pt x="455823" y="487538"/>
                        <a:pt x="443956" y="490360"/>
                      </a:cubicBezTo>
                      <a:cubicBezTo>
                        <a:pt x="440000" y="491301"/>
                        <a:pt x="435950" y="491771"/>
                        <a:pt x="431805" y="491771"/>
                      </a:cubicBezTo>
                      <a:lnTo>
                        <a:pt x="325375" y="491771"/>
                      </a:lnTo>
                      <a:lnTo>
                        <a:pt x="337430" y="415296"/>
                      </a:lnTo>
                      <a:cubicBezTo>
                        <a:pt x="338749" y="406454"/>
                        <a:pt x="337807" y="397424"/>
                        <a:pt x="334605" y="389052"/>
                      </a:cubicBezTo>
                      <a:lnTo>
                        <a:pt x="323962" y="360927"/>
                      </a:lnTo>
                      <a:lnTo>
                        <a:pt x="337430" y="347476"/>
                      </a:lnTo>
                      <a:lnTo>
                        <a:pt x="307196" y="317281"/>
                      </a:lnTo>
                      <a:lnTo>
                        <a:pt x="276868" y="347476"/>
                      </a:lnTo>
                      <a:lnTo>
                        <a:pt x="290337" y="360927"/>
                      </a:lnTo>
                      <a:lnTo>
                        <a:pt x="279694" y="389052"/>
                      </a:lnTo>
                      <a:cubicBezTo>
                        <a:pt x="276586" y="397424"/>
                        <a:pt x="275644" y="406454"/>
                        <a:pt x="276963" y="415296"/>
                      </a:cubicBezTo>
                      <a:lnTo>
                        <a:pt x="288736" y="491771"/>
                      </a:lnTo>
                      <a:lnTo>
                        <a:pt x="182493" y="491771"/>
                      </a:lnTo>
                      <a:cubicBezTo>
                        <a:pt x="178443" y="491771"/>
                        <a:pt x="174299" y="491301"/>
                        <a:pt x="170437" y="490360"/>
                      </a:cubicBezTo>
                      <a:cubicBezTo>
                        <a:pt x="158570" y="487538"/>
                        <a:pt x="148021" y="480671"/>
                        <a:pt x="140675" y="470700"/>
                      </a:cubicBezTo>
                      <a:cubicBezTo>
                        <a:pt x="130785" y="457343"/>
                        <a:pt x="127865" y="440223"/>
                        <a:pt x="132669" y="424515"/>
                      </a:cubicBezTo>
                      <a:lnTo>
                        <a:pt x="166011" y="316058"/>
                      </a:lnTo>
                      <a:cubicBezTo>
                        <a:pt x="166858" y="313330"/>
                        <a:pt x="170908" y="300631"/>
                        <a:pt x="184377" y="289814"/>
                      </a:cubicBezTo>
                      <a:cubicBezTo>
                        <a:pt x="192666" y="283229"/>
                        <a:pt x="203403" y="279655"/>
                        <a:pt x="214517" y="279373"/>
                      </a:cubicBezTo>
                      <a:lnTo>
                        <a:pt x="214517" y="279279"/>
                      </a:lnTo>
                      <a:cubicBezTo>
                        <a:pt x="214140" y="273447"/>
                        <a:pt x="211880" y="260654"/>
                        <a:pt x="229022" y="249648"/>
                      </a:cubicBezTo>
                      <a:cubicBezTo>
                        <a:pt x="233731" y="246638"/>
                        <a:pt x="247765" y="237326"/>
                        <a:pt x="247765" y="237326"/>
                      </a:cubicBezTo>
                      <a:cubicBezTo>
                        <a:pt x="251061" y="235162"/>
                        <a:pt x="254923" y="234033"/>
                        <a:pt x="258879" y="234033"/>
                      </a:cubicBezTo>
                      <a:cubicBezTo>
                        <a:pt x="261328" y="234033"/>
                        <a:pt x="263494" y="234786"/>
                        <a:pt x="265754" y="235538"/>
                      </a:cubicBezTo>
                      <a:cubicBezTo>
                        <a:pt x="266790" y="236009"/>
                        <a:pt x="267826" y="236385"/>
                        <a:pt x="268768" y="236855"/>
                      </a:cubicBezTo>
                      <a:lnTo>
                        <a:pt x="269239" y="234598"/>
                      </a:lnTo>
                      <a:cubicBezTo>
                        <a:pt x="264436" y="231211"/>
                        <a:pt x="259726" y="227261"/>
                        <a:pt x="255205" y="222934"/>
                      </a:cubicBezTo>
                      <a:cubicBezTo>
                        <a:pt x="254923" y="222651"/>
                        <a:pt x="254735" y="222463"/>
                        <a:pt x="254546" y="222275"/>
                      </a:cubicBezTo>
                      <a:cubicBezTo>
                        <a:pt x="250025" y="217948"/>
                        <a:pt x="245693" y="213057"/>
                        <a:pt x="241548" y="207789"/>
                      </a:cubicBezTo>
                      <a:cubicBezTo>
                        <a:pt x="241454" y="207601"/>
                        <a:pt x="241266" y="207413"/>
                        <a:pt x="241077" y="207225"/>
                      </a:cubicBezTo>
                      <a:cubicBezTo>
                        <a:pt x="236933" y="201769"/>
                        <a:pt x="233072" y="196031"/>
                        <a:pt x="229681" y="189823"/>
                      </a:cubicBezTo>
                      <a:cubicBezTo>
                        <a:pt x="229587" y="189729"/>
                        <a:pt x="229587" y="189635"/>
                        <a:pt x="229493" y="189635"/>
                      </a:cubicBezTo>
                      <a:cubicBezTo>
                        <a:pt x="226008" y="183332"/>
                        <a:pt x="222899" y="176654"/>
                        <a:pt x="220356" y="169787"/>
                      </a:cubicBezTo>
                      <a:cubicBezTo>
                        <a:pt x="214140" y="168658"/>
                        <a:pt x="208301" y="165084"/>
                        <a:pt x="203497" y="159910"/>
                      </a:cubicBezTo>
                      <a:cubicBezTo>
                        <a:pt x="203309" y="159722"/>
                        <a:pt x="203214" y="159628"/>
                        <a:pt x="203120" y="159534"/>
                      </a:cubicBezTo>
                      <a:cubicBezTo>
                        <a:pt x="200860" y="157088"/>
                        <a:pt x="198976" y="154172"/>
                        <a:pt x="197281" y="151068"/>
                      </a:cubicBezTo>
                      <a:cubicBezTo>
                        <a:pt x="196998" y="150504"/>
                        <a:pt x="196716" y="149939"/>
                        <a:pt x="196433" y="149281"/>
                      </a:cubicBezTo>
                      <a:cubicBezTo>
                        <a:pt x="194832" y="146083"/>
                        <a:pt x="193513" y="142602"/>
                        <a:pt x="192666" y="138840"/>
                      </a:cubicBezTo>
                      <a:cubicBezTo>
                        <a:pt x="188145" y="118428"/>
                        <a:pt x="197092" y="99050"/>
                        <a:pt x="212727" y="95476"/>
                      </a:cubicBezTo>
                      <a:lnTo>
                        <a:pt x="212727" y="85787"/>
                      </a:lnTo>
                      <a:cubicBezTo>
                        <a:pt x="212727" y="38378"/>
                        <a:pt x="251155" y="0"/>
                        <a:pt x="29862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87733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55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B743CD0-CC73-4448-8F57-E9DA8BDFD96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02525" y="1422789"/>
            <a:ext cx="10594180" cy="3716208"/>
            <a:chOff x="802525" y="1422789"/>
            <a:chExt cx="10594180" cy="3716208"/>
          </a:xfrm>
        </p:grpSpPr>
        <p:sp>
          <p:nvSpPr>
            <p:cNvPr id="3" name="îṥḷiďè">
              <a:extLst>
                <a:ext uri="{FF2B5EF4-FFF2-40B4-BE49-F238E27FC236}">
                  <a16:creationId xmlns:a16="http://schemas.microsoft.com/office/drawing/2014/main" xmlns="" id="{8C055351-0415-4398-BDF1-B03D8DEF4F1A}"/>
                </a:ext>
              </a:extLst>
            </p:cNvPr>
            <p:cNvSpPr txBox="1"/>
            <p:nvPr/>
          </p:nvSpPr>
          <p:spPr>
            <a:xfrm>
              <a:off x="4536146" y="1422789"/>
              <a:ext cx="3119708" cy="710067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tx2"/>
                  </a:solidFill>
                </a:rPr>
                <a:t>contents</a:t>
              </a:r>
              <a:endParaRPr lang="zh-CN" altLang="en-US" sz="4000" b="1" dirty="0">
                <a:solidFill>
                  <a:schemeClr val="tx2"/>
                </a:solidFill>
              </a:endParaRPr>
            </a:p>
          </p:txBody>
        </p:sp>
        <p:sp>
          <p:nvSpPr>
            <p:cNvPr id="4" name="îṡļide">
              <a:extLst>
                <a:ext uri="{FF2B5EF4-FFF2-40B4-BE49-F238E27FC236}">
                  <a16:creationId xmlns:a16="http://schemas.microsoft.com/office/drawing/2014/main" xmlns="" id="{79F0AB99-5B10-4A74-9D22-A9007521BE55}"/>
                </a:ext>
              </a:extLst>
            </p:cNvPr>
            <p:cNvSpPr/>
            <p:nvPr/>
          </p:nvSpPr>
          <p:spPr bwMode="auto">
            <a:xfrm>
              <a:off x="1298495" y="3418798"/>
              <a:ext cx="1116124" cy="648072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5" name="ís1iḋê">
              <a:extLst>
                <a:ext uri="{FF2B5EF4-FFF2-40B4-BE49-F238E27FC236}">
                  <a16:creationId xmlns:a16="http://schemas.microsoft.com/office/drawing/2014/main" xmlns="" id="{2EC15694-4AC8-4ADE-91E7-4BCB926CBF91}"/>
                </a:ext>
              </a:extLst>
            </p:cNvPr>
            <p:cNvSpPr/>
            <p:nvPr/>
          </p:nvSpPr>
          <p:spPr bwMode="auto">
            <a:xfrm>
              <a:off x="802525" y="4581598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6" name="íSļîḍe">
              <a:extLst>
                <a:ext uri="{FF2B5EF4-FFF2-40B4-BE49-F238E27FC236}">
                  <a16:creationId xmlns:a16="http://schemas.microsoft.com/office/drawing/2014/main" xmlns="" id="{332B36C2-9C32-4691-9017-3D76518C3C86}"/>
                </a:ext>
              </a:extLst>
            </p:cNvPr>
            <p:cNvSpPr txBox="1"/>
            <p:nvPr/>
          </p:nvSpPr>
          <p:spPr bwMode="auto">
            <a:xfrm>
              <a:off x="802525" y="4194000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7" name="iS1idé">
              <a:extLst>
                <a:ext uri="{FF2B5EF4-FFF2-40B4-BE49-F238E27FC236}">
                  <a16:creationId xmlns:a16="http://schemas.microsoft.com/office/drawing/2014/main" xmlns="" id="{7722BB0A-3BE7-4E23-AD4B-5F3629F3B0CE}"/>
                </a:ext>
              </a:extLst>
            </p:cNvPr>
            <p:cNvSpPr/>
            <p:nvPr/>
          </p:nvSpPr>
          <p:spPr bwMode="auto">
            <a:xfrm>
              <a:off x="5545168" y="3418798"/>
              <a:ext cx="1116124" cy="648072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8" name="ïslidê">
              <a:extLst>
                <a:ext uri="{FF2B5EF4-FFF2-40B4-BE49-F238E27FC236}">
                  <a16:creationId xmlns:a16="http://schemas.microsoft.com/office/drawing/2014/main" xmlns="" id="{81A66B50-D736-4FBD-B0F3-DE312A0AEC86}"/>
                </a:ext>
              </a:extLst>
            </p:cNvPr>
            <p:cNvSpPr/>
            <p:nvPr/>
          </p:nvSpPr>
          <p:spPr bwMode="auto">
            <a:xfrm>
              <a:off x="5045583" y="4581598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9" name="î$ḻîḑè">
              <a:extLst>
                <a:ext uri="{FF2B5EF4-FFF2-40B4-BE49-F238E27FC236}">
                  <a16:creationId xmlns:a16="http://schemas.microsoft.com/office/drawing/2014/main" xmlns="" id="{A439DD11-87F9-4EF9-8F9B-CFA733975167}"/>
                </a:ext>
              </a:extLst>
            </p:cNvPr>
            <p:cNvSpPr txBox="1"/>
            <p:nvPr/>
          </p:nvSpPr>
          <p:spPr bwMode="auto">
            <a:xfrm>
              <a:off x="5045583" y="4194000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0" name="isľíḑè">
              <a:extLst>
                <a:ext uri="{FF2B5EF4-FFF2-40B4-BE49-F238E27FC236}">
                  <a16:creationId xmlns:a16="http://schemas.microsoft.com/office/drawing/2014/main" xmlns="" id="{62E6D317-56DB-4262-BD97-5186E19D7DA8}"/>
                </a:ext>
              </a:extLst>
            </p:cNvPr>
            <p:cNvSpPr/>
            <p:nvPr/>
          </p:nvSpPr>
          <p:spPr bwMode="auto">
            <a:xfrm>
              <a:off x="9784612" y="3418798"/>
              <a:ext cx="1116124" cy="648072"/>
            </a:xfrm>
            <a:prstGeom prst="rect">
              <a:avLst/>
            </a:prstGeom>
            <a:solidFill>
              <a:schemeClr val="accent5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sp>
          <p:nvSpPr>
            <p:cNvPr id="11" name="îṡļïde">
              <a:extLst>
                <a:ext uri="{FF2B5EF4-FFF2-40B4-BE49-F238E27FC236}">
                  <a16:creationId xmlns:a16="http://schemas.microsoft.com/office/drawing/2014/main" xmlns="" id="{1EE197D4-AB6E-476A-8011-199C81055A0D}"/>
                </a:ext>
              </a:extLst>
            </p:cNvPr>
            <p:cNvSpPr/>
            <p:nvPr/>
          </p:nvSpPr>
          <p:spPr bwMode="auto">
            <a:xfrm>
              <a:off x="9288642" y="4581598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2" name="îs1îdê">
              <a:extLst>
                <a:ext uri="{FF2B5EF4-FFF2-40B4-BE49-F238E27FC236}">
                  <a16:creationId xmlns:a16="http://schemas.microsoft.com/office/drawing/2014/main" xmlns="" id="{8BEAF1F0-FF0E-4874-8811-AC2BFE040349}"/>
                </a:ext>
              </a:extLst>
            </p:cNvPr>
            <p:cNvSpPr txBox="1"/>
            <p:nvPr/>
          </p:nvSpPr>
          <p:spPr bwMode="auto">
            <a:xfrm>
              <a:off x="9288642" y="4194000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3" name="iṩliḋê">
              <a:extLst>
                <a:ext uri="{FF2B5EF4-FFF2-40B4-BE49-F238E27FC236}">
                  <a16:creationId xmlns:a16="http://schemas.microsoft.com/office/drawing/2014/main" xmlns="" id="{58FAA371-4E40-4925-9B4E-CE9660117398}"/>
                </a:ext>
              </a:extLst>
            </p:cNvPr>
            <p:cNvSpPr/>
            <p:nvPr/>
          </p:nvSpPr>
          <p:spPr bwMode="auto">
            <a:xfrm>
              <a:off x="3420024" y="2132856"/>
              <a:ext cx="1116124" cy="648072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14" name="ïṡ1íḑê">
              <a:extLst>
                <a:ext uri="{FF2B5EF4-FFF2-40B4-BE49-F238E27FC236}">
                  <a16:creationId xmlns:a16="http://schemas.microsoft.com/office/drawing/2014/main" xmlns="" id="{365962A0-95DA-443B-9029-B480F570C5CD}"/>
                </a:ext>
              </a:extLst>
            </p:cNvPr>
            <p:cNvSpPr/>
            <p:nvPr/>
          </p:nvSpPr>
          <p:spPr bwMode="auto">
            <a:xfrm>
              <a:off x="2924054" y="3292447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5" name="ïšľiḍè">
              <a:extLst>
                <a:ext uri="{FF2B5EF4-FFF2-40B4-BE49-F238E27FC236}">
                  <a16:creationId xmlns:a16="http://schemas.microsoft.com/office/drawing/2014/main" xmlns="" id="{1E9F253C-318B-4763-AEA6-03E94793B868}"/>
                </a:ext>
              </a:extLst>
            </p:cNvPr>
            <p:cNvSpPr txBox="1"/>
            <p:nvPr/>
          </p:nvSpPr>
          <p:spPr bwMode="auto">
            <a:xfrm>
              <a:off x="2924054" y="2904849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6" name="îṣľîḓé">
              <a:extLst>
                <a:ext uri="{FF2B5EF4-FFF2-40B4-BE49-F238E27FC236}">
                  <a16:creationId xmlns:a16="http://schemas.microsoft.com/office/drawing/2014/main" xmlns="" id="{F433FB13-BDF5-4E6F-819E-43B532566B89}"/>
                </a:ext>
              </a:extLst>
            </p:cNvPr>
            <p:cNvSpPr/>
            <p:nvPr/>
          </p:nvSpPr>
          <p:spPr bwMode="auto">
            <a:xfrm>
              <a:off x="7660940" y="2132856"/>
              <a:ext cx="1116124" cy="648072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17" name="i$1iḍê">
              <a:extLst>
                <a:ext uri="{FF2B5EF4-FFF2-40B4-BE49-F238E27FC236}">
                  <a16:creationId xmlns:a16="http://schemas.microsoft.com/office/drawing/2014/main" xmlns="" id="{89E9F42F-E5C0-40C7-AD83-B1E53B7816D3}"/>
                </a:ext>
              </a:extLst>
            </p:cNvPr>
            <p:cNvSpPr/>
            <p:nvPr/>
          </p:nvSpPr>
          <p:spPr bwMode="auto">
            <a:xfrm>
              <a:off x="7167112" y="3292447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8" name="îš1iḑe">
              <a:extLst>
                <a:ext uri="{FF2B5EF4-FFF2-40B4-BE49-F238E27FC236}">
                  <a16:creationId xmlns:a16="http://schemas.microsoft.com/office/drawing/2014/main" xmlns="" id="{9A27E3AF-CD0F-4399-B95C-29D98BB7CC4A}"/>
                </a:ext>
              </a:extLst>
            </p:cNvPr>
            <p:cNvSpPr txBox="1"/>
            <p:nvPr/>
          </p:nvSpPr>
          <p:spPr bwMode="auto">
            <a:xfrm>
              <a:off x="7167112" y="2904849"/>
              <a:ext cx="2108063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36873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94664D5-7D6E-467F-9E8F-F64927B3B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91B2CF9D-5677-4BAB-8DDB-1CDAA124C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D144C3F4-CE38-4719-9D8D-658DF6138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2064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5A9AE5EE-F951-4BC8-B845-563AA8A4C2C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681428"/>
            <a:ext cx="10850563" cy="3914244"/>
            <a:chOff x="669925" y="1681428"/>
            <a:chExt cx="10850563" cy="3914244"/>
          </a:xfrm>
        </p:grpSpPr>
        <p:grpSp>
          <p:nvGrpSpPr>
            <p:cNvPr id="6" name="iśľîďé">
              <a:extLst>
                <a:ext uri="{FF2B5EF4-FFF2-40B4-BE49-F238E27FC236}">
                  <a16:creationId xmlns:a16="http://schemas.microsoft.com/office/drawing/2014/main" xmlns="" id="{8522E47D-89D4-4140-8981-EDFDE65B6709}"/>
                </a:ext>
              </a:extLst>
            </p:cNvPr>
            <p:cNvGrpSpPr/>
            <p:nvPr/>
          </p:nvGrpSpPr>
          <p:grpSpPr>
            <a:xfrm>
              <a:off x="4047999" y="1681428"/>
              <a:ext cx="4096001" cy="3914244"/>
              <a:chOff x="4047999" y="1681428"/>
              <a:chExt cx="4096001" cy="3914244"/>
            </a:xfrm>
          </p:grpSpPr>
          <p:sp>
            <p:nvSpPr>
              <p:cNvPr id="24" name="íşḻîḑê">
                <a:extLst>
                  <a:ext uri="{FF2B5EF4-FFF2-40B4-BE49-F238E27FC236}">
                    <a16:creationId xmlns:a16="http://schemas.microsoft.com/office/drawing/2014/main" xmlns="" id="{46CAC12A-6723-4020-8E14-1DA9DF798AB2}"/>
                  </a:ext>
                </a:extLst>
              </p:cNvPr>
              <p:cNvSpPr/>
              <p:nvPr/>
            </p:nvSpPr>
            <p:spPr>
              <a:xfrm>
                <a:off x="4254780" y="1861168"/>
                <a:ext cx="936171" cy="93617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iŝḻíḍe">
                <a:extLst>
                  <a:ext uri="{FF2B5EF4-FFF2-40B4-BE49-F238E27FC236}">
                    <a16:creationId xmlns:a16="http://schemas.microsoft.com/office/drawing/2014/main" xmlns="" id="{66AFAD05-77BF-4E1A-99EF-3577A02C8F50}"/>
                  </a:ext>
                </a:extLst>
              </p:cNvPr>
              <p:cNvSpPr/>
              <p:nvPr/>
            </p:nvSpPr>
            <p:spPr>
              <a:xfrm>
                <a:off x="6990918" y="1861167"/>
                <a:ext cx="936171" cy="93617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í$ḷîḋê">
                <a:extLst>
                  <a:ext uri="{FF2B5EF4-FFF2-40B4-BE49-F238E27FC236}">
                    <a16:creationId xmlns:a16="http://schemas.microsoft.com/office/drawing/2014/main" xmlns="" id="{4C398125-36E4-419B-8FB6-42FFC7B01842}"/>
                  </a:ext>
                </a:extLst>
              </p:cNvPr>
              <p:cNvSpPr/>
              <p:nvPr/>
            </p:nvSpPr>
            <p:spPr>
              <a:xfrm>
                <a:off x="4254779" y="4476777"/>
                <a:ext cx="936171" cy="936171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îṥḻîḓê">
                <a:extLst>
                  <a:ext uri="{FF2B5EF4-FFF2-40B4-BE49-F238E27FC236}">
                    <a16:creationId xmlns:a16="http://schemas.microsoft.com/office/drawing/2014/main" xmlns="" id="{E3267654-8DA1-4303-9E46-8CB2979FD19D}"/>
                  </a:ext>
                </a:extLst>
              </p:cNvPr>
              <p:cNvSpPr/>
              <p:nvPr/>
            </p:nvSpPr>
            <p:spPr>
              <a:xfrm>
                <a:off x="6990917" y="4476777"/>
                <a:ext cx="936171" cy="93617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xmlns="" id="{6335D52D-F2E4-4B7A-991C-493D990CB50B}"/>
                  </a:ext>
                </a:extLst>
              </p:cNvPr>
              <p:cNvCxnSpPr>
                <a:stCxn id="24" idx="6"/>
                <a:endCxn id="25" idx="2"/>
              </p:cNvCxnSpPr>
              <p:nvPr/>
            </p:nvCxnSpPr>
            <p:spPr>
              <a:xfrm flipV="1">
                <a:off x="5190951" y="2329253"/>
                <a:ext cx="1799967" cy="1"/>
              </a:xfrm>
              <a:prstGeom prst="line">
                <a:avLst/>
              </a:prstGeom>
              <a:ln w="762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>
                <a:extLst>
                  <a:ext uri="{FF2B5EF4-FFF2-40B4-BE49-F238E27FC236}">
                    <a16:creationId xmlns:a16="http://schemas.microsoft.com/office/drawing/2014/main" xmlns="" id="{AB9853E4-E90D-4847-A095-0512DE90ABCA}"/>
                  </a:ext>
                </a:extLst>
              </p:cNvPr>
              <p:cNvCxnSpPr>
                <a:stCxn id="25" idx="4"/>
                <a:endCxn id="27" idx="0"/>
              </p:cNvCxnSpPr>
              <p:nvPr/>
            </p:nvCxnSpPr>
            <p:spPr>
              <a:xfrm flipH="1">
                <a:off x="7459003" y="2797338"/>
                <a:ext cx="1" cy="1679439"/>
              </a:xfrm>
              <a:prstGeom prst="line">
                <a:avLst/>
              </a:prstGeom>
              <a:ln w="762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>
                <a:extLst>
                  <a:ext uri="{FF2B5EF4-FFF2-40B4-BE49-F238E27FC236}">
                    <a16:creationId xmlns:a16="http://schemas.microsoft.com/office/drawing/2014/main" xmlns="" id="{FB68ECE1-1702-48EE-843D-7490C62C3E0D}"/>
                  </a:ext>
                </a:extLst>
              </p:cNvPr>
              <p:cNvCxnSpPr>
                <a:cxnSpLocks/>
                <a:stCxn id="24" idx="4"/>
                <a:endCxn id="26" idx="0"/>
              </p:cNvCxnSpPr>
              <p:nvPr/>
            </p:nvCxnSpPr>
            <p:spPr>
              <a:xfrm flipH="1">
                <a:off x="4722865" y="2797339"/>
                <a:ext cx="1" cy="1679438"/>
              </a:xfrm>
              <a:prstGeom prst="line">
                <a:avLst/>
              </a:prstGeom>
              <a:ln w="762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xmlns="" id="{ECA9B689-DCEE-4B40-8C6C-ACCC6D1CA140}"/>
                  </a:ext>
                </a:extLst>
              </p:cNvPr>
              <p:cNvCxnSpPr>
                <a:stCxn id="26" idx="6"/>
                <a:endCxn id="27" idx="2"/>
              </p:cNvCxnSpPr>
              <p:nvPr/>
            </p:nvCxnSpPr>
            <p:spPr>
              <a:xfrm>
                <a:off x="5190950" y="4944863"/>
                <a:ext cx="1799967" cy="0"/>
              </a:xfrm>
              <a:prstGeom prst="line">
                <a:avLst/>
              </a:prstGeom>
              <a:ln w="76200">
                <a:solidFill>
                  <a:schemeClr val="bg1">
                    <a:lumMod val="9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iş1íḍé">
                <a:extLst>
                  <a:ext uri="{FF2B5EF4-FFF2-40B4-BE49-F238E27FC236}">
                    <a16:creationId xmlns:a16="http://schemas.microsoft.com/office/drawing/2014/main" xmlns="" id="{47EDCB44-13C4-432E-B5D0-0E4DAB4FFE9C}"/>
                  </a:ext>
                </a:extLst>
              </p:cNvPr>
              <p:cNvSpPr/>
              <p:nvPr/>
            </p:nvSpPr>
            <p:spPr>
              <a:xfrm>
                <a:off x="5878282" y="2116601"/>
                <a:ext cx="425302" cy="42530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tIns="46800" rIns="90000" bIns="46800" rtlCol="0" anchor="ctr">
                <a:normAutofit/>
              </a:bodyPr>
              <a:lstStyle/>
              <a:p>
                <a:pPr algn="ctr"/>
                <a:r>
                  <a:rPr lang="en-US" altLang="zh-CN" sz="1200" b="1" dirty="0">
                    <a:solidFill>
                      <a:schemeClr val="tx1"/>
                    </a:solidFill>
                  </a:rPr>
                  <a:t>1</a:t>
                </a:r>
                <a:endParaRPr lang="en-US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iS1iďe">
                <a:extLst>
                  <a:ext uri="{FF2B5EF4-FFF2-40B4-BE49-F238E27FC236}">
                    <a16:creationId xmlns:a16="http://schemas.microsoft.com/office/drawing/2014/main" xmlns="" id="{D75DF4DD-A325-4589-ABE1-A202A90DDF5D}"/>
                  </a:ext>
                </a:extLst>
              </p:cNvPr>
              <p:cNvSpPr/>
              <p:nvPr/>
            </p:nvSpPr>
            <p:spPr>
              <a:xfrm>
                <a:off x="5878282" y="4732211"/>
                <a:ext cx="425302" cy="42530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tIns="46800" rIns="90000" bIns="46800" rtlCol="0" anchor="ctr">
                <a:normAutofit/>
              </a:bodyPr>
              <a:lstStyle/>
              <a:p>
                <a:pPr algn="ctr"/>
                <a:r>
                  <a:rPr lang="en-US" altLang="zh-CN" sz="1200" b="1" dirty="0">
                    <a:solidFill>
                      <a:schemeClr val="tx1"/>
                    </a:solidFill>
                  </a:rPr>
                  <a:t>3</a:t>
                </a:r>
                <a:endParaRPr lang="en-US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ïslíḓe">
                <a:extLst>
                  <a:ext uri="{FF2B5EF4-FFF2-40B4-BE49-F238E27FC236}">
                    <a16:creationId xmlns:a16="http://schemas.microsoft.com/office/drawing/2014/main" xmlns="" id="{90A84330-260F-4759-A377-100506167A6D}"/>
                  </a:ext>
                </a:extLst>
              </p:cNvPr>
              <p:cNvSpPr/>
              <p:nvPr/>
            </p:nvSpPr>
            <p:spPr>
              <a:xfrm>
                <a:off x="7246351" y="3424406"/>
                <a:ext cx="425302" cy="42530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tIns="46800" rIns="90000" bIns="46800" rtlCol="0" anchor="ctr">
                <a:normAutofit/>
              </a:bodyPr>
              <a:lstStyle/>
              <a:p>
                <a:pPr algn="ctr"/>
                <a:r>
                  <a:rPr lang="en-US" altLang="zh-CN" sz="1200" b="1" dirty="0">
                    <a:solidFill>
                      <a:schemeClr val="tx1"/>
                    </a:solidFill>
                  </a:rPr>
                  <a:t>2</a:t>
                </a:r>
                <a:endParaRPr lang="en-US" sz="1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îṩḻiḋê">
                <a:extLst>
                  <a:ext uri="{FF2B5EF4-FFF2-40B4-BE49-F238E27FC236}">
                    <a16:creationId xmlns:a16="http://schemas.microsoft.com/office/drawing/2014/main" xmlns="" id="{AEBEEDE5-0994-431B-8A23-55C427522512}"/>
                  </a:ext>
                </a:extLst>
              </p:cNvPr>
              <p:cNvSpPr/>
              <p:nvPr/>
            </p:nvSpPr>
            <p:spPr>
              <a:xfrm>
                <a:off x="4510213" y="3424406"/>
                <a:ext cx="425302" cy="425302"/>
              </a:xfrm>
              <a:prstGeom prst="ellipse">
                <a:avLst/>
              </a:prstGeom>
              <a:solidFill>
                <a:schemeClr val="accent1"/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tIns="46800" rIns="90000" bIns="46800" rtlCol="0" anchor="ctr">
                <a:normAutofit/>
              </a:bodyPr>
              <a:lstStyle/>
              <a:p>
                <a:pPr algn="ctr"/>
                <a:r>
                  <a:rPr lang="en-US" altLang="zh-CN" sz="1200" b="1" dirty="0">
                    <a:solidFill>
                      <a:schemeClr val="bg1"/>
                    </a:solidFill>
                  </a:rPr>
                  <a:t>4</a:t>
                </a:r>
                <a:endParaRPr lang="en-US" sz="12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îśļide">
                <a:extLst>
                  <a:ext uri="{FF2B5EF4-FFF2-40B4-BE49-F238E27FC236}">
                    <a16:creationId xmlns:a16="http://schemas.microsoft.com/office/drawing/2014/main" xmlns="" id="{0C3E2B82-A466-4550-B8BC-1D1DF6DBBC3D}"/>
                  </a:ext>
                </a:extLst>
              </p:cNvPr>
              <p:cNvSpPr/>
              <p:nvPr/>
            </p:nvSpPr>
            <p:spPr>
              <a:xfrm>
                <a:off x="6863876" y="1728607"/>
                <a:ext cx="1190255" cy="1190255"/>
              </a:xfrm>
              <a:prstGeom prst="arc">
                <a:avLst>
                  <a:gd name="adj1" fmla="val 16200000"/>
                  <a:gd name="adj2" fmla="val 426928"/>
                </a:avLst>
              </a:prstGeom>
              <a:ln w="6350">
                <a:solidFill>
                  <a:schemeClr val="bg1">
                    <a:lumMod val="75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îṧliḍé">
                <a:extLst>
                  <a:ext uri="{FF2B5EF4-FFF2-40B4-BE49-F238E27FC236}">
                    <a16:creationId xmlns:a16="http://schemas.microsoft.com/office/drawing/2014/main" xmlns="" id="{3D7FAA55-47FB-4C99-94DC-557603CDDB76}"/>
                  </a:ext>
                </a:extLst>
              </p:cNvPr>
              <p:cNvSpPr/>
              <p:nvPr/>
            </p:nvSpPr>
            <p:spPr>
              <a:xfrm>
                <a:off x="7852387" y="1861167"/>
                <a:ext cx="138223" cy="13822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ïṧľídè">
                <a:extLst>
                  <a:ext uri="{FF2B5EF4-FFF2-40B4-BE49-F238E27FC236}">
                    <a16:creationId xmlns:a16="http://schemas.microsoft.com/office/drawing/2014/main" xmlns="" id="{6D4282E1-B6E8-42EB-9C5B-0F5915806B70}"/>
                  </a:ext>
                </a:extLst>
              </p:cNvPr>
              <p:cNvSpPr/>
              <p:nvPr/>
            </p:nvSpPr>
            <p:spPr>
              <a:xfrm rot="16200000">
                <a:off x="4127735" y="1730309"/>
                <a:ext cx="1190255" cy="1190255"/>
              </a:xfrm>
              <a:prstGeom prst="arc">
                <a:avLst>
                  <a:gd name="adj1" fmla="val 16041187"/>
                  <a:gd name="adj2" fmla="val 426928"/>
                </a:avLst>
              </a:prstGeom>
              <a:ln w="6350">
                <a:solidFill>
                  <a:schemeClr val="bg1">
                    <a:lumMod val="75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ï$ľîḓe">
                <a:extLst>
                  <a:ext uri="{FF2B5EF4-FFF2-40B4-BE49-F238E27FC236}">
                    <a16:creationId xmlns:a16="http://schemas.microsoft.com/office/drawing/2014/main" xmlns="" id="{64EA4CA7-B1D1-490F-A8D7-211A47ED34E1}"/>
                  </a:ext>
                </a:extLst>
              </p:cNvPr>
              <p:cNvSpPr/>
              <p:nvPr/>
            </p:nvSpPr>
            <p:spPr>
              <a:xfrm>
                <a:off x="4191259" y="1861167"/>
                <a:ext cx="138223" cy="13822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î$ḷïďè">
                <a:extLst>
                  <a:ext uri="{FF2B5EF4-FFF2-40B4-BE49-F238E27FC236}">
                    <a16:creationId xmlns:a16="http://schemas.microsoft.com/office/drawing/2014/main" xmlns="" id="{B4B86AEF-5556-486B-89E5-7501203436FA}"/>
                  </a:ext>
                </a:extLst>
              </p:cNvPr>
              <p:cNvSpPr/>
              <p:nvPr/>
            </p:nvSpPr>
            <p:spPr>
              <a:xfrm flipV="1">
                <a:off x="6863876" y="4349735"/>
                <a:ext cx="1190255" cy="1190255"/>
              </a:xfrm>
              <a:prstGeom prst="arc">
                <a:avLst>
                  <a:gd name="adj1" fmla="val 16003478"/>
                  <a:gd name="adj2" fmla="val 426928"/>
                </a:avLst>
              </a:prstGeom>
              <a:ln w="6350">
                <a:solidFill>
                  <a:schemeClr val="bg1">
                    <a:lumMod val="75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işḷíḓe">
                <a:extLst>
                  <a:ext uri="{FF2B5EF4-FFF2-40B4-BE49-F238E27FC236}">
                    <a16:creationId xmlns:a16="http://schemas.microsoft.com/office/drawing/2014/main" xmlns="" id="{E29E1EB2-9681-464B-899C-01046E0A21FD}"/>
                  </a:ext>
                </a:extLst>
              </p:cNvPr>
              <p:cNvSpPr/>
              <p:nvPr/>
            </p:nvSpPr>
            <p:spPr>
              <a:xfrm>
                <a:off x="7842684" y="5290401"/>
                <a:ext cx="138223" cy="13822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iş1ïḍe">
                <a:extLst>
                  <a:ext uri="{FF2B5EF4-FFF2-40B4-BE49-F238E27FC236}">
                    <a16:creationId xmlns:a16="http://schemas.microsoft.com/office/drawing/2014/main" xmlns="" id="{D356B07F-13F7-4437-A180-824491BBE603}"/>
                  </a:ext>
                </a:extLst>
              </p:cNvPr>
              <p:cNvSpPr/>
              <p:nvPr/>
            </p:nvSpPr>
            <p:spPr>
              <a:xfrm flipH="1" flipV="1">
                <a:off x="4124400" y="4349734"/>
                <a:ext cx="1190255" cy="1190255"/>
              </a:xfrm>
              <a:prstGeom prst="arc">
                <a:avLst>
                  <a:gd name="adj1" fmla="val 16003478"/>
                  <a:gd name="adj2" fmla="val 206120"/>
                </a:avLst>
              </a:prstGeom>
              <a:ln w="6350">
                <a:solidFill>
                  <a:schemeClr val="bg1">
                    <a:lumMod val="75000"/>
                  </a:schemeClr>
                </a:solidFill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ïṧļîḑê">
                <a:extLst>
                  <a:ext uri="{FF2B5EF4-FFF2-40B4-BE49-F238E27FC236}">
                    <a16:creationId xmlns:a16="http://schemas.microsoft.com/office/drawing/2014/main" xmlns="" id="{24C702E8-5EFE-4C88-B735-D036E276201C}"/>
                  </a:ext>
                </a:extLst>
              </p:cNvPr>
              <p:cNvSpPr/>
              <p:nvPr/>
            </p:nvSpPr>
            <p:spPr>
              <a:xfrm>
                <a:off x="4195636" y="5290400"/>
                <a:ext cx="138223" cy="13822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4" name="直接连接符 43">
                <a:extLst>
                  <a:ext uri="{FF2B5EF4-FFF2-40B4-BE49-F238E27FC236}">
                    <a16:creationId xmlns:a16="http://schemas.microsoft.com/office/drawing/2014/main" xmlns="" id="{ED28DC50-4500-4AE1-8B41-69BF1020A35D}"/>
                  </a:ext>
                </a:extLst>
              </p:cNvPr>
              <p:cNvCxnSpPr/>
              <p:nvPr/>
            </p:nvCxnSpPr>
            <p:spPr>
              <a:xfrm flipV="1">
                <a:off x="7964262" y="1741962"/>
                <a:ext cx="179738" cy="152802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>
                <a:extLst>
                  <a:ext uri="{FF2B5EF4-FFF2-40B4-BE49-F238E27FC236}">
                    <a16:creationId xmlns:a16="http://schemas.microsoft.com/office/drawing/2014/main" xmlns="" id="{5A603563-71DD-4352-A4C4-40102B433A60}"/>
                  </a:ext>
                </a:extLst>
              </p:cNvPr>
              <p:cNvCxnSpPr/>
              <p:nvPr/>
            </p:nvCxnSpPr>
            <p:spPr>
              <a:xfrm rot="16200000" flipV="1">
                <a:off x="4034531" y="1694896"/>
                <a:ext cx="179738" cy="152802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>
                <a:extLst>
                  <a:ext uri="{FF2B5EF4-FFF2-40B4-BE49-F238E27FC236}">
                    <a16:creationId xmlns:a16="http://schemas.microsoft.com/office/drawing/2014/main" xmlns="" id="{7EDAF3D0-0F7E-4E3B-B5B0-70226009CE03}"/>
                  </a:ext>
                </a:extLst>
              </p:cNvPr>
              <p:cNvCxnSpPr/>
              <p:nvPr/>
            </p:nvCxnSpPr>
            <p:spPr>
              <a:xfrm rot="5400000">
                <a:off x="4034531" y="5429402"/>
                <a:ext cx="179738" cy="152802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>
                <a:extLst>
                  <a:ext uri="{FF2B5EF4-FFF2-40B4-BE49-F238E27FC236}">
                    <a16:creationId xmlns:a16="http://schemas.microsoft.com/office/drawing/2014/main" xmlns="" id="{F52F6548-E5AC-449C-952B-872DB1D1B946}"/>
                  </a:ext>
                </a:extLst>
              </p:cNvPr>
              <p:cNvCxnSpPr/>
              <p:nvPr/>
            </p:nvCxnSpPr>
            <p:spPr>
              <a:xfrm>
                <a:off x="7964262" y="5405513"/>
                <a:ext cx="179738" cy="152802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îṡľîdê">
                <a:extLst>
                  <a:ext uri="{FF2B5EF4-FFF2-40B4-BE49-F238E27FC236}">
                    <a16:creationId xmlns:a16="http://schemas.microsoft.com/office/drawing/2014/main" xmlns="" id="{6D862FC3-2DA4-4EF3-AB85-840ACF73D4B7}"/>
                  </a:ext>
                </a:extLst>
              </p:cNvPr>
              <p:cNvSpPr/>
              <p:nvPr/>
            </p:nvSpPr>
            <p:spPr bwMode="auto">
              <a:xfrm>
                <a:off x="7256437" y="2134379"/>
                <a:ext cx="405132" cy="389746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í$ľíḓê">
                <a:extLst>
                  <a:ext uri="{FF2B5EF4-FFF2-40B4-BE49-F238E27FC236}">
                    <a16:creationId xmlns:a16="http://schemas.microsoft.com/office/drawing/2014/main" xmlns="" id="{83A1B1A0-7D67-443C-894C-9961EEE0CB3F}"/>
                  </a:ext>
                </a:extLst>
              </p:cNvPr>
              <p:cNvSpPr/>
              <p:nvPr/>
            </p:nvSpPr>
            <p:spPr bwMode="auto">
              <a:xfrm>
                <a:off x="4534255" y="4756606"/>
                <a:ext cx="377218" cy="376512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  <p:sp>
            <p:nvSpPr>
              <p:cNvPr id="50" name="îšḻïďé">
                <a:extLst>
                  <a:ext uri="{FF2B5EF4-FFF2-40B4-BE49-F238E27FC236}">
                    <a16:creationId xmlns:a16="http://schemas.microsoft.com/office/drawing/2014/main" xmlns="" id="{D952AAAE-E838-4670-9118-564E1E00768C}"/>
                  </a:ext>
                </a:extLst>
              </p:cNvPr>
              <p:cNvSpPr/>
              <p:nvPr/>
            </p:nvSpPr>
            <p:spPr bwMode="auto">
              <a:xfrm>
                <a:off x="7239225" y="4718818"/>
                <a:ext cx="439554" cy="452088"/>
              </a:xfrm>
              <a:custGeom>
                <a:avLst/>
                <a:gdLst>
                  <a:gd name="T0" fmla="*/ 6023 w 6383"/>
                  <a:gd name="T1" fmla="*/ 2985 h 6575"/>
                  <a:gd name="T2" fmla="*/ 5921 w 6383"/>
                  <a:gd name="T3" fmla="*/ 1957 h 6575"/>
                  <a:gd name="T4" fmla="*/ 5304 w 6383"/>
                  <a:gd name="T5" fmla="*/ 1379 h 6575"/>
                  <a:gd name="T6" fmla="*/ 4619 w 6383"/>
                  <a:gd name="T7" fmla="*/ 608 h 6575"/>
                  <a:gd name="T8" fmla="*/ 3777 w 6383"/>
                  <a:gd name="T9" fmla="*/ 501 h 6575"/>
                  <a:gd name="T10" fmla="*/ 2768 w 6383"/>
                  <a:gd name="T11" fmla="*/ 280 h 6575"/>
                  <a:gd name="T12" fmla="*/ 2028 w 6383"/>
                  <a:gd name="T13" fmla="*/ 688 h 6575"/>
                  <a:gd name="T14" fmla="*/ 1083 w 6383"/>
                  <a:gd name="T15" fmla="*/ 1103 h 6575"/>
                  <a:gd name="T16" fmla="*/ 723 w 6383"/>
                  <a:gd name="T17" fmla="*/ 1868 h 6575"/>
                  <a:gd name="T18" fmla="*/ 201 w 6383"/>
                  <a:gd name="T19" fmla="*/ 2759 h 6575"/>
                  <a:gd name="T20" fmla="*/ 360 w 6383"/>
                  <a:gd name="T21" fmla="*/ 3591 h 6575"/>
                  <a:gd name="T22" fmla="*/ 461 w 6383"/>
                  <a:gd name="T23" fmla="*/ 4619 h 6575"/>
                  <a:gd name="T24" fmla="*/ 1079 w 6383"/>
                  <a:gd name="T25" fmla="*/ 5197 h 6575"/>
                  <a:gd name="T26" fmla="*/ 1764 w 6383"/>
                  <a:gd name="T27" fmla="*/ 5968 h 6575"/>
                  <a:gd name="T28" fmla="*/ 2604 w 6383"/>
                  <a:gd name="T29" fmla="*/ 6073 h 6575"/>
                  <a:gd name="T30" fmla="*/ 3613 w 6383"/>
                  <a:gd name="T31" fmla="*/ 6295 h 6575"/>
                  <a:gd name="T32" fmla="*/ 4353 w 6383"/>
                  <a:gd name="T33" fmla="*/ 5888 h 6575"/>
                  <a:gd name="T34" fmla="*/ 5299 w 6383"/>
                  <a:gd name="T35" fmla="*/ 5473 h 6575"/>
                  <a:gd name="T36" fmla="*/ 5659 w 6383"/>
                  <a:gd name="T37" fmla="*/ 4708 h 6575"/>
                  <a:gd name="T38" fmla="*/ 6180 w 6383"/>
                  <a:gd name="T39" fmla="*/ 3817 h 6575"/>
                  <a:gd name="T40" fmla="*/ 3877 w 6383"/>
                  <a:gd name="T41" fmla="*/ 4231 h 6575"/>
                  <a:gd name="T42" fmla="*/ 3381 w 6383"/>
                  <a:gd name="T43" fmla="*/ 4613 h 6575"/>
                  <a:gd name="T44" fmla="*/ 3287 w 6383"/>
                  <a:gd name="T45" fmla="*/ 4924 h 6575"/>
                  <a:gd name="T46" fmla="*/ 2960 w 6383"/>
                  <a:gd name="T47" fmla="*/ 4820 h 6575"/>
                  <a:gd name="T48" fmla="*/ 2844 w 6383"/>
                  <a:gd name="T49" fmla="*/ 4529 h 6575"/>
                  <a:gd name="T50" fmla="*/ 2356 w 6383"/>
                  <a:gd name="T51" fmla="*/ 4233 h 6575"/>
                  <a:gd name="T52" fmla="*/ 2560 w 6383"/>
                  <a:gd name="T53" fmla="*/ 3940 h 6575"/>
                  <a:gd name="T54" fmla="*/ 3307 w 6383"/>
                  <a:gd name="T55" fmla="*/ 4036 h 6575"/>
                  <a:gd name="T56" fmla="*/ 3193 w 6383"/>
                  <a:gd name="T57" fmla="*/ 3535 h 6575"/>
                  <a:gd name="T58" fmla="*/ 2365 w 6383"/>
                  <a:gd name="T59" fmla="*/ 2705 h 6575"/>
                  <a:gd name="T60" fmla="*/ 2991 w 6383"/>
                  <a:gd name="T61" fmla="*/ 1897 h 6575"/>
                  <a:gd name="T62" fmla="*/ 3105 w 6383"/>
                  <a:gd name="T63" fmla="*/ 1651 h 6575"/>
                  <a:gd name="T64" fmla="*/ 3401 w 6383"/>
                  <a:gd name="T65" fmla="*/ 1856 h 6575"/>
                  <a:gd name="T66" fmla="*/ 3865 w 6383"/>
                  <a:gd name="T67" fmla="*/ 2119 h 6575"/>
                  <a:gd name="T68" fmla="*/ 3847 w 6383"/>
                  <a:gd name="T69" fmla="*/ 2508 h 6575"/>
                  <a:gd name="T70" fmla="*/ 3208 w 6383"/>
                  <a:gd name="T71" fmla="*/ 2464 h 6575"/>
                  <a:gd name="T72" fmla="*/ 3025 w 6383"/>
                  <a:gd name="T73" fmla="*/ 2832 h 6575"/>
                  <a:gd name="T74" fmla="*/ 3647 w 6383"/>
                  <a:gd name="T75" fmla="*/ 3137 h 6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383" h="6575">
                    <a:moveTo>
                      <a:pt x="6023" y="3591"/>
                    </a:moveTo>
                    <a:cubicBezTo>
                      <a:pt x="5895" y="3409"/>
                      <a:pt x="5895" y="3167"/>
                      <a:pt x="6023" y="2985"/>
                    </a:cubicBezTo>
                    <a:lnTo>
                      <a:pt x="6181" y="2759"/>
                    </a:lnTo>
                    <a:cubicBezTo>
                      <a:pt x="6383" y="2472"/>
                      <a:pt x="6253" y="2072"/>
                      <a:pt x="5921" y="1957"/>
                    </a:cubicBezTo>
                    <a:lnTo>
                      <a:pt x="5660" y="1868"/>
                    </a:lnTo>
                    <a:cubicBezTo>
                      <a:pt x="5451" y="1796"/>
                      <a:pt x="5308" y="1600"/>
                      <a:pt x="5304" y="1379"/>
                    </a:cubicBezTo>
                    <a:lnTo>
                      <a:pt x="5300" y="1103"/>
                    </a:lnTo>
                    <a:cubicBezTo>
                      <a:pt x="5295" y="752"/>
                      <a:pt x="4953" y="505"/>
                      <a:pt x="4619" y="608"/>
                    </a:cubicBezTo>
                    <a:lnTo>
                      <a:pt x="4353" y="688"/>
                    </a:lnTo>
                    <a:cubicBezTo>
                      <a:pt x="4141" y="753"/>
                      <a:pt x="3911" y="679"/>
                      <a:pt x="3777" y="501"/>
                    </a:cubicBezTo>
                    <a:lnTo>
                      <a:pt x="3611" y="280"/>
                    </a:lnTo>
                    <a:cubicBezTo>
                      <a:pt x="3400" y="0"/>
                      <a:pt x="2979" y="0"/>
                      <a:pt x="2768" y="280"/>
                    </a:cubicBezTo>
                    <a:lnTo>
                      <a:pt x="2604" y="501"/>
                    </a:lnTo>
                    <a:cubicBezTo>
                      <a:pt x="2471" y="679"/>
                      <a:pt x="2240" y="753"/>
                      <a:pt x="2028" y="688"/>
                    </a:cubicBezTo>
                    <a:lnTo>
                      <a:pt x="1764" y="608"/>
                    </a:lnTo>
                    <a:cubicBezTo>
                      <a:pt x="1429" y="505"/>
                      <a:pt x="1088" y="752"/>
                      <a:pt x="1083" y="1103"/>
                    </a:cubicBezTo>
                    <a:lnTo>
                      <a:pt x="1079" y="1379"/>
                    </a:lnTo>
                    <a:cubicBezTo>
                      <a:pt x="1075" y="1600"/>
                      <a:pt x="933" y="1796"/>
                      <a:pt x="723" y="1868"/>
                    </a:cubicBezTo>
                    <a:lnTo>
                      <a:pt x="461" y="1957"/>
                    </a:lnTo>
                    <a:cubicBezTo>
                      <a:pt x="129" y="2071"/>
                      <a:pt x="0" y="2471"/>
                      <a:pt x="201" y="2759"/>
                    </a:cubicBezTo>
                    <a:lnTo>
                      <a:pt x="360" y="2985"/>
                    </a:lnTo>
                    <a:cubicBezTo>
                      <a:pt x="488" y="3167"/>
                      <a:pt x="488" y="3409"/>
                      <a:pt x="360" y="3591"/>
                    </a:cubicBezTo>
                    <a:lnTo>
                      <a:pt x="201" y="3817"/>
                    </a:lnTo>
                    <a:cubicBezTo>
                      <a:pt x="0" y="4104"/>
                      <a:pt x="129" y="4504"/>
                      <a:pt x="461" y="4619"/>
                    </a:cubicBezTo>
                    <a:lnTo>
                      <a:pt x="723" y="4708"/>
                    </a:lnTo>
                    <a:cubicBezTo>
                      <a:pt x="932" y="4780"/>
                      <a:pt x="1075" y="4976"/>
                      <a:pt x="1079" y="5197"/>
                    </a:cubicBezTo>
                    <a:lnTo>
                      <a:pt x="1083" y="5473"/>
                    </a:lnTo>
                    <a:cubicBezTo>
                      <a:pt x="1088" y="5824"/>
                      <a:pt x="1429" y="6071"/>
                      <a:pt x="1764" y="5968"/>
                    </a:cubicBezTo>
                    <a:lnTo>
                      <a:pt x="2028" y="5887"/>
                    </a:lnTo>
                    <a:cubicBezTo>
                      <a:pt x="2240" y="5821"/>
                      <a:pt x="2471" y="5896"/>
                      <a:pt x="2604" y="6073"/>
                    </a:cubicBezTo>
                    <a:lnTo>
                      <a:pt x="2771" y="6295"/>
                    </a:lnTo>
                    <a:cubicBezTo>
                      <a:pt x="2981" y="6575"/>
                      <a:pt x="3403" y="6575"/>
                      <a:pt x="3613" y="6295"/>
                    </a:cubicBezTo>
                    <a:lnTo>
                      <a:pt x="3777" y="6075"/>
                    </a:lnTo>
                    <a:cubicBezTo>
                      <a:pt x="3911" y="5897"/>
                      <a:pt x="4141" y="5823"/>
                      <a:pt x="4353" y="5888"/>
                    </a:cubicBezTo>
                    <a:lnTo>
                      <a:pt x="4617" y="5968"/>
                    </a:lnTo>
                    <a:cubicBezTo>
                      <a:pt x="4952" y="6071"/>
                      <a:pt x="5293" y="5824"/>
                      <a:pt x="5299" y="5473"/>
                    </a:cubicBezTo>
                    <a:lnTo>
                      <a:pt x="5303" y="5197"/>
                    </a:lnTo>
                    <a:cubicBezTo>
                      <a:pt x="5307" y="4976"/>
                      <a:pt x="5448" y="4780"/>
                      <a:pt x="5659" y="4708"/>
                    </a:cubicBezTo>
                    <a:lnTo>
                      <a:pt x="5920" y="4619"/>
                    </a:lnTo>
                    <a:cubicBezTo>
                      <a:pt x="6252" y="4505"/>
                      <a:pt x="6381" y="4105"/>
                      <a:pt x="6180" y="3817"/>
                    </a:cubicBezTo>
                    <a:lnTo>
                      <a:pt x="6023" y="3591"/>
                    </a:lnTo>
                    <a:close/>
                    <a:moveTo>
                      <a:pt x="3877" y="4231"/>
                    </a:moveTo>
                    <a:cubicBezTo>
                      <a:pt x="3773" y="4357"/>
                      <a:pt x="3637" y="4443"/>
                      <a:pt x="3479" y="4487"/>
                    </a:cubicBezTo>
                    <a:cubicBezTo>
                      <a:pt x="3409" y="4505"/>
                      <a:pt x="3379" y="4541"/>
                      <a:pt x="3381" y="4613"/>
                    </a:cubicBezTo>
                    <a:cubicBezTo>
                      <a:pt x="3384" y="4684"/>
                      <a:pt x="3381" y="4755"/>
                      <a:pt x="3381" y="4825"/>
                    </a:cubicBezTo>
                    <a:cubicBezTo>
                      <a:pt x="3381" y="4888"/>
                      <a:pt x="3349" y="4923"/>
                      <a:pt x="3287" y="4924"/>
                    </a:cubicBezTo>
                    <a:cubicBezTo>
                      <a:pt x="3211" y="4925"/>
                      <a:pt x="3135" y="4925"/>
                      <a:pt x="3059" y="4924"/>
                    </a:cubicBezTo>
                    <a:cubicBezTo>
                      <a:pt x="2992" y="4923"/>
                      <a:pt x="2961" y="4885"/>
                      <a:pt x="2960" y="4820"/>
                    </a:cubicBezTo>
                    <a:cubicBezTo>
                      <a:pt x="2960" y="4768"/>
                      <a:pt x="2959" y="4717"/>
                      <a:pt x="2959" y="4665"/>
                    </a:cubicBezTo>
                    <a:cubicBezTo>
                      <a:pt x="2957" y="4552"/>
                      <a:pt x="2953" y="4547"/>
                      <a:pt x="2844" y="4529"/>
                    </a:cubicBezTo>
                    <a:cubicBezTo>
                      <a:pt x="2704" y="4507"/>
                      <a:pt x="2567" y="4475"/>
                      <a:pt x="2439" y="4413"/>
                    </a:cubicBezTo>
                    <a:cubicBezTo>
                      <a:pt x="2337" y="4364"/>
                      <a:pt x="2328" y="4339"/>
                      <a:pt x="2356" y="4233"/>
                    </a:cubicBezTo>
                    <a:cubicBezTo>
                      <a:pt x="2377" y="4155"/>
                      <a:pt x="2399" y="4076"/>
                      <a:pt x="2424" y="3999"/>
                    </a:cubicBezTo>
                    <a:cubicBezTo>
                      <a:pt x="2452" y="3908"/>
                      <a:pt x="2477" y="3897"/>
                      <a:pt x="2560" y="3940"/>
                    </a:cubicBezTo>
                    <a:cubicBezTo>
                      <a:pt x="2701" y="4013"/>
                      <a:pt x="2852" y="4055"/>
                      <a:pt x="3011" y="4075"/>
                    </a:cubicBezTo>
                    <a:cubicBezTo>
                      <a:pt x="3112" y="4088"/>
                      <a:pt x="3212" y="4077"/>
                      <a:pt x="3307" y="4036"/>
                    </a:cubicBezTo>
                    <a:cubicBezTo>
                      <a:pt x="3483" y="3959"/>
                      <a:pt x="3511" y="3755"/>
                      <a:pt x="3361" y="3633"/>
                    </a:cubicBezTo>
                    <a:cubicBezTo>
                      <a:pt x="3311" y="3592"/>
                      <a:pt x="3253" y="3561"/>
                      <a:pt x="3193" y="3535"/>
                    </a:cubicBezTo>
                    <a:cubicBezTo>
                      <a:pt x="3039" y="3467"/>
                      <a:pt x="2879" y="3415"/>
                      <a:pt x="2733" y="3328"/>
                    </a:cubicBezTo>
                    <a:cubicBezTo>
                      <a:pt x="2497" y="3187"/>
                      <a:pt x="2347" y="2992"/>
                      <a:pt x="2365" y="2705"/>
                    </a:cubicBezTo>
                    <a:cubicBezTo>
                      <a:pt x="2385" y="2380"/>
                      <a:pt x="2569" y="2177"/>
                      <a:pt x="2867" y="2069"/>
                    </a:cubicBezTo>
                    <a:cubicBezTo>
                      <a:pt x="2989" y="2024"/>
                      <a:pt x="2991" y="2027"/>
                      <a:pt x="2991" y="1897"/>
                    </a:cubicBezTo>
                    <a:lnTo>
                      <a:pt x="2991" y="1767"/>
                    </a:lnTo>
                    <a:cubicBezTo>
                      <a:pt x="2993" y="1669"/>
                      <a:pt x="3009" y="1653"/>
                      <a:pt x="3105" y="1651"/>
                    </a:cubicBezTo>
                    <a:cubicBezTo>
                      <a:pt x="3135" y="1649"/>
                      <a:pt x="3165" y="1651"/>
                      <a:pt x="3195" y="1651"/>
                    </a:cubicBezTo>
                    <a:cubicBezTo>
                      <a:pt x="3400" y="1651"/>
                      <a:pt x="3400" y="1651"/>
                      <a:pt x="3401" y="1856"/>
                    </a:cubicBezTo>
                    <a:cubicBezTo>
                      <a:pt x="3401" y="2001"/>
                      <a:pt x="3401" y="2001"/>
                      <a:pt x="3547" y="2024"/>
                    </a:cubicBezTo>
                    <a:cubicBezTo>
                      <a:pt x="3657" y="2041"/>
                      <a:pt x="3764" y="2075"/>
                      <a:pt x="3865" y="2119"/>
                    </a:cubicBezTo>
                    <a:cubicBezTo>
                      <a:pt x="3921" y="2144"/>
                      <a:pt x="3943" y="2183"/>
                      <a:pt x="3925" y="2243"/>
                    </a:cubicBezTo>
                    <a:cubicBezTo>
                      <a:pt x="3900" y="2332"/>
                      <a:pt x="3876" y="2420"/>
                      <a:pt x="3847" y="2508"/>
                    </a:cubicBezTo>
                    <a:cubicBezTo>
                      <a:pt x="3820" y="2591"/>
                      <a:pt x="3793" y="2603"/>
                      <a:pt x="3713" y="2564"/>
                    </a:cubicBezTo>
                    <a:cubicBezTo>
                      <a:pt x="3553" y="2487"/>
                      <a:pt x="3385" y="2455"/>
                      <a:pt x="3208" y="2464"/>
                    </a:cubicBezTo>
                    <a:cubicBezTo>
                      <a:pt x="3161" y="2467"/>
                      <a:pt x="3116" y="2473"/>
                      <a:pt x="3073" y="2492"/>
                    </a:cubicBezTo>
                    <a:cubicBezTo>
                      <a:pt x="2920" y="2559"/>
                      <a:pt x="2896" y="2728"/>
                      <a:pt x="3025" y="2832"/>
                    </a:cubicBezTo>
                    <a:cubicBezTo>
                      <a:pt x="3091" y="2885"/>
                      <a:pt x="3167" y="2923"/>
                      <a:pt x="3245" y="2956"/>
                    </a:cubicBezTo>
                    <a:cubicBezTo>
                      <a:pt x="3381" y="3012"/>
                      <a:pt x="3517" y="3065"/>
                      <a:pt x="3647" y="3137"/>
                    </a:cubicBezTo>
                    <a:cubicBezTo>
                      <a:pt x="4056" y="3365"/>
                      <a:pt x="4167" y="3880"/>
                      <a:pt x="3877" y="423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" name="ïṩ1íde">
                <a:extLst>
                  <a:ext uri="{FF2B5EF4-FFF2-40B4-BE49-F238E27FC236}">
                    <a16:creationId xmlns:a16="http://schemas.microsoft.com/office/drawing/2014/main" xmlns="" id="{163B366C-9F6C-4055-9FAC-FEC91CFC9CA9}"/>
                  </a:ext>
                </a:extLst>
              </p:cNvPr>
              <p:cNvSpPr/>
              <p:nvPr/>
            </p:nvSpPr>
            <p:spPr bwMode="auto">
              <a:xfrm>
                <a:off x="4538047" y="2151510"/>
                <a:ext cx="369636" cy="355486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" name="íŝľïḑê">
              <a:extLst>
                <a:ext uri="{FF2B5EF4-FFF2-40B4-BE49-F238E27FC236}">
                  <a16:creationId xmlns:a16="http://schemas.microsoft.com/office/drawing/2014/main" xmlns="" id="{FADA300B-E194-48B1-A78D-D9EB74B03112}"/>
                </a:ext>
              </a:extLst>
            </p:cNvPr>
            <p:cNvGrpSpPr/>
            <p:nvPr/>
          </p:nvGrpSpPr>
          <p:grpSpPr>
            <a:xfrm>
              <a:off x="8489335" y="4173668"/>
              <a:ext cx="3031153" cy="1111889"/>
              <a:chOff x="673100" y="1237334"/>
              <a:chExt cx="3228944" cy="1111889"/>
            </a:xfrm>
          </p:grpSpPr>
          <p:sp>
            <p:nvSpPr>
              <p:cNvPr id="22" name="ísḷíḑe">
                <a:extLst>
                  <a:ext uri="{FF2B5EF4-FFF2-40B4-BE49-F238E27FC236}">
                    <a16:creationId xmlns:a16="http://schemas.microsoft.com/office/drawing/2014/main" xmlns="" id="{C9007AC8-5CD5-4F35-899C-E218CC8F9A2F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íşļîdé">
                <a:extLst>
                  <a:ext uri="{FF2B5EF4-FFF2-40B4-BE49-F238E27FC236}">
                    <a16:creationId xmlns:a16="http://schemas.microsoft.com/office/drawing/2014/main" xmlns="" id="{24736D08-4C7A-4C08-B574-9716E0779890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8" name="ïsḷîdè">
              <a:extLst>
                <a:ext uri="{FF2B5EF4-FFF2-40B4-BE49-F238E27FC236}">
                  <a16:creationId xmlns:a16="http://schemas.microsoft.com/office/drawing/2014/main" xmlns="" id="{5E91AC13-653B-47A0-9125-12CA5BFF4AC1}"/>
                </a:ext>
              </a:extLst>
            </p:cNvPr>
            <p:cNvGrpSpPr/>
            <p:nvPr/>
          </p:nvGrpSpPr>
          <p:grpSpPr>
            <a:xfrm>
              <a:off x="8489335" y="1991543"/>
              <a:ext cx="3031153" cy="1111889"/>
              <a:chOff x="673100" y="1237334"/>
              <a:chExt cx="3228944" cy="1111889"/>
            </a:xfrm>
          </p:grpSpPr>
          <p:sp>
            <p:nvSpPr>
              <p:cNvPr id="20" name="ïṥḻïďè">
                <a:extLst>
                  <a:ext uri="{FF2B5EF4-FFF2-40B4-BE49-F238E27FC236}">
                    <a16:creationId xmlns:a16="http://schemas.microsoft.com/office/drawing/2014/main" xmlns="" id="{19316C4D-180C-469A-B54B-5F18114164FF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îŝliḋè">
                <a:extLst>
                  <a:ext uri="{FF2B5EF4-FFF2-40B4-BE49-F238E27FC236}">
                    <a16:creationId xmlns:a16="http://schemas.microsoft.com/office/drawing/2014/main" xmlns="" id="{3D8DFAA0-494F-4B14-9868-BCC1C4805AA1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" name="îşlíḑè">
              <a:extLst>
                <a:ext uri="{FF2B5EF4-FFF2-40B4-BE49-F238E27FC236}">
                  <a16:creationId xmlns:a16="http://schemas.microsoft.com/office/drawing/2014/main" xmlns="" id="{C5E3A907-BE40-4013-BA04-979B61D8A09E}"/>
                </a:ext>
              </a:extLst>
            </p:cNvPr>
            <p:cNvGrpSpPr/>
            <p:nvPr/>
          </p:nvGrpSpPr>
          <p:grpSpPr>
            <a:xfrm>
              <a:off x="673100" y="4173668"/>
              <a:ext cx="3031153" cy="1111889"/>
              <a:chOff x="673100" y="1237334"/>
              <a:chExt cx="3228944" cy="1111889"/>
            </a:xfrm>
          </p:grpSpPr>
          <p:sp>
            <p:nvSpPr>
              <p:cNvPr id="18" name="iSḷiḑe">
                <a:extLst>
                  <a:ext uri="{FF2B5EF4-FFF2-40B4-BE49-F238E27FC236}">
                    <a16:creationId xmlns:a16="http://schemas.microsoft.com/office/drawing/2014/main" xmlns="" id="{B5BE2C8F-7DB0-40F4-B8B5-65625D580080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9" name="ïṩlídê">
                <a:extLst>
                  <a:ext uri="{FF2B5EF4-FFF2-40B4-BE49-F238E27FC236}">
                    <a16:creationId xmlns:a16="http://schemas.microsoft.com/office/drawing/2014/main" xmlns="" id="{D68EEB16-619B-44B0-B488-99ED20BED91E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î$ḷïḍe">
              <a:extLst>
                <a:ext uri="{FF2B5EF4-FFF2-40B4-BE49-F238E27FC236}">
                  <a16:creationId xmlns:a16="http://schemas.microsoft.com/office/drawing/2014/main" xmlns="" id="{9DB397FD-B1F9-4259-B577-69CEA45DF172}"/>
                </a:ext>
              </a:extLst>
            </p:cNvPr>
            <p:cNvGrpSpPr/>
            <p:nvPr/>
          </p:nvGrpSpPr>
          <p:grpSpPr>
            <a:xfrm>
              <a:off x="673100" y="1991543"/>
              <a:ext cx="3031153" cy="1111889"/>
              <a:chOff x="673100" y="1237334"/>
              <a:chExt cx="3228944" cy="1111889"/>
            </a:xfrm>
          </p:grpSpPr>
          <p:sp>
            <p:nvSpPr>
              <p:cNvPr id="16" name="isļídé">
                <a:extLst>
                  <a:ext uri="{FF2B5EF4-FFF2-40B4-BE49-F238E27FC236}">
                    <a16:creationId xmlns:a16="http://schemas.microsoft.com/office/drawing/2014/main" xmlns="" id="{0445909D-DB3D-4F3B-9745-BFEB1A3CEC43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7" name="išḷíďè">
                <a:extLst>
                  <a:ext uri="{FF2B5EF4-FFF2-40B4-BE49-F238E27FC236}">
                    <a16:creationId xmlns:a16="http://schemas.microsoft.com/office/drawing/2014/main" xmlns="" id="{864E44A1-459F-4CAB-BDC4-E54E4C1626FE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78AB63AA-7844-451A-A0B2-4D1D7BDCF1E3}"/>
                </a:ext>
              </a:extLst>
            </p:cNvPr>
            <p:cNvCxnSpPr/>
            <p:nvPr/>
          </p:nvCxnSpPr>
          <p:spPr>
            <a:xfrm>
              <a:off x="669925" y="3638550"/>
              <a:ext cx="319722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2CDA80AF-E31E-4377-9B4C-7501247E1FAD}"/>
                </a:ext>
              </a:extLst>
            </p:cNvPr>
            <p:cNvCxnSpPr/>
            <p:nvPr/>
          </p:nvCxnSpPr>
          <p:spPr>
            <a:xfrm>
              <a:off x="8321675" y="3638550"/>
              <a:ext cx="319722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iṧ1iḋê">
              <a:extLst>
                <a:ext uri="{FF2B5EF4-FFF2-40B4-BE49-F238E27FC236}">
                  <a16:creationId xmlns:a16="http://schemas.microsoft.com/office/drawing/2014/main" xmlns="" id="{96D4BA98-E749-4243-8B4B-5215C4FC7514}"/>
                </a:ext>
              </a:extLst>
            </p:cNvPr>
            <p:cNvGrpSpPr/>
            <p:nvPr/>
          </p:nvGrpSpPr>
          <p:grpSpPr>
            <a:xfrm>
              <a:off x="5088976" y="3179865"/>
              <a:ext cx="2014046" cy="917370"/>
              <a:chOff x="7120430" y="1130300"/>
              <a:chExt cx="2014046" cy="917370"/>
            </a:xfrm>
          </p:grpSpPr>
          <p:sp>
            <p:nvSpPr>
              <p:cNvPr id="14" name="îsļîḑè">
                <a:extLst>
                  <a:ext uri="{FF2B5EF4-FFF2-40B4-BE49-F238E27FC236}">
                    <a16:creationId xmlns:a16="http://schemas.microsoft.com/office/drawing/2014/main" xmlns="" id="{FAB7710D-71CB-4A1C-BB2B-A5DC40712F44}"/>
                  </a:ext>
                </a:extLst>
              </p:cNvPr>
              <p:cNvSpPr/>
              <p:nvPr/>
            </p:nvSpPr>
            <p:spPr bwMode="auto">
              <a:xfrm>
                <a:off x="7120432" y="1512559"/>
                <a:ext cx="2014044" cy="535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5" name="ïsḻídé">
                <a:extLst>
                  <a:ext uri="{FF2B5EF4-FFF2-40B4-BE49-F238E27FC236}">
                    <a16:creationId xmlns:a16="http://schemas.microsoft.com/office/drawing/2014/main" xmlns="" id="{AF683E0C-E9F7-4E57-9F75-73B211D07072}"/>
                  </a:ext>
                </a:extLst>
              </p:cNvPr>
              <p:cNvSpPr txBox="1"/>
              <p:nvPr/>
            </p:nvSpPr>
            <p:spPr bwMode="auto">
              <a:xfrm>
                <a:off x="7120430" y="1130300"/>
                <a:ext cx="2014045" cy="38226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954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89EA6F9-3B95-496D-9B60-1539A8C0D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916BD9A2-CBA2-4228-894C-CF1852E8D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9DA8476D-DCC4-44DD-A5E5-93AEF5915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42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4BF52152-05C1-4E88-82D1-B6F6DD8F05A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651503"/>
            <a:ext cx="10862200" cy="3961394"/>
            <a:chOff x="660400" y="1651503"/>
            <a:chExt cx="10862200" cy="3961394"/>
          </a:xfrm>
        </p:grpSpPr>
        <p:sp>
          <p:nvSpPr>
            <p:cNvPr id="6" name="ïŝľidè">
              <a:extLst>
                <a:ext uri="{FF2B5EF4-FFF2-40B4-BE49-F238E27FC236}">
                  <a16:creationId xmlns:a16="http://schemas.microsoft.com/office/drawing/2014/main" xmlns="" id="{1D3C9DA3-371B-4E46-8C4C-0ECF81D32704}"/>
                </a:ext>
              </a:extLst>
            </p:cNvPr>
            <p:cNvSpPr/>
            <p:nvPr/>
          </p:nvSpPr>
          <p:spPr>
            <a:xfrm>
              <a:off x="4276661" y="2789899"/>
              <a:ext cx="1811821" cy="1811821"/>
            </a:xfrm>
            <a:prstGeom prst="arc">
              <a:avLst>
                <a:gd name="adj1" fmla="val 10828259"/>
                <a:gd name="adj2" fmla="val 21558603"/>
              </a:avLst>
            </a:prstGeom>
            <a:noFill/>
            <a:ln w="3175">
              <a:solidFill>
                <a:schemeClr val="tx2">
                  <a:lumMod val="60000"/>
                  <a:lumOff val="40000"/>
                </a:schemeClr>
              </a:solidFill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iSḷiḍé">
              <a:extLst>
                <a:ext uri="{FF2B5EF4-FFF2-40B4-BE49-F238E27FC236}">
                  <a16:creationId xmlns:a16="http://schemas.microsoft.com/office/drawing/2014/main" xmlns="" id="{DA135A3E-0BC6-4EC8-936A-B8996D637E82}"/>
                </a:ext>
              </a:extLst>
            </p:cNvPr>
            <p:cNvSpPr/>
            <p:nvPr/>
          </p:nvSpPr>
          <p:spPr>
            <a:xfrm flipV="1">
              <a:off x="6088482" y="2775945"/>
              <a:ext cx="1811821" cy="1811821"/>
            </a:xfrm>
            <a:prstGeom prst="arc">
              <a:avLst>
                <a:gd name="adj1" fmla="val 10828259"/>
                <a:gd name="adj2" fmla="val 21558603"/>
              </a:avLst>
            </a:prstGeom>
            <a:noFill/>
            <a:ln w="3175">
              <a:solidFill>
                <a:schemeClr val="tx2">
                  <a:lumMod val="60000"/>
                  <a:lumOff val="40000"/>
                </a:schemeClr>
              </a:solidFill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ïšḻíḑè">
              <a:extLst>
                <a:ext uri="{FF2B5EF4-FFF2-40B4-BE49-F238E27FC236}">
                  <a16:creationId xmlns:a16="http://schemas.microsoft.com/office/drawing/2014/main" xmlns="" id="{7963248C-974F-43BE-A330-99849B22C0D4}"/>
                </a:ext>
              </a:extLst>
            </p:cNvPr>
            <p:cNvSpPr/>
            <p:nvPr/>
          </p:nvSpPr>
          <p:spPr>
            <a:xfrm>
              <a:off x="7900855" y="2789899"/>
              <a:ext cx="1811821" cy="1811821"/>
            </a:xfrm>
            <a:prstGeom prst="arc">
              <a:avLst>
                <a:gd name="adj1" fmla="val 10828259"/>
                <a:gd name="adj2" fmla="val 21558603"/>
              </a:avLst>
            </a:prstGeom>
            <a:noFill/>
            <a:ln w="3175">
              <a:solidFill>
                <a:schemeClr val="tx2">
                  <a:lumMod val="60000"/>
                  <a:lumOff val="40000"/>
                </a:schemeClr>
              </a:solidFill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ïš1îďê">
              <a:extLst>
                <a:ext uri="{FF2B5EF4-FFF2-40B4-BE49-F238E27FC236}">
                  <a16:creationId xmlns:a16="http://schemas.microsoft.com/office/drawing/2014/main" xmlns="" id="{14C00237-B07B-4744-84C8-F2465A638F8A}"/>
                </a:ext>
              </a:extLst>
            </p:cNvPr>
            <p:cNvSpPr/>
            <p:nvPr/>
          </p:nvSpPr>
          <p:spPr>
            <a:xfrm flipV="1">
              <a:off x="9710779" y="2775945"/>
              <a:ext cx="1811821" cy="1811821"/>
            </a:xfrm>
            <a:prstGeom prst="arc">
              <a:avLst>
                <a:gd name="adj1" fmla="val 10828259"/>
                <a:gd name="adj2" fmla="val 21558603"/>
              </a:avLst>
            </a:prstGeom>
            <a:noFill/>
            <a:ln w="3175">
              <a:solidFill>
                <a:schemeClr val="tx2">
                  <a:lumMod val="60000"/>
                  <a:lumOff val="40000"/>
                </a:schemeClr>
              </a:solidFill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ŝlíďê">
              <a:extLst>
                <a:ext uri="{FF2B5EF4-FFF2-40B4-BE49-F238E27FC236}">
                  <a16:creationId xmlns:a16="http://schemas.microsoft.com/office/drawing/2014/main" xmlns="" id="{93007DC5-5EAB-458C-9E4F-BF49F7FBDD15}"/>
                </a:ext>
              </a:extLst>
            </p:cNvPr>
            <p:cNvSpPr/>
            <p:nvPr/>
          </p:nvSpPr>
          <p:spPr>
            <a:xfrm>
              <a:off x="4470213" y="2981378"/>
              <a:ext cx="1424719" cy="1424718"/>
            </a:xfrm>
            <a:prstGeom prst="donut">
              <a:avLst>
                <a:gd name="adj" fmla="val 872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ïṡ1ïḍê">
              <a:extLst>
                <a:ext uri="{FF2B5EF4-FFF2-40B4-BE49-F238E27FC236}">
                  <a16:creationId xmlns:a16="http://schemas.microsoft.com/office/drawing/2014/main" xmlns="" id="{D4B6A516-00C1-4C58-A007-0A4517160FAA}"/>
                </a:ext>
              </a:extLst>
            </p:cNvPr>
            <p:cNvSpPr/>
            <p:nvPr/>
          </p:nvSpPr>
          <p:spPr>
            <a:xfrm>
              <a:off x="6298872" y="2981378"/>
              <a:ext cx="1424719" cy="1424718"/>
            </a:xfrm>
            <a:prstGeom prst="donut">
              <a:avLst>
                <a:gd name="adj" fmla="val 87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íṧ1iďe">
              <a:extLst>
                <a:ext uri="{FF2B5EF4-FFF2-40B4-BE49-F238E27FC236}">
                  <a16:creationId xmlns:a16="http://schemas.microsoft.com/office/drawing/2014/main" xmlns="" id="{EEA899CA-C141-46EC-A453-B90FE1138D40}"/>
                </a:ext>
              </a:extLst>
            </p:cNvPr>
            <p:cNvSpPr/>
            <p:nvPr/>
          </p:nvSpPr>
          <p:spPr>
            <a:xfrm>
              <a:off x="8114998" y="2981378"/>
              <a:ext cx="1424719" cy="1424718"/>
            </a:xfrm>
            <a:prstGeom prst="donut">
              <a:avLst>
                <a:gd name="adj" fmla="val 872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ïśḷiḍê">
              <a:extLst>
                <a:ext uri="{FF2B5EF4-FFF2-40B4-BE49-F238E27FC236}">
                  <a16:creationId xmlns:a16="http://schemas.microsoft.com/office/drawing/2014/main" xmlns="" id="{3A8B44A5-7BE8-4096-B3A3-8C0565DFDDE6}"/>
                </a:ext>
              </a:extLst>
            </p:cNvPr>
            <p:cNvSpPr/>
            <p:nvPr/>
          </p:nvSpPr>
          <p:spPr>
            <a:xfrm>
              <a:off x="9931123" y="2981378"/>
              <a:ext cx="1424719" cy="1424718"/>
            </a:xfrm>
            <a:prstGeom prst="donut">
              <a:avLst>
                <a:gd name="adj" fmla="val 87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iṧļiḓe">
              <a:extLst>
                <a:ext uri="{FF2B5EF4-FFF2-40B4-BE49-F238E27FC236}">
                  <a16:creationId xmlns:a16="http://schemas.microsoft.com/office/drawing/2014/main" xmlns="" id="{98FBD3C5-377C-4C36-9217-EA4ED456DB2D}"/>
                </a:ext>
              </a:extLst>
            </p:cNvPr>
            <p:cNvSpPr/>
            <p:nvPr/>
          </p:nvSpPr>
          <p:spPr>
            <a:xfrm>
              <a:off x="660400" y="2789899"/>
              <a:ext cx="1811821" cy="1811821"/>
            </a:xfrm>
            <a:prstGeom prst="arc">
              <a:avLst>
                <a:gd name="adj1" fmla="val 10828259"/>
                <a:gd name="adj2" fmla="val 21558603"/>
              </a:avLst>
            </a:prstGeom>
            <a:noFill/>
            <a:ln w="3175">
              <a:solidFill>
                <a:schemeClr val="tx2">
                  <a:lumMod val="60000"/>
                  <a:lumOff val="40000"/>
                </a:schemeClr>
              </a:solidFill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5" name="iṩḷîḑè">
              <a:extLst>
                <a:ext uri="{FF2B5EF4-FFF2-40B4-BE49-F238E27FC236}">
                  <a16:creationId xmlns:a16="http://schemas.microsoft.com/office/drawing/2014/main" xmlns="" id="{D1A992AC-AC65-462A-B824-5B1E4AEC2C18}"/>
                </a:ext>
              </a:extLst>
            </p:cNvPr>
            <p:cNvSpPr/>
            <p:nvPr/>
          </p:nvSpPr>
          <p:spPr>
            <a:xfrm flipV="1">
              <a:off x="2472221" y="2775945"/>
              <a:ext cx="1811821" cy="1811821"/>
            </a:xfrm>
            <a:prstGeom prst="arc">
              <a:avLst>
                <a:gd name="adj1" fmla="val 10828259"/>
                <a:gd name="adj2" fmla="val 21558603"/>
              </a:avLst>
            </a:prstGeom>
            <a:noFill/>
            <a:ln w="3175">
              <a:solidFill>
                <a:schemeClr val="tx2">
                  <a:lumMod val="60000"/>
                  <a:lumOff val="40000"/>
                </a:schemeClr>
              </a:solidFill>
              <a:round/>
              <a:headEnd type="none" w="med" len="med"/>
              <a:tailEnd type="triangle" w="med" len="med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iṧ1ide">
              <a:extLst>
                <a:ext uri="{FF2B5EF4-FFF2-40B4-BE49-F238E27FC236}">
                  <a16:creationId xmlns:a16="http://schemas.microsoft.com/office/drawing/2014/main" xmlns="" id="{FDA46505-2649-499B-BFD6-81E92A167CD4}"/>
                </a:ext>
              </a:extLst>
            </p:cNvPr>
            <p:cNvSpPr/>
            <p:nvPr/>
          </p:nvSpPr>
          <p:spPr>
            <a:xfrm>
              <a:off x="853952" y="2981378"/>
              <a:ext cx="1424719" cy="1424718"/>
            </a:xfrm>
            <a:prstGeom prst="donut">
              <a:avLst>
                <a:gd name="adj" fmla="val 872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ísļïdê">
              <a:extLst>
                <a:ext uri="{FF2B5EF4-FFF2-40B4-BE49-F238E27FC236}">
                  <a16:creationId xmlns:a16="http://schemas.microsoft.com/office/drawing/2014/main" xmlns="" id="{5BE98317-C69A-4888-8E55-C6D2ADD845D7}"/>
                </a:ext>
              </a:extLst>
            </p:cNvPr>
            <p:cNvSpPr/>
            <p:nvPr/>
          </p:nvSpPr>
          <p:spPr>
            <a:xfrm>
              <a:off x="2682611" y="2981378"/>
              <a:ext cx="1424719" cy="1424718"/>
            </a:xfrm>
            <a:prstGeom prst="donut">
              <a:avLst>
                <a:gd name="adj" fmla="val 872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 anchorCtr="1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Text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íŝḻïḓé">
              <a:extLst>
                <a:ext uri="{FF2B5EF4-FFF2-40B4-BE49-F238E27FC236}">
                  <a16:creationId xmlns:a16="http://schemas.microsoft.com/office/drawing/2014/main" xmlns="" id="{BE9251DB-C8F3-4518-B40F-6A0DE58A0BAD}"/>
                </a:ext>
              </a:extLst>
            </p:cNvPr>
            <p:cNvSpPr/>
            <p:nvPr/>
          </p:nvSpPr>
          <p:spPr bwMode="auto">
            <a:xfrm>
              <a:off x="1367320" y="2226215"/>
              <a:ext cx="397980" cy="439616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9" name="iṥľíde">
              <a:extLst>
                <a:ext uri="{FF2B5EF4-FFF2-40B4-BE49-F238E27FC236}">
                  <a16:creationId xmlns:a16="http://schemas.microsoft.com/office/drawing/2014/main" xmlns="" id="{ADC8C35B-E0C5-4DCC-A460-A33B5A03DE0B}"/>
                </a:ext>
              </a:extLst>
            </p:cNvPr>
            <p:cNvSpPr/>
            <p:nvPr/>
          </p:nvSpPr>
          <p:spPr bwMode="auto">
            <a:xfrm>
              <a:off x="3195980" y="4780800"/>
              <a:ext cx="397980" cy="439616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</p:sp>
        <p:sp>
          <p:nvSpPr>
            <p:cNvPr id="20" name="íṧḷïḑê">
              <a:extLst>
                <a:ext uri="{FF2B5EF4-FFF2-40B4-BE49-F238E27FC236}">
                  <a16:creationId xmlns:a16="http://schemas.microsoft.com/office/drawing/2014/main" xmlns="" id="{22135D95-32AC-4A2B-99E8-BDAA48C58A48}"/>
                </a:ext>
              </a:extLst>
            </p:cNvPr>
            <p:cNvSpPr/>
            <p:nvPr/>
          </p:nvSpPr>
          <p:spPr bwMode="auto">
            <a:xfrm>
              <a:off x="4983582" y="2226215"/>
              <a:ext cx="397980" cy="439616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1" name="iŝlîḓe">
              <a:extLst>
                <a:ext uri="{FF2B5EF4-FFF2-40B4-BE49-F238E27FC236}">
                  <a16:creationId xmlns:a16="http://schemas.microsoft.com/office/drawing/2014/main" xmlns="" id="{A04691A6-750C-4CE9-998D-FEAA0D59E974}"/>
                </a:ext>
              </a:extLst>
            </p:cNvPr>
            <p:cNvSpPr/>
            <p:nvPr/>
          </p:nvSpPr>
          <p:spPr bwMode="auto">
            <a:xfrm>
              <a:off x="6812241" y="4780800"/>
              <a:ext cx="397980" cy="439616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</p:sp>
        <p:sp>
          <p:nvSpPr>
            <p:cNvPr id="22" name="išlîḑe">
              <a:extLst>
                <a:ext uri="{FF2B5EF4-FFF2-40B4-BE49-F238E27FC236}">
                  <a16:creationId xmlns:a16="http://schemas.microsoft.com/office/drawing/2014/main" xmlns="" id="{191558BA-BC47-474B-946D-ED0770095B62}"/>
                </a:ext>
              </a:extLst>
            </p:cNvPr>
            <p:cNvSpPr/>
            <p:nvPr/>
          </p:nvSpPr>
          <p:spPr bwMode="auto">
            <a:xfrm>
              <a:off x="8628367" y="2226215"/>
              <a:ext cx="397980" cy="439616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íśļïďê">
              <a:extLst>
                <a:ext uri="{FF2B5EF4-FFF2-40B4-BE49-F238E27FC236}">
                  <a16:creationId xmlns:a16="http://schemas.microsoft.com/office/drawing/2014/main" xmlns="" id="{D1CC869B-0FDE-4052-9BDC-5A70E4BFDF4A}"/>
                </a:ext>
              </a:extLst>
            </p:cNvPr>
            <p:cNvSpPr/>
            <p:nvPr/>
          </p:nvSpPr>
          <p:spPr bwMode="auto">
            <a:xfrm>
              <a:off x="10444492" y="4780800"/>
              <a:ext cx="397980" cy="439616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</p:sp>
        <p:sp>
          <p:nvSpPr>
            <p:cNvPr id="24" name="iśḷiḍe">
              <a:extLst>
                <a:ext uri="{FF2B5EF4-FFF2-40B4-BE49-F238E27FC236}">
                  <a16:creationId xmlns:a16="http://schemas.microsoft.com/office/drawing/2014/main" xmlns="" id="{4D65FADC-FC6E-4A8B-A793-926AF6B79F44}"/>
                </a:ext>
              </a:extLst>
            </p:cNvPr>
            <p:cNvSpPr/>
            <p:nvPr/>
          </p:nvSpPr>
          <p:spPr bwMode="auto">
            <a:xfrm>
              <a:off x="700808" y="4985174"/>
              <a:ext cx="1746666" cy="627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5" name="išļïḓè">
              <a:extLst>
                <a:ext uri="{FF2B5EF4-FFF2-40B4-BE49-F238E27FC236}">
                  <a16:creationId xmlns:a16="http://schemas.microsoft.com/office/drawing/2014/main" xmlns="" id="{D3E4287F-3FF5-45B2-8428-93FB4E404D72}"/>
                </a:ext>
              </a:extLst>
            </p:cNvPr>
            <p:cNvSpPr txBox="1"/>
            <p:nvPr/>
          </p:nvSpPr>
          <p:spPr bwMode="auto">
            <a:xfrm>
              <a:off x="700806" y="4597577"/>
              <a:ext cx="1746666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6" name="íṩļîďè">
              <a:extLst>
                <a:ext uri="{FF2B5EF4-FFF2-40B4-BE49-F238E27FC236}">
                  <a16:creationId xmlns:a16="http://schemas.microsoft.com/office/drawing/2014/main" xmlns="" id="{619520FA-29DC-49BB-890B-A48F8AC40C7C}"/>
                </a:ext>
              </a:extLst>
            </p:cNvPr>
            <p:cNvSpPr/>
            <p:nvPr/>
          </p:nvSpPr>
          <p:spPr bwMode="auto">
            <a:xfrm>
              <a:off x="4321774" y="4985174"/>
              <a:ext cx="1746666" cy="627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7" name="îŝḻïďê">
              <a:extLst>
                <a:ext uri="{FF2B5EF4-FFF2-40B4-BE49-F238E27FC236}">
                  <a16:creationId xmlns:a16="http://schemas.microsoft.com/office/drawing/2014/main" xmlns="" id="{017E801D-0E85-4085-A51C-324F713A59F5}"/>
                </a:ext>
              </a:extLst>
            </p:cNvPr>
            <p:cNvSpPr txBox="1"/>
            <p:nvPr/>
          </p:nvSpPr>
          <p:spPr bwMode="auto">
            <a:xfrm>
              <a:off x="4321772" y="4597577"/>
              <a:ext cx="1746666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8" name="íṩḻidê">
              <a:extLst>
                <a:ext uri="{FF2B5EF4-FFF2-40B4-BE49-F238E27FC236}">
                  <a16:creationId xmlns:a16="http://schemas.microsoft.com/office/drawing/2014/main" xmlns="" id="{615BE912-314F-4E8C-A7AC-84DDC2943401}"/>
                </a:ext>
              </a:extLst>
            </p:cNvPr>
            <p:cNvSpPr/>
            <p:nvPr/>
          </p:nvSpPr>
          <p:spPr bwMode="auto">
            <a:xfrm>
              <a:off x="7942740" y="4985174"/>
              <a:ext cx="1746666" cy="627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9" name="îṥḻîḓè">
              <a:extLst>
                <a:ext uri="{FF2B5EF4-FFF2-40B4-BE49-F238E27FC236}">
                  <a16:creationId xmlns:a16="http://schemas.microsoft.com/office/drawing/2014/main" xmlns="" id="{3D752712-B105-4C24-B0A0-5F03EF7C4CDC}"/>
                </a:ext>
              </a:extLst>
            </p:cNvPr>
            <p:cNvSpPr txBox="1"/>
            <p:nvPr/>
          </p:nvSpPr>
          <p:spPr bwMode="auto">
            <a:xfrm>
              <a:off x="7942738" y="4597577"/>
              <a:ext cx="1746666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30" name="išliḑê">
              <a:extLst>
                <a:ext uri="{FF2B5EF4-FFF2-40B4-BE49-F238E27FC236}">
                  <a16:creationId xmlns:a16="http://schemas.microsoft.com/office/drawing/2014/main" xmlns="" id="{BC9007B5-0D94-498B-BEF4-A861B3FFF0F5}"/>
                </a:ext>
              </a:extLst>
            </p:cNvPr>
            <p:cNvSpPr/>
            <p:nvPr/>
          </p:nvSpPr>
          <p:spPr bwMode="auto">
            <a:xfrm>
              <a:off x="2545576" y="2039100"/>
              <a:ext cx="1746666" cy="627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1" name="î$1ïḋe">
              <a:extLst>
                <a:ext uri="{FF2B5EF4-FFF2-40B4-BE49-F238E27FC236}">
                  <a16:creationId xmlns:a16="http://schemas.microsoft.com/office/drawing/2014/main" xmlns="" id="{2A7961C9-8811-4D88-9BBD-51FCD4D2A800}"/>
                </a:ext>
              </a:extLst>
            </p:cNvPr>
            <p:cNvSpPr txBox="1"/>
            <p:nvPr/>
          </p:nvSpPr>
          <p:spPr bwMode="auto">
            <a:xfrm>
              <a:off x="2545574" y="1651503"/>
              <a:ext cx="1746666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32" name="îŝľiḋe">
              <a:extLst>
                <a:ext uri="{FF2B5EF4-FFF2-40B4-BE49-F238E27FC236}">
                  <a16:creationId xmlns:a16="http://schemas.microsoft.com/office/drawing/2014/main" xmlns="" id="{D73420E7-23F4-4F41-963A-1E49D5846022}"/>
                </a:ext>
              </a:extLst>
            </p:cNvPr>
            <p:cNvSpPr/>
            <p:nvPr/>
          </p:nvSpPr>
          <p:spPr bwMode="auto">
            <a:xfrm>
              <a:off x="6196074" y="2039100"/>
              <a:ext cx="1746666" cy="627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3" name="iṩľïďe">
              <a:extLst>
                <a:ext uri="{FF2B5EF4-FFF2-40B4-BE49-F238E27FC236}">
                  <a16:creationId xmlns:a16="http://schemas.microsoft.com/office/drawing/2014/main" xmlns="" id="{CC3114C4-B3E9-45F6-B62F-4EA9AC5132F0}"/>
                </a:ext>
              </a:extLst>
            </p:cNvPr>
            <p:cNvSpPr txBox="1"/>
            <p:nvPr/>
          </p:nvSpPr>
          <p:spPr bwMode="auto">
            <a:xfrm>
              <a:off x="6196072" y="1651503"/>
              <a:ext cx="1746666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34" name="işḻîḍe">
              <a:extLst>
                <a:ext uri="{FF2B5EF4-FFF2-40B4-BE49-F238E27FC236}">
                  <a16:creationId xmlns:a16="http://schemas.microsoft.com/office/drawing/2014/main" xmlns="" id="{690ED78B-2B37-4E28-8E3C-0077DB2CD9BB}"/>
                </a:ext>
              </a:extLst>
            </p:cNvPr>
            <p:cNvSpPr/>
            <p:nvPr/>
          </p:nvSpPr>
          <p:spPr bwMode="auto">
            <a:xfrm>
              <a:off x="9775934" y="2039100"/>
              <a:ext cx="1746666" cy="627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5" name="íṣḷíḑê">
              <a:extLst>
                <a:ext uri="{FF2B5EF4-FFF2-40B4-BE49-F238E27FC236}">
                  <a16:creationId xmlns:a16="http://schemas.microsoft.com/office/drawing/2014/main" xmlns="" id="{C3518EE8-E230-47F2-9BB5-AB65B80006BE}"/>
                </a:ext>
              </a:extLst>
            </p:cNvPr>
            <p:cNvSpPr txBox="1"/>
            <p:nvPr/>
          </p:nvSpPr>
          <p:spPr bwMode="auto">
            <a:xfrm>
              <a:off x="9775932" y="1651503"/>
              <a:ext cx="1746666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A9A6DDC-1F12-4319-840E-D827925A5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04AECDE-E7BB-4C8B-A515-ADB90910D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995513E-FF5D-4B99-A937-BF7571293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042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0C330D56-0D48-4641-9C7B-5562BC39397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474850"/>
            <a:ext cx="10847388" cy="4361119"/>
            <a:chOff x="673100" y="1474850"/>
            <a:chExt cx="10847388" cy="4361119"/>
          </a:xfrm>
        </p:grpSpPr>
        <p:sp>
          <p:nvSpPr>
            <p:cNvPr id="6" name="isļidé">
              <a:extLst>
                <a:ext uri="{FF2B5EF4-FFF2-40B4-BE49-F238E27FC236}">
                  <a16:creationId xmlns:a16="http://schemas.microsoft.com/office/drawing/2014/main" xmlns="" id="{2F95BD0C-3D0E-4A9D-ADED-99F47C0B199D}"/>
                </a:ext>
              </a:extLst>
            </p:cNvPr>
            <p:cNvSpPr/>
            <p:nvPr/>
          </p:nvSpPr>
          <p:spPr bwMode="auto">
            <a:xfrm flipH="1">
              <a:off x="2254651" y="1484250"/>
              <a:ext cx="2304375" cy="4318000"/>
            </a:xfrm>
            <a:custGeom>
              <a:avLst/>
              <a:gdLst>
                <a:gd name="T0" fmla="*/ 463 w 493"/>
                <a:gd name="T1" fmla="*/ 928 h 928"/>
                <a:gd name="T2" fmla="*/ 0 w 493"/>
                <a:gd name="T3" fmla="*/ 464 h 928"/>
                <a:gd name="T4" fmla="*/ 463 w 493"/>
                <a:gd name="T5" fmla="*/ 0 h 928"/>
                <a:gd name="T6" fmla="*/ 493 w 493"/>
                <a:gd name="T7" fmla="*/ 30 h 928"/>
                <a:gd name="T8" fmla="*/ 463 w 493"/>
                <a:gd name="T9" fmla="*/ 60 h 928"/>
                <a:gd name="T10" fmla="*/ 60 w 493"/>
                <a:gd name="T11" fmla="*/ 464 h 928"/>
                <a:gd name="T12" fmla="*/ 463 w 493"/>
                <a:gd name="T13" fmla="*/ 868 h 928"/>
                <a:gd name="T14" fmla="*/ 493 w 493"/>
                <a:gd name="T15" fmla="*/ 898 h 928"/>
                <a:gd name="T16" fmla="*/ 463 w 493"/>
                <a:gd name="T17" fmla="*/ 928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928">
                  <a:moveTo>
                    <a:pt x="463" y="928"/>
                  </a:moveTo>
                  <a:cubicBezTo>
                    <a:pt x="208" y="928"/>
                    <a:pt x="0" y="720"/>
                    <a:pt x="0" y="464"/>
                  </a:cubicBezTo>
                  <a:cubicBezTo>
                    <a:pt x="0" y="208"/>
                    <a:pt x="208" y="0"/>
                    <a:pt x="463" y="0"/>
                  </a:cubicBezTo>
                  <a:cubicBezTo>
                    <a:pt x="480" y="0"/>
                    <a:pt x="493" y="14"/>
                    <a:pt x="493" y="30"/>
                  </a:cubicBezTo>
                  <a:cubicBezTo>
                    <a:pt x="493" y="47"/>
                    <a:pt x="480" y="60"/>
                    <a:pt x="463" y="60"/>
                  </a:cubicBezTo>
                  <a:cubicBezTo>
                    <a:pt x="241" y="60"/>
                    <a:pt x="60" y="241"/>
                    <a:pt x="60" y="464"/>
                  </a:cubicBezTo>
                  <a:cubicBezTo>
                    <a:pt x="60" y="687"/>
                    <a:pt x="241" y="868"/>
                    <a:pt x="463" y="868"/>
                  </a:cubicBezTo>
                  <a:cubicBezTo>
                    <a:pt x="480" y="868"/>
                    <a:pt x="493" y="881"/>
                    <a:pt x="493" y="898"/>
                  </a:cubicBezTo>
                  <a:cubicBezTo>
                    <a:pt x="493" y="914"/>
                    <a:pt x="480" y="928"/>
                    <a:pt x="463" y="92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FEA247FC-B659-4ACD-BD6D-5AAF5C1A02A6}"/>
                </a:ext>
              </a:extLst>
            </p:cNvPr>
            <p:cNvCxnSpPr>
              <a:cxnSpLocks/>
              <a:stCxn id="16" idx="0"/>
            </p:cNvCxnSpPr>
            <p:nvPr/>
          </p:nvCxnSpPr>
          <p:spPr>
            <a:xfrm>
              <a:off x="3066448" y="1474850"/>
              <a:ext cx="8454040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46713D1E-E49A-4C24-8B5E-2F04EE9859BD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>
              <a:off x="3066448" y="5211051"/>
              <a:ext cx="8454040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13B38DC7-84AB-4648-818E-511DD4799C67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>
              <a:off x="4316502" y="3965649"/>
              <a:ext cx="7203986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52E97B48-D955-4268-850C-0D7765CD3062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>
              <a:off x="4316502" y="2720249"/>
              <a:ext cx="7203986" cy="0"/>
            </a:xfrm>
            <a:prstGeom prst="line">
              <a:avLst/>
            </a:prstGeom>
            <a:noFill/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grpSp>
          <p:nvGrpSpPr>
            <p:cNvPr id="11" name="í$ľiďe">
              <a:extLst>
                <a:ext uri="{FF2B5EF4-FFF2-40B4-BE49-F238E27FC236}">
                  <a16:creationId xmlns:a16="http://schemas.microsoft.com/office/drawing/2014/main" xmlns="" id="{B94A73A0-6FCC-4DE0-86F3-CA3EF844C6B4}"/>
                </a:ext>
              </a:extLst>
            </p:cNvPr>
            <p:cNvGrpSpPr/>
            <p:nvPr/>
          </p:nvGrpSpPr>
          <p:grpSpPr>
            <a:xfrm>
              <a:off x="7761155" y="3441137"/>
              <a:ext cx="952304" cy="616203"/>
              <a:chOff x="6349908" y="3947608"/>
              <a:chExt cx="952304" cy="616203"/>
            </a:xfrm>
          </p:grpSpPr>
          <p:sp>
            <p:nvSpPr>
              <p:cNvPr id="34" name="îṧḷiḓê">
                <a:extLst>
                  <a:ext uri="{FF2B5EF4-FFF2-40B4-BE49-F238E27FC236}">
                    <a16:creationId xmlns:a16="http://schemas.microsoft.com/office/drawing/2014/main" xmlns="" id="{60C10615-D303-42C8-9AF2-5DCC350A4E39}"/>
                  </a:ext>
                </a:extLst>
              </p:cNvPr>
              <p:cNvSpPr txBox="1"/>
              <p:nvPr/>
            </p:nvSpPr>
            <p:spPr>
              <a:xfrm>
                <a:off x="6349908" y="4225257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Jul-Sep</a:t>
                </a:r>
              </a:p>
            </p:txBody>
          </p:sp>
          <p:grpSp>
            <p:nvGrpSpPr>
              <p:cNvPr id="35" name="ísḻiḋê">
                <a:extLst>
                  <a:ext uri="{FF2B5EF4-FFF2-40B4-BE49-F238E27FC236}">
                    <a16:creationId xmlns:a16="http://schemas.microsoft.com/office/drawing/2014/main" xmlns="" id="{A67B5E77-10C4-4CC1-9828-380CF83F311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97923" y="3947608"/>
                <a:ext cx="256271" cy="251999"/>
                <a:chOff x="314325" y="2508251"/>
                <a:chExt cx="285750" cy="280987"/>
              </a:xfrm>
              <a:solidFill>
                <a:sysClr val="window" lastClr="FFFFFF"/>
              </a:solidFill>
            </p:grpSpPr>
            <p:sp>
              <p:nvSpPr>
                <p:cNvPr id="36" name="íṣḷïḋê">
                  <a:extLst>
                    <a:ext uri="{FF2B5EF4-FFF2-40B4-BE49-F238E27FC236}">
                      <a16:creationId xmlns:a16="http://schemas.microsoft.com/office/drawing/2014/main" xmlns="" id="{FEDE9385-6780-4AAE-BEFE-44AFE42FD461}"/>
                    </a:ext>
                  </a:extLst>
                </p:cNvPr>
                <p:cNvSpPr/>
                <p:nvPr/>
              </p:nvSpPr>
              <p:spPr bwMode="auto">
                <a:xfrm>
                  <a:off x="314325" y="2508251"/>
                  <a:ext cx="214313" cy="195263"/>
                </a:xfrm>
                <a:custGeom>
                  <a:avLst/>
                  <a:gdLst>
                    <a:gd name="T0" fmla="*/ 383 w 674"/>
                    <a:gd name="T1" fmla="*/ 32 h 615"/>
                    <a:gd name="T2" fmla="*/ 442 w 674"/>
                    <a:gd name="T3" fmla="*/ 45 h 615"/>
                    <a:gd name="T4" fmla="*/ 495 w 674"/>
                    <a:gd name="T5" fmla="*/ 65 h 615"/>
                    <a:gd name="T6" fmla="*/ 544 w 674"/>
                    <a:gd name="T7" fmla="*/ 94 h 615"/>
                    <a:gd name="T8" fmla="*/ 583 w 674"/>
                    <a:gd name="T9" fmla="*/ 129 h 615"/>
                    <a:gd name="T10" fmla="*/ 613 w 674"/>
                    <a:gd name="T11" fmla="*/ 170 h 615"/>
                    <a:gd name="T12" fmla="*/ 635 w 674"/>
                    <a:gd name="T13" fmla="*/ 215 h 615"/>
                    <a:gd name="T14" fmla="*/ 643 w 674"/>
                    <a:gd name="T15" fmla="*/ 264 h 615"/>
                    <a:gd name="T16" fmla="*/ 672 w 674"/>
                    <a:gd name="T17" fmla="*/ 249 h 615"/>
                    <a:gd name="T18" fmla="*/ 659 w 674"/>
                    <a:gd name="T19" fmla="*/ 194 h 615"/>
                    <a:gd name="T20" fmla="*/ 633 w 674"/>
                    <a:gd name="T21" fmla="*/ 144 h 615"/>
                    <a:gd name="T22" fmla="*/ 597 w 674"/>
                    <a:gd name="T23" fmla="*/ 100 h 615"/>
                    <a:gd name="T24" fmla="*/ 551 w 674"/>
                    <a:gd name="T25" fmla="*/ 63 h 615"/>
                    <a:gd name="T26" fmla="*/ 498 w 674"/>
                    <a:gd name="T27" fmla="*/ 33 h 615"/>
                    <a:gd name="T28" fmla="*/ 437 w 674"/>
                    <a:gd name="T29" fmla="*/ 11 h 615"/>
                    <a:gd name="T30" fmla="*/ 371 w 674"/>
                    <a:gd name="T31" fmla="*/ 1 h 615"/>
                    <a:gd name="T32" fmla="*/ 303 w 674"/>
                    <a:gd name="T33" fmla="*/ 1 h 615"/>
                    <a:gd name="T34" fmla="*/ 236 w 674"/>
                    <a:gd name="T35" fmla="*/ 11 h 615"/>
                    <a:gd name="T36" fmla="*/ 177 w 674"/>
                    <a:gd name="T37" fmla="*/ 33 h 615"/>
                    <a:gd name="T38" fmla="*/ 123 w 674"/>
                    <a:gd name="T39" fmla="*/ 63 h 615"/>
                    <a:gd name="T40" fmla="*/ 77 w 674"/>
                    <a:gd name="T41" fmla="*/ 100 h 615"/>
                    <a:gd name="T42" fmla="*/ 41 w 674"/>
                    <a:gd name="T43" fmla="*/ 145 h 615"/>
                    <a:gd name="T44" fmla="*/ 15 w 674"/>
                    <a:gd name="T45" fmla="*/ 194 h 615"/>
                    <a:gd name="T46" fmla="*/ 2 w 674"/>
                    <a:gd name="T47" fmla="*/ 249 h 615"/>
                    <a:gd name="T48" fmla="*/ 1 w 674"/>
                    <a:gd name="T49" fmla="*/ 305 h 615"/>
                    <a:gd name="T50" fmla="*/ 13 w 674"/>
                    <a:gd name="T51" fmla="*/ 357 h 615"/>
                    <a:gd name="T52" fmla="*/ 34 w 674"/>
                    <a:gd name="T53" fmla="*/ 406 h 615"/>
                    <a:gd name="T54" fmla="*/ 66 w 674"/>
                    <a:gd name="T55" fmla="*/ 449 h 615"/>
                    <a:gd name="T56" fmla="*/ 15 w 674"/>
                    <a:gd name="T57" fmla="*/ 597 h 615"/>
                    <a:gd name="T58" fmla="*/ 21 w 674"/>
                    <a:gd name="T59" fmla="*/ 612 h 615"/>
                    <a:gd name="T60" fmla="*/ 33 w 674"/>
                    <a:gd name="T61" fmla="*/ 615 h 615"/>
                    <a:gd name="T62" fmla="*/ 254 w 674"/>
                    <a:gd name="T63" fmla="*/ 549 h 615"/>
                    <a:gd name="T64" fmla="*/ 273 w 674"/>
                    <a:gd name="T65" fmla="*/ 522 h 615"/>
                    <a:gd name="T66" fmla="*/ 225 w 674"/>
                    <a:gd name="T67" fmla="*/ 510 h 615"/>
                    <a:gd name="T68" fmla="*/ 120 w 674"/>
                    <a:gd name="T69" fmla="*/ 467 h 615"/>
                    <a:gd name="T70" fmla="*/ 105 w 674"/>
                    <a:gd name="T71" fmla="*/ 445 h 615"/>
                    <a:gd name="T72" fmla="*/ 71 w 674"/>
                    <a:gd name="T73" fmla="*/ 407 h 615"/>
                    <a:gd name="T74" fmla="*/ 47 w 674"/>
                    <a:gd name="T75" fmla="*/ 364 h 615"/>
                    <a:gd name="T76" fmla="*/ 33 w 674"/>
                    <a:gd name="T77" fmla="*/ 315 h 615"/>
                    <a:gd name="T78" fmla="*/ 30 w 674"/>
                    <a:gd name="T79" fmla="*/ 264 h 615"/>
                    <a:gd name="T80" fmla="*/ 40 w 674"/>
                    <a:gd name="T81" fmla="*/ 215 h 615"/>
                    <a:gd name="T82" fmla="*/ 60 w 674"/>
                    <a:gd name="T83" fmla="*/ 170 h 615"/>
                    <a:gd name="T84" fmla="*/ 91 w 674"/>
                    <a:gd name="T85" fmla="*/ 129 h 615"/>
                    <a:gd name="T86" fmla="*/ 131 w 674"/>
                    <a:gd name="T87" fmla="*/ 94 h 615"/>
                    <a:gd name="T88" fmla="*/ 178 w 674"/>
                    <a:gd name="T89" fmla="*/ 65 h 615"/>
                    <a:gd name="T90" fmla="*/ 231 w 674"/>
                    <a:gd name="T91" fmla="*/ 45 h 615"/>
                    <a:gd name="T92" fmla="*/ 290 w 674"/>
                    <a:gd name="T93" fmla="*/ 32 h 615"/>
                    <a:gd name="T94" fmla="*/ 337 w 674"/>
                    <a:gd name="T95" fmla="*/ 30 h 6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674" h="615">
                      <a:moveTo>
                        <a:pt x="337" y="30"/>
                      </a:moveTo>
                      <a:lnTo>
                        <a:pt x="353" y="30"/>
                      </a:lnTo>
                      <a:lnTo>
                        <a:pt x="368" y="31"/>
                      </a:lnTo>
                      <a:lnTo>
                        <a:pt x="383" y="32"/>
                      </a:lnTo>
                      <a:lnTo>
                        <a:pt x="399" y="34"/>
                      </a:lnTo>
                      <a:lnTo>
                        <a:pt x="413" y="37"/>
                      </a:lnTo>
                      <a:lnTo>
                        <a:pt x="428" y="40"/>
                      </a:lnTo>
                      <a:lnTo>
                        <a:pt x="442" y="45"/>
                      </a:lnTo>
                      <a:lnTo>
                        <a:pt x="456" y="49"/>
                      </a:lnTo>
                      <a:lnTo>
                        <a:pt x="470" y="54"/>
                      </a:lnTo>
                      <a:lnTo>
                        <a:pt x="483" y="60"/>
                      </a:lnTo>
                      <a:lnTo>
                        <a:pt x="495" y="65"/>
                      </a:lnTo>
                      <a:lnTo>
                        <a:pt x="508" y="71"/>
                      </a:lnTo>
                      <a:lnTo>
                        <a:pt x="520" y="79"/>
                      </a:lnTo>
                      <a:lnTo>
                        <a:pt x="532" y="86"/>
                      </a:lnTo>
                      <a:lnTo>
                        <a:pt x="544" y="94"/>
                      </a:lnTo>
                      <a:lnTo>
                        <a:pt x="554" y="102"/>
                      </a:lnTo>
                      <a:lnTo>
                        <a:pt x="564" y="111"/>
                      </a:lnTo>
                      <a:lnTo>
                        <a:pt x="574" y="120"/>
                      </a:lnTo>
                      <a:lnTo>
                        <a:pt x="583" y="129"/>
                      </a:lnTo>
                      <a:lnTo>
                        <a:pt x="592" y="139"/>
                      </a:lnTo>
                      <a:lnTo>
                        <a:pt x="599" y="148"/>
                      </a:lnTo>
                      <a:lnTo>
                        <a:pt x="607" y="159"/>
                      </a:lnTo>
                      <a:lnTo>
                        <a:pt x="613" y="170"/>
                      </a:lnTo>
                      <a:lnTo>
                        <a:pt x="620" y="181"/>
                      </a:lnTo>
                      <a:lnTo>
                        <a:pt x="625" y="192"/>
                      </a:lnTo>
                      <a:lnTo>
                        <a:pt x="630" y="203"/>
                      </a:lnTo>
                      <a:lnTo>
                        <a:pt x="635" y="215"/>
                      </a:lnTo>
                      <a:lnTo>
                        <a:pt x="638" y="228"/>
                      </a:lnTo>
                      <a:lnTo>
                        <a:pt x="640" y="239"/>
                      </a:lnTo>
                      <a:lnTo>
                        <a:pt x="642" y="251"/>
                      </a:lnTo>
                      <a:lnTo>
                        <a:pt x="643" y="264"/>
                      </a:lnTo>
                      <a:lnTo>
                        <a:pt x="644" y="277"/>
                      </a:lnTo>
                      <a:lnTo>
                        <a:pt x="674" y="277"/>
                      </a:lnTo>
                      <a:lnTo>
                        <a:pt x="673" y="263"/>
                      </a:lnTo>
                      <a:lnTo>
                        <a:pt x="672" y="249"/>
                      </a:lnTo>
                      <a:lnTo>
                        <a:pt x="670" y="235"/>
                      </a:lnTo>
                      <a:lnTo>
                        <a:pt x="667" y="221"/>
                      </a:lnTo>
                      <a:lnTo>
                        <a:pt x="663" y="207"/>
                      </a:lnTo>
                      <a:lnTo>
                        <a:pt x="659" y="194"/>
                      </a:lnTo>
                      <a:lnTo>
                        <a:pt x="654" y="182"/>
                      </a:lnTo>
                      <a:lnTo>
                        <a:pt x="647" y="169"/>
                      </a:lnTo>
                      <a:lnTo>
                        <a:pt x="641" y="157"/>
                      </a:lnTo>
                      <a:lnTo>
                        <a:pt x="633" y="144"/>
                      </a:lnTo>
                      <a:lnTo>
                        <a:pt x="625" y="133"/>
                      </a:lnTo>
                      <a:lnTo>
                        <a:pt x="616" y="122"/>
                      </a:lnTo>
                      <a:lnTo>
                        <a:pt x="607" y="111"/>
                      </a:lnTo>
                      <a:lnTo>
                        <a:pt x="597" y="100"/>
                      </a:lnTo>
                      <a:lnTo>
                        <a:pt x="586" y="91"/>
                      </a:lnTo>
                      <a:lnTo>
                        <a:pt x="575" y="81"/>
                      </a:lnTo>
                      <a:lnTo>
                        <a:pt x="563" y="71"/>
                      </a:lnTo>
                      <a:lnTo>
                        <a:pt x="551" y="63"/>
                      </a:lnTo>
                      <a:lnTo>
                        <a:pt x="538" y="54"/>
                      </a:lnTo>
                      <a:lnTo>
                        <a:pt x="525" y="47"/>
                      </a:lnTo>
                      <a:lnTo>
                        <a:pt x="511" y="39"/>
                      </a:lnTo>
                      <a:lnTo>
                        <a:pt x="498" y="33"/>
                      </a:lnTo>
                      <a:lnTo>
                        <a:pt x="483" y="26"/>
                      </a:lnTo>
                      <a:lnTo>
                        <a:pt x="468" y="21"/>
                      </a:lnTo>
                      <a:lnTo>
                        <a:pt x="453" y="16"/>
                      </a:lnTo>
                      <a:lnTo>
                        <a:pt x="437" y="11"/>
                      </a:lnTo>
                      <a:lnTo>
                        <a:pt x="421" y="8"/>
                      </a:lnTo>
                      <a:lnTo>
                        <a:pt x="404" y="5"/>
                      </a:lnTo>
                      <a:lnTo>
                        <a:pt x="388" y="3"/>
                      </a:lnTo>
                      <a:lnTo>
                        <a:pt x="371" y="1"/>
                      </a:lnTo>
                      <a:lnTo>
                        <a:pt x="354" y="0"/>
                      </a:lnTo>
                      <a:lnTo>
                        <a:pt x="337" y="0"/>
                      </a:lnTo>
                      <a:lnTo>
                        <a:pt x="320" y="0"/>
                      </a:lnTo>
                      <a:lnTo>
                        <a:pt x="303" y="1"/>
                      </a:lnTo>
                      <a:lnTo>
                        <a:pt x="286" y="3"/>
                      </a:lnTo>
                      <a:lnTo>
                        <a:pt x="269" y="5"/>
                      </a:lnTo>
                      <a:lnTo>
                        <a:pt x="253" y="8"/>
                      </a:lnTo>
                      <a:lnTo>
                        <a:pt x="236" y="11"/>
                      </a:lnTo>
                      <a:lnTo>
                        <a:pt x="221" y="16"/>
                      </a:lnTo>
                      <a:lnTo>
                        <a:pt x="205" y="21"/>
                      </a:lnTo>
                      <a:lnTo>
                        <a:pt x="190" y="26"/>
                      </a:lnTo>
                      <a:lnTo>
                        <a:pt x="177" y="33"/>
                      </a:lnTo>
                      <a:lnTo>
                        <a:pt x="163" y="39"/>
                      </a:lnTo>
                      <a:lnTo>
                        <a:pt x="149" y="47"/>
                      </a:lnTo>
                      <a:lnTo>
                        <a:pt x="136" y="54"/>
                      </a:lnTo>
                      <a:lnTo>
                        <a:pt x="123" y="63"/>
                      </a:lnTo>
                      <a:lnTo>
                        <a:pt x="110" y="71"/>
                      </a:lnTo>
                      <a:lnTo>
                        <a:pt x="98" y="81"/>
                      </a:lnTo>
                      <a:lnTo>
                        <a:pt x="88" y="91"/>
                      </a:lnTo>
                      <a:lnTo>
                        <a:pt x="77" y="100"/>
                      </a:lnTo>
                      <a:lnTo>
                        <a:pt x="67" y="111"/>
                      </a:lnTo>
                      <a:lnTo>
                        <a:pt x="58" y="122"/>
                      </a:lnTo>
                      <a:lnTo>
                        <a:pt x="49" y="133"/>
                      </a:lnTo>
                      <a:lnTo>
                        <a:pt x="41" y="145"/>
                      </a:lnTo>
                      <a:lnTo>
                        <a:pt x="33" y="157"/>
                      </a:lnTo>
                      <a:lnTo>
                        <a:pt x="27" y="169"/>
                      </a:lnTo>
                      <a:lnTo>
                        <a:pt x="20" y="182"/>
                      </a:lnTo>
                      <a:lnTo>
                        <a:pt x="15" y="194"/>
                      </a:lnTo>
                      <a:lnTo>
                        <a:pt x="11" y="207"/>
                      </a:lnTo>
                      <a:lnTo>
                        <a:pt x="6" y="221"/>
                      </a:lnTo>
                      <a:lnTo>
                        <a:pt x="4" y="235"/>
                      </a:lnTo>
                      <a:lnTo>
                        <a:pt x="2" y="249"/>
                      </a:lnTo>
                      <a:lnTo>
                        <a:pt x="0" y="263"/>
                      </a:lnTo>
                      <a:lnTo>
                        <a:pt x="0" y="277"/>
                      </a:lnTo>
                      <a:lnTo>
                        <a:pt x="0" y="291"/>
                      </a:lnTo>
                      <a:lnTo>
                        <a:pt x="1" y="305"/>
                      </a:lnTo>
                      <a:lnTo>
                        <a:pt x="3" y="319"/>
                      </a:lnTo>
                      <a:lnTo>
                        <a:pt x="5" y="331"/>
                      </a:lnTo>
                      <a:lnTo>
                        <a:pt x="9" y="344"/>
                      </a:lnTo>
                      <a:lnTo>
                        <a:pt x="13" y="357"/>
                      </a:lnTo>
                      <a:lnTo>
                        <a:pt x="17" y="370"/>
                      </a:lnTo>
                      <a:lnTo>
                        <a:pt x="22" y="383"/>
                      </a:lnTo>
                      <a:lnTo>
                        <a:pt x="28" y="395"/>
                      </a:lnTo>
                      <a:lnTo>
                        <a:pt x="34" y="406"/>
                      </a:lnTo>
                      <a:lnTo>
                        <a:pt x="42" y="417"/>
                      </a:lnTo>
                      <a:lnTo>
                        <a:pt x="49" y="429"/>
                      </a:lnTo>
                      <a:lnTo>
                        <a:pt x="58" y="440"/>
                      </a:lnTo>
                      <a:lnTo>
                        <a:pt x="66" y="449"/>
                      </a:lnTo>
                      <a:lnTo>
                        <a:pt x="76" y="459"/>
                      </a:lnTo>
                      <a:lnTo>
                        <a:pt x="86" y="468"/>
                      </a:lnTo>
                      <a:lnTo>
                        <a:pt x="17" y="593"/>
                      </a:lnTo>
                      <a:lnTo>
                        <a:pt x="15" y="597"/>
                      </a:lnTo>
                      <a:lnTo>
                        <a:pt x="15" y="601"/>
                      </a:lnTo>
                      <a:lnTo>
                        <a:pt x="16" y="606"/>
                      </a:lnTo>
                      <a:lnTo>
                        <a:pt x="18" y="610"/>
                      </a:lnTo>
                      <a:lnTo>
                        <a:pt x="21" y="612"/>
                      </a:lnTo>
                      <a:lnTo>
                        <a:pt x="24" y="614"/>
                      </a:lnTo>
                      <a:lnTo>
                        <a:pt x="27" y="615"/>
                      </a:lnTo>
                      <a:lnTo>
                        <a:pt x="30" y="615"/>
                      </a:lnTo>
                      <a:lnTo>
                        <a:pt x="33" y="615"/>
                      </a:lnTo>
                      <a:lnTo>
                        <a:pt x="35" y="614"/>
                      </a:lnTo>
                      <a:lnTo>
                        <a:pt x="226" y="540"/>
                      </a:lnTo>
                      <a:lnTo>
                        <a:pt x="239" y="544"/>
                      </a:lnTo>
                      <a:lnTo>
                        <a:pt x="254" y="549"/>
                      </a:lnTo>
                      <a:lnTo>
                        <a:pt x="269" y="552"/>
                      </a:lnTo>
                      <a:lnTo>
                        <a:pt x="284" y="555"/>
                      </a:lnTo>
                      <a:lnTo>
                        <a:pt x="288" y="525"/>
                      </a:lnTo>
                      <a:lnTo>
                        <a:pt x="273" y="522"/>
                      </a:lnTo>
                      <a:lnTo>
                        <a:pt x="257" y="519"/>
                      </a:lnTo>
                      <a:lnTo>
                        <a:pt x="242" y="514"/>
                      </a:lnTo>
                      <a:lnTo>
                        <a:pt x="230" y="510"/>
                      </a:lnTo>
                      <a:lnTo>
                        <a:pt x="225" y="510"/>
                      </a:lnTo>
                      <a:lnTo>
                        <a:pt x="219" y="511"/>
                      </a:lnTo>
                      <a:lnTo>
                        <a:pt x="63" y="571"/>
                      </a:lnTo>
                      <a:lnTo>
                        <a:pt x="119" y="472"/>
                      </a:lnTo>
                      <a:lnTo>
                        <a:pt x="120" y="467"/>
                      </a:lnTo>
                      <a:lnTo>
                        <a:pt x="120" y="462"/>
                      </a:lnTo>
                      <a:lnTo>
                        <a:pt x="118" y="457"/>
                      </a:lnTo>
                      <a:lnTo>
                        <a:pt x="114" y="453"/>
                      </a:lnTo>
                      <a:lnTo>
                        <a:pt x="105" y="445"/>
                      </a:lnTo>
                      <a:lnTo>
                        <a:pt x="95" y="436"/>
                      </a:lnTo>
                      <a:lnTo>
                        <a:pt x="87" y="427"/>
                      </a:lnTo>
                      <a:lnTo>
                        <a:pt x="78" y="417"/>
                      </a:lnTo>
                      <a:lnTo>
                        <a:pt x="71" y="407"/>
                      </a:lnTo>
                      <a:lnTo>
                        <a:pt x="64" y="397"/>
                      </a:lnTo>
                      <a:lnTo>
                        <a:pt x="58" y="386"/>
                      </a:lnTo>
                      <a:lnTo>
                        <a:pt x="51" y="375"/>
                      </a:lnTo>
                      <a:lnTo>
                        <a:pt x="47" y="364"/>
                      </a:lnTo>
                      <a:lnTo>
                        <a:pt x="43" y="352"/>
                      </a:lnTo>
                      <a:lnTo>
                        <a:pt x="39" y="340"/>
                      </a:lnTo>
                      <a:lnTo>
                        <a:pt x="35" y="328"/>
                      </a:lnTo>
                      <a:lnTo>
                        <a:pt x="33" y="315"/>
                      </a:lnTo>
                      <a:lnTo>
                        <a:pt x="31" y="303"/>
                      </a:lnTo>
                      <a:lnTo>
                        <a:pt x="30" y="290"/>
                      </a:lnTo>
                      <a:lnTo>
                        <a:pt x="30" y="277"/>
                      </a:lnTo>
                      <a:lnTo>
                        <a:pt x="30" y="264"/>
                      </a:lnTo>
                      <a:lnTo>
                        <a:pt x="32" y="251"/>
                      </a:lnTo>
                      <a:lnTo>
                        <a:pt x="33" y="239"/>
                      </a:lnTo>
                      <a:lnTo>
                        <a:pt x="36" y="227"/>
                      </a:lnTo>
                      <a:lnTo>
                        <a:pt x="40" y="215"/>
                      </a:lnTo>
                      <a:lnTo>
                        <a:pt x="44" y="203"/>
                      </a:lnTo>
                      <a:lnTo>
                        <a:pt x="48" y="192"/>
                      </a:lnTo>
                      <a:lnTo>
                        <a:pt x="55" y="181"/>
                      </a:lnTo>
                      <a:lnTo>
                        <a:pt x="60" y="170"/>
                      </a:lnTo>
                      <a:lnTo>
                        <a:pt x="67" y="159"/>
                      </a:lnTo>
                      <a:lnTo>
                        <a:pt x="75" y="148"/>
                      </a:lnTo>
                      <a:lnTo>
                        <a:pt x="82" y="139"/>
                      </a:lnTo>
                      <a:lnTo>
                        <a:pt x="91" y="129"/>
                      </a:lnTo>
                      <a:lnTo>
                        <a:pt x="101" y="120"/>
                      </a:lnTo>
                      <a:lnTo>
                        <a:pt x="110" y="111"/>
                      </a:lnTo>
                      <a:lnTo>
                        <a:pt x="120" y="102"/>
                      </a:lnTo>
                      <a:lnTo>
                        <a:pt x="131" y="94"/>
                      </a:lnTo>
                      <a:lnTo>
                        <a:pt x="142" y="86"/>
                      </a:lnTo>
                      <a:lnTo>
                        <a:pt x="153" y="79"/>
                      </a:lnTo>
                      <a:lnTo>
                        <a:pt x="166" y="71"/>
                      </a:lnTo>
                      <a:lnTo>
                        <a:pt x="178" y="65"/>
                      </a:lnTo>
                      <a:lnTo>
                        <a:pt x="190" y="60"/>
                      </a:lnTo>
                      <a:lnTo>
                        <a:pt x="204" y="54"/>
                      </a:lnTo>
                      <a:lnTo>
                        <a:pt x="217" y="49"/>
                      </a:lnTo>
                      <a:lnTo>
                        <a:pt x="231" y="45"/>
                      </a:lnTo>
                      <a:lnTo>
                        <a:pt x="246" y="40"/>
                      </a:lnTo>
                      <a:lnTo>
                        <a:pt x="260" y="37"/>
                      </a:lnTo>
                      <a:lnTo>
                        <a:pt x="275" y="34"/>
                      </a:lnTo>
                      <a:lnTo>
                        <a:pt x="290" y="32"/>
                      </a:lnTo>
                      <a:lnTo>
                        <a:pt x="306" y="31"/>
                      </a:lnTo>
                      <a:lnTo>
                        <a:pt x="321" y="30"/>
                      </a:lnTo>
                      <a:lnTo>
                        <a:pt x="337" y="30"/>
                      </a:lnTo>
                      <a:lnTo>
                        <a:pt x="337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" name="îṧļíḍé">
                  <a:extLst>
                    <a:ext uri="{FF2B5EF4-FFF2-40B4-BE49-F238E27FC236}">
                      <a16:creationId xmlns:a16="http://schemas.microsoft.com/office/drawing/2014/main" xmlns="" id="{AF77289A-4272-4D5B-8AFB-D0C923EFF3AD}"/>
                    </a:ext>
                  </a:extLst>
                </p:cNvPr>
                <p:cNvSpPr/>
                <p:nvPr/>
              </p:nvSpPr>
              <p:spPr bwMode="auto">
                <a:xfrm>
                  <a:off x="422275" y="2620963"/>
                  <a:ext cx="177800" cy="168275"/>
                </a:xfrm>
                <a:custGeom>
                  <a:avLst/>
                  <a:gdLst>
                    <a:gd name="T0" fmla="*/ 377 w 560"/>
                    <a:gd name="T1" fmla="*/ 437 h 527"/>
                    <a:gd name="T2" fmla="*/ 336 w 560"/>
                    <a:gd name="T3" fmla="*/ 451 h 527"/>
                    <a:gd name="T4" fmla="*/ 285 w 560"/>
                    <a:gd name="T5" fmla="*/ 459 h 527"/>
                    <a:gd name="T6" fmla="*/ 248 w 560"/>
                    <a:gd name="T7" fmla="*/ 458 h 527"/>
                    <a:gd name="T8" fmla="*/ 179 w 560"/>
                    <a:gd name="T9" fmla="*/ 442 h 527"/>
                    <a:gd name="T10" fmla="*/ 102 w 560"/>
                    <a:gd name="T11" fmla="*/ 395 h 527"/>
                    <a:gd name="T12" fmla="*/ 59 w 560"/>
                    <a:gd name="T13" fmla="*/ 345 h 527"/>
                    <a:gd name="T14" fmla="*/ 41 w 560"/>
                    <a:gd name="T15" fmla="*/ 306 h 527"/>
                    <a:gd name="T16" fmla="*/ 31 w 560"/>
                    <a:gd name="T17" fmla="*/ 265 h 527"/>
                    <a:gd name="T18" fmla="*/ 31 w 560"/>
                    <a:gd name="T19" fmla="*/ 221 h 527"/>
                    <a:gd name="T20" fmla="*/ 41 w 560"/>
                    <a:gd name="T21" fmla="*/ 180 h 527"/>
                    <a:gd name="T22" fmla="*/ 60 w 560"/>
                    <a:gd name="T23" fmla="*/ 143 h 527"/>
                    <a:gd name="T24" fmla="*/ 104 w 560"/>
                    <a:gd name="T25" fmla="*/ 93 h 527"/>
                    <a:gd name="T26" fmla="*/ 183 w 560"/>
                    <a:gd name="T27" fmla="*/ 47 h 527"/>
                    <a:gd name="T28" fmla="*/ 255 w 560"/>
                    <a:gd name="T29" fmla="*/ 31 h 527"/>
                    <a:gd name="T30" fmla="*/ 305 w 560"/>
                    <a:gd name="T31" fmla="*/ 31 h 527"/>
                    <a:gd name="T32" fmla="*/ 376 w 560"/>
                    <a:gd name="T33" fmla="*/ 47 h 527"/>
                    <a:gd name="T34" fmla="*/ 456 w 560"/>
                    <a:gd name="T35" fmla="*/ 93 h 527"/>
                    <a:gd name="T36" fmla="*/ 499 w 560"/>
                    <a:gd name="T37" fmla="*/ 143 h 527"/>
                    <a:gd name="T38" fmla="*/ 518 w 560"/>
                    <a:gd name="T39" fmla="*/ 180 h 527"/>
                    <a:gd name="T40" fmla="*/ 529 w 560"/>
                    <a:gd name="T41" fmla="*/ 221 h 527"/>
                    <a:gd name="T42" fmla="*/ 529 w 560"/>
                    <a:gd name="T43" fmla="*/ 262 h 527"/>
                    <a:gd name="T44" fmla="*/ 520 w 560"/>
                    <a:gd name="T45" fmla="*/ 301 h 527"/>
                    <a:gd name="T46" fmla="*/ 502 w 560"/>
                    <a:gd name="T47" fmla="*/ 336 h 527"/>
                    <a:gd name="T48" fmla="*/ 476 w 560"/>
                    <a:gd name="T49" fmla="*/ 367 h 527"/>
                    <a:gd name="T50" fmla="*/ 455 w 560"/>
                    <a:gd name="T51" fmla="*/ 391 h 527"/>
                    <a:gd name="T52" fmla="*/ 386 w 560"/>
                    <a:gd name="T53" fmla="*/ 437 h 527"/>
                    <a:gd name="T54" fmla="*/ 512 w 560"/>
                    <a:gd name="T55" fmla="*/ 373 h 527"/>
                    <a:gd name="T56" fmla="*/ 536 w 560"/>
                    <a:gd name="T57" fmla="*/ 336 h 527"/>
                    <a:gd name="T58" fmla="*/ 552 w 560"/>
                    <a:gd name="T59" fmla="*/ 297 h 527"/>
                    <a:gd name="T60" fmla="*/ 560 w 560"/>
                    <a:gd name="T61" fmla="*/ 254 h 527"/>
                    <a:gd name="T62" fmla="*/ 557 w 560"/>
                    <a:gd name="T63" fmla="*/ 206 h 527"/>
                    <a:gd name="T64" fmla="*/ 543 w 560"/>
                    <a:gd name="T65" fmla="*/ 160 h 527"/>
                    <a:gd name="T66" fmla="*/ 519 w 560"/>
                    <a:gd name="T67" fmla="*/ 118 h 527"/>
                    <a:gd name="T68" fmla="*/ 486 w 560"/>
                    <a:gd name="T69" fmla="*/ 81 h 527"/>
                    <a:gd name="T70" fmla="*/ 447 w 560"/>
                    <a:gd name="T71" fmla="*/ 48 h 527"/>
                    <a:gd name="T72" fmla="*/ 401 w 560"/>
                    <a:gd name="T73" fmla="*/ 24 h 527"/>
                    <a:gd name="T74" fmla="*/ 349 w 560"/>
                    <a:gd name="T75" fmla="*/ 8 h 527"/>
                    <a:gd name="T76" fmla="*/ 295 w 560"/>
                    <a:gd name="T77" fmla="*/ 0 h 527"/>
                    <a:gd name="T78" fmla="*/ 238 w 560"/>
                    <a:gd name="T79" fmla="*/ 2 h 527"/>
                    <a:gd name="T80" fmla="*/ 184 w 560"/>
                    <a:gd name="T81" fmla="*/ 15 h 527"/>
                    <a:gd name="T82" fmla="*/ 136 w 560"/>
                    <a:gd name="T83" fmla="*/ 36 h 527"/>
                    <a:gd name="T84" fmla="*/ 92 w 560"/>
                    <a:gd name="T85" fmla="*/ 63 h 527"/>
                    <a:gd name="T86" fmla="*/ 56 w 560"/>
                    <a:gd name="T87" fmla="*/ 99 h 527"/>
                    <a:gd name="T88" fmla="*/ 28 w 560"/>
                    <a:gd name="T89" fmla="*/ 138 h 527"/>
                    <a:gd name="T90" fmla="*/ 9 w 560"/>
                    <a:gd name="T91" fmla="*/ 182 h 527"/>
                    <a:gd name="T92" fmla="*/ 0 w 560"/>
                    <a:gd name="T93" fmla="*/ 230 h 527"/>
                    <a:gd name="T94" fmla="*/ 4 w 560"/>
                    <a:gd name="T95" fmla="*/ 280 h 527"/>
                    <a:gd name="T96" fmla="*/ 16 w 560"/>
                    <a:gd name="T97" fmla="*/ 327 h 527"/>
                    <a:gd name="T98" fmla="*/ 40 w 560"/>
                    <a:gd name="T99" fmla="*/ 369 h 527"/>
                    <a:gd name="T100" fmla="*/ 72 w 560"/>
                    <a:gd name="T101" fmla="*/ 407 h 527"/>
                    <a:gd name="T102" fmla="*/ 111 w 560"/>
                    <a:gd name="T103" fmla="*/ 439 h 527"/>
                    <a:gd name="T104" fmla="*/ 155 w 560"/>
                    <a:gd name="T105" fmla="*/ 465 h 527"/>
                    <a:gd name="T106" fmla="*/ 205 w 560"/>
                    <a:gd name="T107" fmla="*/ 482 h 527"/>
                    <a:gd name="T108" fmla="*/ 258 w 560"/>
                    <a:gd name="T109" fmla="*/ 489 h 527"/>
                    <a:gd name="T110" fmla="*/ 300 w 560"/>
                    <a:gd name="T111" fmla="*/ 488 h 527"/>
                    <a:gd name="T112" fmla="*/ 353 w 560"/>
                    <a:gd name="T113" fmla="*/ 478 h 527"/>
                    <a:gd name="T114" fmla="*/ 527 w 560"/>
                    <a:gd name="T115" fmla="*/ 526 h 527"/>
                    <a:gd name="T116" fmla="*/ 539 w 560"/>
                    <a:gd name="T117" fmla="*/ 524 h 527"/>
                    <a:gd name="T118" fmla="*/ 545 w 560"/>
                    <a:gd name="T119" fmla="*/ 509 h 5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60" h="527">
                      <a:moveTo>
                        <a:pt x="386" y="437"/>
                      </a:moveTo>
                      <a:lnTo>
                        <a:pt x="382" y="437"/>
                      </a:lnTo>
                      <a:lnTo>
                        <a:pt x="380" y="436"/>
                      </a:lnTo>
                      <a:lnTo>
                        <a:pt x="377" y="437"/>
                      </a:lnTo>
                      <a:lnTo>
                        <a:pt x="374" y="438"/>
                      </a:lnTo>
                      <a:lnTo>
                        <a:pt x="362" y="442"/>
                      </a:lnTo>
                      <a:lnTo>
                        <a:pt x="349" y="447"/>
                      </a:lnTo>
                      <a:lnTo>
                        <a:pt x="336" y="451"/>
                      </a:lnTo>
                      <a:lnTo>
                        <a:pt x="323" y="454"/>
                      </a:lnTo>
                      <a:lnTo>
                        <a:pt x="311" y="456"/>
                      </a:lnTo>
                      <a:lnTo>
                        <a:pt x="298" y="458"/>
                      </a:lnTo>
                      <a:lnTo>
                        <a:pt x="285" y="459"/>
                      </a:lnTo>
                      <a:lnTo>
                        <a:pt x="272" y="459"/>
                      </a:lnTo>
                      <a:lnTo>
                        <a:pt x="272" y="459"/>
                      </a:lnTo>
                      <a:lnTo>
                        <a:pt x="259" y="459"/>
                      </a:lnTo>
                      <a:lnTo>
                        <a:pt x="248" y="458"/>
                      </a:lnTo>
                      <a:lnTo>
                        <a:pt x="236" y="457"/>
                      </a:lnTo>
                      <a:lnTo>
                        <a:pt x="224" y="455"/>
                      </a:lnTo>
                      <a:lnTo>
                        <a:pt x="200" y="450"/>
                      </a:lnTo>
                      <a:lnTo>
                        <a:pt x="179" y="442"/>
                      </a:lnTo>
                      <a:lnTo>
                        <a:pt x="158" y="433"/>
                      </a:lnTo>
                      <a:lnTo>
                        <a:pt x="137" y="422"/>
                      </a:lnTo>
                      <a:lnTo>
                        <a:pt x="119" y="409"/>
                      </a:lnTo>
                      <a:lnTo>
                        <a:pt x="102" y="395"/>
                      </a:lnTo>
                      <a:lnTo>
                        <a:pt x="86" y="379"/>
                      </a:lnTo>
                      <a:lnTo>
                        <a:pt x="72" y="363"/>
                      </a:lnTo>
                      <a:lnTo>
                        <a:pt x="66" y="353"/>
                      </a:lnTo>
                      <a:lnTo>
                        <a:pt x="59" y="345"/>
                      </a:lnTo>
                      <a:lnTo>
                        <a:pt x="54" y="335"/>
                      </a:lnTo>
                      <a:lnTo>
                        <a:pt x="50" y="326"/>
                      </a:lnTo>
                      <a:lnTo>
                        <a:pt x="45" y="316"/>
                      </a:lnTo>
                      <a:lnTo>
                        <a:pt x="41" y="306"/>
                      </a:lnTo>
                      <a:lnTo>
                        <a:pt x="38" y="296"/>
                      </a:lnTo>
                      <a:lnTo>
                        <a:pt x="35" y="285"/>
                      </a:lnTo>
                      <a:lnTo>
                        <a:pt x="32" y="275"/>
                      </a:lnTo>
                      <a:lnTo>
                        <a:pt x="31" y="265"/>
                      </a:lnTo>
                      <a:lnTo>
                        <a:pt x="30" y="254"/>
                      </a:lnTo>
                      <a:lnTo>
                        <a:pt x="30" y="242"/>
                      </a:lnTo>
                      <a:lnTo>
                        <a:pt x="30" y="231"/>
                      </a:lnTo>
                      <a:lnTo>
                        <a:pt x="31" y="221"/>
                      </a:lnTo>
                      <a:lnTo>
                        <a:pt x="32" y="211"/>
                      </a:lnTo>
                      <a:lnTo>
                        <a:pt x="35" y="200"/>
                      </a:lnTo>
                      <a:lnTo>
                        <a:pt x="38" y="190"/>
                      </a:lnTo>
                      <a:lnTo>
                        <a:pt x="41" y="180"/>
                      </a:lnTo>
                      <a:lnTo>
                        <a:pt x="45" y="170"/>
                      </a:lnTo>
                      <a:lnTo>
                        <a:pt x="50" y="161"/>
                      </a:lnTo>
                      <a:lnTo>
                        <a:pt x="55" y="151"/>
                      </a:lnTo>
                      <a:lnTo>
                        <a:pt x="60" y="143"/>
                      </a:lnTo>
                      <a:lnTo>
                        <a:pt x="67" y="133"/>
                      </a:lnTo>
                      <a:lnTo>
                        <a:pt x="73" y="124"/>
                      </a:lnTo>
                      <a:lnTo>
                        <a:pt x="88" y="108"/>
                      </a:lnTo>
                      <a:lnTo>
                        <a:pt x="104" y="93"/>
                      </a:lnTo>
                      <a:lnTo>
                        <a:pt x="122" y="79"/>
                      </a:lnTo>
                      <a:lnTo>
                        <a:pt x="142" y="67"/>
                      </a:lnTo>
                      <a:lnTo>
                        <a:pt x="162" y="56"/>
                      </a:lnTo>
                      <a:lnTo>
                        <a:pt x="183" y="47"/>
                      </a:lnTo>
                      <a:lnTo>
                        <a:pt x="207" y="40"/>
                      </a:lnTo>
                      <a:lnTo>
                        <a:pt x="230" y="35"/>
                      </a:lnTo>
                      <a:lnTo>
                        <a:pt x="242" y="32"/>
                      </a:lnTo>
                      <a:lnTo>
                        <a:pt x="255" y="31"/>
                      </a:lnTo>
                      <a:lnTo>
                        <a:pt x="267" y="30"/>
                      </a:lnTo>
                      <a:lnTo>
                        <a:pt x="280" y="30"/>
                      </a:lnTo>
                      <a:lnTo>
                        <a:pt x="292" y="30"/>
                      </a:lnTo>
                      <a:lnTo>
                        <a:pt x="305" y="31"/>
                      </a:lnTo>
                      <a:lnTo>
                        <a:pt x="317" y="32"/>
                      </a:lnTo>
                      <a:lnTo>
                        <a:pt x="330" y="35"/>
                      </a:lnTo>
                      <a:lnTo>
                        <a:pt x="353" y="40"/>
                      </a:lnTo>
                      <a:lnTo>
                        <a:pt x="376" y="47"/>
                      </a:lnTo>
                      <a:lnTo>
                        <a:pt x="398" y="56"/>
                      </a:lnTo>
                      <a:lnTo>
                        <a:pt x="419" y="67"/>
                      </a:lnTo>
                      <a:lnTo>
                        <a:pt x="438" y="79"/>
                      </a:lnTo>
                      <a:lnTo>
                        <a:pt x="456" y="93"/>
                      </a:lnTo>
                      <a:lnTo>
                        <a:pt x="472" y="108"/>
                      </a:lnTo>
                      <a:lnTo>
                        <a:pt x="486" y="124"/>
                      </a:lnTo>
                      <a:lnTo>
                        <a:pt x="494" y="133"/>
                      </a:lnTo>
                      <a:lnTo>
                        <a:pt x="499" y="143"/>
                      </a:lnTo>
                      <a:lnTo>
                        <a:pt x="505" y="151"/>
                      </a:lnTo>
                      <a:lnTo>
                        <a:pt x="510" y="161"/>
                      </a:lnTo>
                      <a:lnTo>
                        <a:pt x="515" y="170"/>
                      </a:lnTo>
                      <a:lnTo>
                        <a:pt x="518" y="180"/>
                      </a:lnTo>
                      <a:lnTo>
                        <a:pt x="521" y="190"/>
                      </a:lnTo>
                      <a:lnTo>
                        <a:pt x="525" y="200"/>
                      </a:lnTo>
                      <a:lnTo>
                        <a:pt x="527" y="211"/>
                      </a:lnTo>
                      <a:lnTo>
                        <a:pt x="529" y="221"/>
                      </a:lnTo>
                      <a:lnTo>
                        <a:pt x="530" y="231"/>
                      </a:lnTo>
                      <a:lnTo>
                        <a:pt x="530" y="242"/>
                      </a:lnTo>
                      <a:lnTo>
                        <a:pt x="530" y="253"/>
                      </a:lnTo>
                      <a:lnTo>
                        <a:pt x="529" y="262"/>
                      </a:lnTo>
                      <a:lnTo>
                        <a:pt x="528" y="272"/>
                      </a:lnTo>
                      <a:lnTo>
                        <a:pt x="526" y="282"/>
                      </a:lnTo>
                      <a:lnTo>
                        <a:pt x="522" y="291"/>
                      </a:lnTo>
                      <a:lnTo>
                        <a:pt x="520" y="301"/>
                      </a:lnTo>
                      <a:lnTo>
                        <a:pt x="516" y="311"/>
                      </a:lnTo>
                      <a:lnTo>
                        <a:pt x="512" y="319"/>
                      </a:lnTo>
                      <a:lnTo>
                        <a:pt x="508" y="328"/>
                      </a:lnTo>
                      <a:lnTo>
                        <a:pt x="502" y="336"/>
                      </a:lnTo>
                      <a:lnTo>
                        <a:pt x="497" y="345"/>
                      </a:lnTo>
                      <a:lnTo>
                        <a:pt x="490" y="352"/>
                      </a:lnTo>
                      <a:lnTo>
                        <a:pt x="483" y="360"/>
                      </a:lnTo>
                      <a:lnTo>
                        <a:pt x="476" y="367"/>
                      </a:lnTo>
                      <a:lnTo>
                        <a:pt x="468" y="375"/>
                      </a:lnTo>
                      <a:lnTo>
                        <a:pt x="459" y="382"/>
                      </a:lnTo>
                      <a:lnTo>
                        <a:pt x="456" y="386"/>
                      </a:lnTo>
                      <a:lnTo>
                        <a:pt x="455" y="391"/>
                      </a:lnTo>
                      <a:lnTo>
                        <a:pt x="454" y="396"/>
                      </a:lnTo>
                      <a:lnTo>
                        <a:pt x="456" y="400"/>
                      </a:lnTo>
                      <a:lnTo>
                        <a:pt x="498" y="483"/>
                      </a:lnTo>
                      <a:lnTo>
                        <a:pt x="386" y="437"/>
                      </a:lnTo>
                      <a:close/>
                      <a:moveTo>
                        <a:pt x="488" y="397"/>
                      </a:moveTo>
                      <a:lnTo>
                        <a:pt x="497" y="390"/>
                      </a:lnTo>
                      <a:lnTo>
                        <a:pt x="504" y="381"/>
                      </a:lnTo>
                      <a:lnTo>
                        <a:pt x="512" y="373"/>
                      </a:lnTo>
                      <a:lnTo>
                        <a:pt x="519" y="364"/>
                      </a:lnTo>
                      <a:lnTo>
                        <a:pt x="526" y="356"/>
                      </a:lnTo>
                      <a:lnTo>
                        <a:pt x="531" y="346"/>
                      </a:lnTo>
                      <a:lnTo>
                        <a:pt x="536" y="336"/>
                      </a:lnTo>
                      <a:lnTo>
                        <a:pt x="542" y="327"/>
                      </a:lnTo>
                      <a:lnTo>
                        <a:pt x="546" y="317"/>
                      </a:lnTo>
                      <a:lnTo>
                        <a:pt x="549" y="307"/>
                      </a:lnTo>
                      <a:lnTo>
                        <a:pt x="552" y="297"/>
                      </a:lnTo>
                      <a:lnTo>
                        <a:pt x="556" y="286"/>
                      </a:lnTo>
                      <a:lnTo>
                        <a:pt x="558" y="275"/>
                      </a:lnTo>
                      <a:lnTo>
                        <a:pt x="559" y="265"/>
                      </a:lnTo>
                      <a:lnTo>
                        <a:pt x="560" y="254"/>
                      </a:lnTo>
                      <a:lnTo>
                        <a:pt x="560" y="242"/>
                      </a:lnTo>
                      <a:lnTo>
                        <a:pt x="560" y="230"/>
                      </a:lnTo>
                      <a:lnTo>
                        <a:pt x="559" y="218"/>
                      </a:lnTo>
                      <a:lnTo>
                        <a:pt x="557" y="206"/>
                      </a:lnTo>
                      <a:lnTo>
                        <a:pt x="555" y="194"/>
                      </a:lnTo>
                      <a:lnTo>
                        <a:pt x="551" y="182"/>
                      </a:lnTo>
                      <a:lnTo>
                        <a:pt x="547" y="171"/>
                      </a:lnTo>
                      <a:lnTo>
                        <a:pt x="543" y="160"/>
                      </a:lnTo>
                      <a:lnTo>
                        <a:pt x="537" y="149"/>
                      </a:lnTo>
                      <a:lnTo>
                        <a:pt x="532" y="138"/>
                      </a:lnTo>
                      <a:lnTo>
                        <a:pt x="526" y="128"/>
                      </a:lnTo>
                      <a:lnTo>
                        <a:pt x="519" y="118"/>
                      </a:lnTo>
                      <a:lnTo>
                        <a:pt x="512" y="108"/>
                      </a:lnTo>
                      <a:lnTo>
                        <a:pt x="503" y="99"/>
                      </a:lnTo>
                      <a:lnTo>
                        <a:pt x="495" y="89"/>
                      </a:lnTo>
                      <a:lnTo>
                        <a:pt x="486" y="81"/>
                      </a:lnTo>
                      <a:lnTo>
                        <a:pt x="476" y="72"/>
                      </a:lnTo>
                      <a:lnTo>
                        <a:pt x="467" y="63"/>
                      </a:lnTo>
                      <a:lnTo>
                        <a:pt x="457" y="56"/>
                      </a:lnTo>
                      <a:lnTo>
                        <a:pt x="447" y="48"/>
                      </a:lnTo>
                      <a:lnTo>
                        <a:pt x="435" y="42"/>
                      </a:lnTo>
                      <a:lnTo>
                        <a:pt x="424" y="36"/>
                      </a:lnTo>
                      <a:lnTo>
                        <a:pt x="412" y="30"/>
                      </a:lnTo>
                      <a:lnTo>
                        <a:pt x="401" y="24"/>
                      </a:lnTo>
                      <a:lnTo>
                        <a:pt x="388" y="20"/>
                      </a:lnTo>
                      <a:lnTo>
                        <a:pt x="375" y="15"/>
                      </a:lnTo>
                      <a:lnTo>
                        <a:pt x="362" y="11"/>
                      </a:lnTo>
                      <a:lnTo>
                        <a:pt x="349" y="8"/>
                      </a:lnTo>
                      <a:lnTo>
                        <a:pt x="335" y="5"/>
                      </a:lnTo>
                      <a:lnTo>
                        <a:pt x="322" y="2"/>
                      </a:lnTo>
                      <a:lnTo>
                        <a:pt x="308" y="1"/>
                      </a:lnTo>
                      <a:lnTo>
                        <a:pt x="295" y="0"/>
                      </a:lnTo>
                      <a:lnTo>
                        <a:pt x="280" y="0"/>
                      </a:lnTo>
                      <a:lnTo>
                        <a:pt x="266" y="0"/>
                      </a:lnTo>
                      <a:lnTo>
                        <a:pt x="252" y="1"/>
                      </a:lnTo>
                      <a:lnTo>
                        <a:pt x="238" y="2"/>
                      </a:lnTo>
                      <a:lnTo>
                        <a:pt x="224" y="5"/>
                      </a:lnTo>
                      <a:lnTo>
                        <a:pt x="211" y="8"/>
                      </a:lnTo>
                      <a:lnTo>
                        <a:pt x="197" y="11"/>
                      </a:lnTo>
                      <a:lnTo>
                        <a:pt x="184" y="15"/>
                      </a:lnTo>
                      <a:lnTo>
                        <a:pt x="173" y="20"/>
                      </a:lnTo>
                      <a:lnTo>
                        <a:pt x="160" y="24"/>
                      </a:lnTo>
                      <a:lnTo>
                        <a:pt x="148" y="30"/>
                      </a:lnTo>
                      <a:lnTo>
                        <a:pt x="136" y="36"/>
                      </a:lnTo>
                      <a:lnTo>
                        <a:pt x="124" y="42"/>
                      </a:lnTo>
                      <a:lnTo>
                        <a:pt x="114" y="48"/>
                      </a:lnTo>
                      <a:lnTo>
                        <a:pt x="103" y="56"/>
                      </a:lnTo>
                      <a:lnTo>
                        <a:pt x="92" y="63"/>
                      </a:lnTo>
                      <a:lnTo>
                        <a:pt x="83" y="72"/>
                      </a:lnTo>
                      <a:lnTo>
                        <a:pt x="73" y="81"/>
                      </a:lnTo>
                      <a:lnTo>
                        <a:pt x="65" y="89"/>
                      </a:lnTo>
                      <a:lnTo>
                        <a:pt x="56" y="99"/>
                      </a:lnTo>
                      <a:lnTo>
                        <a:pt x="48" y="108"/>
                      </a:lnTo>
                      <a:lnTo>
                        <a:pt x="41" y="118"/>
                      </a:lnTo>
                      <a:lnTo>
                        <a:pt x="35" y="128"/>
                      </a:lnTo>
                      <a:lnTo>
                        <a:pt x="28" y="138"/>
                      </a:lnTo>
                      <a:lnTo>
                        <a:pt x="22" y="149"/>
                      </a:lnTo>
                      <a:lnTo>
                        <a:pt x="17" y="160"/>
                      </a:lnTo>
                      <a:lnTo>
                        <a:pt x="13" y="171"/>
                      </a:lnTo>
                      <a:lnTo>
                        <a:pt x="9" y="182"/>
                      </a:lnTo>
                      <a:lnTo>
                        <a:pt x="6" y="194"/>
                      </a:lnTo>
                      <a:lnTo>
                        <a:pt x="4" y="206"/>
                      </a:lnTo>
                      <a:lnTo>
                        <a:pt x="1" y="218"/>
                      </a:lnTo>
                      <a:lnTo>
                        <a:pt x="0" y="230"/>
                      </a:lnTo>
                      <a:lnTo>
                        <a:pt x="0" y="242"/>
                      </a:lnTo>
                      <a:lnTo>
                        <a:pt x="0" y="255"/>
                      </a:lnTo>
                      <a:lnTo>
                        <a:pt x="1" y="267"/>
                      </a:lnTo>
                      <a:lnTo>
                        <a:pt x="4" y="280"/>
                      </a:lnTo>
                      <a:lnTo>
                        <a:pt x="6" y="291"/>
                      </a:lnTo>
                      <a:lnTo>
                        <a:pt x="9" y="303"/>
                      </a:lnTo>
                      <a:lnTo>
                        <a:pt x="12" y="315"/>
                      </a:lnTo>
                      <a:lnTo>
                        <a:pt x="16" y="327"/>
                      </a:lnTo>
                      <a:lnTo>
                        <a:pt x="22" y="337"/>
                      </a:lnTo>
                      <a:lnTo>
                        <a:pt x="27" y="348"/>
                      </a:lnTo>
                      <a:lnTo>
                        <a:pt x="34" y="359"/>
                      </a:lnTo>
                      <a:lnTo>
                        <a:pt x="40" y="369"/>
                      </a:lnTo>
                      <a:lnTo>
                        <a:pt x="47" y="379"/>
                      </a:lnTo>
                      <a:lnTo>
                        <a:pt x="55" y="389"/>
                      </a:lnTo>
                      <a:lnTo>
                        <a:pt x="62" y="398"/>
                      </a:lnTo>
                      <a:lnTo>
                        <a:pt x="72" y="407"/>
                      </a:lnTo>
                      <a:lnTo>
                        <a:pt x="81" y="417"/>
                      </a:lnTo>
                      <a:lnTo>
                        <a:pt x="90" y="424"/>
                      </a:lnTo>
                      <a:lnTo>
                        <a:pt x="100" y="433"/>
                      </a:lnTo>
                      <a:lnTo>
                        <a:pt x="111" y="439"/>
                      </a:lnTo>
                      <a:lnTo>
                        <a:pt x="121" y="447"/>
                      </a:lnTo>
                      <a:lnTo>
                        <a:pt x="132" y="453"/>
                      </a:lnTo>
                      <a:lnTo>
                        <a:pt x="144" y="459"/>
                      </a:lnTo>
                      <a:lnTo>
                        <a:pt x="155" y="465"/>
                      </a:lnTo>
                      <a:lnTo>
                        <a:pt x="167" y="470"/>
                      </a:lnTo>
                      <a:lnTo>
                        <a:pt x="179" y="474"/>
                      </a:lnTo>
                      <a:lnTo>
                        <a:pt x="192" y="478"/>
                      </a:lnTo>
                      <a:lnTo>
                        <a:pt x="205" y="482"/>
                      </a:lnTo>
                      <a:lnTo>
                        <a:pt x="218" y="484"/>
                      </a:lnTo>
                      <a:lnTo>
                        <a:pt x="231" y="486"/>
                      </a:lnTo>
                      <a:lnTo>
                        <a:pt x="244" y="488"/>
                      </a:lnTo>
                      <a:lnTo>
                        <a:pt x="258" y="489"/>
                      </a:lnTo>
                      <a:lnTo>
                        <a:pt x="272" y="489"/>
                      </a:lnTo>
                      <a:lnTo>
                        <a:pt x="272" y="489"/>
                      </a:lnTo>
                      <a:lnTo>
                        <a:pt x="286" y="489"/>
                      </a:lnTo>
                      <a:lnTo>
                        <a:pt x="300" y="488"/>
                      </a:lnTo>
                      <a:lnTo>
                        <a:pt x="314" y="486"/>
                      </a:lnTo>
                      <a:lnTo>
                        <a:pt x="327" y="484"/>
                      </a:lnTo>
                      <a:lnTo>
                        <a:pt x="341" y="481"/>
                      </a:lnTo>
                      <a:lnTo>
                        <a:pt x="353" y="478"/>
                      </a:lnTo>
                      <a:lnTo>
                        <a:pt x="367" y="472"/>
                      </a:lnTo>
                      <a:lnTo>
                        <a:pt x="380" y="468"/>
                      </a:lnTo>
                      <a:lnTo>
                        <a:pt x="525" y="526"/>
                      </a:lnTo>
                      <a:lnTo>
                        <a:pt x="527" y="526"/>
                      </a:lnTo>
                      <a:lnTo>
                        <a:pt x="530" y="527"/>
                      </a:lnTo>
                      <a:lnTo>
                        <a:pt x="533" y="526"/>
                      </a:lnTo>
                      <a:lnTo>
                        <a:pt x="536" y="525"/>
                      </a:lnTo>
                      <a:lnTo>
                        <a:pt x="539" y="524"/>
                      </a:lnTo>
                      <a:lnTo>
                        <a:pt x="541" y="521"/>
                      </a:lnTo>
                      <a:lnTo>
                        <a:pt x="544" y="517"/>
                      </a:lnTo>
                      <a:lnTo>
                        <a:pt x="545" y="513"/>
                      </a:lnTo>
                      <a:lnTo>
                        <a:pt x="545" y="509"/>
                      </a:lnTo>
                      <a:lnTo>
                        <a:pt x="543" y="504"/>
                      </a:lnTo>
                      <a:lnTo>
                        <a:pt x="488" y="3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2" name="ïş1ïḍè">
              <a:extLst>
                <a:ext uri="{FF2B5EF4-FFF2-40B4-BE49-F238E27FC236}">
                  <a16:creationId xmlns:a16="http://schemas.microsoft.com/office/drawing/2014/main" xmlns="" id="{1795CE49-3A1B-4994-B13C-F5A40083BA02}"/>
                </a:ext>
              </a:extLst>
            </p:cNvPr>
            <p:cNvGrpSpPr/>
            <p:nvPr/>
          </p:nvGrpSpPr>
          <p:grpSpPr>
            <a:xfrm>
              <a:off x="7761155" y="2188828"/>
              <a:ext cx="952304" cy="623435"/>
              <a:chOff x="6349908" y="2695299"/>
              <a:chExt cx="952304" cy="623435"/>
            </a:xfrm>
          </p:grpSpPr>
          <p:sp>
            <p:nvSpPr>
              <p:cNvPr id="28" name="íslíďe">
                <a:extLst>
                  <a:ext uri="{FF2B5EF4-FFF2-40B4-BE49-F238E27FC236}">
                    <a16:creationId xmlns:a16="http://schemas.microsoft.com/office/drawing/2014/main" xmlns="" id="{74330071-823E-4C3D-97C8-402087975A26}"/>
                  </a:ext>
                </a:extLst>
              </p:cNvPr>
              <p:cNvSpPr txBox="1"/>
              <p:nvPr/>
            </p:nvSpPr>
            <p:spPr>
              <a:xfrm>
                <a:off x="6349908" y="2980180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Apr-Jun</a:t>
                </a:r>
              </a:p>
            </p:txBody>
          </p:sp>
          <p:grpSp>
            <p:nvGrpSpPr>
              <p:cNvPr id="29" name="ïSḻíḋè">
                <a:extLst>
                  <a:ext uri="{FF2B5EF4-FFF2-40B4-BE49-F238E27FC236}">
                    <a16:creationId xmlns:a16="http://schemas.microsoft.com/office/drawing/2014/main" xmlns="" id="{36ABE691-93DA-438F-BA08-348D6D0E018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700714" y="2695299"/>
                <a:ext cx="250681" cy="252001"/>
                <a:chOff x="1547813" y="3240088"/>
                <a:chExt cx="301626" cy="303213"/>
              </a:xfrm>
              <a:solidFill>
                <a:sysClr val="window" lastClr="FFFFFF"/>
              </a:solidFill>
            </p:grpSpPr>
            <p:sp>
              <p:nvSpPr>
                <p:cNvPr id="30" name="íṩ1íḓè">
                  <a:extLst>
                    <a:ext uri="{FF2B5EF4-FFF2-40B4-BE49-F238E27FC236}">
                      <a16:creationId xmlns:a16="http://schemas.microsoft.com/office/drawing/2014/main" xmlns="" id="{C735B9A9-B286-4DDB-96A9-C4EB645BB7D2}"/>
                    </a:ext>
                  </a:extLst>
                </p:cNvPr>
                <p:cNvSpPr/>
                <p:nvPr/>
              </p:nvSpPr>
              <p:spPr bwMode="auto">
                <a:xfrm>
                  <a:off x="1611313" y="3392488"/>
                  <a:ext cx="85725" cy="87313"/>
                </a:xfrm>
                <a:custGeom>
                  <a:avLst/>
                  <a:gdLst>
                    <a:gd name="T0" fmla="*/ 92 w 218"/>
                    <a:gd name="T1" fmla="*/ 191 h 219"/>
                    <a:gd name="T2" fmla="*/ 70 w 218"/>
                    <a:gd name="T3" fmla="*/ 183 h 219"/>
                    <a:gd name="T4" fmla="*/ 50 w 218"/>
                    <a:gd name="T5" fmla="*/ 168 h 219"/>
                    <a:gd name="T6" fmla="*/ 35 w 218"/>
                    <a:gd name="T7" fmla="*/ 149 h 219"/>
                    <a:gd name="T8" fmla="*/ 27 w 218"/>
                    <a:gd name="T9" fmla="*/ 125 h 219"/>
                    <a:gd name="T10" fmla="*/ 26 w 218"/>
                    <a:gd name="T11" fmla="*/ 101 h 219"/>
                    <a:gd name="T12" fmla="*/ 32 w 218"/>
                    <a:gd name="T13" fmla="*/ 77 h 219"/>
                    <a:gd name="T14" fmla="*/ 45 w 218"/>
                    <a:gd name="T15" fmla="*/ 56 h 219"/>
                    <a:gd name="T16" fmla="*/ 62 w 218"/>
                    <a:gd name="T17" fmla="*/ 40 h 219"/>
                    <a:gd name="T18" fmla="*/ 85 w 218"/>
                    <a:gd name="T19" fmla="*/ 29 h 219"/>
                    <a:gd name="T20" fmla="*/ 109 w 218"/>
                    <a:gd name="T21" fmla="*/ 26 h 219"/>
                    <a:gd name="T22" fmla="*/ 134 w 218"/>
                    <a:gd name="T23" fmla="*/ 29 h 219"/>
                    <a:gd name="T24" fmla="*/ 155 w 218"/>
                    <a:gd name="T25" fmla="*/ 40 h 219"/>
                    <a:gd name="T26" fmla="*/ 174 w 218"/>
                    <a:gd name="T27" fmla="*/ 56 h 219"/>
                    <a:gd name="T28" fmla="*/ 186 w 218"/>
                    <a:gd name="T29" fmla="*/ 77 h 219"/>
                    <a:gd name="T30" fmla="*/ 192 w 218"/>
                    <a:gd name="T31" fmla="*/ 101 h 219"/>
                    <a:gd name="T32" fmla="*/ 191 w 218"/>
                    <a:gd name="T33" fmla="*/ 125 h 219"/>
                    <a:gd name="T34" fmla="*/ 182 w 218"/>
                    <a:gd name="T35" fmla="*/ 149 h 219"/>
                    <a:gd name="T36" fmla="*/ 168 w 218"/>
                    <a:gd name="T37" fmla="*/ 168 h 219"/>
                    <a:gd name="T38" fmla="*/ 149 w 218"/>
                    <a:gd name="T39" fmla="*/ 183 h 219"/>
                    <a:gd name="T40" fmla="*/ 125 w 218"/>
                    <a:gd name="T41" fmla="*/ 191 h 219"/>
                    <a:gd name="T42" fmla="*/ 109 w 218"/>
                    <a:gd name="T43" fmla="*/ 0 h 219"/>
                    <a:gd name="T44" fmla="*/ 77 w 218"/>
                    <a:gd name="T45" fmla="*/ 4 h 219"/>
                    <a:gd name="T46" fmla="*/ 48 w 218"/>
                    <a:gd name="T47" fmla="*/ 18 h 219"/>
                    <a:gd name="T48" fmla="*/ 25 w 218"/>
                    <a:gd name="T49" fmla="*/ 40 h 219"/>
                    <a:gd name="T50" fmla="*/ 8 w 218"/>
                    <a:gd name="T51" fmla="*/ 66 h 219"/>
                    <a:gd name="T52" fmla="*/ 1 w 218"/>
                    <a:gd name="T53" fmla="*/ 98 h 219"/>
                    <a:gd name="T54" fmla="*/ 2 w 218"/>
                    <a:gd name="T55" fmla="*/ 131 h 219"/>
                    <a:gd name="T56" fmla="*/ 13 w 218"/>
                    <a:gd name="T57" fmla="*/ 161 h 219"/>
                    <a:gd name="T58" fmla="*/ 32 w 218"/>
                    <a:gd name="T59" fmla="*/ 187 h 219"/>
                    <a:gd name="T60" fmla="*/ 57 w 218"/>
                    <a:gd name="T61" fmla="*/ 205 h 219"/>
                    <a:gd name="T62" fmla="*/ 87 w 218"/>
                    <a:gd name="T63" fmla="*/ 217 h 219"/>
                    <a:gd name="T64" fmla="*/ 120 w 218"/>
                    <a:gd name="T65" fmla="*/ 218 h 219"/>
                    <a:gd name="T66" fmla="*/ 151 w 218"/>
                    <a:gd name="T67" fmla="*/ 210 h 219"/>
                    <a:gd name="T68" fmla="*/ 178 w 218"/>
                    <a:gd name="T69" fmla="*/ 193 h 219"/>
                    <a:gd name="T70" fmla="*/ 200 w 218"/>
                    <a:gd name="T71" fmla="*/ 171 h 219"/>
                    <a:gd name="T72" fmla="*/ 213 w 218"/>
                    <a:gd name="T73" fmla="*/ 142 h 219"/>
                    <a:gd name="T74" fmla="*/ 218 w 218"/>
                    <a:gd name="T75" fmla="*/ 109 h 219"/>
                    <a:gd name="T76" fmla="*/ 213 w 218"/>
                    <a:gd name="T77" fmla="*/ 77 h 219"/>
                    <a:gd name="T78" fmla="*/ 200 w 218"/>
                    <a:gd name="T79" fmla="*/ 48 h 219"/>
                    <a:gd name="T80" fmla="*/ 178 w 218"/>
                    <a:gd name="T81" fmla="*/ 25 h 219"/>
                    <a:gd name="T82" fmla="*/ 151 w 218"/>
                    <a:gd name="T83" fmla="*/ 8 h 219"/>
                    <a:gd name="T84" fmla="*/ 120 w 218"/>
                    <a:gd name="T85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8" h="219">
                      <a:moveTo>
                        <a:pt x="109" y="193"/>
                      </a:moveTo>
                      <a:lnTo>
                        <a:pt x="101" y="193"/>
                      </a:lnTo>
                      <a:lnTo>
                        <a:pt x="92" y="191"/>
                      </a:lnTo>
                      <a:lnTo>
                        <a:pt x="85" y="190"/>
                      </a:lnTo>
                      <a:lnTo>
                        <a:pt x="76" y="187"/>
                      </a:lnTo>
                      <a:lnTo>
                        <a:pt x="70" y="183"/>
                      </a:lnTo>
                      <a:lnTo>
                        <a:pt x="62" y="179"/>
                      </a:lnTo>
                      <a:lnTo>
                        <a:pt x="56" y="174"/>
                      </a:lnTo>
                      <a:lnTo>
                        <a:pt x="50" y="168"/>
                      </a:lnTo>
                      <a:lnTo>
                        <a:pt x="45" y="162"/>
                      </a:lnTo>
                      <a:lnTo>
                        <a:pt x="40" y="156"/>
                      </a:lnTo>
                      <a:lnTo>
                        <a:pt x="35" y="149"/>
                      </a:lnTo>
                      <a:lnTo>
                        <a:pt x="32" y="142"/>
                      </a:lnTo>
                      <a:lnTo>
                        <a:pt x="29" y="134"/>
                      </a:lnTo>
                      <a:lnTo>
                        <a:pt x="27" y="125"/>
                      </a:lnTo>
                      <a:lnTo>
                        <a:pt x="26" y="118"/>
                      </a:lnTo>
                      <a:lnTo>
                        <a:pt x="26" y="109"/>
                      </a:lnTo>
                      <a:lnTo>
                        <a:pt x="26" y="101"/>
                      </a:lnTo>
                      <a:lnTo>
                        <a:pt x="27" y="92"/>
                      </a:lnTo>
                      <a:lnTo>
                        <a:pt x="29" y="85"/>
                      </a:lnTo>
                      <a:lnTo>
                        <a:pt x="32" y="77"/>
                      </a:lnTo>
                      <a:lnTo>
                        <a:pt x="35" y="70"/>
                      </a:lnTo>
                      <a:lnTo>
                        <a:pt x="40" y="62"/>
                      </a:lnTo>
                      <a:lnTo>
                        <a:pt x="45" y="56"/>
                      </a:lnTo>
                      <a:lnTo>
                        <a:pt x="50" y="50"/>
                      </a:lnTo>
                      <a:lnTo>
                        <a:pt x="56" y="45"/>
                      </a:lnTo>
                      <a:lnTo>
                        <a:pt x="62" y="40"/>
                      </a:lnTo>
                      <a:lnTo>
                        <a:pt x="70" y="35"/>
                      </a:lnTo>
                      <a:lnTo>
                        <a:pt x="76" y="32"/>
                      </a:lnTo>
                      <a:lnTo>
                        <a:pt x="85" y="29"/>
                      </a:lnTo>
                      <a:lnTo>
                        <a:pt x="92" y="27"/>
                      </a:lnTo>
                      <a:lnTo>
                        <a:pt x="101" y="26"/>
                      </a:lnTo>
                      <a:lnTo>
                        <a:pt x="109" y="26"/>
                      </a:lnTo>
                      <a:lnTo>
                        <a:pt x="118" y="26"/>
                      </a:lnTo>
                      <a:lnTo>
                        <a:pt x="125" y="27"/>
                      </a:lnTo>
                      <a:lnTo>
                        <a:pt x="134" y="29"/>
                      </a:lnTo>
                      <a:lnTo>
                        <a:pt x="142" y="32"/>
                      </a:lnTo>
                      <a:lnTo>
                        <a:pt x="149" y="35"/>
                      </a:lnTo>
                      <a:lnTo>
                        <a:pt x="155" y="40"/>
                      </a:lnTo>
                      <a:lnTo>
                        <a:pt x="162" y="45"/>
                      </a:lnTo>
                      <a:lnTo>
                        <a:pt x="168" y="50"/>
                      </a:lnTo>
                      <a:lnTo>
                        <a:pt x="174" y="56"/>
                      </a:lnTo>
                      <a:lnTo>
                        <a:pt x="178" y="62"/>
                      </a:lnTo>
                      <a:lnTo>
                        <a:pt x="182" y="70"/>
                      </a:lnTo>
                      <a:lnTo>
                        <a:pt x="186" y="77"/>
                      </a:lnTo>
                      <a:lnTo>
                        <a:pt x="189" y="85"/>
                      </a:lnTo>
                      <a:lnTo>
                        <a:pt x="191" y="92"/>
                      </a:lnTo>
                      <a:lnTo>
                        <a:pt x="192" y="101"/>
                      </a:lnTo>
                      <a:lnTo>
                        <a:pt x="193" y="109"/>
                      </a:lnTo>
                      <a:lnTo>
                        <a:pt x="192" y="118"/>
                      </a:lnTo>
                      <a:lnTo>
                        <a:pt x="191" y="125"/>
                      </a:lnTo>
                      <a:lnTo>
                        <a:pt x="189" y="134"/>
                      </a:lnTo>
                      <a:lnTo>
                        <a:pt x="186" y="142"/>
                      </a:lnTo>
                      <a:lnTo>
                        <a:pt x="182" y="149"/>
                      </a:lnTo>
                      <a:lnTo>
                        <a:pt x="178" y="156"/>
                      </a:lnTo>
                      <a:lnTo>
                        <a:pt x="174" y="162"/>
                      </a:lnTo>
                      <a:lnTo>
                        <a:pt x="168" y="168"/>
                      </a:lnTo>
                      <a:lnTo>
                        <a:pt x="162" y="174"/>
                      </a:lnTo>
                      <a:lnTo>
                        <a:pt x="155" y="179"/>
                      </a:lnTo>
                      <a:lnTo>
                        <a:pt x="149" y="183"/>
                      </a:lnTo>
                      <a:lnTo>
                        <a:pt x="142" y="187"/>
                      </a:lnTo>
                      <a:lnTo>
                        <a:pt x="134" y="190"/>
                      </a:lnTo>
                      <a:lnTo>
                        <a:pt x="125" y="191"/>
                      </a:lnTo>
                      <a:lnTo>
                        <a:pt x="118" y="193"/>
                      </a:lnTo>
                      <a:lnTo>
                        <a:pt x="109" y="193"/>
                      </a:lnTo>
                      <a:close/>
                      <a:moveTo>
                        <a:pt x="109" y="0"/>
                      </a:moveTo>
                      <a:lnTo>
                        <a:pt x="98" y="0"/>
                      </a:lnTo>
                      <a:lnTo>
                        <a:pt x="87" y="2"/>
                      </a:lnTo>
                      <a:lnTo>
                        <a:pt x="77" y="4"/>
                      </a:lnTo>
                      <a:lnTo>
                        <a:pt x="66" y="8"/>
                      </a:lnTo>
                      <a:lnTo>
                        <a:pt x="57" y="13"/>
                      </a:lnTo>
                      <a:lnTo>
                        <a:pt x="48" y="18"/>
                      </a:lnTo>
                      <a:lnTo>
                        <a:pt x="40" y="25"/>
                      </a:lnTo>
                      <a:lnTo>
                        <a:pt x="32" y="32"/>
                      </a:lnTo>
                      <a:lnTo>
                        <a:pt x="25" y="40"/>
                      </a:lnTo>
                      <a:lnTo>
                        <a:pt x="19" y="48"/>
                      </a:lnTo>
                      <a:lnTo>
                        <a:pt x="13" y="57"/>
                      </a:lnTo>
                      <a:lnTo>
                        <a:pt x="8" y="66"/>
                      </a:lnTo>
                      <a:lnTo>
                        <a:pt x="5" y="77"/>
                      </a:lnTo>
                      <a:lnTo>
                        <a:pt x="2" y="87"/>
                      </a:lnTo>
                      <a:lnTo>
                        <a:pt x="1" y="98"/>
                      </a:lnTo>
                      <a:lnTo>
                        <a:pt x="0" y="109"/>
                      </a:lnTo>
                      <a:lnTo>
                        <a:pt x="1" y="120"/>
                      </a:lnTo>
                      <a:lnTo>
                        <a:pt x="2" y="131"/>
                      </a:lnTo>
                      <a:lnTo>
                        <a:pt x="5" y="142"/>
                      </a:lnTo>
                      <a:lnTo>
                        <a:pt x="8" y="151"/>
                      </a:lnTo>
                      <a:lnTo>
                        <a:pt x="13" y="161"/>
                      </a:lnTo>
                      <a:lnTo>
                        <a:pt x="19" y="171"/>
                      </a:lnTo>
                      <a:lnTo>
                        <a:pt x="25" y="178"/>
                      </a:lnTo>
                      <a:lnTo>
                        <a:pt x="32" y="187"/>
                      </a:lnTo>
                      <a:lnTo>
                        <a:pt x="40" y="193"/>
                      </a:lnTo>
                      <a:lnTo>
                        <a:pt x="48" y="200"/>
                      </a:lnTo>
                      <a:lnTo>
                        <a:pt x="57" y="205"/>
                      </a:lnTo>
                      <a:lnTo>
                        <a:pt x="66" y="210"/>
                      </a:lnTo>
                      <a:lnTo>
                        <a:pt x="77" y="214"/>
                      </a:lnTo>
                      <a:lnTo>
                        <a:pt x="87" y="217"/>
                      </a:lnTo>
                      <a:lnTo>
                        <a:pt x="98" y="218"/>
                      </a:lnTo>
                      <a:lnTo>
                        <a:pt x="109" y="219"/>
                      </a:lnTo>
                      <a:lnTo>
                        <a:pt x="120" y="218"/>
                      </a:lnTo>
                      <a:lnTo>
                        <a:pt x="131" y="217"/>
                      </a:lnTo>
                      <a:lnTo>
                        <a:pt x="142" y="214"/>
                      </a:lnTo>
                      <a:lnTo>
                        <a:pt x="151" y="210"/>
                      </a:lnTo>
                      <a:lnTo>
                        <a:pt x="161" y="205"/>
                      </a:lnTo>
                      <a:lnTo>
                        <a:pt x="169" y="200"/>
                      </a:lnTo>
                      <a:lnTo>
                        <a:pt x="178" y="193"/>
                      </a:lnTo>
                      <a:lnTo>
                        <a:pt x="187" y="187"/>
                      </a:lnTo>
                      <a:lnTo>
                        <a:pt x="193" y="178"/>
                      </a:lnTo>
                      <a:lnTo>
                        <a:pt x="200" y="171"/>
                      </a:lnTo>
                      <a:lnTo>
                        <a:pt x="205" y="161"/>
                      </a:lnTo>
                      <a:lnTo>
                        <a:pt x="209" y="151"/>
                      </a:lnTo>
                      <a:lnTo>
                        <a:pt x="213" y="142"/>
                      </a:lnTo>
                      <a:lnTo>
                        <a:pt x="216" y="131"/>
                      </a:lnTo>
                      <a:lnTo>
                        <a:pt x="218" y="120"/>
                      </a:lnTo>
                      <a:lnTo>
                        <a:pt x="218" y="109"/>
                      </a:lnTo>
                      <a:lnTo>
                        <a:pt x="218" y="98"/>
                      </a:lnTo>
                      <a:lnTo>
                        <a:pt x="216" y="87"/>
                      </a:lnTo>
                      <a:lnTo>
                        <a:pt x="213" y="77"/>
                      </a:lnTo>
                      <a:lnTo>
                        <a:pt x="209" y="66"/>
                      </a:lnTo>
                      <a:lnTo>
                        <a:pt x="205" y="57"/>
                      </a:lnTo>
                      <a:lnTo>
                        <a:pt x="200" y="48"/>
                      </a:lnTo>
                      <a:lnTo>
                        <a:pt x="193" y="40"/>
                      </a:lnTo>
                      <a:lnTo>
                        <a:pt x="187" y="32"/>
                      </a:lnTo>
                      <a:lnTo>
                        <a:pt x="178" y="25"/>
                      </a:lnTo>
                      <a:lnTo>
                        <a:pt x="169" y="18"/>
                      </a:lnTo>
                      <a:lnTo>
                        <a:pt x="161" y="13"/>
                      </a:lnTo>
                      <a:lnTo>
                        <a:pt x="151" y="8"/>
                      </a:lnTo>
                      <a:lnTo>
                        <a:pt x="142" y="4"/>
                      </a:lnTo>
                      <a:lnTo>
                        <a:pt x="131" y="2"/>
                      </a:lnTo>
                      <a:lnTo>
                        <a:pt x="120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" name="îs1ïďê">
                  <a:extLst>
                    <a:ext uri="{FF2B5EF4-FFF2-40B4-BE49-F238E27FC236}">
                      <a16:creationId xmlns:a16="http://schemas.microsoft.com/office/drawing/2014/main" xmlns="" id="{98824B92-0AC2-4742-B3D4-095BB2606539}"/>
                    </a:ext>
                  </a:extLst>
                </p:cNvPr>
                <p:cNvSpPr/>
                <p:nvPr/>
              </p:nvSpPr>
              <p:spPr bwMode="auto">
                <a:xfrm>
                  <a:off x="1763713" y="3278188"/>
                  <a:ext cx="49213" cy="47625"/>
                </a:xfrm>
                <a:custGeom>
                  <a:avLst/>
                  <a:gdLst>
                    <a:gd name="T0" fmla="*/ 54 w 122"/>
                    <a:gd name="T1" fmla="*/ 96 h 121"/>
                    <a:gd name="T2" fmla="*/ 41 w 122"/>
                    <a:gd name="T3" fmla="*/ 90 h 121"/>
                    <a:gd name="T4" fmla="*/ 31 w 122"/>
                    <a:gd name="T5" fmla="*/ 81 h 121"/>
                    <a:gd name="T6" fmla="*/ 26 w 122"/>
                    <a:gd name="T7" fmla="*/ 68 h 121"/>
                    <a:gd name="T8" fmla="*/ 26 w 122"/>
                    <a:gd name="T9" fmla="*/ 54 h 121"/>
                    <a:gd name="T10" fmla="*/ 31 w 122"/>
                    <a:gd name="T11" fmla="*/ 41 h 121"/>
                    <a:gd name="T12" fmla="*/ 41 w 122"/>
                    <a:gd name="T13" fmla="*/ 31 h 121"/>
                    <a:gd name="T14" fmla="*/ 54 w 122"/>
                    <a:gd name="T15" fmla="*/ 26 h 121"/>
                    <a:gd name="T16" fmla="*/ 68 w 122"/>
                    <a:gd name="T17" fmla="*/ 26 h 121"/>
                    <a:gd name="T18" fmla="*/ 81 w 122"/>
                    <a:gd name="T19" fmla="*/ 31 h 121"/>
                    <a:gd name="T20" fmla="*/ 90 w 122"/>
                    <a:gd name="T21" fmla="*/ 41 h 121"/>
                    <a:gd name="T22" fmla="*/ 96 w 122"/>
                    <a:gd name="T23" fmla="*/ 54 h 121"/>
                    <a:gd name="T24" fmla="*/ 96 w 122"/>
                    <a:gd name="T25" fmla="*/ 68 h 121"/>
                    <a:gd name="T26" fmla="*/ 90 w 122"/>
                    <a:gd name="T27" fmla="*/ 81 h 121"/>
                    <a:gd name="T28" fmla="*/ 81 w 122"/>
                    <a:gd name="T29" fmla="*/ 90 h 121"/>
                    <a:gd name="T30" fmla="*/ 68 w 122"/>
                    <a:gd name="T31" fmla="*/ 96 h 121"/>
                    <a:gd name="T32" fmla="*/ 61 w 122"/>
                    <a:gd name="T33" fmla="*/ 0 h 121"/>
                    <a:gd name="T34" fmla="*/ 49 w 122"/>
                    <a:gd name="T35" fmla="*/ 1 h 121"/>
                    <a:gd name="T36" fmla="*/ 38 w 122"/>
                    <a:gd name="T37" fmla="*/ 4 h 121"/>
                    <a:gd name="T38" fmla="*/ 27 w 122"/>
                    <a:gd name="T39" fmla="*/ 11 h 121"/>
                    <a:gd name="T40" fmla="*/ 19 w 122"/>
                    <a:gd name="T41" fmla="*/ 18 h 121"/>
                    <a:gd name="T42" fmla="*/ 11 w 122"/>
                    <a:gd name="T43" fmla="*/ 27 h 121"/>
                    <a:gd name="T44" fmla="*/ 5 w 122"/>
                    <a:gd name="T45" fmla="*/ 38 h 121"/>
                    <a:gd name="T46" fmla="*/ 1 w 122"/>
                    <a:gd name="T47" fmla="*/ 48 h 121"/>
                    <a:gd name="T48" fmla="*/ 0 w 122"/>
                    <a:gd name="T49" fmla="*/ 61 h 121"/>
                    <a:gd name="T50" fmla="*/ 1 w 122"/>
                    <a:gd name="T51" fmla="*/ 73 h 121"/>
                    <a:gd name="T52" fmla="*/ 5 w 122"/>
                    <a:gd name="T53" fmla="*/ 85 h 121"/>
                    <a:gd name="T54" fmla="*/ 11 w 122"/>
                    <a:gd name="T55" fmla="*/ 96 h 121"/>
                    <a:gd name="T56" fmla="*/ 19 w 122"/>
                    <a:gd name="T57" fmla="*/ 104 h 121"/>
                    <a:gd name="T58" fmla="*/ 27 w 122"/>
                    <a:gd name="T59" fmla="*/ 112 h 121"/>
                    <a:gd name="T60" fmla="*/ 38 w 122"/>
                    <a:gd name="T61" fmla="*/ 117 h 121"/>
                    <a:gd name="T62" fmla="*/ 49 w 122"/>
                    <a:gd name="T63" fmla="*/ 120 h 121"/>
                    <a:gd name="T64" fmla="*/ 61 w 122"/>
                    <a:gd name="T65" fmla="*/ 121 h 121"/>
                    <a:gd name="T66" fmla="*/ 73 w 122"/>
                    <a:gd name="T67" fmla="*/ 120 h 121"/>
                    <a:gd name="T68" fmla="*/ 85 w 122"/>
                    <a:gd name="T69" fmla="*/ 117 h 121"/>
                    <a:gd name="T70" fmla="*/ 95 w 122"/>
                    <a:gd name="T71" fmla="*/ 112 h 121"/>
                    <a:gd name="T72" fmla="*/ 104 w 122"/>
                    <a:gd name="T73" fmla="*/ 104 h 121"/>
                    <a:gd name="T74" fmla="*/ 112 w 122"/>
                    <a:gd name="T75" fmla="*/ 96 h 121"/>
                    <a:gd name="T76" fmla="*/ 117 w 122"/>
                    <a:gd name="T77" fmla="*/ 85 h 121"/>
                    <a:gd name="T78" fmla="*/ 121 w 122"/>
                    <a:gd name="T79" fmla="*/ 73 h 121"/>
                    <a:gd name="T80" fmla="*/ 122 w 122"/>
                    <a:gd name="T81" fmla="*/ 61 h 121"/>
                    <a:gd name="T82" fmla="*/ 121 w 122"/>
                    <a:gd name="T83" fmla="*/ 48 h 121"/>
                    <a:gd name="T84" fmla="*/ 117 w 122"/>
                    <a:gd name="T85" fmla="*/ 38 h 121"/>
                    <a:gd name="T86" fmla="*/ 112 w 122"/>
                    <a:gd name="T87" fmla="*/ 27 h 121"/>
                    <a:gd name="T88" fmla="*/ 104 w 122"/>
                    <a:gd name="T89" fmla="*/ 18 h 121"/>
                    <a:gd name="T90" fmla="*/ 95 w 122"/>
                    <a:gd name="T91" fmla="*/ 11 h 121"/>
                    <a:gd name="T92" fmla="*/ 85 w 122"/>
                    <a:gd name="T93" fmla="*/ 4 h 121"/>
                    <a:gd name="T94" fmla="*/ 73 w 122"/>
                    <a:gd name="T95" fmla="*/ 1 h 121"/>
                    <a:gd name="T96" fmla="*/ 61 w 122"/>
                    <a:gd name="T97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22" h="121">
                      <a:moveTo>
                        <a:pt x="61" y="97"/>
                      </a:moveTo>
                      <a:lnTo>
                        <a:pt x="54" y="96"/>
                      </a:lnTo>
                      <a:lnTo>
                        <a:pt x="47" y="93"/>
                      </a:lnTo>
                      <a:lnTo>
                        <a:pt x="41" y="90"/>
                      </a:lnTo>
                      <a:lnTo>
                        <a:pt x="36" y="86"/>
                      </a:lnTo>
                      <a:lnTo>
                        <a:pt x="31" y="81"/>
                      </a:lnTo>
                      <a:lnTo>
                        <a:pt x="28" y="75"/>
                      </a:lnTo>
                      <a:lnTo>
                        <a:pt x="26" y="68"/>
                      </a:lnTo>
                      <a:lnTo>
                        <a:pt x="26" y="61"/>
                      </a:lnTo>
                      <a:lnTo>
                        <a:pt x="26" y="54"/>
                      </a:lnTo>
                      <a:lnTo>
                        <a:pt x="28" y="47"/>
                      </a:lnTo>
                      <a:lnTo>
                        <a:pt x="31" y="41"/>
                      </a:lnTo>
                      <a:lnTo>
                        <a:pt x="36" y="35"/>
                      </a:lnTo>
                      <a:lnTo>
                        <a:pt x="41" y="31"/>
                      </a:lnTo>
                      <a:lnTo>
                        <a:pt x="47" y="28"/>
                      </a:lnTo>
                      <a:lnTo>
                        <a:pt x="54" y="26"/>
                      </a:lnTo>
                      <a:lnTo>
                        <a:pt x="61" y="25"/>
                      </a:lnTo>
                      <a:lnTo>
                        <a:pt x="68" y="26"/>
                      </a:lnTo>
                      <a:lnTo>
                        <a:pt x="75" y="28"/>
                      </a:lnTo>
                      <a:lnTo>
                        <a:pt x="81" y="31"/>
                      </a:lnTo>
                      <a:lnTo>
                        <a:pt x="86" y="35"/>
                      </a:lnTo>
                      <a:lnTo>
                        <a:pt x="90" y="41"/>
                      </a:lnTo>
                      <a:lnTo>
                        <a:pt x="94" y="47"/>
                      </a:lnTo>
                      <a:lnTo>
                        <a:pt x="96" y="54"/>
                      </a:lnTo>
                      <a:lnTo>
                        <a:pt x="97" y="61"/>
                      </a:lnTo>
                      <a:lnTo>
                        <a:pt x="96" y="68"/>
                      </a:lnTo>
                      <a:lnTo>
                        <a:pt x="94" y="75"/>
                      </a:lnTo>
                      <a:lnTo>
                        <a:pt x="90" y="81"/>
                      </a:lnTo>
                      <a:lnTo>
                        <a:pt x="86" y="86"/>
                      </a:lnTo>
                      <a:lnTo>
                        <a:pt x="81" y="90"/>
                      </a:lnTo>
                      <a:lnTo>
                        <a:pt x="75" y="93"/>
                      </a:lnTo>
                      <a:lnTo>
                        <a:pt x="68" y="96"/>
                      </a:lnTo>
                      <a:lnTo>
                        <a:pt x="61" y="97"/>
                      </a:lnTo>
                      <a:close/>
                      <a:moveTo>
                        <a:pt x="61" y="0"/>
                      </a:moveTo>
                      <a:lnTo>
                        <a:pt x="55" y="0"/>
                      </a:lnTo>
                      <a:lnTo>
                        <a:pt x="49" y="1"/>
                      </a:lnTo>
                      <a:lnTo>
                        <a:pt x="43" y="2"/>
                      </a:lnTo>
                      <a:lnTo>
                        <a:pt x="38" y="4"/>
                      </a:lnTo>
                      <a:lnTo>
                        <a:pt x="32" y="8"/>
                      </a:lnTo>
                      <a:lnTo>
                        <a:pt x="27" y="11"/>
                      </a:lnTo>
                      <a:lnTo>
                        <a:pt x="23" y="14"/>
                      </a:lnTo>
                      <a:lnTo>
                        <a:pt x="19" y="18"/>
                      </a:lnTo>
                      <a:lnTo>
                        <a:pt x="14" y="23"/>
                      </a:lnTo>
                      <a:lnTo>
                        <a:pt x="11" y="27"/>
                      </a:lnTo>
                      <a:lnTo>
                        <a:pt x="8" y="32"/>
                      </a:lnTo>
                      <a:lnTo>
                        <a:pt x="5" y="38"/>
                      </a:lnTo>
                      <a:lnTo>
                        <a:pt x="3" y="43"/>
                      </a:lnTo>
                      <a:lnTo>
                        <a:pt x="1" y="48"/>
                      </a:lnTo>
                      <a:lnTo>
                        <a:pt x="0" y="55"/>
                      </a:lnTo>
                      <a:lnTo>
                        <a:pt x="0" y="61"/>
                      </a:lnTo>
                      <a:lnTo>
                        <a:pt x="0" y="67"/>
                      </a:lnTo>
                      <a:lnTo>
                        <a:pt x="1" y="73"/>
                      </a:lnTo>
                      <a:lnTo>
                        <a:pt x="3" y="79"/>
                      </a:lnTo>
                      <a:lnTo>
                        <a:pt x="5" y="85"/>
                      </a:lnTo>
                      <a:lnTo>
                        <a:pt x="8" y="90"/>
                      </a:lnTo>
                      <a:lnTo>
                        <a:pt x="11" y="96"/>
                      </a:lnTo>
                      <a:lnTo>
                        <a:pt x="14" y="100"/>
                      </a:lnTo>
                      <a:lnTo>
                        <a:pt x="19" y="104"/>
                      </a:lnTo>
                      <a:lnTo>
                        <a:pt x="23" y="108"/>
                      </a:lnTo>
                      <a:lnTo>
                        <a:pt x="27" y="112"/>
                      </a:lnTo>
                      <a:lnTo>
                        <a:pt x="32" y="115"/>
                      </a:lnTo>
                      <a:lnTo>
                        <a:pt x="38" y="117"/>
                      </a:lnTo>
                      <a:lnTo>
                        <a:pt x="43" y="119"/>
                      </a:lnTo>
                      <a:lnTo>
                        <a:pt x="49" y="120"/>
                      </a:lnTo>
                      <a:lnTo>
                        <a:pt x="55" y="121"/>
                      </a:lnTo>
                      <a:lnTo>
                        <a:pt x="61" y="121"/>
                      </a:lnTo>
                      <a:lnTo>
                        <a:pt x="68" y="121"/>
                      </a:lnTo>
                      <a:lnTo>
                        <a:pt x="73" y="120"/>
                      </a:lnTo>
                      <a:lnTo>
                        <a:pt x="80" y="119"/>
                      </a:lnTo>
                      <a:lnTo>
                        <a:pt x="85" y="117"/>
                      </a:lnTo>
                      <a:lnTo>
                        <a:pt x="90" y="115"/>
                      </a:lnTo>
                      <a:lnTo>
                        <a:pt x="95" y="112"/>
                      </a:lnTo>
                      <a:lnTo>
                        <a:pt x="100" y="108"/>
                      </a:lnTo>
                      <a:lnTo>
                        <a:pt x="104" y="104"/>
                      </a:lnTo>
                      <a:lnTo>
                        <a:pt x="108" y="100"/>
                      </a:lnTo>
                      <a:lnTo>
                        <a:pt x="112" y="96"/>
                      </a:lnTo>
                      <a:lnTo>
                        <a:pt x="115" y="90"/>
                      </a:lnTo>
                      <a:lnTo>
                        <a:pt x="117" y="85"/>
                      </a:lnTo>
                      <a:lnTo>
                        <a:pt x="119" y="79"/>
                      </a:lnTo>
                      <a:lnTo>
                        <a:pt x="121" y="73"/>
                      </a:lnTo>
                      <a:lnTo>
                        <a:pt x="122" y="67"/>
                      </a:lnTo>
                      <a:lnTo>
                        <a:pt x="122" y="61"/>
                      </a:lnTo>
                      <a:lnTo>
                        <a:pt x="122" y="55"/>
                      </a:lnTo>
                      <a:lnTo>
                        <a:pt x="121" y="48"/>
                      </a:lnTo>
                      <a:lnTo>
                        <a:pt x="119" y="43"/>
                      </a:lnTo>
                      <a:lnTo>
                        <a:pt x="117" y="38"/>
                      </a:lnTo>
                      <a:lnTo>
                        <a:pt x="115" y="32"/>
                      </a:lnTo>
                      <a:lnTo>
                        <a:pt x="112" y="27"/>
                      </a:lnTo>
                      <a:lnTo>
                        <a:pt x="108" y="23"/>
                      </a:lnTo>
                      <a:lnTo>
                        <a:pt x="104" y="18"/>
                      </a:lnTo>
                      <a:lnTo>
                        <a:pt x="100" y="14"/>
                      </a:lnTo>
                      <a:lnTo>
                        <a:pt x="95" y="11"/>
                      </a:lnTo>
                      <a:lnTo>
                        <a:pt x="90" y="8"/>
                      </a:lnTo>
                      <a:lnTo>
                        <a:pt x="85" y="4"/>
                      </a:lnTo>
                      <a:lnTo>
                        <a:pt x="80" y="2"/>
                      </a:lnTo>
                      <a:lnTo>
                        <a:pt x="73" y="1"/>
                      </a:lnTo>
                      <a:lnTo>
                        <a:pt x="68" y="0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" name="ïṡḷíde">
                  <a:extLst>
                    <a:ext uri="{FF2B5EF4-FFF2-40B4-BE49-F238E27FC236}">
                      <a16:creationId xmlns:a16="http://schemas.microsoft.com/office/drawing/2014/main" xmlns="" id="{3C6B8E59-F70C-410B-8CC0-FAE860097B83}"/>
                    </a:ext>
                  </a:extLst>
                </p:cNvPr>
                <p:cNvSpPr/>
                <p:nvPr/>
              </p:nvSpPr>
              <p:spPr bwMode="auto">
                <a:xfrm>
                  <a:off x="1547813" y="3330576"/>
                  <a:ext cx="212725" cy="212725"/>
                </a:xfrm>
                <a:custGeom>
                  <a:avLst/>
                  <a:gdLst>
                    <a:gd name="T0" fmla="*/ 407 w 535"/>
                    <a:gd name="T1" fmla="*/ 408 h 536"/>
                    <a:gd name="T2" fmla="*/ 367 w 535"/>
                    <a:gd name="T3" fmla="*/ 436 h 536"/>
                    <a:gd name="T4" fmla="*/ 330 w 535"/>
                    <a:gd name="T5" fmla="*/ 452 h 536"/>
                    <a:gd name="T6" fmla="*/ 321 w 535"/>
                    <a:gd name="T7" fmla="*/ 465 h 536"/>
                    <a:gd name="T8" fmla="*/ 217 w 535"/>
                    <a:gd name="T9" fmla="*/ 461 h 536"/>
                    <a:gd name="T10" fmla="*/ 199 w 535"/>
                    <a:gd name="T11" fmla="*/ 449 h 536"/>
                    <a:gd name="T12" fmla="*/ 163 w 535"/>
                    <a:gd name="T13" fmla="*/ 432 h 536"/>
                    <a:gd name="T14" fmla="*/ 134 w 535"/>
                    <a:gd name="T15" fmla="*/ 409 h 536"/>
                    <a:gd name="T16" fmla="*/ 82 w 535"/>
                    <a:gd name="T17" fmla="*/ 433 h 536"/>
                    <a:gd name="T18" fmla="*/ 75 w 535"/>
                    <a:gd name="T19" fmla="*/ 316 h 536"/>
                    <a:gd name="T20" fmla="*/ 72 w 535"/>
                    <a:gd name="T21" fmla="*/ 287 h 536"/>
                    <a:gd name="T22" fmla="*/ 72 w 535"/>
                    <a:gd name="T23" fmla="*/ 246 h 536"/>
                    <a:gd name="T24" fmla="*/ 75 w 535"/>
                    <a:gd name="T25" fmla="*/ 217 h 536"/>
                    <a:gd name="T26" fmla="*/ 82 w 535"/>
                    <a:gd name="T27" fmla="*/ 99 h 536"/>
                    <a:gd name="T28" fmla="*/ 134 w 535"/>
                    <a:gd name="T29" fmla="*/ 124 h 536"/>
                    <a:gd name="T30" fmla="*/ 163 w 535"/>
                    <a:gd name="T31" fmla="*/ 101 h 536"/>
                    <a:gd name="T32" fmla="*/ 199 w 535"/>
                    <a:gd name="T33" fmla="*/ 84 h 536"/>
                    <a:gd name="T34" fmla="*/ 217 w 535"/>
                    <a:gd name="T35" fmla="*/ 72 h 536"/>
                    <a:gd name="T36" fmla="*/ 321 w 535"/>
                    <a:gd name="T37" fmla="*/ 68 h 536"/>
                    <a:gd name="T38" fmla="*/ 330 w 535"/>
                    <a:gd name="T39" fmla="*/ 81 h 536"/>
                    <a:gd name="T40" fmla="*/ 367 w 535"/>
                    <a:gd name="T41" fmla="*/ 97 h 536"/>
                    <a:gd name="T42" fmla="*/ 407 w 535"/>
                    <a:gd name="T43" fmla="*/ 124 h 536"/>
                    <a:gd name="T44" fmla="*/ 505 w 535"/>
                    <a:gd name="T45" fmla="*/ 188 h 536"/>
                    <a:gd name="T46" fmla="*/ 458 w 535"/>
                    <a:gd name="T47" fmla="*/ 221 h 536"/>
                    <a:gd name="T48" fmla="*/ 463 w 535"/>
                    <a:gd name="T49" fmla="*/ 256 h 536"/>
                    <a:gd name="T50" fmla="*/ 461 w 535"/>
                    <a:gd name="T51" fmla="*/ 297 h 536"/>
                    <a:gd name="T52" fmla="*/ 462 w 535"/>
                    <a:gd name="T53" fmla="*/ 319 h 536"/>
                    <a:gd name="T54" fmla="*/ 528 w 535"/>
                    <a:gd name="T55" fmla="*/ 329 h 536"/>
                    <a:gd name="T56" fmla="*/ 489 w 535"/>
                    <a:gd name="T57" fmla="*/ 276 h 536"/>
                    <a:gd name="T58" fmla="*/ 486 w 535"/>
                    <a:gd name="T59" fmla="*/ 238 h 536"/>
                    <a:gd name="T60" fmla="*/ 534 w 535"/>
                    <a:gd name="T61" fmla="*/ 197 h 536"/>
                    <a:gd name="T62" fmla="*/ 467 w 535"/>
                    <a:gd name="T63" fmla="*/ 74 h 536"/>
                    <a:gd name="T64" fmla="*/ 455 w 535"/>
                    <a:gd name="T65" fmla="*/ 70 h 536"/>
                    <a:gd name="T66" fmla="*/ 380 w 535"/>
                    <a:gd name="T67" fmla="*/ 74 h 536"/>
                    <a:gd name="T68" fmla="*/ 346 w 535"/>
                    <a:gd name="T69" fmla="*/ 8 h 536"/>
                    <a:gd name="T70" fmla="*/ 205 w 535"/>
                    <a:gd name="T71" fmla="*/ 0 h 536"/>
                    <a:gd name="T72" fmla="*/ 192 w 535"/>
                    <a:gd name="T73" fmla="*/ 13 h 536"/>
                    <a:gd name="T74" fmla="*/ 143 w 535"/>
                    <a:gd name="T75" fmla="*/ 84 h 536"/>
                    <a:gd name="T76" fmla="*/ 74 w 535"/>
                    <a:gd name="T77" fmla="*/ 70 h 536"/>
                    <a:gd name="T78" fmla="*/ 0 w 535"/>
                    <a:gd name="T79" fmla="*/ 191 h 536"/>
                    <a:gd name="T80" fmla="*/ 49 w 535"/>
                    <a:gd name="T81" fmla="*/ 229 h 536"/>
                    <a:gd name="T82" fmla="*/ 46 w 535"/>
                    <a:gd name="T83" fmla="*/ 266 h 536"/>
                    <a:gd name="T84" fmla="*/ 48 w 535"/>
                    <a:gd name="T85" fmla="*/ 303 h 536"/>
                    <a:gd name="T86" fmla="*/ 0 w 535"/>
                    <a:gd name="T87" fmla="*/ 340 h 536"/>
                    <a:gd name="T88" fmla="*/ 73 w 535"/>
                    <a:gd name="T89" fmla="*/ 463 h 536"/>
                    <a:gd name="T90" fmla="*/ 143 w 535"/>
                    <a:gd name="T91" fmla="*/ 449 h 536"/>
                    <a:gd name="T92" fmla="*/ 192 w 535"/>
                    <a:gd name="T93" fmla="*/ 523 h 536"/>
                    <a:gd name="T94" fmla="*/ 205 w 535"/>
                    <a:gd name="T95" fmla="*/ 536 h 536"/>
                    <a:gd name="T96" fmla="*/ 346 w 535"/>
                    <a:gd name="T97" fmla="*/ 528 h 536"/>
                    <a:gd name="T98" fmla="*/ 364 w 535"/>
                    <a:gd name="T99" fmla="*/ 467 h 536"/>
                    <a:gd name="T100" fmla="*/ 409 w 535"/>
                    <a:gd name="T101" fmla="*/ 437 h 536"/>
                    <a:gd name="T102" fmla="*/ 458 w 535"/>
                    <a:gd name="T103" fmla="*/ 463 h 536"/>
                    <a:gd name="T104" fmla="*/ 467 w 535"/>
                    <a:gd name="T105" fmla="*/ 459 h 536"/>
                    <a:gd name="T106" fmla="*/ 535 w 535"/>
                    <a:gd name="T107" fmla="*/ 335 h 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35" h="536">
                      <a:moveTo>
                        <a:pt x="453" y="433"/>
                      </a:moveTo>
                      <a:lnTo>
                        <a:pt x="414" y="410"/>
                      </a:lnTo>
                      <a:lnTo>
                        <a:pt x="410" y="409"/>
                      </a:lnTo>
                      <a:lnTo>
                        <a:pt x="407" y="408"/>
                      </a:lnTo>
                      <a:lnTo>
                        <a:pt x="403" y="409"/>
                      </a:lnTo>
                      <a:lnTo>
                        <a:pt x="399" y="411"/>
                      </a:lnTo>
                      <a:lnTo>
                        <a:pt x="383" y="424"/>
                      </a:lnTo>
                      <a:lnTo>
                        <a:pt x="367" y="436"/>
                      </a:lnTo>
                      <a:lnTo>
                        <a:pt x="359" y="441"/>
                      </a:lnTo>
                      <a:lnTo>
                        <a:pt x="350" y="446"/>
                      </a:lnTo>
                      <a:lnTo>
                        <a:pt x="340" y="449"/>
                      </a:lnTo>
                      <a:lnTo>
                        <a:pt x="330" y="452"/>
                      </a:lnTo>
                      <a:lnTo>
                        <a:pt x="326" y="454"/>
                      </a:lnTo>
                      <a:lnTo>
                        <a:pt x="323" y="457"/>
                      </a:lnTo>
                      <a:lnTo>
                        <a:pt x="321" y="461"/>
                      </a:lnTo>
                      <a:lnTo>
                        <a:pt x="321" y="465"/>
                      </a:lnTo>
                      <a:lnTo>
                        <a:pt x="321" y="511"/>
                      </a:lnTo>
                      <a:lnTo>
                        <a:pt x="218" y="511"/>
                      </a:lnTo>
                      <a:lnTo>
                        <a:pt x="218" y="465"/>
                      </a:lnTo>
                      <a:lnTo>
                        <a:pt x="217" y="461"/>
                      </a:lnTo>
                      <a:lnTo>
                        <a:pt x="216" y="457"/>
                      </a:lnTo>
                      <a:lnTo>
                        <a:pt x="213" y="454"/>
                      </a:lnTo>
                      <a:lnTo>
                        <a:pt x="208" y="452"/>
                      </a:lnTo>
                      <a:lnTo>
                        <a:pt x="199" y="449"/>
                      </a:lnTo>
                      <a:lnTo>
                        <a:pt x="189" y="446"/>
                      </a:lnTo>
                      <a:lnTo>
                        <a:pt x="180" y="441"/>
                      </a:lnTo>
                      <a:lnTo>
                        <a:pt x="172" y="437"/>
                      </a:lnTo>
                      <a:lnTo>
                        <a:pt x="163" y="432"/>
                      </a:lnTo>
                      <a:lnTo>
                        <a:pt x="155" y="425"/>
                      </a:lnTo>
                      <a:lnTo>
                        <a:pt x="146" y="419"/>
                      </a:lnTo>
                      <a:lnTo>
                        <a:pt x="137" y="411"/>
                      </a:lnTo>
                      <a:lnTo>
                        <a:pt x="134" y="409"/>
                      </a:lnTo>
                      <a:lnTo>
                        <a:pt x="130" y="408"/>
                      </a:lnTo>
                      <a:lnTo>
                        <a:pt x="126" y="409"/>
                      </a:lnTo>
                      <a:lnTo>
                        <a:pt x="122" y="410"/>
                      </a:lnTo>
                      <a:lnTo>
                        <a:pt x="82" y="433"/>
                      </a:lnTo>
                      <a:lnTo>
                        <a:pt x="30" y="344"/>
                      </a:lnTo>
                      <a:lnTo>
                        <a:pt x="70" y="321"/>
                      </a:lnTo>
                      <a:lnTo>
                        <a:pt x="73" y="319"/>
                      </a:lnTo>
                      <a:lnTo>
                        <a:pt x="75" y="316"/>
                      </a:lnTo>
                      <a:lnTo>
                        <a:pt x="75" y="311"/>
                      </a:lnTo>
                      <a:lnTo>
                        <a:pt x="75" y="307"/>
                      </a:lnTo>
                      <a:lnTo>
                        <a:pt x="74" y="297"/>
                      </a:lnTo>
                      <a:lnTo>
                        <a:pt x="72" y="287"/>
                      </a:lnTo>
                      <a:lnTo>
                        <a:pt x="72" y="277"/>
                      </a:lnTo>
                      <a:lnTo>
                        <a:pt x="71" y="266"/>
                      </a:lnTo>
                      <a:lnTo>
                        <a:pt x="72" y="257"/>
                      </a:lnTo>
                      <a:lnTo>
                        <a:pt x="72" y="246"/>
                      </a:lnTo>
                      <a:lnTo>
                        <a:pt x="74" y="236"/>
                      </a:lnTo>
                      <a:lnTo>
                        <a:pt x="75" y="226"/>
                      </a:lnTo>
                      <a:lnTo>
                        <a:pt x="76" y="221"/>
                      </a:lnTo>
                      <a:lnTo>
                        <a:pt x="75" y="217"/>
                      </a:lnTo>
                      <a:lnTo>
                        <a:pt x="73" y="214"/>
                      </a:lnTo>
                      <a:lnTo>
                        <a:pt x="70" y="212"/>
                      </a:lnTo>
                      <a:lnTo>
                        <a:pt x="30" y="188"/>
                      </a:lnTo>
                      <a:lnTo>
                        <a:pt x="82" y="99"/>
                      </a:lnTo>
                      <a:lnTo>
                        <a:pt x="122" y="122"/>
                      </a:lnTo>
                      <a:lnTo>
                        <a:pt x="126" y="124"/>
                      </a:lnTo>
                      <a:lnTo>
                        <a:pt x="130" y="124"/>
                      </a:lnTo>
                      <a:lnTo>
                        <a:pt x="134" y="124"/>
                      </a:lnTo>
                      <a:lnTo>
                        <a:pt x="137" y="121"/>
                      </a:lnTo>
                      <a:lnTo>
                        <a:pt x="146" y="114"/>
                      </a:lnTo>
                      <a:lnTo>
                        <a:pt x="155" y="106"/>
                      </a:lnTo>
                      <a:lnTo>
                        <a:pt x="163" y="101"/>
                      </a:lnTo>
                      <a:lnTo>
                        <a:pt x="172" y="96"/>
                      </a:lnTo>
                      <a:lnTo>
                        <a:pt x="180" y="91"/>
                      </a:lnTo>
                      <a:lnTo>
                        <a:pt x="189" y="87"/>
                      </a:lnTo>
                      <a:lnTo>
                        <a:pt x="199" y="84"/>
                      </a:lnTo>
                      <a:lnTo>
                        <a:pt x="208" y="81"/>
                      </a:lnTo>
                      <a:lnTo>
                        <a:pt x="213" y="78"/>
                      </a:lnTo>
                      <a:lnTo>
                        <a:pt x="215" y="76"/>
                      </a:lnTo>
                      <a:lnTo>
                        <a:pt x="217" y="72"/>
                      </a:lnTo>
                      <a:lnTo>
                        <a:pt x="218" y="68"/>
                      </a:lnTo>
                      <a:lnTo>
                        <a:pt x="218" y="26"/>
                      </a:lnTo>
                      <a:lnTo>
                        <a:pt x="321" y="26"/>
                      </a:lnTo>
                      <a:lnTo>
                        <a:pt x="321" y="68"/>
                      </a:lnTo>
                      <a:lnTo>
                        <a:pt x="321" y="72"/>
                      </a:lnTo>
                      <a:lnTo>
                        <a:pt x="323" y="76"/>
                      </a:lnTo>
                      <a:lnTo>
                        <a:pt x="326" y="78"/>
                      </a:lnTo>
                      <a:lnTo>
                        <a:pt x="330" y="81"/>
                      </a:lnTo>
                      <a:lnTo>
                        <a:pt x="340" y="84"/>
                      </a:lnTo>
                      <a:lnTo>
                        <a:pt x="350" y="87"/>
                      </a:lnTo>
                      <a:lnTo>
                        <a:pt x="360" y="91"/>
                      </a:lnTo>
                      <a:lnTo>
                        <a:pt x="367" y="97"/>
                      </a:lnTo>
                      <a:lnTo>
                        <a:pt x="383" y="107"/>
                      </a:lnTo>
                      <a:lnTo>
                        <a:pt x="399" y="121"/>
                      </a:lnTo>
                      <a:lnTo>
                        <a:pt x="403" y="124"/>
                      </a:lnTo>
                      <a:lnTo>
                        <a:pt x="407" y="124"/>
                      </a:lnTo>
                      <a:lnTo>
                        <a:pt x="410" y="124"/>
                      </a:lnTo>
                      <a:lnTo>
                        <a:pt x="414" y="122"/>
                      </a:lnTo>
                      <a:lnTo>
                        <a:pt x="453" y="99"/>
                      </a:lnTo>
                      <a:lnTo>
                        <a:pt x="505" y="188"/>
                      </a:lnTo>
                      <a:lnTo>
                        <a:pt x="465" y="212"/>
                      </a:lnTo>
                      <a:lnTo>
                        <a:pt x="462" y="214"/>
                      </a:lnTo>
                      <a:lnTo>
                        <a:pt x="460" y="217"/>
                      </a:lnTo>
                      <a:lnTo>
                        <a:pt x="458" y="221"/>
                      </a:lnTo>
                      <a:lnTo>
                        <a:pt x="458" y="226"/>
                      </a:lnTo>
                      <a:lnTo>
                        <a:pt x="461" y="235"/>
                      </a:lnTo>
                      <a:lnTo>
                        <a:pt x="462" y="246"/>
                      </a:lnTo>
                      <a:lnTo>
                        <a:pt x="463" y="256"/>
                      </a:lnTo>
                      <a:lnTo>
                        <a:pt x="463" y="266"/>
                      </a:lnTo>
                      <a:lnTo>
                        <a:pt x="463" y="277"/>
                      </a:lnTo>
                      <a:lnTo>
                        <a:pt x="462" y="287"/>
                      </a:lnTo>
                      <a:lnTo>
                        <a:pt x="461" y="297"/>
                      </a:lnTo>
                      <a:lnTo>
                        <a:pt x="458" y="307"/>
                      </a:lnTo>
                      <a:lnTo>
                        <a:pt x="458" y="311"/>
                      </a:lnTo>
                      <a:lnTo>
                        <a:pt x="460" y="316"/>
                      </a:lnTo>
                      <a:lnTo>
                        <a:pt x="462" y="319"/>
                      </a:lnTo>
                      <a:lnTo>
                        <a:pt x="465" y="321"/>
                      </a:lnTo>
                      <a:lnTo>
                        <a:pt x="505" y="344"/>
                      </a:lnTo>
                      <a:lnTo>
                        <a:pt x="453" y="433"/>
                      </a:lnTo>
                      <a:close/>
                      <a:moveTo>
                        <a:pt x="528" y="329"/>
                      </a:moveTo>
                      <a:lnTo>
                        <a:pt x="485" y="303"/>
                      </a:lnTo>
                      <a:lnTo>
                        <a:pt x="486" y="294"/>
                      </a:lnTo>
                      <a:lnTo>
                        <a:pt x="487" y="285"/>
                      </a:lnTo>
                      <a:lnTo>
                        <a:pt x="489" y="276"/>
                      </a:lnTo>
                      <a:lnTo>
                        <a:pt x="489" y="266"/>
                      </a:lnTo>
                      <a:lnTo>
                        <a:pt x="489" y="257"/>
                      </a:lnTo>
                      <a:lnTo>
                        <a:pt x="487" y="248"/>
                      </a:lnTo>
                      <a:lnTo>
                        <a:pt x="486" y="238"/>
                      </a:lnTo>
                      <a:lnTo>
                        <a:pt x="485" y="229"/>
                      </a:lnTo>
                      <a:lnTo>
                        <a:pt x="528" y="205"/>
                      </a:lnTo>
                      <a:lnTo>
                        <a:pt x="531" y="202"/>
                      </a:lnTo>
                      <a:lnTo>
                        <a:pt x="534" y="197"/>
                      </a:lnTo>
                      <a:lnTo>
                        <a:pt x="535" y="192"/>
                      </a:lnTo>
                      <a:lnTo>
                        <a:pt x="533" y="187"/>
                      </a:lnTo>
                      <a:lnTo>
                        <a:pt x="468" y="76"/>
                      </a:lnTo>
                      <a:lnTo>
                        <a:pt x="467" y="74"/>
                      </a:lnTo>
                      <a:lnTo>
                        <a:pt x="465" y="72"/>
                      </a:lnTo>
                      <a:lnTo>
                        <a:pt x="463" y="71"/>
                      </a:lnTo>
                      <a:lnTo>
                        <a:pt x="461" y="70"/>
                      </a:lnTo>
                      <a:lnTo>
                        <a:pt x="455" y="70"/>
                      </a:lnTo>
                      <a:lnTo>
                        <a:pt x="451" y="71"/>
                      </a:lnTo>
                      <a:lnTo>
                        <a:pt x="409" y="96"/>
                      </a:lnTo>
                      <a:lnTo>
                        <a:pt x="395" y="85"/>
                      </a:lnTo>
                      <a:lnTo>
                        <a:pt x="380" y="74"/>
                      </a:lnTo>
                      <a:lnTo>
                        <a:pt x="364" y="66"/>
                      </a:lnTo>
                      <a:lnTo>
                        <a:pt x="347" y="59"/>
                      </a:lnTo>
                      <a:lnTo>
                        <a:pt x="347" y="13"/>
                      </a:lnTo>
                      <a:lnTo>
                        <a:pt x="346" y="8"/>
                      </a:lnTo>
                      <a:lnTo>
                        <a:pt x="342" y="4"/>
                      </a:lnTo>
                      <a:lnTo>
                        <a:pt x="338" y="1"/>
                      </a:lnTo>
                      <a:lnTo>
                        <a:pt x="334" y="0"/>
                      </a:lnTo>
                      <a:lnTo>
                        <a:pt x="205" y="0"/>
                      </a:lnTo>
                      <a:lnTo>
                        <a:pt x="200" y="1"/>
                      </a:lnTo>
                      <a:lnTo>
                        <a:pt x="196" y="4"/>
                      </a:lnTo>
                      <a:lnTo>
                        <a:pt x="193" y="8"/>
                      </a:lnTo>
                      <a:lnTo>
                        <a:pt x="192" y="13"/>
                      </a:lnTo>
                      <a:lnTo>
                        <a:pt x="192" y="59"/>
                      </a:lnTo>
                      <a:lnTo>
                        <a:pt x="175" y="66"/>
                      </a:lnTo>
                      <a:lnTo>
                        <a:pt x="159" y="73"/>
                      </a:lnTo>
                      <a:lnTo>
                        <a:pt x="143" y="84"/>
                      </a:lnTo>
                      <a:lnTo>
                        <a:pt x="127" y="96"/>
                      </a:lnTo>
                      <a:lnTo>
                        <a:pt x="84" y="71"/>
                      </a:lnTo>
                      <a:lnTo>
                        <a:pt x="78" y="70"/>
                      </a:lnTo>
                      <a:lnTo>
                        <a:pt x="74" y="70"/>
                      </a:lnTo>
                      <a:lnTo>
                        <a:pt x="70" y="72"/>
                      </a:lnTo>
                      <a:lnTo>
                        <a:pt x="67" y="76"/>
                      </a:lnTo>
                      <a:lnTo>
                        <a:pt x="2" y="187"/>
                      </a:lnTo>
                      <a:lnTo>
                        <a:pt x="0" y="191"/>
                      </a:lnTo>
                      <a:lnTo>
                        <a:pt x="0" y="197"/>
                      </a:lnTo>
                      <a:lnTo>
                        <a:pt x="2" y="201"/>
                      </a:lnTo>
                      <a:lnTo>
                        <a:pt x="6" y="205"/>
                      </a:lnTo>
                      <a:lnTo>
                        <a:pt x="49" y="229"/>
                      </a:lnTo>
                      <a:lnTo>
                        <a:pt x="47" y="238"/>
                      </a:lnTo>
                      <a:lnTo>
                        <a:pt x="46" y="248"/>
                      </a:lnTo>
                      <a:lnTo>
                        <a:pt x="46" y="257"/>
                      </a:lnTo>
                      <a:lnTo>
                        <a:pt x="46" y="266"/>
                      </a:lnTo>
                      <a:lnTo>
                        <a:pt x="46" y="276"/>
                      </a:lnTo>
                      <a:lnTo>
                        <a:pt x="46" y="285"/>
                      </a:lnTo>
                      <a:lnTo>
                        <a:pt x="47" y="294"/>
                      </a:lnTo>
                      <a:lnTo>
                        <a:pt x="48" y="303"/>
                      </a:lnTo>
                      <a:lnTo>
                        <a:pt x="6" y="329"/>
                      </a:lnTo>
                      <a:lnTo>
                        <a:pt x="2" y="332"/>
                      </a:lnTo>
                      <a:lnTo>
                        <a:pt x="0" y="335"/>
                      </a:lnTo>
                      <a:lnTo>
                        <a:pt x="0" y="340"/>
                      </a:lnTo>
                      <a:lnTo>
                        <a:pt x="1" y="345"/>
                      </a:lnTo>
                      <a:lnTo>
                        <a:pt x="65" y="457"/>
                      </a:lnTo>
                      <a:lnTo>
                        <a:pt x="69" y="461"/>
                      </a:lnTo>
                      <a:lnTo>
                        <a:pt x="73" y="463"/>
                      </a:lnTo>
                      <a:lnTo>
                        <a:pt x="78" y="463"/>
                      </a:lnTo>
                      <a:lnTo>
                        <a:pt x="83" y="461"/>
                      </a:lnTo>
                      <a:lnTo>
                        <a:pt x="127" y="437"/>
                      </a:lnTo>
                      <a:lnTo>
                        <a:pt x="143" y="449"/>
                      </a:lnTo>
                      <a:lnTo>
                        <a:pt x="159" y="459"/>
                      </a:lnTo>
                      <a:lnTo>
                        <a:pt x="175" y="467"/>
                      </a:lnTo>
                      <a:lnTo>
                        <a:pt x="192" y="474"/>
                      </a:lnTo>
                      <a:lnTo>
                        <a:pt x="192" y="523"/>
                      </a:lnTo>
                      <a:lnTo>
                        <a:pt x="193" y="528"/>
                      </a:lnTo>
                      <a:lnTo>
                        <a:pt x="196" y="533"/>
                      </a:lnTo>
                      <a:lnTo>
                        <a:pt x="200" y="535"/>
                      </a:lnTo>
                      <a:lnTo>
                        <a:pt x="205" y="536"/>
                      </a:lnTo>
                      <a:lnTo>
                        <a:pt x="334" y="536"/>
                      </a:lnTo>
                      <a:lnTo>
                        <a:pt x="338" y="535"/>
                      </a:lnTo>
                      <a:lnTo>
                        <a:pt x="342" y="533"/>
                      </a:lnTo>
                      <a:lnTo>
                        <a:pt x="346" y="528"/>
                      </a:lnTo>
                      <a:lnTo>
                        <a:pt x="347" y="523"/>
                      </a:lnTo>
                      <a:lnTo>
                        <a:pt x="347" y="474"/>
                      </a:lnTo>
                      <a:lnTo>
                        <a:pt x="355" y="470"/>
                      </a:lnTo>
                      <a:lnTo>
                        <a:pt x="364" y="467"/>
                      </a:lnTo>
                      <a:lnTo>
                        <a:pt x="373" y="463"/>
                      </a:lnTo>
                      <a:lnTo>
                        <a:pt x="380" y="459"/>
                      </a:lnTo>
                      <a:lnTo>
                        <a:pt x="395" y="449"/>
                      </a:lnTo>
                      <a:lnTo>
                        <a:pt x="409" y="437"/>
                      </a:lnTo>
                      <a:lnTo>
                        <a:pt x="452" y="461"/>
                      </a:lnTo>
                      <a:lnTo>
                        <a:pt x="454" y="463"/>
                      </a:lnTo>
                      <a:lnTo>
                        <a:pt x="456" y="463"/>
                      </a:lnTo>
                      <a:lnTo>
                        <a:pt x="458" y="463"/>
                      </a:lnTo>
                      <a:lnTo>
                        <a:pt x="462" y="462"/>
                      </a:lnTo>
                      <a:lnTo>
                        <a:pt x="464" y="462"/>
                      </a:lnTo>
                      <a:lnTo>
                        <a:pt x="466" y="461"/>
                      </a:lnTo>
                      <a:lnTo>
                        <a:pt x="467" y="459"/>
                      </a:lnTo>
                      <a:lnTo>
                        <a:pt x="469" y="457"/>
                      </a:lnTo>
                      <a:lnTo>
                        <a:pt x="533" y="345"/>
                      </a:lnTo>
                      <a:lnTo>
                        <a:pt x="535" y="340"/>
                      </a:lnTo>
                      <a:lnTo>
                        <a:pt x="535" y="335"/>
                      </a:lnTo>
                      <a:lnTo>
                        <a:pt x="533" y="332"/>
                      </a:lnTo>
                      <a:lnTo>
                        <a:pt x="528" y="32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" name="ïSļîḑê">
                  <a:extLst>
                    <a:ext uri="{FF2B5EF4-FFF2-40B4-BE49-F238E27FC236}">
                      <a16:creationId xmlns:a16="http://schemas.microsoft.com/office/drawing/2014/main" xmlns="" id="{10AAD074-8663-4495-93F9-CE376C565964}"/>
                    </a:ext>
                  </a:extLst>
                </p:cNvPr>
                <p:cNvSpPr/>
                <p:nvPr/>
              </p:nvSpPr>
              <p:spPr bwMode="auto">
                <a:xfrm>
                  <a:off x="1727201" y="3240088"/>
                  <a:ext cx="122238" cy="125413"/>
                </a:xfrm>
                <a:custGeom>
                  <a:avLst/>
                  <a:gdLst>
                    <a:gd name="T0" fmla="*/ 235 w 308"/>
                    <a:gd name="T1" fmla="*/ 227 h 315"/>
                    <a:gd name="T2" fmla="*/ 223 w 308"/>
                    <a:gd name="T3" fmla="*/ 229 h 315"/>
                    <a:gd name="T4" fmla="*/ 195 w 308"/>
                    <a:gd name="T5" fmla="*/ 248 h 315"/>
                    <a:gd name="T6" fmla="*/ 178 w 308"/>
                    <a:gd name="T7" fmla="*/ 257 h 315"/>
                    <a:gd name="T8" fmla="*/ 176 w 308"/>
                    <a:gd name="T9" fmla="*/ 289 h 315"/>
                    <a:gd name="T10" fmla="*/ 136 w 308"/>
                    <a:gd name="T11" fmla="*/ 260 h 315"/>
                    <a:gd name="T12" fmla="*/ 129 w 308"/>
                    <a:gd name="T13" fmla="*/ 253 h 315"/>
                    <a:gd name="T14" fmla="*/ 95 w 308"/>
                    <a:gd name="T15" fmla="*/ 237 h 315"/>
                    <a:gd name="T16" fmla="*/ 79 w 308"/>
                    <a:gd name="T17" fmla="*/ 226 h 315"/>
                    <a:gd name="T18" fmla="*/ 50 w 308"/>
                    <a:gd name="T19" fmla="*/ 240 h 315"/>
                    <a:gd name="T20" fmla="*/ 55 w 308"/>
                    <a:gd name="T21" fmla="*/ 192 h 315"/>
                    <a:gd name="T22" fmla="*/ 58 w 308"/>
                    <a:gd name="T23" fmla="*/ 180 h 315"/>
                    <a:gd name="T24" fmla="*/ 56 w 308"/>
                    <a:gd name="T25" fmla="*/ 145 h 315"/>
                    <a:gd name="T26" fmla="*/ 57 w 308"/>
                    <a:gd name="T27" fmla="*/ 126 h 315"/>
                    <a:gd name="T28" fmla="*/ 31 w 308"/>
                    <a:gd name="T29" fmla="*/ 108 h 315"/>
                    <a:gd name="T30" fmla="*/ 76 w 308"/>
                    <a:gd name="T31" fmla="*/ 87 h 315"/>
                    <a:gd name="T32" fmla="*/ 87 w 308"/>
                    <a:gd name="T33" fmla="*/ 84 h 315"/>
                    <a:gd name="T34" fmla="*/ 117 w 308"/>
                    <a:gd name="T35" fmla="*/ 66 h 315"/>
                    <a:gd name="T36" fmla="*/ 135 w 308"/>
                    <a:gd name="T37" fmla="*/ 57 h 315"/>
                    <a:gd name="T38" fmla="*/ 137 w 308"/>
                    <a:gd name="T39" fmla="*/ 25 h 315"/>
                    <a:gd name="T40" fmla="*/ 176 w 308"/>
                    <a:gd name="T41" fmla="*/ 53 h 315"/>
                    <a:gd name="T42" fmla="*/ 185 w 308"/>
                    <a:gd name="T43" fmla="*/ 62 h 315"/>
                    <a:gd name="T44" fmla="*/ 215 w 308"/>
                    <a:gd name="T45" fmla="*/ 77 h 315"/>
                    <a:gd name="T46" fmla="*/ 231 w 308"/>
                    <a:gd name="T47" fmla="*/ 88 h 315"/>
                    <a:gd name="T48" fmla="*/ 259 w 308"/>
                    <a:gd name="T49" fmla="*/ 76 h 315"/>
                    <a:gd name="T50" fmla="*/ 254 w 308"/>
                    <a:gd name="T51" fmla="*/ 123 h 315"/>
                    <a:gd name="T52" fmla="*/ 251 w 308"/>
                    <a:gd name="T53" fmla="*/ 134 h 315"/>
                    <a:gd name="T54" fmla="*/ 253 w 308"/>
                    <a:gd name="T55" fmla="*/ 169 h 315"/>
                    <a:gd name="T56" fmla="*/ 252 w 308"/>
                    <a:gd name="T57" fmla="*/ 188 h 315"/>
                    <a:gd name="T58" fmla="*/ 278 w 308"/>
                    <a:gd name="T59" fmla="*/ 207 h 315"/>
                    <a:gd name="T60" fmla="*/ 278 w 308"/>
                    <a:gd name="T61" fmla="*/ 178 h 315"/>
                    <a:gd name="T62" fmla="*/ 279 w 308"/>
                    <a:gd name="T63" fmla="*/ 148 h 315"/>
                    <a:gd name="T64" fmla="*/ 304 w 308"/>
                    <a:gd name="T65" fmla="*/ 123 h 315"/>
                    <a:gd name="T66" fmla="*/ 308 w 308"/>
                    <a:gd name="T67" fmla="*/ 116 h 315"/>
                    <a:gd name="T68" fmla="*/ 275 w 308"/>
                    <a:gd name="T69" fmla="*/ 51 h 315"/>
                    <a:gd name="T70" fmla="*/ 269 w 308"/>
                    <a:gd name="T71" fmla="*/ 46 h 315"/>
                    <a:gd name="T72" fmla="*/ 256 w 308"/>
                    <a:gd name="T73" fmla="*/ 46 h 315"/>
                    <a:gd name="T74" fmla="*/ 218 w 308"/>
                    <a:gd name="T75" fmla="*/ 49 h 315"/>
                    <a:gd name="T76" fmla="*/ 202 w 308"/>
                    <a:gd name="T77" fmla="*/ 13 h 315"/>
                    <a:gd name="T78" fmla="*/ 193 w 308"/>
                    <a:gd name="T79" fmla="*/ 2 h 315"/>
                    <a:gd name="T80" fmla="*/ 119 w 308"/>
                    <a:gd name="T81" fmla="*/ 2 h 315"/>
                    <a:gd name="T82" fmla="*/ 112 w 308"/>
                    <a:gd name="T83" fmla="*/ 13 h 315"/>
                    <a:gd name="T84" fmla="*/ 93 w 308"/>
                    <a:gd name="T85" fmla="*/ 50 h 315"/>
                    <a:gd name="T86" fmla="*/ 52 w 308"/>
                    <a:gd name="T87" fmla="*/ 46 h 315"/>
                    <a:gd name="T88" fmla="*/ 37 w 308"/>
                    <a:gd name="T89" fmla="*/ 47 h 315"/>
                    <a:gd name="T90" fmla="*/ 1 w 308"/>
                    <a:gd name="T91" fmla="*/ 111 h 315"/>
                    <a:gd name="T92" fmla="*/ 3 w 308"/>
                    <a:gd name="T93" fmla="*/ 121 h 315"/>
                    <a:gd name="T94" fmla="*/ 31 w 308"/>
                    <a:gd name="T95" fmla="*/ 138 h 315"/>
                    <a:gd name="T96" fmla="*/ 30 w 308"/>
                    <a:gd name="T97" fmla="*/ 167 h 315"/>
                    <a:gd name="T98" fmla="*/ 4 w 308"/>
                    <a:gd name="T99" fmla="*/ 193 h 315"/>
                    <a:gd name="T100" fmla="*/ 1 w 308"/>
                    <a:gd name="T101" fmla="*/ 199 h 315"/>
                    <a:gd name="T102" fmla="*/ 34 w 308"/>
                    <a:gd name="T103" fmla="*/ 263 h 315"/>
                    <a:gd name="T104" fmla="*/ 46 w 308"/>
                    <a:gd name="T105" fmla="*/ 270 h 315"/>
                    <a:gd name="T106" fmla="*/ 85 w 308"/>
                    <a:gd name="T107" fmla="*/ 259 h 315"/>
                    <a:gd name="T108" fmla="*/ 112 w 308"/>
                    <a:gd name="T109" fmla="*/ 274 h 315"/>
                    <a:gd name="T110" fmla="*/ 116 w 308"/>
                    <a:gd name="T111" fmla="*/ 311 h 315"/>
                    <a:gd name="T112" fmla="*/ 189 w 308"/>
                    <a:gd name="T113" fmla="*/ 315 h 315"/>
                    <a:gd name="T114" fmla="*/ 201 w 308"/>
                    <a:gd name="T115" fmla="*/ 306 h 315"/>
                    <a:gd name="T116" fmla="*/ 210 w 308"/>
                    <a:gd name="T117" fmla="*/ 270 h 315"/>
                    <a:gd name="T118" fmla="*/ 234 w 308"/>
                    <a:gd name="T119" fmla="*/ 255 h 315"/>
                    <a:gd name="T120" fmla="*/ 267 w 308"/>
                    <a:gd name="T121" fmla="*/ 270 h 315"/>
                    <a:gd name="T122" fmla="*/ 307 w 308"/>
                    <a:gd name="T123" fmla="*/ 208 h 315"/>
                    <a:gd name="T124" fmla="*/ 306 w 308"/>
                    <a:gd name="T125" fmla="*/ 194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08" h="315">
                      <a:moveTo>
                        <a:pt x="260" y="240"/>
                      </a:moveTo>
                      <a:lnTo>
                        <a:pt x="239" y="228"/>
                      </a:lnTo>
                      <a:lnTo>
                        <a:pt x="235" y="227"/>
                      </a:lnTo>
                      <a:lnTo>
                        <a:pt x="231" y="226"/>
                      </a:lnTo>
                      <a:lnTo>
                        <a:pt x="227" y="227"/>
                      </a:lnTo>
                      <a:lnTo>
                        <a:pt x="223" y="229"/>
                      </a:lnTo>
                      <a:lnTo>
                        <a:pt x="215" y="237"/>
                      </a:lnTo>
                      <a:lnTo>
                        <a:pt x="205" y="243"/>
                      </a:lnTo>
                      <a:lnTo>
                        <a:pt x="195" y="248"/>
                      </a:lnTo>
                      <a:lnTo>
                        <a:pt x="185" y="253"/>
                      </a:lnTo>
                      <a:lnTo>
                        <a:pt x="181" y="255"/>
                      </a:lnTo>
                      <a:lnTo>
                        <a:pt x="178" y="257"/>
                      </a:lnTo>
                      <a:lnTo>
                        <a:pt x="177" y="260"/>
                      </a:lnTo>
                      <a:lnTo>
                        <a:pt x="176" y="265"/>
                      </a:lnTo>
                      <a:lnTo>
                        <a:pt x="176" y="289"/>
                      </a:lnTo>
                      <a:lnTo>
                        <a:pt x="137" y="289"/>
                      </a:lnTo>
                      <a:lnTo>
                        <a:pt x="137" y="265"/>
                      </a:lnTo>
                      <a:lnTo>
                        <a:pt x="136" y="260"/>
                      </a:lnTo>
                      <a:lnTo>
                        <a:pt x="135" y="257"/>
                      </a:lnTo>
                      <a:lnTo>
                        <a:pt x="132" y="255"/>
                      </a:lnTo>
                      <a:lnTo>
                        <a:pt x="129" y="253"/>
                      </a:lnTo>
                      <a:lnTo>
                        <a:pt x="117" y="248"/>
                      </a:lnTo>
                      <a:lnTo>
                        <a:pt x="105" y="243"/>
                      </a:lnTo>
                      <a:lnTo>
                        <a:pt x="95" y="237"/>
                      </a:lnTo>
                      <a:lnTo>
                        <a:pt x="87" y="229"/>
                      </a:lnTo>
                      <a:lnTo>
                        <a:pt x="84" y="227"/>
                      </a:lnTo>
                      <a:lnTo>
                        <a:pt x="79" y="226"/>
                      </a:lnTo>
                      <a:lnTo>
                        <a:pt x="76" y="227"/>
                      </a:lnTo>
                      <a:lnTo>
                        <a:pt x="72" y="228"/>
                      </a:lnTo>
                      <a:lnTo>
                        <a:pt x="50" y="240"/>
                      </a:lnTo>
                      <a:lnTo>
                        <a:pt x="30" y="207"/>
                      </a:lnTo>
                      <a:lnTo>
                        <a:pt x="51" y="194"/>
                      </a:lnTo>
                      <a:lnTo>
                        <a:pt x="55" y="192"/>
                      </a:lnTo>
                      <a:lnTo>
                        <a:pt x="57" y="188"/>
                      </a:lnTo>
                      <a:lnTo>
                        <a:pt x="58" y="184"/>
                      </a:lnTo>
                      <a:lnTo>
                        <a:pt x="58" y="180"/>
                      </a:lnTo>
                      <a:lnTo>
                        <a:pt x="56" y="168"/>
                      </a:lnTo>
                      <a:lnTo>
                        <a:pt x="55" y="157"/>
                      </a:lnTo>
                      <a:lnTo>
                        <a:pt x="56" y="145"/>
                      </a:lnTo>
                      <a:lnTo>
                        <a:pt x="58" y="134"/>
                      </a:lnTo>
                      <a:lnTo>
                        <a:pt x="58" y="130"/>
                      </a:lnTo>
                      <a:lnTo>
                        <a:pt x="57" y="126"/>
                      </a:lnTo>
                      <a:lnTo>
                        <a:pt x="55" y="123"/>
                      </a:lnTo>
                      <a:lnTo>
                        <a:pt x="51" y="120"/>
                      </a:lnTo>
                      <a:lnTo>
                        <a:pt x="31" y="108"/>
                      </a:lnTo>
                      <a:lnTo>
                        <a:pt x="50" y="73"/>
                      </a:lnTo>
                      <a:lnTo>
                        <a:pt x="72" y="86"/>
                      </a:lnTo>
                      <a:lnTo>
                        <a:pt x="76" y="87"/>
                      </a:lnTo>
                      <a:lnTo>
                        <a:pt x="79" y="87"/>
                      </a:lnTo>
                      <a:lnTo>
                        <a:pt x="84" y="86"/>
                      </a:lnTo>
                      <a:lnTo>
                        <a:pt x="87" y="84"/>
                      </a:lnTo>
                      <a:lnTo>
                        <a:pt x="95" y="78"/>
                      </a:lnTo>
                      <a:lnTo>
                        <a:pt x="105" y="71"/>
                      </a:lnTo>
                      <a:lnTo>
                        <a:pt x="117" y="66"/>
                      </a:lnTo>
                      <a:lnTo>
                        <a:pt x="129" y="62"/>
                      </a:lnTo>
                      <a:lnTo>
                        <a:pt x="132" y="59"/>
                      </a:lnTo>
                      <a:lnTo>
                        <a:pt x="135" y="57"/>
                      </a:lnTo>
                      <a:lnTo>
                        <a:pt x="136" y="53"/>
                      </a:lnTo>
                      <a:lnTo>
                        <a:pt x="137" y="50"/>
                      </a:lnTo>
                      <a:lnTo>
                        <a:pt x="137" y="25"/>
                      </a:lnTo>
                      <a:lnTo>
                        <a:pt x="176" y="25"/>
                      </a:lnTo>
                      <a:lnTo>
                        <a:pt x="176" y="50"/>
                      </a:lnTo>
                      <a:lnTo>
                        <a:pt x="176" y="53"/>
                      </a:lnTo>
                      <a:lnTo>
                        <a:pt x="178" y="57"/>
                      </a:lnTo>
                      <a:lnTo>
                        <a:pt x="181" y="59"/>
                      </a:lnTo>
                      <a:lnTo>
                        <a:pt x="185" y="62"/>
                      </a:lnTo>
                      <a:lnTo>
                        <a:pt x="195" y="66"/>
                      </a:lnTo>
                      <a:lnTo>
                        <a:pt x="205" y="71"/>
                      </a:lnTo>
                      <a:lnTo>
                        <a:pt x="215" y="77"/>
                      </a:lnTo>
                      <a:lnTo>
                        <a:pt x="223" y="84"/>
                      </a:lnTo>
                      <a:lnTo>
                        <a:pt x="227" y="87"/>
                      </a:lnTo>
                      <a:lnTo>
                        <a:pt x="231" y="88"/>
                      </a:lnTo>
                      <a:lnTo>
                        <a:pt x="235" y="88"/>
                      </a:lnTo>
                      <a:lnTo>
                        <a:pt x="239" y="86"/>
                      </a:lnTo>
                      <a:lnTo>
                        <a:pt x="259" y="76"/>
                      </a:lnTo>
                      <a:lnTo>
                        <a:pt x="278" y="108"/>
                      </a:lnTo>
                      <a:lnTo>
                        <a:pt x="258" y="120"/>
                      </a:lnTo>
                      <a:lnTo>
                        <a:pt x="254" y="123"/>
                      </a:lnTo>
                      <a:lnTo>
                        <a:pt x="252" y="126"/>
                      </a:lnTo>
                      <a:lnTo>
                        <a:pt x="251" y="130"/>
                      </a:lnTo>
                      <a:lnTo>
                        <a:pt x="251" y="134"/>
                      </a:lnTo>
                      <a:lnTo>
                        <a:pt x="253" y="145"/>
                      </a:lnTo>
                      <a:lnTo>
                        <a:pt x="254" y="157"/>
                      </a:lnTo>
                      <a:lnTo>
                        <a:pt x="253" y="169"/>
                      </a:lnTo>
                      <a:lnTo>
                        <a:pt x="251" y="180"/>
                      </a:lnTo>
                      <a:lnTo>
                        <a:pt x="251" y="184"/>
                      </a:lnTo>
                      <a:lnTo>
                        <a:pt x="252" y="188"/>
                      </a:lnTo>
                      <a:lnTo>
                        <a:pt x="254" y="192"/>
                      </a:lnTo>
                      <a:lnTo>
                        <a:pt x="258" y="194"/>
                      </a:lnTo>
                      <a:lnTo>
                        <a:pt x="278" y="207"/>
                      </a:lnTo>
                      <a:lnTo>
                        <a:pt x="260" y="240"/>
                      </a:lnTo>
                      <a:close/>
                      <a:moveTo>
                        <a:pt x="302" y="192"/>
                      </a:moveTo>
                      <a:lnTo>
                        <a:pt x="278" y="178"/>
                      </a:lnTo>
                      <a:lnTo>
                        <a:pt x="279" y="167"/>
                      </a:lnTo>
                      <a:lnTo>
                        <a:pt x="279" y="157"/>
                      </a:lnTo>
                      <a:lnTo>
                        <a:pt x="279" y="148"/>
                      </a:lnTo>
                      <a:lnTo>
                        <a:pt x="278" y="138"/>
                      </a:lnTo>
                      <a:lnTo>
                        <a:pt x="302" y="124"/>
                      </a:lnTo>
                      <a:lnTo>
                        <a:pt x="304" y="123"/>
                      </a:lnTo>
                      <a:lnTo>
                        <a:pt x="306" y="121"/>
                      </a:lnTo>
                      <a:lnTo>
                        <a:pt x="307" y="119"/>
                      </a:lnTo>
                      <a:lnTo>
                        <a:pt x="308" y="116"/>
                      </a:lnTo>
                      <a:lnTo>
                        <a:pt x="308" y="111"/>
                      </a:lnTo>
                      <a:lnTo>
                        <a:pt x="306" y="106"/>
                      </a:lnTo>
                      <a:lnTo>
                        <a:pt x="275" y="51"/>
                      </a:lnTo>
                      <a:lnTo>
                        <a:pt x="273" y="49"/>
                      </a:lnTo>
                      <a:lnTo>
                        <a:pt x="271" y="47"/>
                      </a:lnTo>
                      <a:lnTo>
                        <a:pt x="269" y="46"/>
                      </a:lnTo>
                      <a:lnTo>
                        <a:pt x="266" y="44"/>
                      </a:lnTo>
                      <a:lnTo>
                        <a:pt x="262" y="44"/>
                      </a:lnTo>
                      <a:lnTo>
                        <a:pt x="256" y="46"/>
                      </a:lnTo>
                      <a:lnTo>
                        <a:pt x="234" y="59"/>
                      </a:lnTo>
                      <a:lnTo>
                        <a:pt x="226" y="54"/>
                      </a:lnTo>
                      <a:lnTo>
                        <a:pt x="218" y="49"/>
                      </a:lnTo>
                      <a:lnTo>
                        <a:pt x="210" y="44"/>
                      </a:lnTo>
                      <a:lnTo>
                        <a:pt x="202" y="41"/>
                      </a:lnTo>
                      <a:lnTo>
                        <a:pt x="202" y="13"/>
                      </a:lnTo>
                      <a:lnTo>
                        <a:pt x="201" y="8"/>
                      </a:lnTo>
                      <a:lnTo>
                        <a:pt x="197" y="4"/>
                      </a:lnTo>
                      <a:lnTo>
                        <a:pt x="193" y="2"/>
                      </a:lnTo>
                      <a:lnTo>
                        <a:pt x="189" y="0"/>
                      </a:lnTo>
                      <a:lnTo>
                        <a:pt x="124" y="0"/>
                      </a:lnTo>
                      <a:lnTo>
                        <a:pt x="119" y="2"/>
                      </a:lnTo>
                      <a:lnTo>
                        <a:pt x="116" y="4"/>
                      </a:lnTo>
                      <a:lnTo>
                        <a:pt x="113" y="8"/>
                      </a:lnTo>
                      <a:lnTo>
                        <a:pt x="112" y="13"/>
                      </a:lnTo>
                      <a:lnTo>
                        <a:pt x="112" y="41"/>
                      </a:lnTo>
                      <a:lnTo>
                        <a:pt x="102" y="44"/>
                      </a:lnTo>
                      <a:lnTo>
                        <a:pt x="93" y="50"/>
                      </a:lnTo>
                      <a:lnTo>
                        <a:pt x="85" y="54"/>
                      </a:lnTo>
                      <a:lnTo>
                        <a:pt x="77" y="59"/>
                      </a:lnTo>
                      <a:lnTo>
                        <a:pt x="52" y="46"/>
                      </a:lnTo>
                      <a:lnTo>
                        <a:pt x="47" y="44"/>
                      </a:lnTo>
                      <a:lnTo>
                        <a:pt x="43" y="44"/>
                      </a:lnTo>
                      <a:lnTo>
                        <a:pt x="37" y="47"/>
                      </a:lnTo>
                      <a:lnTo>
                        <a:pt x="34" y="51"/>
                      </a:lnTo>
                      <a:lnTo>
                        <a:pt x="2" y="106"/>
                      </a:lnTo>
                      <a:lnTo>
                        <a:pt x="1" y="111"/>
                      </a:lnTo>
                      <a:lnTo>
                        <a:pt x="1" y="116"/>
                      </a:lnTo>
                      <a:lnTo>
                        <a:pt x="2" y="119"/>
                      </a:lnTo>
                      <a:lnTo>
                        <a:pt x="3" y="121"/>
                      </a:lnTo>
                      <a:lnTo>
                        <a:pt x="5" y="123"/>
                      </a:lnTo>
                      <a:lnTo>
                        <a:pt x="7" y="124"/>
                      </a:lnTo>
                      <a:lnTo>
                        <a:pt x="31" y="138"/>
                      </a:lnTo>
                      <a:lnTo>
                        <a:pt x="30" y="148"/>
                      </a:lnTo>
                      <a:lnTo>
                        <a:pt x="29" y="157"/>
                      </a:lnTo>
                      <a:lnTo>
                        <a:pt x="30" y="167"/>
                      </a:lnTo>
                      <a:lnTo>
                        <a:pt x="31" y="178"/>
                      </a:lnTo>
                      <a:lnTo>
                        <a:pt x="6" y="192"/>
                      </a:lnTo>
                      <a:lnTo>
                        <a:pt x="4" y="193"/>
                      </a:lnTo>
                      <a:lnTo>
                        <a:pt x="3" y="194"/>
                      </a:lnTo>
                      <a:lnTo>
                        <a:pt x="2" y="196"/>
                      </a:lnTo>
                      <a:lnTo>
                        <a:pt x="1" y="199"/>
                      </a:lnTo>
                      <a:lnTo>
                        <a:pt x="0" y="203"/>
                      </a:lnTo>
                      <a:lnTo>
                        <a:pt x="2" y="208"/>
                      </a:lnTo>
                      <a:lnTo>
                        <a:pt x="34" y="263"/>
                      </a:lnTo>
                      <a:lnTo>
                        <a:pt x="37" y="268"/>
                      </a:lnTo>
                      <a:lnTo>
                        <a:pt x="42" y="270"/>
                      </a:lnTo>
                      <a:lnTo>
                        <a:pt x="46" y="270"/>
                      </a:lnTo>
                      <a:lnTo>
                        <a:pt x="51" y="269"/>
                      </a:lnTo>
                      <a:lnTo>
                        <a:pt x="77" y="254"/>
                      </a:lnTo>
                      <a:lnTo>
                        <a:pt x="85" y="259"/>
                      </a:lnTo>
                      <a:lnTo>
                        <a:pt x="93" y="266"/>
                      </a:lnTo>
                      <a:lnTo>
                        <a:pt x="102" y="270"/>
                      </a:lnTo>
                      <a:lnTo>
                        <a:pt x="112" y="274"/>
                      </a:lnTo>
                      <a:lnTo>
                        <a:pt x="112" y="302"/>
                      </a:lnTo>
                      <a:lnTo>
                        <a:pt x="113" y="306"/>
                      </a:lnTo>
                      <a:lnTo>
                        <a:pt x="116" y="311"/>
                      </a:lnTo>
                      <a:lnTo>
                        <a:pt x="119" y="314"/>
                      </a:lnTo>
                      <a:lnTo>
                        <a:pt x="124" y="315"/>
                      </a:lnTo>
                      <a:lnTo>
                        <a:pt x="189" y="315"/>
                      </a:lnTo>
                      <a:lnTo>
                        <a:pt x="193" y="314"/>
                      </a:lnTo>
                      <a:lnTo>
                        <a:pt x="197" y="311"/>
                      </a:lnTo>
                      <a:lnTo>
                        <a:pt x="201" y="306"/>
                      </a:lnTo>
                      <a:lnTo>
                        <a:pt x="202" y="302"/>
                      </a:lnTo>
                      <a:lnTo>
                        <a:pt x="202" y="274"/>
                      </a:lnTo>
                      <a:lnTo>
                        <a:pt x="210" y="270"/>
                      </a:lnTo>
                      <a:lnTo>
                        <a:pt x="218" y="266"/>
                      </a:lnTo>
                      <a:lnTo>
                        <a:pt x="226" y="260"/>
                      </a:lnTo>
                      <a:lnTo>
                        <a:pt x="234" y="255"/>
                      </a:lnTo>
                      <a:lnTo>
                        <a:pt x="258" y="268"/>
                      </a:lnTo>
                      <a:lnTo>
                        <a:pt x="262" y="270"/>
                      </a:lnTo>
                      <a:lnTo>
                        <a:pt x="267" y="270"/>
                      </a:lnTo>
                      <a:lnTo>
                        <a:pt x="271" y="268"/>
                      </a:lnTo>
                      <a:lnTo>
                        <a:pt x="275" y="263"/>
                      </a:lnTo>
                      <a:lnTo>
                        <a:pt x="307" y="208"/>
                      </a:lnTo>
                      <a:lnTo>
                        <a:pt x="308" y="202"/>
                      </a:lnTo>
                      <a:lnTo>
                        <a:pt x="308" y="198"/>
                      </a:lnTo>
                      <a:lnTo>
                        <a:pt x="306" y="194"/>
                      </a:lnTo>
                      <a:lnTo>
                        <a:pt x="302" y="1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3" name="iṡḷîḓè">
              <a:extLst>
                <a:ext uri="{FF2B5EF4-FFF2-40B4-BE49-F238E27FC236}">
                  <a16:creationId xmlns:a16="http://schemas.microsoft.com/office/drawing/2014/main" xmlns="" id="{420CC234-D25C-4C36-BD7B-D036D71A06E4}"/>
                </a:ext>
              </a:extLst>
            </p:cNvPr>
            <p:cNvGrpSpPr/>
            <p:nvPr/>
          </p:nvGrpSpPr>
          <p:grpSpPr>
            <a:xfrm>
              <a:off x="6895820" y="4707616"/>
              <a:ext cx="952304" cy="594799"/>
              <a:chOff x="5484573" y="5214090"/>
              <a:chExt cx="952304" cy="594799"/>
            </a:xfrm>
          </p:grpSpPr>
          <p:sp>
            <p:nvSpPr>
              <p:cNvPr id="24" name="iŝḷiḓê">
                <a:extLst>
                  <a:ext uri="{FF2B5EF4-FFF2-40B4-BE49-F238E27FC236}">
                    <a16:creationId xmlns:a16="http://schemas.microsoft.com/office/drawing/2014/main" xmlns="" id="{1BAB4F9E-7688-4E34-88AF-8367CF40C736}"/>
                  </a:ext>
                </a:extLst>
              </p:cNvPr>
              <p:cNvSpPr txBox="1"/>
              <p:nvPr/>
            </p:nvSpPr>
            <p:spPr>
              <a:xfrm>
                <a:off x="5484573" y="5470335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Oct-Des</a:t>
                </a:r>
              </a:p>
            </p:txBody>
          </p:sp>
          <p:grpSp>
            <p:nvGrpSpPr>
              <p:cNvPr id="25" name="îṣļîḋe">
                <a:extLst>
                  <a:ext uri="{FF2B5EF4-FFF2-40B4-BE49-F238E27FC236}">
                    <a16:creationId xmlns:a16="http://schemas.microsoft.com/office/drawing/2014/main" xmlns="" id="{4326D78E-1F1A-49D9-9ADF-F1A67420250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835421" y="5214090"/>
                <a:ext cx="250608" cy="252000"/>
                <a:chOff x="10455275" y="2498725"/>
                <a:chExt cx="285750" cy="287338"/>
              </a:xfrm>
              <a:solidFill>
                <a:sysClr val="window" lastClr="FFFFFF"/>
              </a:solidFill>
            </p:grpSpPr>
            <p:sp>
              <p:nvSpPr>
                <p:cNvPr id="26" name="íśḻîḓe">
                  <a:extLst>
                    <a:ext uri="{FF2B5EF4-FFF2-40B4-BE49-F238E27FC236}">
                      <a16:creationId xmlns:a16="http://schemas.microsoft.com/office/drawing/2014/main" xmlns="" id="{5E00211E-C931-47AE-B125-78BA8031193B}"/>
                    </a:ext>
                  </a:extLst>
                </p:cNvPr>
                <p:cNvSpPr/>
                <p:nvPr/>
              </p:nvSpPr>
              <p:spPr bwMode="auto">
                <a:xfrm>
                  <a:off x="10455275" y="2593975"/>
                  <a:ext cx="285750" cy="192088"/>
                </a:xfrm>
                <a:custGeom>
                  <a:avLst/>
                  <a:gdLst>
                    <a:gd name="T0" fmla="*/ 812 w 903"/>
                    <a:gd name="T1" fmla="*/ 30 h 601"/>
                    <a:gd name="T2" fmla="*/ 512 w 903"/>
                    <a:gd name="T3" fmla="*/ 571 h 601"/>
                    <a:gd name="T4" fmla="*/ 602 w 903"/>
                    <a:gd name="T5" fmla="*/ 571 h 601"/>
                    <a:gd name="T6" fmla="*/ 301 w 903"/>
                    <a:gd name="T7" fmla="*/ 210 h 601"/>
                    <a:gd name="T8" fmla="*/ 301 w 903"/>
                    <a:gd name="T9" fmla="*/ 571 h 601"/>
                    <a:gd name="T10" fmla="*/ 181 w 903"/>
                    <a:gd name="T11" fmla="*/ 421 h 601"/>
                    <a:gd name="T12" fmla="*/ 888 w 903"/>
                    <a:gd name="T13" fmla="*/ 571 h 601"/>
                    <a:gd name="T14" fmla="*/ 842 w 903"/>
                    <a:gd name="T15" fmla="*/ 12 h 601"/>
                    <a:gd name="T16" fmla="*/ 838 w 903"/>
                    <a:gd name="T17" fmla="*/ 5 h 601"/>
                    <a:gd name="T18" fmla="*/ 830 w 903"/>
                    <a:gd name="T19" fmla="*/ 0 h 601"/>
                    <a:gd name="T20" fmla="*/ 704 w 903"/>
                    <a:gd name="T21" fmla="*/ 0 h 601"/>
                    <a:gd name="T22" fmla="*/ 696 w 903"/>
                    <a:gd name="T23" fmla="*/ 5 h 601"/>
                    <a:gd name="T24" fmla="*/ 692 w 903"/>
                    <a:gd name="T25" fmla="*/ 12 h 601"/>
                    <a:gd name="T26" fmla="*/ 632 w 903"/>
                    <a:gd name="T27" fmla="*/ 571 h 601"/>
                    <a:gd name="T28" fmla="*/ 631 w 903"/>
                    <a:gd name="T29" fmla="*/ 280 h 601"/>
                    <a:gd name="T30" fmla="*/ 626 w 903"/>
                    <a:gd name="T31" fmla="*/ 274 h 601"/>
                    <a:gd name="T32" fmla="*/ 617 w 903"/>
                    <a:gd name="T33" fmla="*/ 270 h 601"/>
                    <a:gd name="T34" fmla="*/ 491 w 903"/>
                    <a:gd name="T35" fmla="*/ 271 h 601"/>
                    <a:gd name="T36" fmla="*/ 484 w 903"/>
                    <a:gd name="T37" fmla="*/ 278 h 601"/>
                    <a:gd name="T38" fmla="*/ 482 w 903"/>
                    <a:gd name="T39" fmla="*/ 285 h 601"/>
                    <a:gd name="T40" fmla="*/ 421 w 903"/>
                    <a:gd name="T41" fmla="*/ 195 h 601"/>
                    <a:gd name="T42" fmla="*/ 419 w 903"/>
                    <a:gd name="T43" fmla="*/ 187 h 601"/>
                    <a:gd name="T44" fmla="*/ 412 w 903"/>
                    <a:gd name="T45" fmla="*/ 181 h 601"/>
                    <a:gd name="T46" fmla="*/ 286 w 903"/>
                    <a:gd name="T47" fmla="*/ 180 h 601"/>
                    <a:gd name="T48" fmla="*/ 277 w 903"/>
                    <a:gd name="T49" fmla="*/ 184 h 601"/>
                    <a:gd name="T50" fmla="*/ 272 w 903"/>
                    <a:gd name="T51" fmla="*/ 190 h 601"/>
                    <a:gd name="T52" fmla="*/ 271 w 903"/>
                    <a:gd name="T53" fmla="*/ 571 h 601"/>
                    <a:gd name="T54" fmla="*/ 211 w 903"/>
                    <a:gd name="T55" fmla="*/ 403 h 601"/>
                    <a:gd name="T56" fmla="*/ 207 w 903"/>
                    <a:gd name="T57" fmla="*/ 396 h 601"/>
                    <a:gd name="T58" fmla="*/ 199 w 903"/>
                    <a:gd name="T59" fmla="*/ 391 h 601"/>
                    <a:gd name="T60" fmla="*/ 73 w 903"/>
                    <a:gd name="T61" fmla="*/ 391 h 601"/>
                    <a:gd name="T62" fmla="*/ 65 w 903"/>
                    <a:gd name="T63" fmla="*/ 396 h 601"/>
                    <a:gd name="T64" fmla="*/ 61 w 903"/>
                    <a:gd name="T65" fmla="*/ 403 h 601"/>
                    <a:gd name="T66" fmla="*/ 16 w 903"/>
                    <a:gd name="T67" fmla="*/ 571 h 601"/>
                    <a:gd name="T68" fmla="*/ 7 w 903"/>
                    <a:gd name="T69" fmla="*/ 573 h 601"/>
                    <a:gd name="T70" fmla="*/ 2 w 903"/>
                    <a:gd name="T71" fmla="*/ 581 h 601"/>
                    <a:gd name="T72" fmla="*/ 1 w 903"/>
                    <a:gd name="T73" fmla="*/ 590 h 601"/>
                    <a:gd name="T74" fmla="*/ 5 w 903"/>
                    <a:gd name="T75" fmla="*/ 597 h 601"/>
                    <a:gd name="T76" fmla="*/ 13 w 903"/>
                    <a:gd name="T77" fmla="*/ 601 h 601"/>
                    <a:gd name="T78" fmla="*/ 196 w 903"/>
                    <a:gd name="T79" fmla="*/ 601 h 601"/>
                    <a:gd name="T80" fmla="*/ 497 w 903"/>
                    <a:gd name="T81" fmla="*/ 601 h 601"/>
                    <a:gd name="T82" fmla="*/ 827 w 903"/>
                    <a:gd name="T83" fmla="*/ 601 h 601"/>
                    <a:gd name="T84" fmla="*/ 893 w 903"/>
                    <a:gd name="T85" fmla="*/ 600 h 601"/>
                    <a:gd name="T86" fmla="*/ 900 w 903"/>
                    <a:gd name="T87" fmla="*/ 595 h 601"/>
                    <a:gd name="T88" fmla="*/ 903 w 903"/>
                    <a:gd name="T89" fmla="*/ 586 h 601"/>
                    <a:gd name="T90" fmla="*/ 900 w 903"/>
                    <a:gd name="T91" fmla="*/ 578 h 601"/>
                    <a:gd name="T92" fmla="*/ 893 w 903"/>
                    <a:gd name="T93" fmla="*/ 572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03" h="601">
                      <a:moveTo>
                        <a:pt x="722" y="571"/>
                      </a:moveTo>
                      <a:lnTo>
                        <a:pt x="722" y="30"/>
                      </a:lnTo>
                      <a:lnTo>
                        <a:pt x="812" y="30"/>
                      </a:lnTo>
                      <a:lnTo>
                        <a:pt x="812" y="571"/>
                      </a:lnTo>
                      <a:lnTo>
                        <a:pt x="722" y="571"/>
                      </a:lnTo>
                      <a:close/>
                      <a:moveTo>
                        <a:pt x="512" y="571"/>
                      </a:moveTo>
                      <a:lnTo>
                        <a:pt x="512" y="300"/>
                      </a:lnTo>
                      <a:lnTo>
                        <a:pt x="602" y="300"/>
                      </a:lnTo>
                      <a:lnTo>
                        <a:pt x="602" y="571"/>
                      </a:lnTo>
                      <a:lnTo>
                        <a:pt x="512" y="571"/>
                      </a:lnTo>
                      <a:close/>
                      <a:moveTo>
                        <a:pt x="301" y="571"/>
                      </a:moveTo>
                      <a:lnTo>
                        <a:pt x="301" y="210"/>
                      </a:lnTo>
                      <a:lnTo>
                        <a:pt x="391" y="210"/>
                      </a:lnTo>
                      <a:lnTo>
                        <a:pt x="391" y="571"/>
                      </a:lnTo>
                      <a:lnTo>
                        <a:pt x="301" y="571"/>
                      </a:lnTo>
                      <a:close/>
                      <a:moveTo>
                        <a:pt x="91" y="571"/>
                      </a:moveTo>
                      <a:lnTo>
                        <a:pt x="91" y="421"/>
                      </a:lnTo>
                      <a:lnTo>
                        <a:pt x="181" y="421"/>
                      </a:lnTo>
                      <a:lnTo>
                        <a:pt x="181" y="571"/>
                      </a:lnTo>
                      <a:lnTo>
                        <a:pt x="91" y="571"/>
                      </a:lnTo>
                      <a:close/>
                      <a:moveTo>
                        <a:pt x="888" y="571"/>
                      </a:moveTo>
                      <a:lnTo>
                        <a:pt x="842" y="571"/>
                      </a:lnTo>
                      <a:lnTo>
                        <a:pt x="842" y="15"/>
                      </a:lnTo>
                      <a:lnTo>
                        <a:pt x="842" y="12"/>
                      </a:lnTo>
                      <a:lnTo>
                        <a:pt x="841" y="9"/>
                      </a:lnTo>
                      <a:lnTo>
                        <a:pt x="840" y="7"/>
                      </a:lnTo>
                      <a:lnTo>
                        <a:pt x="838" y="5"/>
                      </a:lnTo>
                      <a:lnTo>
                        <a:pt x="836" y="3"/>
                      </a:lnTo>
                      <a:lnTo>
                        <a:pt x="833" y="1"/>
                      </a:lnTo>
                      <a:lnTo>
                        <a:pt x="830" y="0"/>
                      </a:lnTo>
                      <a:lnTo>
                        <a:pt x="827" y="0"/>
                      </a:lnTo>
                      <a:lnTo>
                        <a:pt x="707" y="0"/>
                      </a:lnTo>
                      <a:lnTo>
                        <a:pt x="704" y="0"/>
                      </a:lnTo>
                      <a:lnTo>
                        <a:pt x="702" y="1"/>
                      </a:lnTo>
                      <a:lnTo>
                        <a:pt x="698" y="3"/>
                      </a:lnTo>
                      <a:lnTo>
                        <a:pt x="696" y="5"/>
                      </a:lnTo>
                      <a:lnTo>
                        <a:pt x="694" y="7"/>
                      </a:lnTo>
                      <a:lnTo>
                        <a:pt x="693" y="9"/>
                      </a:lnTo>
                      <a:lnTo>
                        <a:pt x="692" y="12"/>
                      </a:lnTo>
                      <a:lnTo>
                        <a:pt x="692" y="15"/>
                      </a:lnTo>
                      <a:lnTo>
                        <a:pt x="692" y="571"/>
                      </a:lnTo>
                      <a:lnTo>
                        <a:pt x="632" y="571"/>
                      </a:lnTo>
                      <a:lnTo>
                        <a:pt x="632" y="285"/>
                      </a:lnTo>
                      <a:lnTo>
                        <a:pt x="632" y="283"/>
                      </a:lnTo>
                      <a:lnTo>
                        <a:pt x="631" y="280"/>
                      </a:lnTo>
                      <a:lnTo>
                        <a:pt x="630" y="278"/>
                      </a:lnTo>
                      <a:lnTo>
                        <a:pt x="628" y="275"/>
                      </a:lnTo>
                      <a:lnTo>
                        <a:pt x="626" y="274"/>
                      </a:lnTo>
                      <a:lnTo>
                        <a:pt x="622" y="271"/>
                      </a:lnTo>
                      <a:lnTo>
                        <a:pt x="620" y="271"/>
                      </a:lnTo>
                      <a:lnTo>
                        <a:pt x="617" y="270"/>
                      </a:lnTo>
                      <a:lnTo>
                        <a:pt x="497" y="270"/>
                      </a:lnTo>
                      <a:lnTo>
                        <a:pt x="494" y="271"/>
                      </a:lnTo>
                      <a:lnTo>
                        <a:pt x="491" y="271"/>
                      </a:lnTo>
                      <a:lnTo>
                        <a:pt x="488" y="274"/>
                      </a:lnTo>
                      <a:lnTo>
                        <a:pt x="486" y="275"/>
                      </a:lnTo>
                      <a:lnTo>
                        <a:pt x="484" y="278"/>
                      </a:lnTo>
                      <a:lnTo>
                        <a:pt x="483" y="280"/>
                      </a:lnTo>
                      <a:lnTo>
                        <a:pt x="482" y="283"/>
                      </a:lnTo>
                      <a:lnTo>
                        <a:pt x="482" y="285"/>
                      </a:lnTo>
                      <a:lnTo>
                        <a:pt x="482" y="571"/>
                      </a:lnTo>
                      <a:lnTo>
                        <a:pt x="421" y="571"/>
                      </a:lnTo>
                      <a:lnTo>
                        <a:pt x="421" y="195"/>
                      </a:lnTo>
                      <a:lnTo>
                        <a:pt x="421" y="192"/>
                      </a:lnTo>
                      <a:lnTo>
                        <a:pt x="420" y="190"/>
                      </a:lnTo>
                      <a:lnTo>
                        <a:pt x="419" y="187"/>
                      </a:lnTo>
                      <a:lnTo>
                        <a:pt x="417" y="185"/>
                      </a:lnTo>
                      <a:lnTo>
                        <a:pt x="415" y="184"/>
                      </a:lnTo>
                      <a:lnTo>
                        <a:pt x="412" y="181"/>
                      </a:lnTo>
                      <a:lnTo>
                        <a:pt x="409" y="180"/>
                      </a:lnTo>
                      <a:lnTo>
                        <a:pt x="406" y="180"/>
                      </a:lnTo>
                      <a:lnTo>
                        <a:pt x="286" y="180"/>
                      </a:lnTo>
                      <a:lnTo>
                        <a:pt x="283" y="180"/>
                      </a:lnTo>
                      <a:lnTo>
                        <a:pt x="281" y="181"/>
                      </a:lnTo>
                      <a:lnTo>
                        <a:pt x="277" y="184"/>
                      </a:lnTo>
                      <a:lnTo>
                        <a:pt x="275" y="185"/>
                      </a:lnTo>
                      <a:lnTo>
                        <a:pt x="274" y="187"/>
                      </a:lnTo>
                      <a:lnTo>
                        <a:pt x="272" y="190"/>
                      </a:lnTo>
                      <a:lnTo>
                        <a:pt x="271" y="192"/>
                      </a:lnTo>
                      <a:lnTo>
                        <a:pt x="271" y="195"/>
                      </a:lnTo>
                      <a:lnTo>
                        <a:pt x="271" y="571"/>
                      </a:lnTo>
                      <a:lnTo>
                        <a:pt x="211" y="571"/>
                      </a:lnTo>
                      <a:lnTo>
                        <a:pt x="211" y="406"/>
                      </a:lnTo>
                      <a:lnTo>
                        <a:pt x="211" y="403"/>
                      </a:lnTo>
                      <a:lnTo>
                        <a:pt x="210" y="400"/>
                      </a:lnTo>
                      <a:lnTo>
                        <a:pt x="209" y="398"/>
                      </a:lnTo>
                      <a:lnTo>
                        <a:pt x="207" y="396"/>
                      </a:lnTo>
                      <a:lnTo>
                        <a:pt x="205" y="394"/>
                      </a:lnTo>
                      <a:lnTo>
                        <a:pt x="201" y="392"/>
                      </a:lnTo>
                      <a:lnTo>
                        <a:pt x="199" y="391"/>
                      </a:lnTo>
                      <a:lnTo>
                        <a:pt x="196" y="391"/>
                      </a:lnTo>
                      <a:lnTo>
                        <a:pt x="76" y="391"/>
                      </a:lnTo>
                      <a:lnTo>
                        <a:pt x="73" y="391"/>
                      </a:lnTo>
                      <a:lnTo>
                        <a:pt x="70" y="392"/>
                      </a:lnTo>
                      <a:lnTo>
                        <a:pt x="67" y="394"/>
                      </a:lnTo>
                      <a:lnTo>
                        <a:pt x="65" y="396"/>
                      </a:lnTo>
                      <a:lnTo>
                        <a:pt x="63" y="398"/>
                      </a:lnTo>
                      <a:lnTo>
                        <a:pt x="62" y="400"/>
                      </a:lnTo>
                      <a:lnTo>
                        <a:pt x="61" y="403"/>
                      </a:lnTo>
                      <a:lnTo>
                        <a:pt x="61" y="406"/>
                      </a:lnTo>
                      <a:lnTo>
                        <a:pt x="61" y="571"/>
                      </a:lnTo>
                      <a:lnTo>
                        <a:pt x="16" y="571"/>
                      </a:lnTo>
                      <a:lnTo>
                        <a:pt x="13" y="571"/>
                      </a:lnTo>
                      <a:lnTo>
                        <a:pt x="10" y="572"/>
                      </a:lnTo>
                      <a:lnTo>
                        <a:pt x="7" y="573"/>
                      </a:lnTo>
                      <a:lnTo>
                        <a:pt x="5" y="576"/>
                      </a:lnTo>
                      <a:lnTo>
                        <a:pt x="3" y="578"/>
                      </a:lnTo>
                      <a:lnTo>
                        <a:pt x="2" y="581"/>
                      </a:lnTo>
                      <a:lnTo>
                        <a:pt x="1" y="583"/>
                      </a:lnTo>
                      <a:lnTo>
                        <a:pt x="0" y="586"/>
                      </a:lnTo>
                      <a:lnTo>
                        <a:pt x="1" y="590"/>
                      </a:lnTo>
                      <a:lnTo>
                        <a:pt x="2" y="593"/>
                      </a:lnTo>
                      <a:lnTo>
                        <a:pt x="3" y="595"/>
                      </a:lnTo>
                      <a:lnTo>
                        <a:pt x="5" y="597"/>
                      </a:lnTo>
                      <a:lnTo>
                        <a:pt x="7" y="599"/>
                      </a:lnTo>
                      <a:lnTo>
                        <a:pt x="10" y="600"/>
                      </a:lnTo>
                      <a:lnTo>
                        <a:pt x="13" y="601"/>
                      </a:lnTo>
                      <a:lnTo>
                        <a:pt x="16" y="601"/>
                      </a:lnTo>
                      <a:lnTo>
                        <a:pt x="76" y="601"/>
                      </a:lnTo>
                      <a:lnTo>
                        <a:pt x="196" y="601"/>
                      </a:lnTo>
                      <a:lnTo>
                        <a:pt x="286" y="601"/>
                      </a:lnTo>
                      <a:lnTo>
                        <a:pt x="406" y="601"/>
                      </a:lnTo>
                      <a:lnTo>
                        <a:pt x="497" y="601"/>
                      </a:lnTo>
                      <a:lnTo>
                        <a:pt x="617" y="601"/>
                      </a:lnTo>
                      <a:lnTo>
                        <a:pt x="707" y="601"/>
                      </a:lnTo>
                      <a:lnTo>
                        <a:pt x="827" y="601"/>
                      </a:lnTo>
                      <a:lnTo>
                        <a:pt x="888" y="601"/>
                      </a:lnTo>
                      <a:lnTo>
                        <a:pt x="890" y="601"/>
                      </a:lnTo>
                      <a:lnTo>
                        <a:pt x="893" y="600"/>
                      </a:lnTo>
                      <a:lnTo>
                        <a:pt x="896" y="599"/>
                      </a:lnTo>
                      <a:lnTo>
                        <a:pt x="898" y="597"/>
                      </a:lnTo>
                      <a:lnTo>
                        <a:pt x="900" y="595"/>
                      </a:lnTo>
                      <a:lnTo>
                        <a:pt x="901" y="593"/>
                      </a:lnTo>
                      <a:lnTo>
                        <a:pt x="902" y="590"/>
                      </a:lnTo>
                      <a:lnTo>
                        <a:pt x="903" y="586"/>
                      </a:lnTo>
                      <a:lnTo>
                        <a:pt x="902" y="583"/>
                      </a:lnTo>
                      <a:lnTo>
                        <a:pt x="901" y="581"/>
                      </a:lnTo>
                      <a:lnTo>
                        <a:pt x="900" y="578"/>
                      </a:lnTo>
                      <a:lnTo>
                        <a:pt x="898" y="576"/>
                      </a:lnTo>
                      <a:lnTo>
                        <a:pt x="896" y="573"/>
                      </a:lnTo>
                      <a:lnTo>
                        <a:pt x="893" y="572"/>
                      </a:lnTo>
                      <a:lnTo>
                        <a:pt x="890" y="571"/>
                      </a:lnTo>
                      <a:lnTo>
                        <a:pt x="888" y="5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" name="îSḻíḍe">
                  <a:extLst>
                    <a:ext uri="{FF2B5EF4-FFF2-40B4-BE49-F238E27FC236}">
                      <a16:creationId xmlns:a16="http://schemas.microsoft.com/office/drawing/2014/main" xmlns="" id="{2BF96DC2-F4D9-4190-9E6D-1B9075CCE8E5}"/>
                    </a:ext>
                  </a:extLst>
                </p:cNvPr>
                <p:cNvSpPr/>
                <p:nvPr/>
              </p:nvSpPr>
              <p:spPr bwMode="auto">
                <a:xfrm>
                  <a:off x="10474325" y="2498725"/>
                  <a:ext cx="252413" cy="157163"/>
                </a:xfrm>
                <a:custGeom>
                  <a:avLst/>
                  <a:gdLst>
                    <a:gd name="T0" fmla="*/ 83 w 796"/>
                    <a:gd name="T1" fmla="*/ 417 h 496"/>
                    <a:gd name="T2" fmla="*/ 89 w 796"/>
                    <a:gd name="T3" fmla="*/ 431 h 496"/>
                    <a:gd name="T4" fmla="*/ 76 w 796"/>
                    <a:gd name="T5" fmla="*/ 461 h 496"/>
                    <a:gd name="T6" fmla="*/ 43 w 796"/>
                    <a:gd name="T7" fmla="*/ 461 h 496"/>
                    <a:gd name="T8" fmla="*/ 30 w 796"/>
                    <a:gd name="T9" fmla="*/ 430 h 496"/>
                    <a:gd name="T10" fmla="*/ 54 w 796"/>
                    <a:gd name="T11" fmla="*/ 407 h 496"/>
                    <a:gd name="T12" fmla="*/ 302 w 796"/>
                    <a:gd name="T13" fmla="*/ 216 h 496"/>
                    <a:gd name="T14" fmla="*/ 315 w 796"/>
                    <a:gd name="T15" fmla="*/ 247 h 496"/>
                    <a:gd name="T16" fmla="*/ 291 w 796"/>
                    <a:gd name="T17" fmla="*/ 270 h 496"/>
                    <a:gd name="T18" fmla="*/ 260 w 796"/>
                    <a:gd name="T19" fmla="*/ 257 h 496"/>
                    <a:gd name="T20" fmla="*/ 260 w 796"/>
                    <a:gd name="T21" fmla="*/ 224 h 496"/>
                    <a:gd name="T22" fmla="*/ 511 w 796"/>
                    <a:gd name="T23" fmla="*/ 301 h 496"/>
                    <a:gd name="T24" fmla="*/ 530 w 796"/>
                    <a:gd name="T25" fmla="*/ 308 h 496"/>
                    <a:gd name="T26" fmla="*/ 541 w 796"/>
                    <a:gd name="T27" fmla="*/ 331 h 496"/>
                    <a:gd name="T28" fmla="*/ 523 w 796"/>
                    <a:gd name="T29" fmla="*/ 359 h 496"/>
                    <a:gd name="T30" fmla="*/ 490 w 796"/>
                    <a:gd name="T31" fmla="*/ 353 h 496"/>
                    <a:gd name="T32" fmla="*/ 483 w 796"/>
                    <a:gd name="T33" fmla="*/ 320 h 496"/>
                    <a:gd name="T34" fmla="*/ 511 w 796"/>
                    <a:gd name="T35" fmla="*/ 301 h 496"/>
                    <a:gd name="T36" fmla="*/ 757 w 796"/>
                    <a:gd name="T37" fmla="*/ 39 h 496"/>
                    <a:gd name="T38" fmla="*/ 764 w 796"/>
                    <a:gd name="T39" fmla="*/ 72 h 496"/>
                    <a:gd name="T40" fmla="*/ 736 w 796"/>
                    <a:gd name="T41" fmla="*/ 90 h 496"/>
                    <a:gd name="T42" fmla="*/ 708 w 796"/>
                    <a:gd name="T43" fmla="*/ 72 h 496"/>
                    <a:gd name="T44" fmla="*/ 716 w 796"/>
                    <a:gd name="T45" fmla="*/ 39 h 496"/>
                    <a:gd name="T46" fmla="*/ 60 w 796"/>
                    <a:gd name="T47" fmla="*/ 496 h 496"/>
                    <a:gd name="T48" fmla="*/ 93 w 796"/>
                    <a:gd name="T49" fmla="*/ 487 h 496"/>
                    <a:gd name="T50" fmla="*/ 115 w 796"/>
                    <a:gd name="T51" fmla="*/ 460 h 496"/>
                    <a:gd name="T52" fmla="*/ 118 w 796"/>
                    <a:gd name="T53" fmla="*/ 422 h 496"/>
                    <a:gd name="T54" fmla="*/ 276 w 796"/>
                    <a:gd name="T55" fmla="*/ 300 h 496"/>
                    <a:gd name="T56" fmla="*/ 318 w 796"/>
                    <a:gd name="T57" fmla="*/ 291 h 496"/>
                    <a:gd name="T58" fmla="*/ 451 w 796"/>
                    <a:gd name="T59" fmla="*/ 331 h 496"/>
                    <a:gd name="T60" fmla="*/ 461 w 796"/>
                    <a:gd name="T61" fmla="*/ 365 h 496"/>
                    <a:gd name="T62" fmla="*/ 487 w 796"/>
                    <a:gd name="T63" fmla="*/ 387 h 496"/>
                    <a:gd name="T64" fmla="*/ 523 w 796"/>
                    <a:gd name="T65" fmla="*/ 390 h 496"/>
                    <a:gd name="T66" fmla="*/ 554 w 796"/>
                    <a:gd name="T67" fmla="*/ 373 h 496"/>
                    <a:gd name="T68" fmla="*/ 570 w 796"/>
                    <a:gd name="T69" fmla="*/ 343 h 496"/>
                    <a:gd name="T70" fmla="*/ 559 w 796"/>
                    <a:gd name="T71" fmla="*/ 296 h 496"/>
                    <a:gd name="T72" fmla="*/ 742 w 796"/>
                    <a:gd name="T73" fmla="*/ 120 h 496"/>
                    <a:gd name="T74" fmla="*/ 775 w 796"/>
                    <a:gd name="T75" fmla="*/ 106 h 496"/>
                    <a:gd name="T76" fmla="*/ 794 w 796"/>
                    <a:gd name="T77" fmla="*/ 79 h 496"/>
                    <a:gd name="T78" fmla="*/ 794 w 796"/>
                    <a:gd name="T79" fmla="*/ 43 h 496"/>
                    <a:gd name="T80" fmla="*/ 775 w 796"/>
                    <a:gd name="T81" fmla="*/ 14 h 496"/>
                    <a:gd name="T82" fmla="*/ 742 w 796"/>
                    <a:gd name="T83" fmla="*/ 0 h 496"/>
                    <a:gd name="T84" fmla="*/ 708 w 796"/>
                    <a:gd name="T85" fmla="*/ 8 h 496"/>
                    <a:gd name="T86" fmla="*/ 683 w 796"/>
                    <a:gd name="T87" fmla="*/ 31 h 496"/>
                    <a:gd name="T88" fmla="*/ 677 w 796"/>
                    <a:gd name="T89" fmla="*/ 70 h 496"/>
                    <a:gd name="T90" fmla="*/ 524 w 796"/>
                    <a:gd name="T91" fmla="*/ 272 h 496"/>
                    <a:gd name="T92" fmla="*/ 483 w 796"/>
                    <a:gd name="T93" fmla="*/ 278 h 496"/>
                    <a:gd name="T94" fmla="*/ 345 w 796"/>
                    <a:gd name="T95" fmla="*/ 245 h 496"/>
                    <a:gd name="T96" fmla="*/ 339 w 796"/>
                    <a:gd name="T97" fmla="*/ 212 h 496"/>
                    <a:gd name="T98" fmla="*/ 314 w 796"/>
                    <a:gd name="T99" fmla="*/ 188 h 496"/>
                    <a:gd name="T100" fmla="*/ 280 w 796"/>
                    <a:gd name="T101" fmla="*/ 181 h 496"/>
                    <a:gd name="T102" fmla="*/ 247 w 796"/>
                    <a:gd name="T103" fmla="*/ 194 h 496"/>
                    <a:gd name="T104" fmla="*/ 228 w 796"/>
                    <a:gd name="T105" fmla="*/ 223 h 496"/>
                    <a:gd name="T106" fmla="*/ 229 w 796"/>
                    <a:gd name="T107" fmla="*/ 262 h 496"/>
                    <a:gd name="T108" fmla="*/ 60 w 796"/>
                    <a:gd name="T109" fmla="*/ 376 h 496"/>
                    <a:gd name="T110" fmla="*/ 26 w 796"/>
                    <a:gd name="T111" fmla="*/ 387 h 496"/>
                    <a:gd name="T112" fmla="*/ 4 w 796"/>
                    <a:gd name="T113" fmla="*/ 413 h 496"/>
                    <a:gd name="T114" fmla="*/ 1 w 796"/>
                    <a:gd name="T115" fmla="*/ 448 h 496"/>
                    <a:gd name="T116" fmla="*/ 17 w 796"/>
                    <a:gd name="T117" fmla="*/ 479 h 496"/>
                    <a:gd name="T118" fmla="*/ 47 w 796"/>
                    <a:gd name="T119" fmla="*/ 495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96" h="496">
                      <a:moveTo>
                        <a:pt x="60" y="406"/>
                      </a:moveTo>
                      <a:lnTo>
                        <a:pt x="66" y="407"/>
                      </a:lnTo>
                      <a:lnTo>
                        <a:pt x="73" y="410"/>
                      </a:lnTo>
                      <a:lnTo>
                        <a:pt x="78" y="413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6" y="421"/>
                      </a:lnTo>
                      <a:lnTo>
                        <a:pt x="88" y="426"/>
                      </a:lnTo>
                      <a:lnTo>
                        <a:pt x="89" y="431"/>
                      </a:lnTo>
                      <a:lnTo>
                        <a:pt x="90" y="436"/>
                      </a:lnTo>
                      <a:lnTo>
                        <a:pt x="89" y="443"/>
                      </a:lnTo>
                      <a:lnTo>
                        <a:pt x="88" y="448"/>
                      </a:lnTo>
                      <a:lnTo>
                        <a:pt x="85" y="453"/>
                      </a:lnTo>
                      <a:lnTo>
                        <a:pt x="81" y="458"/>
                      </a:lnTo>
                      <a:lnTo>
                        <a:pt x="76" y="461"/>
                      </a:lnTo>
                      <a:lnTo>
                        <a:pt x="72" y="464"/>
                      </a:lnTo>
                      <a:lnTo>
                        <a:pt x="65" y="466"/>
                      </a:lnTo>
                      <a:lnTo>
                        <a:pt x="60" y="466"/>
                      </a:lnTo>
                      <a:lnTo>
                        <a:pt x="54" y="466"/>
                      </a:lnTo>
                      <a:lnTo>
                        <a:pt x="48" y="464"/>
                      </a:lnTo>
                      <a:lnTo>
                        <a:pt x="43" y="461"/>
                      </a:lnTo>
                      <a:lnTo>
                        <a:pt x="39" y="458"/>
                      </a:lnTo>
                      <a:lnTo>
                        <a:pt x="34" y="453"/>
                      </a:lnTo>
                      <a:lnTo>
                        <a:pt x="32" y="448"/>
                      </a:lnTo>
                      <a:lnTo>
                        <a:pt x="30" y="443"/>
                      </a:lnTo>
                      <a:lnTo>
                        <a:pt x="30" y="436"/>
                      </a:lnTo>
                      <a:lnTo>
                        <a:pt x="30" y="430"/>
                      </a:lnTo>
                      <a:lnTo>
                        <a:pt x="32" y="425"/>
                      </a:lnTo>
                      <a:lnTo>
                        <a:pt x="34" y="419"/>
                      </a:lnTo>
                      <a:lnTo>
                        <a:pt x="39" y="415"/>
                      </a:lnTo>
                      <a:lnTo>
                        <a:pt x="43" y="412"/>
                      </a:lnTo>
                      <a:lnTo>
                        <a:pt x="48" y="409"/>
                      </a:lnTo>
                      <a:lnTo>
                        <a:pt x="54" y="407"/>
                      </a:lnTo>
                      <a:lnTo>
                        <a:pt x="60" y="406"/>
                      </a:lnTo>
                      <a:lnTo>
                        <a:pt x="60" y="406"/>
                      </a:lnTo>
                      <a:close/>
                      <a:moveTo>
                        <a:pt x="285" y="211"/>
                      </a:moveTo>
                      <a:lnTo>
                        <a:pt x="291" y="211"/>
                      </a:lnTo>
                      <a:lnTo>
                        <a:pt x="297" y="214"/>
                      </a:lnTo>
                      <a:lnTo>
                        <a:pt x="302" y="216"/>
                      </a:lnTo>
                      <a:lnTo>
                        <a:pt x="306" y="220"/>
                      </a:lnTo>
                      <a:lnTo>
                        <a:pt x="311" y="224"/>
                      </a:lnTo>
                      <a:lnTo>
                        <a:pt x="313" y="230"/>
                      </a:lnTo>
                      <a:lnTo>
                        <a:pt x="315" y="235"/>
                      </a:lnTo>
                      <a:lnTo>
                        <a:pt x="315" y="241"/>
                      </a:lnTo>
                      <a:lnTo>
                        <a:pt x="315" y="247"/>
                      </a:lnTo>
                      <a:lnTo>
                        <a:pt x="313" y="253"/>
                      </a:lnTo>
                      <a:lnTo>
                        <a:pt x="311" y="257"/>
                      </a:lnTo>
                      <a:lnTo>
                        <a:pt x="306" y="262"/>
                      </a:lnTo>
                      <a:lnTo>
                        <a:pt x="302" y="266"/>
                      </a:lnTo>
                      <a:lnTo>
                        <a:pt x="297" y="268"/>
                      </a:lnTo>
                      <a:lnTo>
                        <a:pt x="291" y="270"/>
                      </a:lnTo>
                      <a:lnTo>
                        <a:pt x="285" y="271"/>
                      </a:lnTo>
                      <a:lnTo>
                        <a:pt x="280" y="270"/>
                      </a:lnTo>
                      <a:lnTo>
                        <a:pt x="273" y="268"/>
                      </a:lnTo>
                      <a:lnTo>
                        <a:pt x="269" y="266"/>
                      </a:lnTo>
                      <a:lnTo>
                        <a:pt x="264" y="262"/>
                      </a:lnTo>
                      <a:lnTo>
                        <a:pt x="260" y="257"/>
                      </a:lnTo>
                      <a:lnTo>
                        <a:pt x="257" y="253"/>
                      </a:lnTo>
                      <a:lnTo>
                        <a:pt x="256" y="247"/>
                      </a:lnTo>
                      <a:lnTo>
                        <a:pt x="255" y="241"/>
                      </a:lnTo>
                      <a:lnTo>
                        <a:pt x="256" y="235"/>
                      </a:lnTo>
                      <a:lnTo>
                        <a:pt x="257" y="230"/>
                      </a:lnTo>
                      <a:lnTo>
                        <a:pt x="260" y="224"/>
                      </a:lnTo>
                      <a:lnTo>
                        <a:pt x="264" y="220"/>
                      </a:lnTo>
                      <a:lnTo>
                        <a:pt x="269" y="216"/>
                      </a:lnTo>
                      <a:lnTo>
                        <a:pt x="273" y="214"/>
                      </a:lnTo>
                      <a:lnTo>
                        <a:pt x="280" y="211"/>
                      </a:lnTo>
                      <a:lnTo>
                        <a:pt x="285" y="211"/>
                      </a:lnTo>
                      <a:close/>
                      <a:moveTo>
                        <a:pt x="511" y="301"/>
                      </a:moveTo>
                      <a:lnTo>
                        <a:pt x="516" y="301"/>
                      </a:lnTo>
                      <a:lnTo>
                        <a:pt x="521" y="302"/>
                      </a:lnTo>
                      <a:lnTo>
                        <a:pt x="526" y="306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5" y="313"/>
                      </a:lnTo>
                      <a:lnTo>
                        <a:pt x="538" y="319"/>
                      </a:lnTo>
                      <a:lnTo>
                        <a:pt x="540" y="325"/>
                      </a:lnTo>
                      <a:lnTo>
                        <a:pt x="541" y="331"/>
                      </a:lnTo>
                      <a:lnTo>
                        <a:pt x="540" y="337"/>
                      </a:lnTo>
                      <a:lnTo>
                        <a:pt x="539" y="343"/>
                      </a:lnTo>
                      <a:lnTo>
                        <a:pt x="536" y="347"/>
                      </a:lnTo>
                      <a:lnTo>
                        <a:pt x="532" y="353"/>
                      </a:lnTo>
                      <a:lnTo>
                        <a:pt x="527" y="356"/>
                      </a:lnTo>
                      <a:lnTo>
                        <a:pt x="523" y="359"/>
                      </a:lnTo>
                      <a:lnTo>
                        <a:pt x="516" y="360"/>
                      </a:lnTo>
                      <a:lnTo>
                        <a:pt x="511" y="361"/>
                      </a:lnTo>
                      <a:lnTo>
                        <a:pt x="505" y="360"/>
                      </a:lnTo>
                      <a:lnTo>
                        <a:pt x="499" y="359"/>
                      </a:lnTo>
                      <a:lnTo>
                        <a:pt x="494" y="356"/>
                      </a:lnTo>
                      <a:lnTo>
                        <a:pt x="490" y="353"/>
                      </a:lnTo>
                      <a:lnTo>
                        <a:pt x="486" y="349"/>
                      </a:lnTo>
                      <a:lnTo>
                        <a:pt x="483" y="343"/>
                      </a:lnTo>
                      <a:lnTo>
                        <a:pt x="481" y="337"/>
                      </a:lnTo>
                      <a:lnTo>
                        <a:pt x="481" y="331"/>
                      </a:lnTo>
                      <a:lnTo>
                        <a:pt x="481" y="325"/>
                      </a:lnTo>
                      <a:lnTo>
                        <a:pt x="483" y="320"/>
                      </a:lnTo>
                      <a:lnTo>
                        <a:pt x="486" y="314"/>
                      </a:lnTo>
                      <a:lnTo>
                        <a:pt x="490" y="310"/>
                      </a:lnTo>
                      <a:lnTo>
                        <a:pt x="494" y="307"/>
                      </a:lnTo>
                      <a:lnTo>
                        <a:pt x="499" y="304"/>
                      </a:lnTo>
                      <a:lnTo>
                        <a:pt x="505" y="301"/>
                      </a:lnTo>
                      <a:lnTo>
                        <a:pt x="511" y="301"/>
                      </a:lnTo>
                      <a:lnTo>
                        <a:pt x="511" y="301"/>
                      </a:lnTo>
                      <a:close/>
                      <a:moveTo>
                        <a:pt x="736" y="30"/>
                      </a:moveTo>
                      <a:lnTo>
                        <a:pt x="742" y="31"/>
                      </a:lnTo>
                      <a:lnTo>
                        <a:pt x="748" y="33"/>
                      </a:lnTo>
                      <a:lnTo>
                        <a:pt x="753" y="36"/>
                      </a:lnTo>
                      <a:lnTo>
                        <a:pt x="757" y="39"/>
                      </a:lnTo>
                      <a:lnTo>
                        <a:pt x="762" y="43"/>
                      </a:lnTo>
                      <a:lnTo>
                        <a:pt x="764" y="49"/>
                      </a:lnTo>
                      <a:lnTo>
                        <a:pt x="766" y="55"/>
                      </a:lnTo>
                      <a:lnTo>
                        <a:pt x="766" y="60"/>
                      </a:lnTo>
                      <a:lnTo>
                        <a:pt x="766" y="67"/>
                      </a:lnTo>
                      <a:lnTo>
                        <a:pt x="764" y="72"/>
                      </a:lnTo>
                      <a:lnTo>
                        <a:pt x="762" y="78"/>
                      </a:lnTo>
                      <a:lnTo>
                        <a:pt x="757" y="82"/>
                      </a:lnTo>
                      <a:lnTo>
                        <a:pt x="753" y="85"/>
                      </a:lnTo>
                      <a:lnTo>
                        <a:pt x="748" y="88"/>
                      </a:lnTo>
                      <a:lnTo>
                        <a:pt x="742" y="90"/>
                      </a:lnTo>
                      <a:lnTo>
                        <a:pt x="736" y="90"/>
                      </a:lnTo>
                      <a:lnTo>
                        <a:pt x="731" y="90"/>
                      </a:lnTo>
                      <a:lnTo>
                        <a:pt x="724" y="88"/>
                      </a:lnTo>
                      <a:lnTo>
                        <a:pt x="720" y="85"/>
                      </a:lnTo>
                      <a:lnTo>
                        <a:pt x="716" y="82"/>
                      </a:lnTo>
                      <a:lnTo>
                        <a:pt x="711" y="78"/>
                      </a:lnTo>
                      <a:lnTo>
                        <a:pt x="708" y="72"/>
                      </a:lnTo>
                      <a:lnTo>
                        <a:pt x="707" y="67"/>
                      </a:lnTo>
                      <a:lnTo>
                        <a:pt x="706" y="60"/>
                      </a:lnTo>
                      <a:lnTo>
                        <a:pt x="707" y="55"/>
                      </a:lnTo>
                      <a:lnTo>
                        <a:pt x="708" y="49"/>
                      </a:lnTo>
                      <a:lnTo>
                        <a:pt x="711" y="43"/>
                      </a:lnTo>
                      <a:lnTo>
                        <a:pt x="716" y="39"/>
                      </a:lnTo>
                      <a:lnTo>
                        <a:pt x="720" y="36"/>
                      </a:lnTo>
                      <a:lnTo>
                        <a:pt x="724" y="33"/>
                      </a:lnTo>
                      <a:lnTo>
                        <a:pt x="731" y="31"/>
                      </a:lnTo>
                      <a:lnTo>
                        <a:pt x="736" y="30"/>
                      </a:lnTo>
                      <a:lnTo>
                        <a:pt x="736" y="30"/>
                      </a:lnTo>
                      <a:close/>
                      <a:moveTo>
                        <a:pt x="60" y="496"/>
                      </a:moveTo>
                      <a:lnTo>
                        <a:pt x="66" y="496"/>
                      </a:lnTo>
                      <a:lnTo>
                        <a:pt x="72" y="495"/>
                      </a:lnTo>
                      <a:lnTo>
                        <a:pt x="77" y="494"/>
                      </a:lnTo>
                      <a:lnTo>
                        <a:pt x="84" y="492"/>
                      </a:lnTo>
                      <a:lnTo>
                        <a:pt x="89" y="489"/>
                      </a:lnTo>
                      <a:lnTo>
                        <a:pt x="93" y="487"/>
                      </a:lnTo>
                      <a:lnTo>
                        <a:pt x="98" y="482"/>
                      </a:lnTo>
                      <a:lnTo>
                        <a:pt x="102" y="479"/>
                      </a:lnTo>
                      <a:lnTo>
                        <a:pt x="106" y="475"/>
                      </a:lnTo>
                      <a:lnTo>
                        <a:pt x="109" y="470"/>
                      </a:lnTo>
                      <a:lnTo>
                        <a:pt x="113" y="465"/>
                      </a:lnTo>
                      <a:lnTo>
                        <a:pt x="115" y="460"/>
                      </a:lnTo>
                      <a:lnTo>
                        <a:pt x="117" y="455"/>
                      </a:lnTo>
                      <a:lnTo>
                        <a:pt x="119" y="448"/>
                      </a:lnTo>
                      <a:lnTo>
                        <a:pt x="120" y="443"/>
                      </a:lnTo>
                      <a:lnTo>
                        <a:pt x="120" y="436"/>
                      </a:lnTo>
                      <a:lnTo>
                        <a:pt x="119" y="429"/>
                      </a:lnTo>
                      <a:lnTo>
                        <a:pt x="118" y="422"/>
                      </a:lnTo>
                      <a:lnTo>
                        <a:pt x="116" y="416"/>
                      </a:lnTo>
                      <a:lnTo>
                        <a:pt x="114" y="410"/>
                      </a:lnTo>
                      <a:lnTo>
                        <a:pt x="251" y="291"/>
                      </a:lnTo>
                      <a:lnTo>
                        <a:pt x="259" y="295"/>
                      </a:lnTo>
                      <a:lnTo>
                        <a:pt x="267" y="298"/>
                      </a:lnTo>
                      <a:lnTo>
                        <a:pt x="276" y="300"/>
                      </a:lnTo>
                      <a:lnTo>
                        <a:pt x="285" y="301"/>
                      </a:lnTo>
                      <a:lnTo>
                        <a:pt x="292" y="300"/>
                      </a:lnTo>
                      <a:lnTo>
                        <a:pt x="300" y="299"/>
                      </a:lnTo>
                      <a:lnTo>
                        <a:pt x="306" y="297"/>
                      </a:lnTo>
                      <a:lnTo>
                        <a:pt x="313" y="294"/>
                      </a:lnTo>
                      <a:lnTo>
                        <a:pt x="318" y="291"/>
                      </a:lnTo>
                      <a:lnTo>
                        <a:pt x="325" y="286"/>
                      </a:lnTo>
                      <a:lnTo>
                        <a:pt x="329" y="282"/>
                      </a:lnTo>
                      <a:lnTo>
                        <a:pt x="333" y="277"/>
                      </a:lnTo>
                      <a:lnTo>
                        <a:pt x="451" y="324"/>
                      </a:lnTo>
                      <a:lnTo>
                        <a:pt x="451" y="327"/>
                      </a:lnTo>
                      <a:lnTo>
                        <a:pt x="451" y="331"/>
                      </a:lnTo>
                      <a:lnTo>
                        <a:pt x="451" y="338"/>
                      </a:lnTo>
                      <a:lnTo>
                        <a:pt x="452" y="343"/>
                      </a:lnTo>
                      <a:lnTo>
                        <a:pt x="453" y="350"/>
                      </a:lnTo>
                      <a:lnTo>
                        <a:pt x="455" y="355"/>
                      </a:lnTo>
                      <a:lnTo>
                        <a:pt x="457" y="360"/>
                      </a:lnTo>
                      <a:lnTo>
                        <a:pt x="461" y="365"/>
                      </a:lnTo>
                      <a:lnTo>
                        <a:pt x="464" y="370"/>
                      </a:lnTo>
                      <a:lnTo>
                        <a:pt x="468" y="374"/>
                      </a:lnTo>
                      <a:lnTo>
                        <a:pt x="472" y="377"/>
                      </a:lnTo>
                      <a:lnTo>
                        <a:pt x="477" y="381"/>
                      </a:lnTo>
                      <a:lnTo>
                        <a:pt x="482" y="384"/>
                      </a:lnTo>
                      <a:lnTo>
                        <a:pt x="487" y="387"/>
                      </a:lnTo>
                      <a:lnTo>
                        <a:pt x="493" y="388"/>
                      </a:lnTo>
                      <a:lnTo>
                        <a:pt x="498" y="390"/>
                      </a:lnTo>
                      <a:lnTo>
                        <a:pt x="505" y="391"/>
                      </a:lnTo>
                      <a:lnTo>
                        <a:pt x="511" y="391"/>
                      </a:lnTo>
                      <a:lnTo>
                        <a:pt x="517" y="391"/>
                      </a:lnTo>
                      <a:lnTo>
                        <a:pt x="523" y="390"/>
                      </a:lnTo>
                      <a:lnTo>
                        <a:pt x="529" y="388"/>
                      </a:lnTo>
                      <a:lnTo>
                        <a:pt x="535" y="387"/>
                      </a:lnTo>
                      <a:lnTo>
                        <a:pt x="540" y="384"/>
                      </a:lnTo>
                      <a:lnTo>
                        <a:pt x="544" y="381"/>
                      </a:lnTo>
                      <a:lnTo>
                        <a:pt x="550" y="377"/>
                      </a:lnTo>
                      <a:lnTo>
                        <a:pt x="554" y="373"/>
                      </a:lnTo>
                      <a:lnTo>
                        <a:pt x="557" y="370"/>
                      </a:lnTo>
                      <a:lnTo>
                        <a:pt x="560" y="365"/>
                      </a:lnTo>
                      <a:lnTo>
                        <a:pt x="564" y="360"/>
                      </a:lnTo>
                      <a:lnTo>
                        <a:pt x="567" y="355"/>
                      </a:lnTo>
                      <a:lnTo>
                        <a:pt x="568" y="350"/>
                      </a:lnTo>
                      <a:lnTo>
                        <a:pt x="570" y="343"/>
                      </a:lnTo>
                      <a:lnTo>
                        <a:pt x="571" y="338"/>
                      </a:lnTo>
                      <a:lnTo>
                        <a:pt x="571" y="331"/>
                      </a:lnTo>
                      <a:lnTo>
                        <a:pt x="570" y="322"/>
                      </a:lnTo>
                      <a:lnTo>
                        <a:pt x="568" y="312"/>
                      </a:lnTo>
                      <a:lnTo>
                        <a:pt x="565" y="304"/>
                      </a:lnTo>
                      <a:lnTo>
                        <a:pt x="559" y="296"/>
                      </a:lnTo>
                      <a:lnTo>
                        <a:pt x="710" y="115"/>
                      </a:lnTo>
                      <a:lnTo>
                        <a:pt x="717" y="117"/>
                      </a:lnTo>
                      <a:lnTo>
                        <a:pt x="723" y="119"/>
                      </a:lnTo>
                      <a:lnTo>
                        <a:pt x="730" y="120"/>
                      </a:lnTo>
                      <a:lnTo>
                        <a:pt x="736" y="120"/>
                      </a:lnTo>
                      <a:lnTo>
                        <a:pt x="742" y="120"/>
                      </a:lnTo>
                      <a:lnTo>
                        <a:pt x="749" y="119"/>
                      </a:lnTo>
                      <a:lnTo>
                        <a:pt x="754" y="118"/>
                      </a:lnTo>
                      <a:lnTo>
                        <a:pt x="760" y="116"/>
                      </a:lnTo>
                      <a:lnTo>
                        <a:pt x="765" y="114"/>
                      </a:lnTo>
                      <a:lnTo>
                        <a:pt x="770" y="111"/>
                      </a:lnTo>
                      <a:lnTo>
                        <a:pt x="775" y="106"/>
                      </a:lnTo>
                      <a:lnTo>
                        <a:pt x="779" y="103"/>
                      </a:lnTo>
                      <a:lnTo>
                        <a:pt x="783" y="99"/>
                      </a:lnTo>
                      <a:lnTo>
                        <a:pt x="786" y="95"/>
                      </a:lnTo>
                      <a:lnTo>
                        <a:pt x="790" y="89"/>
                      </a:lnTo>
                      <a:lnTo>
                        <a:pt x="792" y="84"/>
                      </a:lnTo>
                      <a:lnTo>
                        <a:pt x="794" y="79"/>
                      </a:lnTo>
                      <a:lnTo>
                        <a:pt x="795" y="73"/>
                      </a:lnTo>
                      <a:lnTo>
                        <a:pt x="796" y="67"/>
                      </a:lnTo>
                      <a:lnTo>
                        <a:pt x="796" y="60"/>
                      </a:lnTo>
                      <a:lnTo>
                        <a:pt x="796" y="54"/>
                      </a:lnTo>
                      <a:lnTo>
                        <a:pt x="795" y="49"/>
                      </a:lnTo>
                      <a:lnTo>
                        <a:pt x="794" y="43"/>
                      </a:lnTo>
                      <a:lnTo>
                        <a:pt x="792" y="37"/>
                      </a:lnTo>
                      <a:lnTo>
                        <a:pt x="790" y="31"/>
                      </a:lnTo>
                      <a:lnTo>
                        <a:pt x="786" y="27"/>
                      </a:lnTo>
                      <a:lnTo>
                        <a:pt x="783" y="23"/>
                      </a:lnTo>
                      <a:lnTo>
                        <a:pt x="779" y="19"/>
                      </a:lnTo>
                      <a:lnTo>
                        <a:pt x="775" y="14"/>
                      </a:lnTo>
                      <a:lnTo>
                        <a:pt x="770" y="11"/>
                      </a:lnTo>
                      <a:lnTo>
                        <a:pt x="765" y="8"/>
                      </a:lnTo>
                      <a:lnTo>
                        <a:pt x="760" y="5"/>
                      </a:lnTo>
                      <a:lnTo>
                        <a:pt x="754" y="4"/>
                      </a:lnTo>
                      <a:lnTo>
                        <a:pt x="749" y="1"/>
                      </a:lnTo>
                      <a:lnTo>
                        <a:pt x="742" y="0"/>
                      </a:lnTo>
                      <a:lnTo>
                        <a:pt x="736" y="0"/>
                      </a:lnTo>
                      <a:lnTo>
                        <a:pt x="731" y="0"/>
                      </a:lnTo>
                      <a:lnTo>
                        <a:pt x="724" y="1"/>
                      </a:lnTo>
                      <a:lnTo>
                        <a:pt x="719" y="4"/>
                      </a:lnTo>
                      <a:lnTo>
                        <a:pt x="712" y="5"/>
                      </a:lnTo>
                      <a:lnTo>
                        <a:pt x="708" y="8"/>
                      </a:lnTo>
                      <a:lnTo>
                        <a:pt x="703" y="11"/>
                      </a:lnTo>
                      <a:lnTo>
                        <a:pt x="698" y="14"/>
                      </a:lnTo>
                      <a:lnTo>
                        <a:pt x="694" y="19"/>
                      </a:lnTo>
                      <a:lnTo>
                        <a:pt x="690" y="22"/>
                      </a:lnTo>
                      <a:lnTo>
                        <a:pt x="687" y="27"/>
                      </a:lnTo>
                      <a:lnTo>
                        <a:pt x="683" y="31"/>
                      </a:lnTo>
                      <a:lnTo>
                        <a:pt x="681" y="37"/>
                      </a:lnTo>
                      <a:lnTo>
                        <a:pt x="679" y="43"/>
                      </a:lnTo>
                      <a:lnTo>
                        <a:pt x="677" y="49"/>
                      </a:lnTo>
                      <a:lnTo>
                        <a:pt x="676" y="54"/>
                      </a:lnTo>
                      <a:lnTo>
                        <a:pt x="676" y="60"/>
                      </a:lnTo>
                      <a:lnTo>
                        <a:pt x="677" y="70"/>
                      </a:lnTo>
                      <a:lnTo>
                        <a:pt x="679" y="80"/>
                      </a:lnTo>
                      <a:lnTo>
                        <a:pt x="682" y="88"/>
                      </a:lnTo>
                      <a:lnTo>
                        <a:pt x="688" y="96"/>
                      </a:lnTo>
                      <a:lnTo>
                        <a:pt x="537" y="277"/>
                      </a:lnTo>
                      <a:lnTo>
                        <a:pt x="530" y="275"/>
                      </a:lnTo>
                      <a:lnTo>
                        <a:pt x="524" y="272"/>
                      </a:lnTo>
                      <a:lnTo>
                        <a:pt x="517" y="271"/>
                      </a:lnTo>
                      <a:lnTo>
                        <a:pt x="511" y="271"/>
                      </a:lnTo>
                      <a:lnTo>
                        <a:pt x="504" y="271"/>
                      </a:lnTo>
                      <a:lnTo>
                        <a:pt x="496" y="272"/>
                      </a:lnTo>
                      <a:lnTo>
                        <a:pt x="490" y="275"/>
                      </a:lnTo>
                      <a:lnTo>
                        <a:pt x="483" y="278"/>
                      </a:lnTo>
                      <a:lnTo>
                        <a:pt x="478" y="281"/>
                      </a:lnTo>
                      <a:lnTo>
                        <a:pt x="472" y="285"/>
                      </a:lnTo>
                      <a:lnTo>
                        <a:pt x="467" y="291"/>
                      </a:lnTo>
                      <a:lnTo>
                        <a:pt x="463" y="296"/>
                      </a:lnTo>
                      <a:lnTo>
                        <a:pt x="345" y="249"/>
                      </a:lnTo>
                      <a:lnTo>
                        <a:pt x="345" y="245"/>
                      </a:lnTo>
                      <a:lnTo>
                        <a:pt x="345" y="241"/>
                      </a:lnTo>
                      <a:lnTo>
                        <a:pt x="345" y="235"/>
                      </a:lnTo>
                      <a:lnTo>
                        <a:pt x="344" y="229"/>
                      </a:lnTo>
                      <a:lnTo>
                        <a:pt x="343" y="223"/>
                      </a:lnTo>
                      <a:lnTo>
                        <a:pt x="341" y="218"/>
                      </a:lnTo>
                      <a:lnTo>
                        <a:pt x="339" y="212"/>
                      </a:lnTo>
                      <a:lnTo>
                        <a:pt x="335" y="207"/>
                      </a:lnTo>
                      <a:lnTo>
                        <a:pt x="332" y="203"/>
                      </a:lnTo>
                      <a:lnTo>
                        <a:pt x="328" y="199"/>
                      </a:lnTo>
                      <a:lnTo>
                        <a:pt x="324" y="194"/>
                      </a:lnTo>
                      <a:lnTo>
                        <a:pt x="319" y="191"/>
                      </a:lnTo>
                      <a:lnTo>
                        <a:pt x="314" y="188"/>
                      </a:lnTo>
                      <a:lnTo>
                        <a:pt x="309" y="186"/>
                      </a:lnTo>
                      <a:lnTo>
                        <a:pt x="303" y="184"/>
                      </a:lnTo>
                      <a:lnTo>
                        <a:pt x="298" y="182"/>
                      </a:lnTo>
                      <a:lnTo>
                        <a:pt x="291" y="181"/>
                      </a:lnTo>
                      <a:lnTo>
                        <a:pt x="285" y="180"/>
                      </a:lnTo>
                      <a:lnTo>
                        <a:pt x="280" y="181"/>
                      </a:lnTo>
                      <a:lnTo>
                        <a:pt x="273" y="182"/>
                      </a:lnTo>
                      <a:lnTo>
                        <a:pt x="268" y="184"/>
                      </a:lnTo>
                      <a:lnTo>
                        <a:pt x="261" y="186"/>
                      </a:lnTo>
                      <a:lnTo>
                        <a:pt x="257" y="188"/>
                      </a:lnTo>
                      <a:lnTo>
                        <a:pt x="252" y="191"/>
                      </a:lnTo>
                      <a:lnTo>
                        <a:pt x="247" y="194"/>
                      </a:lnTo>
                      <a:lnTo>
                        <a:pt x="243" y="199"/>
                      </a:lnTo>
                      <a:lnTo>
                        <a:pt x="239" y="203"/>
                      </a:lnTo>
                      <a:lnTo>
                        <a:pt x="236" y="207"/>
                      </a:lnTo>
                      <a:lnTo>
                        <a:pt x="232" y="212"/>
                      </a:lnTo>
                      <a:lnTo>
                        <a:pt x="230" y="218"/>
                      </a:lnTo>
                      <a:lnTo>
                        <a:pt x="228" y="223"/>
                      </a:lnTo>
                      <a:lnTo>
                        <a:pt x="226" y="229"/>
                      </a:lnTo>
                      <a:lnTo>
                        <a:pt x="225" y="235"/>
                      </a:lnTo>
                      <a:lnTo>
                        <a:pt x="225" y="241"/>
                      </a:lnTo>
                      <a:lnTo>
                        <a:pt x="226" y="248"/>
                      </a:lnTo>
                      <a:lnTo>
                        <a:pt x="227" y="255"/>
                      </a:lnTo>
                      <a:lnTo>
                        <a:pt x="229" y="262"/>
                      </a:lnTo>
                      <a:lnTo>
                        <a:pt x="231" y="267"/>
                      </a:lnTo>
                      <a:lnTo>
                        <a:pt x="94" y="387"/>
                      </a:lnTo>
                      <a:lnTo>
                        <a:pt x="86" y="383"/>
                      </a:lnTo>
                      <a:lnTo>
                        <a:pt x="78" y="380"/>
                      </a:lnTo>
                      <a:lnTo>
                        <a:pt x="69" y="377"/>
                      </a:lnTo>
                      <a:lnTo>
                        <a:pt x="60" y="376"/>
                      </a:lnTo>
                      <a:lnTo>
                        <a:pt x="54" y="376"/>
                      </a:lnTo>
                      <a:lnTo>
                        <a:pt x="47" y="377"/>
                      </a:lnTo>
                      <a:lnTo>
                        <a:pt x="42" y="379"/>
                      </a:lnTo>
                      <a:lnTo>
                        <a:pt x="36" y="381"/>
                      </a:lnTo>
                      <a:lnTo>
                        <a:pt x="31" y="384"/>
                      </a:lnTo>
                      <a:lnTo>
                        <a:pt x="26" y="387"/>
                      </a:lnTo>
                      <a:lnTo>
                        <a:pt x="21" y="390"/>
                      </a:lnTo>
                      <a:lnTo>
                        <a:pt x="17" y="394"/>
                      </a:lnTo>
                      <a:lnTo>
                        <a:pt x="13" y="398"/>
                      </a:lnTo>
                      <a:lnTo>
                        <a:pt x="10" y="403"/>
                      </a:lnTo>
                      <a:lnTo>
                        <a:pt x="6" y="407"/>
                      </a:lnTo>
                      <a:lnTo>
                        <a:pt x="4" y="413"/>
                      </a:lnTo>
                      <a:lnTo>
                        <a:pt x="2" y="418"/>
                      </a:lnTo>
                      <a:lnTo>
                        <a:pt x="1" y="425"/>
                      </a:lnTo>
                      <a:lnTo>
                        <a:pt x="0" y="430"/>
                      </a:lnTo>
                      <a:lnTo>
                        <a:pt x="0" y="436"/>
                      </a:lnTo>
                      <a:lnTo>
                        <a:pt x="0" y="443"/>
                      </a:lnTo>
                      <a:lnTo>
                        <a:pt x="1" y="448"/>
                      </a:lnTo>
                      <a:lnTo>
                        <a:pt x="2" y="455"/>
                      </a:lnTo>
                      <a:lnTo>
                        <a:pt x="4" y="460"/>
                      </a:lnTo>
                      <a:lnTo>
                        <a:pt x="6" y="465"/>
                      </a:lnTo>
                      <a:lnTo>
                        <a:pt x="10" y="470"/>
                      </a:lnTo>
                      <a:lnTo>
                        <a:pt x="13" y="475"/>
                      </a:lnTo>
                      <a:lnTo>
                        <a:pt x="17" y="479"/>
                      </a:lnTo>
                      <a:lnTo>
                        <a:pt x="21" y="482"/>
                      </a:lnTo>
                      <a:lnTo>
                        <a:pt x="26" y="487"/>
                      </a:lnTo>
                      <a:lnTo>
                        <a:pt x="31" y="489"/>
                      </a:lnTo>
                      <a:lnTo>
                        <a:pt x="36" y="492"/>
                      </a:lnTo>
                      <a:lnTo>
                        <a:pt x="42" y="494"/>
                      </a:lnTo>
                      <a:lnTo>
                        <a:pt x="47" y="495"/>
                      </a:lnTo>
                      <a:lnTo>
                        <a:pt x="54" y="496"/>
                      </a:lnTo>
                      <a:lnTo>
                        <a:pt x="60" y="49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14" name="îṧḻïḑe">
              <a:extLst>
                <a:ext uri="{FF2B5EF4-FFF2-40B4-BE49-F238E27FC236}">
                  <a16:creationId xmlns:a16="http://schemas.microsoft.com/office/drawing/2014/main" xmlns="" id="{F8ACF02D-E543-43E6-AB78-7D9EB47EDB16}"/>
                </a:ext>
              </a:extLst>
            </p:cNvPr>
            <p:cNvSpPr txBox="1"/>
            <p:nvPr/>
          </p:nvSpPr>
          <p:spPr>
            <a:xfrm>
              <a:off x="673100" y="3129835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5" name="îS1iḍê">
              <a:extLst>
                <a:ext uri="{FF2B5EF4-FFF2-40B4-BE49-F238E27FC236}">
                  <a16:creationId xmlns:a16="http://schemas.microsoft.com/office/drawing/2014/main" xmlns="" id="{5C7019DB-7023-4C2E-A5CF-ED5C29171A8F}"/>
                </a:ext>
              </a:extLst>
            </p:cNvPr>
            <p:cNvSpPr txBox="1"/>
            <p:nvPr/>
          </p:nvSpPr>
          <p:spPr>
            <a:xfrm>
              <a:off x="673100" y="3522347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6" name="îŝḻiḋe">
              <a:extLst>
                <a:ext uri="{FF2B5EF4-FFF2-40B4-BE49-F238E27FC236}">
                  <a16:creationId xmlns:a16="http://schemas.microsoft.com/office/drawing/2014/main" xmlns="" id="{658C06DF-D6FC-4BD2-BF27-A9C6AA8ECE7A}"/>
                </a:ext>
              </a:extLst>
            </p:cNvPr>
            <p:cNvSpPr/>
            <p:nvPr/>
          </p:nvSpPr>
          <p:spPr>
            <a:xfrm>
              <a:off x="2778448" y="1474850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 dirty="0"/>
                <a:t>01</a:t>
              </a:r>
            </a:p>
          </p:txBody>
        </p:sp>
        <p:sp>
          <p:nvSpPr>
            <p:cNvPr id="17" name="îṡľiḑé">
              <a:extLst>
                <a:ext uri="{FF2B5EF4-FFF2-40B4-BE49-F238E27FC236}">
                  <a16:creationId xmlns:a16="http://schemas.microsoft.com/office/drawing/2014/main" xmlns="" id="{BD403B49-41ED-41CC-9566-5949944DEEEF}"/>
                </a:ext>
              </a:extLst>
            </p:cNvPr>
            <p:cNvSpPr/>
            <p:nvPr/>
          </p:nvSpPr>
          <p:spPr>
            <a:xfrm>
              <a:off x="2778448" y="5211051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 dirty="0"/>
                <a:t>04</a:t>
              </a:r>
            </a:p>
          </p:txBody>
        </p:sp>
        <p:sp>
          <p:nvSpPr>
            <p:cNvPr id="18" name="ïsļîḓê">
              <a:extLst>
                <a:ext uri="{FF2B5EF4-FFF2-40B4-BE49-F238E27FC236}">
                  <a16:creationId xmlns:a16="http://schemas.microsoft.com/office/drawing/2014/main" xmlns="" id="{4ED7A279-4578-46E2-B55A-E27501CAE281}"/>
                </a:ext>
              </a:extLst>
            </p:cNvPr>
            <p:cNvSpPr/>
            <p:nvPr/>
          </p:nvSpPr>
          <p:spPr>
            <a:xfrm>
              <a:off x="4028502" y="3965649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 dirty="0"/>
                <a:t>03</a:t>
              </a:r>
            </a:p>
          </p:txBody>
        </p:sp>
        <p:sp>
          <p:nvSpPr>
            <p:cNvPr id="19" name="íṩļíďê">
              <a:extLst>
                <a:ext uri="{FF2B5EF4-FFF2-40B4-BE49-F238E27FC236}">
                  <a16:creationId xmlns:a16="http://schemas.microsoft.com/office/drawing/2014/main" xmlns="" id="{8C90AB7F-CAEA-4E47-B728-37E9A09FF930}"/>
                </a:ext>
              </a:extLst>
            </p:cNvPr>
            <p:cNvSpPr/>
            <p:nvPr/>
          </p:nvSpPr>
          <p:spPr>
            <a:xfrm>
              <a:off x="4028502" y="2720249"/>
              <a:ext cx="576000" cy="576000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02</a:t>
              </a:r>
            </a:p>
          </p:txBody>
        </p:sp>
        <p:sp>
          <p:nvSpPr>
            <p:cNvPr id="20" name="ïṡ1îḍé">
              <a:extLst>
                <a:ext uri="{FF2B5EF4-FFF2-40B4-BE49-F238E27FC236}">
                  <a16:creationId xmlns:a16="http://schemas.microsoft.com/office/drawing/2014/main" xmlns="" id="{E34DE167-152D-443C-B24C-0AC8F61A2585}"/>
                </a:ext>
              </a:extLst>
            </p:cNvPr>
            <p:cNvSpPr txBox="1"/>
            <p:nvPr/>
          </p:nvSpPr>
          <p:spPr>
            <a:xfrm>
              <a:off x="3893818" y="1474850"/>
              <a:ext cx="762667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  <p:sp>
          <p:nvSpPr>
            <p:cNvPr id="21" name="ï$ḷïḋe">
              <a:extLst>
                <a:ext uri="{FF2B5EF4-FFF2-40B4-BE49-F238E27FC236}">
                  <a16:creationId xmlns:a16="http://schemas.microsoft.com/office/drawing/2014/main" xmlns="" id="{62C4283B-AFC3-4A1F-BB3A-664F16F1D0BC}"/>
                </a:ext>
              </a:extLst>
            </p:cNvPr>
            <p:cNvSpPr txBox="1"/>
            <p:nvPr/>
          </p:nvSpPr>
          <p:spPr>
            <a:xfrm>
              <a:off x="4693710" y="2731916"/>
              <a:ext cx="682677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  <p:sp>
          <p:nvSpPr>
            <p:cNvPr id="22" name="íṡḷïḓe">
              <a:extLst>
                <a:ext uri="{FF2B5EF4-FFF2-40B4-BE49-F238E27FC236}">
                  <a16:creationId xmlns:a16="http://schemas.microsoft.com/office/drawing/2014/main" xmlns="" id="{9492EF89-C45A-4338-BCB8-944C3AD7C26C}"/>
                </a:ext>
              </a:extLst>
            </p:cNvPr>
            <p:cNvSpPr txBox="1"/>
            <p:nvPr/>
          </p:nvSpPr>
          <p:spPr>
            <a:xfrm>
              <a:off x="4693710" y="3965156"/>
              <a:ext cx="682677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  <p:sp>
          <p:nvSpPr>
            <p:cNvPr id="23" name="îṩlíďè">
              <a:extLst>
                <a:ext uri="{FF2B5EF4-FFF2-40B4-BE49-F238E27FC236}">
                  <a16:creationId xmlns:a16="http://schemas.microsoft.com/office/drawing/2014/main" xmlns="" id="{A26F2622-828A-46F0-BC1F-57099B710462}"/>
                </a:ext>
              </a:extLst>
            </p:cNvPr>
            <p:cNvSpPr txBox="1"/>
            <p:nvPr/>
          </p:nvSpPr>
          <p:spPr>
            <a:xfrm>
              <a:off x="3893818" y="5211051"/>
              <a:ext cx="762667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73473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5B16189-4A1D-435B-A4B9-D0EF4FE35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FBB3D4B-4013-411C-9418-761685932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1F3D43B-A0E3-4249-919B-5FF207E1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65da9c1e-52a1-4b82-93d9-167e6dafeb29" descr="6CQAAB+LCAAAAAAABADtmFtv0zAUx7+Lgbcy5bZu5K1dKEwImGjFRWgPXuK1hsSpEnfaRf3u2G2SHufSeEgbNK32stnn2Oec/znOT3tAL/ndnCAXjSOccI/iaYKjc04i1EPnAXLZIgx7aEhZQNn0XRIv5ilyfz4UbnDnG+WzrzhcEOnLKKc4XP/pVuxzs4+U0WgRZWbGkSGW8C1YMo31Ig2CkECzc8ZJclPcYMq11e9jnogLRnESYS4ufDCWr1C2hVzHOTKW0jkgt8KphybrsPJ4svBkAWrzlBsyzYs45TRmG48LLOpGREg1yZacNqYiLJJw6uNwENIpiwiTEQ9jzmNZ//dxQu9jxtVtkR/h/kzsfyBknhVwTO/Fhdc4TElehhmek0/iojy71YIp3L6QEHN6o1goayZaFnkVRrIcZbOecvJlUc1NdUSuImqlyMteY4Em5JY/rqTSA9azTvymZFbhyANg6FkIj4s7L8tfdUXJGWbz+fo6Jfz7BUl8Ec3wTim/nIPjqs1GEeS+BhY/mk8xqjbKKeaRVdyj2md/VRpuHCdXW/sN9s1WfYpTwJEbtaqF3yvhamyaTtEUDsxEvXBAhibdFPFrh0xPtssa4YrvzFkcxkn7dyY3q+yLOlCfTGYkIrnNhDI+YIEIPcjHYpjQ6YwzkqZywRHlu/pFfA7c3GNptUhn4swXo9Ggf2Z6ZyjP1FjWfWzyC3U/NiV7nd5cuVQ7cuDLLskiB/2g5mlswn/saIps/ZhV5jTPQJF5vbhlOv9Z3ubWvIfY/62b3NYe/s9Z6cSCrGTtHStZOqxk6bGSpbCStbusZB1Y6alYqanfYN+0P8gWfJCtAys9Ays1CQdkaGWl4oEoD1mXWKmvsNIb+60xMmpZyeokK5VGE7CS1WVW0k1ul1npWGEle+9YydZhJVuPlWyFlezdZSX7wEpPxUpN/Qb7pv1BtuGDbB9Y6RlYqUk4IEMrKxUPRHnIusRKJ6X/K3meZ9Wykt1JViqNJmAlu8uspJvcLrNS34as5OwdKzk6rOTosZKjsJKzu6zkHFjpqVipqd9g37Q/yA58kJ0DKz0DKzUJB2RoZaXigSgPWZdY6VRlJW946vVrWcnpJCuVRhOwktNlVtJN7lL8/AG4srIV6CQAAA==">
            <a:extLst>
              <a:ext uri="{FF2B5EF4-FFF2-40B4-BE49-F238E27FC236}">
                <a16:creationId xmlns:a16="http://schemas.microsoft.com/office/drawing/2014/main" xmlns="" id="{1F2C61B9-4ACB-47DE-A2C1-95B584456677}"/>
              </a:ext>
            </a:extLst>
          </p:cNvPr>
          <p:cNvGrpSpPr>
            <a:grpSpLocks noChangeAspect="1"/>
          </p:cNvGrpSpPr>
          <p:nvPr/>
        </p:nvGrpSpPr>
        <p:grpSpPr>
          <a:xfrm>
            <a:off x="2480387" y="1096347"/>
            <a:ext cx="7231226" cy="4665306"/>
            <a:chOff x="2500604" y="1045029"/>
            <a:chExt cx="7231226" cy="4665306"/>
          </a:xfrm>
        </p:grpSpPr>
        <p:sp>
          <p:nvSpPr>
            <p:cNvPr id="6" name="AreaShape">
              <a:extLst>
                <a:ext uri="{FF2B5EF4-FFF2-40B4-BE49-F238E27FC236}">
                  <a16:creationId xmlns:a16="http://schemas.microsoft.com/office/drawing/2014/main" xmlns="" id="{70E5D55A-C528-4409-9ACC-3BD42C5B2DA7}"/>
                </a:ext>
              </a:extLst>
            </p:cNvPr>
            <p:cNvSpPr/>
            <p:nvPr/>
          </p:nvSpPr>
          <p:spPr>
            <a:xfrm>
              <a:off x="2500604" y="1045029"/>
              <a:ext cx="7231226" cy="466530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7" name="ExtraShape">
              <a:extLst>
                <a:ext uri="{FF2B5EF4-FFF2-40B4-BE49-F238E27FC236}">
                  <a16:creationId xmlns:a16="http://schemas.microsoft.com/office/drawing/2014/main" xmlns="" id="{1B97E0A5-1982-4CAC-81DA-BA15BCC614FD}"/>
                </a:ext>
              </a:extLst>
            </p:cNvPr>
            <p:cNvCxnSpPr/>
            <p:nvPr/>
          </p:nvCxnSpPr>
          <p:spPr>
            <a:xfrm>
              <a:off x="3111500" y="2609707"/>
              <a:ext cx="59690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ExtraShape">
              <a:extLst>
                <a:ext uri="{FF2B5EF4-FFF2-40B4-BE49-F238E27FC236}">
                  <a16:creationId xmlns:a16="http://schemas.microsoft.com/office/drawing/2014/main" xmlns="" id="{A3408D28-61AA-4CB5-9AFF-0AAB80359617}"/>
                </a:ext>
              </a:extLst>
            </p:cNvPr>
            <p:cNvCxnSpPr/>
            <p:nvPr/>
          </p:nvCxnSpPr>
          <p:spPr>
            <a:xfrm>
              <a:off x="3111500" y="3047587"/>
              <a:ext cx="59690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ExtraShape">
              <a:extLst>
                <a:ext uri="{FF2B5EF4-FFF2-40B4-BE49-F238E27FC236}">
                  <a16:creationId xmlns:a16="http://schemas.microsoft.com/office/drawing/2014/main" xmlns="" id="{8D44EF01-6F55-4F6B-91F6-BC4D203FAD52}"/>
                </a:ext>
              </a:extLst>
            </p:cNvPr>
            <p:cNvCxnSpPr/>
            <p:nvPr/>
          </p:nvCxnSpPr>
          <p:spPr>
            <a:xfrm>
              <a:off x="3111500" y="3485468"/>
              <a:ext cx="59690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ExtraShape">
              <a:extLst>
                <a:ext uri="{FF2B5EF4-FFF2-40B4-BE49-F238E27FC236}">
                  <a16:creationId xmlns:a16="http://schemas.microsoft.com/office/drawing/2014/main" xmlns="" id="{D73052E2-315A-4963-B63D-A0D9EF231EFC}"/>
                </a:ext>
              </a:extLst>
            </p:cNvPr>
            <p:cNvCxnSpPr/>
            <p:nvPr/>
          </p:nvCxnSpPr>
          <p:spPr>
            <a:xfrm>
              <a:off x="3111500" y="3923348"/>
              <a:ext cx="596900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lativeShape1">
              <a:extLst>
                <a:ext uri="{FF2B5EF4-FFF2-40B4-BE49-F238E27FC236}">
                  <a16:creationId xmlns:a16="http://schemas.microsoft.com/office/drawing/2014/main" xmlns="" id="{BAF20D25-04A9-4189-B0F3-8BF269B78B86}"/>
                </a:ext>
              </a:extLst>
            </p:cNvPr>
            <p:cNvSpPr/>
            <p:nvPr/>
          </p:nvSpPr>
          <p:spPr>
            <a:xfrm>
              <a:off x="4534076" y="1743052"/>
              <a:ext cx="403311" cy="26351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ValueShape1">
              <a:extLst>
                <a:ext uri="{FF2B5EF4-FFF2-40B4-BE49-F238E27FC236}">
                  <a16:creationId xmlns:a16="http://schemas.microsoft.com/office/drawing/2014/main" xmlns="" id="{777948B8-0AE8-48B8-A5F7-09C55258816C}"/>
                </a:ext>
              </a:extLst>
            </p:cNvPr>
            <p:cNvSpPr/>
            <p:nvPr/>
          </p:nvSpPr>
          <p:spPr>
            <a:xfrm>
              <a:off x="4534076" y="3218763"/>
              <a:ext cx="403311" cy="115948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ValueBack1">
              <a:extLst>
                <a:ext uri="{FF2B5EF4-FFF2-40B4-BE49-F238E27FC236}">
                  <a16:creationId xmlns:a16="http://schemas.microsoft.com/office/drawing/2014/main" xmlns="" id="{B7E881D9-2F4B-445D-841A-7664DEE9CC5F}"/>
                </a:ext>
              </a:extLst>
            </p:cNvPr>
            <p:cNvSpPr/>
            <p:nvPr/>
          </p:nvSpPr>
          <p:spPr>
            <a:xfrm>
              <a:off x="4461989" y="4007734"/>
              <a:ext cx="547485" cy="54748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SorbShape1">
              <a:extLst>
                <a:ext uri="{FF2B5EF4-FFF2-40B4-BE49-F238E27FC236}">
                  <a16:creationId xmlns:a16="http://schemas.microsoft.com/office/drawing/2014/main" xmlns="" id="{DD52A8A0-9679-4C1B-8F1F-072BD401A6EC}"/>
                </a:ext>
              </a:extLst>
            </p:cNvPr>
            <p:cNvSpPr/>
            <p:nvPr/>
          </p:nvSpPr>
          <p:spPr bwMode="auto">
            <a:xfrm>
              <a:off x="4484639" y="2527004"/>
              <a:ext cx="502185" cy="576466"/>
            </a:xfrm>
            <a:custGeom>
              <a:avLst/>
              <a:gdLst>
                <a:gd name="T0" fmla="*/ 571 w 571"/>
                <a:gd name="T1" fmla="*/ 285 h 656"/>
                <a:gd name="T2" fmla="*/ 286 w 571"/>
                <a:gd name="T3" fmla="*/ 0 h 656"/>
                <a:gd name="T4" fmla="*/ 0 w 571"/>
                <a:gd name="T5" fmla="*/ 285 h 656"/>
                <a:gd name="T6" fmla="*/ 110 w 571"/>
                <a:gd name="T7" fmla="*/ 510 h 656"/>
                <a:gd name="T8" fmla="*/ 286 w 571"/>
                <a:gd name="T9" fmla="*/ 656 h 656"/>
                <a:gd name="T10" fmla="*/ 461 w 571"/>
                <a:gd name="T11" fmla="*/ 510 h 656"/>
                <a:gd name="T12" fmla="*/ 571 w 571"/>
                <a:gd name="T13" fmla="*/ 285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1" h="656">
                  <a:moveTo>
                    <a:pt x="571" y="285"/>
                  </a:moveTo>
                  <a:cubicBezTo>
                    <a:pt x="571" y="128"/>
                    <a:pt x="443" y="0"/>
                    <a:pt x="286" y="0"/>
                  </a:cubicBezTo>
                  <a:cubicBezTo>
                    <a:pt x="128" y="0"/>
                    <a:pt x="0" y="128"/>
                    <a:pt x="0" y="285"/>
                  </a:cubicBezTo>
                  <a:cubicBezTo>
                    <a:pt x="0" y="377"/>
                    <a:pt x="43" y="458"/>
                    <a:pt x="110" y="510"/>
                  </a:cubicBezTo>
                  <a:cubicBezTo>
                    <a:pt x="286" y="656"/>
                    <a:pt x="286" y="656"/>
                    <a:pt x="286" y="656"/>
                  </a:cubicBezTo>
                  <a:cubicBezTo>
                    <a:pt x="461" y="510"/>
                    <a:pt x="461" y="510"/>
                    <a:pt x="461" y="510"/>
                  </a:cubicBezTo>
                  <a:cubicBezTo>
                    <a:pt x="528" y="458"/>
                    <a:pt x="571" y="377"/>
                    <a:pt x="571" y="28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conShape1">
              <a:extLst>
                <a:ext uri="{FF2B5EF4-FFF2-40B4-BE49-F238E27FC236}">
                  <a16:creationId xmlns:a16="http://schemas.microsoft.com/office/drawing/2014/main" xmlns="" id="{1567C0F1-27BA-45A5-99A5-8BAC611D9C82}"/>
                </a:ext>
              </a:extLst>
            </p:cNvPr>
            <p:cNvSpPr/>
            <p:nvPr/>
          </p:nvSpPr>
          <p:spPr bwMode="auto">
            <a:xfrm>
              <a:off x="4616137" y="4153696"/>
              <a:ext cx="239521" cy="276594"/>
            </a:xfrm>
            <a:custGeom>
              <a:avLst/>
              <a:gdLst>
                <a:gd name="T0" fmla="*/ 5616 w 5616"/>
                <a:gd name="T1" fmla="*/ 4292 h 6495"/>
                <a:gd name="T2" fmla="*/ 5616 w 5616"/>
                <a:gd name="T3" fmla="*/ 3970 h 6495"/>
                <a:gd name="T4" fmla="*/ 3336 w 5616"/>
                <a:gd name="T5" fmla="*/ 2384 h 6495"/>
                <a:gd name="T6" fmla="*/ 3387 w 5616"/>
                <a:gd name="T7" fmla="*/ 901 h 6495"/>
                <a:gd name="T8" fmla="*/ 2788 w 5616"/>
                <a:gd name="T9" fmla="*/ 0 h 6495"/>
                <a:gd name="T10" fmla="*/ 2229 w 5616"/>
                <a:gd name="T11" fmla="*/ 901 h 6495"/>
                <a:gd name="T12" fmla="*/ 2280 w 5616"/>
                <a:gd name="T13" fmla="*/ 2384 h 6495"/>
                <a:gd name="T14" fmla="*/ 0 w 5616"/>
                <a:gd name="T15" fmla="*/ 3970 h 6495"/>
                <a:gd name="T16" fmla="*/ 0 w 5616"/>
                <a:gd name="T17" fmla="*/ 4292 h 6495"/>
                <a:gd name="T18" fmla="*/ 2332 w 5616"/>
                <a:gd name="T19" fmla="*/ 3859 h 6495"/>
                <a:gd name="T20" fmla="*/ 2391 w 5616"/>
                <a:gd name="T21" fmla="*/ 5555 h 6495"/>
                <a:gd name="T22" fmla="*/ 1540 w 5616"/>
                <a:gd name="T23" fmla="*/ 6148 h 6495"/>
                <a:gd name="T24" fmla="*/ 1540 w 5616"/>
                <a:gd name="T25" fmla="*/ 6293 h 6495"/>
                <a:gd name="T26" fmla="*/ 2465 w 5616"/>
                <a:gd name="T27" fmla="*/ 6293 h 6495"/>
                <a:gd name="T28" fmla="*/ 2794 w 5616"/>
                <a:gd name="T29" fmla="*/ 6490 h 6495"/>
                <a:gd name="T30" fmla="*/ 3151 w 5616"/>
                <a:gd name="T31" fmla="*/ 6293 h 6495"/>
                <a:gd name="T32" fmla="*/ 4076 w 5616"/>
                <a:gd name="T33" fmla="*/ 6293 h 6495"/>
                <a:gd name="T34" fmla="*/ 4076 w 5616"/>
                <a:gd name="T35" fmla="*/ 6148 h 6495"/>
                <a:gd name="T36" fmla="*/ 3225 w 5616"/>
                <a:gd name="T37" fmla="*/ 5555 h 6495"/>
                <a:gd name="T38" fmla="*/ 3284 w 5616"/>
                <a:gd name="T39" fmla="*/ 3859 h 6495"/>
                <a:gd name="T40" fmla="*/ 5616 w 5616"/>
                <a:gd name="T41" fmla="*/ 4292 h 6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16" h="6495">
                  <a:moveTo>
                    <a:pt x="5616" y="4292"/>
                  </a:moveTo>
                  <a:lnTo>
                    <a:pt x="5616" y="3970"/>
                  </a:lnTo>
                  <a:lnTo>
                    <a:pt x="3336" y="2384"/>
                  </a:lnTo>
                  <a:lnTo>
                    <a:pt x="3387" y="901"/>
                  </a:lnTo>
                  <a:cubicBezTo>
                    <a:pt x="3361" y="124"/>
                    <a:pt x="2861" y="0"/>
                    <a:pt x="2788" y="0"/>
                  </a:cubicBezTo>
                  <a:cubicBezTo>
                    <a:pt x="2715" y="0"/>
                    <a:pt x="2221" y="164"/>
                    <a:pt x="2229" y="901"/>
                  </a:cubicBezTo>
                  <a:lnTo>
                    <a:pt x="2280" y="2384"/>
                  </a:lnTo>
                  <a:lnTo>
                    <a:pt x="0" y="3970"/>
                  </a:lnTo>
                  <a:lnTo>
                    <a:pt x="0" y="4292"/>
                  </a:lnTo>
                  <a:lnTo>
                    <a:pt x="2332" y="3859"/>
                  </a:lnTo>
                  <a:lnTo>
                    <a:pt x="2391" y="5555"/>
                  </a:lnTo>
                  <a:lnTo>
                    <a:pt x="1540" y="6148"/>
                  </a:lnTo>
                  <a:lnTo>
                    <a:pt x="1540" y="6293"/>
                  </a:lnTo>
                  <a:lnTo>
                    <a:pt x="2465" y="6293"/>
                  </a:lnTo>
                  <a:cubicBezTo>
                    <a:pt x="2532" y="6407"/>
                    <a:pt x="2653" y="6485"/>
                    <a:pt x="2794" y="6490"/>
                  </a:cubicBezTo>
                  <a:cubicBezTo>
                    <a:pt x="2945" y="6495"/>
                    <a:pt x="3080" y="6415"/>
                    <a:pt x="3151" y="6293"/>
                  </a:cubicBezTo>
                  <a:lnTo>
                    <a:pt x="4076" y="6293"/>
                  </a:lnTo>
                  <a:lnTo>
                    <a:pt x="4076" y="6148"/>
                  </a:lnTo>
                  <a:lnTo>
                    <a:pt x="3225" y="5555"/>
                  </a:lnTo>
                  <a:lnTo>
                    <a:pt x="3284" y="3859"/>
                  </a:lnTo>
                  <a:lnTo>
                    <a:pt x="5616" y="429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ValueText1">
              <a:extLst>
                <a:ext uri="{FF2B5EF4-FFF2-40B4-BE49-F238E27FC236}">
                  <a16:creationId xmlns:a16="http://schemas.microsoft.com/office/drawing/2014/main" xmlns="" id="{1A696E3C-F96B-4A27-B3BD-C3DFCE7430D9}"/>
                </a:ext>
              </a:extLst>
            </p:cNvPr>
            <p:cNvSpPr txBox="1"/>
            <p:nvPr/>
          </p:nvSpPr>
          <p:spPr>
            <a:xfrm>
              <a:off x="4611605" y="2726667"/>
              <a:ext cx="248253" cy="177139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44%</a:t>
              </a:r>
            </a:p>
          </p:txBody>
        </p:sp>
        <p:sp>
          <p:nvSpPr>
            <p:cNvPr id="17" name="RelativeShape2">
              <a:extLst>
                <a:ext uri="{FF2B5EF4-FFF2-40B4-BE49-F238E27FC236}">
                  <a16:creationId xmlns:a16="http://schemas.microsoft.com/office/drawing/2014/main" xmlns="" id="{DA0EB578-A336-4CB3-ACAB-0625E66720C7}"/>
                </a:ext>
              </a:extLst>
            </p:cNvPr>
            <p:cNvSpPr/>
            <p:nvPr/>
          </p:nvSpPr>
          <p:spPr>
            <a:xfrm>
              <a:off x="5440478" y="1743052"/>
              <a:ext cx="403311" cy="26351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ValueShape2">
              <a:extLst>
                <a:ext uri="{FF2B5EF4-FFF2-40B4-BE49-F238E27FC236}">
                  <a16:creationId xmlns:a16="http://schemas.microsoft.com/office/drawing/2014/main" xmlns="" id="{37C4C4AD-0B4C-4F51-97AD-D02EF270F8A9}"/>
                </a:ext>
              </a:extLst>
            </p:cNvPr>
            <p:cNvSpPr/>
            <p:nvPr/>
          </p:nvSpPr>
          <p:spPr>
            <a:xfrm>
              <a:off x="5440478" y="2480908"/>
              <a:ext cx="403311" cy="189734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ValueBack2">
              <a:extLst>
                <a:ext uri="{FF2B5EF4-FFF2-40B4-BE49-F238E27FC236}">
                  <a16:creationId xmlns:a16="http://schemas.microsoft.com/office/drawing/2014/main" xmlns="" id="{F6845C6C-1922-414C-A2C2-6C8577A41B9E}"/>
                </a:ext>
              </a:extLst>
            </p:cNvPr>
            <p:cNvSpPr/>
            <p:nvPr/>
          </p:nvSpPr>
          <p:spPr>
            <a:xfrm>
              <a:off x="5368835" y="4007734"/>
              <a:ext cx="547485" cy="54748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SorbShape2">
              <a:extLst>
                <a:ext uri="{FF2B5EF4-FFF2-40B4-BE49-F238E27FC236}">
                  <a16:creationId xmlns:a16="http://schemas.microsoft.com/office/drawing/2014/main" xmlns="" id="{EB6B5976-69E6-49E2-B557-B780EC066CFC}"/>
                </a:ext>
              </a:extLst>
            </p:cNvPr>
            <p:cNvSpPr/>
            <p:nvPr/>
          </p:nvSpPr>
          <p:spPr bwMode="auto">
            <a:xfrm>
              <a:off x="5391041" y="1789149"/>
              <a:ext cx="502185" cy="576466"/>
            </a:xfrm>
            <a:custGeom>
              <a:avLst/>
              <a:gdLst>
                <a:gd name="T0" fmla="*/ 571 w 571"/>
                <a:gd name="T1" fmla="*/ 285 h 656"/>
                <a:gd name="T2" fmla="*/ 286 w 571"/>
                <a:gd name="T3" fmla="*/ 0 h 656"/>
                <a:gd name="T4" fmla="*/ 0 w 571"/>
                <a:gd name="T5" fmla="*/ 285 h 656"/>
                <a:gd name="T6" fmla="*/ 110 w 571"/>
                <a:gd name="T7" fmla="*/ 510 h 656"/>
                <a:gd name="T8" fmla="*/ 286 w 571"/>
                <a:gd name="T9" fmla="*/ 656 h 656"/>
                <a:gd name="T10" fmla="*/ 461 w 571"/>
                <a:gd name="T11" fmla="*/ 510 h 656"/>
                <a:gd name="T12" fmla="*/ 571 w 571"/>
                <a:gd name="T13" fmla="*/ 285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1" h="656">
                  <a:moveTo>
                    <a:pt x="571" y="285"/>
                  </a:moveTo>
                  <a:cubicBezTo>
                    <a:pt x="571" y="128"/>
                    <a:pt x="443" y="0"/>
                    <a:pt x="286" y="0"/>
                  </a:cubicBezTo>
                  <a:cubicBezTo>
                    <a:pt x="128" y="0"/>
                    <a:pt x="0" y="128"/>
                    <a:pt x="0" y="285"/>
                  </a:cubicBezTo>
                  <a:cubicBezTo>
                    <a:pt x="0" y="377"/>
                    <a:pt x="43" y="458"/>
                    <a:pt x="110" y="510"/>
                  </a:cubicBezTo>
                  <a:cubicBezTo>
                    <a:pt x="286" y="656"/>
                    <a:pt x="286" y="656"/>
                    <a:pt x="286" y="656"/>
                  </a:cubicBezTo>
                  <a:cubicBezTo>
                    <a:pt x="461" y="510"/>
                    <a:pt x="461" y="510"/>
                    <a:pt x="461" y="510"/>
                  </a:cubicBezTo>
                  <a:cubicBezTo>
                    <a:pt x="528" y="458"/>
                    <a:pt x="571" y="377"/>
                    <a:pt x="571" y="28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conShape2">
              <a:extLst>
                <a:ext uri="{FF2B5EF4-FFF2-40B4-BE49-F238E27FC236}">
                  <a16:creationId xmlns:a16="http://schemas.microsoft.com/office/drawing/2014/main" xmlns="" id="{F09F6606-9C65-4E99-A9B4-DA60C986E720}"/>
                </a:ext>
              </a:extLst>
            </p:cNvPr>
            <p:cNvSpPr/>
            <p:nvPr/>
          </p:nvSpPr>
          <p:spPr bwMode="auto">
            <a:xfrm>
              <a:off x="5518246" y="4153696"/>
              <a:ext cx="239521" cy="276594"/>
            </a:xfrm>
            <a:custGeom>
              <a:avLst/>
              <a:gdLst>
                <a:gd name="T0" fmla="*/ 5616 w 5616"/>
                <a:gd name="T1" fmla="*/ 4292 h 6495"/>
                <a:gd name="T2" fmla="*/ 5616 w 5616"/>
                <a:gd name="T3" fmla="*/ 3970 h 6495"/>
                <a:gd name="T4" fmla="*/ 3336 w 5616"/>
                <a:gd name="T5" fmla="*/ 2384 h 6495"/>
                <a:gd name="T6" fmla="*/ 3387 w 5616"/>
                <a:gd name="T7" fmla="*/ 901 h 6495"/>
                <a:gd name="T8" fmla="*/ 2788 w 5616"/>
                <a:gd name="T9" fmla="*/ 0 h 6495"/>
                <a:gd name="T10" fmla="*/ 2229 w 5616"/>
                <a:gd name="T11" fmla="*/ 901 h 6495"/>
                <a:gd name="T12" fmla="*/ 2280 w 5616"/>
                <a:gd name="T13" fmla="*/ 2384 h 6495"/>
                <a:gd name="T14" fmla="*/ 0 w 5616"/>
                <a:gd name="T15" fmla="*/ 3970 h 6495"/>
                <a:gd name="T16" fmla="*/ 0 w 5616"/>
                <a:gd name="T17" fmla="*/ 4292 h 6495"/>
                <a:gd name="T18" fmla="*/ 2332 w 5616"/>
                <a:gd name="T19" fmla="*/ 3859 h 6495"/>
                <a:gd name="T20" fmla="*/ 2391 w 5616"/>
                <a:gd name="T21" fmla="*/ 5555 h 6495"/>
                <a:gd name="T22" fmla="*/ 1540 w 5616"/>
                <a:gd name="T23" fmla="*/ 6148 h 6495"/>
                <a:gd name="T24" fmla="*/ 1540 w 5616"/>
                <a:gd name="T25" fmla="*/ 6293 h 6495"/>
                <a:gd name="T26" fmla="*/ 2465 w 5616"/>
                <a:gd name="T27" fmla="*/ 6293 h 6495"/>
                <a:gd name="T28" fmla="*/ 2794 w 5616"/>
                <a:gd name="T29" fmla="*/ 6490 h 6495"/>
                <a:gd name="T30" fmla="*/ 3151 w 5616"/>
                <a:gd name="T31" fmla="*/ 6293 h 6495"/>
                <a:gd name="T32" fmla="*/ 4076 w 5616"/>
                <a:gd name="T33" fmla="*/ 6293 h 6495"/>
                <a:gd name="T34" fmla="*/ 4076 w 5616"/>
                <a:gd name="T35" fmla="*/ 6148 h 6495"/>
                <a:gd name="T36" fmla="*/ 3225 w 5616"/>
                <a:gd name="T37" fmla="*/ 5555 h 6495"/>
                <a:gd name="T38" fmla="*/ 3284 w 5616"/>
                <a:gd name="T39" fmla="*/ 3859 h 6495"/>
                <a:gd name="T40" fmla="*/ 5616 w 5616"/>
                <a:gd name="T41" fmla="*/ 4292 h 6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16" h="6495">
                  <a:moveTo>
                    <a:pt x="5616" y="4292"/>
                  </a:moveTo>
                  <a:lnTo>
                    <a:pt x="5616" y="3970"/>
                  </a:lnTo>
                  <a:lnTo>
                    <a:pt x="3336" y="2384"/>
                  </a:lnTo>
                  <a:lnTo>
                    <a:pt x="3387" y="901"/>
                  </a:lnTo>
                  <a:cubicBezTo>
                    <a:pt x="3361" y="124"/>
                    <a:pt x="2861" y="0"/>
                    <a:pt x="2788" y="0"/>
                  </a:cubicBezTo>
                  <a:cubicBezTo>
                    <a:pt x="2715" y="0"/>
                    <a:pt x="2221" y="164"/>
                    <a:pt x="2229" y="901"/>
                  </a:cubicBezTo>
                  <a:lnTo>
                    <a:pt x="2280" y="2384"/>
                  </a:lnTo>
                  <a:lnTo>
                    <a:pt x="0" y="3970"/>
                  </a:lnTo>
                  <a:lnTo>
                    <a:pt x="0" y="4292"/>
                  </a:lnTo>
                  <a:lnTo>
                    <a:pt x="2332" y="3859"/>
                  </a:lnTo>
                  <a:lnTo>
                    <a:pt x="2391" y="5555"/>
                  </a:lnTo>
                  <a:lnTo>
                    <a:pt x="1540" y="6148"/>
                  </a:lnTo>
                  <a:lnTo>
                    <a:pt x="1540" y="6293"/>
                  </a:lnTo>
                  <a:lnTo>
                    <a:pt x="2465" y="6293"/>
                  </a:lnTo>
                  <a:cubicBezTo>
                    <a:pt x="2532" y="6407"/>
                    <a:pt x="2653" y="6485"/>
                    <a:pt x="2794" y="6490"/>
                  </a:cubicBezTo>
                  <a:cubicBezTo>
                    <a:pt x="2945" y="6495"/>
                    <a:pt x="3080" y="6415"/>
                    <a:pt x="3151" y="6293"/>
                  </a:cubicBezTo>
                  <a:lnTo>
                    <a:pt x="4076" y="6293"/>
                  </a:lnTo>
                  <a:lnTo>
                    <a:pt x="4076" y="6148"/>
                  </a:lnTo>
                  <a:lnTo>
                    <a:pt x="3225" y="5555"/>
                  </a:lnTo>
                  <a:lnTo>
                    <a:pt x="3284" y="3859"/>
                  </a:lnTo>
                  <a:lnTo>
                    <a:pt x="5616" y="429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ValueText2">
              <a:extLst>
                <a:ext uri="{FF2B5EF4-FFF2-40B4-BE49-F238E27FC236}">
                  <a16:creationId xmlns:a16="http://schemas.microsoft.com/office/drawing/2014/main" xmlns="" id="{10C75827-75EF-4A55-BE64-36F9EA2F0B1A}"/>
                </a:ext>
              </a:extLst>
            </p:cNvPr>
            <p:cNvSpPr txBox="1"/>
            <p:nvPr/>
          </p:nvSpPr>
          <p:spPr>
            <a:xfrm>
              <a:off x="5518007" y="1988812"/>
              <a:ext cx="248253" cy="177139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72%</a:t>
              </a:r>
            </a:p>
          </p:txBody>
        </p:sp>
        <p:sp>
          <p:nvSpPr>
            <p:cNvPr id="23" name="RelativeShape3">
              <a:extLst>
                <a:ext uri="{FF2B5EF4-FFF2-40B4-BE49-F238E27FC236}">
                  <a16:creationId xmlns:a16="http://schemas.microsoft.com/office/drawing/2014/main" xmlns="" id="{B73EE638-FD9D-49AD-9A82-4689409D4E57}"/>
                </a:ext>
              </a:extLst>
            </p:cNvPr>
            <p:cNvSpPr/>
            <p:nvPr/>
          </p:nvSpPr>
          <p:spPr>
            <a:xfrm>
              <a:off x="6346880" y="1743052"/>
              <a:ext cx="403311" cy="26351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ValueShape3">
              <a:extLst>
                <a:ext uri="{FF2B5EF4-FFF2-40B4-BE49-F238E27FC236}">
                  <a16:creationId xmlns:a16="http://schemas.microsoft.com/office/drawing/2014/main" xmlns="" id="{DFDD4B34-6056-4BA8-BE8E-2079217F961C}"/>
                </a:ext>
              </a:extLst>
            </p:cNvPr>
            <p:cNvSpPr/>
            <p:nvPr/>
          </p:nvSpPr>
          <p:spPr>
            <a:xfrm>
              <a:off x="6346880" y="3007947"/>
              <a:ext cx="403311" cy="137030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ValueBack3">
              <a:extLst>
                <a:ext uri="{FF2B5EF4-FFF2-40B4-BE49-F238E27FC236}">
                  <a16:creationId xmlns:a16="http://schemas.microsoft.com/office/drawing/2014/main" xmlns="" id="{D51ABB74-CD7B-4D5F-9F9E-114FE296FE08}"/>
                </a:ext>
              </a:extLst>
            </p:cNvPr>
            <p:cNvSpPr/>
            <p:nvPr/>
          </p:nvSpPr>
          <p:spPr>
            <a:xfrm>
              <a:off x="6275681" y="4007734"/>
              <a:ext cx="547485" cy="54748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SorbShape3">
              <a:extLst>
                <a:ext uri="{FF2B5EF4-FFF2-40B4-BE49-F238E27FC236}">
                  <a16:creationId xmlns:a16="http://schemas.microsoft.com/office/drawing/2014/main" xmlns="" id="{4888C316-6028-44ED-85FC-B9042FF64367}"/>
                </a:ext>
              </a:extLst>
            </p:cNvPr>
            <p:cNvSpPr/>
            <p:nvPr/>
          </p:nvSpPr>
          <p:spPr bwMode="auto">
            <a:xfrm>
              <a:off x="6297443" y="2316188"/>
              <a:ext cx="502185" cy="576466"/>
            </a:xfrm>
            <a:custGeom>
              <a:avLst/>
              <a:gdLst>
                <a:gd name="T0" fmla="*/ 571 w 571"/>
                <a:gd name="T1" fmla="*/ 285 h 656"/>
                <a:gd name="T2" fmla="*/ 286 w 571"/>
                <a:gd name="T3" fmla="*/ 0 h 656"/>
                <a:gd name="T4" fmla="*/ 0 w 571"/>
                <a:gd name="T5" fmla="*/ 285 h 656"/>
                <a:gd name="T6" fmla="*/ 110 w 571"/>
                <a:gd name="T7" fmla="*/ 510 h 656"/>
                <a:gd name="T8" fmla="*/ 286 w 571"/>
                <a:gd name="T9" fmla="*/ 656 h 656"/>
                <a:gd name="T10" fmla="*/ 461 w 571"/>
                <a:gd name="T11" fmla="*/ 510 h 656"/>
                <a:gd name="T12" fmla="*/ 571 w 571"/>
                <a:gd name="T13" fmla="*/ 285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1" h="656">
                  <a:moveTo>
                    <a:pt x="571" y="285"/>
                  </a:moveTo>
                  <a:cubicBezTo>
                    <a:pt x="571" y="128"/>
                    <a:pt x="443" y="0"/>
                    <a:pt x="286" y="0"/>
                  </a:cubicBezTo>
                  <a:cubicBezTo>
                    <a:pt x="128" y="0"/>
                    <a:pt x="0" y="128"/>
                    <a:pt x="0" y="285"/>
                  </a:cubicBezTo>
                  <a:cubicBezTo>
                    <a:pt x="0" y="377"/>
                    <a:pt x="43" y="458"/>
                    <a:pt x="110" y="510"/>
                  </a:cubicBezTo>
                  <a:cubicBezTo>
                    <a:pt x="286" y="656"/>
                    <a:pt x="286" y="656"/>
                    <a:pt x="286" y="656"/>
                  </a:cubicBezTo>
                  <a:cubicBezTo>
                    <a:pt x="461" y="510"/>
                    <a:pt x="461" y="510"/>
                    <a:pt x="461" y="510"/>
                  </a:cubicBezTo>
                  <a:cubicBezTo>
                    <a:pt x="528" y="458"/>
                    <a:pt x="571" y="377"/>
                    <a:pt x="571" y="28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conShape3">
              <a:extLst>
                <a:ext uri="{FF2B5EF4-FFF2-40B4-BE49-F238E27FC236}">
                  <a16:creationId xmlns:a16="http://schemas.microsoft.com/office/drawing/2014/main" xmlns="" id="{8DA22D32-5A1B-4B95-86E3-5A31063F117F}"/>
                </a:ext>
              </a:extLst>
            </p:cNvPr>
            <p:cNvSpPr/>
            <p:nvPr/>
          </p:nvSpPr>
          <p:spPr bwMode="auto">
            <a:xfrm>
              <a:off x="6420355" y="4153696"/>
              <a:ext cx="239521" cy="276594"/>
            </a:xfrm>
            <a:custGeom>
              <a:avLst/>
              <a:gdLst>
                <a:gd name="T0" fmla="*/ 5616 w 5616"/>
                <a:gd name="T1" fmla="*/ 4292 h 6495"/>
                <a:gd name="T2" fmla="*/ 5616 w 5616"/>
                <a:gd name="T3" fmla="*/ 3970 h 6495"/>
                <a:gd name="T4" fmla="*/ 3336 w 5616"/>
                <a:gd name="T5" fmla="*/ 2384 h 6495"/>
                <a:gd name="T6" fmla="*/ 3387 w 5616"/>
                <a:gd name="T7" fmla="*/ 901 h 6495"/>
                <a:gd name="T8" fmla="*/ 2788 w 5616"/>
                <a:gd name="T9" fmla="*/ 0 h 6495"/>
                <a:gd name="T10" fmla="*/ 2229 w 5616"/>
                <a:gd name="T11" fmla="*/ 901 h 6495"/>
                <a:gd name="T12" fmla="*/ 2280 w 5616"/>
                <a:gd name="T13" fmla="*/ 2384 h 6495"/>
                <a:gd name="T14" fmla="*/ 0 w 5616"/>
                <a:gd name="T15" fmla="*/ 3970 h 6495"/>
                <a:gd name="T16" fmla="*/ 0 w 5616"/>
                <a:gd name="T17" fmla="*/ 4292 h 6495"/>
                <a:gd name="T18" fmla="*/ 2332 w 5616"/>
                <a:gd name="T19" fmla="*/ 3859 h 6495"/>
                <a:gd name="T20" fmla="*/ 2391 w 5616"/>
                <a:gd name="T21" fmla="*/ 5555 h 6495"/>
                <a:gd name="T22" fmla="*/ 1540 w 5616"/>
                <a:gd name="T23" fmla="*/ 6148 h 6495"/>
                <a:gd name="T24" fmla="*/ 1540 w 5616"/>
                <a:gd name="T25" fmla="*/ 6293 h 6495"/>
                <a:gd name="T26" fmla="*/ 2465 w 5616"/>
                <a:gd name="T27" fmla="*/ 6293 h 6495"/>
                <a:gd name="T28" fmla="*/ 2794 w 5616"/>
                <a:gd name="T29" fmla="*/ 6490 h 6495"/>
                <a:gd name="T30" fmla="*/ 3151 w 5616"/>
                <a:gd name="T31" fmla="*/ 6293 h 6495"/>
                <a:gd name="T32" fmla="*/ 4076 w 5616"/>
                <a:gd name="T33" fmla="*/ 6293 h 6495"/>
                <a:gd name="T34" fmla="*/ 4076 w 5616"/>
                <a:gd name="T35" fmla="*/ 6148 h 6495"/>
                <a:gd name="T36" fmla="*/ 3225 w 5616"/>
                <a:gd name="T37" fmla="*/ 5555 h 6495"/>
                <a:gd name="T38" fmla="*/ 3284 w 5616"/>
                <a:gd name="T39" fmla="*/ 3859 h 6495"/>
                <a:gd name="T40" fmla="*/ 5616 w 5616"/>
                <a:gd name="T41" fmla="*/ 4292 h 6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16" h="6495">
                  <a:moveTo>
                    <a:pt x="5616" y="4292"/>
                  </a:moveTo>
                  <a:lnTo>
                    <a:pt x="5616" y="3970"/>
                  </a:lnTo>
                  <a:lnTo>
                    <a:pt x="3336" y="2384"/>
                  </a:lnTo>
                  <a:lnTo>
                    <a:pt x="3387" y="901"/>
                  </a:lnTo>
                  <a:cubicBezTo>
                    <a:pt x="3361" y="124"/>
                    <a:pt x="2861" y="0"/>
                    <a:pt x="2788" y="0"/>
                  </a:cubicBezTo>
                  <a:cubicBezTo>
                    <a:pt x="2715" y="0"/>
                    <a:pt x="2221" y="164"/>
                    <a:pt x="2229" y="901"/>
                  </a:cubicBezTo>
                  <a:lnTo>
                    <a:pt x="2280" y="2384"/>
                  </a:lnTo>
                  <a:lnTo>
                    <a:pt x="0" y="3970"/>
                  </a:lnTo>
                  <a:lnTo>
                    <a:pt x="0" y="4292"/>
                  </a:lnTo>
                  <a:lnTo>
                    <a:pt x="2332" y="3859"/>
                  </a:lnTo>
                  <a:lnTo>
                    <a:pt x="2391" y="5555"/>
                  </a:lnTo>
                  <a:lnTo>
                    <a:pt x="1540" y="6148"/>
                  </a:lnTo>
                  <a:lnTo>
                    <a:pt x="1540" y="6293"/>
                  </a:lnTo>
                  <a:lnTo>
                    <a:pt x="2465" y="6293"/>
                  </a:lnTo>
                  <a:cubicBezTo>
                    <a:pt x="2532" y="6407"/>
                    <a:pt x="2653" y="6485"/>
                    <a:pt x="2794" y="6490"/>
                  </a:cubicBezTo>
                  <a:cubicBezTo>
                    <a:pt x="2945" y="6495"/>
                    <a:pt x="3080" y="6415"/>
                    <a:pt x="3151" y="6293"/>
                  </a:cubicBezTo>
                  <a:lnTo>
                    <a:pt x="4076" y="6293"/>
                  </a:lnTo>
                  <a:lnTo>
                    <a:pt x="4076" y="6148"/>
                  </a:lnTo>
                  <a:lnTo>
                    <a:pt x="3225" y="5555"/>
                  </a:lnTo>
                  <a:lnTo>
                    <a:pt x="3284" y="3859"/>
                  </a:lnTo>
                  <a:lnTo>
                    <a:pt x="5616" y="429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ValueText3">
              <a:extLst>
                <a:ext uri="{FF2B5EF4-FFF2-40B4-BE49-F238E27FC236}">
                  <a16:creationId xmlns:a16="http://schemas.microsoft.com/office/drawing/2014/main" xmlns="" id="{A6B5C628-8890-4813-9E4B-BF900C74123A}"/>
                </a:ext>
              </a:extLst>
            </p:cNvPr>
            <p:cNvSpPr txBox="1"/>
            <p:nvPr/>
          </p:nvSpPr>
          <p:spPr>
            <a:xfrm>
              <a:off x="6424409" y="2515851"/>
              <a:ext cx="248253" cy="177139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52%</a:t>
              </a:r>
            </a:p>
          </p:txBody>
        </p:sp>
        <p:sp>
          <p:nvSpPr>
            <p:cNvPr id="29" name="RelativeShape4">
              <a:extLst>
                <a:ext uri="{FF2B5EF4-FFF2-40B4-BE49-F238E27FC236}">
                  <a16:creationId xmlns:a16="http://schemas.microsoft.com/office/drawing/2014/main" xmlns="" id="{C4A8F408-2D6F-453C-A166-39BD29CB469B}"/>
                </a:ext>
              </a:extLst>
            </p:cNvPr>
            <p:cNvSpPr/>
            <p:nvPr/>
          </p:nvSpPr>
          <p:spPr>
            <a:xfrm>
              <a:off x="7248519" y="1743052"/>
              <a:ext cx="403311" cy="26351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ValueShape4">
              <a:extLst>
                <a:ext uri="{FF2B5EF4-FFF2-40B4-BE49-F238E27FC236}">
                  <a16:creationId xmlns:a16="http://schemas.microsoft.com/office/drawing/2014/main" xmlns="" id="{3ACBDD34-CCB2-424E-AE11-ED7F692B7D8C}"/>
                </a:ext>
              </a:extLst>
            </p:cNvPr>
            <p:cNvSpPr/>
            <p:nvPr/>
          </p:nvSpPr>
          <p:spPr>
            <a:xfrm>
              <a:off x="7248519" y="2718076"/>
              <a:ext cx="403311" cy="166017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ValueBack4">
              <a:extLst>
                <a:ext uri="{FF2B5EF4-FFF2-40B4-BE49-F238E27FC236}">
                  <a16:creationId xmlns:a16="http://schemas.microsoft.com/office/drawing/2014/main" xmlns="" id="{B859D5F1-D782-4A61-B78A-72311E1BB9E2}"/>
                </a:ext>
              </a:extLst>
            </p:cNvPr>
            <p:cNvSpPr/>
            <p:nvPr/>
          </p:nvSpPr>
          <p:spPr>
            <a:xfrm>
              <a:off x="7182527" y="4007734"/>
              <a:ext cx="547485" cy="54748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SorbShape4">
              <a:extLst>
                <a:ext uri="{FF2B5EF4-FFF2-40B4-BE49-F238E27FC236}">
                  <a16:creationId xmlns:a16="http://schemas.microsoft.com/office/drawing/2014/main" xmlns="" id="{BF1A7F89-6F86-40EB-89F1-E3441CC50120}"/>
                </a:ext>
              </a:extLst>
            </p:cNvPr>
            <p:cNvSpPr/>
            <p:nvPr/>
          </p:nvSpPr>
          <p:spPr bwMode="auto">
            <a:xfrm>
              <a:off x="7199082" y="2026317"/>
              <a:ext cx="502185" cy="576466"/>
            </a:xfrm>
            <a:custGeom>
              <a:avLst/>
              <a:gdLst>
                <a:gd name="T0" fmla="*/ 571 w 571"/>
                <a:gd name="T1" fmla="*/ 285 h 656"/>
                <a:gd name="T2" fmla="*/ 286 w 571"/>
                <a:gd name="T3" fmla="*/ 0 h 656"/>
                <a:gd name="T4" fmla="*/ 0 w 571"/>
                <a:gd name="T5" fmla="*/ 285 h 656"/>
                <a:gd name="T6" fmla="*/ 110 w 571"/>
                <a:gd name="T7" fmla="*/ 510 h 656"/>
                <a:gd name="T8" fmla="*/ 286 w 571"/>
                <a:gd name="T9" fmla="*/ 656 h 656"/>
                <a:gd name="T10" fmla="*/ 461 w 571"/>
                <a:gd name="T11" fmla="*/ 510 h 656"/>
                <a:gd name="T12" fmla="*/ 571 w 571"/>
                <a:gd name="T13" fmla="*/ 285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1" h="656">
                  <a:moveTo>
                    <a:pt x="571" y="285"/>
                  </a:moveTo>
                  <a:cubicBezTo>
                    <a:pt x="571" y="128"/>
                    <a:pt x="443" y="0"/>
                    <a:pt x="286" y="0"/>
                  </a:cubicBezTo>
                  <a:cubicBezTo>
                    <a:pt x="128" y="0"/>
                    <a:pt x="0" y="128"/>
                    <a:pt x="0" y="285"/>
                  </a:cubicBezTo>
                  <a:cubicBezTo>
                    <a:pt x="0" y="377"/>
                    <a:pt x="43" y="458"/>
                    <a:pt x="110" y="510"/>
                  </a:cubicBezTo>
                  <a:cubicBezTo>
                    <a:pt x="286" y="656"/>
                    <a:pt x="286" y="656"/>
                    <a:pt x="286" y="656"/>
                  </a:cubicBezTo>
                  <a:cubicBezTo>
                    <a:pt x="461" y="510"/>
                    <a:pt x="461" y="510"/>
                    <a:pt x="461" y="510"/>
                  </a:cubicBezTo>
                  <a:cubicBezTo>
                    <a:pt x="528" y="458"/>
                    <a:pt x="571" y="377"/>
                    <a:pt x="571" y="285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conShape4">
              <a:extLst>
                <a:ext uri="{FF2B5EF4-FFF2-40B4-BE49-F238E27FC236}">
                  <a16:creationId xmlns:a16="http://schemas.microsoft.com/office/drawing/2014/main" xmlns="" id="{03393EF1-F0F8-4516-9176-8F5B21D511AD}"/>
                </a:ext>
              </a:extLst>
            </p:cNvPr>
            <p:cNvSpPr/>
            <p:nvPr/>
          </p:nvSpPr>
          <p:spPr bwMode="auto">
            <a:xfrm>
              <a:off x="7322464" y="4153696"/>
              <a:ext cx="239521" cy="276594"/>
            </a:xfrm>
            <a:custGeom>
              <a:avLst/>
              <a:gdLst>
                <a:gd name="T0" fmla="*/ 5616 w 5616"/>
                <a:gd name="T1" fmla="*/ 4292 h 6495"/>
                <a:gd name="T2" fmla="*/ 5616 w 5616"/>
                <a:gd name="T3" fmla="*/ 3970 h 6495"/>
                <a:gd name="T4" fmla="*/ 3336 w 5616"/>
                <a:gd name="T5" fmla="*/ 2384 h 6495"/>
                <a:gd name="T6" fmla="*/ 3387 w 5616"/>
                <a:gd name="T7" fmla="*/ 901 h 6495"/>
                <a:gd name="T8" fmla="*/ 2788 w 5616"/>
                <a:gd name="T9" fmla="*/ 0 h 6495"/>
                <a:gd name="T10" fmla="*/ 2229 w 5616"/>
                <a:gd name="T11" fmla="*/ 901 h 6495"/>
                <a:gd name="T12" fmla="*/ 2280 w 5616"/>
                <a:gd name="T13" fmla="*/ 2384 h 6495"/>
                <a:gd name="T14" fmla="*/ 0 w 5616"/>
                <a:gd name="T15" fmla="*/ 3970 h 6495"/>
                <a:gd name="T16" fmla="*/ 0 w 5616"/>
                <a:gd name="T17" fmla="*/ 4292 h 6495"/>
                <a:gd name="T18" fmla="*/ 2332 w 5616"/>
                <a:gd name="T19" fmla="*/ 3859 h 6495"/>
                <a:gd name="T20" fmla="*/ 2391 w 5616"/>
                <a:gd name="T21" fmla="*/ 5555 h 6495"/>
                <a:gd name="T22" fmla="*/ 1540 w 5616"/>
                <a:gd name="T23" fmla="*/ 6148 h 6495"/>
                <a:gd name="T24" fmla="*/ 1540 w 5616"/>
                <a:gd name="T25" fmla="*/ 6293 h 6495"/>
                <a:gd name="T26" fmla="*/ 2465 w 5616"/>
                <a:gd name="T27" fmla="*/ 6293 h 6495"/>
                <a:gd name="T28" fmla="*/ 2794 w 5616"/>
                <a:gd name="T29" fmla="*/ 6490 h 6495"/>
                <a:gd name="T30" fmla="*/ 3151 w 5616"/>
                <a:gd name="T31" fmla="*/ 6293 h 6495"/>
                <a:gd name="T32" fmla="*/ 4076 w 5616"/>
                <a:gd name="T33" fmla="*/ 6293 h 6495"/>
                <a:gd name="T34" fmla="*/ 4076 w 5616"/>
                <a:gd name="T35" fmla="*/ 6148 h 6495"/>
                <a:gd name="T36" fmla="*/ 3225 w 5616"/>
                <a:gd name="T37" fmla="*/ 5555 h 6495"/>
                <a:gd name="T38" fmla="*/ 3284 w 5616"/>
                <a:gd name="T39" fmla="*/ 3859 h 6495"/>
                <a:gd name="T40" fmla="*/ 5616 w 5616"/>
                <a:gd name="T41" fmla="*/ 4292 h 6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16" h="6495">
                  <a:moveTo>
                    <a:pt x="5616" y="4292"/>
                  </a:moveTo>
                  <a:lnTo>
                    <a:pt x="5616" y="3970"/>
                  </a:lnTo>
                  <a:lnTo>
                    <a:pt x="3336" y="2384"/>
                  </a:lnTo>
                  <a:lnTo>
                    <a:pt x="3387" y="901"/>
                  </a:lnTo>
                  <a:cubicBezTo>
                    <a:pt x="3361" y="124"/>
                    <a:pt x="2861" y="0"/>
                    <a:pt x="2788" y="0"/>
                  </a:cubicBezTo>
                  <a:cubicBezTo>
                    <a:pt x="2715" y="0"/>
                    <a:pt x="2221" y="164"/>
                    <a:pt x="2229" y="901"/>
                  </a:cubicBezTo>
                  <a:lnTo>
                    <a:pt x="2280" y="2384"/>
                  </a:lnTo>
                  <a:lnTo>
                    <a:pt x="0" y="3970"/>
                  </a:lnTo>
                  <a:lnTo>
                    <a:pt x="0" y="4292"/>
                  </a:lnTo>
                  <a:lnTo>
                    <a:pt x="2332" y="3859"/>
                  </a:lnTo>
                  <a:lnTo>
                    <a:pt x="2391" y="5555"/>
                  </a:lnTo>
                  <a:lnTo>
                    <a:pt x="1540" y="6148"/>
                  </a:lnTo>
                  <a:lnTo>
                    <a:pt x="1540" y="6293"/>
                  </a:lnTo>
                  <a:lnTo>
                    <a:pt x="2465" y="6293"/>
                  </a:lnTo>
                  <a:cubicBezTo>
                    <a:pt x="2532" y="6407"/>
                    <a:pt x="2653" y="6485"/>
                    <a:pt x="2794" y="6490"/>
                  </a:cubicBezTo>
                  <a:cubicBezTo>
                    <a:pt x="2945" y="6495"/>
                    <a:pt x="3080" y="6415"/>
                    <a:pt x="3151" y="6293"/>
                  </a:cubicBezTo>
                  <a:lnTo>
                    <a:pt x="4076" y="6293"/>
                  </a:lnTo>
                  <a:lnTo>
                    <a:pt x="4076" y="6148"/>
                  </a:lnTo>
                  <a:lnTo>
                    <a:pt x="3225" y="5555"/>
                  </a:lnTo>
                  <a:lnTo>
                    <a:pt x="3284" y="3859"/>
                  </a:lnTo>
                  <a:lnTo>
                    <a:pt x="5616" y="4292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ValueText4">
              <a:extLst>
                <a:ext uri="{FF2B5EF4-FFF2-40B4-BE49-F238E27FC236}">
                  <a16:creationId xmlns:a16="http://schemas.microsoft.com/office/drawing/2014/main" xmlns="" id="{62F6BA3A-1525-4585-86EB-DE88D23DD289}"/>
                </a:ext>
              </a:extLst>
            </p:cNvPr>
            <p:cNvSpPr txBox="1"/>
            <p:nvPr/>
          </p:nvSpPr>
          <p:spPr>
            <a:xfrm>
              <a:off x="7326048" y="2225980"/>
              <a:ext cx="248253" cy="177139"/>
            </a:xfrm>
            <a:prstGeom prst="rect">
              <a:avLst/>
            </a:prstGeom>
            <a:noFill/>
          </p:spPr>
          <p:txBody>
            <a:bodyPr wrap="none" anchor="ctr" anchorCtr="0">
              <a:prstTxWarp prst="textPlain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Impact" panose="020B0806030902050204" pitchFamily="34" charset="0"/>
                </a:rPr>
                <a:t>63%</a:t>
              </a:r>
            </a:p>
          </p:txBody>
        </p:sp>
        <p:cxnSp>
          <p:nvCxnSpPr>
            <p:cNvPr id="35" name="ExtraShape31">
              <a:extLst>
                <a:ext uri="{FF2B5EF4-FFF2-40B4-BE49-F238E27FC236}">
                  <a16:creationId xmlns:a16="http://schemas.microsoft.com/office/drawing/2014/main" xmlns="" id="{A125ABBC-AD4C-4839-88BB-BEC918E5954F}"/>
                </a:ext>
              </a:extLst>
            </p:cNvPr>
            <p:cNvCxnSpPr>
              <a:cxnSpLocks/>
            </p:cNvCxnSpPr>
            <p:nvPr/>
          </p:nvCxnSpPr>
          <p:spPr>
            <a:xfrm>
              <a:off x="5314109" y="5151449"/>
              <a:ext cx="1563777" cy="0"/>
            </a:xfrm>
            <a:prstGeom prst="line">
              <a:avLst/>
            </a:prstGeom>
            <a:ln>
              <a:solidFill>
                <a:srgbClr val="3A4554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ustomText1">
              <a:extLst>
                <a:ext uri="{FF2B5EF4-FFF2-40B4-BE49-F238E27FC236}">
                  <a16:creationId xmlns:a16="http://schemas.microsoft.com/office/drawing/2014/main" xmlns="" id="{54B72205-ED01-4F53-A197-CF1A27E1EF76}"/>
                </a:ext>
              </a:extLst>
            </p:cNvPr>
            <p:cNvSpPr/>
            <p:nvPr/>
          </p:nvSpPr>
          <p:spPr>
            <a:xfrm>
              <a:off x="5314110" y="5194151"/>
              <a:ext cx="1563781" cy="239782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rmAutofit fontScale="62500" lnSpcReduction="20000"/>
            </a:bodyPr>
            <a:lstStyle/>
            <a:p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A4554"/>
                  </a:solidFill>
                  <a:effectLst/>
                  <a:uLnTx/>
                  <a:uFillTx/>
                </a:rPr>
                <a:t>Supporting text here</a:t>
              </a:r>
            </a:p>
          </p:txBody>
        </p:sp>
        <p:sp>
          <p:nvSpPr>
            <p:cNvPr id="37" name="CustomText2">
              <a:extLst>
                <a:ext uri="{FF2B5EF4-FFF2-40B4-BE49-F238E27FC236}">
                  <a16:creationId xmlns:a16="http://schemas.microsoft.com/office/drawing/2014/main" xmlns="" id="{35B7B428-DCB2-4DB7-906A-4DB696E648EB}"/>
                </a:ext>
              </a:extLst>
            </p:cNvPr>
            <p:cNvSpPr/>
            <p:nvPr/>
          </p:nvSpPr>
          <p:spPr>
            <a:xfrm>
              <a:off x="5314109" y="4819135"/>
              <a:ext cx="1563783" cy="332314"/>
            </a:xfrm>
            <a:prstGeom prst="rect">
              <a:avLst/>
            </a:prstGeom>
            <a:noFill/>
          </p:spPr>
          <p:txBody>
            <a:bodyPr wrap="none" lIns="90000" tIns="46800" rIns="90000" bIns="46800" anchor="ctr">
              <a:normAutofit fontScale="62500" lnSpcReduction="20000"/>
            </a:bodyPr>
            <a:lstStyle/>
            <a:p>
              <a:pPr marL="0" marR="0" lvl="0" indent="0" algn="r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3A4554"/>
                  </a:solidFill>
                  <a:effectLst/>
                  <a:uLnTx/>
                  <a:uFillTx/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1472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5529428-808B-46F7-9098-9A9497C0D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2B7C9F37-02A1-4181-9CB2-590189B5C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8F5C26AA-3EC9-493D-B656-7832E66B9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2089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BB423FED-B1C7-434D-8C47-23BBB4BB47B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925381"/>
            <a:ext cx="10858500" cy="4069019"/>
            <a:chOff x="660400" y="1925381"/>
            <a:chExt cx="10858500" cy="4069019"/>
          </a:xfrm>
        </p:grpSpPr>
        <p:sp>
          <p:nvSpPr>
            <p:cNvPr id="6" name="íṡľíďé">
              <a:extLst>
                <a:ext uri="{FF2B5EF4-FFF2-40B4-BE49-F238E27FC236}">
                  <a16:creationId xmlns:a16="http://schemas.microsoft.com/office/drawing/2014/main" xmlns="" id="{A098CB19-ECCC-4261-95CA-10EF2809F423}"/>
                </a:ext>
              </a:extLst>
            </p:cNvPr>
            <p:cNvSpPr/>
            <p:nvPr/>
          </p:nvSpPr>
          <p:spPr>
            <a:xfrm>
              <a:off x="660400" y="1925381"/>
              <a:ext cx="4069019" cy="4069019"/>
            </a:xfrm>
            <a:prstGeom prst="ellipse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îślïḑê">
              <a:extLst>
                <a:ext uri="{FF2B5EF4-FFF2-40B4-BE49-F238E27FC236}">
                  <a16:creationId xmlns:a16="http://schemas.microsoft.com/office/drawing/2014/main" xmlns="" id="{111BB9D7-8FB6-4B0E-A016-3D04C3304FDC}"/>
                </a:ext>
              </a:extLst>
            </p:cNvPr>
            <p:cNvSpPr/>
            <p:nvPr/>
          </p:nvSpPr>
          <p:spPr>
            <a:xfrm>
              <a:off x="660400" y="2603552"/>
              <a:ext cx="3390849" cy="3390848"/>
            </a:xfrm>
            <a:prstGeom prst="ellipse">
              <a:avLst/>
            </a:pr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ísļïdé">
              <a:extLst>
                <a:ext uri="{FF2B5EF4-FFF2-40B4-BE49-F238E27FC236}">
                  <a16:creationId xmlns:a16="http://schemas.microsoft.com/office/drawing/2014/main" xmlns="" id="{3FF8C559-E755-48F2-A6DF-DA494F504104}"/>
                </a:ext>
              </a:extLst>
            </p:cNvPr>
            <p:cNvSpPr/>
            <p:nvPr/>
          </p:nvSpPr>
          <p:spPr>
            <a:xfrm>
              <a:off x="660400" y="3281720"/>
              <a:ext cx="2712680" cy="27126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îṣḷïde">
              <a:extLst>
                <a:ext uri="{FF2B5EF4-FFF2-40B4-BE49-F238E27FC236}">
                  <a16:creationId xmlns:a16="http://schemas.microsoft.com/office/drawing/2014/main" xmlns="" id="{8B0FA6F8-2D2A-416D-BB5A-27FC07220292}"/>
                </a:ext>
              </a:extLst>
            </p:cNvPr>
            <p:cNvSpPr/>
            <p:nvPr/>
          </p:nvSpPr>
          <p:spPr>
            <a:xfrm>
              <a:off x="660400" y="3959890"/>
              <a:ext cx="2034510" cy="203451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xmlns="" id="{EDFA7005-58D4-4D26-A3ED-3B07232C12A7}"/>
                </a:ext>
              </a:extLst>
            </p:cNvPr>
            <p:cNvCxnSpPr/>
            <p:nvPr/>
          </p:nvCxnSpPr>
          <p:spPr>
            <a:xfrm>
              <a:off x="3233970" y="4571386"/>
              <a:ext cx="2631007" cy="0"/>
            </a:xfrm>
            <a:prstGeom prst="straightConnector1">
              <a:avLst/>
            </a:prstGeom>
            <a:ln w="44450"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xmlns="" id="{C780B4EE-79EC-4B07-8817-F268384E1722}"/>
                </a:ext>
              </a:extLst>
            </p:cNvPr>
            <p:cNvCxnSpPr/>
            <p:nvPr/>
          </p:nvCxnSpPr>
          <p:spPr>
            <a:xfrm>
              <a:off x="2273444" y="5523528"/>
              <a:ext cx="3591533" cy="0"/>
            </a:xfrm>
            <a:prstGeom prst="straightConnector1">
              <a:avLst/>
            </a:prstGeom>
            <a:ln w="44450">
              <a:solidFill>
                <a:schemeClr val="accent1"/>
              </a:solidFill>
              <a:tail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xmlns="" id="{8B059AF7-47A8-4761-A120-2295045A50B6}"/>
                </a:ext>
              </a:extLst>
            </p:cNvPr>
            <p:cNvCxnSpPr/>
            <p:nvPr/>
          </p:nvCxnSpPr>
          <p:spPr>
            <a:xfrm>
              <a:off x="4110973" y="2667104"/>
              <a:ext cx="1754004" cy="0"/>
            </a:xfrm>
            <a:prstGeom prst="straightConnector1">
              <a:avLst/>
            </a:prstGeom>
            <a:ln w="44450">
              <a:solidFill>
                <a:schemeClr val="bg1">
                  <a:lumMod val="9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xmlns="" id="{025C8522-3802-4463-94C7-6EBD87339FE5}"/>
                </a:ext>
              </a:extLst>
            </p:cNvPr>
            <p:cNvCxnSpPr/>
            <p:nvPr/>
          </p:nvCxnSpPr>
          <p:spPr>
            <a:xfrm>
              <a:off x="3776876" y="3619245"/>
              <a:ext cx="2088101" cy="0"/>
            </a:xfrm>
            <a:prstGeom prst="straightConnector1">
              <a:avLst/>
            </a:prstGeom>
            <a:ln w="44450"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ïŝliḋè">
              <a:extLst>
                <a:ext uri="{FF2B5EF4-FFF2-40B4-BE49-F238E27FC236}">
                  <a16:creationId xmlns:a16="http://schemas.microsoft.com/office/drawing/2014/main" xmlns="" id="{F00CC001-0B2C-4AA9-AE65-7EAEE5279047}"/>
                </a:ext>
              </a:extLst>
            </p:cNvPr>
            <p:cNvGrpSpPr/>
            <p:nvPr/>
          </p:nvGrpSpPr>
          <p:grpSpPr>
            <a:xfrm>
              <a:off x="6028516" y="2362304"/>
              <a:ext cx="5490384" cy="775197"/>
              <a:chOff x="6028516" y="2362304"/>
              <a:chExt cx="5490384" cy="775197"/>
            </a:xfrm>
          </p:grpSpPr>
          <p:sp>
            <p:nvSpPr>
              <p:cNvPr id="31" name="iṧ1îḋè">
                <a:extLst>
                  <a:ext uri="{FF2B5EF4-FFF2-40B4-BE49-F238E27FC236}">
                    <a16:creationId xmlns:a16="http://schemas.microsoft.com/office/drawing/2014/main" xmlns="" id="{CD98B62C-6430-4C36-8BF1-090E6641705A}"/>
                  </a:ext>
                </a:extLst>
              </p:cNvPr>
              <p:cNvSpPr/>
              <p:nvPr/>
            </p:nvSpPr>
            <p:spPr bwMode="auto">
              <a:xfrm>
                <a:off x="6028516" y="2749903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2" name="îṧļíḓè">
                <a:extLst>
                  <a:ext uri="{FF2B5EF4-FFF2-40B4-BE49-F238E27FC236}">
                    <a16:creationId xmlns:a16="http://schemas.microsoft.com/office/drawing/2014/main" xmlns="" id="{7FFEF3F4-3175-402D-BF24-C55556DF651F}"/>
                  </a:ext>
                </a:extLst>
              </p:cNvPr>
              <p:cNvSpPr txBox="1"/>
              <p:nvPr/>
            </p:nvSpPr>
            <p:spPr bwMode="auto">
              <a:xfrm>
                <a:off x="6028516" y="2362304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5" name="îṡlïḋê">
              <a:extLst>
                <a:ext uri="{FF2B5EF4-FFF2-40B4-BE49-F238E27FC236}">
                  <a16:creationId xmlns:a16="http://schemas.microsoft.com/office/drawing/2014/main" xmlns="" id="{A4EFC83E-6FC1-4210-8591-16E84F451D51}"/>
                </a:ext>
              </a:extLst>
            </p:cNvPr>
            <p:cNvGrpSpPr/>
            <p:nvPr/>
          </p:nvGrpSpPr>
          <p:grpSpPr>
            <a:xfrm>
              <a:off x="6028516" y="3314445"/>
              <a:ext cx="5490384" cy="775197"/>
              <a:chOff x="6028516" y="3314445"/>
              <a:chExt cx="5490384" cy="775197"/>
            </a:xfrm>
          </p:grpSpPr>
          <p:sp>
            <p:nvSpPr>
              <p:cNvPr id="29" name="ï$ľîde">
                <a:extLst>
                  <a:ext uri="{FF2B5EF4-FFF2-40B4-BE49-F238E27FC236}">
                    <a16:creationId xmlns:a16="http://schemas.microsoft.com/office/drawing/2014/main" xmlns="" id="{CE2F78CB-75F0-452D-94D4-88445B9DAD99}"/>
                  </a:ext>
                </a:extLst>
              </p:cNvPr>
              <p:cNvSpPr/>
              <p:nvPr/>
            </p:nvSpPr>
            <p:spPr bwMode="auto">
              <a:xfrm>
                <a:off x="6028516" y="3702044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0" name="ïṣḷîḋe">
                <a:extLst>
                  <a:ext uri="{FF2B5EF4-FFF2-40B4-BE49-F238E27FC236}">
                    <a16:creationId xmlns:a16="http://schemas.microsoft.com/office/drawing/2014/main" xmlns="" id="{64D70057-B0E4-40EC-853A-9C1CD13C884C}"/>
                  </a:ext>
                </a:extLst>
              </p:cNvPr>
              <p:cNvSpPr txBox="1"/>
              <p:nvPr/>
            </p:nvSpPr>
            <p:spPr bwMode="auto">
              <a:xfrm>
                <a:off x="6028516" y="3314445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6" name="î$lïďè">
              <a:extLst>
                <a:ext uri="{FF2B5EF4-FFF2-40B4-BE49-F238E27FC236}">
                  <a16:creationId xmlns:a16="http://schemas.microsoft.com/office/drawing/2014/main" xmlns="" id="{B6C04B65-3744-4DD5-93AB-175E4BCEA87A}"/>
                </a:ext>
              </a:extLst>
            </p:cNvPr>
            <p:cNvGrpSpPr/>
            <p:nvPr/>
          </p:nvGrpSpPr>
          <p:grpSpPr>
            <a:xfrm>
              <a:off x="6028516" y="4266586"/>
              <a:ext cx="5490384" cy="775197"/>
              <a:chOff x="6028516" y="4266586"/>
              <a:chExt cx="5490384" cy="775197"/>
            </a:xfrm>
          </p:grpSpPr>
          <p:sp>
            <p:nvSpPr>
              <p:cNvPr id="27" name="ïṡḷíďe">
                <a:extLst>
                  <a:ext uri="{FF2B5EF4-FFF2-40B4-BE49-F238E27FC236}">
                    <a16:creationId xmlns:a16="http://schemas.microsoft.com/office/drawing/2014/main" xmlns="" id="{3441DEAC-E2ED-4604-9016-9F842091FFFD}"/>
                  </a:ext>
                </a:extLst>
              </p:cNvPr>
              <p:cNvSpPr/>
              <p:nvPr/>
            </p:nvSpPr>
            <p:spPr bwMode="auto">
              <a:xfrm>
                <a:off x="6028516" y="4654185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8" name="ïṩlíde">
                <a:extLst>
                  <a:ext uri="{FF2B5EF4-FFF2-40B4-BE49-F238E27FC236}">
                    <a16:creationId xmlns:a16="http://schemas.microsoft.com/office/drawing/2014/main" xmlns="" id="{D6154550-BBB3-4AD9-B1E5-77DC7AB091AB}"/>
                  </a:ext>
                </a:extLst>
              </p:cNvPr>
              <p:cNvSpPr txBox="1"/>
              <p:nvPr/>
            </p:nvSpPr>
            <p:spPr bwMode="auto">
              <a:xfrm>
                <a:off x="6028516" y="4266586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7" name="íṩ1íḑe">
              <a:extLst>
                <a:ext uri="{FF2B5EF4-FFF2-40B4-BE49-F238E27FC236}">
                  <a16:creationId xmlns:a16="http://schemas.microsoft.com/office/drawing/2014/main" xmlns="" id="{9CCCCFB9-FD05-4BBF-B128-7BA34212DFC6}"/>
                </a:ext>
              </a:extLst>
            </p:cNvPr>
            <p:cNvGrpSpPr/>
            <p:nvPr/>
          </p:nvGrpSpPr>
          <p:grpSpPr>
            <a:xfrm>
              <a:off x="6028516" y="5218728"/>
              <a:ext cx="5490384" cy="775197"/>
              <a:chOff x="6028516" y="5218728"/>
              <a:chExt cx="5490384" cy="775197"/>
            </a:xfrm>
          </p:grpSpPr>
          <p:sp>
            <p:nvSpPr>
              <p:cNvPr id="25" name="íş1iḍê">
                <a:extLst>
                  <a:ext uri="{FF2B5EF4-FFF2-40B4-BE49-F238E27FC236}">
                    <a16:creationId xmlns:a16="http://schemas.microsoft.com/office/drawing/2014/main" xmlns="" id="{BA6405B5-F65E-4454-AE0B-E211EE8FE8FB}"/>
                  </a:ext>
                </a:extLst>
              </p:cNvPr>
              <p:cNvSpPr/>
              <p:nvPr/>
            </p:nvSpPr>
            <p:spPr bwMode="auto">
              <a:xfrm>
                <a:off x="6028516" y="5606327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6" name="íşľídê">
                <a:extLst>
                  <a:ext uri="{FF2B5EF4-FFF2-40B4-BE49-F238E27FC236}">
                    <a16:creationId xmlns:a16="http://schemas.microsoft.com/office/drawing/2014/main" xmlns="" id="{CAFE6BBD-2388-4530-89FB-624F80CF3D70}"/>
                  </a:ext>
                </a:extLst>
              </p:cNvPr>
              <p:cNvSpPr txBox="1"/>
              <p:nvPr/>
            </p:nvSpPr>
            <p:spPr bwMode="auto">
              <a:xfrm>
                <a:off x="6028516" y="5218728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433F4A5-9134-4B68-A778-CA6CFEB3E42C}"/>
                </a:ext>
              </a:extLst>
            </p:cNvPr>
            <p:cNvCxnSpPr/>
            <p:nvPr/>
          </p:nvCxnSpPr>
          <p:spPr>
            <a:xfrm>
              <a:off x="6144695" y="4178114"/>
              <a:ext cx="532173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6B43C92D-D1E9-47E7-B762-1190B53F9FDB}"/>
                </a:ext>
              </a:extLst>
            </p:cNvPr>
            <p:cNvCxnSpPr/>
            <p:nvPr/>
          </p:nvCxnSpPr>
          <p:spPr>
            <a:xfrm>
              <a:off x="6144695" y="5130255"/>
              <a:ext cx="532173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65615A18-8601-4370-B2C1-E03A4484BA39}"/>
                </a:ext>
              </a:extLst>
            </p:cNvPr>
            <p:cNvCxnSpPr/>
            <p:nvPr/>
          </p:nvCxnSpPr>
          <p:spPr>
            <a:xfrm>
              <a:off x="6144695" y="3225973"/>
              <a:ext cx="532173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iSļîdè">
              <a:extLst>
                <a:ext uri="{FF2B5EF4-FFF2-40B4-BE49-F238E27FC236}">
                  <a16:creationId xmlns:a16="http://schemas.microsoft.com/office/drawing/2014/main" xmlns="" id="{3C6288F6-D2DB-4BB7-8A82-DC209B00E515}"/>
                </a:ext>
              </a:extLst>
            </p:cNvPr>
            <p:cNvSpPr/>
            <p:nvPr/>
          </p:nvSpPr>
          <p:spPr bwMode="auto">
            <a:xfrm>
              <a:off x="2944100" y="3059094"/>
              <a:ext cx="404208" cy="401906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íṣļiďê">
              <a:extLst>
                <a:ext uri="{FF2B5EF4-FFF2-40B4-BE49-F238E27FC236}">
                  <a16:creationId xmlns:a16="http://schemas.microsoft.com/office/drawing/2014/main" xmlns="" id="{E120C623-FBCD-4EB6-85DC-3F29F69161C7}"/>
                </a:ext>
              </a:extLst>
            </p:cNvPr>
            <p:cNvSpPr/>
            <p:nvPr/>
          </p:nvSpPr>
          <p:spPr bwMode="auto">
            <a:xfrm>
              <a:off x="1453811" y="4753640"/>
              <a:ext cx="447688" cy="44701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8649" h="594741">
                  <a:moveTo>
                    <a:pt x="411175" y="315251"/>
                  </a:moveTo>
                  <a:cubicBezTo>
                    <a:pt x="392328" y="315251"/>
                    <a:pt x="373301" y="322420"/>
                    <a:pt x="358940" y="336757"/>
                  </a:cubicBezTo>
                  <a:cubicBezTo>
                    <a:pt x="330220" y="365432"/>
                    <a:pt x="330220" y="411311"/>
                    <a:pt x="358940" y="439986"/>
                  </a:cubicBezTo>
                  <a:cubicBezTo>
                    <a:pt x="387661" y="468660"/>
                    <a:pt x="435049" y="468660"/>
                    <a:pt x="462333" y="439986"/>
                  </a:cubicBezTo>
                  <a:cubicBezTo>
                    <a:pt x="491053" y="411311"/>
                    <a:pt x="491053" y="365432"/>
                    <a:pt x="462333" y="336757"/>
                  </a:cubicBezTo>
                  <a:cubicBezTo>
                    <a:pt x="448691" y="322420"/>
                    <a:pt x="430023" y="315251"/>
                    <a:pt x="411175" y="315251"/>
                  </a:cubicBezTo>
                  <a:close/>
                  <a:moveTo>
                    <a:pt x="410816" y="276182"/>
                  </a:moveTo>
                  <a:cubicBezTo>
                    <a:pt x="439716" y="276182"/>
                    <a:pt x="468795" y="287293"/>
                    <a:pt x="491053" y="309516"/>
                  </a:cubicBezTo>
                  <a:cubicBezTo>
                    <a:pt x="525517" y="342492"/>
                    <a:pt x="532697" y="394106"/>
                    <a:pt x="514029" y="435685"/>
                  </a:cubicBezTo>
                  <a:lnTo>
                    <a:pt x="578649" y="500203"/>
                  </a:lnTo>
                  <a:lnTo>
                    <a:pt x="522645" y="556118"/>
                  </a:lnTo>
                  <a:lnTo>
                    <a:pt x="458025" y="491600"/>
                  </a:lnTo>
                  <a:cubicBezTo>
                    <a:pt x="416381" y="510239"/>
                    <a:pt x="366121" y="503070"/>
                    <a:pt x="331656" y="468660"/>
                  </a:cubicBezTo>
                  <a:cubicBezTo>
                    <a:pt x="287140" y="424215"/>
                    <a:pt x="287140" y="352528"/>
                    <a:pt x="331656" y="309516"/>
                  </a:cubicBezTo>
                  <a:cubicBezTo>
                    <a:pt x="353197" y="287293"/>
                    <a:pt x="381917" y="276182"/>
                    <a:pt x="410816" y="276182"/>
                  </a:cubicBezTo>
                  <a:close/>
                  <a:moveTo>
                    <a:pt x="134949" y="20001"/>
                  </a:moveTo>
                  <a:lnTo>
                    <a:pt x="134949" y="144835"/>
                  </a:lnTo>
                  <a:lnTo>
                    <a:pt x="17242" y="144835"/>
                  </a:lnTo>
                  <a:close/>
                  <a:moveTo>
                    <a:pt x="172278" y="0"/>
                  </a:moveTo>
                  <a:lnTo>
                    <a:pt x="480943" y="0"/>
                  </a:lnTo>
                  <a:lnTo>
                    <a:pt x="480943" y="276591"/>
                  </a:lnTo>
                  <a:cubicBezTo>
                    <a:pt x="460844" y="263693"/>
                    <a:pt x="436438" y="256527"/>
                    <a:pt x="410596" y="256527"/>
                  </a:cubicBezTo>
                  <a:cubicBezTo>
                    <a:pt x="381883" y="256527"/>
                    <a:pt x="354606" y="265126"/>
                    <a:pt x="331636" y="282323"/>
                  </a:cubicBezTo>
                  <a:lnTo>
                    <a:pt x="81832" y="282323"/>
                  </a:lnTo>
                  <a:lnTo>
                    <a:pt x="81832" y="322450"/>
                  </a:lnTo>
                  <a:lnTo>
                    <a:pt x="295744" y="322450"/>
                  </a:lnTo>
                  <a:cubicBezTo>
                    <a:pt x="288566" y="335348"/>
                    <a:pt x="282823" y="351112"/>
                    <a:pt x="279952" y="366877"/>
                  </a:cubicBezTo>
                  <a:lnTo>
                    <a:pt x="81832" y="366877"/>
                  </a:lnTo>
                  <a:lnTo>
                    <a:pt x="81832" y="407004"/>
                  </a:lnTo>
                  <a:lnTo>
                    <a:pt x="279952" y="407004"/>
                  </a:lnTo>
                  <a:cubicBezTo>
                    <a:pt x="281388" y="422768"/>
                    <a:pt x="287130" y="438532"/>
                    <a:pt x="294309" y="451430"/>
                  </a:cubicBezTo>
                  <a:lnTo>
                    <a:pt x="81832" y="451430"/>
                  </a:lnTo>
                  <a:lnTo>
                    <a:pt x="81832" y="491557"/>
                  </a:lnTo>
                  <a:lnTo>
                    <a:pt x="327329" y="491557"/>
                  </a:lnTo>
                  <a:cubicBezTo>
                    <a:pt x="350299" y="511621"/>
                    <a:pt x="380448" y="521653"/>
                    <a:pt x="410596" y="521653"/>
                  </a:cubicBezTo>
                  <a:cubicBezTo>
                    <a:pt x="424953" y="521653"/>
                    <a:pt x="439309" y="518786"/>
                    <a:pt x="453666" y="514487"/>
                  </a:cubicBezTo>
                  <a:lnTo>
                    <a:pt x="480943" y="543149"/>
                  </a:lnTo>
                  <a:lnTo>
                    <a:pt x="480943" y="594741"/>
                  </a:lnTo>
                  <a:lnTo>
                    <a:pt x="0" y="594741"/>
                  </a:lnTo>
                  <a:lnTo>
                    <a:pt x="0" y="180572"/>
                  </a:lnTo>
                  <a:lnTo>
                    <a:pt x="172278" y="1805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îśḷíḑe">
              <a:extLst>
                <a:ext uri="{FF2B5EF4-FFF2-40B4-BE49-F238E27FC236}">
                  <a16:creationId xmlns:a16="http://schemas.microsoft.com/office/drawing/2014/main" xmlns="" id="{8B1C2F09-3426-461E-B0E5-72BDED6973FD}"/>
                </a:ext>
              </a:extLst>
            </p:cNvPr>
            <p:cNvSpPr/>
            <p:nvPr/>
          </p:nvSpPr>
          <p:spPr>
            <a:xfrm>
              <a:off x="2416604" y="3661930"/>
              <a:ext cx="437838" cy="382208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24" name="iṣ1íde">
              <a:extLst>
                <a:ext uri="{FF2B5EF4-FFF2-40B4-BE49-F238E27FC236}">
                  <a16:creationId xmlns:a16="http://schemas.microsoft.com/office/drawing/2014/main" xmlns="" id="{3E8BF06B-EE92-4C97-85C4-0A1D62D048FB}"/>
                </a:ext>
              </a:extLst>
            </p:cNvPr>
            <p:cNvSpPr/>
            <p:nvPr/>
          </p:nvSpPr>
          <p:spPr>
            <a:xfrm>
              <a:off x="3487986" y="2467913"/>
              <a:ext cx="441780" cy="398382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212492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4F69230-F3A6-4586-9371-A858F4763E9F}"/>
              </a:ext>
            </a:extLst>
          </p:cNvPr>
          <p:cNvSpPr txBox="1"/>
          <p:nvPr/>
        </p:nvSpPr>
        <p:spPr>
          <a:xfrm>
            <a:off x="826176" y="1601978"/>
            <a:ext cx="1975083" cy="171726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</a:t>
            </a:r>
            <a:r>
              <a:rPr lang="en-US" altLang="zh-CN" spc="1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5718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186F0A-A5F2-4272-8007-0E7750A0D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A2E109AB-AD46-4CC2-A202-EC8E42F23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942DD784-8DE0-4CEE-BA40-C27D7ABFF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2075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EBB10935-68F8-42F4-AAD5-F067100EF0B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0"/>
            <a:ext cx="11518900" cy="5982032"/>
            <a:chOff x="673100" y="-1"/>
            <a:chExt cx="11518900" cy="5982032"/>
          </a:xfrm>
        </p:grpSpPr>
        <p:grpSp>
          <p:nvGrpSpPr>
            <p:cNvPr id="6" name="íṣlíḍê">
              <a:extLst>
                <a:ext uri="{FF2B5EF4-FFF2-40B4-BE49-F238E27FC236}">
                  <a16:creationId xmlns:a16="http://schemas.microsoft.com/office/drawing/2014/main" xmlns="" id="{85FA2579-0613-4220-9F4D-2FB37966810A}"/>
                </a:ext>
              </a:extLst>
            </p:cNvPr>
            <p:cNvGrpSpPr/>
            <p:nvPr/>
          </p:nvGrpSpPr>
          <p:grpSpPr>
            <a:xfrm>
              <a:off x="8840680" y="-1"/>
              <a:ext cx="3351320" cy="2847730"/>
              <a:chOff x="8403493" y="-272731"/>
              <a:chExt cx="3940600" cy="3348462"/>
            </a:xfrm>
          </p:grpSpPr>
          <p:sp>
            <p:nvSpPr>
              <p:cNvPr id="55" name="îs1íḓê">
                <a:extLst>
                  <a:ext uri="{FF2B5EF4-FFF2-40B4-BE49-F238E27FC236}">
                    <a16:creationId xmlns:a16="http://schemas.microsoft.com/office/drawing/2014/main" xmlns="" id="{FC79BA04-29F2-4896-8CB5-35AD162C1481}"/>
                  </a:ext>
                </a:extLst>
              </p:cNvPr>
              <p:cNvSpPr/>
              <p:nvPr/>
            </p:nvSpPr>
            <p:spPr bwMode="auto">
              <a:xfrm>
                <a:off x="8403493" y="339185"/>
                <a:ext cx="3571666" cy="2736546"/>
              </a:xfrm>
              <a:custGeom>
                <a:avLst/>
                <a:gdLst>
                  <a:gd name="connsiteX0" fmla="*/ 3261426 w 3571666"/>
                  <a:gd name="connsiteY0" fmla="*/ 0 h 2736546"/>
                  <a:gd name="connsiteX1" fmla="*/ 3571666 w 3571666"/>
                  <a:gd name="connsiteY1" fmla="*/ 287025 h 2736546"/>
                  <a:gd name="connsiteX2" fmla="*/ 2608736 w 3571666"/>
                  <a:gd name="connsiteY2" fmla="*/ 1329583 h 2736546"/>
                  <a:gd name="connsiteX3" fmla="*/ 2608551 w 3571666"/>
                  <a:gd name="connsiteY3" fmla="*/ 1330967 h 2736546"/>
                  <a:gd name="connsiteX4" fmla="*/ 2600110 w 3571666"/>
                  <a:gd name="connsiteY4" fmla="*/ 1364735 h 2736546"/>
                  <a:gd name="connsiteX5" fmla="*/ 2591668 w 3571666"/>
                  <a:gd name="connsiteY5" fmla="*/ 1400613 h 2736546"/>
                  <a:gd name="connsiteX6" fmla="*/ 2581115 w 3571666"/>
                  <a:gd name="connsiteY6" fmla="*/ 1438601 h 2736546"/>
                  <a:gd name="connsiteX7" fmla="*/ 2570563 w 3571666"/>
                  <a:gd name="connsiteY7" fmla="*/ 1478700 h 2736546"/>
                  <a:gd name="connsiteX8" fmla="*/ 2555789 w 3571666"/>
                  <a:gd name="connsiteY8" fmla="*/ 1518800 h 2736546"/>
                  <a:gd name="connsiteX9" fmla="*/ 2538906 w 3571666"/>
                  <a:gd name="connsiteY9" fmla="*/ 1558899 h 2736546"/>
                  <a:gd name="connsiteX10" fmla="*/ 2522022 w 3571666"/>
                  <a:gd name="connsiteY10" fmla="*/ 1601108 h 2736546"/>
                  <a:gd name="connsiteX11" fmla="*/ 2503028 w 3571666"/>
                  <a:gd name="connsiteY11" fmla="*/ 1641207 h 2736546"/>
                  <a:gd name="connsiteX12" fmla="*/ 2481923 w 3571666"/>
                  <a:gd name="connsiteY12" fmla="*/ 1681306 h 2736546"/>
                  <a:gd name="connsiteX13" fmla="*/ 2460818 w 3571666"/>
                  <a:gd name="connsiteY13" fmla="*/ 1721406 h 2736546"/>
                  <a:gd name="connsiteX14" fmla="*/ 2437603 w 3571666"/>
                  <a:gd name="connsiteY14" fmla="*/ 1759394 h 2736546"/>
                  <a:gd name="connsiteX15" fmla="*/ 2412277 w 3571666"/>
                  <a:gd name="connsiteY15" fmla="*/ 1795272 h 2736546"/>
                  <a:gd name="connsiteX16" fmla="*/ 2386951 w 3571666"/>
                  <a:gd name="connsiteY16" fmla="*/ 1829040 h 2736546"/>
                  <a:gd name="connsiteX17" fmla="*/ 2359515 w 3571666"/>
                  <a:gd name="connsiteY17" fmla="*/ 1860697 h 2736546"/>
                  <a:gd name="connsiteX18" fmla="*/ 1838227 w 3571666"/>
                  <a:gd name="connsiteY18" fmla="*/ 2430527 h 2736546"/>
                  <a:gd name="connsiteX19" fmla="*/ 1827675 w 3571666"/>
                  <a:gd name="connsiteY19" fmla="*/ 2443190 h 2736546"/>
                  <a:gd name="connsiteX20" fmla="*/ 1815012 w 3571666"/>
                  <a:gd name="connsiteY20" fmla="*/ 2451631 h 2736546"/>
                  <a:gd name="connsiteX21" fmla="*/ 1791796 w 3571666"/>
                  <a:gd name="connsiteY21" fmla="*/ 2468515 h 2736546"/>
                  <a:gd name="connsiteX22" fmla="*/ 1766471 w 3571666"/>
                  <a:gd name="connsiteY22" fmla="*/ 2481178 h 2736546"/>
                  <a:gd name="connsiteX23" fmla="*/ 1739034 w 3571666"/>
                  <a:gd name="connsiteY23" fmla="*/ 2487510 h 2736546"/>
                  <a:gd name="connsiteX24" fmla="*/ 1711598 w 3571666"/>
                  <a:gd name="connsiteY24" fmla="*/ 2491731 h 2736546"/>
                  <a:gd name="connsiteX25" fmla="*/ 1686272 w 3571666"/>
                  <a:gd name="connsiteY25" fmla="*/ 2489620 h 2736546"/>
                  <a:gd name="connsiteX26" fmla="*/ 1658836 w 3571666"/>
                  <a:gd name="connsiteY26" fmla="*/ 2485399 h 2736546"/>
                  <a:gd name="connsiteX27" fmla="*/ 1633511 w 3571666"/>
                  <a:gd name="connsiteY27" fmla="*/ 2479068 h 2736546"/>
                  <a:gd name="connsiteX28" fmla="*/ 1610295 w 3571666"/>
                  <a:gd name="connsiteY28" fmla="*/ 2468515 h 2736546"/>
                  <a:gd name="connsiteX29" fmla="*/ 1587080 w 3571666"/>
                  <a:gd name="connsiteY29" fmla="*/ 2453742 h 2736546"/>
                  <a:gd name="connsiteX30" fmla="*/ 1568086 w 3571666"/>
                  <a:gd name="connsiteY30" fmla="*/ 2436858 h 2736546"/>
                  <a:gd name="connsiteX31" fmla="*/ 1551202 w 3571666"/>
                  <a:gd name="connsiteY31" fmla="*/ 2417864 h 2736546"/>
                  <a:gd name="connsiteX32" fmla="*/ 1538539 w 3571666"/>
                  <a:gd name="connsiteY32" fmla="*/ 2396759 h 2736546"/>
                  <a:gd name="connsiteX33" fmla="*/ 1530097 w 3571666"/>
                  <a:gd name="connsiteY33" fmla="*/ 2373544 h 2736546"/>
                  <a:gd name="connsiteX34" fmla="*/ 1525876 w 3571666"/>
                  <a:gd name="connsiteY34" fmla="*/ 2348218 h 2736546"/>
                  <a:gd name="connsiteX35" fmla="*/ 1525876 w 3571666"/>
                  <a:gd name="connsiteY35" fmla="*/ 2335555 h 2736546"/>
                  <a:gd name="connsiteX36" fmla="*/ 1525876 w 3571666"/>
                  <a:gd name="connsiteY36" fmla="*/ 2320782 h 2736546"/>
                  <a:gd name="connsiteX37" fmla="*/ 1500550 w 3571666"/>
                  <a:gd name="connsiteY37" fmla="*/ 2333445 h 2736546"/>
                  <a:gd name="connsiteX38" fmla="*/ 1473114 w 3571666"/>
                  <a:gd name="connsiteY38" fmla="*/ 2341887 h 2736546"/>
                  <a:gd name="connsiteX39" fmla="*/ 1447788 w 3571666"/>
                  <a:gd name="connsiteY39" fmla="*/ 2346108 h 2736546"/>
                  <a:gd name="connsiteX40" fmla="*/ 1420352 w 3571666"/>
                  <a:gd name="connsiteY40" fmla="*/ 2346108 h 2736546"/>
                  <a:gd name="connsiteX41" fmla="*/ 1392916 w 3571666"/>
                  <a:gd name="connsiteY41" fmla="*/ 2343997 h 2736546"/>
                  <a:gd name="connsiteX42" fmla="*/ 1367590 w 3571666"/>
                  <a:gd name="connsiteY42" fmla="*/ 2337666 h 2736546"/>
                  <a:gd name="connsiteX43" fmla="*/ 1342264 w 3571666"/>
                  <a:gd name="connsiteY43" fmla="*/ 2329224 h 2736546"/>
                  <a:gd name="connsiteX44" fmla="*/ 1319049 w 3571666"/>
                  <a:gd name="connsiteY44" fmla="*/ 2316561 h 2736546"/>
                  <a:gd name="connsiteX45" fmla="*/ 1297944 w 3571666"/>
                  <a:gd name="connsiteY45" fmla="*/ 2301787 h 2736546"/>
                  <a:gd name="connsiteX46" fmla="*/ 1281061 w 3571666"/>
                  <a:gd name="connsiteY46" fmla="*/ 2284904 h 2736546"/>
                  <a:gd name="connsiteX47" fmla="*/ 1264177 w 3571666"/>
                  <a:gd name="connsiteY47" fmla="*/ 2263799 h 2736546"/>
                  <a:gd name="connsiteX48" fmla="*/ 1251514 w 3571666"/>
                  <a:gd name="connsiteY48" fmla="*/ 2242694 h 2736546"/>
                  <a:gd name="connsiteX49" fmla="*/ 1243072 w 3571666"/>
                  <a:gd name="connsiteY49" fmla="*/ 2219479 h 2736546"/>
                  <a:gd name="connsiteX50" fmla="*/ 1238851 w 3571666"/>
                  <a:gd name="connsiteY50" fmla="*/ 2194153 h 2736546"/>
                  <a:gd name="connsiteX51" fmla="*/ 1238851 w 3571666"/>
                  <a:gd name="connsiteY51" fmla="*/ 2166717 h 2736546"/>
                  <a:gd name="connsiteX52" fmla="*/ 1245182 w 3571666"/>
                  <a:gd name="connsiteY52" fmla="*/ 2139281 h 2736546"/>
                  <a:gd name="connsiteX53" fmla="*/ 1219857 w 3571666"/>
                  <a:gd name="connsiteY53" fmla="*/ 2156164 h 2736546"/>
                  <a:gd name="connsiteX54" fmla="*/ 1194531 w 3571666"/>
                  <a:gd name="connsiteY54" fmla="*/ 2170938 h 2736546"/>
                  <a:gd name="connsiteX55" fmla="*/ 1167095 w 3571666"/>
                  <a:gd name="connsiteY55" fmla="*/ 2179380 h 2736546"/>
                  <a:gd name="connsiteX56" fmla="*/ 1139659 w 3571666"/>
                  <a:gd name="connsiteY56" fmla="*/ 2183601 h 2736546"/>
                  <a:gd name="connsiteX57" fmla="*/ 1112222 w 3571666"/>
                  <a:gd name="connsiteY57" fmla="*/ 2185711 h 2736546"/>
                  <a:gd name="connsiteX58" fmla="*/ 1084786 w 3571666"/>
                  <a:gd name="connsiteY58" fmla="*/ 2181490 h 2736546"/>
                  <a:gd name="connsiteX59" fmla="*/ 1059460 w 3571666"/>
                  <a:gd name="connsiteY59" fmla="*/ 2177269 h 2736546"/>
                  <a:gd name="connsiteX60" fmla="*/ 1034135 w 3571666"/>
                  <a:gd name="connsiteY60" fmla="*/ 2166717 h 2736546"/>
                  <a:gd name="connsiteX61" fmla="*/ 1008809 w 3571666"/>
                  <a:gd name="connsiteY61" fmla="*/ 2154054 h 2736546"/>
                  <a:gd name="connsiteX62" fmla="*/ 987704 w 3571666"/>
                  <a:gd name="connsiteY62" fmla="*/ 2139281 h 2736546"/>
                  <a:gd name="connsiteX63" fmla="*/ 968710 w 3571666"/>
                  <a:gd name="connsiteY63" fmla="*/ 2120286 h 2736546"/>
                  <a:gd name="connsiteX64" fmla="*/ 953936 w 3571666"/>
                  <a:gd name="connsiteY64" fmla="*/ 2101292 h 2736546"/>
                  <a:gd name="connsiteX65" fmla="*/ 941273 w 3571666"/>
                  <a:gd name="connsiteY65" fmla="*/ 2078077 h 2736546"/>
                  <a:gd name="connsiteX66" fmla="*/ 932832 w 3571666"/>
                  <a:gd name="connsiteY66" fmla="*/ 2052751 h 2736546"/>
                  <a:gd name="connsiteX67" fmla="*/ 928611 w 3571666"/>
                  <a:gd name="connsiteY67" fmla="*/ 2027425 h 2736546"/>
                  <a:gd name="connsiteX68" fmla="*/ 928611 w 3571666"/>
                  <a:gd name="connsiteY68" fmla="*/ 2012652 h 2736546"/>
                  <a:gd name="connsiteX69" fmla="*/ 930721 w 3571666"/>
                  <a:gd name="connsiteY69" fmla="*/ 1999989 h 2736546"/>
                  <a:gd name="connsiteX70" fmla="*/ 310240 w 3571666"/>
                  <a:gd name="connsiteY70" fmla="*/ 2675342 h 2736546"/>
                  <a:gd name="connsiteX71" fmla="*/ 295467 w 3571666"/>
                  <a:gd name="connsiteY71" fmla="*/ 2690116 h 2736546"/>
                  <a:gd name="connsiteX72" fmla="*/ 280694 w 3571666"/>
                  <a:gd name="connsiteY72" fmla="*/ 2700668 h 2736546"/>
                  <a:gd name="connsiteX73" fmla="*/ 265920 w 3571666"/>
                  <a:gd name="connsiteY73" fmla="*/ 2711220 h 2736546"/>
                  <a:gd name="connsiteX74" fmla="*/ 249036 w 3571666"/>
                  <a:gd name="connsiteY74" fmla="*/ 2719662 h 2736546"/>
                  <a:gd name="connsiteX75" fmla="*/ 232153 w 3571666"/>
                  <a:gd name="connsiteY75" fmla="*/ 2728104 h 2736546"/>
                  <a:gd name="connsiteX76" fmla="*/ 217379 w 3571666"/>
                  <a:gd name="connsiteY76" fmla="*/ 2732325 h 2736546"/>
                  <a:gd name="connsiteX77" fmla="*/ 200495 w 3571666"/>
                  <a:gd name="connsiteY77" fmla="*/ 2734436 h 2736546"/>
                  <a:gd name="connsiteX78" fmla="*/ 183612 w 3571666"/>
                  <a:gd name="connsiteY78" fmla="*/ 2736546 h 2736546"/>
                  <a:gd name="connsiteX79" fmla="*/ 166728 w 3571666"/>
                  <a:gd name="connsiteY79" fmla="*/ 2736546 h 2736546"/>
                  <a:gd name="connsiteX80" fmla="*/ 149844 w 3571666"/>
                  <a:gd name="connsiteY80" fmla="*/ 2734436 h 2736546"/>
                  <a:gd name="connsiteX81" fmla="*/ 132960 w 3571666"/>
                  <a:gd name="connsiteY81" fmla="*/ 2730215 h 2736546"/>
                  <a:gd name="connsiteX82" fmla="*/ 118187 w 3571666"/>
                  <a:gd name="connsiteY82" fmla="*/ 2725994 h 2736546"/>
                  <a:gd name="connsiteX83" fmla="*/ 101303 w 3571666"/>
                  <a:gd name="connsiteY83" fmla="*/ 2719662 h 2736546"/>
                  <a:gd name="connsiteX84" fmla="*/ 86530 w 3571666"/>
                  <a:gd name="connsiteY84" fmla="*/ 2713331 h 2736546"/>
                  <a:gd name="connsiteX85" fmla="*/ 73867 w 3571666"/>
                  <a:gd name="connsiteY85" fmla="*/ 2704889 h 2736546"/>
                  <a:gd name="connsiteX86" fmla="*/ 61204 w 3571666"/>
                  <a:gd name="connsiteY86" fmla="*/ 2694337 h 2736546"/>
                  <a:gd name="connsiteX87" fmla="*/ 48541 w 3571666"/>
                  <a:gd name="connsiteY87" fmla="*/ 2683784 h 2736546"/>
                  <a:gd name="connsiteX88" fmla="*/ 37989 w 3571666"/>
                  <a:gd name="connsiteY88" fmla="*/ 2671121 h 2736546"/>
                  <a:gd name="connsiteX89" fmla="*/ 27436 w 3571666"/>
                  <a:gd name="connsiteY89" fmla="*/ 2658458 h 2736546"/>
                  <a:gd name="connsiteX90" fmla="*/ 18994 w 3571666"/>
                  <a:gd name="connsiteY90" fmla="*/ 2645796 h 2736546"/>
                  <a:gd name="connsiteX91" fmla="*/ 12663 w 3571666"/>
                  <a:gd name="connsiteY91" fmla="*/ 2631022 h 2736546"/>
                  <a:gd name="connsiteX92" fmla="*/ 6331 w 3571666"/>
                  <a:gd name="connsiteY92" fmla="*/ 2616249 h 2736546"/>
                  <a:gd name="connsiteX93" fmla="*/ 2110 w 3571666"/>
                  <a:gd name="connsiteY93" fmla="*/ 2599365 h 2736546"/>
                  <a:gd name="connsiteX94" fmla="*/ 0 w 3571666"/>
                  <a:gd name="connsiteY94" fmla="*/ 2582481 h 2736546"/>
                  <a:gd name="connsiteX95" fmla="*/ 0 w 3571666"/>
                  <a:gd name="connsiteY95" fmla="*/ 2565597 h 2736546"/>
                  <a:gd name="connsiteX96" fmla="*/ 2110 w 3571666"/>
                  <a:gd name="connsiteY96" fmla="*/ 2548714 h 2736546"/>
                  <a:gd name="connsiteX97" fmla="*/ 6331 w 3571666"/>
                  <a:gd name="connsiteY97" fmla="*/ 2531830 h 2736546"/>
                  <a:gd name="connsiteX98" fmla="*/ 12663 w 3571666"/>
                  <a:gd name="connsiteY98" fmla="*/ 2512835 h 2736546"/>
                  <a:gd name="connsiteX99" fmla="*/ 21105 w 3571666"/>
                  <a:gd name="connsiteY99" fmla="*/ 2495952 h 2736546"/>
                  <a:gd name="connsiteX100" fmla="*/ 31657 w 3571666"/>
                  <a:gd name="connsiteY100" fmla="*/ 2476957 h 2736546"/>
                  <a:gd name="connsiteX101" fmla="*/ 46431 w 3571666"/>
                  <a:gd name="connsiteY101" fmla="*/ 2457963 h 2736546"/>
                  <a:gd name="connsiteX102" fmla="*/ 61204 w 3571666"/>
                  <a:gd name="connsiteY102" fmla="*/ 2438969 h 2736546"/>
                  <a:gd name="connsiteX103" fmla="*/ 882009 w 3571666"/>
                  <a:gd name="connsiteY103" fmla="*/ 1550456 h 2736546"/>
                  <a:gd name="connsiteX104" fmla="*/ 877959 w 3571666"/>
                  <a:gd name="connsiteY104" fmla="*/ 1550456 h 2736546"/>
                  <a:gd name="connsiteX105" fmla="*/ 856854 w 3571666"/>
                  <a:gd name="connsiteY105" fmla="*/ 1548346 h 2736546"/>
                  <a:gd name="connsiteX106" fmla="*/ 837860 w 3571666"/>
                  <a:gd name="connsiteY106" fmla="*/ 1544125 h 2736546"/>
                  <a:gd name="connsiteX107" fmla="*/ 818865 w 3571666"/>
                  <a:gd name="connsiteY107" fmla="*/ 1539904 h 2736546"/>
                  <a:gd name="connsiteX108" fmla="*/ 801982 w 3571666"/>
                  <a:gd name="connsiteY108" fmla="*/ 1533572 h 2736546"/>
                  <a:gd name="connsiteX109" fmla="*/ 785098 w 3571666"/>
                  <a:gd name="connsiteY109" fmla="*/ 1525130 h 2736546"/>
                  <a:gd name="connsiteX110" fmla="*/ 770324 w 3571666"/>
                  <a:gd name="connsiteY110" fmla="*/ 1516688 h 2736546"/>
                  <a:gd name="connsiteX111" fmla="*/ 755551 w 3571666"/>
                  <a:gd name="connsiteY111" fmla="*/ 1508247 h 2736546"/>
                  <a:gd name="connsiteX112" fmla="*/ 742888 w 3571666"/>
                  <a:gd name="connsiteY112" fmla="*/ 1499805 h 2736546"/>
                  <a:gd name="connsiteX113" fmla="*/ 734446 w 3571666"/>
                  <a:gd name="connsiteY113" fmla="*/ 1489252 h 2736546"/>
                  <a:gd name="connsiteX114" fmla="*/ 726004 w 3571666"/>
                  <a:gd name="connsiteY114" fmla="*/ 1478700 h 2736546"/>
                  <a:gd name="connsiteX115" fmla="*/ 719673 w 3571666"/>
                  <a:gd name="connsiteY115" fmla="*/ 1468147 h 2736546"/>
                  <a:gd name="connsiteX116" fmla="*/ 713341 w 3571666"/>
                  <a:gd name="connsiteY116" fmla="*/ 1457595 h 2736546"/>
                  <a:gd name="connsiteX117" fmla="*/ 709120 w 3571666"/>
                  <a:gd name="connsiteY117" fmla="*/ 1444932 h 2736546"/>
                  <a:gd name="connsiteX118" fmla="*/ 707010 w 3571666"/>
                  <a:gd name="connsiteY118" fmla="*/ 1432269 h 2736546"/>
                  <a:gd name="connsiteX119" fmla="*/ 707010 w 3571666"/>
                  <a:gd name="connsiteY119" fmla="*/ 1419606 h 2736546"/>
                  <a:gd name="connsiteX120" fmla="*/ 707010 w 3571666"/>
                  <a:gd name="connsiteY120" fmla="*/ 1406944 h 2736546"/>
                  <a:gd name="connsiteX121" fmla="*/ 709120 w 3571666"/>
                  <a:gd name="connsiteY121" fmla="*/ 1394281 h 2736546"/>
                  <a:gd name="connsiteX122" fmla="*/ 711231 w 3571666"/>
                  <a:gd name="connsiteY122" fmla="*/ 1381618 h 2736546"/>
                  <a:gd name="connsiteX123" fmla="*/ 717562 w 3571666"/>
                  <a:gd name="connsiteY123" fmla="*/ 1368955 h 2736546"/>
                  <a:gd name="connsiteX124" fmla="*/ 723894 w 3571666"/>
                  <a:gd name="connsiteY124" fmla="*/ 1358403 h 2736546"/>
                  <a:gd name="connsiteX125" fmla="*/ 730225 w 3571666"/>
                  <a:gd name="connsiteY125" fmla="*/ 1347850 h 2736546"/>
                  <a:gd name="connsiteX126" fmla="*/ 740778 w 3571666"/>
                  <a:gd name="connsiteY126" fmla="*/ 1337298 h 2736546"/>
                  <a:gd name="connsiteX127" fmla="*/ 751330 w 3571666"/>
                  <a:gd name="connsiteY127" fmla="*/ 1328856 h 2736546"/>
                  <a:gd name="connsiteX128" fmla="*/ 1287392 w 3571666"/>
                  <a:gd name="connsiteY128" fmla="*/ 934196 h 2736546"/>
                  <a:gd name="connsiteX129" fmla="*/ 1306386 w 3571666"/>
                  <a:gd name="connsiteY129" fmla="*/ 921534 h 2736546"/>
                  <a:gd name="connsiteX130" fmla="*/ 1329601 w 3571666"/>
                  <a:gd name="connsiteY130" fmla="*/ 908871 h 2736546"/>
                  <a:gd name="connsiteX131" fmla="*/ 1392916 w 3571666"/>
                  <a:gd name="connsiteY131" fmla="*/ 877214 h 2736546"/>
                  <a:gd name="connsiteX132" fmla="*/ 1468893 w 3571666"/>
                  <a:gd name="connsiteY132" fmla="*/ 847667 h 2736546"/>
                  <a:gd name="connsiteX133" fmla="*/ 1508992 w 3571666"/>
                  <a:gd name="connsiteY133" fmla="*/ 832894 h 2736546"/>
                  <a:gd name="connsiteX134" fmla="*/ 1551202 w 3571666"/>
                  <a:gd name="connsiteY134" fmla="*/ 818120 h 2736546"/>
                  <a:gd name="connsiteX135" fmla="*/ 1593411 w 3571666"/>
                  <a:gd name="connsiteY135" fmla="*/ 805457 h 2736546"/>
                  <a:gd name="connsiteX136" fmla="*/ 1597058 w 3571666"/>
                  <a:gd name="connsiteY136" fmla="*/ 804689 h 2736546"/>
                  <a:gd name="connsiteX137" fmla="*/ 1608185 w 3571666"/>
                  <a:gd name="connsiteY137" fmla="*/ 799126 h 2736546"/>
                  <a:gd name="connsiteX138" fmla="*/ 1629289 w 3571666"/>
                  <a:gd name="connsiteY138" fmla="*/ 790684 h 2736546"/>
                  <a:gd name="connsiteX139" fmla="*/ 1673609 w 3571666"/>
                  <a:gd name="connsiteY139" fmla="*/ 773800 h 2736546"/>
                  <a:gd name="connsiteX140" fmla="*/ 1724261 w 3571666"/>
                  <a:gd name="connsiteY140" fmla="*/ 759027 h 2736546"/>
                  <a:gd name="connsiteX141" fmla="*/ 1779133 w 3571666"/>
                  <a:gd name="connsiteY141" fmla="*/ 746364 h 2736546"/>
                  <a:gd name="connsiteX142" fmla="*/ 1890023 w 3571666"/>
                  <a:gd name="connsiteY142" fmla="*/ 719128 h 2736546"/>
                  <a:gd name="connsiteX143" fmla="*/ 2480549 w 3571666"/>
                  <a:gd name="connsiteY143" fmla="*/ 80198 h 273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3571666" h="2736546">
                    <a:moveTo>
                      <a:pt x="3261426" y="0"/>
                    </a:moveTo>
                    <a:lnTo>
                      <a:pt x="3571666" y="287025"/>
                    </a:lnTo>
                    <a:lnTo>
                      <a:pt x="2608736" y="1329583"/>
                    </a:lnTo>
                    <a:lnTo>
                      <a:pt x="2608551" y="1330967"/>
                    </a:lnTo>
                    <a:lnTo>
                      <a:pt x="2600110" y="1364735"/>
                    </a:lnTo>
                    <a:lnTo>
                      <a:pt x="2591668" y="1400613"/>
                    </a:lnTo>
                    <a:lnTo>
                      <a:pt x="2581115" y="1438601"/>
                    </a:lnTo>
                    <a:lnTo>
                      <a:pt x="2570563" y="1478700"/>
                    </a:lnTo>
                    <a:lnTo>
                      <a:pt x="2555789" y="1518800"/>
                    </a:lnTo>
                    <a:lnTo>
                      <a:pt x="2538906" y="1558899"/>
                    </a:lnTo>
                    <a:lnTo>
                      <a:pt x="2522022" y="1601108"/>
                    </a:lnTo>
                    <a:lnTo>
                      <a:pt x="2503028" y="1641207"/>
                    </a:lnTo>
                    <a:lnTo>
                      <a:pt x="2481923" y="1681306"/>
                    </a:lnTo>
                    <a:lnTo>
                      <a:pt x="2460818" y="1721406"/>
                    </a:lnTo>
                    <a:lnTo>
                      <a:pt x="2437603" y="1759394"/>
                    </a:lnTo>
                    <a:lnTo>
                      <a:pt x="2412277" y="1795272"/>
                    </a:lnTo>
                    <a:lnTo>
                      <a:pt x="2386951" y="1829040"/>
                    </a:lnTo>
                    <a:lnTo>
                      <a:pt x="2359515" y="1860697"/>
                    </a:lnTo>
                    <a:lnTo>
                      <a:pt x="1838227" y="2430527"/>
                    </a:lnTo>
                    <a:lnTo>
                      <a:pt x="1827675" y="2443190"/>
                    </a:lnTo>
                    <a:lnTo>
                      <a:pt x="1815012" y="2451631"/>
                    </a:lnTo>
                    <a:lnTo>
                      <a:pt x="1791796" y="2468515"/>
                    </a:lnTo>
                    <a:lnTo>
                      <a:pt x="1766471" y="2481178"/>
                    </a:lnTo>
                    <a:lnTo>
                      <a:pt x="1739034" y="2487510"/>
                    </a:lnTo>
                    <a:lnTo>
                      <a:pt x="1711598" y="2491731"/>
                    </a:lnTo>
                    <a:lnTo>
                      <a:pt x="1686272" y="2489620"/>
                    </a:lnTo>
                    <a:lnTo>
                      <a:pt x="1658836" y="2485399"/>
                    </a:lnTo>
                    <a:lnTo>
                      <a:pt x="1633511" y="2479068"/>
                    </a:lnTo>
                    <a:lnTo>
                      <a:pt x="1610295" y="2468515"/>
                    </a:lnTo>
                    <a:lnTo>
                      <a:pt x="1587080" y="2453742"/>
                    </a:lnTo>
                    <a:lnTo>
                      <a:pt x="1568086" y="2436858"/>
                    </a:lnTo>
                    <a:lnTo>
                      <a:pt x="1551202" y="2417864"/>
                    </a:lnTo>
                    <a:lnTo>
                      <a:pt x="1538539" y="2396759"/>
                    </a:lnTo>
                    <a:lnTo>
                      <a:pt x="1530097" y="2373544"/>
                    </a:lnTo>
                    <a:lnTo>
                      <a:pt x="1525876" y="2348218"/>
                    </a:lnTo>
                    <a:lnTo>
                      <a:pt x="1525876" y="2335555"/>
                    </a:lnTo>
                    <a:lnTo>
                      <a:pt x="1525876" y="2320782"/>
                    </a:lnTo>
                    <a:lnTo>
                      <a:pt x="1500550" y="2333445"/>
                    </a:lnTo>
                    <a:lnTo>
                      <a:pt x="1473114" y="2341887"/>
                    </a:lnTo>
                    <a:lnTo>
                      <a:pt x="1447788" y="2346108"/>
                    </a:lnTo>
                    <a:lnTo>
                      <a:pt x="1420352" y="2346108"/>
                    </a:lnTo>
                    <a:lnTo>
                      <a:pt x="1392916" y="2343997"/>
                    </a:lnTo>
                    <a:lnTo>
                      <a:pt x="1367590" y="2337666"/>
                    </a:lnTo>
                    <a:lnTo>
                      <a:pt x="1342264" y="2329224"/>
                    </a:lnTo>
                    <a:lnTo>
                      <a:pt x="1319049" y="2316561"/>
                    </a:lnTo>
                    <a:lnTo>
                      <a:pt x="1297944" y="2301787"/>
                    </a:lnTo>
                    <a:lnTo>
                      <a:pt x="1281061" y="2284904"/>
                    </a:lnTo>
                    <a:lnTo>
                      <a:pt x="1264177" y="2263799"/>
                    </a:lnTo>
                    <a:lnTo>
                      <a:pt x="1251514" y="2242694"/>
                    </a:lnTo>
                    <a:lnTo>
                      <a:pt x="1243072" y="2219479"/>
                    </a:lnTo>
                    <a:lnTo>
                      <a:pt x="1238851" y="2194153"/>
                    </a:lnTo>
                    <a:lnTo>
                      <a:pt x="1238851" y="2166717"/>
                    </a:lnTo>
                    <a:lnTo>
                      <a:pt x="1245182" y="2139281"/>
                    </a:lnTo>
                    <a:lnTo>
                      <a:pt x="1219857" y="2156164"/>
                    </a:lnTo>
                    <a:lnTo>
                      <a:pt x="1194531" y="2170938"/>
                    </a:lnTo>
                    <a:lnTo>
                      <a:pt x="1167095" y="2179380"/>
                    </a:lnTo>
                    <a:lnTo>
                      <a:pt x="1139659" y="2183601"/>
                    </a:lnTo>
                    <a:lnTo>
                      <a:pt x="1112222" y="2185711"/>
                    </a:lnTo>
                    <a:lnTo>
                      <a:pt x="1084786" y="2181490"/>
                    </a:lnTo>
                    <a:lnTo>
                      <a:pt x="1059460" y="2177269"/>
                    </a:lnTo>
                    <a:lnTo>
                      <a:pt x="1034135" y="2166717"/>
                    </a:lnTo>
                    <a:lnTo>
                      <a:pt x="1008809" y="2154054"/>
                    </a:lnTo>
                    <a:lnTo>
                      <a:pt x="987704" y="2139281"/>
                    </a:lnTo>
                    <a:lnTo>
                      <a:pt x="968710" y="2120286"/>
                    </a:lnTo>
                    <a:lnTo>
                      <a:pt x="953936" y="2101292"/>
                    </a:lnTo>
                    <a:lnTo>
                      <a:pt x="941273" y="2078077"/>
                    </a:lnTo>
                    <a:lnTo>
                      <a:pt x="932832" y="2052751"/>
                    </a:lnTo>
                    <a:lnTo>
                      <a:pt x="928611" y="2027425"/>
                    </a:lnTo>
                    <a:lnTo>
                      <a:pt x="928611" y="2012652"/>
                    </a:lnTo>
                    <a:lnTo>
                      <a:pt x="930721" y="1999989"/>
                    </a:lnTo>
                    <a:lnTo>
                      <a:pt x="310240" y="2675342"/>
                    </a:lnTo>
                    <a:lnTo>
                      <a:pt x="295467" y="2690116"/>
                    </a:lnTo>
                    <a:lnTo>
                      <a:pt x="280694" y="2700668"/>
                    </a:lnTo>
                    <a:lnTo>
                      <a:pt x="265920" y="2711220"/>
                    </a:lnTo>
                    <a:lnTo>
                      <a:pt x="249036" y="2719662"/>
                    </a:lnTo>
                    <a:lnTo>
                      <a:pt x="232153" y="2728104"/>
                    </a:lnTo>
                    <a:lnTo>
                      <a:pt x="217379" y="2732325"/>
                    </a:lnTo>
                    <a:lnTo>
                      <a:pt x="200495" y="2734436"/>
                    </a:lnTo>
                    <a:lnTo>
                      <a:pt x="183612" y="2736546"/>
                    </a:lnTo>
                    <a:lnTo>
                      <a:pt x="166728" y="2736546"/>
                    </a:lnTo>
                    <a:lnTo>
                      <a:pt x="149844" y="2734436"/>
                    </a:lnTo>
                    <a:lnTo>
                      <a:pt x="132960" y="2730215"/>
                    </a:lnTo>
                    <a:lnTo>
                      <a:pt x="118187" y="2725994"/>
                    </a:lnTo>
                    <a:lnTo>
                      <a:pt x="101303" y="2719662"/>
                    </a:lnTo>
                    <a:lnTo>
                      <a:pt x="86530" y="2713331"/>
                    </a:lnTo>
                    <a:lnTo>
                      <a:pt x="73867" y="2704889"/>
                    </a:lnTo>
                    <a:lnTo>
                      <a:pt x="61204" y="2694337"/>
                    </a:lnTo>
                    <a:lnTo>
                      <a:pt x="48541" y="2683784"/>
                    </a:lnTo>
                    <a:lnTo>
                      <a:pt x="37989" y="2671121"/>
                    </a:lnTo>
                    <a:lnTo>
                      <a:pt x="27436" y="2658458"/>
                    </a:lnTo>
                    <a:lnTo>
                      <a:pt x="18994" y="2645796"/>
                    </a:lnTo>
                    <a:lnTo>
                      <a:pt x="12663" y="2631022"/>
                    </a:lnTo>
                    <a:lnTo>
                      <a:pt x="6331" y="2616249"/>
                    </a:lnTo>
                    <a:lnTo>
                      <a:pt x="2110" y="2599365"/>
                    </a:lnTo>
                    <a:lnTo>
                      <a:pt x="0" y="2582481"/>
                    </a:lnTo>
                    <a:lnTo>
                      <a:pt x="0" y="2565597"/>
                    </a:lnTo>
                    <a:lnTo>
                      <a:pt x="2110" y="2548714"/>
                    </a:lnTo>
                    <a:lnTo>
                      <a:pt x="6331" y="2531830"/>
                    </a:lnTo>
                    <a:lnTo>
                      <a:pt x="12663" y="2512835"/>
                    </a:lnTo>
                    <a:lnTo>
                      <a:pt x="21105" y="2495952"/>
                    </a:lnTo>
                    <a:lnTo>
                      <a:pt x="31657" y="2476957"/>
                    </a:lnTo>
                    <a:lnTo>
                      <a:pt x="46431" y="2457963"/>
                    </a:lnTo>
                    <a:lnTo>
                      <a:pt x="61204" y="2438969"/>
                    </a:lnTo>
                    <a:lnTo>
                      <a:pt x="882009" y="1550456"/>
                    </a:lnTo>
                    <a:lnTo>
                      <a:pt x="877959" y="1550456"/>
                    </a:lnTo>
                    <a:lnTo>
                      <a:pt x="856854" y="1548346"/>
                    </a:lnTo>
                    <a:lnTo>
                      <a:pt x="837860" y="1544125"/>
                    </a:lnTo>
                    <a:lnTo>
                      <a:pt x="818865" y="1539904"/>
                    </a:lnTo>
                    <a:lnTo>
                      <a:pt x="801982" y="1533572"/>
                    </a:lnTo>
                    <a:lnTo>
                      <a:pt x="785098" y="1525130"/>
                    </a:lnTo>
                    <a:lnTo>
                      <a:pt x="770324" y="1516688"/>
                    </a:lnTo>
                    <a:lnTo>
                      <a:pt x="755551" y="1508247"/>
                    </a:lnTo>
                    <a:lnTo>
                      <a:pt x="742888" y="1499805"/>
                    </a:lnTo>
                    <a:lnTo>
                      <a:pt x="734446" y="1489252"/>
                    </a:lnTo>
                    <a:lnTo>
                      <a:pt x="726004" y="1478700"/>
                    </a:lnTo>
                    <a:lnTo>
                      <a:pt x="719673" y="1468147"/>
                    </a:lnTo>
                    <a:lnTo>
                      <a:pt x="713341" y="1457595"/>
                    </a:lnTo>
                    <a:lnTo>
                      <a:pt x="709120" y="1444932"/>
                    </a:lnTo>
                    <a:lnTo>
                      <a:pt x="707010" y="1432269"/>
                    </a:lnTo>
                    <a:lnTo>
                      <a:pt x="707010" y="1419606"/>
                    </a:lnTo>
                    <a:lnTo>
                      <a:pt x="707010" y="1406944"/>
                    </a:lnTo>
                    <a:lnTo>
                      <a:pt x="709120" y="1394281"/>
                    </a:lnTo>
                    <a:lnTo>
                      <a:pt x="711231" y="1381618"/>
                    </a:lnTo>
                    <a:lnTo>
                      <a:pt x="717562" y="1368955"/>
                    </a:lnTo>
                    <a:lnTo>
                      <a:pt x="723894" y="1358403"/>
                    </a:lnTo>
                    <a:lnTo>
                      <a:pt x="730225" y="1347850"/>
                    </a:lnTo>
                    <a:lnTo>
                      <a:pt x="740778" y="1337298"/>
                    </a:lnTo>
                    <a:lnTo>
                      <a:pt x="751330" y="1328856"/>
                    </a:lnTo>
                    <a:lnTo>
                      <a:pt x="1287392" y="934196"/>
                    </a:lnTo>
                    <a:lnTo>
                      <a:pt x="1306386" y="921534"/>
                    </a:lnTo>
                    <a:lnTo>
                      <a:pt x="1329601" y="908871"/>
                    </a:lnTo>
                    <a:lnTo>
                      <a:pt x="1392916" y="877214"/>
                    </a:lnTo>
                    <a:lnTo>
                      <a:pt x="1468893" y="847667"/>
                    </a:lnTo>
                    <a:lnTo>
                      <a:pt x="1508992" y="832894"/>
                    </a:lnTo>
                    <a:lnTo>
                      <a:pt x="1551202" y="818120"/>
                    </a:lnTo>
                    <a:lnTo>
                      <a:pt x="1593411" y="805457"/>
                    </a:lnTo>
                    <a:lnTo>
                      <a:pt x="1597058" y="804689"/>
                    </a:lnTo>
                    <a:lnTo>
                      <a:pt x="1608185" y="799126"/>
                    </a:lnTo>
                    <a:lnTo>
                      <a:pt x="1629289" y="790684"/>
                    </a:lnTo>
                    <a:lnTo>
                      <a:pt x="1673609" y="773800"/>
                    </a:lnTo>
                    <a:lnTo>
                      <a:pt x="1724261" y="759027"/>
                    </a:lnTo>
                    <a:lnTo>
                      <a:pt x="1779133" y="746364"/>
                    </a:lnTo>
                    <a:lnTo>
                      <a:pt x="1890023" y="719128"/>
                    </a:lnTo>
                    <a:lnTo>
                      <a:pt x="2480549" y="80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6" name="íšḷîdè">
                <a:extLst>
                  <a:ext uri="{FF2B5EF4-FFF2-40B4-BE49-F238E27FC236}">
                    <a16:creationId xmlns:a16="http://schemas.microsoft.com/office/drawing/2014/main" xmlns="" id="{BB95717F-45EC-49AB-8771-94A3B9E574E5}"/>
                  </a:ext>
                </a:extLst>
              </p:cNvPr>
              <p:cNvSpPr/>
              <p:nvPr/>
            </p:nvSpPr>
            <p:spPr bwMode="auto">
              <a:xfrm>
                <a:off x="10520304" y="258242"/>
                <a:ext cx="1483667" cy="1205084"/>
              </a:xfrm>
              <a:custGeom>
                <a:avLst/>
                <a:gdLst>
                  <a:gd name="T0" fmla="*/ 758 w 1406"/>
                  <a:gd name="T1" fmla="*/ 1142 h 1142"/>
                  <a:gd name="T2" fmla="*/ 1396 w 1406"/>
                  <a:gd name="T3" fmla="*/ 438 h 1142"/>
                  <a:gd name="T4" fmla="*/ 1406 w 1406"/>
                  <a:gd name="T5" fmla="*/ 248 h 1142"/>
                  <a:gd name="T6" fmla="*/ 1138 w 1406"/>
                  <a:gd name="T7" fmla="*/ 0 h 1142"/>
                  <a:gd name="T8" fmla="*/ 322 w 1406"/>
                  <a:gd name="T9" fmla="*/ 88 h 1142"/>
                  <a:gd name="T10" fmla="*/ 0 w 1406"/>
                  <a:gd name="T11" fmla="*/ 444 h 1142"/>
                  <a:gd name="T12" fmla="*/ 758 w 1406"/>
                  <a:gd name="T13" fmla="*/ 1142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6" h="1142">
                    <a:moveTo>
                      <a:pt x="758" y="1142"/>
                    </a:moveTo>
                    <a:lnTo>
                      <a:pt x="1396" y="438"/>
                    </a:lnTo>
                    <a:lnTo>
                      <a:pt x="1406" y="248"/>
                    </a:lnTo>
                    <a:lnTo>
                      <a:pt x="1138" y="0"/>
                    </a:lnTo>
                    <a:lnTo>
                      <a:pt x="322" y="88"/>
                    </a:lnTo>
                    <a:lnTo>
                      <a:pt x="0" y="444"/>
                    </a:lnTo>
                    <a:lnTo>
                      <a:pt x="758" y="1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7" name="îšḷïḓè">
                <a:extLst>
                  <a:ext uri="{FF2B5EF4-FFF2-40B4-BE49-F238E27FC236}">
                    <a16:creationId xmlns:a16="http://schemas.microsoft.com/office/drawing/2014/main" xmlns="" id="{65FD1B24-892B-4D97-B621-8BD497F94708}"/>
                  </a:ext>
                </a:extLst>
              </p:cNvPr>
              <p:cNvSpPr/>
              <p:nvPr/>
            </p:nvSpPr>
            <p:spPr bwMode="auto">
              <a:xfrm>
                <a:off x="10798887" y="-272731"/>
                <a:ext cx="1545206" cy="1438479"/>
              </a:xfrm>
              <a:custGeom>
                <a:avLst/>
                <a:gdLst>
                  <a:gd name="T0" fmla="*/ 1432 w 2042"/>
                  <a:gd name="T1" fmla="*/ 0 h 2314"/>
                  <a:gd name="T2" fmla="*/ 0 w 2042"/>
                  <a:gd name="T3" fmla="*/ 1586 h 2314"/>
                  <a:gd name="T4" fmla="*/ 796 w 2042"/>
                  <a:gd name="T5" fmla="*/ 2314 h 2314"/>
                  <a:gd name="T6" fmla="*/ 2042 w 2042"/>
                  <a:gd name="T7" fmla="*/ 934 h 2314"/>
                  <a:gd name="T8" fmla="*/ 2042 w 2042"/>
                  <a:gd name="T9" fmla="*/ 0 h 2314"/>
                  <a:gd name="T10" fmla="*/ 1432 w 2042"/>
                  <a:gd name="T11" fmla="*/ 0 h 2314"/>
                  <a:gd name="connsiteX0" fmla="*/ 7013 w 10000"/>
                  <a:gd name="connsiteY0" fmla="*/ 0 h 10000"/>
                  <a:gd name="connsiteX1" fmla="*/ 0 w 10000"/>
                  <a:gd name="connsiteY1" fmla="*/ 6854 h 10000"/>
                  <a:gd name="connsiteX2" fmla="*/ 3898 w 10000"/>
                  <a:gd name="connsiteY2" fmla="*/ 10000 h 10000"/>
                  <a:gd name="connsiteX3" fmla="*/ 7171 w 10000"/>
                  <a:gd name="connsiteY3" fmla="*/ 6272 h 10000"/>
                  <a:gd name="connsiteX4" fmla="*/ 10000 w 10000"/>
                  <a:gd name="connsiteY4" fmla="*/ 0 h 10000"/>
                  <a:gd name="connsiteX5" fmla="*/ 7013 w 10000"/>
                  <a:gd name="connsiteY5" fmla="*/ 0 h 10000"/>
                  <a:gd name="connsiteX0" fmla="*/ 2769 w 10000"/>
                  <a:gd name="connsiteY0" fmla="*/ 4109 h 10000"/>
                  <a:gd name="connsiteX1" fmla="*/ 0 w 10000"/>
                  <a:gd name="connsiteY1" fmla="*/ 6854 h 10000"/>
                  <a:gd name="connsiteX2" fmla="*/ 3898 w 10000"/>
                  <a:gd name="connsiteY2" fmla="*/ 10000 h 10000"/>
                  <a:gd name="connsiteX3" fmla="*/ 7171 w 10000"/>
                  <a:gd name="connsiteY3" fmla="*/ 6272 h 10000"/>
                  <a:gd name="connsiteX4" fmla="*/ 10000 w 10000"/>
                  <a:gd name="connsiteY4" fmla="*/ 0 h 10000"/>
                  <a:gd name="connsiteX5" fmla="*/ 2769 w 10000"/>
                  <a:gd name="connsiteY5" fmla="*/ 4109 h 10000"/>
                  <a:gd name="connsiteX0" fmla="*/ 2769 w 7171"/>
                  <a:gd name="connsiteY0" fmla="*/ 0 h 5891"/>
                  <a:gd name="connsiteX1" fmla="*/ 0 w 7171"/>
                  <a:gd name="connsiteY1" fmla="*/ 2745 h 5891"/>
                  <a:gd name="connsiteX2" fmla="*/ 3898 w 7171"/>
                  <a:gd name="connsiteY2" fmla="*/ 5891 h 5891"/>
                  <a:gd name="connsiteX3" fmla="*/ 7171 w 7171"/>
                  <a:gd name="connsiteY3" fmla="*/ 2163 h 5891"/>
                  <a:gd name="connsiteX4" fmla="*/ 7112 w 7171"/>
                  <a:gd name="connsiteY4" fmla="*/ 52 h 5891"/>
                  <a:gd name="connsiteX5" fmla="*/ 2769 w 7171"/>
                  <a:gd name="connsiteY5" fmla="*/ 0 h 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71" h="5891">
                    <a:moveTo>
                      <a:pt x="2769" y="0"/>
                    </a:moveTo>
                    <a:lnTo>
                      <a:pt x="0" y="2745"/>
                    </a:lnTo>
                    <a:lnTo>
                      <a:pt x="3898" y="5891"/>
                    </a:lnTo>
                    <a:lnTo>
                      <a:pt x="7171" y="2163"/>
                    </a:lnTo>
                    <a:cubicBezTo>
                      <a:pt x="7151" y="1459"/>
                      <a:pt x="7132" y="756"/>
                      <a:pt x="7112" y="52"/>
                    </a:cubicBezTo>
                    <a:lnTo>
                      <a:pt x="276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8" name="íSḻïḓe">
                <a:extLst>
                  <a:ext uri="{FF2B5EF4-FFF2-40B4-BE49-F238E27FC236}">
                    <a16:creationId xmlns:a16="http://schemas.microsoft.com/office/drawing/2014/main" xmlns="" id="{0FB4504D-5826-43DC-B50F-18E0ABEEE5E2}"/>
                  </a:ext>
                </a:extLst>
              </p:cNvPr>
              <p:cNvSpPr/>
              <p:nvPr/>
            </p:nvSpPr>
            <p:spPr bwMode="auto">
              <a:xfrm>
                <a:off x="9344805" y="2054223"/>
                <a:ext cx="787209" cy="618370"/>
              </a:xfrm>
              <a:custGeom>
                <a:avLst/>
                <a:gdLst>
                  <a:gd name="T0" fmla="*/ 746 w 746"/>
                  <a:gd name="T1" fmla="*/ 380 h 586"/>
                  <a:gd name="T2" fmla="*/ 746 w 746"/>
                  <a:gd name="T3" fmla="*/ 380 h 586"/>
                  <a:gd name="T4" fmla="*/ 566 w 746"/>
                  <a:gd name="T5" fmla="*/ 586 h 586"/>
                  <a:gd name="T6" fmla="*/ 566 w 746"/>
                  <a:gd name="T7" fmla="*/ 586 h 586"/>
                  <a:gd name="T8" fmla="*/ 566 w 746"/>
                  <a:gd name="T9" fmla="*/ 562 h 586"/>
                  <a:gd name="T10" fmla="*/ 566 w 746"/>
                  <a:gd name="T11" fmla="*/ 562 h 586"/>
                  <a:gd name="T12" fmla="*/ 550 w 746"/>
                  <a:gd name="T13" fmla="*/ 572 h 586"/>
                  <a:gd name="T14" fmla="*/ 532 w 746"/>
                  <a:gd name="T15" fmla="*/ 578 h 586"/>
                  <a:gd name="T16" fmla="*/ 532 w 746"/>
                  <a:gd name="T17" fmla="*/ 578 h 586"/>
                  <a:gd name="T18" fmla="*/ 676 w 746"/>
                  <a:gd name="T19" fmla="*/ 446 h 586"/>
                  <a:gd name="T20" fmla="*/ 746 w 746"/>
                  <a:gd name="T21" fmla="*/ 380 h 586"/>
                  <a:gd name="T22" fmla="*/ 0 w 746"/>
                  <a:gd name="T23" fmla="*/ 262 h 586"/>
                  <a:gd name="T24" fmla="*/ 0 w 746"/>
                  <a:gd name="T25" fmla="*/ 262 h 586"/>
                  <a:gd name="T26" fmla="*/ 0 w 746"/>
                  <a:gd name="T27" fmla="*/ 280 h 586"/>
                  <a:gd name="T28" fmla="*/ 2 w 746"/>
                  <a:gd name="T29" fmla="*/ 298 h 586"/>
                  <a:gd name="T30" fmla="*/ 2 w 746"/>
                  <a:gd name="T31" fmla="*/ 298 h 586"/>
                  <a:gd name="T32" fmla="*/ 82 w 746"/>
                  <a:gd name="T33" fmla="*/ 206 h 586"/>
                  <a:gd name="T34" fmla="*/ 164 w 746"/>
                  <a:gd name="T35" fmla="*/ 110 h 586"/>
                  <a:gd name="T36" fmla="*/ 256 w 746"/>
                  <a:gd name="T37" fmla="*/ 0 h 586"/>
                  <a:gd name="T38" fmla="*/ 256 w 746"/>
                  <a:gd name="T39" fmla="*/ 0 h 586"/>
                  <a:gd name="T40" fmla="*/ 156 w 746"/>
                  <a:gd name="T41" fmla="*/ 100 h 586"/>
                  <a:gd name="T42" fmla="*/ 72 w 746"/>
                  <a:gd name="T43" fmla="*/ 184 h 586"/>
                  <a:gd name="T44" fmla="*/ 2 w 746"/>
                  <a:gd name="T45" fmla="*/ 258 h 586"/>
                  <a:gd name="T46" fmla="*/ 2 w 746"/>
                  <a:gd name="T47" fmla="*/ 258 h 586"/>
                  <a:gd name="T48" fmla="*/ 2 w 746"/>
                  <a:gd name="T49" fmla="*/ 258 h 586"/>
                  <a:gd name="T50" fmla="*/ 0 w 746"/>
                  <a:gd name="T51" fmla="*/ 262 h 586"/>
                  <a:gd name="T52" fmla="*/ 244 w 746"/>
                  <a:gd name="T53" fmla="*/ 422 h 586"/>
                  <a:gd name="T54" fmla="*/ 244 w 746"/>
                  <a:gd name="T55" fmla="*/ 422 h 586"/>
                  <a:gd name="T56" fmla="*/ 258 w 746"/>
                  <a:gd name="T57" fmla="*/ 416 h 586"/>
                  <a:gd name="T58" fmla="*/ 274 w 746"/>
                  <a:gd name="T59" fmla="*/ 408 h 586"/>
                  <a:gd name="T60" fmla="*/ 286 w 746"/>
                  <a:gd name="T61" fmla="*/ 400 h 586"/>
                  <a:gd name="T62" fmla="*/ 300 w 746"/>
                  <a:gd name="T63" fmla="*/ 390 h 586"/>
                  <a:gd name="T64" fmla="*/ 300 w 746"/>
                  <a:gd name="T65" fmla="*/ 390 h 586"/>
                  <a:gd name="T66" fmla="*/ 296 w 746"/>
                  <a:gd name="T67" fmla="*/ 404 h 586"/>
                  <a:gd name="T68" fmla="*/ 294 w 746"/>
                  <a:gd name="T69" fmla="*/ 418 h 586"/>
                  <a:gd name="T70" fmla="*/ 294 w 746"/>
                  <a:gd name="T71" fmla="*/ 418 h 586"/>
                  <a:gd name="T72" fmla="*/ 508 w 746"/>
                  <a:gd name="T73" fmla="*/ 180 h 586"/>
                  <a:gd name="T74" fmla="*/ 508 w 746"/>
                  <a:gd name="T75" fmla="*/ 180 h 586"/>
                  <a:gd name="T76" fmla="*/ 414 w 746"/>
                  <a:gd name="T77" fmla="*/ 266 h 586"/>
                  <a:gd name="T78" fmla="*/ 328 w 746"/>
                  <a:gd name="T79" fmla="*/ 344 h 586"/>
                  <a:gd name="T80" fmla="*/ 244 w 746"/>
                  <a:gd name="T81" fmla="*/ 422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46" h="586">
                    <a:moveTo>
                      <a:pt x="746" y="380"/>
                    </a:moveTo>
                    <a:lnTo>
                      <a:pt x="746" y="380"/>
                    </a:lnTo>
                    <a:lnTo>
                      <a:pt x="566" y="586"/>
                    </a:lnTo>
                    <a:lnTo>
                      <a:pt x="566" y="586"/>
                    </a:lnTo>
                    <a:lnTo>
                      <a:pt x="566" y="562"/>
                    </a:lnTo>
                    <a:lnTo>
                      <a:pt x="566" y="562"/>
                    </a:lnTo>
                    <a:lnTo>
                      <a:pt x="550" y="572"/>
                    </a:lnTo>
                    <a:lnTo>
                      <a:pt x="532" y="578"/>
                    </a:lnTo>
                    <a:lnTo>
                      <a:pt x="532" y="578"/>
                    </a:lnTo>
                    <a:lnTo>
                      <a:pt x="676" y="446"/>
                    </a:lnTo>
                    <a:lnTo>
                      <a:pt x="746" y="380"/>
                    </a:lnTo>
                    <a:close/>
                    <a:moveTo>
                      <a:pt x="0" y="262"/>
                    </a:moveTo>
                    <a:lnTo>
                      <a:pt x="0" y="262"/>
                    </a:lnTo>
                    <a:lnTo>
                      <a:pt x="0" y="280"/>
                    </a:lnTo>
                    <a:lnTo>
                      <a:pt x="2" y="298"/>
                    </a:lnTo>
                    <a:lnTo>
                      <a:pt x="2" y="298"/>
                    </a:lnTo>
                    <a:lnTo>
                      <a:pt x="82" y="206"/>
                    </a:lnTo>
                    <a:lnTo>
                      <a:pt x="164" y="110"/>
                    </a:lnTo>
                    <a:lnTo>
                      <a:pt x="256" y="0"/>
                    </a:lnTo>
                    <a:lnTo>
                      <a:pt x="256" y="0"/>
                    </a:lnTo>
                    <a:lnTo>
                      <a:pt x="156" y="100"/>
                    </a:lnTo>
                    <a:lnTo>
                      <a:pt x="72" y="184"/>
                    </a:lnTo>
                    <a:lnTo>
                      <a:pt x="2" y="258"/>
                    </a:lnTo>
                    <a:lnTo>
                      <a:pt x="2" y="258"/>
                    </a:lnTo>
                    <a:lnTo>
                      <a:pt x="2" y="258"/>
                    </a:lnTo>
                    <a:lnTo>
                      <a:pt x="0" y="262"/>
                    </a:lnTo>
                    <a:close/>
                    <a:moveTo>
                      <a:pt x="244" y="422"/>
                    </a:moveTo>
                    <a:lnTo>
                      <a:pt x="244" y="422"/>
                    </a:lnTo>
                    <a:lnTo>
                      <a:pt x="258" y="416"/>
                    </a:lnTo>
                    <a:lnTo>
                      <a:pt x="274" y="408"/>
                    </a:lnTo>
                    <a:lnTo>
                      <a:pt x="286" y="400"/>
                    </a:lnTo>
                    <a:lnTo>
                      <a:pt x="300" y="390"/>
                    </a:lnTo>
                    <a:lnTo>
                      <a:pt x="300" y="390"/>
                    </a:lnTo>
                    <a:lnTo>
                      <a:pt x="296" y="404"/>
                    </a:lnTo>
                    <a:lnTo>
                      <a:pt x="294" y="418"/>
                    </a:lnTo>
                    <a:lnTo>
                      <a:pt x="294" y="418"/>
                    </a:lnTo>
                    <a:lnTo>
                      <a:pt x="508" y="180"/>
                    </a:lnTo>
                    <a:lnTo>
                      <a:pt x="508" y="180"/>
                    </a:lnTo>
                    <a:lnTo>
                      <a:pt x="414" y="266"/>
                    </a:lnTo>
                    <a:lnTo>
                      <a:pt x="328" y="344"/>
                    </a:lnTo>
                    <a:lnTo>
                      <a:pt x="244" y="42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9" name="iśḻíďé">
                <a:extLst>
                  <a:ext uri="{FF2B5EF4-FFF2-40B4-BE49-F238E27FC236}">
                    <a16:creationId xmlns:a16="http://schemas.microsoft.com/office/drawing/2014/main" xmlns="" id="{2F6F95D0-BA67-4A78-B7CB-CC40C3B17E37}"/>
                  </a:ext>
                </a:extLst>
              </p:cNvPr>
              <p:cNvSpPr/>
              <p:nvPr/>
            </p:nvSpPr>
            <p:spPr bwMode="auto">
              <a:xfrm>
                <a:off x="11155409" y="1019828"/>
                <a:ext cx="257480" cy="257480"/>
              </a:xfrm>
              <a:custGeom>
                <a:avLst/>
                <a:gdLst>
                  <a:gd name="T0" fmla="*/ 94 w 116"/>
                  <a:gd name="T1" fmla="*/ 14 h 116"/>
                  <a:gd name="T2" fmla="*/ 94 w 116"/>
                  <a:gd name="T3" fmla="*/ 14 h 116"/>
                  <a:gd name="T4" fmla="*/ 102 w 116"/>
                  <a:gd name="T5" fmla="*/ 22 h 116"/>
                  <a:gd name="T6" fmla="*/ 110 w 116"/>
                  <a:gd name="T7" fmla="*/ 32 h 116"/>
                  <a:gd name="T8" fmla="*/ 114 w 116"/>
                  <a:gd name="T9" fmla="*/ 42 h 116"/>
                  <a:gd name="T10" fmla="*/ 116 w 116"/>
                  <a:gd name="T11" fmla="*/ 52 h 116"/>
                  <a:gd name="T12" fmla="*/ 116 w 116"/>
                  <a:gd name="T13" fmla="*/ 64 h 116"/>
                  <a:gd name="T14" fmla="*/ 114 w 116"/>
                  <a:gd name="T15" fmla="*/ 76 h 116"/>
                  <a:gd name="T16" fmla="*/ 110 w 116"/>
                  <a:gd name="T17" fmla="*/ 86 h 116"/>
                  <a:gd name="T18" fmla="*/ 102 w 116"/>
                  <a:gd name="T19" fmla="*/ 96 h 116"/>
                  <a:gd name="T20" fmla="*/ 102 w 116"/>
                  <a:gd name="T21" fmla="*/ 96 h 116"/>
                  <a:gd name="T22" fmla="*/ 94 w 116"/>
                  <a:gd name="T23" fmla="*/ 104 h 116"/>
                  <a:gd name="T24" fmla="*/ 84 w 116"/>
                  <a:gd name="T25" fmla="*/ 110 h 116"/>
                  <a:gd name="T26" fmla="*/ 74 w 116"/>
                  <a:gd name="T27" fmla="*/ 114 h 116"/>
                  <a:gd name="T28" fmla="*/ 64 w 116"/>
                  <a:gd name="T29" fmla="*/ 116 h 116"/>
                  <a:gd name="T30" fmla="*/ 52 w 116"/>
                  <a:gd name="T31" fmla="*/ 116 h 116"/>
                  <a:gd name="T32" fmla="*/ 40 w 116"/>
                  <a:gd name="T33" fmla="*/ 114 h 116"/>
                  <a:gd name="T34" fmla="*/ 30 w 116"/>
                  <a:gd name="T35" fmla="*/ 110 h 116"/>
                  <a:gd name="T36" fmla="*/ 20 w 116"/>
                  <a:gd name="T37" fmla="*/ 104 h 116"/>
                  <a:gd name="T38" fmla="*/ 20 w 116"/>
                  <a:gd name="T39" fmla="*/ 104 h 116"/>
                  <a:gd name="T40" fmla="*/ 12 w 116"/>
                  <a:gd name="T41" fmla="*/ 96 h 116"/>
                  <a:gd name="T42" fmla="*/ 6 w 116"/>
                  <a:gd name="T43" fmla="*/ 86 h 116"/>
                  <a:gd name="T44" fmla="*/ 2 w 116"/>
                  <a:gd name="T45" fmla="*/ 76 h 116"/>
                  <a:gd name="T46" fmla="*/ 0 w 116"/>
                  <a:gd name="T47" fmla="*/ 64 h 116"/>
                  <a:gd name="T48" fmla="*/ 0 w 116"/>
                  <a:gd name="T49" fmla="*/ 54 h 116"/>
                  <a:gd name="T50" fmla="*/ 2 w 116"/>
                  <a:gd name="T51" fmla="*/ 42 h 116"/>
                  <a:gd name="T52" fmla="*/ 6 w 116"/>
                  <a:gd name="T53" fmla="*/ 32 h 116"/>
                  <a:gd name="T54" fmla="*/ 12 w 116"/>
                  <a:gd name="T55" fmla="*/ 22 h 116"/>
                  <a:gd name="T56" fmla="*/ 12 w 116"/>
                  <a:gd name="T57" fmla="*/ 22 h 116"/>
                  <a:gd name="T58" fmla="*/ 20 w 116"/>
                  <a:gd name="T59" fmla="*/ 14 h 116"/>
                  <a:gd name="T60" fmla="*/ 30 w 116"/>
                  <a:gd name="T61" fmla="*/ 6 h 116"/>
                  <a:gd name="T62" fmla="*/ 40 w 116"/>
                  <a:gd name="T63" fmla="*/ 2 h 116"/>
                  <a:gd name="T64" fmla="*/ 52 w 116"/>
                  <a:gd name="T65" fmla="*/ 0 h 116"/>
                  <a:gd name="T66" fmla="*/ 62 w 116"/>
                  <a:gd name="T67" fmla="*/ 0 h 116"/>
                  <a:gd name="T68" fmla="*/ 74 w 116"/>
                  <a:gd name="T69" fmla="*/ 2 h 116"/>
                  <a:gd name="T70" fmla="*/ 84 w 116"/>
                  <a:gd name="T71" fmla="*/ 6 h 116"/>
                  <a:gd name="T72" fmla="*/ 94 w 116"/>
                  <a:gd name="T73" fmla="*/ 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6" h="116">
                    <a:moveTo>
                      <a:pt x="94" y="14"/>
                    </a:moveTo>
                    <a:lnTo>
                      <a:pt x="94" y="14"/>
                    </a:lnTo>
                    <a:lnTo>
                      <a:pt x="102" y="22"/>
                    </a:lnTo>
                    <a:lnTo>
                      <a:pt x="110" y="32"/>
                    </a:lnTo>
                    <a:lnTo>
                      <a:pt x="114" y="42"/>
                    </a:lnTo>
                    <a:lnTo>
                      <a:pt x="116" y="52"/>
                    </a:lnTo>
                    <a:lnTo>
                      <a:pt x="116" y="64"/>
                    </a:lnTo>
                    <a:lnTo>
                      <a:pt x="114" y="76"/>
                    </a:lnTo>
                    <a:lnTo>
                      <a:pt x="110" y="86"/>
                    </a:lnTo>
                    <a:lnTo>
                      <a:pt x="102" y="96"/>
                    </a:lnTo>
                    <a:lnTo>
                      <a:pt x="102" y="96"/>
                    </a:lnTo>
                    <a:lnTo>
                      <a:pt x="94" y="104"/>
                    </a:lnTo>
                    <a:lnTo>
                      <a:pt x="84" y="110"/>
                    </a:lnTo>
                    <a:lnTo>
                      <a:pt x="74" y="114"/>
                    </a:lnTo>
                    <a:lnTo>
                      <a:pt x="64" y="116"/>
                    </a:lnTo>
                    <a:lnTo>
                      <a:pt x="52" y="116"/>
                    </a:lnTo>
                    <a:lnTo>
                      <a:pt x="40" y="114"/>
                    </a:lnTo>
                    <a:lnTo>
                      <a:pt x="30" y="110"/>
                    </a:lnTo>
                    <a:lnTo>
                      <a:pt x="20" y="104"/>
                    </a:lnTo>
                    <a:lnTo>
                      <a:pt x="20" y="104"/>
                    </a:lnTo>
                    <a:lnTo>
                      <a:pt x="12" y="96"/>
                    </a:lnTo>
                    <a:lnTo>
                      <a:pt x="6" y="86"/>
                    </a:lnTo>
                    <a:lnTo>
                      <a:pt x="2" y="76"/>
                    </a:lnTo>
                    <a:lnTo>
                      <a:pt x="0" y="64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6" y="3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20" y="14"/>
                    </a:lnTo>
                    <a:lnTo>
                      <a:pt x="30" y="6"/>
                    </a:lnTo>
                    <a:lnTo>
                      <a:pt x="40" y="2"/>
                    </a:lnTo>
                    <a:lnTo>
                      <a:pt x="52" y="0"/>
                    </a:lnTo>
                    <a:lnTo>
                      <a:pt x="62" y="0"/>
                    </a:lnTo>
                    <a:lnTo>
                      <a:pt x="74" y="2"/>
                    </a:lnTo>
                    <a:lnTo>
                      <a:pt x="84" y="6"/>
                    </a:lnTo>
                    <a:lnTo>
                      <a:pt x="94" y="14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55000" lnSpcReduction="20000"/>
              </a:bodyPr>
              <a:lstStyle/>
              <a:p>
                <a:endParaRPr lang="en-AU"/>
              </a:p>
            </p:txBody>
          </p:sp>
          <p:sp>
            <p:nvSpPr>
              <p:cNvPr id="60" name="ï$liďé">
                <a:extLst>
                  <a:ext uri="{FF2B5EF4-FFF2-40B4-BE49-F238E27FC236}">
                    <a16:creationId xmlns:a16="http://schemas.microsoft.com/office/drawing/2014/main" xmlns="" id="{017D260C-5937-4608-A9C3-793E2500587D}"/>
                  </a:ext>
                </a:extLst>
              </p:cNvPr>
              <p:cNvSpPr/>
              <p:nvPr/>
            </p:nvSpPr>
            <p:spPr bwMode="auto">
              <a:xfrm>
                <a:off x="9243502" y="1408491"/>
                <a:ext cx="548724" cy="510736"/>
              </a:xfrm>
              <a:custGeom>
                <a:avLst/>
                <a:gdLst>
                  <a:gd name="T0" fmla="*/ 40 w 520"/>
                  <a:gd name="T1" fmla="*/ 480 h 484"/>
                  <a:gd name="T2" fmla="*/ 520 w 520"/>
                  <a:gd name="T3" fmla="*/ 0 h 484"/>
                  <a:gd name="T4" fmla="*/ 0 w 520"/>
                  <a:gd name="T5" fmla="*/ 484 h 484"/>
                  <a:gd name="T6" fmla="*/ 40 w 520"/>
                  <a:gd name="T7" fmla="*/ 48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0" h="484">
                    <a:moveTo>
                      <a:pt x="40" y="480"/>
                    </a:moveTo>
                    <a:lnTo>
                      <a:pt x="520" y="0"/>
                    </a:lnTo>
                    <a:lnTo>
                      <a:pt x="0" y="484"/>
                    </a:lnTo>
                    <a:lnTo>
                      <a:pt x="40" y="48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</p:grpSp>
        <p:grpSp>
          <p:nvGrpSpPr>
            <p:cNvPr id="7" name="ïṧḷiḍe">
              <a:extLst>
                <a:ext uri="{FF2B5EF4-FFF2-40B4-BE49-F238E27FC236}">
                  <a16:creationId xmlns:a16="http://schemas.microsoft.com/office/drawing/2014/main" xmlns="" id="{7FE1E025-4C6F-4C0F-B751-86A779817BE7}"/>
                </a:ext>
              </a:extLst>
            </p:cNvPr>
            <p:cNvGrpSpPr/>
            <p:nvPr/>
          </p:nvGrpSpPr>
          <p:grpSpPr>
            <a:xfrm>
              <a:off x="6994959" y="2962538"/>
              <a:ext cx="3691442" cy="2929180"/>
              <a:chOff x="6096000" y="3182558"/>
              <a:chExt cx="3813125" cy="3025736"/>
            </a:xfrm>
          </p:grpSpPr>
          <p:grpSp>
            <p:nvGrpSpPr>
              <p:cNvPr id="28" name="íṩliḍè">
                <a:extLst>
                  <a:ext uri="{FF2B5EF4-FFF2-40B4-BE49-F238E27FC236}">
                    <a16:creationId xmlns:a16="http://schemas.microsoft.com/office/drawing/2014/main" xmlns="" id="{5FB47988-C1F9-4FE9-B73D-E00DC7DC5666}"/>
                  </a:ext>
                </a:extLst>
              </p:cNvPr>
              <p:cNvGrpSpPr/>
              <p:nvPr/>
            </p:nvGrpSpPr>
            <p:grpSpPr>
              <a:xfrm>
                <a:off x="6096000" y="3432684"/>
                <a:ext cx="1438225" cy="2339402"/>
                <a:chOff x="6096000" y="3432684"/>
                <a:chExt cx="1438225" cy="2339402"/>
              </a:xfrm>
            </p:grpSpPr>
            <p:grpSp>
              <p:nvGrpSpPr>
                <p:cNvPr id="47" name="işḷídè">
                  <a:extLst>
                    <a:ext uri="{FF2B5EF4-FFF2-40B4-BE49-F238E27FC236}">
                      <a16:creationId xmlns:a16="http://schemas.microsoft.com/office/drawing/2014/main" xmlns="" id="{A8257F51-4E28-427E-A5FF-CB2FFCB12CFF}"/>
                    </a:ext>
                  </a:extLst>
                </p:cNvPr>
                <p:cNvGrpSpPr/>
                <p:nvPr/>
              </p:nvGrpSpPr>
              <p:grpSpPr>
                <a:xfrm>
                  <a:off x="6096000" y="3432684"/>
                  <a:ext cx="1438225" cy="2339402"/>
                  <a:chOff x="6096000" y="3432684"/>
                  <a:chExt cx="1438225" cy="2339402"/>
                </a:xfrm>
              </p:grpSpPr>
              <p:sp>
                <p:nvSpPr>
                  <p:cNvPr id="49" name="ïṡḻïḋê">
                    <a:extLst>
                      <a:ext uri="{FF2B5EF4-FFF2-40B4-BE49-F238E27FC236}">
                        <a16:creationId xmlns:a16="http://schemas.microsoft.com/office/drawing/2014/main" xmlns="" id="{6DB0DFA2-8721-410D-9C4A-0CBA0D7B69FE}"/>
                      </a:ext>
                    </a:extLst>
                  </p:cNvPr>
                  <p:cNvSpPr/>
                  <p:nvPr/>
                </p:nvSpPr>
                <p:spPr>
                  <a:xfrm>
                    <a:off x="6096000" y="4072477"/>
                    <a:ext cx="1438225" cy="1699609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0" name="íṣ1îďè">
                    <a:extLst>
                      <a:ext uri="{FF2B5EF4-FFF2-40B4-BE49-F238E27FC236}">
                        <a16:creationId xmlns:a16="http://schemas.microsoft.com/office/drawing/2014/main" xmlns="" id="{570F69F1-1236-48B4-A494-865B3188DE0D}"/>
                      </a:ext>
                    </a:extLst>
                  </p:cNvPr>
                  <p:cNvSpPr/>
                  <p:nvPr/>
                </p:nvSpPr>
                <p:spPr>
                  <a:xfrm>
                    <a:off x="6574391" y="3741608"/>
                    <a:ext cx="873749" cy="393037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1" name="iṣ1iḋê">
                    <a:extLst>
                      <a:ext uri="{FF2B5EF4-FFF2-40B4-BE49-F238E27FC236}">
                        <a16:creationId xmlns:a16="http://schemas.microsoft.com/office/drawing/2014/main" xmlns="" id="{E06FD874-AAB5-49EC-BF4C-B50A250031FE}"/>
                      </a:ext>
                    </a:extLst>
                  </p:cNvPr>
                  <p:cNvSpPr/>
                  <p:nvPr/>
                </p:nvSpPr>
                <p:spPr>
                  <a:xfrm>
                    <a:off x="6463643" y="3432684"/>
                    <a:ext cx="676538" cy="475806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2" name="iṣľïḋè">
                    <a:extLst>
                      <a:ext uri="{FF2B5EF4-FFF2-40B4-BE49-F238E27FC236}">
                        <a16:creationId xmlns:a16="http://schemas.microsoft.com/office/drawing/2014/main" xmlns="" id="{D5A4F42F-916C-434F-8CE4-4745F7C7C35A}"/>
                      </a:ext>
                    </a:extLst>
                  </p:cNvPr>
                  <p:cNvSpPr/>
                  <p:nvPr/>
                </p:nvSpPr>
                <p:spPr>
                  <a:xfrm flipH="1">
                    <a:off x="6959735" y="3552346"/>
                    <a:ext cx="171657" cy="341337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3" name="ïšḻiḑê">
                    <a:extLst>
                      <a:ext uri="{FF2B5EF4-FFF2-40B4-BE49-F238E27FC236}">
                        <a16:creationId xmlns:a16="http://schemas.microsoft.com/office/drawing/2014/main" xmlns="" id="{226594EA-7E42-47D1-B666-5297485794A9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6790528" y="3481242"/>
                    <a:ext cx="199365" cy="25803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6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4" name="iṡ1iďè">
                    <a:extLst>
                      <a:ext uri="{FF2B5EF4-FFF2-40B4-BE49-F238E27FC236}">
                        <a16:creationId xmlns:a16="http://schemas.microsoft.com/office/drawing/2014/main" xmlns="" id="{C731FB8A-AF31-4FAD-9334-50A95084085B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6659783" y="3460799"/>
                    <a:ext cx="102488" cy="266601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700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48" name="íṩḷiḑe">
                  <a:extLst>
                    <a:ext uri="{FF2B5EF4-FFF2-40B4-BE49-F238E27FC236}">
                      <a16:creationId xmlns:a16="http://schemas.microsoft.com/office/drawing/2014/main" xmlns="" id="{5645B2BA-A072-4592-9F4D-D4B806EBEB8F}"/>
                    </a:ext>
                  </a:extLst>
                </p:cNvPr>
                <p:cNvSpPr txBox="1"/>
                <p:nvPr/>
              </p:nvSpPr>
              <p:spPr>
                <a:xfrm>
                  <a:off x="6464542" y="4541634"/>
                  <a:ext cx="701141" cy="793409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48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  <p:grpSp>
            <p:nvGrpSpPr>
              <p:cNvPr id="29" name="îṡļîḑè">
                <a:extLst>
                  <a:ext uri="{FF2B5EF4-FFF2-40B4-BE49-F238E27FC236}">
                    <a16:creationId xmlns:a16="http://schemas.microsoft.com/office/drawing/2014/main" xmlns="" id="{F6EA63B9-A412-44A2-97EB-02CACF668150}"/>
                  </a:ext>
                </a:extLst>
              </p:cNvPr>
              <p:cNvGrpSpPr/>
              <p:nvPr/>
            </p:nvGrpSpPr>
            <p:grpSpPr>
              <a:xfrm>
                <a:off x="8470900" y="3432684"/>
                <a:ext cx="1438225" cy="2339402"/>
                <a:chOff x="8470900" y="3432684"/>
                <a:chExt cx="1438225" cy="2339402"/>
              </a:xfrm>
            </p:grpSpPr>
            <p:grpSp>
              <p:nvGrpSpPr>
                <p:cNvPr id="39" name="îŝḻïḍé">
                  <a:extLst>
                    <a:ext uri="{FF2B5EF4-FFF2-40B4-BE49-F238E27FC236}">
                      <a16:creationId xmlns:a16="http://schemas.microsoft.com/office/drawing/2014/main" xmlns="" id="{5A779A75-F5DF-4CA1-8CFB-EBFD9286097F}"/>
                    </a:ext>
                  </a:extLst>
                </p:cNvPr>
                <p:cNvGrpSpPr/>
                <p:nvPr/>
              </p:nvGrpSpPr>
              <p:grpSpPr>
                <a:xfrm>
                  <a:off x="8470900" y="3432684"/>
                  <a:ext cx="1438225" cy="2339402"/>
                  <a:chOff x="8470900" y="3432684"/>
                  <a:chExt cx="1438225" cy="2339402"/>
                </a:xfrm>
              </p:grpSpPr>
              <p:sp>
                <p:nvSpPr>
                  <p:cNvPr id="41" name="ïṩľíḋè">
                    <a:extLst>
                      <a:ext uri="{FF2B5EF4-FFF2-40B4-BE49-F238E27FC236}">
                        <a16:creationId xmlns:a16="http://schemas.microsoft.com/office/drawing/2014/main" xmlns="" id="{22647664-4EF0-4EB1-8E42-8DCBBA7407E5}"/>
                      </a:ext>
                    </a:extLst>
                  </p:cNvPr>
                  <p:cNvSpPr/>
                  <p:nvPr/>
                </p:nvSpPr>
                <p:spPr>
                  <a:xfrm>
                    <a:off x="8470900" y="4072477"/>
                    <a:ext cx="1438225" cy="1699609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2" name="îṧḻíde">
                    <a:extLst>
                      <a:ext uri="{FF2B5EF4-FFF2-40B4-BE49-F238E27FC236}">
                        <a16:creationId xmlns:a16="http://schemas.microsoft.com/office/drawing/2014/main" xmlns="" id="{8C1B0B00-D51E-4856-AB7F-42DE0C7DC374}"/>
                      </a:ext>
                    </a:extLst>
                  </p:cNvPr>
                  <p:cNvSpPr/>
                  <p:nvPr/>
                </p:nvSpPr>
                <p:spPr>
                  <a:xfrm>
                    <a:off x="8949291" y="3741608"/>
                    <a:ext cx="873749" cy="393037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3" name="iS1îďè">
                    <a:extLst>
                      <a:ext uri="{FF2B5EF4-FFF2-40B4-BE49-F238E27FC236}">
                        <a16:creationId xmlns:a16="http://schemas.microsoft.com/office/drawing/2014/main" xmlns="" id="{94A9C5EF-67E2-4715-8CDC-22F06E42A24B}"/>
                      </a:ext>
                    </a:extLst>
                  </p:cNvPr>
                  <p:cNvSpPr/>
                  <p:nvPr/>
                </p:nvSpPr>
                <p:spPr>
                  <a:xfrm>
                    <a:off x="8838543" y="3432684"/>
                    <a:ext cx="676538" cy="475806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4" name="ïSḻíḑé">
                    <a:extLst>
                      <a:ext uri="{FF2B5EF4-FFF2-40B4-BE49-F238E27FC236}">
                        <a16:creationId xmlns:a16="http://schemas.microsoft.com/office/drawing/2014/main" xmlns="" id="{BD8CDBEB-16B8-481F-B11C-4B7CD4C37AB0}"/>
                      </a:ext>
                    </a:extLst>
                  </p:cNvPr>
                  <p:cNvSpPr/>
                  <p:nvPr/>
                </p:nvSpPr>
                <p:spPr>
                  <a:xfrm flipH="1">
                    <a:off x="9334635" y="3552346"/>
                    <a:ext cx="171657" cy="341337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5" name="íšḷîḓé">
                    <a:extLst>
                      <a:ext uri="{FF2B5EF4-FFF2-40B4-BE49-F238E27FC236}">
                        <a16:creationId xmlns:a16="http://schemas.microsoft.com/office/drawing/2014/main" xmlns="" id="{9F61D750-8C5F-4910-AFB7-ACA9CFC31DA5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9165428" y="3481242"/>
                    <a:ext cx="199365" cy="25803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6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6" name="iSḻídê">
                    <a:extLst>
                      <a:ext uri="{FF2B5EF4-FFF2-40B4-BE49-F238E27FC236}">
                        <a16:creationId xmlns:a16="http://schemas.microsoft.com/office/drawing/2014/main" xmlns="" id="{3A44C278-6E41-401F-A858-3B3E1C6E78E3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9034683" y="3460799"/>
                    <a:ext cx="102488" cy="266601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700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40" name="iṡļîḓê">
                  <a:extLst>
                    <a:ext uri="{FF2B5EF4-FFF2-40B4-BE49-F238E27FC236}">
                      <a16:creationId xmlns:a16="http://schemas.microsoft.com/office/drawing/2014/main" xmlns="" id="{28425B7D-4307-4328-B783-C290DEC716DE}"/>
                    </a:ext>
                  </a:extLst>
                </p:cNvPr>
                <p:cNvSpPr txBox="1"/>
                <p:nvPr/>
              </p:nvSpPr>
              <p:spPr>
                <a:xfrm>
                  <a:off x="8839442" y="4541634"/>
                  <a:ext cx="701141" cy="793409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48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  <p:grpSp>
            <p:nvGrpSpPr>
              <p:cNvPr id="30" name="ïšļïḓè">
                <a:extLst>
                  <a:ext uri="{FF2B5EF4-FFF2-40B4-BE49-F238E27FC236}">
                    <a16:creationId xmlns:a16="http://schemas.microsoft.com/office/drawing/2014/main" xmlns="" id="{DB108F2C-62E1-4727-B167-50FFBC2138E1}"/>
                  </a:ext>
                </a:extLst>
              </p:cNvPr>
              <p:cNvGrpSpPr/>
              <p:nvPr/>
            </p:nvGrpSpPr>
            <p:grpSpPr>
              <a:xfrm>
                <a:off x="7077037" y="3182558"/>
                <a:ext cx="1860172" cy="3025736"/>
                <a:chOff x="7077037" y="3182558"/>
                <a:chExt cx="1860172" cy="3025736"/>
              </a:xfrm>
            </p:grpSpPr>
            <p:grpSp>
              <p:nvGrpSpPr>
                <p:cNvPr id="31" name="ïs1íḓe">
                  <a:extLst>
                    <a:ext uri="{FF2B5EF4-FFF2-40B4-BE49-F238E27FC236}">
                      <a16:creationId xmlns:a16="http://schemas.microsoft.com/office/drawing/2014/main" xmlns="" id="{A740FAA0-865C-4700-9231-8BFCF05C8EA2}"/>
                    </a:ext>
                  </a:extLst>
                </p:cNvPr>
                <p:cNvGrpSpPr/>
                <p:nvPr/>
              </p:nvGrpSpPr>
              <p:grpSpPr>
                <a:xfrm>
                  <a:off x="7077037" y="3182558"/>
                  <a:ext cx="1860172" cy="3025736"/>
                  <a:chOff x="7077037" y="3182558"/>
                  <a:chExt cx="1860172" cy="3025736"/>
                </a:xfrm>
              </p:grpSpPr>
              <p:sp>
                <p:nvSpPr>
                  <p:cNvPr id="33" name="ïṣľïdê">
                    <a:extLst>
                      <a:ext uri="{FF2B5EF4-FFF2-40B4-BE49-F238E27FC236}">
                        <a16:creationId xmlns:a16="http://schemas.microsoft.com/office/drawing/2014/main" xmlns="" id="{C2917821-4723-4E03-AD7A-2FCDCA357413}"/>
                      </a:ext>
                    </a:extLst>
                  </p:cNvPr>
                  <p:cNvSpPr/>
                  <p:nvPr/>
                </p:nvSpPr>
                <p:spPr>
                  <a:xfrm>
                    <a:off x="7077037" y="4010053"/>
                    <a:ext cx="1860172" cy="2198241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4" name="íṧļîḍé">
                    <a:extLst>
                      <a:ext uri="{FF2B5EF4-FFF2-40B4-BE49-F238E27FC236}">
                        <a16:creationId xmlns:a16="http://schemas.microsoft.com/office/drawing/2014/main" xmlns="" id="{4E09B938-AB9A-45E0-9D55-071CD63FB207}"/>
                      </a:ext>
                    </a:extLst>
                  </p:cNvPr>
                  <p:cNvSpPr/>
                  <p:nvPr/>
                </p:nvSpPr>
                <p:spPr>
                  <a:xfrm>
                    <a:off x="7695779" y="3582114"/>
                    <a:ext cx="1130090" cy="508346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5" name="iṣḻïdè">
                    <a:extLst>
                      <a:ext uri="{FF2B5EF4-FFF2-40B4-BE49-F238E27FC236}">
                        <a16:creationId xmlns:a16="http://schemas.microsoft.com/office/drawing/2014/main" xmlns="" id="{DCF537AD-DB25-46B1-9664-F70E6956E49C}"/>
                      </a:ext>
                    </a:extLst>
                  </p:cNvPr>
                  <p:cNvSpPr/>
                  <p:nvPr/>
                </p:nvSpPr>
                <p:spPr>
                  <a:xfrm>
                    <a:off x="7552539" y="3182558"/>
                    <a:ext cx="875020" cy="615397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6" name="îşḻiḋe">
                    <a:extLst>
                      <a:ext uri="{FF2B5EF4-FFF2-40B4-BE49-F238E27FC236}">
                        <a16:creationId xmlns:a16="http://schemas.microsoft.com/office/drawing/2014/main" xmlns="" id="{0E2508CC-4B16-4C2F-BB73-9C7A6849D153}"/>
                      </a:ext>
                    </a:extLst>
                  </p:cNvPr>
                  <p:cNvSpPr/>
                  <p:nvPr/>
                </p:nvSpPr>
                <p:spPr>
                  <a:xfrm flipH="1">
                    <a:off x="8194175" y="3337327"/>
                    <a:ext cx="222018" cy="441478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7" name="iṣḻíḍé">
                    <a:extLst>
                      <a:ext uri="{FF2B5EF4-FFF2-40B4-BE49-F238E27FC236}">
                        <a16:creationId xmlns:a16="http://schemas.microsoft.com/office/drawing/2014/main" xmlns="" id="{33994DCA-BC6A-407B-8DA3-4AFAECD6B0E1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7975326" y="3245362"/>
                    <a:ext cx="257855" cy="333738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8" name="î$liḍê">
                    <a:extLst>
                      <a:ext uri="{FF2B5EF4-FFF2-40B4-BE49-F238E27FC236}">
                        <a16:creationId xmlns:a16="http://schemas.microsoft.com/office/drawing/2014/main" xmlns="" id="{52AB392B-A6C2-41CF-960D-8A53F3001C8F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7806223" y="3218921"/>
                    <a:ext cx="132556" cy="34481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32" name="iṣḷîḋe">
                  <a:extLst>
                    <a:ext uri="{FF2B5EF4-FFF2-40B4-BE49-F238E27FC236}">
                      <a16:creationId xmlns:a16="http://schemas.microsoft.com/office/drawing/2014/main" xmlns="" id="{E8E36F4A-8F0B-44C7-8EA3-6066DF5E68DA}"/>
                    </a:ext>
                  </a:extLst>
                </p:cNvPr>
                <p:cNvSpPr txBox="1"/>
                <p:nvPr/>
              </p:nvSpPr>
              <p:spPr>
                <a:xfrm>
                  <a:off x="7587307" y="4523512"/>
                  <a:ext cx="839633" cy="101573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 lnSpcReduction="10000"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66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</p:grpSp>
        <p:grpSp>
          <p:nvGrpSpPr>
            <p:cNvPr id="8" name="ïŝľíḍè">
              <a:extLst>
                <a:ext uri="{FF2B5EF4-FFF2-40B4-BE49-F238E27FC236}">
                  <a16:creationId xmlns:a16="http://schemas.microsoft.com/office/drawing/2014/main" xmlns="" id="{8D341078-C0B1-44D6-83E0-43C821AD83C2}"/>
                </a:ext>
              </a:extLst>
            </p:cNvPr>
            <p:cNvGrpSpPr/>
            <p:nvPr/>
          </p:nvGrpSpPr>
          <p:grpSpPr>
            <a:xfrm>
              <a:off x="673100" y="1130300"/>
              <a:ext cx="5771983" cy="1358891"/>
              <a:chOff x="2856011" y="1611904"/>
              <a:chExt cx="6488014" cy="1358891"/>
            </a:xfrm>
          </p:grpSpPr>
          <p:sp>
            <p:nvSpPr>
              <p:cNvPr id="26" name="iṥḷíḋè">
                <a:extLst>
                  <a:ext uri="{FF2B5EF4-FFF2-40B4-BE49-F238E27FC236}">
                    <a16:creationId xmlns:a16="http://schemas.microsoft.com/office/drawing/2014/main" xmlns="" id="{682B251B-0663-4D50-9CFB-7B0040A3CBAB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4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27" name="ïśliďê">
                <a:extLst>
                  <a:ext uri="{FF2B5EF4-FFF2-40B4-BE49-F238E27FC236}">
                    <a16:creationId xmlns:a16="http://schemas.microsoft.com/office/drawing/2014/main" xmlns="" id="{F25168D9-0BD7-4DC6-85ED-4C4D6948589E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sp>
          <p:nvSpPr>
            <p:cNvPr id="9" name="ïŝľíḑè">
              <a:extLst>
                <a:ext uri="{FF2B5EF4-FFF2-40B4-BE49-F238E27FC236}">
                  <a16:creationId xmlns:a16="http://schemas.microsoft.com/office/drawing/2014/main" xmlns="" id="{23F97C7E-671D-4089-B640-CBA5EF4F297F}"/>
                </a:ext>
              </a:extLst>
            </p:cNvPr>
            <p:cNvSpPr/>
            <p:nvPr/>
          </p:nvSpPr>
          <p:spPr>
            <a:xfrm>
              <a:off x="673101" y="2977351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0" name="ïSľïḓe">
              <a:extLst>
                <a:ext uri="{FF2B5EF4-FFF2-40B4-BE49-F238E27FC236}">
                  <a16:creationId xmlns:a16="http://schemas.microsoft.com/office/drawing/2014/main" xmlns="" id="{0539B07A-882C-44CC-BCC8-ABE53E3AC56E}"/>
                </a:ext>
              </a:extLst>
            </p:cNvPr>
            <p:cNvSpPr/>
            <p:nvPr/>
          </p:nvSpPr>
          <p:spPr bwMode="auto">
            <a:xfrm>
              <a:off x="835567" y="3147328"/>
              <a:ext cx="392452" cy="37743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" name="isļïḓê">
              <a:extLst>
                <a:ext uri="{FF2B5EF4-FFF2-40B4-BE49-F238E27FC236}">
                  <a16:creationId xmlns:a16="http://schemas.microsoft.com/office/drawing/2014/main" xmlns="" id="{F9547C3F-2FC8-48F8-92C2-6B7A59DE82E4}"/>
                </a:ext>
              </a:extLst>
            </p:cNvPr>
            <p:cNvGrpSpPr/>
            <p:nvPr/>
          </p:nvGrpSpPr>
          <p:grpSpPr>
            <a:xfrm>
              <a:off x="1588483" y="2948445"/>
              <a:ext cx="4858189" cy="775197"/>
              <a:chOff x="5130801" y="2820874"/>
              <a:chExt cx="3632195" cy="775197"/>
            </a:xfrm>
          </p:grpSpPr>
          <p:sp>
            <p:nvSpPr>
              <p:cNvPr id="24" name="íSlïḑè">
                <a:extLst>
                  <a:ext uri="{FF2B5EF4-FFF2-40B4-BE49-F238E27FC236}">
                    <a16:creationId xmlns:a16="http://schemas.microsoft.com/office/drawing/2014/main" xmlns="" id="{BA83E2A7-85EF-4AD1-B9A4-D05FAD75C3C4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5" name="ïşļïdé">
                <a:extLst>
                  <a:ext uri="{FF2B5EF4-FFF2-40B4-BE49-F238E27FC236}">
                    <a16:creationId xmlns:a16="http://schemas.microsoft.com/office/drawing/2014/main" xmlns="" id="{AC97B8DE-B8C6-49C3-8FE6-EB31E3B89B70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2" name="íšľîḋe">
              <a:extLst>
                <a:ext uri="{FF2B5EF4-FFF2-40B4-BE49-F238E27FC236}">
                  <a16:creationId xmlns:a16="http://schemas.microsoft.com/office/drawing/2014/main" xmlns="" id="{C9BABF1A-01D6-49E1-A124-23DA7A0D6541}"/>
                </a:ext>
              </a:extLst>
            </p:cNvPr>
            <p:cNvSpPr/>
            <p:nvPr/>
          </p:nvSpPr>
          <p:spPr>
            <a:xfrm>
              <a:off x="673101" y="4106546"/>
              <a:ext cx="717384" cy="71738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3" name="íṣlîḋé">
              <a:extLst>
                <a:ext uri="{FF2B5EF4-FFF2-40B4-BE49-F238E27FC236}">
                  <a16:creationId xmlns:a16="http://schemas.microsoft.com/office/drawing/2014/main" xmlns="" id="{189D7AB3-1A0E-42AC-8F1B-43F58468B13A}"/>
                </a:ext>
              </a:extLst>
            </p:cNvPr>
            <p:cNvSpPr/>
            <p:nvPr/>
          </p:nvSpPr>
          <p:spPr bwMode="auto">
            <a:xfrm>
              <a:off x="829010" y="4270156"/>
              <a:ext cx="405566" cy="39016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" name="iṩ1îḍé">
              <a:extLst>
                <a:ext uri="{FF2B5EF4-FFF2-40B4-BE49-F238E27FC236}">
                  <a16:creationId xmlns:a16="http://schemas.microsoft.com/office/drawing/2014/main" xmlns="" id="{1A7D67E8-A229-4742-ACF2-C83AB708435E}"/>
                </a:ext>
              </a:extLst>
            </p:cNvPr>
            <p:cNvGrpSpPr/>
            <p:nvPr/>
          </p:nvGrpSpPr>
          <p:grpSpPr>
            <a:xfrm>
              <a:off x="1588483" y="4077640"/>
              <a:ext cx="4858189" cy="775197"/>
              <a:chOff x="5130801" y="2820874"/>
              <a:chExt cx="3632195" cy="775197"/>
            </a:xfrm>
          </p:grpSpPr>
          <p:sp>
            <p:nvSpPr>
              <p:cNvPr id="22" name="îṧ1iḓè">
                <a:extLst>
                  <a:ext uri="{FF2B5EF4-FFF2-40B4-BE49-F238E27FC236}">
                    <a16:creationId xmlns:a16="http://schemas.microsoft.com/office/drawing/2014/main" xmlns="" id="{D2F4F359-44EA-4624-908C-CCBC8F86308C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3" name="î$ḷîdè">
                <a:extLst>
                  <a:ext uri="{FF2B5EF4-FFF2-40B4-BE49-F238E27FC236}">
                    <a16:creationId xmlns:a16="http://schemas.microsoft.com/office/drawing/2014/main" xmlns="" id="{9CCD2B87-0B33-4DC0-9D27-B9872195122B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5" name="isļïḋe">
              <a:extLst>
                <a:ext uri="{FF2B5EF4-FFF2-40B4-BE49-F238E27FC236}">
                  <a16:creationId xmlns:a16="http://schemas.microsoft.com/office/drawing/2014/main" xmlns="" id="{F975BE1C-A89A-4F28-B3A8-AD66B2E512C6}"/>
                </a:ext>
              </a:extLst>
            </p:cNvPr>
            <p:cNvSpPr/>
            <p:nvPr/>
          </p:nvSpPr>
          <p:spPr>
            <a:xfrm>
              <a:off x="673101" y="5235740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6" name="išļîdé">
              <a:extLst>
                <a:ext uri="{FF2B5EF4-FFF2-40B4-BE49-F238E27FC236}">
                  <a16:creationId xmlns:a16="http://schemas.microsoft.com/office/drawing/2014/main" xmlns="" id="{85046E86-4307-4223-85EC-82254DC02F7C}"/>
                </a:ext>
              </a:extLst>
            </p:cNvPr>
            <p:cNvSpPr/>
            <p:nvPr/>
          </p:nvSpPr>
          <p:spPr bwMode="auto">
            <a:xfrm>
              <a:off x="831540" y="5394554"/>
              <a:ext cx="400506" cy="39975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7" name="íṣ1îḍé">
              <a:extLst>
                <a:ext uri="{FF2B5EF4-FFF2-40B4-BE49-F238E27FC236}">
                  <a16:creationId xmlns:a16="http://schemas.microsoft.com/office/drawing/2014/main" xmlns="" id="{301A6040-2EE9-4C04-9B7F-A141AE7A2FEF}"/>
                </a:ext>
              </a:extLst>
            </p:cNvPr>
            <p:cNvGrpSpPr/>
            <p:nvPr/>
          </p:nvGrpSpPr>
          <p:grpSpPr>
            <a:xfrm>
              <a:off x="1588483" y="5206834"/>
              <a:ext cx="4858189" cy="775197"/>
              <a:chOff x="5130801" y="2820874"/>
              <a:chExt cx="3632195" cy="775197"/>
            </a:xfrm>
          </p:grpSpPr>
          <p:sp>
            <p:nvSpPr>
              <p:cNvPr id="20" name="iṩḷiḓe">
                <a:extLst>
                  <a:ext uri="{FF2B5EF4-FFF2-40B4-BE49-F238E27FC236}">
                    <a16:creationId xmlns:a16="http://schemas.microsoft.com/office/drawing/2014/main" xmlns="" id="{FB40820D-6F37-4245-8417-67F5EC5DAF6F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1" name="ïṧḷíḋê">
                <a:extLst>
                  <a:ext uri="{FF2B5EF4-FFF2-40B4-BE49-F238E27FC236}">
                    <a16:creationId xmlns:a16="http://schemas.microsoft.com/office/drawing/2014/main" xmlns="" id="{E8FC3F37-AB0D-4C8F-8C41-F1B8F51A3878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630A299F-8A71-4C34-B8B4-DC6FAF7C82AB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3900641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D3574D95-4969-4C7A-B712-CC7DCEDF6F44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5029836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117014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198D598-266C-49A4-A0C7-7D6AD2015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09F35F2-BDAE-4E15-87EB-CB3DFAD9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2E8B41B-E103-497A-B423-A1A33C37C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089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500F446F-8D06-4B19-9900-085E7C77E4F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2089644"/>
            <a:ext cx="11518898" cy="3085112"/>
            <a:chOff x="673101" y="2089644"/>
            <a:chExt cx="11518898" cy="3085112"/>
          </a:xfrm>
        </p:grpSpPr>
        <p:sp>
          <p:nvSpPr>
            <p:cNvPr id="6" name="ï$líḍê">
              <a:extLst>
                <a:ext uri="{FF2B5EF4-FFF2-40B4-BE49-F238E27FC236}">
                  <a16:creationId xmlns:a16="http://schemas.microsoft.com/office/drawing/2014/main" xmlns="" id="{F395A13B-5FB1-4AF1-9C3B-35D28E65260E}"/>
                </a:ext>
              </a:extLst>
            </p:cNvPr>
            <p:cNvSpPr/>
            <p:nvPr/>
          </p:nvSpPr>
          <p:spPr>
            <a:xfrm>
              <a:off x="8221994" y="2802048"/>
              <a:ext cx="3970005" cy="1660304"/>
            </a:xfrm>
            <a:prstGeom prst="rect">
              <a:avLst/>
            </a:prstGeom>
            <a:blipFill>
              <a:blip r:embed="rId3"/>
              <a:stretch>
                <a:fillRect t="-23343" b="-2298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íSḻîḍé">
              <a:extLst>
                <a:ext uri="{FF2B5EF4-FFF2-40B4-BE49-F238E27FC236}">
                  <a16:creationId xmlns:a16="http://schemas.microsoft.com/office/drawing/2014/main" xmlns="" id="{1C9947D1-91B1-43C4-B819-D753D9F3C755}"/>
                </a:ext>
              </a:extLst>
            </p:cNvPr>
            <p:cNvGrpSpPr/>
            <p:nvPr/>
          </p:nvGrpSpPr>
          <p:grpSpPr>
            <a:xfrm>
              <a:off x="6336623" y="2140265"/>
              <a:ext cx="2983871" cy="2983870"/>
              <a:chOff x="6336623" y="1844824"/>
              <a:chExt cx="2983871" cy="2983870"/>
            </a:xfrm>
          </p:grpSpPr>
          <p:sp>
            <p:nvSpPr>
              <p:cNvPr id="26" name="í$ļíḑê">
                <a:extLst>
                  <a:ext uri="{FF2B5EF4-FFF2-40B4-BE49-F238E27FC236}">
                    <a16:creationId xmlns:a16="http://schemas.microsoft.com/office/drawing/2014/main" xmlns="" id="{F3713992-5BC7-410E-B7D2-F64CBB467544}"/>
                  </a:ext>
                </a:extLst>
              </p:cNvPr>
              <p:cNvSpPr/>
              <p:nvPr/>
            </p:nvSpPr>
            <p:spPr>
              <a:xfrm>
                <a:off x="6336623" y="1844824"/>
                <a:ext cx="2983871" cy="2983870"/>
              </a:xfrm>
              <a:prstGeom prst="ellipse">
                <a:avLst/>
              </a:prstGeom>
              <a:noFill/>
              <a:ln w="2222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" name="íś1íḋé">
                <a:extLst>
                  <a:ext uri="{FF2B5EF4-FFF2-40B4-BE49-F238E27FC236}">
                    <a16:creationId xmlns:a16="http://schemas.microsoft.com/office/drawing/2014/main" xmlns="" id="{49E805C6-E14F-4184-AAF4-BDA6587982C7}"/>
                  </a:ext>
                </a:extLst>
              </p:cNvPr>
              <p:cNvGrpSpPr/>
              <p:nvPr/>
            </p:nvGrpSpPr>
            <p:grpSpPr>
              <a:xfrm>
                <a:off x="6370228" y="1881486"/>
                <a:ext cx="2916660" cy="2910546"/>
                <a:chOff x="6289544" y="1754760"/>
                <a:chExt cx="3122364" cy="3115820"/>
              </a:xfrm>
            </p:grpSpPr>
            <p:sp>
              <p:nvSpPr>
                <p:cNvPr id="29" name="ïSlîḓe">
                  <a:extLst>
                    <a:ext uri="{FF2B5EF4-FFF2-40B4-BE49-F238E27FC236}">
                      <a16:creationId xmlns:a16="http://schemas.microsoft.com/office/drawing/2014/main" xmlns="" id="{755959D3-8D88-46B7-9448-E55D715F318E}"/>
                    </a:ext>
                  </a:extLst>
                </p:cNvPr>
                <p:cNvSpPr/>
                <p:nvPr/>
              </p:nvSpPr>
              <p:spPr bwMode="auto">
                <a:xfrm>
                  <a:off x="6289544" y="1754760"/>
                  <a:ext cx="3122364" cy="3115820"/>
                </a:xfrm>
                <a:custGeom>
                  <a:avLst/>
                  <a:gdLst>
                    <a:gd name="T0" fmla="*/ 1837 w 2205"/>
                    <a:gd name="T1" fmla="*/ 1768 h 2205"/>
                    <a:gd name="T2" fmla="*/ 437 w 2205"/>
                    <a:gd name="T3" fmla="*/ 1837 h 2205"/>
                    <a:gd name="T4" fmla="*/ 367 w 2205"/>
                    <a:gd name="T5" fmla="*/ 437 h 2205"/>
                    <a:gd name="T6" fmla="*/ 1768 w 2205"/>
                    <a:gd name="T7" fmla="*/ 367 h 2205"/>
                    <a:gd name="T8" fmla="*/ 1837 w 2205"/>
                    <a:gd name="T9" fmla="*/ 1768 h 2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5" h="2205">
                      <a:moveTo>
                        <a:pt x="1837" y="1768"/>
                      </a:moveTo>
                      <a:cubicBezTo>
                        <a:pt x="1470" y="2174"/>
                        <a:pt x="843" y="2205"/>
                        <a:pt x="437" y="1837"/>
                      </a:cubicBezTo>
                      <a:cubicBezTo>
                        <a:pt x="31" y="1470"/>
                        <a:pt x="0" y="843"/>
                        <a:pt x="367" y="437"/>
                      </a:cubicBezTo>
                      <a:cubicBezTo>
                        <a:pt x="735" y="31"/>
                        <a:pt x="1362" y="0"/>
                        <a:pt x="1768" y="367"/>
                      </a:cubicBezTo>
                      <a:cubicBezTo>
                        <a:pt x="2174" y="735"/>
                        <a:pt x="2205" y="1362"/>
                        <a:pt x="1837" y="176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30" name="íś1iḑè">
                  <a:extLst>
                    <a:ext uri="{FF2B5EF4-FFF2-40B4-BE49-F238E27FC236}">
                      <a16:creationId xmlns:a16="http://schemas.microsoft.com/office/drawing/2014/main" xmlns="" id="{886FCB68-EDAF-4A67-BEFA-378D25819A0E}"/>
                    </a:ext>
                  </a:extLst>
                </p:cNvPr>
                <p:cNvGrpSpPr/>
                <p:nvPr/>
              </p:nvGrpSpPr>
              <p:grpSpPr>
                <a:xfrm>
                  <a:off x="6512103" y="1908588"/>
                  <a:ext cx="2677247" cy="2808165"/>
                  <a:chOff x="6592906" y="1908587"/>
                  <a:chExt cx="2677247" cy="2808165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31" name="iš1îḑè">
                    <a:extLst>
                      <a:ext uri="{FF2B5EF4-FFF2-40B4-BE49-F238E27FC236}">
                        <a16:creationId xmlns:a16="http://schemas.microsoft.com/office/drawing/2014/main" xmlns="" id="{6B99E604-3489-4E59-AD3C-FE72615408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92906" y="2137692"/>
                    <a:ext cx="1544818" cy="1721556"/>
                  </a:xfrm>
                  <a:custGeom>
                    <a:avLst/>
                    <a:gdLst>
                      <a:gd name="T0" fmla="*/ 494 w 1093"/>
                      <a:gd name="T1" fmla="*/ 1104 h 1217"/>
                      <a:gd name="T2" fmla="*/ 443 w 1093"/>
                      <a:gd name="T3" fmla="*/ 1055 h 1217"/>
                      <a:gd name="T4" fmla="*/ 357 w 1093"/>
                      <a:gd name="T5" fmla="*/ 1006 h 1217"/>
                      <a:gd name="T6" fmla="*/ 443 w 1093"/>
                      <a:gd name="T7" fmla="*/ 845 h 1217"/>
                      <a:gd name="T8" fmla="*/ 481 w 1093"/>
                      <a:gd name="T9" fmla="*/ 833 h 1217"/>
                      <a:gd name="T10" fmla="*/ 563 w 1093"/>
                      <a:gd name="T11" fmla="*/ 842 h 1217"/>
                      <a:gd name="T12" fmla="*/ 620 w 1093"/>
                      <a:gd name="T13" fmla="*/ 818 h 1217"/>
                      <a:gd name="T14" fmla="*/ 709 w 1093"/>
                      <a:gd name="T15" fmla="*/ 729 h 1217"/>
                      <a:gd name="T16" fmla="*/ 733 w 1093"/>
                      <a:gd name="T17" fmla="*/ 666 h 1217"/>
                      <a:gd name="T18" fmla="*/ 813 w 1093"/>
                      <a:gd name="T19" fmla="*/ 591 h 1217"/>
                      <a:gd name="T20" fmla="*/ 851 w 1093"/>
                      <a:gd name="T21" fmla="*/ 531 h 1217"/>
                      <a:gd name="T22" fmla="*/ 898 w 1093"/>
                      <a:gd name="T23" fmla="*/ 533 h 1217"/>
                      <a:gd name="T24" fmla="*/ 1017 w 1093"/>
                      <a:gd name="T25" fmla="*/ 492 h 1217"/>
                      <a:gd name="T26" fmla="*/ 967 w 1093"/>
                      <a:gd name="T27" fmla="*/ 494 h 1217"/>
                      <a:gd name="T28" fmla="*/ 930 w 1093"/>
                      <a:gd name="T29" fmla="*/ 451 h 1217"/>
                      <a:gd name="T30" fmla="*/ 855 w 1093"/>
                      <a:gd name="T31" fmla="*/ 450 h 1217"/>
                      <a:gd name="T32" fmla="*/ 905 w 1093"/>
                      <a:gd name="T33" fmla="*/ 398 h 1217"/>
                      <a:gd name="T34" fmla="*/ 1069 w 1093"/>
                      <a:gd name="T35" fmla="*/ 373 h 1217"/>
                      <a:gd name="T36" fmla="*/ 1059 w 1093"/>
                      <a:gd name="T37" fmla="*/ 304 h 1217"/>
                      <a:gd name="T38" fmla="*/ 975 w 1093"/>
                      <a:gd name="T39" fmla="*/ 240 h 1217"/>
                      <a:gd name="T40" fmla="*/ 869 w 1093"/>
                      <a:gd name="T41" fmla="*/ 221 h 1217"/>
                      <a:gd name="T42" fmla="*/ 849 w 1093"/>
                      <a:gd name="T43" fmla="*/ 170 h 1217"/>
                      <a:gd name="T44" fmla="*/ 705 w 1093"/>
                      <a:gd name="T45" fmla="*/ 142 h 1217"/>
                      <a:gd name="T46" fmla="*/ 711 w 1093"/>
                      <a:gd name="T47" fmla="*/ 193 h 1217"/>
                      <a:gd name="T48" fmla="*/ 665 w 1093"/>
                      <a:gd name="T49" fmla="*/ 306 h 1217"/>
                      <a:gd name="T50" fmla="*/ 636 w 1093"/>
                      <a:gd name="T51" fmla="*/ 365 h 1217"/>
                      <a:gd name="T52" fmla="*/ 503 w 1093"/>
                      <a:gd name="T53" fmla="*/ 264 h 1217"/>
                      <a:gd name="T54" fmla="*/ 431 w 1093"/>
                      <a:gd name="T55" fmla="*/ 215 h 1217"/>
                      <a:gd name="T56" fmla="*/ 501 w 1093"/>
                      <a:gd name="T57" fmla="*/ 137 h 1217"/>
                      <a:gd name="T58" fmla="*/ 573 w 1093"/>
                      <a:gd name="T59" fmla="*/ 95 h 1217"/>
                      <a:gd name="T60" fmla="*/ 629 w 1093"/>
                      <a:gd name="T61" fmla="*/ 68 h 1217"/>
                      <a:gd name="T62" fmla="*/ 666 w 1093"/>
                      <a:gd name="T63" fmla="*/ 23 h 1217"/>
                      <a:gd name="T64" fmla="*/ 589 w 1093"/>
                      <a:gd name="T65" fmla="*/ 53 h 1217"/>
                      <a:gd name="T66" fmla="*/ 537 w 1093"/>
                      <a:gd name="T67" fmla="*/ 34 h 1217"/>
                      <a:gd name="T68" fmla="*/ 513 w 1093"/>
                      <a:gd name="T69" fmla="*/ 11 h 1217"/>
                      <a:gd name="T70" fmla="*/ 468 w 1093"/>
                      <a:gd name="T71" fmla="*/ 47 h 1217"/>
                      <a:gd name="T72" fmla="*/ 486 w 1093"/>
                      <a:gd name="T73" fmla="*/ 57 h 1217"/>
                      <a:gd name="T74" fmla="*/ 455 w 1093"/>
                      <a:gd name="T75" fmla="*/ 75 h 1217"/>
                      <a:gd name="T76" fmla="*/ 313 w 1093"/>
                      <a:gd name="T77" fmla="*/ 134 h 1217"/>
                      <a:gd name="T78" fmla="*/ 164 w 1093"/>
                      <a:gd name="T79" fmla="*/ 174 h 1217"/>
                      <a:gd name="T80" fmla="*/ 109 w 1093"/>
                      <a:gd name="T81" fmla="*/ 217 h 1217"/>
                      <a:gd name="T82" fmla="*/ 63 w 1093"/>
                      <a:gd name="T83" fmla="*/ 410 h 1217"/>
                      <a:gd name="T84" fmla="*/ 63 w 1093"/>
                      <a:gd name="T85" fmla="*/ 457 h 1217"/>
                      <a:gd name="T86" fmla="*/ 60 w 1093"/>
                      <a:gd name="T87" fmla="*/ 612 h 1217"/>
                      <a:gd name="T88" fmla="*/ 118 w 1093"/>
                      <a:gd name="T89" fmla="*/ 837 h 1217"/>
                      <a:gd name="T90" fmla="*/ 183 w 1093"/>
                      <a:gd name="T91" fmla="*/ 938 h 1217"/>
                      <a:gd name="T92" fmla="*/ 161 w 1093"/>
                      <a:gd name="T93" fmla="*/ 857 h 1217"/>
                      <a:gd name="T94" fmla="*/ 243 w 1093"/>
                      <a:gd name="T95" fmla="*/ 1021 h 1217"/>
                      <a:gd name="T96" fmla="*/ 399 w 1093"/>
                      <a:gd name="T97" fmla="*/ 1095 h 1217"/>
                      <a:gd name="T98" fmla="*/ 552 w 1093"/>
                      <a:gd name="T99" fmla="*/ 1214 h 12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093" h="1217">
                        <a:moveTo>
                          <a:pt x="582" y="1176"/>
                        </a:moveTo>
                        <a:cubicBezTo>
                          <a:pt x="584" y="1167"/>
                          <a:pt x="594" y="1130"/>
                          <a:pt x="586" y="1124"/>
                        </a:cubicBezTo>
                        <a:cubicBezTo>
                          <a:pt x="573" y="1114"/>
                          <a:pt x="567" y="1103"/>
                          <a:pt x="543" y="1103"/>
                        </a:cubicBezTo>
                        <a:cubicBezTo>
                          <a:pt x="526" y="1104"/>
                          <a:pt x="512" y="1106"/>
                          <a:pt x="494" y="1104"/>
                        </a:cubicBezTo>
                        <a:cubicBezTo>
                          <a:pt x="510" y="1072"/>
                          <a:pt x="504" y="1046"/>
                          <a:pt x="523" y="1016"/>
                        </a:cubicBezTo>
                        <a:cubicBezTo>
                          <a:pt x="537" y="992"/>
                          <a:pt x="476" y="1003"/>
                          <a:pt x="469" y="1005"/>
                        </a:cubicBezTo>
                        <a:cubicBezTo>
                          <a:pt x="455" y="1009"/>
                          <a:pt x="458" y="1016"/>
                          <a:pt x="456" y="1029"/>
                        </a:cubicBezTo>
                        <a:cubicBezTo>
                          <a:pt x="454" y="1038"/>
                          <a:pt x="442" y="1047"/>
                          <a:pt x="443" y="1055"/>
                        </a:cubicBezTo>
                        <a:cubicBezTo>
                          <a:pt x="437" y="1053"/>
                          <a:pt x="430" y="1054"/>
                          <a:pt x="423" y="1055"/>
                        </a:cubicBezTo>
                        <a:cubicBezTo>
                          <a:pt x="413" y="1056"/>
                          <a:pt x="403" y="1057"/>
                          <a:pt x="396" y="1051"/>
                        </a:cubicBezTo>
                        <a:cubicBezTo>
                          <a:pt x="384" y="1042"/>
                          <a:pt x="376" y="1056"/>
                          <a:pt x="367" y="1041"/>
                        </a:cubicBezTo>
                        <a:cubicBezTo>
                          <a:pt x="362" y="1031"/>
                          <a:pt x="363" y="1016"/>
                          <a:pt x="357" y="1006"/>
                        </a:cubicBezTo>
                        <a:cubicBezTo>
                          <a:pt x="344" y="986"/>
                          <a:pt x="339" y="945"/>
                          <a:pt x="353" y="925"/>
                        </a:cubicBezTo>
                        <a:cubicBezTo>
                          <a:pt x="365" y="907"/>
                          <a:pt x="345" y="889"/>
                          <a:pt x="364" y="874"/>
                        </a:cubicBezTo>
                        <a:cubicBezTo>
                          <a:pt x="373" y="867"/>
                          <a:pt x="382" y="842"/>
                          <a:pt x="382" y="828"/>
                        </a:cubicBezTo>
                        <a:cubicBezTo>
                          <a:pt x="398" y="827"/>
                          <a:pt x="429" y="844"/>
                          <a:pt x="443" y="845"/>
                        </a:cubicBezTo>
                        <a:cubicBezTo>
                          <a:pt x="447" y="855"/>
                          <a:pt x="468" y="864"/>
                          <a:pt x="470" y="850"/>
                        </a:cubicBezTo>
                        <a:cubicBezTo>
                          <a:pt x="475" y="854"/>
                          <a:pt x="480" y="862"/>
                          <a:pt x="487" y="856"/>
                        </a:cubicBezTo>
                        <a:cubicBezTo>
                          <a:pt x="487" y="851"/>
                          <a:pt x="484" y="848"/>
                          <a:pt x="479" y="847"/>
                        </a:cubicBezTo>
                        <a:cubicBezTo>
                          <a:pt x="482" y="842"/>
                          <a:pt x="482" y="838"/>
                          <a:pt x="481" y="833"/>
                        </a:cubicBezTo>
                        <a:cubicBezTo>
                          <a:pt x="491" y="827"/>
                          <a:pt x="501" y="835"/>
                          <a:pt x="508" y="836"/>
                        </a:cubicBezTo>
                        <a:cubicBezTo>
                          <a:pt x="515" y="832"/>
                          <a:pt x="522" y="834"/>
                          <a:pt x="529" y="835"/>
                        </a:cubicBezTo>
                        <a:cubicBezTo>
                          <a:pt x="534" y="836"/>
                          <a:pt x="547" y="828"/>
                          <a:pt x="552" y="826"/>
                        </a:cubicBezTo>
                        <a:cubicBezTo>
                          <a:pt x="550" y="839"/>
                          <a:pt x="556" y="847"/>
                          <a:pt x="563" y="842"/>
                        </a:cubicBezTo>
                        <a:cubicBezTo>
                          <a:pt x="576" y="833"/>
                          <a:pt x="578" y="847"/>
                          <a:pt x="587" y="855"/>
                        </a:cubicBezTo>
                        <a:cubicBezTo>
                          <a:pt x="600" y="867"/>
                          <a:pt x="583" y="894"/>
                          <a:pt x="608" y="908"/>
                        </a:cubicBezTo>
                        <a:cubicBezTo>
                          <a:pt x="606" y="919"/>
                          <a:pt x="622" y="947"/>
                          <a:pt x="627" y="947"/>
                        </a:cubicBezTo>
                        <a:cubicBezTo>
                          <a:pt x="671" y="941"/>
                          <a:pt x="613" y="844"/>
                          <a:pt x="620" y="818"/>
                        </a:cubicBezTo>
                        <a:cubicBezTo>
                          <a:pt x="625" y="801"/>
                          <a:pt x="632" y="793"/>
                          <a:pt x="647" y="784"/>
                        </a:cubicBezTo>
                        <a:cubicBezTo>
                          <a:pt x="660" y="777"/>
                          <a:pt x="646" y="748"/>
                          <a:pt x="659" y="744"/>
                        </a:cubicBezTo>
                        <a:cubicBezTo>
                          <a:pt x="672" y="739"/>
                          <a:pt x="693" y="746"/>
                          <a:pt x="706" y="741"/>
                        </a:cubicBezTo>
                        <a:cubicBezTo>
                          <a:pt x="713" y="738"/>
                          <a:pt x="718" y="734"/>
                          <a:pt x="709" y="729"/>
                        </a:cubicBezTo>
                        <a:cubicBezTo>
                          <a:pt x="711" y="726"/>
                          <a:pt x="727" y="716"/>
                          <a:pt x="728" y="716"/>
                        </a:cubicBezTo>
                        <a:cubicBezTo>
                          <a:pt x="727" y="706"/>
                          <a:pt x="712" y="690"/>
                          <a:pt x="713" y="683"/>
                        </a:cubicBezTo>
                        <a:cubicBezTo>
                          <a:pt x="715" y="684"/>
                          <a:pt x="720" y="680"/>
                          <a:pt x="720" y="682"/>
                        </a:cubicBezTo>
                        <a:cubicBezTo>
                          <a:pt x="722" y="688"/>
                          <a:pt x="733" y="667"/>
                          <a:pt x="733" y="666"/>
                        </a:cubicBezTo>
                        <a:cubicBezTo>
                          <a:pt x="741" y="653"/>
                          <a:pt x="721" y="645"/>
                          <a:pt x="725" y="634"/>
                        </a:cubicBezTo>
                        <a:cubicBezTo>
                          <a:pt x="731" y="636"/>
                          <a:pt x="749" y="641"/>
                          <a:pt x="753" y="632"/>
                        </a:cubicBezTo>
                        <a:cubicBezTo>
                          <a:pt x="757" y="622"/>
                          <a:pt x="745" y="573"/>
                          <a:pt x="740" y="574"/>
                        </a:cubicBezTo>
                        <a:cubicBezTo>
                          <a:pt x="756" y="555"/>
                          <a:pt x="798" y="606"/>
                          <a:pt x="813" y="591"/>
                        </a:cubicBezTo>
                        <a:cubicBezTo>
                          <a:pt x="826" y="592"/>
                          <a:pt x="832" y="593"/>
                          <a:pt x="832" y="580"/>
                        </a:cubicBezTo>
                        <a:cubicBezTo>
                          <a:pt x="827" y="574"/>
                          <a:pt x="818" y="580"/>
                          <a:pt x="814" y="572"/>
                        </a:cubicBezTo>
                        <a:cubicBezTo>
                          <a:pt x="817" y="558"/>
                          <a:pt x="827" y="552"/>
                          <a:pt x="842" y="547"/>
                        </a:cubicBezTo>
                        <a:cubicBezTo>
                          <a:pt x="847" y="545"/>
                          <a:pt x="848" y="536"/>
                          <a:pt x="851" y="531"/>
                        </a:cubicBezTo>
                        <a:cubicBezTo>
                          <a:pt x="859" y="530"/>
                          <a:pt x="865" y="524"/>
                          <a:pt x="873" y="521"/>
                        </a:cubicBezTo>
                        <a:cubicBezTo>
                          <a:pt x="895" y="513"/>
                          <a:pt x="880" y="515"/>
                          <a:pt x="887" y="512"/>
                        </a:cubicBezTo>
                        <a:cubicBezTo>
                          <a:pt x="888" y="511"/>
                          <a:pt x="924" y="508"/>
                          <a:pt x="922" y="505"/>
                        </a:cubicBezTo>
                        <a:cubicBezTo>
                          <a:pt x="925" y="511"/>
                          <a:pt x="897" y="520"/>
                          <a:pt x="898" y="533"/>
                        </a:cubicBezTo>
                        <a:cubicBezTo>
                          <a:pt x="901" y="553"/>
                          <a:pt x="924" y="528"/>
                          <a:pt x="937" y="525"/>
                        </a:cubicBezTo>
                        <a:cubicBezTo>
                          <a:pt x="947" y="503"/>
                          <a:pt x="975" y="515"/>
                          <a:pt x="998" y="510"/>
                        </a:cubicBezTo>
                        <a:cubicBezTo>
                          <a:pt x="1000" y="503"/>
                          <a:pt x="992" y="506"/>
                          <a:pt x="993" y="500"/>
                        </a:cubicBezTo>
                        <a:cubicBezTo>
                          <a:pt x="1004" y="502"/>
                          <a:pt x="1013" y="497"/>
                          <a:pt x="1017" y="492"/>
                        </a:cubicBezTo>
                        <a:cubicBezTo>
                          <a:pt x="1020" y="488"/>
                          <a:pt x="1018" y="483"/>
                          <a:pt x="1008" y="484"/>
                        </a:cubicBezTo>
                        <a:cubicBezTo>
                          <a:pt x="1008" y="479"/>
                          <a:pt x="997" y="435"/>
                          <a:pt x="981" y="455"/>
                        </a:cubicBezTo>
                        <a:cubicBezTo>
                          <a:pt x="973" y="465"/>
                          <a:pt x="987" y="484"/>
                          <a:pt x="987" y="495"/>
                        </a:cubicBezTo>
                        <a:cubicBezTo>
                          <a:pt x="980" y="493"/>
                          <a:pt x="974" y="494"/>
                          <a:pt x="967" y="494"/>
                        </a:cubicBezTo>
                        <a:cubicBezTo>
                          <a:pt x="962" y="494"/>
                          <a:pt x="957" y="495"/>
                          <a:pt x="952" y="494"/>
                        </a:cubicBezTo>
                        <a:cubicBezTo>
                          <a:pt x="948" y="487"/>
                          <a:pt x="945" y="487"/>
                          <a:pt x="937" y="484"/>
                        </a:cubicBezTo>
                        <a:cubicBezTo>
                          <a:pt x="931" y="482"/>
                          <a:pt x="925" y="465"/>
                          <a:pt x="922" y="466"/>
                        </a:cubicBezTo>
                        <a:cubicBezTo>
                          <a:pt x="925" y="461"/>
                          <a:pt x="928" y="456"/>
                          <a:pt x="930" y="451"/>
                        </a:cubicBezTo>
                        <a:cubicBezTo>
                          <a:pt x="929" y="450"/>
                          <a:pt x="911" y="447"/>
                          <a:pt x="906" y="447"/>
                        </a:cubicBezTo>
                        <a:cubicBezTo>
                          <a:pt x="917" y="447"/>
                          <a:pt x="950" y="440"/>
                          <a:pt x="934" y="425"/>
                        </a:cubicBezTo>
                        <a:cubicBezTo>
                          <a:pt x="922" y="414"/>
                          <a:pt x="904" y="426"/>
                          <a:pt x="891" y="431"/>
                        </a:cubicBezTo>
                        <a:cubicBezTo>
                          <a:pt x="878" y="435"/>
                          <a:pt x="866" y="442"/>
                          <a:pt x="855" y="450"/>
                        </a:cubicBezTo>
                        <a:cubicBezTo>
                          <a:pt x="851" y="452"/>
                          <a:pt x="837" y="451"/>
                          <a:pt x="830" y="453"/>
                        </a:cubicBezTo>
                        <a:cubicBezTo>
                          <a:pt x="830" y="445"/>
                          <a:pt x="854" y="429"/>
                          <a:pt x="860" y="425"/>
                        </a:cubicBezTo>
                        <a:cubicBezTo>
                          <a:pt x="872" y="419"/>
                          <a:pt x="880" y="423"/>
                          <a:pt x="887" y="410"/>
                        </a:cubicBezTo>
                        <a:cubicBezTo>
                          <a:pt x="889" y="400"/>
                          <a:pt x="895" y="396"/>
                          <a:pt x="905" y="398"/>
                        </a:cubicBezTo>
                        <a:cubicBezTo>
                          <a:pt x="918" y="397"/>
                          <a:pt x="937" y="389"/>
                          <a:pt x="952" y="390"/>
                        </a:cubicBezTo>
                        <a:cubicBezTo>
                          <a:pt x="976" y="392"/>
                          <a:pt x="996" y="402"/>
                          <a:pt x="1017" y="396"/>
                        </a:cubicBezTo>
                        <a:cubicBezTo>
                          <a:pt x="1027" y="392"/>
                          <a:pt x="1034" y="383"/>
                          <a:pt x="1041" y="375"/>
                        </a:cubicBezTo>
                        <a:cubicBezTo>
                          <a:pt x="1050" y="375"/>
                          <a:pt x="1060" y="374"/>
                          <a:pt x="1069" y="373"/>
                        </a:cubicBezTo>
                        <a:cubicBezTo>
                          <a:pt x="1082" y="372"/>
                          <a:pt x="1093" y="361"/>
                          <a:pt x="1089" y="351"/>
                        </a:cubicBezTo>
                        <a:cubicBezTo>
                          <a:pt x="1085" y="342"/>
                          <a:pt x="1090" y="311"/>
                          <a:pt x="1066" y="324"/>
                        </a:cubicBezTo>
                        <a:cubicBezTo>
                          <a:pt x="1062" y="323"/>
                          <a:pt x="1063" y="309"/>
                          <a:pt x="1047" y="311"/>
                        </a:cubicBezTo>
                        <a:cubicBezTo>
                          <a:pt x="1051" y="309"/>
                          <a:pt x="1056" y="307"/>
                          <a:pt x="1059" y="304"/>
                        </a:cubicBezTo>
                        <a:cubicBezTo>
                          <a:pt x="1055" y="294"/>
                          <a:pt x="1012" y="291"/>
                          <a:pt x="1002" y="295"/>
                        </a:cubicBezTo>
                        <a:cubicBezTo>
                          <a:pt x="1000" y="290"/>
                          <a:pt x="1008" y="279"/>
                          <a:pt x="996" y="270"/>
                        </a:cubicBezTo>
                        <a:cubicBezTo>
                          <a:pt x="990" y="266"/>
                          <a:pt x="972" y="266"/>
                          <a:pt x="974" y="255"/>
                        </a:cubicBezTo>
                        <a:cubicBezTo>
                          <a:pt x="984" y="265"/>
                          <a:pt x="998" y="248"/>
                          <a:pt x="975" y="240"/>
                        </a:cubicBezTo>
                        <a:cubicBezTo>
                          <a:pt x="975" y="236"/>
                          <a:pt x="992" y="239"/>
                          <a:pt x="975" y="228"/>
                        </a:cubicBezTo>
                        <a:cubicBezTo>
                          <a:pt x="971" y="226"/>
                          <a:pt x="958" y="218"/>
                          <a:pt x="960" y="213"/>
                        </a:cubicBezTo>
                        <a:cubicBezTo>
                          <a:pt x="965" y="204"/>
                          <a:pt x="927" y="169"/>
                          <a:pt x="917" y="208"/>
                        </a:cubicBezTo>
                        <a:cubicBezTo>
                          <a:pt x="915" y="213"/>
                          <a:pt x="873" y="228"/>
                          <a:pt x="869" y="221"/>
                        </a:cubicBezTo>
                        <a:cubicBezTo>
                          <a:pt x="864" y="209"/>
                          <a:pt x="861" y="216"/>
                          <a:pt x="855" y="217"/>
                        </a:cubicBezTo>
                        <a:cubicBezTo>
                          <a:pt x="852" y="219"/>
                          <a:pt x="845" y="216"/>
                          <a:pt x="839" y="212"/>
                        </a:cubicBezTo>
                        <a:cubicBezTo>
                          <a:pt x="837" y="206"/>
                          <a:pt x="850" y="208"/>
                          <a:pt x="846" y="191"/>
                        </a:cubicBezTo>
                        <a:cubicBezTo>
                          <a:pt x="843" y="176"/>
                          <a:pt x="841" y="182"/>
                          <a:pt x="849" y="170"/>
                        </a:cubicBezTo>
                        <a:cubicBezTo>
                          <a:pt x="855" y="160"/>
                          <a:pt x="806" y="168"/>
                          <a:pt x="810" y="152"/>
                        </a:cubicBezTo>
                        <a:cubicBezTo>
                          <a:pt x="798" y="145"/>
                          <a:pt x="785" y="132"/>
                          <a:pt x="770" y="137"/>
                        </a:cubicBezTo>
                        <a:cubicBezTo>
                          <a:pt x="758" y="142"/>
                          <a:pt x="748" y="151"/>
                          <a:pt x="735" y="147"/>
                        </a:cubicBezTo>
                        <a:cubicBezTo>
                          <a:pt x="726" y="145"/>
                          <a:pt x="713" y="133"/>
                          <a:pt x="705" y="142"/>
                        </a:cubicBezTo>
                        <a:cubicBezTo>
                          <a:pt x="699" y="148"/>
                          <a:pt x="699" y="157"/>
                          <a:pt x="709" y="160"/>
                        </a:cubicBezTo>
                        <a:cubicBezTo>
                          <a:pt x="704" y="166"/>
                          <a:pt x="700" y="171"/>
                          <a:pt x="696" y="178"/>
                        </a:cubicBezTo>
                        <a:cubicBezTo>
                          <a:pt x="700" y="180"/>
                          <a:pt x="703" y="180"/>
                          <a:pt x="707" y="179"/>
                        </a:cubicBezTo>
                        <a:cubicBezTo>
                          <a:pt x="706" y="184"/>
                          <a:pt x="707" y="189"/>
                          <a:pt x="711" y="193"/>
                        </a:cubicBezTo>
                        <a:cubicBezTo>
                          <a:pt x="708" y="197"/>
                          <a:pt x="708" y="204"/>
                          <a:pt x="704" y="206"/>
                        </a:cubicBezTo>
                        <a:cubicBezTo>
                          <a:pt x="700" y="221"/>
                          <a:pt x="679" y="220"/>
                          <a:pt x="700" y="231"/>
                        </a:cubicBezTo>
                        <a:cubicBezTo>
                          <a:pt x="716" y="240"/>
                          <a:pt x="743" y="258"/>
                          <a:pt x="733" y="278"/>
                        </a:cubicBezTo>
                        <a:cubicBezTo>
                          <a:pt x="726" y="293"/>
                          <a:pt x="682" y="303"/>
                          <a:pt x="665" y="306"/>
                        </a:cubicBezTo>
                        <a:cubicBezTo>
                          <a:pt x="663" y="321"/>
                          <a:pt x="673" y="321"/>
                          <a:pt x="673" y="335"/>
                        </a:cubicBezTo>
                        <a:cubicBezTo>
                          <a:pt x="673" y="343"/>
                          <a:pt x="678" y="352"/>
                          <a:pt x="678" y="360"/>
                        </a:cubicBezTo>
                        <a:cubicBezTo>
                          <a:pt x="676" y="378"/>
                          <a:pt x="669" y="370"/>
                          <a:pt x="661" y="378"/>
                        </a:cubicBezTo>
                        <a:cubicBezTo>
                          <a:pt x="651" y="388"/>
                          <a:pt x="644" y="369"/>
                          <a:pt x="636" y="365"/>
                        </a:cubicBezTo>
                        <a:cubicBezTo>
                          <a:pt x="623" y="359"/>
                          <a:pt x="620" y="350"/>
                          <a:pt x="621" y="337"/>
                        </a:cubicBezTo>
                        <a:cubicBezTo>
                          <a:pt x="622" y="325"/>
                          <a:pt x="626" y="303"/>
                          <a:pt x="612" y="301"/>
                        </a:cubicBezTo>
                        <a:cubicBezTo>
                          <a:pt x="588" y="296"/>
                          <a:pt x="558" y="304"/>
                          <a:pt x="536" y="288"/>
                        </a:cubicBezTo>
                        <a:cubicBezTo>
                          <a:pt x="526" y="281"/>
                          <a:pt x="518" y="266"/>
                          <a:pt x="503" y="264"/>
                        </a:cubicBezTo>
                        <a:cubicBezTo>
                          <a:pt x="496" y="262"/>
                          <a:pt x="486" y="271"/>
                          <a:pt x="480" y="273"/>
                        </a:cubicBezTo>
                        <a:cubicBezTo>
                          <a:pt x="475" y="275"/>
                          <a:pt x="467" y="271"/>
                          <a:pt x="464" y="276"/>
                        </a:cubicBezTo>
                        <a:cubicBezTo>
                          <a:pt x="468" y="269"/>
                          <a:pt x="462" y="241"/>
                          <a:pt x="446" y="241"/>
                        </a:cubicBezTo>
                        <a:cubicBezTo>
                          <a:pt x="430" y="242"/>
                          <a:pt x="427" y="222"/>
                          <a:pt x="431" y="215"/>
                        </a:cubicBezTo>
                        <a:cubicBezTo>
                          <a:pt x="435" y="206"/>
                          <a:pt x="464" y="196"/>
                          <a:pt x="465" y="188"/>
                        </a:cubicBezTo>
                        <a:cubicBezTo>
                          <a:pt x="465" y="185"/>
                          <a:pt x="495" y="162"/>
                          <a:pt x="485" y="162"/>
                        </a:cubicBezTo>
                        <a:cubicBezTo>
                          <a:pt x="515" y="152"/>
                          <a:pt x="509" y="152"/>
                          <a:pt x="482" y="145"/>
                        </a:cubicBezTo>
                        <a:cubicBezTo>
                          <a:pt x="485" y="142"/>
                          <a:pt x="493" y="136"/>
                          <a:pt x="501" y="137"/>
                        </a:cubicBezTo>
                        <a:cubicBezTo>
                          <a:pt x="515" y="138"/>
                          <a:pt x="528" y="145"/>
                          <a:pt x="522" y="131"/>
                        </a:cubicBezTo>
                        <a:cubicBezTo>
                          <a:pt x="541" y="137"/>
                          <a:pt x="562" y="123"/>
                          <a:pt x="568" y="105"/>
                        </a:cubicBezTo>
                        <a:cubicBezTo>
                          <a:pt x="563" y="103"/>
                          <a:pt x="524" y="103"/>
                          <a:pt x="527" y="96"/>
                        </a:cubicBezTo>
                        <a:cubicBezTo>
                          <a:pt x="542" y="101"/>
                          <a:pt x="559" y="106"/>
                          <a:pt x="573" y="95"/>
                        </a:cubicBezTo>
                        <a:cubicBezTo>
                          <a:pt x="585" y="86"/>
                          <a:pt x="593" y="83"/>
                          <a:pt x="579" y="78"/>
                        </a:cubicBezTo>
                        <a:cubicBezTo>
                          <a:pt x="593" y="74"/>
                          <a:pt x="608" y="73"/>
                          <a:pt x="623" y="75"/>
                        </a:cubicBezTo>
                        <a:cubicBezTo>
                          <a:pt x="621" y="68"/>
                          <a:pt x="616" y="65"/>
                          <a:pt x="609" y="65"/>
                        </a:cubicBezTo>
                        <a:cubicBezTo>
                          <a:pt x="616" y="59"/>
                          <a:pt x="623" y="67"/>
                          <a:pt x="629" y="68"/>
                        </a:cubicBezTo>
                        <a:cubicBezTo>
                          <a:pt x="641" y="70"/>
                          <a:pt x="650" y="65"/>
                          <a:pt x="658" y="57"/>
                        </a:cubicBezTo>
                        <a:cubicBezTo>
                          <a:pt x="676" y="36"/>
                          <a:pt x="636" y="45"/>
                          <a:pt x="643" y="28"/>
                        </a:cubicBezTo>
                        <a:cubicBezTo>
                          <a:pt x="645" y="26"/>
                          <a:pt x="653" y="26"/>
                          <a:pt x="656" y="27"/>
                        </a:cubicBezTo>
                        <a:cubicBezTo>
                          <a:pt x="661" y="29"/>
                          <a:pt x="665" y="30"/>
                          <a:pt x="666" y="23"/>
                        </a:cubicBezTo>
                        <a:cubicBezTo>
                          <a:pt x="668" y="12"/>
                          <a:pt x="657" y="15"/>
                          <a:pt x="648" y="12"/>
                        </a:cubicBezTo>
                        <a:cubicBezTo>
                          <a:pt x="634" y="9"/>
                          <a:pt x="587" y="22"/>
                          <a:pt x="617" y="27"/>
                        </a:cubicBezTo>
                        <a:cubicBezTo>
                          <a:pt x="612" y="30"/>
                          <a:pt x="608" y="33"/>
                          <a:pt x="602" y="34"/>
                        </a:cubicBezTo>
                        <a:cubicBezTo>
                          <a:pt x="599" y="41"/>
                          <a:pt x="595" y="47"/>
                          <a:pt x="589" y="53"/>
                        </a:cubicBezTo>
                        <a:cubicBezTo>
                          <a:pt x="579" y="64"/>
                          <a:pt x="569" y="67"/>
                          <a:pt x="560" y="53"/>
                        </a:cubicBezTo>
                        <a:cubicBezTo>
                          <a:pt x="561" y="50"/>
                          <a:pt x="581" y="25"/>
                          <a:pt x="557" y="33"/>
                        </a:cubicBezTo>
                        <a:cubicBezTo>
                          <a:pt x="548" y="36"/>
                          <a:pt x="542" y="46"/>
                          <a:pt x="534" y="51"/>
                        </a:cubicBezTo>
                        <a:cubicBezTo>
                          <a:pt x="539" y="45"/>
                          <a:pt x="529" y="37"/>
                          <a:pt x="537" y="34"/>
                        </a:cubicBezTo>
                        <a:cubicBezTo>
                          <a:pt x="534" y="30"/>
                          <a:pt x="528" y="32"/>
                          <a:pt x="523" y="33"/>
                        </a:cubicBezTo>
                        <a:cubicBezTo>
                          <a:pt x="519" y="35"/>
                          <a:pt x="516" y="36"/>
                          <a:pt x="514" y="35"/>
                        </a:cubicBezTo>
                        <a:cubicBezTo>
                          <a:pt x="513" y="26"/>
                          <a:pt x="524" y="31"/>
                          <a:pt x="526" y="24"/>
                        </a:cubicBezTo>
                        <a:cubicBezTo>
                          <a:pt x="521" y="16"/>
                          <a:pt x="511" y="22"/>
                          <a:pt x="513" y="11"/>
                        </a:cubicBezTo>
                        <a:cubicBezTo>
                          <a:pt x="516" y="0"/>
                          <a:pt x="492" y="9"/>
                          <a:pt x="489" y="10"/>
                        </a:cubicBezTo>
                        <a:cubicBezTo>
                          <a:pt x="478" y="15"/>
                          <a:pt x="472" y="25"/>
                          <a:pt x="461" y="32"/>
                        </a:cubicBezTo>
                        <a:cubicBezTo>
                          <a:pt x="463" y="34"/>
                          <a:pt x="465" y="35"/>
                          <a:pt x="468" y="34"/>
                        </a:cubicBezTo>
                        <a:cubicBezTo>
                          <a:pt x="467" y="38"/>
                          <a:pt x="453" y="46"/>
                          <a:pt x="468" y="47"/>
                        </a:cubicBezTo>
                        <a:cubicBezTo>
                          <a:pt x="474" y="48"/>
                          <a:pt x="480" y="47"/>
                          <a:pt x="486" y="45"/>
                        </a:cubicBezTo>
                        <a:cubicBezTo>
                          <a:pt x="491" y="44"/>
                          <a:pt x="496" y="43"/>
                          <a:pt x="501" y="43"/>
                        </a:cubicBezTo>
                        <a:cubicBezTo>
                          <a:pt x="501" y="46"/>
                          <a:pt x="480" y="54"/>
                          <a:pt x="479" y="55"/>
                        </a:cubicBezTo>
                        <a:cubicBezTo>
                          <a:pt x="479" y="59"/>
                          <a:pt x="483" y="58"/>
                          <a:pt x="486" y="57"/>
                        </a:cubicBezTo>
                        <a:cubicBezTo>
                          <a:pt x="488" y="56"/>
                          <a:pt x="490" y="56"/>
                          <a:pt x="492" y="56"/>
                        </a:cubicBezTo>
                        <a:cubicBezTo>
                          <a:pt x="487" y="65"/>
                          <a:pt x="472" y="68"/>
                          <a:pt x="465" y="73"/>
                        </a:cubicBezTo>
                        <a:cubicBezTo>
                          <a:pt x="453" y="81"/>
                          <a:pt x="464" y="81"/>
                          <a:pt x="458" y="89"/>
                        </a:cubicBezTo>
                        <a:cubicBezTo>
                          <a:pt x="445" y="91"/>
                          <a:pt x="453" y="80"/>
                          <a:pt x="455" y="75"/>
                        </a:cubicBezTo>
                        <a:cubicBezTo>
                          <a:pt x="447" y="73"/>
                          <a:pt x="423" y="73"/>
                          <a:pt x="425" y="86"/>
                        </a:cubicBezTo>
                        <a:cubicBezTo>
                          <a:pt x="416" y="91"/>
                          <a:pt x="379" y="109"/>
                          <a:pt x="370" y="104"/>
                        </a:cubicBezTo>
                        <a:cubicBezTo>
                          <a:pt x="350" y="93"/>
                          <a:pt x="324" y="121"/>
                          <a:pt x="312" y="135"/>
                        </a:cubicBezTo>
                        <a:cubicBezTo>
                          <a:pt x="313" y="135"/>
                          <a:pt x="313" y="134"/>
                          <a:pt x="313" y="134"/>
                        </a:cubicBezTo>
                        <a:cubicBezTo>
                          <a:pt x="287" y="133"/>
                          <a:pt x="273" y="156"/>
                          <a:pt x="249" y="160"/>
                        </a:cubicBezTo>
                        <a:cubicBezTo>
                          <a:pt x="254" y="155"/>
                          <a:pt x="259" y="151"/>
                          <a:pt x="264" y="147"/>
                        </a:cubicBezTo>
                        <a:cubicBezTo>
                          <a:pt x="254" y="140"/>
                          <a:pt x="212" y="176"/>
                          <a:pt x="205" y="184"/>
                        </a:cubicBezTo>
                        <a:cubicBezTo>
                          <a:pt x="175" y="217"/>
                          <a:pt x="196" y="178"/>
                          <a:pt x="164" y="174"/>
                        </a:cubicBezTo>
                        <a:cubicBezTo>
                          <a:pt x="160" y="178"/>
                          <a:pt x="170" y="181"/>
                          <a:pt x="169" y="187"/>
                        </a:cubicBezTo>
                        <a:cubicBezTo>
                          <a:pt x="163" y="187"/>
                          <a:pt x="148" y="194"/>
                          <a:pt x="143" y="196"/>
                        </a:cubicBezTo>
                        <a:cubicBezTo>
                          <a:pt x="137" y="199"/>
                          <a:pt x="124" y="202"/>
                          <a:pt x="115" y="208"/>
                        </a:cubicBezTo>
                        <a:cubicBezTo>
                          <a:pt x="113" y="211"/>
                          <a:pt x="111" y="214"/>
                          <a:pt x="109" y="217"/>
                        </a:cubicBezTo>
                        <a:cubicBezTo>
                          <a:pt x="108" y="217"/>
                          <a:pt x="108" y="218"/>
                          <a:pt x="108" y="218"/>
                        </a:cubicBezTo>
                        <a:cubicBezTo>
                          <a:pt x="65" y="272"/>
                          <a:pt x="29" y="328"/>
                          <a:pt x="0" y="387"/>
                        </a:cubicBezTo>
                        <a:cubicBezTo>
                          <a:pt x="13" y="387"/>
                          <a:pt x="27" y="387"/>
                          <a:pt x="30" y="390"/>
                        </a:cubicBezTo>
                        <a:cubicBezTo>
                          <a:pt x="24" y="405"/>
                          <a:pt x="64" y="401"/>
                          <a:pt x="63" y="410"/>
                        </a:cubicBezTo>
                        <a:cubicBezTo>
                          <a:pt x="67" y="408"/>
                          <a:pt x="60" y="428"/>
                          <a:pt x="61" y="428"/>
                        </a:cubicBezTo>
                        <a:cubicBezTo>
                          <a:pt x="58" y="435"/>
                          <a:pt x="56" y="443"/>
                          <a:pt x="55" y="449"/>
                        </a:cubicBezTo>
                        <a:cubicBezTo>
                          <a:pt x="63" y="446"/>
                          <a:pt x="57" y="433"/>
                          <a:pt x="65" y="430"/>
                        </a:cubicBezTo>
                        <a:cubicBezTo>
                          <a:pt x="65" y="433"/>
                          <a:pt x="64" y="456"/>
                          <a:pt x="63" y="457"/>
                        </a:cubicBezTo>
                        <a:cubicBezTo>
                          <a:pt x="65" y="469"/>
                          <a:pt x="54" y="503"/>
                          <a:pt x="58" y="508"/>
                        </a:cubicBezTo>
                        <a:cubicBezTo>
                          <a:pt x="60" y="512"/>
                          <a:pt x="73" y="527"/>
                          <a:pt x="70" y="531"/>
                        </a:cubicBezTo>
                        <a:cubicBezTo>
                          <a:pt x="65" y="538"/>
                          <a:pt x="69" y="562"/>
                          <a:pt x="67" y="572"/>
                        </a:cubicBezTo>
                        <a:cubicBezTo>
                          <a:pt x="65" y="585"/>
                          <a:pt x="61" y="598"/>
                          <a:pt x="60" y="612"/>
                        </a:cubicBezTo>
                        <a:cubicBezTo>
                          <a:pt x="57" y="632"/>
                          <a:pt x="52" y="656"/>
                          <a:pt x="55" y="677"/>
                        </a:cubicBezTo>
                        <a:cubicBezTo>
                          <a:pt x="59" y="703"/>
                          <a:pt x="67" y="727"/>
                          <a:pt x="75" y="752"/>
                        </a:cubicBezTo>
                        <a:cubicBezTo>
                          <a:pt x="80" y="770"/>
                          <a:pt x="89" y="759"/>
                          <a:pt x="96" y="774"/>
                        </a:cubicBezTo>
                        <a:cubicBezTo>
                          <a:pt x="104" y="792"/>
                          <a:pt x="109" y="817"/>
                          <a:pt x="118" y="837"/>
                        </a:cubicBezTo>
                        <a:cubicBezTo>
                          <a:pt x="121" y="844"/>
                          <a:pt x="146" y="878"/>
                          <a:pt x="126" y="875"/>
                        </a:cubicBezTo>
                        <a:cubicBezTo>
                          <a:pt x="124" y="896"/>
                          <a:pt x="156" y="897"/>
                          <a:pt x="158" y="916"/>
                        </a:cubicBezTo>
                        <a:cubicBezTo>
                          <a:pt x="160" y="938"/>
                          <a:pt x="178" y="945"/>
                          <a:pt x="185" y="966"/>
                        </a:cubicBezTo>
                        <a:cubicBezTo>
                          <a:pt x="202" y="967"/>
                          <a:pt x="183" y="942"/>
                          <a:pt x="183" y="938"/>
                        </a:cubicBezTo>
                        <a:cubicBezTo>
                          <a:pt x="173" y="937"/>
                          <a:pt x="167" y="909"/>
                          <a:pt x="166" y="897"/>
                        </a:cubicBezTo>
                        <a:cubicBezTo>
                          <a:pt x="155" y="892"/>
                          <a:pt x="150" y="870"/>
                          <a:pt x="145" y="861"/>
                        </a:cubicBezTo>
                        <a:cubicBezTo>
                          <a:pt x="136" y="845"/>
                          <a:pt x="127" y="831"/>
                          <a:pt x="129" y="811"/>
                        </a:cubicBezTo>
                        <a:cubicBezTo>
                          <a:pt x="150" y="817"/>
                          <a:pt x="154" y="836"/>
                          <a:pt x="161" y="857"/>
                        </a:cubicBezTo>
                        <a:cubicBezTo>
                          <a:pt x="165" y="866"/>
                          <a:pt x="170" y="882"/>
                          <a:pt x="175" y="887"/>
                        </a:cubicBezTo>
                        <a:cubicBezTo>
                          <a:pt x="187" y="897"/>
                          <a:pt x="188" y="903"/>
                          <a:pt x="189" y="916"/>
                        </a:cubicBezTo>
                        <a:cubicBezTo>
                          <a:pt x="213" y="929"/>
                          <a:pt x="227" y="965"/>
                          <a:pt x="238" y="987"/>
                        </a:cubicBezTo>
                        <a:cubicBezTo>
                          <a:pt x="245" y="1000"/>
                          <a:pt x="235" y="1008"/>
                          <a:pt x="243" y="1021"/>
                        </a:cubicBezTo>
                        <a:cubicBezTo>
                          <a:pt x="250" y="1032"/>
                          <a:pt x="264" y="1037"/>
                          <a:pt x="269" y="1050"/>
                        </a:cubicBezTo>
                        <a:cubicBezTo>
                          <a:pt x="292" y="1057"/>
                          <a:pt x="314" y="1073"/>
                          <a:pt x="334" y="1085"/>
                        </a:cubicBezTo>
                        <a:cubicBezTo>
                          <a:pt x="346" y="1091"/>
                          <a:pt x="357" y="1099"/>
                          <a:pt x="370" y="1102"/>
                        </a:cubicBezTo>
                        <a:cubicBezTo>
                          <a:pt x="381" y="1105"/>
                          <a:pt x="389" y="1095"/>
                          <a:pt x="399" y="1095"/>
                        </a:cubicBezTo>
                        <a:cubicBezTo>
                          <a:pt x="419" y="1095"/>
                          <a:pt x="438" y="1128"/>
                          <a:pt x="453" y="1139"/>
                        </a:cubicBezTo>
                        <a:cubicBezTo>
                          <a:pt x="460" y="1139"/>
                          <a:pt x="513" y="1161"/>
                          <a:pt x="513" y="1153"/>
                        </a:cubicBezTo>
                        <a:cubicBezTo>
                          <a:pt x="516" y="1153"/>
                          <a:pt x="540" y="1191"/>
                          <a:pt x="548" y="1195"/>
                        </a:cubicBezTo>
                        <a:cubicBezTo>
                          <a:pt x="550" y="1204"/>
                          <a:pt x="542" y="1206"/>
                          <a:pt x="552" y="1214"/>
                        </a:cubicBezTo>
                        <a:cubicBezTo>
                          <a:pt x="551" y="1213"/>
                          <a:pt x="554" y="1215"/>
                          <a:pt x="558" y="1217"/>
                        </a:cubicBezTo>
                        <a:cubicBezTo>
                          <a:pt x="568" y="1212"/>
                          <a:pt x="579" y="1208"/>
                          <a:pt x="590" y="1204"/>
                        </a:cubicBezTo>
                        <a:cubicBezTo>
                          <a:pt x="584" y="1195"/>
                          <a:pt x="580" y="1186"/>
                          <a:pt x="582" y="117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2" name="iśļíde">
                    <a:extLst>
                      <a:ext uri="{FF2B5EF4-FFF2-40B4-BE49-F238E27FC236}">
                        <a16:creationId xmlns:a16="http://schemas.microsoft.com/office/drawing/2014/main" xmlns="" id="{F254C402-B284-418A-AD34-2CB2DC7132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78407" y="3839610"/>
                    <a:ext cx="1125884" cy="877142"/>
                  </a:xfrm>
                  <a:custGeom>
                    <a:avLst/>
                    <a:gdLst>
                      <a:gd name="T0" fmla="*/ 741 w 797"/>
                      <a:gd name="T1" fmla="*/ 294 h 623"/>
                      <a:gd name="T2" fmla="*/ 658 w 797"/>
                      <a:gd name="T3" fmla="*/ 269 h 623"/>
                      <a:gd name="T4" fmla="*/ 596 w 797"/>
                      <a:gd name="T5" fmla="*/ 262 h 623"/>
                      <a:gd name="T6" fmla="*/ 569 w 797"/>
                      <a:gd name="T7" fmla="*/ 251 h 623"/>
                      <a:gd name="T8" fmla="*/ 509 w 797"/>
                      <a:gd name="T9" fmla="*/ 269 h 623"/>
                      <a:gd name="T10" fmla="*/ 529 w 797"/>
                      <a:gd name="T11" fmla="*/ 205 h 623"/>
                      <a:gd name="T12" fmla="*/ 454 w 797"/>
                      <a:gd name="T13" fmla="*/ 155 h 623"/>
                      <a:gd name="T14" fmla="*/ 385 w 797"/>
                      <a:gd name="T15" fmla="*/ 147 h 623"/>
                      <a:gd name="T16" fmla="*/ 353 w 797"/>
                      <a:gd name="T17" fmla="*/ 103 h 623"/>
                      <a:gd name="T18" fmla="*/ 347 w 797"/>
                      <a:gd name="T19" fmla="*/ 76 h 623"/>
                      <a:gd name="T20" fmla="*/ 328 w 797"/>
                      <a:gd name="T21" fmla="*/ 79 h 623"/>
                      <a:gd name="T22" fmla="*/ 240 w 797"/>
                      <a:gd name="T23" fmla="*/ 77 h 623"/>
                      <a:gd name="T24" fmla="*/ 193 w 797"/>
                      <a:gd name="T25" fmla="*/ 62 h 623"/>
                      <a:gd name="T26" fmla="*/ 182 w 797"/>
                      <a:gd name="T27" fmla="*/ 61 h 623"/>
                      <a:gd name="T28" fmla="*/ 155 w 797"/>
                      <a:gd name="T29" fmla="*/ 58 h 623"/>
                      <a:gd name="T30" fmla="*/ 127 w 797"/>
                      <a:gd name="T31" fmla="*/ 23 h 623"/>
                      <a:gd name="T32" fmla="*/ 36 w 797"/>
                      <a:gd name="T33" fmla="*/ 0 h 623"/>
                      <a:gd name="T34" fmla="*/ 11 w 797"/>
                      <a:gd name="T35" fmla="*/ 12 h 623"/>
                      <a:gd name="T36" fmla="*/ 50 w 797"/>
                      <a:gd name="T37" fmla="*/ 42 h 623"/>
                      <a:gd name="T38" fmla="*/ 77 w 797"/>
                      <a:gd name="T39" fmla="*/ 53 h 623"/>
                      <a:gd name="T40" fmla="*/ 92 w 797"/>
                      <a:gd name="T41" fmla="*/ 42 h 623"/>
                      <a:gd name="T42" fmla="*/ 126 w 797"/>
                      <a:gd name="T43" fmla="*/ 61 h 623"/>
                      <a:gd name="T44" fmla="*/ 80 w 797"/>
                      <a:gd name="T45" fmla="*/ 93 h 623"/>
                      <a:gd name="T46" fmla="*/ 55 w 797"/>
                      <a:gd name="T47" fmla="*/ 104 h 623"/>
                      <a:gd name="T48" fmla="*/ 49 w 797"/>
                      <a:gd name="T49" fmla="*/ 124 h 623"/>
                      <a:gd name="T50" fmla="*/ 61 w 797"/>
                      <a:gd name="T51" fmla="*/ 190 h 623"/>
                      <a:gd name="T52" fmla="*/ 30 w 797"/>
                      <a:gd name="T53" fmla="*/ 219 h 623"/>
                      <a:gd name="T54" fmla="*/ 16 w 797"/>
                      <a:gd name="T55" fmla="*/ 270 h 623"/>
                      <a:gd name="T56" fmla="*/ 10 w 797"/>
                      <a:gd name="T57" fmla="*/ 292 h 623"/>
                      <a:gd name="T58" fmla="*/ 35 w 797"/>
                      <a:gd name="T59" fmla="*/ 326 h 623"/>
                      <a:gd name="T60" fmla="*/ 80 w 797"/>
                      <a:gd name="T61" fmla="*/ 387 h 623"/>
                      <a:gd name="T62" fmla="*/ 158 w 797"/>
                      <a:gd name="T63" fmla="*/ 454 h 623"/>
                      <a:gd name="T64" fmla="*/ 210 w 797"/>
                      <a:gd name="T65" fmla="*/ 519 h 623"/>
                      <a:gd name="T66" fmla="*/ 206 w 797"/>
                      <a:gd name="T67" fmla="*/ 584 h 623"/>
                      <a:gd name="T68" fmla="*/ 191 w 797"/>
                      <a:gd name="T69" fmla="*/ 604 h 623"/>
                      <a:gd name="T70" fmla="*/ 412 w 797"/>
                      <a:gd name="T71" fmla="*/ 617 h 623"/>
                      <a:gd name="T72" fmla="*/ 469 w 797"/>
                      <a:gd name="T73" fmla="*/ 606 h 623"/>
                      <a:gd name="T74" fmla="*/ 489 w 797"/>
                      <a:gd name="T75" fmla="*/ 589 h 623"/>
                      <a:gd name="T76" fmla="*/ 596 w 797"/>
                      <a:gd name="T77" fmla="*/ 499 h 623"/>
                      <a:gd name="T78" fmla="*/ 696 w 797"/>
                      <a:gd name="T79" fmla="*/ 441 h 623"/>
                      <a:gd name="T80" fmla="*/ 734 w 797"/>
                      <a:gd name="T81" fmla="*/ 375 h 6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797" h="623">
                        <a:moveTo>
                          <a:pt x="788" y="304"/>
                        </a:moveTo>
                        <a:cubicBezTo>
                          <a:pt x="783" y="286"/>
                          <a:pt x="753" y="303"/>
                          <a:pt x="741" y="294"/>
                        </a:cubicBezTo>
                        <a:cubicBezTo>
                          <a:pt x="730" y="287"/>
                          <a:pt x="719" y="274"/>
                          <a:pt x="705" y="275"/>
                        </a:cubicBezTo>
                        <a:cubicBezTo>
                          <a:pt x="688" y="276"/>
                          <a:pt x="675" y="272"/>
                          <a:pt x="658" y="269"/>
                        </a:cubicBezTo>
                        <a:cubicBezTo>
                          <a:pt x="646" y="267"/>
                          <a:pt x="641" y="282"/>
                          <a:pt x="631" y="281"/>
                        </a:cubicBezTo>
                        <a:cubicBezTo>
                          <a:pt x="633" y="265"/>
                          <a:pt x="615" y="259"/>
                          <a:pt x="596" y="262"/>
                        </a:cubicBezTo>
                        <a:cubicBezTo>
                          <a:pt x="590" y="253"/>
                          <a:pt x="577" y="255"/>
                          <a:pt x="566" y="261"/>
                        </a:cubicBezTo>
                        <a:cubicBezTo>
                          <a:pt x="568" y="258"/>
                          <a:pt x="569" y="255"/>
                          <a:pt x="569" y="251"/>
                        </a:cubicBezTo>
                        <a:cubicBezTo>
                          <a:pt x="560" y="244"/>
                          <a:pt x="552" y="252"/>
                          <a:pt x="542" y="251"/>
                        </a:cubicBezTo>
                        <a:cubicBezTo>
                          <a:pt x="533" y="259"/>
                          <a:pt x="525" y="268"/>
                          <a:pt x="509" y="269"/>
                        </a:cubicBezTo>
                        <a:cubicBezTo>
                          <a:pt x="515" y="250"/>
                          <a:pt x="535" y="246"/>
                          <a:pt x="545" y="230"/>
                        </a:cubicBezTo>
                        <a:cubicBezTo>
                          <a:pt x="550" y="222"/>
                          <a:pt x="532" y="213"/>
                          <a:pt x="529" y="205"/>
                        </a:cubicBezTo>
                        <a:cubicBezTo>
                          <a:pt x="520" y="181"/>
                          <a:pt x="522" y="185"/>
                          <a:pt x="502" y="171"/>
                        </a:cubicBezTo>
                        <a:cubicBezTo>
                          <a:pt x="489" y="162"/>
                          <a:pt x="471" y="156"/>
                          <a:pt x="454" y="155"/>
                        </a:cubicBezTo>
                        <a:cubicBezTo>
                          <a:pt x="439" y="154"/>
                          <a:pt x="438" y="160"/>
                          <a:pt x="425" y="155"/>
                        </a:cubicBezTo>
                        <a:cubicBezTo>
                          <a:pt x="416" y="152"/>
                          <a:pt x="397" y="146"/>
                          <a:pt x="385" y="147"/>
                        </a:cubicBezTo>
                        <a:cubicBezTo>
                          <a:pt x="390" y="119"/>
                          <a:pt x="357" y="114"/>
                          <a:pt x="341" y="116"/>
                        </a:cubicBezTo>
                        <a:cubicBezTo>
                          <a:pt x="344" y="111"/>
                          <a:pt x="348" y="107"/>
                          <a:pt x="353" y="103"/>
                        </a:cubicBezTo>
                        <a:cubicBezTo>
                          <a:pt x="350" y="99"/>
                          <a:pt x="346" y="96"/>
                          <a:pt x="340" y="95"/>
                        </a:cubicBezTo>
                        <a:cubicBezTo>
                          <a:pt x="348" y="94"/>
                          <a:pt x="344" y="81"/>
                          <a:pt x="347" y="76"/>
                        </a:cubicBezTo>
                        <a:cubicBezTo>
                          <a:pt x="333" y="74"/>
                          <a:pt x="326" y="95"/>
                          <a:pt x="318" y="86"/>
                        </a:cubicBezTo>
                        <a:cubicBezTo>
                          <a:pt x="321" y="83"/>
                          <a:pt x="328" y="85"/>
                          <a:pt x="328" y="79"/>
                        </a:cubicBezTo>
                        <a:cubicBezTo>
                          <a:pt x="316" y="72"/>
                          <a:pt x="294" y="76"/>
                          <a:pt x="283" y="83"/>
                        </a:cubicBezTo>
                        <a:cubicBezTo>
                          <a:pt x="268" y="94"/>
                          <a:pt x="255" y="75"/>
                          <a:pt x="240" y="77"/>
                        </a:cubicBezTo>
                        <a:cubicBezTo>
                          <a:pt x="227" y="78"/>
                          <a:pt x="222" y="82"/>
                          <a:pt x="215" y="71"/>
                        </a:cubicBezTo>
                        <a:cubicBezTo>
                          <a:pt x="211" y="63"/>
                          <a:pt x="202" y="61"/>
                          <a:pt x="193" y="62"/>
                        </a:cubicBezTo>
                        <a:cubicBezTo>
                          <a:pt x="189" y="59"/>
                          <a:pt x="188" y="44"/>
                          <a:pt x="179" y="49"/>
                        </a:cubicBezTo>
                        <a:cubicBezTo>
                          <a:pt x="174" y="52"/>
                          <a:pt x="174" y="60"/>
                          <a:pt x="182" y="61"/>
                        </a:cubicBezTo>
                        <a:cubicBezTo>
                          <a:pt x="175" y="67"/>
                          <a:pt x="163" y="64"/>
                          <a:pt x="157" y="70"/>
                        </a:cubicBezTo>
                        <a:cubicBezTo>
                          <a:pt x="154" y="70"/>
                          <a:pt x="149" y="60"/>
                          <a:pt x="155" y="58"/>
                        </a:cubicBezTo>
                        <a:cubicBezTo>
                          <a:pt x="181" y="52"/>
                          <a:pt x="146" y="44"/>
                          <a:pt x="141" y="36"/>
                        </a:cubicBezTo>
                        <a:cubicBezTo>
                          <a:pt x="138" y="29"/>
                          <a:pt x="133" y="25"/>
                          <a:pt x="127" y="23"/>
                        </a:cubicBezTo>
                        <a:cubicBezTo>
                          <a:pt x="107" y="14"/>
                          <a:pt x="77" y="24"/>
                          <a:pt x="58" y="26"/>
                        </a:cubicBezTo>
                        <a:cubicBezTo>
                          <a:pt x="52" y="18"/>
                          <a:pt x="43" y="9"/>
                          <a:pt x="36" y="0"/>
                        </a:cubicBezTo>
                        <a:cubicBezTo>
                          <a:pt x="24" y="4"/>
                          <a:pt x="13" y="8"/>
                          <a:pt x="3" y="13"/>
                        </a:cubicBezTo>
                        <a:cubicBezTo>
                          <a:pt x="7" y="16"/>
                          <a:pt x="13" y="18"/>
                          <a:pt x="11" y="12"/>
                        </a:cubicBezTo>
                        <a:cubicBezTo>
                          <a:pt x="17" y="26"/>
                          <a:pt x="30" y="16"/>
                          <a:pt x="30" y="34"/>
                        </a:cubicBezTo>
                        <a:cubicBezTo>
                          <a:pt x="32" y="40"/>
                          <a:pt x="47" y="42"/>
                          <a:pt x="50" y="42"/>
                        </a:cubicBezTo>
                        <a:cubicBezTo>
                          <a:pt x="54" y="42"/>
                          <a:pt x="58" y="42"/>
                          <a:pt x="61" y="44"/>
                        </a:cubicBezTo>
                        <a:cubicBezTo>
                          <a:pt x="67" y="46"/>
                          <a:pt x="72" y="50"/>
                          <a:pt x="77" y="53"/>
                        </a:cubicBezTo>
                        <a:cubicBezTo>
                          <a:pt x="85" y="60"/>
                          <a:pt x="85" y="58"/>
                          <a:pt x="98" y="58"/>
                        </a:cubicBezTo>
                        <a:cubicBezTo>
                          <a:pt x="96" y="52"/>
                          <a:pt x="94" y="47"/>
                          <a:pt x="92" y="42"/>
                        </a:cubicBezTo>
                        <a:cubicBezTo>
                          <a:pt x="105" y="42"/>
                          <a:pt x="105" y="34"/>
                          <a:pt x="120" y="37"/>
                        </a:cubicBezTo>
                        <a:cubicBezTo>
                          <a:pt x="119" y="43"/>
                          <a:pt x="130" y="57"/>
                          <a:pt x="126" y="61"/>
                        </a:cubicBezTo>
                        <a:cubicBezTo>
                          <a:pt x="114" y="64"/>
                          <a:pt x="99" y="60"/>
                          <a:pt x="90" y="71"/>
                        </a:cubicBezTo>
                        <a:cubicBezTo>
                          <a:pt x="86" y="75"/>
                          <a:pt x="86" y="92"/>
                          <a:pt x="80" y="93"/>
                        </a:cubicBezTo>
                        <a:cubicBezTo>
                          <a:pt x="72" y="94"/>
                          <a:pt x="66" y="102"/>
                          <a:pt x="65" y="110"/>
                        </a:cubicBezTo>
                        <a:cubicBezTo>
                          <a:pt x="62" y="107"/>
                          <a:pt x="59" y="105"/>
                          <a:pt x="55" y="104"/>
                        </a:cubicBezTo>
                        <a:cubicBezTo>
                          <a:pt x="50" y="108"/>
                          <a:pt x="63" y="112"/>
                          <a:pt x="58" y="116"/>
                        </a:cubicBezTo>
                        <a:cubicBezTo>
                          <a:pt x="54" y="117"/>
                          <a:pt x="51" y="120"/>
                          <a:pt x="49" y="124"/>
                        </a:cubicBezTo>
                        <a:cubicBezTo>
                          <a:pt x="48" y="133"/>
                          <a:pt x="59" y="141"/>
                          <a:pt x="60" y="150"/>
                        </a:cubicBezTo>
                        <a:cubicBezTo>
                          <a:pt x="61" y="159"/>
                          <a:pt x="66" y="182"/>
                          <a:pt x="61" y="190"/>
                        </a:cubicBezTo>
                        <a:cubicBezTo>
                          <a:pt x="59" y="193"/>
                          <a:pt x="37" y="206"/>
                          <a:pt x="44" y="207"/>
                        </a:cubicBezTo>
                        <a:cubicBezTo>
                          <a:pt x="34" y="208"/>
                          <a:pt x="42" y="218"/>
                          <a:pt x="30" y="219"/>
                        </a:cubicBezTo>
                        <a:cubicBezTo>
                          <a:pt x="21" y="217"/>
                          <a:pt x="19" y="221"/>
                          <a:pt x="22" y="230"/>
                        </a:cubicBezTo>
                        <a:cubicBezTo>
                          <a:pt x="20" y="237"/>
                          <a:pt x="0" y="264"/>
                          <a:pt x="16" y="270"/>
                        </a:cubicBezTo>
                        <a:cubicBezTo>
                          <a:pt x="17" y="271"/>
                          <a:pt x="31" y="272"/>
                          <a:pt x="32" y="271"/>
                        </a:cubicBezTo>
                        <a:cubicBezTo>
                          <a:pt x="32" y="285"/>
                          <a:pt x="16" y="283"/>
                          <a:pt x="10" y="292"/>
                        </a:cubicBezTo>
                        <a:cubicBezTo>
                          <a:pt x="9" y="302"/>
                          <a:pt x="29" y="313"/>
                          <a:pt x="15" y="313"/>
                        </a:cubicBezTo>
                        <a:cubicBezTo>
                          <a:pt x="19" y="321"/>
                          <a:pt x="28" y="322"/>
                          <a:pt x="35" y="326"/>
                        </a:cubicBezTo>
                        <a:cubicBezTo>
                          <a:pt x="39" y="333"/>
                          <a:pt x="44" y="340"/>
                          <a:pt x="50" y="346"/>
                        </a:cubicBezTo>
                        <a:cubicBezTo>
                          <a:pt x="62" y="359"/>
                          <a:pt x="74" y="371"/>
                          <a:pt x="80" y="387"/>
                        </a:cubicBezTo>
                        <a:cubicBezTo>
                          <a:pt x="96" y="399"/>
                          <a:pt x="101" y="419"/>
                          <a:pt x="115" y="430"/>
                        </a:cubicBezTo>
                        <a:cubicBezTo>
                          <a:pt x="128" y="441"/>
                          <a:pt x="143" y="448"/>
                          <a:pt x="158" y="454"/>
                        </a:cubicBezTo>
                        <a:cubicBezTo>
                          <a:pt x="175" y="461"/>
                          <a:pt x="189" y="468"/>
                          <a:pt x="205" y="477"/>
                        </a:cubicBezTo>
                        <a:cubicBezTo>
                          <a:pt x="208" y="485"/>
                          <a:pt x="216" y="512"/>
                          <a:pt x="210" y="519"/>
                        </a:cubicBezTo>
                        <a:cubicBezTo>
                          <a:pt x="208" y="521"/>
                          <a:pt x="206" y="571"/>
                          <a:pt x="209" y="571"/>
                        </a:cubicBezTo>
                        <a:cubicBezTo>
                          <a:pt x="207" y="583"/>
                          <a:pt x="196" y="565"/>
                          <a:pt x="206" y="584"/>
                        </a:cubicBezTo>
                        <a:cubicBezTo>
                          <a:pt x="209" y="586"/>
                          <a:pt x="209" y="589"/>
                          <a:pt x="208" y="592"/>
                        </a:cubicBezTo>
                        <a:cubicBezTo>
                          <a:pt x="208" y="593"/>
                          <a:pt x="199" y="609"/>
                          <a:pt x="191" y="604"/>
                        </a:cubicBezTo>
                        <a:cubicBezTo>
                          <a:pt x="192" y="607"/>
                          <a:pt x="194" y="610"/>
                          <a:pt x="197" y="611"/>
                        </a:cubicBezTo>
                        <a:cubicBezTo>
                          <a:pt x="268" y="621"/>
                          <a:pt x="340" y="623"/>
                          <a:pt x="412" y="617"/>
                        </a:cubicBezTo>
                        <a:cubicBezTo>
                          <a:pt x="406" y="614"/>
                          <a:pt x="406" y="609"/>
                          <a:pt x="396" y="610"/>
                        </a:cubicBezTo>
                        <a:cubicBezTo>
                          <a:pt x="422" y="606"/>
                          <a:pt x="444" y="619"/>
                          <a:pt x="469" y="606"/>
                        </a:cubicBezTo>
                        <a:cubicBezTo>
                          <a:pt x="474" y="603"/>
                          <a:pt x="483" y="593"/>
                          <a:pt x="490" y="588"/>
                        </a:cubicBezTo>
                        <a:cubicBezTo>
                          <a:pt x="490" y="589"/>
                          <a:pt x="489" y="589"/>
                          <a:pt x="489" y="589"/>
                        </a:cubicBezTo>
                        <a:cubicBezTo>
                          <a:pt x="503" y="590"/>
                          <a:pt x="536" y="564"/>
                          <a:pt x="538" y="552"/>
                        </a:cubicBezTo>
                        <a:cubicBezTo>
                          <a:pt x="540" y="523"/>
                          <a:pt x="584" y="519"/>
                          <a:pt x="596" y="499"/>
                        </a:cubicBezTo>
                        <a:cubicBezTo>
                          <a:pt x="627" y="496"/>
                          <a:pt x="642" y="506"/>
                          <a:pt x="663" y="488"/>
                        </a:cubicBezTo>
                        <a:cubicBezTo>
                          <a:pt x="680" y="473"/>
                          <a:pt x="685" y="457"/>
                          <a:pt x="696" y="441"/>
                        </a:cubicBezTo>
                        <a:cubicBezTo>
                          <a:pt x="703" y="430"/>
                          <a:pt x="684" y="406"/>
                          <a:pt x="691" y="393"/>
                        </a:cubicBezTo>
                        <a:cubicBezTo>
                          <a:pt x="705" y="390"/>
                          <a:pt x="728" y="387"/>
                          <a:pt x="734" y="375"/>
                        </a:cubicBezTo>
                        <a:cubicBezTo>
                          <a:pt x="761" y="362"/>
                          <a:pt x="797" y="335"/>
                          <a:pt x="788" y="30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3" name="iṡľïḑe">
                    <a:extLst>
                      <a:ext uri="{FF2B5EF4-FFF2-40B4-BE49-F238E27FC236}">
                        <a16:creationId xmlns:a16="http://schemas.microsoft.com/office/drawing/2014/main" xmlns="" id="{0C1975AB-4242-486B-B20E-DDB2DDF4A0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4739" y="2190059"/>
                    <a:ext cx="320746" cy="183284"/>
                  </a:xfrm>
                  <a:custGeom>
                    <a:avLst/>
                    <a:gdLst>
                      <a:gd name="T0" fmla="*/ 16 w 228"/>
                      <a:gd name="T1" fmla="*/ 108 h 126"/>
                      <a:gd name="T2" fmla="*/ 39 w 228"/>
                      <a:gd name="T3" fmla="*/ 126 h 126"/>
                      <a:gd name="T4" fmla="*/ 79 w 228"/>
                      <a:gd name="T5" fmla="*/ 87 h 126"/>
                      <a:gd name="T6" fmla="*/ 71 w 228"/>
                      <a:gd name="T7" fmla="*/ 95 h 126"/>
                      <a:gd name="T8" fmla="*/ 76 w 228"/>
                      <a:gd name="T9" fmla="*/ 95 h 126"/>
                      <a:gd name="T10" fmla="*/ 65 w 228"/>
                      <a:gd name="T11" fmla="*/ 108 h 126"/>
                      <a:gd name="T12" fmla="*/ 97 w 228"/>
                      <a:gd name="T13" fmla="*/ 98 h 126"/>
                      <a:gd name="T14" fmla="*/ 138 w 228"/>
                      <a:gd name="T15" fmla="*/ 71 h 126"/>
                      <a:gd name="T16" fmla="*/ 171 w 228"/>
                      <a:gd name="T17" fmla="*/ 58 h 126"/>
                      <a:gd name="T18" fmla="*/ 210 w 228"/>
                      <a:gd name="T19" fmla="*/ 38 h 126"/>
                      <a:gd name="T20" fmla="*/ 195 w 228"/>
                      <a:gd name="T21" fmla="*/ 41 h 126"/>
                      <a:gd name="T22" fmla="*/ 225 w 228"/>
                      <a:gd name="T23" fmla="*/ 22 h 126"/>
                      <a:gd name="T24" fmla="*/ 193 w 228"/>
                      <a:gd name="T25" fmla="*/ 22 h 126"/>
                      <a:gd name="T26" fmla="*/ 196 w 228"/>
                      <a:gd name="T27" fmla="*/ 2 h 126"/>
                      <a:gd name="T28" fmla="*/ 164 w 228"/>
                      <a:gd name="T29" fmla="*/ 29 h 126"/>
                      <a:gd name="T30" fmla="*/ 161 w 228"/>
                      <a:gd name="T31" fmla="*/ 21 h 126"/>
                      <a:gd name="T32" fmla="*/ 137 w 228"/>
                      <a:gd name="T33" fmla="*/ 38 h 126"/>
                      <a:gd name="T34" fmla="*/ 88 w 228"/>
                      <a:gd name="T35" fmla="*/ 55 h 126"/>
                      <a:gd name="T36" fmla="*/ 57 w 228"/>
                      <a:gd name="T37" fmla="*/ 47 h 126"/>
                      <a:gd name="T38" fmla="*/ 49 w 228"/>
                      <a:gd name="T39" fmla="*/ 48 h 126"/>
                      <a:gd name="T40" fmla="*/ 30 w 228"/>
                      <a:gd name="T41" fmla="*/ 66 h 126"/>
                      <a:gd name="T42" fmla="*/ 27 w 228"/>
                      <a:gd name="T43" fmla="*/ 73 h 126"/>
                      <a:gd name="T44" fmla="*/ 17 w 228"/>
                      <a:gd name="T45" fmla="*/ 95 h 126"/>
                      <a:gd name="T46" fmla="*/ 16 w 228"/>
                      <a:gd name="T47" fmla="*/ 108 h 1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8" h="126">
                        <a:moveTo>
                          <a:pt x="16" y="108"/>
                        </a:moveTo>
                        <a:cubicBezTo>
                          <a:pt x="31" y="110"/>
                          <a:pt x="29" y="116"/>
                          <a:pt x="39" y="126"/>
                        </a:cubicBezTo>
                        <a:cubicBezTo>
                          <a:pt x="41" y="122"/>
                          <a:pt x="75" y="83"/>
                          <a:pt x="79" y="87"/>
                        </a:cubicBezTo>
                        <a:cubicBezTo>
                          <a:pt x="76" y="89"/>
                          <a:pt x="73" y="92"/>
                          <a:pt x="71" y="95"/>
                        </a:cubicBezTo>
                        <a:cubicBezTo>
                          <a:pt x="73" y="94"/>
                          <a:pt x="74" y="94"/>
                          <a:pt x="76" y="95"/>
                        </a:cubicBezTo>
                        <a:cubicBezTo>
                          <a:pt x="71" y="99"/>
                          <a:pt x="67" y="103"/>
                          <a:pt x="65" y="108"/>
                        </a:cubicBezTo>
                        <a:cubicBezTo>
                          <a:pt x="75" y="108"/>
                          <a:pt x="91" y="101"/>
                          <a:pt x="97" y="98"/>
                        </a:cubicBezTo>
                        <a:cubicBezTo>
                          <a:pt x="112" y="91"/>
                          <a:pt x="125" y="82"/>
                          <a:pt x="138" y="71"/>
                        </a:cubicBezTo>
                        <a:cubicBezTo>
                          <a:pt x="148" y="73"/>
                          <a:pt x="158" y="58"/>
                          <a:pt x="171" y="58"/>
                        </a:cubicBezTo>
                        <a:cubicBezTo>
                          <a:pt x="185" y="57"/>
                          <a:pt x="202" y="50"/>
                          <a:pt x="210" y="38"/>
                        </a:cubicBezTo>
                        <a:cubicBezTo>
                          <a:pt x="205" y="32"/>
                          <a:pt x="198" y="45"/>
                          <a:pt x="195" y="41"/>
                        </a:cubicBezTo>
                        <a:cubicBezTo>
                          <a:pt x="202" y="34"/>
                          <a:pt x="228" y="33"/>
                          <a:pt x="225" y="22"/>
                        </a:cubicBezTo>
                        <a:cubicBezTo>
                          <a:pt x="214" y="19"/>
                          <a:pt x="203" y="28"/>
                          <a:pt x="193" y="22"/>
                        </a:cubicBezTo>
                        <a:cubicBezTo>
                          <a:pt x="200" y="16"/>
                          <a:pt x="196" y="9"/>
                          <a:pt x="196" y="2"/>
                        </a:cubicBezTo>
                        <a:cubicBezTo>
                          <a:pt x="176" y="0"/>
                          <a:pt x="172" y="15"/>
                          <a:pt x="164" y="29"/>
                        </a:cubicBezTo>
                        <a:cubicBezTo>
                          <a:pt x="159" y="29"/>
                          <a:pt x="164" y="21"/>
                          <a:pt x="161" y="21"/>
                        </a:cubicBezTo>
                        <a:cubicBezTo>
                          <a:pt x="151" y="22"/>
                          <a:pt x="146" y="32"/>
                          <a:pt x="137" y="38"/>
                        </a:cubicBezTo>
                        <a:cubicBezTo>
                          <a:pt x="138" y="40"/>
                          <a:pt x="100" y="56"/>
                          <a:pt x="88" y="55"/>
                        </a:cubicBezTo>
                        <a:cubicBezTo>
                          <a:pt x="73" y="53"/>
                          <a:pt x="73" y="45"/>
                          <a:pt x="57" y="47"/>
                        </a:cubicBezTo>
                        <a:cubicBezTo>
                          <a:pt x="54" y="47"/>
                          <a:pt x="52" y="48"/>
                          <a:pt x="49" y="48"/>
                        </a:cubicBezTo>
                        <a:cubicBezTo>
                          <a:pt x="43" y="54"/>
                          <a:pt x="36" y="60"/>
                          <a:pt x="30" y="66"/>
                        </a:cubicBezTo>
                        <a:cubicBezTo>
                          <a:pt x="30" y="67"/>
                          <a:pt x="29" y="70"/>
                          <a:pt x="27" y="73"/>
                        </a:cubicBezTo>
                        <a:cubicBezTo>
                          <a:pt x="19" y="86"/>
                          <a:pt x="18" y="80"/>
                          <a:pt x="17" y="95"/>
                        </a:cubicBezTo>
                        <a:cubicBezTo>
                          <a:pt x="15" y="101"/>
                          <a:pt x="0" y="106"/>
                          <a:pt x="16" y="10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4" name="iṥḷîḑè">
                    <a:extLst>
                      <a:ext uri="{FF2B5EF4-FFF2-40B4-BE49-F238E27FC236}">
                        <a16:creationId xmlns:a16="http://schemas.microsoft.com/office/drawing/2014/main" xmlns="" id="{11B5076E-FCFD-47A5-8F38-DBDD729B8F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95827" y="2373342"/>
                    <a:ext cx="26183" cy="13091"/>
                  </a:xfrm>
                  <a:custGeom>
                    <a:avLst/>
                    <a:gdLst>
                      <a:gd name="T0" fmla="*/ 11 w 20"/>
                      <a:gd name="T1" fmla="*/ 1 h 13"/>
                      <a:gd name="T2" fmla="*/ 0 w 20"/>
                      <a:gd name="T3" fmla="*/ 13 h 13"/>
                      <a:gd name="T4" fmla="*/ 20 w 20"/>
                      <a:gd name="T5" fmla="*/ 3 h 13"/>
                      <a:gd name="T6" fmla="*/ 11 w 20"/>
                      <a:gd name="T7" fmla="*/ 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3">
                        <a:moveTo>
                          <a:pt x="11" y="1"/>
                        </a:moveTo>
                        <a:cubicBezTo>
                          <a:pt x="8" y="4"/>
                          <a:pt x="4" y="9"/>
                          <a:pt x="0" y="13"/>
                        </a:cubicBezTo>
                        <a:cubicBezTo>
                          <a:pt x="9" y="9"/>
                          <a:pt x="17" y="6"/>
                          <a:pt x="20" y="3"/>
                        </a:cubicBezTo>
                        <a:cubicBezTo>
                          <a:pt x="19" y="1"/>
                          <a:pt x="15" y="0"/>
                          <a:pt x="1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5" name="íşḻiḑè">
                    <a:extLst>
                      <a:ext uri="{FF2B5EF4-FFF2-40B4-BE49-F238E27FC236}">
                        <a16:creationId xmlns:a16="http://schemas.microsoft.com/office/drawing/2014/main" xmlns="" id="{C04DDC41-5643-4818-9E96-1FF0D2AD2A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65420" y="2883917"/>
                    <a:ext cx="13091" cy="39275"/>
                  </a:xfrm>
                  <a:custGeom>
                    <a:avLst/>
                    <a:gdLst>
                      <a:gd name="T0" fmla="*/ 10 w 11"/>
                      <a:gd name="T1" fmla="*/ 27 h 27"/>
                      <a:gd name="T2" fmla="*/ 5 w 11"/>
                      <a:gd name="T3" fmla="*/ 0 h 27"/>
                      <a:gd name="T4" fmla="*/ 10 w 11"/>
                      <a:gd name="T5" fmla="*/ 27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1" h="27">
                        <a:moveTo>
                          <a:pt x="10" y="27"/>
                        </a:moveTo>
                        <a:cubicBezTo>
                          <a:pt x="11" y="16"/>
                          <a:pt x="9" y="7"/>
                          <a:pt x="5" y="0"/>
                        </a:cubicBezTo>
                        <a:cubicBezTo>
                          <a:pt x="0" y="8"/>
                          <a:pt x="3" y="22"/>
                          <a:pt x="10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6" name="íṧḻïḍè">
                    <a:extLst>
                      <a:ext uri="{FF2B5EF4-FFF2-40B4-BE49-F238E27FC236}">
                        <a16:creationId xmlns:a16="http://schemas.microsoft.com/office/drawing/2014/main" xmlns="" id="{73197025-66A0-440D-AF09-67DE5478CF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23224" y="2458438"/>
                    <a:ext cx="130917" cy="216012"/>
                  </a:xfrm>
                  <a:custGeom>
                    <a:avLst/>
                    <a:gdLst>
                      <a:gd name="T0" fmla="*/ 16 w 93"/>
                      <a:gd name="T1" fmla="*/ 52 h 151"/>
                      <a:gd name="T2" fmla="*/ 19 w 93"/>
                      <a:gd name="T3" fmla="*/ 45 h 151"/>
                      <a:gd name="T4" fmla="*/ 46 w 93"/>
                      <a:gd name="T5" fmla="*/ 92 h 151"/>
                      <a:gd name="T6" fmla="*/ 35 w 93"/>
                      <a:gd name="T7" fmla="*/ 92 h 151"/>
                      <a:gd name="T8" fmla="*/ 42 w 93"/>
                      <a:gd name="T9" fmla="*/ 105 h 151"/>
                      <a:gd name="T10" fmla="*/ 34 w 93"/>
                      <a:gd name="T11" fmla="*/ 106 h 151"/>
                      <a:gd name="T12" fmla="*/ 56 w 93"/>
                      <a:gd name="T13" fmla="*/ 127 h 151"/>
                      <a:gd name="T14" fmla="*/ 45 w 93"/>
                      <a:gd name="T15" fmla="*/ 122 h 151"/>
                      <a:gd name="T16" fmla="*/ 58 w 93"/>
                      <a:gd name="T17" fmla="*/ 144 h 151"/>
                      <a:gd name="T18" fmla="*/ 59 w 93"/>
                      <a:gd name="T19" fmla="*/ 138 h 151"/>
                      <a:gd name="T20" fmla="*/ 93 w 93"/>
                      <a:gd name="T21" fmla="*/ 151 h 151"/>
                      <a:gd name="T22" fmla="*/ 91 w 93"/>
                      <a:gd name="T23" fmla="*/ 128 h 151"/>
                      <a:gd name="T24" fmla="*/ 63 w 93"/>
                      <a:gd name="T25" fmla="*/ 89 h 151"/>
                      <a:gd name="T26" fmla="*/ 35 w 93"/>
                      <a:gd name="T27" fmla="*/ 51 h 151"/>
                      <a:gd name="T28" fmla="*/ 15 w 93"/>
                      <a:gd name="T29" fmla="*/ 18 h 151"/>
                      <a:gd name="T30" fmla="*/ 21 w 93"/>
                      <a:gd name="T31" fmla="*/ 13 h 151"/>
                      <a:gd name="T32" fmla="*/ 0 w 93"/>
                      <a:gd name="T33" fmla="*/ 0 h 151"/>
                      <a:gd name="T34" fmla="*/ 3 w 93"/>
                      <a:gd name="T35" fmla="*/ 11 h 151"/>
                      <a:gd name="T36" fmla="*/ 0 w 93"/>
                      <a:gd name="T37" fmla="*/ 10 h 151"/>
                      <a:gd name="T38" fmla="*/ 16 w 93"/>
                      <a:gd name="T39" fmla="*/ 52 h 1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93" h="151">
                        <a:moveTo>
                          <a:pt x="16" y="52"/>
                        </a:moveTo>
                        <a:cubicBezTo>
                          <a:pt x="14" y="50"/>
                          <a:pt x="16" y="40"/>
                          <a:pt x="19" y="45"/>
                        </a:cubicBezTo>
                        <a:cubicBezTo>
                          <a:pt x="7" y="57"/>
                          <a:pt x="48" y="76"/>
                          <a:pt x="46" y="92"/>
                        </a:cubicBezTo>
                        <a:cubicBezTo>
                          <a:pt x="43" y="90"/>
                          <a:pt x="39" y="90"/>
                          <a:pt x="35" y="92"/>
                        </a:cubicBezTo>
                        <a:cubicBezTo>
                          <a:pt x="37" y="96"/>
                          <a:pt x="39" y="101"/>
                          <a:pt x="42" y="105"/>
                        </a:cubicBezTo>
                        <a:cubicBezTo>
                          <a:pt x="39" y="106"/>
                          <a:pt x="36" y="106"/>
                          <a:pt x="34" y="106"/>
                        </a:cubicBezTo>
                        <a:cubicBezTo>
                          <a:pt x="35" y="119"/>
                          <a:pt x="51" y="117"/>
                          <a:pt x="56" y="127"/>
                        </a:cubicBezTo>
                        <a:cubicBezTo>
                          <a:pt x="52" y="126"/>
                          <a:pt x="48" y="124"/>
                          <a:pt x="45" y="122"/>
                        </a:cubicBezTo>
                        <a:cubicBezTo>
                          <a:pt x="37" y="151"/>
                          <a:pt x="36" y="129"/>
                          <a:pt x="58" y="144"/>
                        </a:cubicBezTo>
                        <a:cubicBezTo>
                          <a:pt x="57" y="142"/>
                          <a:pt x="58" y="140"/>
                          <a:pt x="59" y="138"/>
                        </a:cubicBezTo>
                        <a:cubicBezTo>
                          <a:pt x="71" y="142"/>
                          <a:pt x="78" y="148"/>
                          <a:pt x="93" y="151"/>
                        </a:cubicBezTo>
                        <a:cubicBezTo>
                          <a:pt x="93" y="149"/>
                          <a:pt x="92" y="131"/>
                          <a:pt x="91" y="128"/>
                        </a:cubicBezTo>
                        <a:cubicBezTo>
                          <a:pt x="86" y="116"/>
                          <a:pt x="71" y="101"/>
                          <a:pt x="63" y="89"/>
                        </a:cubicBezTo>
                        <a:cubicBezTo>
                          <a:pt x="55" y="76"/>
                          <a:pt x="44" y="63"/>
                          <a:pt x="35" y="51"/>
                        </a:cubicBezTo>
                        <a:cubicBezTo>
                          <a:pt x="33" y="27"/>
                          <a:pt x="25" y="35"/>
                          <a:pt x="15" y="18"/>
                        </a:cubicBezTo>
                        <a:cubicBezTo>
                          <a:pt x="18" y="17"/>
                          <a:pt x="20" y="16"/>
                          <a:pt x="21" y="13"/>
                        </a:cubicBezTo>
                        <a:cubicBezTo>
                          <a:pt x="14" y="8"/>
                          <a:pt x="7" y="4"/>
                          <a:pt x="0" y="0"/>
                        </a:cubicBezTo>
                        <a:cubicBezTo>
                          <a:pt x="0" y="4"/>
                          <a:pt x="1" y="8"/>
                          <a:pt x="3" y="11"/>
                        </a:cubicBezTo>
                        <a:cubicBezTo>
                          <a:pt x="2" y="11"/>
                          <a:pt x="1" y="10"/>
                          <a:pt x="0" y="10"/>
                        </a:cubicBezTo>
                        <a:cubicBezTo>
                          <a:pt x="1" y="18"/>
                          <a:pt x="8" y="51"/>
                          <a:pt x="16" y="5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7" name="íśļïḋe">
                    <a:extLst>
                      <a:ext uri="{FF2B5EF4-FFF2-40B4-BE49-F238E27FC236}">
                        <a16:creationId xmlns:a16="http://schemas.microsoft.com/office/drawing/2014/main" xmlns="" id="{3A1D2FA0-C48C-45D4-BAA3-7EA8E6F8A2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31582" y="2648267"/>
                    <a:ext cx="438571" cy="1165160"/>
                  </a:xfrm>
                  <a:custGeom>
                    <a:avLst/>
                    <a:gdLst>
                      <a:gd name="T0" fmla="*/ 285 w 307"/>
                      <a:gd name="T1" fmla="*/ 336 h 822"/>
                      <a:gd name="T2" fmla="*/ 268 w 307"/>
                      <a:gd name="T3" fmla="*/ 314 h 822"/>
                      <a:gd name="T4" fmla="*/ 253 w 307"/>
                      <a:gd name="T5" fmla="*/ 255 h 822"/>
                      <a:gd name="T6" fmla="*/ 223 w 307"/>
                      <a:gd name="T7" fmla="*/ 252 h 822"/>
                      <a:gd name="T8" fmla="*/ 191 w 307"/>
                      <a:gd name="T9" fmla="*/ 262 h 822"/>
                      <a:gd name="T10" fmla="*/ 143 w 307"/>
                      <a:gd name="T11" fmla="*/ 255 h 822"/>
                      <a:gd name="T12" fmla="*/ 164 w 307"/>
                      <a:gd name="T13" fmla="*/ 245 h 822"/>
                      <a:gd name="T14" fmla="*/ 187 w 307"/>
                      <a:gd name="T15" fmla="*/ 219 h 822"/>
                      <a:gd name="T16" fmla="*/ 183 w 307"/>
                      <a:gd name="T17" fmla="*/ 201 h 822"/>
                      <a:gd name="T18" fmla="*/ 191 w 307"/>
                      <a:gd name="T19" fmla="*/ 179 h 822"/>
                      <a:gd name="T20" fmla="*/ 205 w 307"/>
                      <a:gd name="T21" fmla="*/ 147 h 822"/>
                      <a:gd name="T22" fmla="*/ 222 w 307"/>
                      <a:gd name="T23" fmla="*/ 160 h 822"/>
                      <a:gd name="T24" fmla="*/ 232 w 307"/>
                      <a:gd name="T25" fmla="*/ 147 h 822"/>
                      <a:gd name="T26" fmla="*/ 257 w 307"/>
                      <a:gd name="T27" fmla="*/ 203 h 822"/>
                      <a:gd name="T28" fmla="*/ 258 w 307"/>
                      <a:gd name="T29" fmla="*/ 204 h 822"/>
                      <a:gd name="T30" fmla="*/ 176 w 307"/>
                      <a:gd name="T31" fmla="*/ 0 h 822"/>
                      <a:gd name="T32" fmla="*/ 170 w 307"/>
                      <a:gd name="T33" fmla="*/ 18 h 822"/>
                      <a:gd name="T34" fmla="*/ 154 w 307"/>
                      <a:gd name="T35" fmla="*/ 31 h 822"/>
                      <a:gd name="T36" fmla="*/ 144 w 307"/>
                      <a:gd name="T37" fmla="*/ 28 h 822"/>
                      <a:gd name="T38" fmla="*/ 136 w 307"/>
                      <a:gd name="T39" fmla="*/ 24 h 822"/>
                      <a:gd name="T40" fmla="*/ 141 w 307"/>
                      <a:gd name="T41" fmla="*/ 41 h 822"/>
                      <a:gd name="T42" fmla="*/ 114 w 307"/>
                      <a:gd name="T43" fmla="*/ 32 h 822"/>
                      <a:gd name="T44" fmla="*/ 151 w 307"/>
                      <a:gd name="T45" fmla="*/ 81 h 822"/>
                      <a:gd name="T46" fmla="*/ 159 w 307"/>
                      <a:gd name="T47" fmla="*/ 130 h 822"/>
                      <a:gd name="T48" fmla="*/ 86 w 307"/>
                      <a:gd name="T49" fmla="*/ 114 h 822"/>
                      <a:gd name="T50" fmla="*/ 97 w 307"/>
                      <a:gd name="T51" fmla="*/ 160 h 822"/>
                      <a:gd name="T52" fmla="*/ 93 w 307"/>
                      <a:gd name="T53" fmla="*/ 198 h 822"/>
                      <a:gd name="T54" fmla="*/ 124 w 307"/>
                      <a:gd name="T55" fmla="*/ 230 h 822"/>
                      <a:gd name="T56" fmla="*/ 120 w 307"/>
                      <a:gd name="T57" fmla="*/ 288 h 822"/>
                      <a:gd name="T58" fmla="*/ 101 w 307"/>
                      <a:gd name="T59" fmla="*/ 322 h 822"/>
                      <a:gd name="T60" fmla="*/ 94 w 307"/>
                      <a:gd name="T61" fmla="*/ 368 h 822"/>
                      <a:gd name="T62" fmla="*/ 65 w 307"/>
                      <a:gd name="T63" fmla="*/ 397 h 822"/>
                      <a:gd name="T64" fmla="*/ 41 w 307"/>
                      <a:gd name="T65" fmla="*/ 446 h 822"/>
                      <a:gd name="T66" fmla="*/ 16 w 307"/>
                      <a:gd name="T67" fmla="*/ 481 h 822"/>
                      <a:gd name="T68" fmla="*/ 12 w 307"/>
                      <a:gd name="T69" fmla="*/ 515 h 822"/>
                      <a:gd name="T70" fmla="*/ 19 w 307"/>
                      <a:gd name="T71" fmla="*/ 517 h 822"/>
                      <a:gd name="T72" fmla="*/ 24 w 307"/>
                      <a:gd name="T73" fmla="*/ 560 h 822"/>
                      <a:gd name="T74" fmla="*/ 13 w 307"/>
                      <a:gd name="T75" fmla="*/ 608 h 822"/>
                      <a:gd name="T76" fmla="*/ 12 w 307"/>
                      <a:gd name="T77" fmla="*/ 645 h 822"/>
                      <a:gd name="T78" fmla="*/ 30 w 307"/>
                      <a:gd name="T79" fmla="*/ 671 h 822"/>
                      <a:gd name="T80" fmla="*/ 53 w 307"/>
                      <a:gd name="T81" fmla="*/ 726 h 822"/>
                      <a:gd name="T82" fmla="*/ 97 w 307"/>
                      <a:gd name="T83" fmla="*/ 769 h 822"/>
                      <a:gd name="T84" fmla="*/ 131 w 307"/>
                      <a:gd name="T85" fmla="*/ 765 h 822"/>
                      <a:gd name="T86" fmla="*/ 165 w 307"/>
                      <a:gd name="T87" fmla="*/ 758 h 822"/>
                      <a:gd name="T88" fmla="*/ 221 w 307"/>
                      <a:gd name="T89" fmla="*/ 721 h 822"/>
                      <a:gd name="T90" fmla="*/ 227 w 307"/>
                      <a:gd name="T91" fmla="*/ 746 h 822"/>
                      <a:gd name="T92" fmla="*/ 244 w 307"/>
                      <a:gd name="T93" fmla="*/ 735 h 822"/>
                      <a:gd name="T94" fmla="*/ 230 w 307"/>
                      <a:gd name="T95" fmla="*/ 819 h 822"/>
                      <a:gd name="T96" fmla="*/ 230 w 307"/>
                      <a:gd name="T97" fmla="*/ 822 h 822"/>
                      <a:gd name="T98" fmla="*/ 285 w 307"/>
                      <a:gd name="T99" fmla="*/ 336 h 8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07" h="822">
                        <a:moveTo>
                          <a:pt x="285" y="336"/>
                        </a:moveTo>
                        <a:cubicBezTo>
                          <a:pt x="280" y="325"/>
                          <a:pt x="273" y="315"/>
                          <a:pt x="268" y="314"/>
                        </a:cubicBezTo>
                        <a:cubicBezTo>
                          <a:pt x="256" y="312"/>
                          <a:pt x="277" y="257"/>
                          <a:pt x="253" y="255"/>
                        </a:cubicBezTo>
                        <a:cubicBezTo>
                          <a:pt x="246" y="261"/>
                          <a:pt x="231" y="254"/>
                          <a:pt x="223" y="252"/>
                        </a:cubicBezTo>
                        <a:cubicBezTo>
                          <a:pt x="209" y="249"/>
                          <a:pt x="200" y="253"/>
                          <a:pt x="191" y="262"/>
                        </a:cubicBezTo>
                        <a:cubicBezTo>
                          <a:pt x="192" y="265"/>
                          <a:pt x="152" y="273"/>
                          <a:pt x="143" y="255"/>
                        </a:cubicBezTo>
                        <a:cubicBezTo>
                          <a:pt x="138" y="244"/>
                          <a:pt x="159" y="245"/>
                          <a:pt x="164" y="245"/>
                        </a:cubicBezTo>
                        <a:cubicBezTo>
                          <a:pt x="182" y="246"/>
                          <a:pt x="179" y="230"/>
                          <a:pt x="187" y="219"/>
                        </a:cubicBezTo>
                        <a:cubicBezTo>
                          <a:pt x="192" y="212"/>
                          <a:pt x="187" y="209"/>
                          <a:pt x="183" y="201"/>
                        </a:cubicBezTo>
                        <a:cubicBezTo>
                          <a:pt x="186" y="194"/>
                          <a:pt x="189" y="187"/>
                          <a:pt x="191" y="179"/>
                        </a:cubicBezTo>
                        <a:cubicBezTo>
                          <a:pt x="216" y="182"/>
                          <a:pt x="194" y="154"/>
                          <a:pt x="205" y="147"/>
                        </a:cubicBezTo>
                        <a:cubicBezTo>
                          <a:pt x="210" y="153"/>
                          <a:pt x="216" y="157"/>
                          <a:pt x="222" y="160"/>
                        </a:cubicBezTo>
                        <a:cubicBezTo>
                          <a:pt x="224" y="155"/>
                          <a:pt x="228" y="151"/>
                          <a:pt x="232" y="147"/>
                        </a:cubicBezTo>
                        <a:cubicBezTo>
                          <a:pt x="244" y="164"/>
                          <a:pt x="248" y="185"/>
                          <a:pt x="257" y="203"/>
                        </a:cubicBezTo>
                        <a:cubicBezTo>
                          <a:pt x="258" y="203"/>
                          <a:pt x="258" y="203"/>
                          <a:pt x="258" y="204"/>
                        </a:cubicBezTo>
                        <a:cubicBezTo>
                          <a:pt x="238" y="133"/>
                          <a:pt x="211" y="65"/>
                          <a:pt x="176" y="0"/>
                        </a:cubicBezTo>
                        <a:cubicBezTo>
                          <a:pt x="172" y="3"/>
                          <a:pt x="169" y="10"/>
                          <a:pt x="170" y="18"/>
                        </a:cubicBezTo>
                        <a:cubicBezTo>
                          <a:pt x="158" y="12"/>
                          <a:pt x="160" y="27"/>
                          <a:pt x="154" y="31"/>
                        </a:cubicBezTo>
                        <a:cubicBezTo>
                          <a:pt x="148" y="35"/>
                          <a:pt x="146" y="32"/>
                          <a:pt x="144" y="28"/>
                        </a:cubicBezTo>
                        <a:cubicBezTo>
                          <a:pt x="142" y="26"/>
                          <a:pt x="140" y="24"/>
                          <a:pt x="136" y="24"/>
                        </a:cubicBezTo>
                        <a:cubicBezTo>
                          <a:pt x="139" y="29"/>
                          <a:pt x="141" y="35"/>
                          <a:pt x="141" y="41"/>
                        </a:cubicBezTo>
                        <a:cubicBezTo>
                          <a:pt x="130" y="33"/>
                          <a:pt x="128" y="34"/>
                          <a:pt x="114" y="32"/>
                        </a:cubicBezTo>
                        <a:cubicBezTo>
                          <a:pt x="113" y="46"/>
                          <a:pt x="143" y="69"/>
                          <a:pt x="151" y="81"/>
                        </a:cubicBezTo>
                        <a:cubicBezTo>
                          <a:pt x="157" y="90"/>
                          <a:pt x="165" y="120"/>
                          <a:pt x="159" y="130"/>
                        </a:cubicBezTo>
                        <a:cubicBezTo>
                          <a:pt x="144" y="119"/>
                          <a:pt x="98" y="102"/>
                          <a:pt x="86" y="114"/>
                        </a:cubicBezTo>
                        <a:cubicBezTo>
                          <a:pt x="84" y="122"/>
                          <a:pt x="95" y="151"/>
                          <a:pt x="97" y="160"/>
                        </a:cubicBezTo>
                        <a:cubicBezTo>
                          <a:pt x="98" y="168"/>
                          <a:pt x="96" y="191"/>
                          <a:pt x="93" y="198"/>
                        </a:cubicBezTo>
                        <a:cubicBezTo>
                          <a:pt x="115" y="211"/>
                          <a:pt x="87" y="237"/>
                          <a:pt x="124" y="230"/>
                        </a:cubicBezTo>
                        <a:cubicBezTo>
                          <a:pt x="140" y="249"/>
                          <a:pt x="140" y="274"/>
                          <a:pt x="120" y="288"/>
                        </a:cubicBezTo>
                        <a:cubicBezTo>
                          <a:pt x="103" y="301"/>
                          <a:pt x="111" y="309"/>
                          <a:pt x="101" y="322"/>
                        </a:cubicBezTo>
                        <a:cubicBezTo>
                          <a:pt x="90" y="336"/>
                          <a:pt x="108" y="351"/>
                          <a:pt x="94" y="368"/>
                        </a:cubicBezTo>
                        <a:cubicBezTo>
                          <a:pt x="84" y="379"/>
                          <a:pt x="69" y="384"/>
                          <a:pt x="65" y="397"/>
                        </a:cubicBezTo>
                        <a:cubicBezTo>
                          <a:pt x="59" y="416"/>
                          <a:pt x="41" y="423"/>
                          <a:pt x="41" y="446"/>
                        </a:cubicBezTo>
                        <a:cubicBezTo>
                          <a:pt x="23" y="454"/>
                          <a:pt x="28" y="469"/>
                          <a:pt x="16" y="481"/>
                        </a:cubicBezTo>
                        <a:cubicBezTo>
                          <a:pt x="6" y="490"/>
                          <a:pt x="14" y="504"/>
                          <a:pt x="12" y="515"/>
                        </a:cubicBezTo>
                        <a:cubicBezTo>
                          <a:pt x="15" y="515"/>
                          <a:pt x="17" y="515"/>
                          <a:pt x="19" y="517"/>
                        </a:cubicBezTo>
                        <a:cubicBezTo>
                          <a:pt x="23" y="523"/>
                          <a:pt x="25" y="553"/>
                          <a:pt x="24" y="560"/>
                        </a:cubicBezTo>
                        <a:cubicBezTo>
                          <a:pt x="23" y="571"/>
                          <a:pt x="20" y="599"/>
                          <a:pt x="13" y="608"/>
                        </a:cubicBezTo>
                        <a:cubicBezTo>
                          <a:pt x="0" y="624"/>
                          <a:pt x="16" y="629"/>
                          <a:pt x="12" y="645"/>
                        </a:cubicBezTo>
                        <a:cubicBezTo>
                          <a:pt x="8" y="657"/>
                          <a:pt x="15" y="674"/>
                          <a:pt x="30" y="671"/>
                        </a:cubicBezTo>
                        <a:cubicBezTo>
                          <a:pt x="21" y="689"/>
                          <a:pt x="58" y="701"/>
                          <a:pt x="53" y="726"/>
                        </a:cubicBezTo>
                        <a:cubicBezTo>
                          <a:pt x="58" y="741"/>
                          <a:pt x="84" y="757"/>
                          <a:pt x="97" y="769"/>
                        </a:cubicBezTo>
                        <a:cubicBezTo>
                          <a:pt x="111" y="781"/>
                          <a:pt x="121" y="773"/>
                          <a:pt x="131" y="765"/>
                        </a:cubicBezTo>
                        <a:cubicBezTo>
                          <a:pt x="141" y="757"/>
                          <a:pt x="151" y="750"/>
                          <a:pt x="165" y="758"/>
                        </a:cubicBezTo>
                        <a:cubicBezTo>
                          <a:pt x="170" y="762"/>
                          <a:pt x="213" y="726"/>
                          <a:pt x="221" y="721"/>
                        </a:cubicBezTo>
                        <a:cubicBezTo>
                          <a:pt x="227" y="727"/>
                          <a:pt x="225" y="739"/>
                          <a:pt x="227" y="746"/>
                        </a:cubicBezTo>
                        <a:cubicBezTo>
                          <a:pt x="234" y="745"/>
                          <a:pt x="240" y="741"/>
                          <a:pt x="244" y="735"/>
                        </a:cubicBezTo>
                        <a:cubicBezTo>
                          <a:pt x="250" y="766"/>
                          <a:pt x="228" y="790"/>
                          <a:pt x="230" y="819"/>
                        </a:cubicBezTo>
                        <a:cubicBezTo>
                          <a:pt x="230" y="820"/>
                          <a:pt x="230" y="821"/>
                          <a:pt x="230" y="822"/>
                        </a:cubicBezTo>
                        <a:cubicBezTo>
                          <a:pt x="289" y="666"/>
                          <a:pt x="307" y="499"/>
                          <a:pt x="285" y="33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8" name="íš1íde">
                    <a:extLst>
                      <a:ext uri="{FF2B5EF4-FFF2-40B4-BE49-F238E27FC236}">
                        <a16:creationId xmlns:a16="http://schemas.microsoft.com/office/drawing/2014/main" xmlns="" id="{501C1A79-B8F9-4324-89F7-B97DEFC021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83949" y="2517350"/>
                    <a:ext cx="98188" cy="104734"/>
                  </a:xfrm>
                  <a:custGeom>
                    <a:avLst/>
                    <a:gdLst>
                      <a:gd name="T0" fmla="*/ 7 w 70"/>
                      <a:gd name="T1" fmla="*/ 46 h 72"/>
                      <a:gd name="T2" fmla="*/ 45 w 70"/>
                      <a:gd name="T3" fmla="*/ 33 h 72"/>
                      <a:gd name="T4" fmla="*/ 21 w 70"/>
                      <a:gd name="T5" fmla="*/ 1 h 72"/>
                      <a:gd name="T6" fmla="*/ 13 w 70"/>
                      <a:gd name="T7" fmla="*/ 9 h 72"/>
                      <a:gd name="T8" fmla="*/ 20 w 70"/>
                      <a:gd name="T9" fmla="*/ 14 h 72"/>
                      <a:gd name="T10" fmla="*/ 4 w 70"/>
                      <a:gd name="T11" fmla="*/ 9 h 72"/>
                      <a:gd name="T12" fmla="*/ 7 w 70"/>
                      <a:gd name="T13" fmla="*/ 46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0" h="72">
                        <a:moveTo>
                          <a:pt x="7" y="46"/>
                        </a:moveTo>
                        <a:cubicBezTo>
                          <a:pt x="23" y="72"/>
                          <a:pt x="70" y="68"/>
                          <a:pt x="45" y="33"/>
                        </a:cubicBezTo>
                        <a:cubicBezTo>
                          <a:pt x="58" y="32"/>
                          <a:pt x="29" y="0"/>
                          <a:pt x="21" y="1"/>
                        </a:cubicBezTo>
                        <a:cubicBezTo>
                          <a:pt x="18" y="3"/>
                          <a:pt x="16" y="6"/>
                          <a:pt x="13" y="9"/>
                        </a:cubicBezTo>
                        <a:cubicBezTo>
                          <a:pt x="17" y="10"/>
                          <a:pt x="19" y="11"/>
                          <a:pt x="20" y="14"/>
                        </a:cubicBezTo>
                        <a:cubicBezTo>
                          <a:pt x="14" y="14"/>
                          <a:pt x="10" y="10"/>
                          <a:pt x="4" y="9"/>
                        </a:cubicBezTo>
                        <a:cubicBezTo>
                          <a:pt x="0" y="17"/>
                          <a:pt x="26" y="49"/>
                          <a:pt x="7" y="4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9" name="îsľiḑe">
                    <a:extLst>
                      <a:ext uri="{FF2B5EF4-FFF2-40B4-BE49-F238E27FC236}">
                        <a16:creationId xmlns:a16="http://schemas.microsoft.com/office/drawing/2014/main" xmlns="" id="{D0E46A0A-06BE-4ACB-91BD-C6C57901B6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3161" y="1915134"/>
                    <a:ext cx="752771" cy="438571"/>
                  </a:xfrm>
                  <a:custGeom>
                    <a:avLst/>
                    <a:gdLst>
                      <a:gd name="T0" fmla="*/ 50 w 533"/>
                      <a:gd name="T1" fmla="*/ 1 h 311"/>
                      <a:gd name="T2" fmla="*/ 24 w 533"/>
                      <a:gd name="T3" fmla="*/ 12 h 311"/>
                      <a:gd name="T4" fmla="*/ 0 w 533"/>
                      <a:gd name="T5" fmla="*/ 16 h 311"/>
                      <a:gd name="T6" fmla="*/ 21 w 533"/>
                      <a:gd name="T7" fmla="*/ 30 h 311"/>
                      <a:gd name="T8" fmla="*/ 112 w 533"/>
                      <a:gd name="T9" fmla="*/ 56 h 311"/>
                      <a:gd name="T10" fmla="*/ 131 w 533"/>
                      <a:gd name="T11" fmla="*/ 57 h 311"/>
                      <a:gd name="T12" fmla="*/ 132 w 533"/>
                      <a:gd name="T13" fmla="*/ 64 h 311"/>
                      <a:gd name="T14" fmla="*/ 132 w 533"/>
                      <a:gd name="T15" fmla="*/ 71 h 311"/>
                      <a:gd name="T16" fmla="*/ 130 w 533"/>
                      <a:gd name="T17" fmla="*/ 73 h 311"/>
                      <a:gd name="T18" fmla="*/ 165 w 533"/>
                      <a:gd name="T19" fmla="*/ 75 h 311"/>
                      <a:gd name="T20" fmla="*/ 161 w 533"/>
                      <a:gd name="T21" fmla="*/ 79 h 311"/>
                      <a:gd name="T22" fmla="*/ 194 w 533"/>
                      <a:gd name="T23" fmla="*/ 92 h 311"/>
                      <a:gd name="T24" fmla="*/ 145 w 533"/>
                      <a:gd name="T25" fmla="*/ 90 h 311"/>
                      <a:gd name="T26" fmla="*/ 135 w 533"/>
                      <a:gd name="T27" fmla="*/ 117 h 311"/>
                      <a:gd name="T28" fmla="*/ 175 w 533"/>
                      <a:gd name="T29" fmla="*/ 99 h 311"/>
                      <a:gd name="T30" fmla="*/ 192 w 533"/>
                      <a:gd name="T31" fmla="*/ 106 h 311"/>
                      <a:gd name="T32" fmla="*/ 202 w 533"/>
                      <a:gd name="T33" fmla="*/ 109 h 311"/>
                      <a:gd name="T34" fmla="*/ 159 w 533"/>
                      <a:gd name="T35" fmla="*/ 141 h 311"/>
                      <a:gd name="T36" fmla="*/ 158 w 533"/>
                      <a:gd name="T37" fmla="*/ 150 h 311"/>
                      <a:gd name="T38" fmla="*/ 194 w 533"/>
                      <a:gd name="T39" fmla="*/ 176 h 311"/>
                      <a:gd name="T40" fmla="*/ 196 w 533"/>
                      <a:gd name="T41" fmla="*/ 205 h 311"/>
                      <a:gd name="T42" fmla="*/ 214 w 533"/>
                      <a:gd name="T43" fmla="*/ 226 h 311"/>
                      <a:gd name="T44" fmla="*/ 230 w 533"/>
                      <a:gd name="T45" fmla="*/ 261 h 311"/>
                      <a:gd name="T46" fmla="*/ 265 w 533"/>
                      <a:gd name="T47" fmla="*/ 266 h 311"/>
                      <a:gd name="T48" fmla="*/ 265 w 533"/>
                      <a:gd name="T49" fmla="*/ 266 h 311"/>
                      <a:gd name="T50" fmla="*/ 296 w 533"/>
                      <a:gd name="T51" fmla="*/ 283 h 311"/>
                      <a:gd name="T52" fmla="*/ 329 w 533"/>
                      <a:gd name="T53" fmla="*/ 286 h 311"/>
                      <a:gd name="T54" fmla="*/ 337 w 533"/>
                      <a:gd name="T55" fmla="*/ 284 h 311"/>
                      <a:gd name="T56" fmla="*/ 345 w 533"/>
                      <a:gd name="T57" fmla="*/ 295 h 311"/>
                      <a:gd name="T58" fmla="*/ 383 w 533"/>
                      <a:gd name="T59" fmla="*/ 311 h 311"/>
                      <a:gd name="T60" fmla="*/ 413 w 533"/>
                      <a:gd name="T61" fmla="*/ 308 h 311"/>
                      <a:gd name="T62" fmla="*/ 411 w 533"/>
                      <a:gd name="T63" fmla="*/ 301 h 311"/>
                      <a:gd name="T64" fmla="*/ 413 w 533"/>
                      <a:gd name="T65" fmla="*/ 274 h 311"/>
                      <a:gd name="T66" fmla="*/ 410 w 533"/>
                      <a:gd name="T67" fmla="*/ 244 h 311"/>
                      <a:gd name="T68" fmla="*/ 426 w 533"/>
                      <a:gd name="T69" fmla="*/ 224 h 311"/>
                      <a:gd name="T70" fmla="*/ 421 w 533"/>
                      <a:gd name="T71" fmla="*/ 211 h 311"/>
                      <a:gd name="T72" fmla="*/ 421 w 533"/>
                      <a:gd name="T73" fmla="*/ 198 h 311"/>
                      <a:gd name="T74" fmla="*/ 469 w 533"/>
                      <a:gd name="T75" fmla="*/ 207 h 311"/>
                      <a:gd name="T76" fmla="*/ 481 w 533"/>
                      <a:gd name="T77" fmla="*/ 181 h 311"/>
                      <a:gd name="T78" fmla="*/ 510 w 533"/>
                      <a:gd name="T79" fmla="*/ 156 h 311"/>
                      <a:gd name="T80" fmla="*/ 76 w 533"/>
                      <a:gd name="T81" fmla="*/ 0 h 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533" h="311">
                        <a:moveTo>
                          <a:pt x="76" y="0"/>
                        </a:moveTo>
                        <a:cubicBezTo>
                          <a:pt x="68" y="1"/>
                          <a:pt x="59" y="1"/>
                          <a:pt x="50" y="1"/>
                        </a:cubicBezTo>
                        <a:cubicBezTo>
                          <a:pt x="34" y="1"/>
                          <a:pt x="17" y="0"/>
                          <a:pt x="4" y="8"/>
                        </a:cubicBezTo>
                        <a:cubicBezTo>
                          <a:pt x="11" y="7"/>
                          <a:pt x="18" y="9"/>
                          <a:pt x="24" y="12"/>
                        </a:cubicBezTo>
                        <a:cubicBezTo>
                          <a:pt x="23" y="13"/>
                          <a:pt x="20" y="12"/>
                          <a:pt x="17" y="12"/>
                        </a:cubicBezTo>
                        <a:cubicBezTo>
                          <a:pt x="11" y="12"/>
                          <a:pt x="3" y="11"/>
                          <a:pt x="0" y="16"/>
                        </a:cubicBezTo>
                        <a:cubicBezTo>
                          <a:pt x="5" y="17"/>
                          <a:pt x="7" y="17"/>
                          <a:pt x="8" y="16"/>
                        </a:cubicBezTo>
                        <a:cubicBezTo>
                          <a:pt x="10" y="16"/>
                          <a:pt x="23" y="25"/>
                          <a:pt x="21" y="30"/>
                        </a:cubicBezTo>
                        <a:cubicBezTo>
                          <a:pt x="62" y="35"/>
                          <a:pt x="90" y="14"/>
                          <a:pt x="126" y="41"/>
                        </a:cubicBezTo>
                        <a:cubicBezTo>
                          <a:pt x="126" y="43"/>
                          <a:pt x="109" y="54"/>
                          <a:pt x="112" y="56"/>
                        </a:cubicBezTo>
                        <a:cubicBezTo>
                          <a:pt x="124" y="53"/>
                          <a:pt x="127" y="51"/>
                          <a:pt x="137" y="53"/>
                        </a:cubicBezTo>
                        <a:cubicBezTo>
                          <a:pt x="135" y="54"/>
                          <a:pt x="132" y="55"/>
                          <a:pt x="131" y="57"/>
                        </a:cubicBezTo>
                        <a:cubicBezTo>
                          <a:pt x="136" y="57"/>
                          <a:pt x="142" y="59"/>
                          <a:pt x="146" y="63"/>
                        </a:cubicBezTo>
                        <a:cubicBezTo>
                          <a:pt x="146" y="63"/>
                          <a:pt x="130" y="63"/>
                          <a:pt x="132" y="64"/>
                        </a:cubicBezTo>
                        <a:cubicBezTo>
                          <a:pt x="135" y="63"/>
                          <a:pt x="138" y="64"/>
                          <a:pt x="140" y="66"/>
                        </a:cubicBezTo>
                        <a:cubicBezTo>
                          <a:pt x="137" y="67"/>
                          <a:pt x="134" y="68"/>
                          <a:pt x="132" y="71"/>
                        </a:cubicBezTo>
                        <a:cubicBezTo>
                          <a:pt x="134" y="70"/>
                          <a:pt x="136" y="71"/>
                          <a:pt x="137" y="72"/>
                        </a:cubicBezTo>
                        <a:cubicBezTo>
                          <a:pt x="134" y="72"/>
                          <a:pt x="132" y="72"/>
                          <a:pt x="130" y="73"/>
                        </a:cubicBezTo>
                        <a:cubicBezTo>
                          <a:pt x="122" y="76"/>
                          <a:pt x="150" y="78"/>
                          <a:pt x="161" y="77"/>
                        </a:cubicBezTo>
                        <a:cubicBezTo>
                          <a:pt x="162" y="75"/>
                          <a:pt x="163" y="75"/>
                          <a:pt x="165" y="75"/>
                        </a:cubicBezTo>
                        <a:cubicBezTo>
                          <a:pt x="166" y="76"/>
                          <a:pt x="164" y="77"/>
                          <a:pt x="161" y="77"/>
                        </a:cubicBezTo>
                        <a:cubicBezTo>
                          <a:pt x="161" y="78"/>
                          <a:pt x="161" y="78"/>
                          <a:pt x="161" y="79"/>
                        </a:cubicBezTo>
                        <a:cubicBezTo>
                          <a:pt x="172" y="82"/>
                          <a:pt x="190" y="81"/>
                          <a:pt x="196" y="90"/>
                        </a:cubicBezTo>
                        <a:cubicBezTo>
                          <a:pt x="192" y="89"/>
                          <a:pt x="193" y="90"/>
                          <a:pt x="194" y="92"/>
                        </a:cubicBezTo>
                        <a:cubicBezTo>
                          <a:pt x="195" y="94"/>
                          <a:pt x="196" y="96"/>
                          <a:pt x="184" y="91"/>
                        </a:cubicBezTo>
                        <a:cubicBezTo>
                          <a:pt x="173" y="88"/>
                          <a:pt x="155" y="82"/>
                          <a:pt x="145" y="90"/>
                        </a:cubicBezTo>
                        <a:cubicBezTo>
                          <a:pt x="148" y="90"/>
                          <a:pt x="150" y="92"/>
                          <a:pt x="151" y="95"/>
                        </a:cubicBezTo>
                        <a:cubicBezTo>
                          <a:pt x="141" y="93"/>
                          <a:pt x="135" y="116"/>
                          <a:pt x="135" y="117"/>
                        </a:cubicBezTo>
                        <a:cubicBezTo>
                          <a:pt x="143" y="124"/>
                          <a:pt x="183" y="120"/>
                          <a:pt x="189" y="106"/>
                        </a:cubicBezTo>
                        <a:cubicBezTo>
                          <a:pt x="185" y="103"/>
                          <a:pt x="180" y="101"/>
                          <a:pt x="175" y="99"/>
                        </a:cubicBezTo>
                        <a:cubicBezTo>
                          <a:pt x="182" y="100"/>
                          <a:pt x="190" y="102"/>
                          <a:pt x="197" y="104"/>
                        </a:cubicBezTo>
                        <a:cubicBezTo>
                          <a:pt x="195" y="103"/>
                          <a:pt x="194" y="104"/>
                          <a:pt x="192" y="106"/>
                        </a:cubicBezTo>
                        <a:cubicBezTo>
                          <a:pt x="193" y="109"/>
                          <a:pt x="196" y="108"/>
                          <a:pt x="198" y="108"/>
                        </a:cubicBezTo>
                        <a:cubicBezTo>
                          <a:pt x="200" y="108"/>
                          <a:pt x="202" y="108"/>
                          <a:pt x="202" y="109"/>
                        </a:cubicBezTo>
                        <a:cubicBezTo>
                          <a:pt x="207" y="128"/>
                          <a:pt x="176" y="123"/>
                          <a:pt x="166" y="129"/>
                        </a:cubicBezTo>
                        <a:cubicBezTo>
                          <a:pt x="174" y="131"/>
                          <a:pt x="160" y="136"/>
                          <a:pt x="159" y="141"/>
                        </a:cubicBezTo>
                        <a:cubicBezTo>
                          <a:pt x="156" y="146"/>
                          <a:pt x="157" y="148"/>
                          <a:pt x="163" y="147"/>
                        </a:cubicBezTo>
                        <a:cubicBezTo>
                          <a:pt x="161" y="148"/>
                          <a:pt x="159" y="149"/>
                          <a:pt x="158" y="150"/>
                        </a:cubicBezTo>
                        <a:cubicBezTo>
                          <a:pt x="164" y="156"/>
                          <a:pt x="176" y="151"/>
                          <a:pt x="182" y="156"/>
                        </a:cubicBezTo>
                        <a:cubicBezTo>
                          <a:pt x="153" y="156"/>
                          <a:pt x="171" y="173"/>
                          <a:pt x="194" y="176"/>
                        </a:cubicBezTo>
                        <a:cubicBezTo>
                          <a:pt x="194" y="188"/>
                          <a:pt x="187" y="192"/>
                          <a:pt x="199" y="194"/>
                        </a:cubicBezTo>
                        <a:cubicBezTo>
                          <a:pt x="189" y="194"/>
                          <a:pt x="191" y="200"/>
                          <a:pt x="196" y="205"/>
                        </a:cubicBezTo>
                        <a:cubicBezTo>
                          <a:pt x="200" y="211"/>
                          <a:pt x="207" y="216"/>
                          <a:pt x="207" y="216"/>
                        </a:cubicBezTo>
                        <a:cubicBezTo>
                          <a:pt x="209" y="224"/>
                          <a:pt x="206" y="220"/>
                          <a:pt x="214" y="226"/>
                        </a:cubicBezTo>
                        <a:cubicBezTo>
                          <a:pt x="217" y="228"/>
                          <a:pt x="229" y="228"/>
                          <a:pt x="231" y="231"/>
                        </a:cubicBezTo>
                        <a:cubicBezTo>
                          <a:pt x="228" y="240"/>
                          <a:pt x="229" y="249"/>
                          <a:pt x="230" y="261"/>
                        </a:cubicBezTo>
                        <a:cubicBezTo>
                          <a:pt x="243" y="265"/>
                          <a:pt x="251" y="252"/>
                          <a:pt x="257" y="261"/>
                        </a:cubicBezTo>
                        <a:cubicBezTo>
                          <a:pt x="258" y="262"/>
                          <a:pt x="263" y="266"/>
                          <a:pt x="265" y="266"/>
                        </a:cubicBezTo>
                        <a:cubicBezTo>
                          <a:pt x="266" y="265"/>
                          <a:pt x="266" y="265"/>
                          <a:pt x="266" y="265"/>
                        </a:cubicBezTo>
                        <a:cubicBezTo>
                          <a:pt x="266" y="266"/>
                          <a:pt x="266" y="266"/>
                          <a:pt x="265" y="266"/>
                        </a:cubicBezTo>
                        <a:cubicBezTo>
                          <a:pt x="255" y="276"/>
                          <a:pt x="285" y="276"/>
                          <a:pt x="290" y="276"/>
                        </a:cubicBezTo>
                        <a:cubicBezTo>
                          <a:pt x="290" y="281"/>
                          <a:pt x="292" y="283"/>
                          <a:pt x="296" y="283"/>
                        </a:cubicBezTo>
                        <a:cubicBezTo>
                          <a:pt x="302" y="283"/>
                          <a:pt x="302" y="285"/>
                          <a:pt x="296" y="289"/>
                        </a:cubicBezTo>
                        <a:cubicBezTo>
                          <a:pt x="308" y="290"/>
                          <a:pt x="318" y="289"/>
                          <a:pt x="329" y="286"/>
                        </a:cubicBezTo>
                        <a:cubicBezTo>
                          <a:pt x="327" y="288"/>
                          <a:pt x="326" y="290"/>
                          <a:pt x="328" y="292"/>
                        </a:cubicBezTo>
                        <a:cubicBezTo>
                          <a:pt x="338" y="295"/>
                          <a:pt x="335" y="284"/>
                          <a:pt x="337" y="284"/>
                        </a:cubicBezTo>
                        <a:cubicBezTo>
                          <a:pt x="338" y="284"/>
                          <a:pt x="354" y="286"/>
                          <a:pt x="355" y="287"/>
                        </a:cubicBezTo>
                        <a:cubicBezTo>
                          <a:pt x="350" y="289"/>
                          <a:pt x="347" y="291"/>
                          <a:pt x="345" y="295"/>
                        </a:cubicBezTo>
                        <a:cubicBezTo>
                          <a:pt x="353" y="297"/>
                          <a:pt x="361" y="298"/>
                          <a:pt x="369" y="300"/>
                        </a:cubicBezTo>
                        <a:cubicBezTo>
                          <a:pt x="359" y="311"/>
                          <a:pt x="373" y="306"/>
                          <a:pt x="383" y="311"/>
                        </a:cubicBezTo>
                        <a:cubicBezTo>
                          <a:pt x="388" y="309"/>
                          <a:pt x="394" y="309"/>
                          <a:pt x="399" y="309"/>
                        </a:cubicBezTo>
                        <a:cubicBezTo>
                          <a:pt x="404" y="309"/>
                          <a:pt x="408" y="310"/>
                          <a:pt x="413" y="308"/>
                        </a:cubicBezTo>
                        <a:cubicBezTo>
                          <a:pt x="416" y="298"/>
                          <a:pt x="413" y="300"/>
                          <a:pt x="411" y="301"/>
                        </a:cubicBezTo>
                        <a:cubicBezTo>
                          <a:pt x="409" y="303"/>
                          <a:pt x="410" y="302"/>
                          <a:pt x="411" y="301"/>
                        </a:cubicBezTo>
                        <a:cubicBezTo>
                          <a:pt x="412" y="300"/>
                          <a:pt x="414" y="298"/>
                          <a:pt x="418" y="294"/>
                        </a:cubicBezTo>
                        <a:cubicBezTo>
                          <a:pt x="415" y="286"/>
                          <a:pt x="408" y="290"/>
                          <a:pt x="413" y="274"/>
                        </a:cubicBezTo>
                        <a:cubicBezTo>
                          <a:pt x="419" y="256"/>
                          <a:pt x="407" y="260"/>
                          <a:pt x="400" y="246"/>
                        </a:cubicBezTo>
                        <a:cubicBezTo>
                          <a:pt x="404" y="246"/>
                          <a:pt x="407" y="246"/>
                          <a:pt x="410" y="244"/>
                        </a:cubicBezTo>
                        <a:cubicBezTo>
                          <a:pt x="410" y="241"/>
                          <a:pt x="409" y="238"/>
                          <a:pt x="405" y="237"/>
                        </a:cubicBezTo>
                        <a:cubicBezTo>
                          <a:pt x="413" y="235"/>
                          <a:pt x="421" y="237"/>
                          <a:pt x="426" y="224"/>
                        </a:cubicBezTo>
                        <a:cubicBezTo>
                          <a:pt x="420" y="221"/>
                          <a:pt x="415" y="217"/>
                          <a:pt x="410" y="213"/>
                        </a:cubicBezTo>
                        <a:cubicBezTo>
                          <a:pt x="414" y="214"/>
                          <a:pt x="417" y="213"/>
                          <a:pt x="421" y="211"/>
                        </a:cubicBezTo>
                        <a:cubicBezTo>
                          <a:pt x="418" y="207"/>
                          <a:pt x="414" y="203"/>
                          <a:pt x="410" y="200"/>
                        </a:cubicBezTo>
                        <a:cubicBezTo>
                          <a:pt x="414" y="201"/>
                          <a:pt x="417" y="200"/>
                          <a:pt x="421" y="198"/>
                        </a:cubicBezTo>
                        <a:cubicBezTo>
                          <a:pt x="420" y="194"/>
                          <a:pt x="418" y="191"/>
                          <a:pt x="415" y="189"/>
                        </a:cubicBezTo>
                        <a:cubicBezTo>
                          <a:pt x="435" y="196"/>
                          <a:pt x="449" y="207"/>
                          <a:pt x="469" y="207"/>
                        </a:cubicBezTo>
                        <a:cubicBezTo>
                          <a:pt x="468" y="204"/>
                          <a:pt x="467" y="179"/>
                          <a:pt x="467" y="176"/>
                        </a:cubicBezTo>
                        <a:cubicBezTo>
                          <a:pt x="471" y="179"/>
                          <a:pt x="476" y="181"/>
                          <a:pt x="481" y="181"/>
                        </a:cubicBezTo>
                        <a:cubicBezTo>
                          <a:pt x="484" y="171"/>
                          <a:pt x="476" y="160"/>
                          <a:pt x="486" y="152"/>
                        </a:cubicBezTo>
                        <a:cubicBezTo>
                          <a:pt x="493" y="155"/>
                          <a:pt x="503" y="160"/>
                          <a:pt x="510" y="156"/>
                        </a:cubicBezTo>
                        <a:cubicBezTo>
                          <a:pt x="510" y="156"/>
                          <a:pt x="526" y="154"/>
                          <a:pt x="533" y="150"/>
                        </a:cubicBezTo>
                        <a:cubicBezTo>
                          <a:pt x="393" y="61"/>
                          <a:pt x="235" y="12"/>
                          <a:pt x="76" y="0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0" name="îṣlîḋé">
                    <a:extLst>
                      <a:ext uri="{FF2B5EF4-FFF2-40B4-BE49-F238E27FC236}">
                        <a16:creationId xmlns:a16="http://schemas.microsoft.com/office/drawing/2014/main" xmlns="" id="{260C9574-4447-4A4E-B260-2382D0AA39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211240" y="3001743"/>
                    <a:ext cx="6546" cy="26183"/>
                  </a:xfrm>
                  <a:custGeom>
                    <a:avLst/>
                    <a:gdLst>
                      <a:gd name="T0" fmla="*/ 3 w 7"/>
                      <a:gd name="T1" fmla="*/ 1 h 20"/>
                      <a:gd name="T2" fmla="*/ 0 w 7"/>
                      <a:gd name="T3" fmla="*/ 2 h 20"/>
                      <a:gd name="T4" fmla="*/ 7 w 7"/>
                      <a:gd name="T5" fmla="*/ 20 h 20"/>
                      <a:gd name="T6" fmla="*/ 3 w 7"/>
                      <a:gd name="T7" fmla="*/ 1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20">
                        <a:moveTo>
                          <a:pt x="3" y="1"/>
                        </a:moveTo>
                        <a:cubicBezTo>
                          <a:pt x="2" y="1"/>
                          <a:pt x="1" y="0"/>
                          <a:pt x="0" y="2"/>
                        </a:cubicBezTo>
                        <a:cubicBezTo>
                          <a:pt x="0" y="9"/>
                          <a:pt x="3" y="15"/>
                          <a:pt x="7" y="20"/>
                        </a:cubicBezTo>
                        <a:cubicBezTo>
                          <a:pt x="6" y="14"/>
                          <a:pt x="4" y="8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" name="íSḷiďè">
                    <a:extLst>
                      <a:ext uri="{FF2B5EF4-FFF2-40B4-BE49-F238E27FC236}">
                        <a16:creationId xmlns:a16="http://schemas.microsoft.com/office/drawing/2014/main" xmlns="" id="{8B086FBC-10F6-4D90-968D-B8CF763D13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71966" y="2923193"/>
                    <a:ext cx="13091" cy="52367"/>
                  </a:xfrm>
                  <a:custGeom>
                    <a:avLst/>
                    <a:gdLst>
                      <a:gd name="T0" fmla="*/ 13 w 13"/>
                      <a:gd name="T1" fmla="*/ 34 h 35"/>
                      <a:gd name="T2" fmla="*/ 0 w 13"/>
                      <a:gd name="T3" fmla="*/ 0 h 35"/>
                      <a:gd name="T4" fmla="*/ 10 w 13"/>
                      <a:gd name="T5" fmla="*/ 35 h 35"/>
                      <a:gd name="T6" fmla="*/ 13 w 13"/>
                      <a:gd name="T7" fmla="*/ 34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3" h="35">
                        <a:moveTo>
                          <a:pt x="13" y="34"/>
                        </a:moveTo>
                        <a:cubicBezTo>
                          <a:pt x="12" y="16"/>
                          <a:pt x="10" y="8"/>
                          <a:pt x="0" y="0"/>
                        </a:cubicBezTo>
                        <a:cubicBezTo>
                          <a:pt x="3" y="12"/>
                          <a:pt x="3" y="25"/>
                          <a:pt x="10" y="35"/>
                        </a:cubicBezTo>
                        <a:cubicBezTo>
                          <a:pt x="10" y="32"/>
                          <a:pt x="11" y="32"/>
                          <a:pt x="13" y="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2" name="íṡ1ïḍè">
                    <a:extLst>
                      <a:ext uri="{FF2B5EF4-FFF2-40B4-BE49-F238E27FC236}">
                        <a16:creationId xmlns:a16="http://schemas.microsoft.com/office/drawing/2014/main" xmlns="" id="{28B3521B-8662-44C8-9431-1A0DC3B0C5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24227" y="1908587"/>
                    <a:ext cx="445117" cy="130917"/>
                  </a:xfrm>
                  <a:custGeom>
                    <a:avLst/>
                    <a:gdLst>
                      <a:gd name="T0" fmla="*/ 94 w 317"/>
                      <a:gd name="T1" fmla="*/ 35 h 89"/>
                      <a:gd name="T2" fmla="*/ 123 w 317"/>
                      <a:gd name="T3" fmla="*/ 30 h 89"/>
                      <a:gd name="T4" fmla="*/ 94 w 317"/>
                      <a:gd name="T5" fmla="*/ 35 h 89"/>
                      <a:gd name="T6" fmla="*/ 76 w 317"/>
                      <a:gd name="T7" fmla="*/ 39 h 89"/>
                      <a:gd name="T8" fmla="*/ 63 w 317"/>
                      <a:gd name="T9" fmla="*/ 46 h 89"/>
                      <a:gd name="T10" fmla="*/ 63 w 317"/>
                      <a:gd name="T11" fmla="*/ 51 h 89"/>
                      <a:gd name="T12" fmla="*/ 67 w 317"/>
                      <a:gd name="T13" fmla="*/ 46 h 89"/>
                      <a:gd name="T14" fmla="*/ 102 w 317"/>
                      <a:gd name="T15" fmla="*/ 46 h 89"/>
                      <a:gd name="T16" fmla="*/ 45 w 317"/>
                      <a:gd name="T17" fmla="*/ 62 h 89"/>
                      <a:gd name="T18" fmla="*/ 85 w 317"/>
                      <a:gd name="T19" fmla="*/ 60 h 89"/>
                      <a:gd name="T20" fmla="*/ 4 w 317"/>
                      <a:gd name="T21" fmla="*/ 89 h 89"/>
                      <a:gd name="T22" fmla="*/ 48 w 317"/>
                      <a:gd name="T23" fmla="*/ 79 h 89"/>
                      <a:gd name="T24" fmla="*/ 94 w 317"/>
                      <a:gd name="T25" fmla="*/ 68 h 89"/>
                      <a:gd name="T26" fmla="*/ 158 w 317"/>
                      <a:gd name="T27" fmla="*/ 52 h 89"/>
                      <a:gd name="T28" fmla="*/ 105 w 317"/>
                      <a:gd name="T29" fmla="*/ 56 h 89"/>
                      <a:gd name="T30" fmla="*/ 146 w 317"/>
                      <a:gd name="T31" fmla="*/ 50 h 89"/>
                      <a:gd name="T32" fmla="*/ 166 w 317"/>
                      <a:gd name="T33" fmla="*/ 41 h 89"/>
                      <a:gd name="T34" fmla="*/ 204 w 317"/>
                      <a:gd name="T35" fmla="*/ 25 h 89"/>
                      <a:gd name="T36" fmla="*/ 175 w 317"/>
                      <a:gd name="T37" fmla="*/ 27 h 89"/>
                      <a:gd name="T38" fmla="*/ 226 w 317"/>
                      <a:gd name="T39" fmla="*/ 19 h 89"/>
                      <a:gd name="T40" fmla="*/ 216 w 317"/>
                      <a:gd name="T41" fmla="*/ 17 h 89"/>
                      <a:gd name="T42" fmla="*/ 317 w 317"/>
                      <a:gd name="T43" fmla="*/ 1 h 89"/>
                      <a:gd name="T44" fmla="*/ 312 w 317"/>
                      <a:gd name="T45" fmla="*/ 1 h 89"/>
                      <a:gd name="T46" fmla="*/ 227 w 317"/>
                      <a:gd name="T47" fmla="*/ 3 h 89"/>
                      <a:gd name="T48" fmla="*/ 150 w 317"/>
                      <a:gd name="T49" fmla="*/ 18 h 89"/>
                      <a:gd name="T50" fmla="*/ 69 w 317"/>
                      <a:gd name="T51" fmla="*/ 40 h 89"/>
                      <a:gd name="T52" fmla="*/ 76 w 317"/>
                      <a:gd name="T53" fmla="*/ 39 h 89"/>
                      <a:gd name="T54" fmla="*/ 94 w 317"/>
                      <a:gd name="T55" fmla="*/ 35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317" h="89">
                        <a:moveTo>
                          <a:pt x="94" y="35"/>
                        </a:moveTo>
                        <a:cubicBezTo>
                          <a:pt x="104" y="32"/>
                          <a:pt x="113" y="30"/>
                          <a:pt x="123" y="30"/>
                        </a:cubicBezTo>
                        <a:cubicBezTo>
                          <a:pt x="116" y="32"/>
                          <a:pt x="105" y="33"/>
                          <a:pt x="94" y="35"/>
                        </a:cubicBezTo>
                        <a:cubicBezTo>
                          <a:pt x="88" y="36"/>
                          <a:pt x="82" y="38"/>
                          <a:pt x="76" y="39"/>
                        </a:cubicBezTo>
                        <a:cubicBezTo>
                          <a:pt x="71" y="41"/>
                          <a:pt x="66" y="43"/>
                          <a:pt x="63" y="46"/>
                        </a:cubicBezTo>
                        <a:cubicBezTo>
                          <a:pt x="65" y="44"/>
                          <a:pt x="64" y="49"/>
                          <a:pt x="63" y="51"/>
                        </a:cubicBezTo>
                        <a:cubicBezTo>
                          <a:pt x="66" y="50"/>
                          <a:pt x="73" y="49"/>
                          <a:pt x="67" y="46"/>
                        </a:cubicBezTo>
                        <a:cubicBezTo>
                          <a:pt x="73" y="45"/>
                          <a:pt x="98" y="42"/>
                          <a:pt x="102" y="46"/>
                        </a:cubicBezTo>
                        <a:cubicBezTo>
                          <a:pt x="94" y="46"/>
                          <a:pt x="46" y="50"/>
                          <a:pt x="45" y="62"/>
                        </a:cubicBezTo>
                        <a:cubicBezTo>
                          <a:pt x="54" y="61"/>
                          <a:pt x="78" y="55"/>
                          <a:pt x="85" y="60"/>
                        </a:cubicBezTo>
                        <a:cubicBezTo>
                          <a:pt x="76" y="63"/>
                          <a:pt x="0" y="68"/>
                          <a:pt x="4" y="89"/>
                        </a:cubicBezTo>
                        <a:cubicBezTo>
                          <a:pt x="17" y="89"/>
                          <a:pt x="34" y="81"/>
                          <a:pt x="48" y="79"/>
                        </a:cubicBezTo>
                        <a:cubicBezTo>
                          <a:pt x="63" y="77"/>
                          <a:pt x="79" y="72"/>
                          <a:pt x="94" y="68"/>
                        </a:cubicBezTo>
                        <a:cubicBezTo>
                          <a:pt x="110" y="63"/>
                          <a:pt x="146" y="71"/>
                          <a:pt x="158" y="52"/>
                        </a:cubicBezTo>
                        <a:cubicBezTo>
                          <a:pt x="141" y="52"/>
                          <a:pt x="122" y="60"/>
                          <a:pt x="105" y="56"/>
                        </a:cubicBezTo>
                        <a:cubicBezTo>
                          <a:pt x="119" y="52"/>
                          <a:pt x="132" y="54"/>
                          <a:pt x="146" y="50"/>
                        </a:cubicBezTo>
                        <a:cubicBezTo>
                          <a:pt x="155" y="48"/>
                          <a:pt x="156" y="42"/>
                          <a:pt x="166" y="41"/>
                        </a:cubicBezTo>
                        <a:cubicBezTo>
                          <a:pt x="174" y="41"/>
                          <a:pt x="200" y="34"/>
                          <a:pt x="204" y="25"/>
                        </a:cubicBezTo>
                        <a:cubicBezTo>
                          <a:pt x="195" y="24"/>
                          <a:pt x="184" y="30"/>
                          <a:pt x="175" y="27"/>
                        </a:cubicBezTo>
                        <a:cubicBezTo>
                          <a:pt x="191" y="21"/>
                          <a:pt x="210" y="26"/>
                          <a:pt x="226" y="19"/>
                        </a:cubicBezTo>
                        <a:cubicBezTo>
                          <a:pt x="222" y="20"/>
                          <a:pt x="219" y="19"/>
                          <a:pt x="216" y="17"/>
                        </a:cubicBezTo>
                        <a:cubicBezTo>
                          <a:pt x="227" y="18"/>
                          <a:pt x="287" y="4"/>
                          <a:pt x="317" y="1"/>
                        </a:cubicBezTo>
                        <a:cubicBezTo>
                          <a:pt x="315" y="1"/>
                          <a:pt x="314" y="1"/>
                          <a:pt x="312" y="1"/>
                        </a:cubicBezTo>
                        <a:cubicBezTo>
                          <a:pt x="284" y="0"/>
                          <a:pt x="255" y="1"/>
                          <a:pt x="227" y="3"/>
                        </a:cubicBezTo>
                        <a:cubicBezTo>
                          <a:pt x="201" y="7"/>
                          <a:pt x="175" y="12"/>
                          <a:pt x="150" y="18"/>
                        </a:cubicBezTo>
                        <a:cubicBezTo>
                          <a:pt x="125" y="23"/>
                          <a:pt x="90" y="25"/>
                          <a:pt x="69" y="40"/>
                        </a:cubicBezTo>
                        <a:cubicBezTo>
                          <a:pt x="71" y="40"/>
                          <a:pt x="74" y="39"/>
                          <a:pt x="76" y="39"/>
                        </a:cubicBezTo>
                        <a:cubicBezTo>
                          <a:pt x="82" y="37"/>
                          <a:pt x="88" y="36"/>
                          <a:pt x="94" y="3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3" name="îSlîḋé">
                    <a:extLst>
                      <a:ext uri="{FF2B5EF4-FFF2-40B4-BE49-F238E27FC236}">
                        <a16:creationId xmlns:a16="http://schemas.microsoft.com/office/drawing/2014/main" xmlns="" id="{F239FEDA-102A-4F62-A571-A1E762A96B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778" y="1967500"/>
                    <a:ext cx="13091" cy="6546"/>
                  </a:xfrm>
                  <a:custGeom>
                    <a:avLst/>
                    <a:gdLst>
                      <a:gd name="T0" fmla="*/ 4 w 9"/>
                      <a:gd name="T1" fmla="*/ 3 h 3"/>
                      <a:gd name="T2" fmla="*/ 9 w 9"/>
                      <a:gd name="T3" fmla="*/ 0 h 3"/>
                      <a:gd name="T4" fmla="*/ 4 w 9"/>
                      <a:gd name="T5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9" h="3">
                        <a:moveTo>
                          <a:pt x="4" y="3"/>
                        </a:moveTo>
                        <a:cubicBezTo>
                          <a:pt x="6" y="2"/>
                          <a:pt x="8" y="1"/>
                          <a:pt x="9" y="0"/>
                        </a:cubicBezTo>
                        <a:cubicBezTo>
                          <a:pt x="7" y="0"/>
                          <a:pt x="0" y="2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4" name="íşḷîḑè">
                    <a:extLst>
                      <a:ext uri="{FF2B5EF4-FFF2-40B4-BE49-F238E27FC236}">
                        <a16:creationId xmlns:a16="http://schemas.microsoft.com/office/drawing/2014/main" xmlns="" id="{90FD9C61-3026-449B-99A0-1D879050F8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96935" y="2111509"/>
                    <a:ext cx="111279" cy="58913"/>
                  </a:xfrm>
                  <a:custGeom>
                    <a:avLst/>
                    <a:gdLst>
                      <a:gd name="T0" fmla="*/ 0 w 77"/>
                      <a:gd name="T1" fmla="*/ 41 h 41"/>
                      <a:gd name="T2" fmla="*/ 57 w 77"/>
                      <a:gd name="T3" fmla="*/ 2 h 41"/>
                      <a:gd name="T4" fmla="*/ 0 w 77"/>
                      <a:gd name="T5" fmla="*/ 41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7" h="41">
                        <a:moveTo>
                          <a:pt x="0" y="41"/>
                        </a:moveTo>
                        <a:cubicBezTo>
                          <a:pt x="56" y="20"/>
                          <a:pt x="77" y="0"/>
                          <a:pt x="57" y="2"/>
                        </a:cubicBezTo>
                        <a:cubicBezTo>
                          <a:pt x="43" y="3"/>
                          <a:pt x="8" y="28"/>
                          <a:pt x="0" y="4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5" name="iślîḋé">
                    <a:extLst>
                      <a:ext uri="{FF2B5EF4-FFF2-40B4-BE49-F238E27FC236}">
                        <a16:creationId xmlns:a16="http://schemas.microsoft.com/office/drawing/2014/main" xmlns="" id="{5CBD0DDC-C798-4656-B14C-0A68339E6A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58769" y="1974045"/>
                    <a:ext cx="144008" cy="58913"/>
                  </a:xfrm>
                  <a:custGeom>
                    <a:avLst/>
                    <a:gdLst>
                      <a:gd name="T0" fmla="*/ 13 w 104"/>
                      <a:gd name="T1" fmla="*/ 35 h 40"/>
                      <a:gd name="T2" fmla="*/ 17 w 104"/>
                      <a:gd name="T3" fmla="*/ 34 h 40"/>
                      <a:gd name="T4" fmla="*/ 17 w 104"/>
                      <a:gd name="T5" fmla="*/ 34 h 40"/>
                      <a:gd name="T6" fmla="*/ 19 w 104"/>
                      <a:gd name="T7" fmla="*/ 33 h 40"/>
                      <a:gd name="T8" fmla="*/ 65 w 104"/>
                      <a:gd name="T9" fmla="*/ 24 h 40"/>
                      <a:gd name="T10" fmla="*/ 104 w 104"/>
                      <a:gd name="T11" fmla="*/ 5 h 40"/>
                      <a:gd name="T12" fmla="*/ 95 w 104"/>
                      <a:gd name="T13" fmla="*/ 2 h 40"/>
                      <a:gd name="T14" fmla="*/ 97 w 104"/>
                      <a:gd name="T15" fmla="*/ 0 h 40"/>
                      <a:gd name="T16" fmla="*/ 91 w 104"/>
                      <a:gd name="T17" fmla="*/ 2 h 40"/>
                      <a:gd name="T18" fmla="*/ 74 w 104"/>
                      <a:gd name="T19" fmla="*/ 7 h 40"/>
                      <a:gd name="T20" fmla="*/ 75 w 104"/>
                      <a:gd name="T21" fmla="*/ 7 h 40"/>
                      <a:gd name="T22" fmla="*/ 73 w 104"/>
                      <a:gd name="T23" fmla="*/ 8 h 40"/>
                      <a:gd name="T24" fmla="*/ 76 w 104"/>
                      <a:gd name="T25" fmla="*/ 7 h 40"/>
                      <a:gd name="T26" fmla="*/ 72 w 104"/>
                      <a:gd name="T27" fmla="*/ 9 h 40"/>
                      <a:gd name="T28" fmla="*/ 76 w 104"/>
                      <a:gd name="T29" fmla="*/ 7 h 40"/>
                      <a:gd name="T30" fmla="*/ 2 w 104"/>
                      <a:gd name="T31" fmla="*/ 40 h 40"/>
                      <a:gd name="T32" fmla="*/ 13 w 104"/>
                      <a:gd name="T33" fmla="*/ 3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04" h="40">
                        <a:moveTo>
                          <a:pt x="13" y="35"/>
                        </a:moveTo>
                        <a:cubicBezTo>
                          <a:pt x="15" y="35"/>
                          <a:pt x="16" y="34"/>
                          <a:pt x="17" y="34"/>
                        </a:cubicBezTo>
                        <a:cubicBezTo>
                          <a:pt x="17" y="34"/>
                          <a:pt x="17" y="34"/>
                          <a:pt x="17" y="34"/>
                        </a:cubicBezTo>
                        <a:cubicBezTo>
                          <a:pt x="18" y="34"/>
                          <a:pt x="18" y="34"/>
                          <a:pt x="19" y="33"/>
                        </a:cubicBezTo>
                        <a:cubicBezTo>
                          <a:pt x="35" y="28"/>
                          <a:pt x="56" y="24"/>
                          <a:pt x="65" y="24"/>
                        </a:cubicBezTo>
                        <a:cubicBezTo>
                          <a:pt x="76" y="15"/>
                          <a:pt x="93" y="10"/>
                          <a:pt x="104" y="5"/>
                        </a:cubicBezTo>
                        <a:cubicBezTo>
                          <a:pt x="102" y="6"/>
                          <a:pt x="95" y="2"/>
                          <a:pt x="95" y="2"/>
                        </a:cubicBezTo>
                        <a:cubicBezTo>
                          <a:pt x="96" y="1"/>
                          <a:pt x="97" y="0"/>
                          <a:pt x="97" y="0"/>
                        </a:cubicBezTo>
                        <a:cubicBezTo>
                          <a:pt x="96" y="0"/>
                          <a:pt x="94" y="1"/>
                          <a:pt x="91" y="2"/>
                        </a:cubicBezTo>
                        <a:cubicBezTo>
                          <a:pt x="87" y="2"/>
                          <a:pt x="79" y="6"/>
                          <a:pt x="74" y="7"/>
                        </a:cubicBezTo>
                        <a:cubicBezTo>
                          <a:pt x="74" y="7"/>
                          <a:pt x="74" y="7"/>
                          <a:pt x="75" y="7"/>
                        </a:cubicBezTo>
                        <a:cubicBezTo>
                          <a:pt x="75" y="7"/>
                          <a:pt x="73" y="8"/>
                          <a:pt x="73" y="8"/>
                        </a:cubicBezTo>
                        <a:cubicBezTo>
                          <a:pt x="76" y="7"/>
                          <a:pt x="76" y="7"/>
                          <a:pt x="76" y="7"/>
                        </a:cubicBezTo>
                        <a:cubicBezTo>
                          <a:pt x="78" y="7"/>
                          <a:pt x="70" y="9"/>
                          <a:pt x="72" y="9"/>
                        </a:cubicBezTo>
                        <a:cubicBezTo>
                          <a:pt x="70" y="9"/>
                          <a:pt x="78" y="7"/>
                          <a:pt x="76" y="7"/>
                        </a:cubicBezTo>
                        <a:cubicBezTo>
                          <a:pt x="46" y="16"/>
                          <a:pt x="0" y="29"/>
                          <a:pt x="2" y="40"/>
                        </a:cubicBezTo>
                        <a:cubicBezTo>
                          <a:pt x="5" y="38"/>
                          <a:pt x="9" y="36"/>
                          <a:pt x="13" y="3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6" name="iŝ1ïḑè">
                    <a:extLst>
                      <a:ext uri="{FF2B5EF4-FFF2-40B4-BE49-F238E27FC236}">
                        <a16:creationId xmlns:a16="http://schemas.microsoft.com/office/drawing/2014/main" xmlns="" id="{46B34B24-569A-4DDB-8F3D-4D57F805BD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69749" y="2190059"/>
                    <a:ext cx="183283" cy="111279"/>
                  </a:xfrm>
                  <a:custGeom>
                    <a:avLst/>
                    <a:gdLst>
                      <a:gd name="T0" fmla="*/ 113 w 130"/>
                      <a:gd name="T1" fmla="*/ 48 h 79"/>
                      <a:gd name="T2" fmla="*/ 91 w 130"/>
                      <a:gd name="T3" fmla="*/ 27 h 79"/>
                      <a:gd name="T4" fmla="*/ 87 w 130"/>
                      <a:gd name="T5" fmla="*/ 27 h 79"/>
                      <a:gd name="T6" fmla="*/ 76 w 130"/>
                      <a:gd name="T7" fmla="*/ 26 h 79"/>
                      <a:gd name="T8" fmla="*/ 44 w 130"/>
                      <a:gd name="T9" fmla="*/ 16 h 79"/>
                      <a:gd name="T10" fmla="*/ 46 w 130"/>
                      <a:gd name="T11" fmla="*/ 23 h 79"/>
                      <a:gd name="T12" fmla="*/ 13 w 130"/>
                      <a:gd name="T13" fmla="*/ 0 h 79"/>
                      <a:gd name="T14" fmla="*/ 16 w 130"/>
                      <a:gd name="T15" fmla="*/ 7 h 79"/>
                      <a:gd name="T16" fmla="*/ 0 w 130"/>
                      <a:gd name="T17" fmla="*/ 8 h 79"/>
                      <a:gd name="T18" fmla="*/ 30 w 130"/>
                      <a:gd name="T19" fmla="*/ 23 h 79"/>
                      <a:gd name="T20" fmla="*/ 23 w 130"/>
                      <a:gd name="T21" fmla="*/ 22 h 79"/>
                      <a:gd name="T22" fmla="*/ 11 w 130"/>
                      <a:gd name="T23" fmla="*/ 24 h 79"/>
                      <a:gd name="T24" fmla="*/ 38 w 130"/>
                      <a:gd name="T25" fmla="*/ 37 h 79"/>
                      <a:gd name="T26" fmla="*/ 30 w 130"/>
                      <a:gd name="T27" fmla="*/ 42 h 79"/>
                      <a:gd name="T28" fmla="*/ 128 w 130"/>
                      <a:gd name="T29" fmla="*/ 62 h 79"/>
                      <a:gd name="T30" fmla="*/ 124 w 130"/>
                      <a:gd name="T31" fmla="*/ 55 h 79"/>
                      <a:gd name="T32" fmla="*/ 113 w 130"/>
                      <a:gd name="T33" fmla="*/ 48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30" h="79">
                        <a:moveTo>
                          <a:pt x="113" y="48"/>
                        </a:moveTo>
                        <a:cubicBezTo>
                          <a:pt x="112" y="42"/>
                          <a:pt x="97" y="30"/>
                          <a:pt x="91" y="27"/>
                        </a:cubicBezTo>
                        <a:cubicBezTo>
                          <a:pt x="88" y="25"/>
                          <a:pt x="88" y="26"/>
                          <a:pt x="87" y="27"/>
                        </a:cubicBezTo>
                        <a:cubicBezTo>
                          <a:pt x="86" y="29"/>
                          <a:pt x="85" y="30"/>
                          <a:pt x="76" y="26"/>
                        </a:cubicBezTo>
                        <a:cubicBezTo>
                          <a:pt x="72" y="24"/>
                          <a:pt x="45" y="14"/>
                          <a:pt x="44" y="16"/>
                        </a:cubicBezTo>
                        <a:cubicBezTo>
                          <a:pt x="47" y="18"/>
                          <a:pt x="47" y="20"/>
                          <a:pt x="46" y="23"/>
                        </a:cubicBezTo>
                        <a:cubicBezTo>
                          <a:pt x="46" y="20"/>
                          <a:pt x="21" y="2"/>
                          <a:pt x="13" y="0"/>
                        </a:cubicBezTo>
                        <a:cubicBezTo>
                          <a:pt x="11" y="4"/>
                          <a:pt x="19" y="6"/>
                          <a:pt x="16" y="7"/>
                        </a:cubicBezTo>
                        <a:cubicBezTo>
                          <a:pt x="10" y="5"/>
                          <a:pt x="1" y="0"/>
                          <a:pt x="0" y="8"/>
                        </a:cubicBezTo>
                        <a:cubicBezTo>
                          <a:pt x="5" y="20"/>
                          <a:pt x="26" y="10"/>
                          <a:pt x="30" y="23"/>
                        </a:cubicBezTo>
                        <a:cubicBezTo>
                          <a:pt x="28" y="23"/>
                          <a:pt x="26" y="22"/>
                          <a:pt x="23" y="22"/>
                        </a:cubicBezTo>
                        <a:cubicBezTo>
                          <a:pt x="18" y="20"/>
                          <a:pt x="12" y="19"/>
                          <a:pt x="11" y="24"/>
                        </a:cubicBezTo>
                        <a:cubicBezTo>
                          <a:pt x="19" y="29"/>
                          <a:pt x="32" y="28"/>
                          <a:pt x="38" y="37"/>
                        </a:cubicBezTo>
                        <a:cubicBezTo>
                          <a:pt x="33" y="35"/>
                          <a:pt x="31" y="37"/>
                          <a:pt x="30" y="42"/>
                        </a:cubicBezTo>
                        <a:cubicBezTo>
                          <a:pt x="39" y="44"/>
                          <a:pt x="130" y="79"/>
                          <a:pt x="128" y="62"/>
                        </a:cubicBezTo>
                        <a:cubicBezTo>
                          <a:pt x="128" y="62"/>
                          <a:pt x="127" y="58"/>
                          <a:pt x="124" y="55"/>
                        </a:cubicBezTo>
                        <a:cubicBezTo>
                          <a:pt x="121" y="51"/>
                          <a:pt x="117" y="47"/>
                          <a:pt x="113" y="48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7" name="ísḻïdê">
                    <a:extLst>
                      <a:ext uri="{FF2B5EF4-FFF2-40B4-BE49-F238E27FC236}">
                        <a16:creationId xmlns:a16="http://schemas.microsoft.com/office/drawing/2014/main" xmlns="" id="{CBC13966-A6CD-432F-96ED-A25895520E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71861" y="3505772"/>
                    <a:ext cx="281471" cy="98188"/>
                  </a:xfrm>
                  <a:custGeom>
                    <a:avLst/>
                    <a:gdLst>
                      <a:gd name="T0" fmla="*/ 198 w 198"/>
                      <a:gd name="T1" fmla="*/ 68 h 72"/>
                      <a:gd name="T2" fmla="*/ 171 w 198"/>
                      <a:gd name="T3" fmla="*/ 54 h 72"/>
                      <a:gd name="T4" fmla="*/ 173 w 198"/>
                      <a:gd name="T5" fmla="*/ 46 h 72"/>
                      <a:gd name="T6" fmla="*/ 139 w 198"/>
                      <a:gd name="T7" fmla="*/ 37 h 72"/>
                      <a:gd name="T8" fmla="*/ 121 w 198"/>
                      <a:gd name="T9" fmla="*/ 23 h 72"/>
                      <a:gd name="T10" fmla="*/ 82 w 198"/>
                      <a:gd name="T11" fmla="*/ 8 h 72"/>
                      <a:gd name="T12" fmla="*/ 33 w 198"/>
                      <a:gd name="T13" fmla="*/ 5 h 72"/>
                      <a:gd name="T14" fmla="*/ 8 w 198"/>
                      <a:gd name="T15" fmla="*/ 34 h 72"/>
                      <a:gd name="T16" fmla="*/ 52 w 198"/>
                      <a:gd name="T17" fmla="*/ 15 h 72"/>
                      <a:gd name="T18" fmla="*/ 89 w 198"/>
                      <a:gd name="T19" fmla="*/ 34 h 72"/>
                      <a:gd name="T20" fmla="*/ 117 w 198"/>
                      <a:gd name="T21" fmla="*/ 46 h 72"/>
                      <a:gd name="T22" fmla="*/ 141 w 198"/>
                      <a:gd name="T23" fmla="*/ 59 h 72"/>
                      <a:gd name="T24" fmla="*/ 132 w 198"/>
                      <a:gd name="T25" fmla="*/ 72 h 72"/>
                      <a:gd name="T26" fmla="*/ 198 w 198"/>
                      <a:gd name="T27" fmla="*/ 68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98" h="72">
                        <a:moveTo>
                          <a:pt x="198" y="68"/>
                        </a:moveTo>
                        <a:cubicBezTo>
                          <a:pt x="198" y="54"/>
                          <a:pt x="182" y="54"/>
                          <a:pt x="171" y="54"/>
                        </a:cubicBezTo>
                        <a:cubicBezTo>
                          <a:pt x="170" y="50"/>
                          <a:pt x="176" y="50"/>
                          <a:pt x="173" y="46"/>
                        </a:cubicBezTo>
                        <a:cubicBezTo>
                          <a:pt x="162" y="41"/>
                          <a:pt x="151" y="39"/>
                          <a:pt x="139" y="37"/>
                        </a:cubicBezTo>
                        <a:cubicBezTo>
                          <a:pt x="136" y="29"/>
                          <a:pt x="128" y="26"/>
                          <a:pt x="121" y="23"/>
                        </a:cubicBezTo>
                        <a:cubicBezTo>
                          <a:pt x="107" y="19"/>
                          <a:pt x="95" y="8"/>
                          <a:pt x="82" y="8"/>
                        </a:cubicBezTo>
                        <a:cubicBezTo>
                          <a:pt x="65" y="8"/>
                          <a:pt x="52" y="0"/>
                          <a:pt x="33" y="5"/>
                        </a:cubicBezTo>
                        <a:cubicBezTo>
                          <a:pt x="25" y="8"/>
                          <a:pt x="0" y="21"/>
                          <a:pt x="8" y="34"/>
                        </a:cubicBezTo>
                        <a:cubicBezTo>
                          <a:pt x="17" y="36"/>
                          <a:pt x="43" y="20"/>
                          <a:pt x="52" y="15"/>
                        </a:cubicBezTo>
                        <a:cubicBezTo>
                          <a:pt x="55" y="30"/>
                          <a:pt x="74" y="27"/>
                          <a:pt x="89" y="34"/>
                        </a:cubicBezTo>
                        <a:cubicBezTo>
                          <a:pt x="101" y="40"/>
                          <a:pt x="111" y="34"/>
                          <a:pt x="117" y="46"/>
                        </a:cubicBezTo>
                        <a:cubicBezTo>
                          <a:pt x="122" y="57"/>
                          <a:pt x="131" y="53"/>
                          <a:pt x="141" y="59"/>
                        </a:cubicBezTo>
                        <a:cubicBezTo>
                          <a:pt x="138" y="65"/>
                          <a:pt x="130" y="63"/>
                          <a:pt x="132" y="72"/>
                        </a:cubicBezTo>
                        <a:cubicBezTo>
                          <a:pt x="154" y="68"/>
                          <a:pt x="176" y="71"/>
                          <a:pt x="198" y="6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8" name="iŝḷiḍé">
                    <a:extLst>
                      <a:ext uri="{FF2B5EF4-FFF2-40B4-BE49-F238E27FC236}">
                        <a16:creationId xmlns:a16="http://schemas.microsoft.com/office/drawing/2014/main" xmlns="" id="{BC0A9C92-D727-4946-9148-A3F900905D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15869" y="3630143"/>
                    <a:ext cx="85096" cy="32730"/>
                  </a:xfrm>
                  <a:custGeom>
                    <a:avLst/>
                    <a:gdLst>
                      <a:gd name="T0" fmla="*/ 28 w 60"/>
                      <a:gd name="T1" fmla="*/ 16 h 23"/>
                      <a:gd name="T2" fmla="*/ 58 w 60"/>
                      <a:gd name="T3" fmla="*/ 15 h 23"/>
                      <a:gd name="T4" fmla="*/ 28 w 60"/>
                      <a:gd name="T5" fmla="*/ 16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0" h="23">
                        <a:moveTo>
                          <a:pt x="28" y="16"/>
                        </a:moveTo>
                        <a:cubicBezTo>
                          <a:pt x="30" y="17"/>
                          <a:pt x="60" y="23"/>
                          <a:pt x="58" y="15"/>
                        </a:cubicBezTo>
                        <a:cubicBezTo>
                          <a:pt x="50" y="0"/>
                          <a:pt x="0" y="1"/>
                          <a:pt x="28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9" name="işlîḋè">
                    <a:extLst>
                      <a:ext uri="{FF2B5EF4-FFF2-40B4-BE49-F238E27FC236}">
                        <a16:creationId xmlns:a16="http://schemas.microsoft.com/office/drawing/2014/main" xmlns="" id="{4C93B036-8FA2-412D-BE38-B02BA86F03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40240" y="3590868"/>
                    <a:ext cx="163646" cy="78550"/>
                  </a:xfrm>
                  <a:custGeom>
                    <a:avLst/>
                    <a:gdLst>
                      <a:gd name="T0" fmla="*/ 29 w 118"/>
                      <a:gd name="T1" fmla="*/ 42 h 56"/>
                      <a:gd name="T2" fmla="*/ 49 w 118"/>
                      <a:gd name="T3" fmla="*/ 43 h 56"/>
                      <a:gd name="T4" fmla="*/ 63 w 118"/>
                      <a:gd name="T5" fmla="*/ 52 h 56"/>
                      <a:gd name="T6" fmla="*/ 118 w 118"/>
                      <a:gd name="T7" fmla="*/ 33 h 56"/>
                      <a:gd name="T8" fmla="*/ 62 w 118"/>
                      <a:gd name="T9" fmla="*/ 8 h 56"/>
                      <a:gd name="T10" fmla="*/ 19 w 118"/>
                      <a:gd name="T11" fmla="*/ 11 h 56"/>
                      <a:gd name="T12" fmla="*/ 38 w 118"/>
                      <a:gd name="T13" fmla="*/ 32 h 56"/>
                      <a:gd name="T14" fmla="*/ 3 w 118"/>
                      <a:gd name="T15" fmla="*/ 30 h 56"/>
                      <a:gd name="T16" fmla="*/ 29 w 118"/>
                      <a:gd name="T17" fmla="*/ 42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18" h="56">
                        <a:moveTo>
                          <a:pt x="29" y="42"/>
                        </a:moveTo>
                        <a:cubicBezTo>
                          <a:pt x="35" y="43"/>
                          <a:pt x="42" y="44"/>
                          <a:pt x="49" y="43"/>
                        </a:cubicBezTo>
                        <a:cubicBezTo>
                          <a:pt x="52" y="48"/>
                          <a:pt x="57" y="51"/>
                          <a:pt x="63" y="52"/>
                        </a:cubicBezTo>
                        <a:cubicBezTo>
                          <a:pt x="67" y="22"/>
                          <a:pt x="118" y="56"/>
                          <a:pt x="118" y="33"/>
                        </a:cubicBezTo>
                        <a:cubicBezTo>
                          <a:pt x="106" y="18"/>
                          <a:pt x="79" y="6"/>
                          <a:pt x="62" y="8"/>
                        </a:cubicBezTo>
                        <a:cubicBezTo>
                          <a:pt x="53" y="9"/>
                          <a:pt x="21" y="0"/>
                          <a:pt x="19" y="11"/>
                        </a:cubicBezTo>
                        <a:cubicBezTo>
                          <a:pt x="19" y="11"/>
                          <a:pt x="39" y="32"/>
                          <a:pt x="38" y="32"/>
                        </a:cubicBezTo>
                        <a:cubicBezTo>
                          <a:pt x="26" y="37"/>
                          <a:pt x="15" y="25"/>
                          <a:pt x="3" y="30"/>
                        </a:cubicBezTo>
                        <a:cubicBezTo>
                          <a:pt x="0" y="49"/>
                          <a:pt x="21" y="40"/>
                          <a:pt x="29" y="4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0" name="ïŝľiḋé">
                    <a:extLst>
                      <a:ext uri="{FF2B5EF4-FFF2-40B4-BE49-F238E27FC236}">
                        <a16:creationId xmlns:a16="http://schemas.microsoft.com/office/drawing/2014/main" xmlns="" id="{D0647BF7-130A-49D1-978B-700D1B0124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30069" y="3630143"/>
                    <a:ext cx="52367" cy="39275"/>
                  </a:xfrm>
                  <a:custGeom>
                    <a:avLst/>
                    <a:gdLst>
                      <a:gd name="T0" fmla="*/ 1 w 35"/>
                      <a:gd name="T1" fmla="*/ 16 h 31"/>
                      <a:gd name="T2" fmla="*/ 33 w 35"/>
                      <a:gd name="T3" fmla="*/ 14 h 31"/>
                      <a:gd name="T4" fmla="*/ 1 w 35"/>
                      <a:gd name="T5" fmla="*/ 16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5" h="31">
                        <a:moveTo>
                          <a:pt x="1" y="16"/>
                        </a:moveTo>
                        <a:cubicBezTo>
                          <a:pt x="2" y="31"/>
                          <a:pt x="35" y="23"/>
                          <a:pt x="33" y="14"/>
                        </a:cubicBezTo>
                        <a:cubicBezTo>
                          <a:pt x="29" y="13"/>
                          <a:pt x="0" y="0"/>
                          <a:pt x="1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1" name="iŝ1íḓé">
                    <a:extLst>
                      <a:ext uri="{FF2B5EF4-FFF2-40B4-BE49-F238E27FC236}">
                        <a16:creationId xmlns:a16="http://schemas.microsoft.com/office/drawing/2014/main" xmlns="" id="{FBB1B235-3968-4DA2-A8F9-4D144C23D3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669" y="2104963"/>
                    <a:ext cx="72004" cy="39275"/>
                  </a:xfrm>
                  <a:custGeom>
                    <a:avLst/>
                    <a:gdLst>
                      <a:gd name="T0" fmla="*/ 15 w 53"/>
                      <a:gd name="T1" fmla="*/ 13 h 28"/>
                      <a:gd name="T2" fmla="*/ 53 w 53"/>
                      <a:gd name="T3" fmla="*/ 3 h 28"/>
                      <a:gd name="T4" fmla="*/ 15 w 53"/>
                      <a:gd name="T5" fmla="*/ 13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3" h="28">
                        <a:moveTo>
                          <a:pt x="15" y="13"/>
                        </a:moveTo>
                        <a:cubicBezTo>
                          <a:pt x="34" y="28"/>
                          <a:pt x="47" y="3"/>
                          <a:pt x="53" y="3"/>
                        </a:cubicBezTo>
                        <a:cubicBezTo>
                          <a:pt x="48" y="2"/>
                          <a:pt x="0" y="0"/>
                          <a:pt x="15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2" name="iṧľïde">
                    <a:extLst>
                      <a:ext uri="{FF2B5EF4-FFF2-40B4-BE49-F238E27FC236}">
                        <a16:creationId xmlns:a16="http://schemas.microsoft.com/office/drawing/2014/main" xmlns="" id="{D60F1A5F-E4D7-4BE8-8D84-59CA17DA47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92202" y="2190059"/>
                    <a:ext cx="72004" cy="52367"/>
                  </a:xfrm>
                  <a:custGeom>
                    <a:avLst/>
                    <a:gdLst>
                      <a:gd name="T0" fmla="*/ 23 w 52"/>
                      <a:gd name="T1" fmla="*/ 19 h 37"/>
                      <a:gd name="T2" fmla="*/ 0 w 52"/>
                      <a:gd name="T3" fmla="*/ 27 h 37"/>
                      <a:gd name="T4" fmla="*/ 49 w 52"/>
                      <a:gd name="T5" fmla="*/ 6 h 37"/>
                      <a:gd name="T6" fmla="*/ 36 w 52"/>
                      <a:gd name="T7" fmla="*/ 0 h 37"/>
                      <a:gd name="T8" fmla="*/ 12 w 52"/>
                      <a:gd name="T9" fmla="*/ 6 h 37"/>
                      <a:gd name="T10" fmla="*/ 23 w 52"/>
                      <a:gd name="T11" fmla="*/ 19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2" h="37">
                        <a:moveTo>
                          <a:pt x="23" y="19"/>
                        </a:moveTo>
                        <a:cubicBezTo>
                          <a:pt x="17" y="19"/>
                          <a:pt x="0" y="16"/>
                          <a:pt x="0" y="27"/>
                        </a:cubicBezTo>
                        <a:cubicBezTo>
                          <a:pt x="11" y="37"/>
                          <a:pt x="52" y="23"/>
                          <a:pt x="49" y="6"/>
                        </a:cubicBezTo>
                        <a:cubicBezTo>
                          <a:pt x="44" y="6"/>
                          <a:pt x="40" y="3"/>
                          <a:pt x="36" y="0"/>
                        </a:cubicBezTo>
                        <a:cubicBezTo>
                          <a:pt x="27" y="0"/>
                          <a:pt x="20" y="2"/>
                          <a:pt x="12" y="6"/>
                        </a:cubicBezTo>
                        <a:cubicBezTo>
                          <a:pt x="8" y="7"/>
                          <a:pt x="22" y="18"/>
                          <a:pt x="23" y="1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3" name="ïṣḷiḑê">
                    <a:extLst>
                      <a:ext uri="{FF2B5EF4-FFF2-40B4-BE49-F238E27FC236}">
                        <a16:creationId xmlns:a16="http://schemas.microsoft.com/office/drawing/2014/main" xmlns="" id="{C158F243-EC0D-497A-95BE-096FBF476C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58769" y="2006775"/>
                    <a:ext cx="248742" cy="72004"/>
                  </a:xfrm>
                  <a:custGeom>
                    <a:avLst/>
                    <a:gdLst>
                      <a:gd name="T0" fmla="*/ 2 w 173"/>
                      <a:gd name="T1" fmla="*/ 51 h 51"/>
                      <a:gd name="T2" fmla="*/ 90 w 173"/>
                      <a:gd name="T3" fmla="*/ 32 h 51"/>
                      <a:gd name="T4" fmla="*/ 118 w 173"/>
                      <a:gd name="T5" fmla="*/ 21 h 51"/>
                      <a:gd name="T6" fmla="*/ 147 w 173"/>
                      <a:gd name="T7" fmla="*/ 22 h 51"/>
                      <a:gd name="T8" fmla="*/ 173 w 173"/>
                      <a:gd name="T9" fmla="*/ 8 h 51"/>
                      <a:gd name="T10" fmla="*/ 88 w 173"/>
                      <a:gd name="T11" fmla="*/ 19 h 51"/>
                      <a:gd name="T12" fmla="*/ 58 w 173"/>
                      <a:gd name="T13" fmla="*/ 27 h 51"/>
                      <a:gd name="T14" fmla="*/ 24 w 173"/>
                      <a:gd name="T15" fmla="*/ 32 h 51"/>
                      <a:gd name="T16" fmla="*/ 42 w 173"/>
                      <a:gd name="T17" fmla="*/ 23 h 51"/>
                      <a:gd name="T18" fmla="*/ 1 w 173"/>
                      <a:gd name="T19" fmla="*/ 34 h 51"/>
                      <a:gd name="T20" fmla="*/ 7 w 173"/>
                      <a:gd name="T21" fmla="*/ 39 h 51"/>
                      <a:gd name="T22" fmla="*/ 2 w 173"/>
                      <a:gd name="T23" fmla="*/ 5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3" h="51">
                        <a:moveTo>
                          <a:pt x="2" y="51"/>
                        </a:moveTo>
                        <a:cubicBezTo>
                          <a:pt x="33" y="48"/>
                          <a:pt x="60" y="32"/>
                          <a:pt x="90" y="32"/>
                        </a:cubicBezTo>
                        <a:cubicBezTo>
                          <a:pt x="99" y="31"/>
                          <a:pt x="113" y="29"/>
                          <a:pt x="118" y="21"/>
                        </a:cubicBezTo>
                        <a:cubicBezTo>
                          <a:pt x="125" y="30"/>
                          <a:pt x="139" y="24"/>
                          <a:pt x="147" y="22"/>
                        </a:cubicBezTo>
                        <a:cubicBezTo>
                          <a:pt x="158" y="19"/>
                          <a:pt x="162" y="15"/>
                          <a:pt x="173" y="8"/>
                        </a:cubicBezTo>
                        <a:cubicBezTo>
                          <a:pt x="146" y="0"/>
                          <a:pt x="114" y="9"/>
                          <a:pt x="88" y="19"/>
                        </a:cubicBezTo>
                        <a:cubicBezTo>
                          <a:pt x="77" y="23"/>
                          <a:pt x="69" y="22"/>
                          <a:pt x="58" y="27"/>
                        </a:cubicBezTo>
                        <a:cubicBezTo>
                          <a:pt x="50" y="30"/>
                          <a:pt x="30" y="27"/>
                          <a:pt x="24" y="32"/>
                        </a:cubicBezTo>
                        <a:cubicBezTo>
                          <a:pt x="28" y="26"/>
                          <a:pt x="37" y="28"/>
                          <a:pt x="42" y="23"/>
                        </a:cubicBezTo>
                        <a:cubicBezTo>
                          <a:pt x="27" y="23"/>
                          <a:pt x="14" y="28"/>
                          <a:pt x="1" y="34"/>
                        </a:cubicBezTo>
                        <a:cubicBezTo>
                          <a:pt x="0" y="41"/>
                          <a:pt x="7" y="35"/>
                          <a:pt x="7" y="39"/>
                        </a:cubicBezTo>
                        <a:cubicBezTo>
                          <a:pt x="3" y="44"/>
                          <a:pt x="0" y="43"/>
                          <a:pt x="2" y="5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4" name="ïşḻîḑè">
                    <a:extLst>
                      <a:ext uri="{FF2B5EF4-FFF2-40B4-BE49-F238E27FC236}">
                        <a16:creationId xmlns:a16="http://schemas.microsoft.com/office/drawing/2014/main" xmlns="" id="{07C53F66-E52B-434F-90E7-C384A5BA48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20603" y="2163876"/>
                    <a:ext cx="52367" cy="39275"/>
                  </a:xfrm>
                  <a:custGeom>
                    <a:avLst/>
                    <a:gdLst>
                      <a:gd name="T0" fmla="*/ 38 w 40"/>
                      <a:gd name="T1" fmla="*/ 6 h 31"/>
                      <a:gd name="T2" fmla="*/ 0 w 40"/>
                      <a:gd name="T3" fmla="*/ 25 h 31"/>
                      <a:gd name="T4" fmla="*/ 38 w 40"/>
                      <a:gd name="T5" fmla="*/ 6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0" h="31">
                        <a:moveTo>
                          <a:pt x="38" y="6"/>
                        </a:moveTo>
                        <a:cubicBezTo>
                          <a:pt x="22" y="0"/>
                          <a:pt x="0" y="5"/>
                          <a:pt x="0" y="25"/>
                        </a:cubicBezTo>
                        <a:cubicBezTo>
                          <a:pt x="15" y="31"/>
                          <a:pt x="40" y="26"/>
                          <a:pt x="38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5" name="íṣľïďê">
                    <a:extLst>
                      <a:ext uri="{FF2B5EF4-FFF2-40B4-BE49-F238E27FC236}">
                        <a16:creationId xmlns:a16="http://schemas.microsoft.com/office/drawing/2014/main" xmlns="" id="{476E945E-1865-4856-8A71-453EAAE3B2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71861" y="2039505"/>
                    <a:ext cx="628400" cy="307655"/>
                  </a:xfrm>
                  <a:custGeom>
                    <a:avLst/>
                    <a:gdLst>
                      <a:gd name="T0" fmla="*/ 299 w 441"/>
                      <a:gd name="T1" fmla="*/ 51 h 214"/>
                      <a:gd name="T2" fmla="*/ 292 w 441"/>
                      <a:gd name="T3" fmla="*/ 39 h 214"/>
                      <a:gd name="T4" fmla="*/ 242 w 441"/>
                      <a:gd name="T5" fmla="*/ 35 h 214"/>
                      <a:gd name="T6" fmla="*/ 217 w 441"/>
                      <a:gd name="T7" fmla="*/ 31 h 214"/>
                      <a:gd name="T8" fmla="*/ 161 w 441"/>
                      <a:gd name="T9" fmla="*/ 31 h 214"/>
                      <a:gd name="T10" fmla="*/ 131 w 441"/>
                      <a:gd name="T11" fmla="*/ 31 h 214"/>
                      <a:gd name="T12" fmla="*/ 79 w 441"/>
                      <a:gd name="T13" fmla="*/ 25 h 214"/>
                      <a:gd name="T14" fmla="*/ 66 w 441"/>
                      <a:gd name="T15" fmla="*/ 36 h 214"/>
                      <a:gd name="T16" fmla="*/ 63 w 441"/>
                      <a:gd name="T17" fmla="*/ 47 h 214"/>
                      <a:gd name="T18" fmla="*/ 58 w 441"/>
                      <a:gd name="T19" fmla="*/ 58 h 214"/>
                      <a:gd name="T20" fmla="*/ 52 w 441"/>
                      <a:gd name="T21" fmla="*/ 36 h 214"/>
                      <a:gd name="T22" fmla="*/ 11 w 441"/>
                      <a:gd name="T23" fmla="*/ 56 h 214"/>
                      <a:gd name="T24" fmla="*/ 12 w 441"/>
                      <a:gd name="T25" fmla="*/ 65 h 214"/>
                      <a:gd name="T26" fmla="*/ 8 w 441"/>
                      <a:gd name="T27" fmla="*/ 75 h 214"/>
                      <a:gd name="T28" fmla="*/ 44 w 441"/>
                      <a:gd name="T29" fmla="*/ 77 h 214"/>
                      <a:gd name="T30" fmla="*/ 125 w 441"/>
                      <a:gd name="T31" fmla="*/ 74 h 214"/>
                      <a:gd name="T32" fmla="*/ 153 w 441"/>
                      <a:gd name="T33" fmla="*/ 67 h 214"/>
                      <a:gd name="T34" fmla="*/ 201 w 441"/>
                      <a:gd name="T35" fmla="*/ 73 h 214"/>
                      <a:gd name="T36" fmla="*/ 205 w 441"/>
                      <a:gd name="T37" fmla="*/ 80 h 214"/>
                      <a:gd name="T38" fmla="*/ 215 w 441"/>
                      <a:gd name="T39" fmla="*/ 127 h 214"/>
                      <a:gd name="T40" fmla="*/ 177 w 441"/>
                      <a:gd name="T41" fmla="*/ 147 h 214"/>
                      <a:gd name="T42" fmla="*/ 208 w 441"/>
                      <a:gd name="T43" fmla="*/ 153 h 214"/>
                      <a:gd name="T44" fmla="*/ 255 w 441"/>
                      <a:gd name="T45" fmla="*/ 186 h 214"/>
                      <a:gd name="T46" fmla="*/ 355 w 441"/>
                      <a:gd name="T47" fmla="*/ 214 h 214"/>
                      <a:gd name="T48" fmla="*/ 356 w 441"/>
                      <a:gd name="T49" fmla="*/ 183 h 214"/>
                      <a:gd name="T50" fmla="*/ 375 w 441"/>
                      <a:gd name="T51" fmla="*/ 182 h 214"/>
                      <a:gd name="T52" fmla="*/ 366 w 441"/>
                      <a:gd name="T53" fmla="*/ 160 h 214"/>
                      <a:gd name="T54" fmla="*/ 321 w 441"/>
                      <a:gd name="T55" fmla="*/ 127 h 214"/>
                      <a:gd name="T56" fmla="*/ 328 w 441"/>
                      <a:gd name="T57" fmla="*/ 119 h 214"/>
                      <a:gd name="T58" fmla="*/ 399 w 441"/>
                      <a:gd name="T59" fmla="*/ 147 h 214"/>
                      <a:gd name="T60" fmla="*/ 420 w 441"/>
                      <a:gd name="T61" fmla="*/ 130 h 214"/>
                      <a:gd name="T62" fmla="*/ 425 w 441"/>
                      <a:gd name="T63" fmla="*/ 109 h 214"/>
                      <a:gd name="T64" fmla="*/ 378 w 441"/>
                      <a:gd name="T65" fmla="*/ 101 h 214"/>
                      <a:gd name="T66" fmla="*/ 317 w 441"/>
                      <a:gd name="T67" fmla="*/ 75 h 214"/>
                      <a:gd name="T68" fmla="*/ 320 w 441"/>
                      <a:gd name="T69" fmla="*/ 65 h 214"/>
                      <a:gd name="T70" fmla="*/ 334 w 441"/>
                      <a:gd name="T71" fmla="*/ 61 h 214"/>
                      <a:gd name="T72" fmla="*/ 322 w 441"/>
                      <a:gd name="T73" fmla="*/ 48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441" h="214">
                        <a:moveTo>
                          <a:pt x="322" y="48"/>
                        </a:moveTo>
                        <a:cubicBezTo>
                          <a:pt x="315" y="49"/>
                          <a:pt x="306" y="53"/>
                          <a:pt x="299" y="51"/>
                        </a:cubicBezTo>
                        <a:cubicBezTo>
                          <a:pt x="305" y="50"/>
                          <a:pt x="311" y="47"/>
                          <a:pt x="317" y="45"/>
                        </a:cubicBezTo>
                        <a:cubicBezTo>
                          <a:pt x="315" y="37"/>
                          <a:pt x="303" y="38"/>
                          <a:pt x="292" y="39"/>
                        </a:cubicBezTo>
                        <a:cubicBezTo>
                          <a:pt x="282" y="40"/>
                          <a:pt x="265" y="48"/>
                          <a:pt x="264" y="43"/>
                        </a:cubicBezTo>
                        <a:cubicBezTo>
                          <a:pt x="273" y="43"/>
                          <a:pt x="250" y="17"/>
                          <a:pt x="242" y="35"/>
                        </a:cubicBezTo>
                        <a:cubicBezTo>
                          <a:pt x="241" y="25"/>
                          <a:pt x="234" y="27"/>
                          <a:pt x="227" y="29"/>
                        </a:cubicBezTo>
                        <a:cubicBezTo>
                          <a:pt x="223" y="30"/>
                          <a:pt x="219" y="31"/>
                          <a:pt x="217" y="31"/>
                        </a:cubicBezTo>
                        <a:cubicBezTo>
                          <a:pt x="222" y="29"/>
                          <a:pt x="227" y="26"/>
                          <a:pt x="231" y="23"/>
                        </a:cubicBezTo>
                        <a:cubicBezTo>
                          <a:pt x="220" y="15"/>
                          <a:pt x="162" y="8"/>
                          <a:pt x="161" y="31"/>
                        </a:cubicBezTo>
                        <a:cubicBezTo>
                          <a:pt x="154" y="26"/>
                          <a:pt x="150" y="28"/>
                          <a:pt x="145" y="30"/>
                        </a:cubicBezTo>
                        <a:cubicBezTo>
                          <a:pt x="141" y="32"/>
                          <a:pt x="136" y="34"/>
                          <a:pt x="131" y="31"/>
                        </a:cubicBezTo>
                        <a:cubicBezTo>
                          <a:pt x="135" y="27"/>
                          <a:pt x="139" y="22"/>
                          <a:pt x="142" y="16"/>
                        </a:cubicBezTo>
                        <a:cubicBezTo>
                          <a:pt x="125" y="0"/>
                          <a:pt x="95" y="14"/>
                          <a:pt x="79" y="25"/>
                        </a:cubicBezTo>
                        <a:cubicBezTo>
                          <a:pt x="82" y="24"/>
                          <a:pt x="84" y="24"/>
                          <a:pt x="87" y="26"/>
                        </a:cubicBezTo>
                        <a:cubicBezTo>
                          <a:pt x="80" y="26"/>
                          <a:pt x="68" y="26"/>
                          <a:pt x="66" y="36"/>
                        </a:cubicBezTo>
                        <a:cubicBezTo>
                          <a:pt x="69" y="37"/>
                          <a:pt x="71" y="38"/>
                          <a:pt x="72" y="40"/>
                        </a:cubicBezTo>
                        <a:cubicBezTo>
                          <a:pt x="68" y="40"/>
                          <a:pt x="64" y="42"/>
                          <a:pt x="63" y="47"/>
                        </a:cubicBezTo>
                        <a:cubicBezTo>
                          <a:pt x="65" y="52"/>
                          <a:pt x="74" y="47"/>
                          <a:pt x="76" y="53"/>
                        </a:cubicBezTo>
                        <a:cubicBezTo>
                          <a:pt x="71" y="58"/>
                          <a:pt x="65" y="60"/>
                          <a:pt x="58" y="58"/>
                        </a:cubicBezTo>
                        <a:cubicBezTo>
                          <a:pt x="62" y="58"/>
                          <a:pt x="65" y="56"/>
                          <a:pt x="68" y="53"/>
                        </a:cubicBezTo>
                        <a:cubicBezTo>
                          <a:pt x="63" y="45"/>
                          <a:pt x="53" y="44"/>
                          <a:pt x="52" y="36"/>
                        </a:cubicBezTo>
                        <a:cubicBezTo>
                          <a:pt x="59" y="27"/>
                          <a:pt x="72" y="25"/>
                          <a:pt x="79" y="17"/>
                        </a:cubicBezTo>
                        <a:cubicBezTo>
                          <a:pt x="59" y="19"/>
                          <a:pt x="3" y="34"/>
                          <a:pt x="11" y="56"/>
                        </a:cubicBezTo>
                        <a:cubicBezTo>
                          <a:pt x="5" y="57"/>
                          <a:pt x="1" y="60"/>
                          <a:pt x="0" y="66"/>
                        </a:cubicBezTo>
                        <a:cubicBezTo>
                          <a:pt x="4" y="66"/>
                          <a:pt x="8" y="66"/>
                          <a:pt x="12" y="65"/>
                        </a:cubicBezTo>
                        <a:cubicBezTo>
                          <a:pt x="19" y="64"/>
                          <a:pt x="25" y="64"/>
                          <a:pt x="31" y="66"/>
                        </a:cubicBezTo>
                        <a:cubicBezTo>
                          <a:pt x="25" y="71"/>
                          <a:pt x="10" y="66"/>
                          <a:pt x="8" y="75"/>
                        </a:cubicBezTo>
                        <a:cubicBezTo>
                          <a:pt x="14" y="83"/>
                          <a:pt x="27" y="79"/>
                          <a:pt x="34" y="77"/>
                        </a:cubicBezTo>
                        <a:cubicBezTo>
                          <a:pt x="43" y="74"/>
                          <a:pt x="43" y="75"/>
                          <a:pt x="44" y="77"/>
                        </a:cubicBezTo>
                        <a:cubicBezTo>
                          <a:pt x="46" y="78"/>
                          <a:pt x="49" y="79"/>
                          <a:pt x="59" y="77"/>
                        </a:cubicBezTo>
                        <a:cubicBezTo>
                          <a:pt x="82" y="75"/>
                          <a:pt x="103" y="73"/>
                          <a:pt x="125" y="74"/>
                        </a:cubicBezTo>
                        <a:cubicBezTo>
                          <a:pt x="126" y="64"/>
                          <a:pt x="131" y="66"/>
                          <a:pt x="138" y="68"/>
                        </a:cubicBezTo>
                        <a:cubicBezTo>
                          <a:pt x="142" y="69"/>
                          <a:pt x="147" y="70"/>
                          <a:pt x="153" y="67"/>
                        </a:cubicBezTo>
                        <a:cubicBezTo>
                          <a:pt x="169" y="61"/>
                          <a:pt x="150" y="59"/>
                          <a:pt x="149" y="56"/>
                        </a:cubicBezTo>
                        <a:cubicBezTo>
                          <a:pt x="155" y="52"/>
                          <a:pt x="195" y="70"/>
                          <a:pt x="201" y="73"/>
                        </a:cubicBezTo>
                        <a:cubicBezTo>
                          <a:pt x="195" y="76"/>
                          <a:pt x="190" y="77"/>
                          <a:pt x="183" y="77"/>
                        </a:cubicBezTo>
                        <a:cubicBezTo>
                          <a:pt x="181" y="91"/>
                          <a:pt x="198" y="82"/>
                          <a:pt x="205" y="80"/>
                        </a:cubicBezTo>
                        <a:cubicBezTo>
                          <a:pt x="219" y="76"/>
                          <a:pt x="217" y="84"/>
                          <a:pt x="230" y="87"/>
                        </a:cubicBezTo>
                        <a:cubicBezTo>
                          <a:pt x="265" y="95"/>
                          <a:pt x="236" y="122"/>
                          <a:pt x="215" y="127"/>
                        </a:cubicBezTo>
                        <a:cubicBezTo>
                          <a:pt x="215" y="133"/>
                          <a:pt x="229" y="137"/>
                          <a:pt x="226" y="141"/>
                        </a:cubicBezTo>
                        <a:cubicBezTo>
                          <a:pt x="208" y="143"/>
                          <a:pt x="195" y="146"/>
                          <a:pt x="177" y="147"/>
                        </a:cubicBezTo>
                        <a:cubicBezTo>
                          <a:pt x="168" y="147"/>
                          <a:pt x="149" y="155"/>
                          <a:pt x="152" y="169"/>
                        </a:cubicBezTo>
                        <a:cubicBezTo>
                          <a:pt x="163" y="169"/>
                          <a:pt x="207" y="162"/>
                          <a:pt x="208" y="153"/>
                        </a:cubicBezTo>
                        <a:cubicBezTo>
                          <a:pt x="208" y="148"/>
                          <a:pt x="255" y="174"/>
                          <a:pt x="261" y="179"/>
                        </a:cubicBezTo>
                        <a:cubicBezTo>
                          <a:pt x="258" y="180"/>
                          <a:pt x="256" y="182"/>
                          <a:pt x="255" y="186"/>
                        </a:cubicBezTo>
                        <a:cubicBezTo>
                          <a:pt x="268" y="196"/>
                          <a:pt x="289" y="194"/>
                          <a:pt x="300" y="210"/>
                        </a:cubicBezTo>
                        <a:cubicBezTo>
                          <a:pt x="318" y="207"/>
                          <a:pt x="337" y="213"/>
                          <a:pt x="355" y="214"/>
                        </a:cubicBezTo>
                        <a:cubicBezTo>
                          <a:pt x="355" y="189"/>
                          <a:pt x="337" y="189"/>
                          <a:pt x="304" y="181"/>
                        </a:cubicBezTo>
                        <a:cubicBezTo>
                          <a:pt x="325" y="186"/>
                          <a:pt x="353" y="180"/>
                          <a:pt x="356" y="183"/>
                        </a:cubicBezTo>
                        <a:cubicBezTo>
                          <a:pt x="366" y="188"/>
                          <a:pt x="365" y="200"/>
                          <a:pt x="376" y="200"/>
                        </a:cubicBezTo>
                        <a:cubicBezTo>
                          <a:pt x="376" y="197"/>
                          <a:pt x="377" y="183"/>
                          <a:pt x="375" y="182"/>
                        </a:cubicBezTo>
                        <a:cubicBezTo>
                          <a:pt x="377" y="183"/>
                          <a:pt x="380" y="184"/>
                          <a:pt x="382" y="184"/>
                        </a:cubicBezTo>
                        <a:cubicBezTo>
                          <a:pt x="385" y="169"/>
                          <a:pt x="373" y="169"/>
                          <a:pt x="366" y="160"/>
                        </a:cubicBezTo>
                        <a:cubicBezTo>
                          <a:pt x="369" y="161"/>
                          <a:pt x="370" y="160"/>
                          <a:pt x="371" y="157"/>
                        </a:cubicBezTo>
                        <a:cubicBezTo>
                          <a:pt x="363" y="157"/>
                          <a:pt x="319" y="130"/>
                          <a:pt x="321" y="127"/>
                        </a:cubicBezTo>
                        <a:cubicBezTo>
                          <a:pt x="326" y="131"/>
                          <a:pt x="330" y="132"/>
                          <a:pt x="336" y="130"/>
                        </a:cubicBezTo>
                        <a:cubicBezTo>
                          <a:pt x="337" y="122"/>
                          <a:pt x="329" y="125"/>
                          <a:pt x="328" y="119"/>
                        </a:cubicBezTo>
                        <a:cubicBezTo>
                          <a:pt x="343" y="113"/>
                          <a:pt x="361" y="112"/>
                          <a:pt x="374" y="121"/>
                        </a:cubicBezTo>
                        <a:cubicBezTo>
                          <a:pt x="384" y="129"/>
                          <a:pt x="387" y="148"/>
                          <a:pt x="399" y="147"/>
                        </a:cubicBezTo>
                        <a:cubicBezTo>
                          <a:pt x="401" y="143"/>
                          <a:pt x="393" y="137"/>
                          <a:pt x="398" y="133"/>
                        </a:cubicBezTo>
                        <a:cubicBezTo>
                          <a:pt x="404" y="132"/>
                          <a:pt x="413" y="130"/>
                          <a:pt x="420" y="130"/>
                        </a:cubicBezTo>
                        <a:cubicBezTo>
                          <a:pt x="425" y="127"/>
                          <a:pt x="414" y="124"/>
                          <a:pt x="420" y="122"/>
                        </a:cubicBezTo>
                        <a:cubicBezTo>
                          <a:pt x="431" y="123"/>
                          <a:pt x="441" y="114"/>
                          <a:pt x="425" y="109"/>
                        </a:cubicBezTo>
                        <a:cubicBezTo>
                          <a:pt x="412" y="104"/>
                          <a:pt x="410" y="110"/>
                          <a:pt x="404" y="101"/>
                        </a:cubicBezTo>
                        <a:cubicBezTo>
                          <a:pt x="396" y="102"/>
                          <a:pt x="386" y="106"/>
                          <a:pt x="378" y="101"/>
                        </a:cubicBezTo>
                        <a:cubicBezTo>
                          <a:pt x="383" y="103"/>
                          <a:pt x="387" y="102"/>
                          <a:pt x="390" y="98"/>
                        </a:cubicBezTo>
                        <a:cubicBezTo>
                          <a:pt x="378" y="80"/>
                          <a:pt x="335" y="86"/>
                          <a:pt x="317" y="75"/>
                        </a:cubicBezTo>
                        <a:cubicBezTo>
                          <a:pt x="319" y="73"/>
                          <a:pt x="321" y="72"/>
                          <a:pt x="325" y="73"/>
                        </a:cubicBezTo>
                        <a:cubicBezTo>
                          <a:pt x="326" y="69"/>
                          <a:pt x="316" y="67"/>
                          <a:pt x="320" y="65"/>
                        </a:cubicBezTo>
                        <a:cubicBezTo>
                          <a:pt x="328" y="68"/>
                          <a:pt x="336" y="69"/>
                          <a:pt x="345" y="68"/>
                        </a:cubicBezTo>
                        <a:cubicBezTo>
                          <a:pt x="346" y="61"/>
                          <a:pt x="340" y="61"/>
                          <a:pt x="334" y="61"/>
                        </a:cubicBezTo>
                        <a:cubicBezTo>
                          <a:pt x="329" y="61"/>
                          <a:pt x="325" y="61"/>
                          <a:pt x="323" y="57"/>
                        </a:cubicBezTo>
                        <a:cubicBezTo>
                          <a:pt x="354" y="57"/>
                          <a:pt x="333" y="46"/>
                          <a:pt x="322" y="48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" name="ï$ḻíḓè">
                    <a:extLst>
                      <a:ext uri="{FF2B5EF4-FFF2-40B4-BE49-F238E27FC236}">
                        <a16:creationId xmlns:a16="http://schemas.microsoft.com/office/drawing/2014/main" xmlns="" id="{F0C7A845-57B1-464B-80C1-272795B11D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71861" y="2268608"/>
                    <a:ext cx="163646" cy="78550"/>
                  </a:xfrm>
                  <a:custGeom>
                    <a:avLst/>
                    <a:gdLst>
                      <a:gd name="T0" fmla="*/ 63 w 113"/>
                      <a:gd name="T1" fmla="*/ 32 h 56"/>
                      <a:gd name="T2" fmla="*/ 112 w 113"/>
                      <a:gd name="T3" fmla="*/ 32 h 56"/>
                      <a:gd name="T4" fmla="*/ 87 w 113"/>
                      <a:gd name="T5" fmla="*/ 28 h 56"/>
                      <a:gd name="T6" fmla="*/ 59 w 113"/>
                      <a:gd name="T7" fmla="*/ 19 h 56"/>
                      <a:gd name="T8" fmla="*/ 41 w 113"/>
                      <a:gd name="T9" fmla="*/ 11 h 56"/>
                      <a:gd name="T10" fmla="*/ 33 w 113"/>
                      <a:gd name="T11" fmla="*/ 0 h 56"/>
                      <a:gd name="T12" fmla="*/ 18 w 113"/>
                      <a:gd name="T13" fmla="*/ 25 h 56"/>
                      <a:gd name="T14" fmla="*/ 0 w 113"/>
                      <a:gd name="T15" fmla="*/ 51 h 56"/>
                      <a:gd name="T16" fmla="*/ 25 w 113"/>
                      <a:gd name="T17" fmla="*/ 46 h 56"/>
                      <a:gd name="T18" fmla="*/ 25 w 113"/>
                      <a:gd name="T19" fmla="*/ 56 h 56"/>
                      <a:gd name="T20" fmla="*/ 60 w 113"/>
                      <a:gd name="T21" fmla="*/ 41 h 56"/>
                      <a:gd name="T22" fmla="*/ 63 w 113"/>
                      <a:gd name="T23" fmla="*/ 32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13" h="56">
                        <a:moveTo>
                          <a:pt x="63" y="32"/>
                        </a:moveTo>
                        <a:cubicBezTo>
                          <a:pt x="70" y="32"/>
                          <a:pt x="113" y="56"/>
                          <a:pt x="112" y="32"/>
                        </a:cubicBezTo>
                        <a:cubicBezTo>
                          <a:pt x="104" y="28"/>
                          <a:pt x="96" y="27"/>
                          <a:pt x="87" y="28"/>
                        </a:cubicBezTo>
                        <a:cubicBezTo>
                          <a:pt x="91" y="14"/>
                          <a:pt x="69" y="24"/>
                          <a:pt x="59" y="19"/>
                        </a:cubicBezTo>
                        <a:cubicBezTo>
                          <a:pt x="36" y="10"/>
                          <a:pt x="57" y="13"/>
                          <a:pt x="41" y="11"/>
                        </a:cubicBezTo>
                        <a:cubicBezTo>
                          <a:pt x="41" y="5"/>
                          <a:pt x="39" y="1"/>
                          <a:pt x="33" y="0"/>
                        </a:cubicBezTo>
                        <a:cubicBezTo>
                          <a:pt x="29" y="9"/>
                          <a:pt x="21" y="15"/>
                          <a:pt x="18" y="25"/>
                        </a:cubicBezTo>
                        <a:cubicBezTo>
                          <a:pt x="14" y="41"/>
                          <a:pt x="7" y="36"/>
                          <a:pt x="0" y="51"/>
                        </a:cubicBezTo>
                        <a:cubicBezTo>
                          <a:pt x="8" y="52"/>
                          <a:pt x="17" y="44"/>
                          <a:pt x="25" y="46"/>
                        </a:cubicBezTo>
                        <a:cubicBezTo>
                          <a:pt x="24" y="49"/>
                          <a:pt x="24" y="52"/>
                          <a:pt x="25" y="56"/>
                        </a:cubicBezTo>
                        <a:cubicBezTo>
                          <a:pt x="39" y="55"/>
                          <a:pt x="46" y="42"/>
                          <a:pt x="60" y="41"/>
                        </a:cubicBezTo>
                        <a:cubicBezTo>
                          <a:pt x="64" y="38"/>
                          <a:pt x="57" y="32"/>
                          <a:pt x="63" y="3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7" name="îšḻiďé">
                    <a:extLst>
                      <a:ext uri="{FF2B5EF4-FFF2-40B4-BE49-F238E27FC236}">
                        <a16:creationId xmlns:a16="http://schemas.microsoft.com/office/drawing/2014/main" xmlns="" id="{9B1FE889-C11F-421E-A040-AD644F7AC9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76594" y="2222787"/>
                    <a:ext cx="104734" cy="72004"/>
                  </a:xfrm>
                  <a:custGeom>
                    <a:avLst/>
                    <a:gdLst>
                      <a:gd name="T0" fmla="*/ 73 w 74"/>
                      <a:gd name="T1" fmla="*/ 12 h 48"/>
                      <a:gd name="T2" fmla="*/ 52 w 74"/>
                      <a:gd name="T3" fmla="*/ 14 h 48"/>
                      <a:gd name="T4" fmla="*/ 73 w 74"/>
                      <a:gd name="T5" fmla="*/ 0 h 48"/>
                      <a:gd name="T6" fmla="*/ 26 w 74"/>
                      <a:gd name="T7" fmla="*/ 20 h 48"/>
                      <a:gd name="T8" fmla="*/ 32 w 74"/>
                      <a:gd name="T9" fmla="*/ 22 h 48"/>
                      <a:gd name="T10" fmla="*/ 0 w 74"/>
                      <a:gd name="T11" fmla="*/ 40 h 48"/>
                      <a:gd name="T12" fmla="*/ 73 w 74"/>
                      <a:gd name="T13" fmla="*/ 12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4" h="48">
                        <a:moveTo>
                          <a:pt x="73" y="12"/>
                        </a:moveTo>
                        <a:cubicBezTo>
                          <a:pt x="67" y="11"/>
                          <a:pt x="57" y="17"/>
                          <a:pt x="52" y="14"/>
                        </a:cubicBezTo>
                        <a:cubicBezTo>
                          <a:pt x="61" y="11"/>
                          <a:pt x="67" y="6"/>
                          <a:pt x="73" y="0"/>
                        </a:cubicBezTo>
                        <a:cubicBezTo>
                          <a:pt x="60" y="0"/>
                          <a:pt x="34" y="11"/>
                          <a:pt x="26" y="20"/>
                        </a:cubicBezTo>
                        <a:cubicBezTo>
                          <a:pt x="28" y="20"/>
                          <a:pt x="30" y="20"/>
                          <a:pt x="32" y="22"/>
                        </a:cubicBezTo>
                        <a:cubicBezTo>
                          <a:pt x="24" y="24"/>
                          <a:pt x="5" y="34"/>
                          <a:pt x="0" y="40"/>
                        </a:cubicBezTo>
                        <a:cubicBezTo>
                          <a:pt x="14" y="48"/>
                          <a:pt x="74" y="39"/>
                          <a:pt x="7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8" name="isḷiḓé">
                    <a:extLst>
                      <a:ext uri="{FF2B5EF4-FFF2-40B4-BE49-F238E27FC236}">
                        <a16:creationId xmlns:a16="http://schemas.microsoft.com/office/drawing/2014/main" xmlns="" id="{FD360794-D311-424E-A479-B02D690C8F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06402" y="2039505"/>
                    <a:ext cx="52367" cy="19637"/>
                  </a:xfrm>
                  <a:custGeom>
                    <a:avLst/>
                    <a:gdLst>
                      <a:gd name="T0" fmla="*/ 0 w 35"/>
                      <a:gd name="T1" fmla="*/ 14 h 14"/>
                      <a:gd name="T2" fmla="*/ 35 w 35"/>
                      <a:gd name="T3" fmla="*/ 0 h 14"/>
                      <a:gd name="T4" fmla="*/ 0 w 35"/>
                      <a:gd name="T5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5" h="14">
                        <a:moveTo>
                          <a:pt x="0" y="14"/>
                        </a:moveTo>
                        <a:cubicBezTo>
                          <a:pt x="14" y="12"/>
                          <a:pt x="25" y="6"/>
                          <a:pt x="35" y="0"/>
                        </a:cubicBezTo>
                        <a:cubicBezTo>
                          <a:pt x="22" y="3"/>
                          <a:pt x="9" y="7"/>
                          <a:pt x="0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9" name="íṧlîḍe">
                    <a:extLst>
                      <a:ext uri="{FF2B5EF4-FFF2-40B4-BE49-F238E27FC236}">
                        <a16:creationId xmlns:a16="http://schemas.microsoft.com/office/drawing/2014/main" xmlns="" id="{B16FB99B-3142-403E-BD7B-5CCE151EB8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88577" y="2209696"/>
                    <a:ext cx="65458" cy="32730"/>
                  </a:xfrm>
                  <a:custGeom>
                    <a:avLst/>
                    <a:gdLst>
                      <a:gd name="T0" fmla="*/ 49 w 49"/>
                      <a:gd name="T1" fmla="*/ 8 h 26"/>
                      <a:gd name="T2" fmla="*/ 22 w 49"/>
                      <a:gd name="T3" fmla="*/ 0 h 26"/>
                      <a:gd name="T4" fmla="*/ 0 w 49"/>
                      <a:gd name="T5" fmla="*/ 23 h 26"/>
                      <a:gd name="T6" fmla="*/ 49 w 49"/>
                      <a:gd name="T7" fmla="*/ 8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9" h="26">
                        <a:moveTo>
                          <a:pt x="49" y="8"/>
                        </a:moveTo>
                        <a:cubicBezTo>
                          <a:pt x="43" y="9"/>
                          <a:pt x="29" y="1"/>
                          <a:pt x="22" y="0"/>
                        </a:cubicBezTo>
                        <a:cubicBezTo>
                          <a:pt x="17" y="5"/>
                          <a:pt x="2" y="17"/>
                          <a:pt x="0" y="23"/>
                        </a:cubicBezTo>
                        <a:cubicBezTo>
                          <a:pt x="17" y="21"/>
                          <a:pt x="37" y="26"/>
                          <a:pt x="4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0" name="îṩ1îďe">
                    <a:extLst>
                      <a:ext uri="{FF2B5EF4-FFF2-40B4-BE49-F238E27FC236}">
                        <a16:creationId xmlns:a16="http://schemas.microsoft.com/office/drawing/2014/main" xmlns="" id="{8697B622-7FA6-4F85-BED7-4B8BC74643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96232" y="1974045"/>
                    <a:ext cx="6546" cy="0"/>
                  </a:xfrm>
                  <a:custGeom>
                    <a:avLst/>
                    <a:gdLst>
                      <a:gd name="T0" fmla="*/ 0 w 4"/>
                      <a:gd name="T1" fmla="*/ 2 h 2"/>
                      <a:gd name="T2" fmla="*/ 4 w 4"/>
                      <a:gd name="T3" fmla="*/ 0 h 2"/>
                      <a:gd name="T4" fmla="*/ 0 w 4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2">
                        <a:moveTo>
                          <a:pt x="0" y="2"/>
                        </a:moveTo>
                        <a:cubicBezTo>
                          <a:pt x="2" y="1"/>
                          <a:pt x="3" y="1"/>
                          <a:pt x="4" y="0"/>
                        </a:cubicBezTo>
                        <a:cubicBezTo>
                          <a:pt x="2" y="1"/>
                          <a:pt x="1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1" name="iṡḻîdê">
                    <a:extLst>
                      <a:ext uri="{FF2B5EF4-FFF2-40B4-BE49-F238E27FC236}">
                        <a16:creationId xmlns:a16="http://schemas.microsoft.com/office/drawing/2014/main" xmlns="" id="{B8932696-B671-4566-A9FD-0F42C8EB74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06402" y="2072233"/>
                    <a:ext cx="52367" cy="19637"/>
                  </a:xfrm>
                  <a:custGeom>
                    <a:avLst/>
                    <a:gdLst>
                      <a:gd name="T0" fmla="*/ 0 w 37"/>
                      <a:gd name="T1" fmla="*/ 13 h 18"/>
                      <a:gd name="T2" fmla="*/ 34 w 37"/>
                      <a:gd name="T3" fmla="*/ 0 h 18"/>
                      <a:gd name="T4" fmla="*/ 0 w 37"/>
                      <a:gd name="T5" fmla="*/ 13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7" h="18">
                        <a:moveTo>
                          <a:pt x="0" y="13"/>
                        </a:moveTo>
                        <a:cubicBezTo>
                          <a:pt x="9" y="18"/>
                          <a:pt x="37" y="2"/>
                          <a:pt x="34" y="0"/>
                        </a:cubicBezTo>
                        <a:cubicBezTo>
                          <a:pt x="23" y="5"/>
                          <a:pt x="10" y="5"/>
                          <a:pt x="0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2" name="iṥḻíḋé">
                    <a:extLst>
                      <a:ext uri="{FF2B5EF4-FFF2-40B4-BE49-F238E27FC236}">
                        <a16:creationId xmlns:a16="http://schemas.microsoft.com/office/drawing/2014/main" xmlns="" id="{9AD6A388-15C4-4C03-AE9C-2788C10221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93310" y="2072233"/>
                    <a:ext cx="91641" cy="65458"/>
                  </a:xfrm>
                  <a:custGeom>
                    <a:avLst/>
                    <a:gdLst>
                      <a:gd name="T0" fmla="*/ 0 w 66"/>
                      <a:gd name="T1" fmla="*/ 40 h 46"/>
                      <a:gd name="T2" fmla="*/ 53 w 66"/>
                      <a:gd name="T3" fmla="*/ 11 h 46"/>
                      <a:gd name="T4" fmla="*/ 0 w 66"/>
                      <a:gd name="T5" fmla="*/ 4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6" h="46">
                        <a:moveTo>
                          <a:pt x="0" y="40"/>
                        </a:moveTo>
                        <a:cubicBezTo>
                          <a:pt x="11" y="46"/>
                          <a:pt x="22" y="38"/>
                          <a:pt x="53" y="11"/>
                        </a:cubicBezTo>
                        <a:cubicBezTo>
                          <a:pt x="66" y="0"/>
                          <a:pt x="17" y="24"/>
                          <a:pt x="0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3" name="ïŝ1íḑè">
                    <a:extLst>
                      <a:ext uri="{FF2B5EF4-FFF2-40B4-BE49-F238E27FC236}">
                        <a16:creationId xmlns:a16="http://schemas.microsoft.com/office/drawing/2014/main" xmlns="" id="{3280F131-6E74-4BE8-AED9-A26918D73B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4398" y="2065688"/>
                    <a:ext cx="52367" cy="26183"/>
                  </a:xfrm>
                  <a:custGeom>
                    <a:avLst/>
                    <a:gdLst>
                      <a:gd name="T0" fmla="*/ 38 w 38"/>
                      <a:gd name="T1" fmla="*/ 2 h 17"/>
                      <a:gd name="T2" fmla="*/ 0 w 38"/>
                      <a:gd name="T3" fmla="*/ 9 h 17"/>
                      <a:gd name="T4" fmla="*/ 38 w 38"/>
                      <a:gd name="T5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8" h="17">
                        <a:moveTo>
                          <a:pt x="38" y="2"/>
                        </a:moveTo>
                        <a:cubicBezTo>
                          <a:pt x="34" y="0"/>
                          <a:pt x="0" y="6"/>
                          <a:pt x="0" y="9"/>
                        </a:cubicBezTo>
                        <a:cubicBezTo>
                          <a:pt x="9" y="8"/>
                          <a:pt x="36" y="17"/>
                          <a:pt x="38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4" name="îśḻïḍe">
                    <a:extLst>
                      <a:ext uri="{FF2B5EF4-FFF2-40B4-BE49-F238E27FC236}">
                        <a16:creationId xmlns:a16="http://schemas.microsoft.com/office/drawing/2014/main" xmlns="" id="{0E185881-49B8-421F-9401-D09CE3814A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62394" y="2150783"/>
                    <a:ext cx="58913" cy="45821"/>
                  </a:xfrm>
                  <a:custGeom>
                    <a:avLst/>
                    <a:gdLst>
                      <a:gd name="T0" fmla="*/ 8 w 42"/>
                      <a:gd name="T1" fmla="*/ 24 h 30"/>
                      <a:gd name="T2" fmla="*/ 2 w 42"/>
                      <a:gd name="T3" fmla="*/ 30 h 30"/>
                      <a:gd name="T4" fmla="*/ 42 w 42"/>
                      <a:gd name="T5" fmla="*/ 3 h 30"/>
                      <a:gd name="T6" fmla="*/ 8 w 42"/>
                      <a:gd name="T7" fmla="*/ 24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2" h="30">
                        <a:moveTo>
                          <a:pt x="8" y="24"/>
                        </a:moveTo>
                        <a:cubicBezTo>
                          <a:pt x="6" y="25"/>
                          <a:pt x="4" y="28"/>
                          <a:pt x="2" y="30"/>
                        </a:cubicBezTo>
                        <a:cubicBezTo>
                          <a:pt x="16" y="29"/>
                          <a:pt x="39" y="18"/>
                          <a:pt x="42" y="3"/>
                        </a:cubicBezTo>
                        <a:cubicBezTo>
                          <a:pt x="21" y="0"/>
                          <a:pt x="0" y="23"/>
                          <a:pt x="8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5" name="î$ḷîḑe">
                    <a:extLst>
                      <a:ext uri="{FF2B5EF4-FFF2-40B4-BE49-F238E27FC236}">
                        <a16:creationId xmlns:a16="http://schemas.microsoft.com/office/drawing/2014/main" xmlns="" id="{87BEADF5-DF9B-4D2D-9787-C21053D3E9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46081" y="2674451"/>
                    <a:ext cx="183283" cy="157101"/>
                  </a:xfrm>
                  <a:custGeom>
                    <a:avLst/>
                    <a:gdLst>
                      <a:gd name="T0" fmla="*/ 62 w 128"/>
                      <a:gd name="T1" fmla="*/ 0 h 110"/>
                      <a:gd name="T2" fmla="*/ 56 w 128"/>
                      <a:gd name="T3" fmla="*/ 1 h 110"/>
                      <a:gd name="T4" fmla="*/ 32 w 128"/>
                      <a:gd name="T5" fmla="*/ 25 h 110"/>
                      <a:gd name="T6" fmla="*/ 17 w 128"/>
                      <a:gd name="T7" fmla="*/ 54 h 110"/>
                      <a:gd name="T8" fmla="*/ 16 w 128"/>
                      <a:gd name="T9" fmla="*/ 56 h 110"/>
                      <a:gd name="T10" fmla="*/ 14 w 128"/>
                      <a:gd name="T11" fmla="*/ 69 h 110"/>
                      <a:gd name="T12" fmla="*/ 1 w 128"/>
                      <a:gd name="T13" fmla="*/ 78 h 110"/>
                      <a:gd name="T14" fmla="*/ 0 w 128"/>
                      <a:gd name="T15" fmla="*/ 82 h 110"/>
                      <a:gd name="T16" fmla="*/ 11 w 128"/>
                      <a:gd name="T17" fmla="*/ 88 h 110"/>
                      <a:gd name="T18" fmla="*/ 16 w 128"/>
                      <a:gd name="T19" fmla="*/ 88 h 110"/>
                      <a:gd name="T20" fmla="*/ 21 w 128"/>
                      <a:gd name="T21" fmla="*/ 88 h 110"/>
                      <a:gd name="T22" fmla="*/ 26 w 128"/>
                      <a:gd name="T23" fmla="*/ 88 h 110"/>
                      <a:gd name="T24" fmla="*/ 27 w 128"/>
                      <a:gd name="T25" fmla="*/ 88 h 110"/>
                      <a:gd name="T26" fmla="*/ 32 w 128"/>
                      <a:gd name="T27" fmla="*/ 88 h 110"/>
                      <a:gd name="T28" fmla="*/ 46 w 128"/>
                      <a:gd name="T29" fmla="*/ 88 h 110"/>
                      <a:gd name="T30" fmla="*/ 62 w 128"/>
                      <a:gd name="T31" fmla="*/ 88 h 110"/>
                      <a:gd name="T32" fmla="*/ 72 w 128"/>
                      <a:gd name="T33" fmla="*/ 88 h 110"/>
                      <a:gd name="T34" fmla="*/ 78 w 128"/>
                      <a:gd name="T35" fmla="*/ 89 h 110"/>
                      <a:gd name="T36" fmla="*/ 75 w 128"/>
                      <a:gd name="T37" fmla="*/ 90 h 110"/>
                      <a:gd name="T38" fmla="*/ 62 w 128"/>
                      <a:gd name="T39" fmla="*/ 102 h 110"/>
                      <a:gd name="T40" fmla="*/ 69 w 128"/>
                      <a:gd name="T41" fmla="*/ 104 h 110"/>
                      <a:gd name="T42" fmla="*/ 82 w 128"/>
                      <a:gd name="T43" fmla="*/ 97 h 110"/>
                      <a:gd name="T44" fmla="*/ 84 w 128"/>
                      <a:gd name="T45" fmla="*/ 96 h 110"/>
                      <a:gd name="T46" fmla="*/ 96 w 128"/>
                      <a:gd name="T47" fmla="*/ 90 h 110"/>
                      <a:gd name="T48" fmla="*/ 98 w 128"/>
                      <a:gd name="T49" fmla="*/ 91 h 110"/>
                      <a:gd name="T50" fmla="*/ 110 w 128"/>
                      <a:gd name="T51" fmla="*/ 109 h 110"/>
                      <a:gd name="T52" fmla="*/ 115 w 128"/>
                      <a:gd name="T53" fmla="*/ 110 h 110"/>
                      <a:gd name="T54" fmla="*/ 123 w 128"/>
                      <a:gd name="T55" fmla="*/ 97 h 110"/>
                      <a:gd name="T56" fmla="*/ 105 w 128"/>
                      <a:gd name="T57" fmla="*/ 81 h 110"/>
                      <a:gd name="T58" fmla="*/ 110 w 128"/>
                      <a:gd name="T59" fmla="*/ 74 h 110"/>
                      <a:gd name="T60" fmla="*/ 116 w 128"/>
                      <a:gd name="T61" fmla="*/ 65 h 110"/>
                      <a:gd name="T62" fmla="*/ 112 w 128"/>
                      <a:gd name="T63" fmla="*/ 64 h 110"/>
                      <a:gd name="T64" fmla="*/ 108 w 128"/>
                      <a:gd name="T65" fmla="*/ 66 h 110"/>
                      <a:gd name="T66" fmla="*/ 103 w 128"/>
                      <a:gd name="T67" fmla="*/ 67 h 110"/>
                      <a:gd name="T68" fmla="*/ 101 w 128"/>
                      <a:gd name="T69" fmla="*/ 67 h 110"/>
                      <a:gd name="T70" fmla="*/ 99 w 128"/>
                      <a:gd name="T71" fmla="*/ 47 h 110"/>
                      <a:gd name="T72" fmla="*/ 93 w 128"/>
                      <a:gd name="T73" fmla="*/ 46 h 110"/>
                      <a:gd name="T74" fmla="*/ 85 w 128"/>
                      <a:gd name="T75" fmla="*/ 47 h 110"/>
                      <a:gd name="T76" fmla="*/ 78 w 128"/>
                      <a:gd name="T77" fmla="*/ 48 h 110"/>
                      <a:gd name="T78" fmla="*/ 65 w 128"/>
                      <a:gd name="T79" fmla="*/ 42 h 110"/>
                      <a:gd name="T80" fmla="*/ 53 w 128"/>
                      <a:gd name="T81" fmla="*/ 35 h 110"/>
                      <a:gd name="T82" fmla="*/ 51 w 128"/>
                      <a:gd name="T83" fmla="*/ 35 h 110"/>
                      <a:gd name="T84" fmla="*/ 70 w 128"/>
                      <a:gd name="T85" fmla="*/ 9 h 110"/>
                      <a:gd name="T86" fmla="*/ 73 w 128"/>
                      <a:gd name="T87" fmla="*/ 2 h 110"/>
                      <a:gd name="T88" fmla="*/ 62 w 128"/>
                      <a:gd name="T89" fmla="*/ 0 h 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28" h="110">
                        <a:moveTo>
                          <a:pt x="62" y="0"/>
                        </a:moveTo>
                        <a:cubicBezTo>
                          <a:pt x="60" y="0"/>
                          <a:pt x="58" y="1"/>
                          <a:pt x="56" y="1"/>
                        </a:cubicBezTo>
                        <a:cubicBezTo>
                          <a:pt x="44" y="3"/>
                          <a:pt x="38" y="14"/>
                          <a:pt x="32" y="25"/>
                        </a:cubicBezTo>
                        <a:cubicBezTo>
                          <a:pt x="27" y="36"/>
                          <a:pt x="23" y="48"/>
                          <a:pt x="17" y="54"/>
                        </a:cubicBezTo>
                        <a:cubicBezTo>
                          <a:pt x="17" y="55"/>
                          <a:pt x="16" y="55"/>
                          <a:pt x="16" y="56"/>
                        </a:cubicBezTo>
                        <a:cubicBezTo>
                          <a:pt x="11" y="59"/>
                          <a:pt x="11" y="64"/>
                          <a:pt x="14" y="69"/>
                        </a:cubicBezTo>
                        <a:cubicBezTo>
                          <a:pt x="8" y="69"/>
                          <a:pt x="4" y="72"/>
                          <a:pt x="1" y="78"/>
                        </a:cubicBezTo>
                        <a:cubicBezTo>
                          <a:pt x="0" y="79"/>
                          <a:pt x="0" y="81"/>
                          <a:pt x="0" y="82"/>
                        </a:cubicBezTo>
                        <a:cubicBezTo>
                          <a:pt x="1" y="86"/>
                          <a:pt x="5" y="88"/>
                          <a:pt x="11" y="88"/>
                        </a:cubicBezTo>
                        <a:cubicBezTo>
                          <a:pt x="12" y="88"/>
                          <a:pt x="14" y="88"/>
                          <a:pt x="16" y="88"/>
                        </a:cubicBezTo>
                        <a:cubicBezTo>
                          <a:pt x="18" y="88"/>
                          <a:pt x="20" y="88"/>
                          <a:pt x="21" y="88"/>
                        </a:cubicBezTo>
                        <a:cubicBezTo>
                          <a:pt x="23" y="88"/>
                          <a:pt x="25" y="88"/>
                          <a:pt x="26" y="88"/>
                        </a:cubicBezTo>
                        <a:cubicBezTo>
                          <a:pt x="26" y="88"/>
                          <a:pt x="27" y="88"/>
                          <a:pt x="27" y="88"/>
                        </a:cubicBezTo>
                        <a:cubicBezTo>
                          <a:pt x="28" y="88"/>
                          <a:pt x="30" y="88"/>
                          <a:pt x="32" y="88"/>
                        </a:cubicBezTo>
                        <a:cubicBezTo>
                          <a:pt x="35" y="88"/>
                          <a:pt x="40" y="88"/>
                          <a:pt x="46" y="88"/>
                        </a:cubicBezTo>
                        <a:cubicBezTo>
                          <a:pt x="51" y="88"/>
                          <a:pt x="57" y="88"/>
                          <a:pt x="62" y="88"/>
                        </a:cubicBezTo>
                        <a:cubicBezTo>
                          <a:pt x="66" y="88"/>
                          <a:pt x="69" y="88"/>
                          <a:pt x="72" y="88"/>
                        </a:cubicBezTo>
                        <a:cubicBezTo>
                          <a:pt x="75" y="88"/>
                          <a:pt x="78" y="89"/>
                          <a:pt x="78" y="89"/>
                        </a:cubicBezTo>
                        <a:cubicBezTo>
                          <a:pt x="77" y="89"/>
                          <a:pt x="76" y="90"/>
                          <a:pt x="75" y="90"/>
                        </a:cubicBezTo>
                        <a:cubicBezTo>
                          <a:pt x="70" y="93"/>
                          <a:pt x="65" y="97"/>
                          <a:pt x="62" y="102"/>
                        </a:cubicBezTo>
                        <a:cubicBezTo>
                          <a:pt x="65" y="103"/>
                          <a:pt x="67" y="104"/>
                          <a:pt x="69" y="104"/>
                        </a:cubicBezTo>
                        <a:cubicBezTo>
                          <a:pt x="74" y="104"/>
                          <a:pt x="79" y="100"/>
                          <a:pt x="82" y="97"/>
                        </a:cubicBezTo>
                        <a:cubicBezTo>
                          <a:pt x="83" y="97"/>
                          <a:pt x="83" y="96"/>
                          <a:pt x="84" y="96"/>
                        </a:cubicBezTo>
                        <a:cubicBezTo>
                          <a:pt x="87" y="93"/>
                          <a:pt x="91" y="90"/>
                          <a:pt x="96" y="90"/>
                        </a:cubicBezTo>
                        <a:cubicBezTo>
                          <a:pt x="96" y="90"/>
                          <a:pt x="97" y="90"/>
                          <a:pt x="98" y="91"/>
                        </a:cubicBezTo>
                        <a:cubicBezTo>
                          <a:pt x="97" y="104"/>
                          <a:pt x="94" y="104"/>
                          <a:pt x="110" y="109"/>
                        </a:cubicBezTo>
                        <a:cubicBezTo>
                          <a:pt x="112" y="110"/>
                          <a:pt x="114" y="110"/>
                          <a:pt x="115" y="110"/>
                        </a:cubicBezTo>
                        <a:cubicBezTo>
                          <a:pt x="121" y="110"/>
                          <a:pt x="121" y="104"/>
                          <a:pt x="123" y="97"/>
                        </a:cubicBezTo>
                        <a:cubicBezTo>
                          <a:pt x="128" y="82"/>
                          <a:pt x="108" y="85"/>
                          <a:pt x="105" y="81"/>
                        </a:cubicBezTo>
                        <a:cubicBezTo>
                          <a:pt x="104" y="77"/>
                          <a:pt x="107" y="75"/>
                          <a:pt x="110" y="74"/>
                        </a:cubicBezTo>
                        <a:cubicBezTo>
                          <a:pt x="113" y="73"/>
                          <a:pt x="117" y="71"/>
                          <a:pt x="116" y="65"/>
                        </a:cubicBezTo>
                        <a:cubicBezTo>
                          <a:pt x="114" y="64"/>
                          <a:pt x="113" y="64"/>
                          <a:pt x="112" y="64"/>
                        </a:cubicBezTo>
                        <a:cubicBezTo>
                          <a:pt x="111" y="64"/>
                          <a:pt x="109" y="65"/>
                          <a:pt x="108" y="66"/>
                        </a:cubicBezTo>
                        <a:cubicBezTo>
                          <a:pt x="106" y="66"/>
                          <a:pt x="104" y="67"/>
                          <a:pt x="103" y="67"/>
                        </a:cubicBezTo>
                        <a:cubicBezTo>
                          <a:pt x="102" y="67"/>
                          <a:pt x="102" y="67"/>
                          <a:pt x="101" y="67"/>
                        </a:cubicBezTo>
                        <a:cubicBezTo>
                          <a:pt x="102" y="59"/>
                          <a:pt x="114" y="50"/>
                          <a:pt x="99" y="47"/>
                        </a:cubicBezTo>
                        <a:cubicBezTo>
                          <a:pt x="97" y="46"/>
                          <a:pt x="95" y="46"/>
                          <a:pt x="93" y="46"/>
                        </a:cubicBezTo>
                        <a:cubicBezTo>
                          <a:pt x="90" y="46"/>
                          <a:pt x="87" y="46"/>
                          <a:pt x="85" y="47"/>
                        </a:cubicBezTo>
                        <a:cubicBezTo>
                          <a:pt x="83" y="47"/>
                          <a:pt x="80" y="48"/>
                          <a:pt x="78" y="48"/>
                        </a:cubicBezTo>
                        <a:cubicBezTo>
                          <a:pt x="74" y="48"/>
                          <a:pt x="70" y="46"/>
                          <a:pt x="65" y="42"/>
                        </a:cubicBezTo>
                        <a:cubicBezTo>
                          <a:pt x="83" y="36"/>
                          <a:pt x="60" y="35"/>
                          <a:pt x="53" y="35"/>
                        </a:cubicBezTo>
                        <a:cubicBezTo>
                          <a:pt x="52" y="35"/>
                          <a:pt x="51" y="35"/>
                          <a:pt x="51" y="35"/>
                        </a:cubicBezTo>
                        <a:cubicBezTo>
                          <a:pt x="55" y="29"/>
                          <a:pt x="65" y="17"/>
                          <a:pt x="70" y="9"/>
                        </a:cubicBezTo>
                        <a:cubicBezTo>
                          <a:pt x="72" y="6"/>
                          <a:pt x="73" y="4"/>
                          <a:pt x="73" y="2"/>
                        </a:cubicBezTo>
                        <a:cubicBezTo>
                          <a:pt x="69" y="1"/>
                          <a:pt x="65" y="0"/>
                          <a:pt x="62" y="0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sp>
            <p:nvSpPr>
              <p:cNvPr id="28" name="iSḻïḓè">
                <a:extLst>
                  <a:ext uri="{FF2B5EF4-FFF2-40B4-BE49-F238E27FC236}">
                    <a16:creationId xmlns:a16="http://schemas.microsoft.com/office/drawing/2014/main" xmlns="" id="{DE73A78A-A29D-4C23-B585-652DB109999C}"/>
                  </a:ext>
                </a:extLst>
              </p:cNvPr>
              <p:cNvSpPr/>
              <p:nvPr/>
            </p:nvSpPr>
            <p:spPr>
              <a:xfrm>
                <a:off x="6336623" y="1844824"/>
                <a:ext cx="2983871" cy="2983870"/>
              </a:xfrm>
              <a:prstGeom prst="arc">
                <a:avLst>
                  <a:gd name="adj1" fmla="val 16124419"/>
                  <a:gd name="adj2" fmla="val 9280618"/>
                </a:avLst>
              </a:prstGeom>
              <a:ln w="111125" cap="rnd">
                <a:solidFill>
                  <a:schemeClr val="accent1"/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8" name="îṥ1ïďe">
              <a:extLst>
                <a:ext uri="{FF2B5EF4-FFF2-40B4-BE49-F238E27FC236}">
                  <a16:creationId xmlns:a16="http://schemas.microsoft.com/office/drawing/2014/main" xmlns="" id="{497C3B64-CAD4-48A0-8550-0E3B5280C259}"/>
                </a:ext>
              </a:extLst>
            </p:cNvPr>
            <p:cNvSpPr txBox="1"/>
            <p:nvPr/>
          </p:nvSpPr>
          <p:spPr>
            <a:xfrm>
              <a:off x="5821773" y="4500475"/>
              <a:ext cx="904415" cy="523220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/>
              <a:r>
                <a:rPr lang="en-US" altLang="zh-CN" b="1" dirty="0"/>
                <a:t>Text</a:t>
              </a:r>
              <a:endParaRPr lang="id-ID" sz="2000" b="1" dirty="0"/>
            </a:p>
          </p:txBody>
        </p:sp>
        <p:sp>
          <p:nvSpPr>
            <p:cNvPr id="9" name="îSļîḓé">
              <a:extLst>
                <a:ext uri="{FF2B5EF4-FFF2-40B4-BE49-F238E27FC236}">
                  <a16:creationId xmlns:a16="http://schemas.microsoft.com/office/drawing/2014/main" xmlns="" id="{CFF3A16F-F9CC-4ABF-A3A7-F6D835E652B1}"/>
                </a:ext>
              </a:extLst>
            </p:cNvPr>
            <p:cNvSpPr/>
            <p:nvPr/>
          </p:nvSpPr>
          <p:spPr>
            <a:xfrm>
              <a:off x="673101" y="2118550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0" name="iśḻîdé">
              <a:extLst>
                <a:ext uri="{FF2B5EF4-FFF2-40B4-BE49-F238E27FC236}">
                  <a16:creationId xmlns:a16="http://schemas.microsoft.com/office/drawing/2014/main" xmlns="" id="{BEC37B42-B1AB-4777-BA1F-6FAE74B2A181}"/>
                </a:ext>
              </a:extLst>
            </p:cNvPr>
            <p:cNvSpPr/>
            <p:nvPr/>
          </p:nvSpPr>
          <p:spPr bwMode="auto">
            <a:xfrm>
              <a:off x="835567" y="2288527"/>
              <a:ext cx="392452" cy="37743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</p:sp>
        <p:grpSp>
          <p:nvGrpSpPr>
            <p:cNvPr id="11" name="îṡlîḍe">
              <a:extLst>
                <a:ext uri="{FF2B5EF4-FFF2-40B4-BE49-F238E27FC236}">
                  <a16:creationId xmlns:a16="http://schemas.microsoft.com/office/drawing/2014/main" xmlns="" id="{0BC33D75-ABD3-45A0-98CE-DC6E1CA5B4F2}"/>
                </a:ext>
              </a:extLst>
            </p:cNvPr>
            <p:cNvGrpSpPr/>
            <p:nvPr/>
          </p:nvGrpSpPr>
          <p:grpSpPr>
            <a:xfrm>
              <a:off x="1588484" y="2089644"/>
              <a:ext cx="3858444" cy="775197"/>
              <a:chOff x="5130801" y="2820874"/>
              <a:chExt cx="3632195" cy="775197"/>
            </a:xfrm>
          </p:grpSpPr>
          <p:sp>
            <p:nvSpPr>
              <p:cNvPr id="24" name="iṡḻîďê">
                <a:extLst>
                  <a:ext uri="{FF2B5EF4-FFF2-40B4-BE49-F238E27FC236}">
                    <a16:creationId xmlns:a16="http://schemas.microsoft.com/office/drawing/2014/main" xmlns="" id="{DBB80A37-CB8B-4F69-A65F-40BE8C3E51C6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5" name="iṥ1ïḋè">
                <a:extLst>
                  <a:ext uri="{FF2B5EF4-FFF2-40B4-BE49-F238E27FC236}">
                    <a16:creationId xmlns:a16="http://schemas.microsoft.com/office/drawing/2014/main" xmlns="" id="{0B9F68BE-8AD5-481B-9A91-CC7E0405F9E6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01.Text here</a:t>
                </a:r>
              </a:p>
            </p:txBody>
          </p:sp>
        </p:grpSp>
        <p:sp>
          <p:nvSpPr>
            <p:cNvPr id="12" name="îşḻîḓê">
              <a:extLst>
                <a:ext uri="{FF2B5EF4-FFF2-40B4-BE49-F238E27FC236}">
                  <a16:creationId xmlns:a16="http://schemas.microsoft.com/office/drawing/2014/main" xmlns="" id="{14375535-FD01-443A-A134-B8340020B0E7}"/>
                </a:ext>
              </a:extLst>
            </p:cNvPr>
            <p:cNvSpPr/>
            <p:nvPr/>
          </p:nvSpPr>
          <p:spPr>
            <a:xfrm>
              <a:off x="673101" y="3273507"/>
              <a:ext cx="717384" cy="71738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3" name="íŝľïḋè">
              <a:extLst>
                <a:ext uri="{FF2B5EF4-FFF2-40B4-BE49-F238E27FC236}">
                  <a16:creationId xmlns:a16="http://schemas.microsoft.com/office/drawing/2014/main" xmlns="" id="{19CDC9F2-87AD-4EAF-B6EC-DB5A9A7296B3}"/>
                </a:ext>
              </a:extLst>
            </p:cNvPr>
            <p:cNvSpPr/>
            <p:nvPr/>
          </p:nvSpPr>
          <p:spPr bwMode="auto">
            <a:xfrm>
              <a:off x="829010" y="3437117"/>
              <a:ext cx="405566" cy="39016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grpSp>
          <p:nvGrpSpPr>
            <p:cNvPr id="14" name="îśľîḋè">
              <a:extLst>
                <a:ext uri="{FF2B5EF4-FFF2-40B4-BE49-F238E27FC236}">
                  <a16:creationId xmlns:a16="http://schemas.microsoft.com/office/drawing/2014/main" xmlns="" id="{B849449A-5A44-4D0C-8B6A-F45C62CF8EAA}"/>
                </a:ext>
              </a:extLst>
            </p:cNvPr>
            <p:cNvGrpSpPr>
              <a:grpSpLocks/>
            </p:cNvGrpSpPr>
            <p:nvPr/>
          </p:nvGrpSpPr>
          <p:grpSpPr>
            <a:xfrm>
              <a:off x="1588484" y="3244601"/>
              <a:ext cx="3858444" cy="775197"/>
              <a:chOff x="5130801" y="2820874"/>
              <a:chExt cx="3632195" cy="775197"/>
            </a:xfrm>
          </p:grpSpPr>
          <p:sp>
            <p:nvSpPr>
              <p:cNvPr id="22" name="îSľiḑè">
                <a:extLst>
                  <a:ext uri="{FF2B5EF4-FFF2-40B4-BE49-F238E27FC236}">
                    <a16:creationId xmlns:a16="http://schemas.microsoft.com/office/drawing/2014/main" xmlns="" id="{5F316A1D-3C06-4129-9282-5E75E525C73A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3" name="íṣḻíḓè">
                <a:extLst>
                  <a:ext uri="{FF2B5EF4-FFF2-40B4-BE49-F238E27FC236}">
                    <a16:creationId xmlns:a16="http://schemas.microsoft.com/office/drawing/2014/main" xmlns="" id="{1698F102-1275-4FC3-8F36-EED6CA67781F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02.Text here</a:t>
                </a:r>
              </a:p>
            </p:txBody>
          </p: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854997C2-0E02-406D-B812-3468AE19A626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3054721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íSļiḓè">
              <a:extLst>
                <a:ext uri="{FF2B5EF4-FFF2-40B4-BE49-F238E27FC236}">
                  <a16:creationId xmlns:a16="http://schemas.microsoft.com/office/drawing/2014/main" xmlns="" id="{69EA8D63-D5CA-4252-AC5D-BDE6FC17E133}"/>
                </a:ext>
              </a:extLst>
            </p:cNvPr>
            <p:cNvSpPr/>
            <p:nvPr/>
          </p:nvSpPr>
          <p:spPr>
            <a:xfrm>
              <a:off x="673101" y="4428465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7" name="išḻíďê">
              <a:extLst>
                <a:ext uri="{FF2B5EF4-FFF2-40B4-BE49-F238E27FC236}">
                  <a16:creationId xmlns:a16="http://schemas.microsoft.com/office/drawing/2014/main" xmlns="" id="{7AE8CDEE-EE31-4667-9D9E-CE7D49DBB1A3}"/>
                </a:ext>
              </a:extLst>
            </p:cNvPr>
            <p:cNvSpPr/>
            <p:nvPr/>
          </p:nvSpPr>
          <p:spPr bwMode="auto">
            <a:xfrm>
              <a:off x="831540" y="4587279"/>
              <a:ext cx="400506" cy="39975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8" name="íš1îḓé">
              <a:extLst>
                <a:ext uri="{FF2B5EF4-FFF2-40B4-BE49-F238E27FC236}">
                  <a16:creationId xmlns:a16="http://schemas.microsoft.com/office/drawing/2014/main" xmlns="" id="{41AD75BD-F913-4127-9833-FB84D6E1BD55}"/>
                </a:ext>
              </a:extLst>
            </p:cNvPr>
            <p:cNvGrpSpPr>
              <a:grpSpLocks/>
            </p:cNvGrpSpPr>
            <p:nvPr/>
          </p:nvGrpSpPr>
          <p:grpSpPr>
            <a:xfrm>
              <a:off x="1588483" y="4399559"/>
              <a:ext cx="3858444" cy="775197"/>
              <a:chOff x="5130801" y="2820874"/>
              <a:chExt cx="3632195" cy="775197"/>
            </a:xfrm>
          </p:grpSpPr>
          <p:sp>
            <p:nvSpPr>
              <p:cNvPr id="20" name="ïṩļïḋè">
                <a:extLst>
                  <a:ext uri="{FF2B5EF4-FFF2-40B4-BE49-F238E27FC236}">
                    <a16:creationId xmlns:a16="http://schemas.microsoft.com/office/drawing/2014/main" xmlns="" id="{58D36E11-359B-41E3-8D39-370DA9E9B719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1" name="iślîdê">
                <a:extLst>
                  <a:ext uri="{FF2B5EF4-FFF2-40B4-BE49-F238E27FC236}">
                    <a16:creationId xmlns:a16="http://schemas.microsoft.com/office/drawing/2014/main" xmlns="" id="{7DCEBC31-0711-45DE-A550-4B73E817FB81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03.Text here</a:t>
                </a:r>
              </a:p>
            </p:txBody>
          </p:sp>
        </p:grp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94675117-7435-4DD8-8DA6-E3F9014E0EFD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4209678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22989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E81FC06-40E2-4B1B-B5BF-2E447724D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9992E34C-1F7C-4AC9-BAEC-A4B23A7D2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A067B86-7FED-48B6-AD70-7B7E6A387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19756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0E41468F-D57F-4EE5-9A32-174436DF21F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527726"/>
            <a:ext cx="10850563" cy="4061479"/>
            <a:chOff x="669925" y="1527726"/>
            <a:chExt cx="10850563" cy="4061479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0469942E-DE38-4098-BE10-1195BF368E17}"/>
                </a:ext>
              </a:extLst>
            </p:cNvPr>
            <p:cNvCxnSpPr/>
            <p:nvPr/>
          </p:nvCxnSpPr>
          <p:spPr>
            <a:xfrm>
              <a:off x="669925" y="4149000"/>
              <a:ext cx="10850563" cy="0"/>
            </a:xfrm>
            <a:prstGeom prst="line">
              <a:avLst/>
            </a:prstGeom>
            <a:ln w="3175" cap="rnd">
              <a:solidFill>
                <a:schemeClr val="tx2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îŝḻîḋé">
              <a:extLst>
                <a:ext uri="{FF2B5EF4-FFF2-40B4-BE49-F238E27FC236}">
                  <a16:creationId xmlns:a16="http://schemas.microsoft.com/office/drawing/2014/main" xmlns="" id="{834FF015-C7CD-4E5B-88E5-594C1B17E52A}"/>
                </a:ext>
              </a:extLst>
            </p:cNvPr>
            <p:cNvGrpSpPr/>
            <p:nvPr/>
          </p:nvGrpSpPr>
          <p:grpSpPr>
            <a:xfrm>
              <a:off x="4473646" y="1527726"/>
              <a:ext cx="3244709" cy="2003978"/>
              <a:chOff x="2997729" y="1527726"/>
              <a:chExt cx="3244709" cy="2003978"/>
            </a:xfrm>
          </p:grpSpPr>
          <p:sp>
            <p:nvSpPr>
              <p:cNvPr id="14" name="iṥḻîḑè">
                <a:extLst>
                  <a:ext uri="{FF2B5EF4-FFF2-40B4-BE49-F238E27FC236}">
                    <a16:creationId xmlns:a16="http://schemas.microsoft.com/office/drawing/2014/main" xmlns="" id="{49018944-72B6-471B-946D-1447688BBBEF}"/>
                  </a:ext>
                </a:extLst>
              </p:cNvPr>
              <p:cNvSpPr/>
              <p:nvPr/>
            </p:nvSpPr>
            <p:spPr bwMode="auto">
              <a:xfrm>
                <a:off x="5733012" y="2644202"/>
                <a:ext cx="266251" cy="268026"/>
              </a:xfrm>
              <a:custGeom>
                <a:avLst/>
                <a:gdLst>
                  <a:gd name="T0" fmla="*/ 5 w 33"/>
                  <a:gd name="T1" fmla="*/ 27 h 33"/>
                  <a:gd name="T2" fmla="*/ 5 w 33"/>
                  <a:gd name="T3" fmla="*/ 6 h 33"/>
                  <a:gd name="T4" fmla="*/ 26 w 33"/>
                  <a:gd name="T5" fmla="*/ 6 h 33"/>
                  <a:gd name="T6" fmla="*/ 27 w 33"/>
                  <a:gd name="T7" fmla="*/ 27 h 33"/>
                  <a:gd name="T8" fmla="*/ 5 w 33"/>
                  <a:gd name="T9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5" y="27"/>
                    </a:moveTo>
                    <a:cubicBezTo>
                      <a:pt x="0" y="21"/>
                      <a:pt x="0" y="11"/>
                      <a:pt x="5" y="6"/>
                    </a:cubicBezTo>
                    <a:cubicBezTo>
                      <a:pt x="11" y="0"/>
                      <a:pt x="20" y="0"/>
                      <a:pt x="26" y="6"/>
                    </a:cubicBezTo>
                    <a:cubicBezTo>
                      <a:pt x="32" y="11"/>
                      <a:pt x="33" y="21"/>
                      <a:pt x="27" y="27"/>
                    </a:cubicBezTo>
                    <a:cubicBezTo>
                      <a:pt x="21" y="33"/>
                      <a:pt x="11" y="33"/>
                      <a:pt x="5" y="2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ïś1íḍè">
                <a:extLst>
                  <a:ext uri="{FF2B5EF4-FFF2-40B4-BE49-F238E27FC236}">
                    <a16:creationId xmlns:a16="http://schemas.microsoft.com/office/drawing/2014/main" xmlns="" id="{3DF59077-D186-4611-97A4-EBE55270A14A}"/>
                  </a:ext>
                </a:extLst>
              </p:cNvPr>
              <p:cNvSpPr/>
              <p:nvPr/>
            </p:nvSpPr>
            <p:spPr bwMode="auto">
              <a:xfrm>
                <a:off x="5459661" y="2880278"/>
                <a:ext cx="273351" cy="276901"/>
              </a:xfrm>
              <a:custGeom>
                <a:avLst/>
                <a:gdLst>
                  <a:gd name="T0" fmla="*/ 5 w 34"/>
                  <a:gd name="T1" fmla="*/ 26 h 34"/>
                  <a:gd name="T2" fmla="*/ 7 w 34"/>
                  <a:gd name="T3" fmla="*/ 5 h 34"/>
                  <a:gd name="T4" fmla="*/ 28 w 34"/>
                  <a:gd name="T5" fmla="*/ 8 h 34"/>
                  <a:gd name="T6" fmla="*/ 26 w 34"/>
                  <a:gd name="T7" fmla="*/ 29 h 34"/>
                  <a:gd name="T8" fmla="*/ 5 w 34"/>
                  <a:gd name="T9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5" y="26"/>
                    </a:moveTo>
                    <a:cubicBezTo>
                      <a:pt x="0" y="19"/>
                      <a:pt x="1" y="10"/>
                      <a:pt x="7" y="5"/>
                    </a:cubicBezTo>
                    <a:cubicBezTo>
                      <a:pt x="14" y="0"/>
                      <a:pt x="23" y="1"/>
                      <a:pt x="28" y="8"/>
                    </a:cubicBezTo>
                    <a:cubicBezTo>
                      <a:pt x="34" y="14"/>
                      <a:pt x="33" y="24"/>
                      <a:pt x="26" y="29"/>
                    </a:cubicBezTo>
                    <a:cubicBezTo>
                      <a:pt x="19" y="34"/>
                      <a:pt x="9" y="32"/>
                      <a:pt x="5" y="2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íśḻîḓe">
                <a:extLst>
                  <a:ext uri="{FF2B5EF4-FFF2-40B4-BE49-F238E27FC236}">
                    <a16:creationId xmlns:a16="http://schemas.microsoft.com/office/drawing/2014/main" xmlns="" id="{CB49E661-BEA7-4334-8A6C-3F8A763464FA}"/>
                  </a:ext>
                </a:extLst>
              </p:cNvPr>
              <p:cNvSpPr/>
              <p:nvPr/>
            </p:nvSpPr>
            <p:spPr bwMode="auto">
              <a:xfrm>
                <a:off x="5159685" y="3084403"/>
                <a:ext cx="275126" cy="276901"/>
              </a:xfrm>
              <a:custGeom>
                <a:avLst/>
                <a:gdLst>
                  <a:gd name="T0" fmla="*/ 3 w 34"/>
                  <a:gd name="T1" fmla="*/ 23 h 34"/>
                  <a:gd name="T2" fmla="*/ 9 w 34"/>
                  <a:gd name="T3" fmla="*/ 3 h 34"/>
                  <a:gd name="T4" fmla="*/ 29 w 34"/>
                  <a:gd name="T5" fmla="*/ 9 h 34"/>
                  <a:gd name="T6" fmla="*/ 24 w 34"/>
                  <a:gd name="T7" fmla="*/ 30 h 34"/>
                  <a:gd name="T8" fmla="*/ 3 w 34"/>
                  <a:gd name="T9" fmla="*/ 2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" y="23"/>
                    </a:moveTo>
                    <a:cubicBezTo>
                      <a:pt x="0" y="16"/>
                      <a:pt x="3" y="7"/>
                      <a:pt x="9" y="3"/>
                    </a:cubicBezTo>
                    <a:cubicBezTo>
                      <a:pt x="16" y="0"/>
                      <a:pt x="25" y="2"/>
                      <a:pt x="29" y="9"/>
                    </a:cubicBezTo>
                    <a:cubicBezTo>
                      <a:pt x="34" y="16"/>
                      <a:pt x="31" y="25"/>
                      <a:pt x="24" y="30"/>
                    </a:cubicBezTo>
                    <a:cubicBezTo>
                      <a:pt x="16" y="34"/>
                      <a:pt x="7" y="31"/>
                      <a:pt x="3" y="2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ïşľîḓê">
                <a:extLst>
                  <a:ext uri="{FF2B5EF4-FFF2-40B4-BE49-F238E27FC236}">
                    <a16:creationId xmlns:a16="http://schemas.microsoft.com/office/drawing/2014/main" xmlns="" id="{FCFF6B7E-9955-4645-AAC1-6662983DFF23}"/>
                  </a:ext>
                </a:extLst>
              </p:cNvPr>
              <p:cNvSpPr/>
              <p:nvPr/>
            </p:nvSpPr>
            <p:spPr bwMode="auto">
              <a:xfrm>
                <a:off x="4838409" y="3229953"/>
                <a:ext cx="250276" cy="269801"/>
              </a:xfrm>
              <a:custGeom>
                <a:avLst/>
                <a:gdLst>
                  <a:gd name="T0" fmla="*/ 1 w 31"/>
                  <a:gd name="T1" fmla="*/ 19 h 33"/>
                  <a:gd name="T2" fmla="*/ 11 w 31"/>
                  <a:gd name="T3" fmla="*/ 1 h 33"/>
                  <a:gd name="T4" fmla="*/ 22 w 31"/>
                  <a:gd name="T5" fmla="*/ 3 h 33"/>
                  <a:gd name="T6" fmla="*/ 30 w 31"/>
                  <a:gd name="T7" fmla="*/ 11 h 33"/>
                  <a:gd name="T8" fmla="*/ 29 w 31"/>
                  <a:gd name="T9" fmla="*/ 23 h 33"/>
                  <a:gd name="T10" fmla="*/ 20 w 31"/>
                  <a:gd name="T11" fmla="*/ 30 h 33"/>
                  <a:gd name="T12" fmla="*/ 1 w 31"/>
                  <a:gd name="T13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3">
                    <a:moveTo>
                      <a:pt x="1" y="19"/>
                    </a:moveTo>
                    <a:cubicBezTo>
                      <a:pt x="0" y="11"/>
                      <a:pt x="4" y="4"/>
                      <a:pt x="11" y="1"/>
                    </a:cubicBezTo>
                    <a:cubicBezTo>
                      <a:pt x="15" y="0"/>
                      <a:pt x="19" y="1"/>
                      <a:pt x="22" y="3"/>
                    </a:cubicBezTo>
                    <a:cubicBezTo>
                      <a:pt x="25" y="4"/>
                      <a:pt x="28" y="7"/>
                      <a:pt x="30" y="11"/>
                    </a:cubicBezTo>
                    <a:cubicBezTo>
                      <a:pt x="31" y="15"/>
                      <a:pt x="31" y="19"/>
                      <a:pt x="29" y="23"/>
                    </a:cubicBezTo>
                    <a:cubicBezTo>
                      <a:pt x="27" y="26"/>
                      <a:pt x="24" y="29"/>
                      <a:pt x="20" y="30"/>
                    </a:cubicBezTo>
                    <a:cubicBezTo>
                      <a:pt x="11" y="33"/>
                      <a:pt x="3" y="27"/>
                      <a:pt x="1" y="1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ïs1ïḍe">
                <a:extLst>
                  <a:ext uri="{FF2B5EF4-FFF2-40B4-BE49-F238E27FC236}">
                    <a16:creationId xmlns:a16="http://schemas.microsoft.com/office/drawing/2014/main" xmlns="" id="{C8ADDEC4-157C-4E6F-B16F-65A442CCBC85}"/>
                  </a:ext>
                </a:extLst>
              </p:cNvPr>
              <p:cNvSpPr/>
              <p:nvPr/>
            </p:nvSpPr>
            <p:spPr bwMode="auto">
              <a:xfrm>
                <a:off x="4483409" y="3286754"/>
                <a:ext cx="257376" cy="244950"/>
              </a:xfrm>
              <a:custGeom>
                <a:avLst/>
                <a:gdLst>
                  <a:gd name="T0" fmla="*/ 1 w 32"/>
                  <a:gd name="T1" fmla="*/ 14 h 30"/>
                  <a:gd name="T2" fmla="*/ 16 w 32"/>
                  <a:gd name="T3" fmla="*/ 0 h 30"/>
                  <a:gd name="T4" fmla="*/ 31 w 32"/>
                  <a:gd name="T5" fmla="*/ 14 h 30"/>
                  <a:gd name="T6" fmla="*/ 16 w 32"/>
                  <a:gd name="T7" fmla="*/ 30 h 30"/>
                  <a:gd name="T8" fmla="*/ 1 w 32"/>
                  <a:gd name="T9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0">
                    <a:moveTo>
                      <a:pt x="1" y="14"/>
                    </a:moveTo>
                    <a:cubicBezTo>
                      <a:pt x="2" y="6"/>
                      <a:pt x="9" y="0"/>
                      <a:pt x="16" y="0"/>
                    </a:cubicBezTo>
                    <a:cubicBezTo>
                      <a:pt x="23" y="0"/>
                      <a:pt x="30" y="6"/>
                      <a:pt x="31" y="14"/>
                    </a:cubicBezTo>
                    <a:cubicBezTo>
                      <a:pt x="32" y="23"/>
                      <a:pt x="25" y="30"/>
                      <a:pt x="16" y="30"/>
                    </a:cubicBezTo>
                    <a:cubicBezTo>
                      <a:pt x="7" y="30"/>
                      <a:pt x="0" y="23"/>
                      <a:pt x="1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î$ḷídé">
                <a:extLst>
                  <a:ext uri="{FF2B5EF4-FFF2-40B4-BE49-F238E27FC236}">
                    <a16:creationId xmlns:a16="http://schemas.microsoft.com/office/drawing/2014/main" xmlns="" id="{0CF0C616-DDA6-4403-A20B-BCC4F8DD37FA}"/>
                  </a:ext>
                </a:extLst>
              </p:cNvPr>
              <p:cNvSpPr/>
              <p:nvPr/>
            </p:nvSpPr>
            <p:spPr bwMode="auto">
              <a:xfrm>
                <a:off x="4128408" y="3229953"/>
                <a:ext cx="257376" cy="269801"/>
              </a:xfrm>
              <a:custGeom>
                <a:avLst/>
                <a:gdLst>
                  <a:gd name="T0" fmla="*/ 2 w 32"/>
                  <a:gd name="T1" fmla="*/ 11 h 33"/>
                  <a:gd name="T2" fmla="*/ 9 w 32"/>
                  <a:gd name="T3" fmla="*/ 3 h 33"/>
                  <a:gd name="T4" fmla="*/ 20 w 32"/>
                  <a:gd name="T5" fmla="*/ 1 h 33"/>
                  <a:gd name="T6" fmla="*/ 30 w 32"/>
                  <a:gd name="T7" fmla="*/ 19 h 33"/>
                  <a:gd name="T8" fmla="*/ 12 w 32"/>
                  <a:gd name="T9" fmla="*/ 30 h 33"/>
                  <a:gd name="T10" fmla="*/ 2 w 32"/>
                  <a:gd name="T11" fmla="*/ 23 h 33"/>
                  <a:gd name="T12" fmla="*/ 2 w 32"/>
                  <a:gd name="T13" fmla="*/ 1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3">
                    <a:moveTo>
                      <a:pt x="2" y="11"/>
                    </a:moveTo>
                    <a:cubicBezTo>
                      <a:pt x="3" y="7"/>
                      <a:pt x="6" y="4"/>
                      <a:pt x="9" y="3"/>
                    </a:cubicBezTo>
                    <a:cubicBezTo>
                      <a:pt x="13" y="1"/>
                      <a:pt x="17" y="0"/>
                      <a:pt x="20" y="1"/>
                    </a:cubicBezTo>
                    <a:cubicBezTo>
                      <a:pt x="27" y="4"/>
                      <a:pt x="32" y="11"/>
                      <a:pt x="30" y="19"/>
                    </a:cubicBezTo>
                    <a:cubicBezTo>
                      <a:pt x="29" y="27"/>
                      <a:pt x="20" y="33"/>
                      <a:pt x="12" y="30"/>
                    </a:cubicBezTo>
                    <a:cubicBezTo>
                      <a:pt x="7" y="29"/>
                      <a:pt x="4" y="26"/>
                      <a:pt x="2" y="23"/>
                    </a:cubicBezTo>
                    <a:cubicBezTo>
                      <a:pt x="1" y="19"/>
                      <a:pt x="0" y="15"/>
                      <a:pt x="2" y="1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iṡľïḋê">
                <a:extLst>
                  <a:ext uri="{FF2B5EF4-FFF2-40B4-BE49-F238E27FC236}">
                    <a16:creationId xmlns:a16="http://schemas.microsoft.com/office/drawing/2014/main" xmlns="" id="{CF452709-8B65-4A6A-A5A5-D28B582DE3F3}"/>
                  </a:ext>
                </a:extLst>
              </p:cNvPr>
              <p:cNvSpPr/>
              <p:nvPr/>
            </p:nvSpPr>
            <p:spPr bwMode="auto">
              <a:xfrm>
                <a:off x="3789381" y="3084403"/>
                <a:ext cx="273351" cy="276901"/>
              </a:xfrm>
              <a:custGeom>
                <a:avLst/>
                <a:gdLst>
                  <a:gd name="T0" fmla="*/ 4 w 34"/>
                  <a:gd name="T1" fmla="*/ 9 h 34"/>
                  <a:gd name="T2" fmla="*/ 24 w 34"/>
                  <a:gd name="T3" fmla="*/ 3 h 34"/>
                  <a:gd name="T4" fmla="*/ 30 w 34"/>
                  <a:gd name="T5" fmla="*/ 23 h 34"/>
                  <a:gd name="T6" fmla="*/ 10 w 34"/>
                  <a:gd name="T7" fmla="*/ 30 h 34"/>
                  <a:gd name="T8" fmla="*/ 4 w 34"/>
                  <a:gd name="T9" fmla="*/ 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4" y="9"/>
                    </a:moveTo>
                    <a:cubicBezTo>
                      <a:pt x="9" y="2"/>
                      <a:pt x="17" y="0"/>
                      <a:pt x="24" y="3"/>
                    </a:cubicBezTo>
                    <a:cubicBezTo>
                      <a:pt x="31" y="7"/>
                      <a:pt x="34" y="16"/>
                      <a:pt x="30" y="23"/>
                    </a:cubicBezTo>
                    <a:cubicBezTo>
                      <a:pt x="27" y="31"/>
                      <a:pt x="18" y="34"/>
                      <a:pt x="10" y="30"/>
                    </a:cubicBezTo>
                    <a:cubicBezTo>
                      <a:pt x="2" y="25"/>
                      <a:pt x="0" y="16"/>
                      <a:pt x="4" y="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íṧḷiḍé">
                <a:extLst>
                  <a:ext uri="{FF2B5EF4-FFF2-40B4-BE49-F238E27FC236}">
                    <a16:creationId xmlns:a16="http://schemas.microsoft.com/office/drawing/2014/main" xmlns="" id="{F3FA1DFE-DEA9-4A69-929C-A22009AEF9F7}"/>
                  </a:ext>
                </a:extLst>
              </p:cNvPr>
              <p:cNvSpPr/>
              <p:nvPr/>
            </p:nvSpPr>
            <p:spPr bwMode="auto">
              <a:xfrm>
                <a:off x="3491180" y="2880278"/>
                <a:ext cx="266251" cy="276901"/>
              </a:xfrm>
              <a:custGeom>
                <a:avLst/>
                <a:gdLst>
                  <a:gd name="T0" fmla="*/ 5 w 33"/>
                  <a:gd name="T1" fmla="*/ 8 h 34"/>
                  <a:gd name="T2" fmla="*/ 26 w 33"/>
                  <a:gd name="T3" fmla="*/ 5 h 34"/>
                  <a:gd name="T4" fmla="*/ 29 w 33"/>
                  <a:gd name="T5" fmla="*/ 26 h 34"/>
                  <a:gd name="T6" fmla="*/ 8 w 33"/>
                  <a:gd name="T7" fmla="*/ 29 h 34"/>
                  <a:gd name="T8" fmla="*/ 5 w 33"/>
                  <a:gd name="T9" fmla="*/ 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5" y="8"/>
                    </a:moveTo>
                    <a:cubicBezTo>
                      <a:pt x="11" y="1"/>
                      <a:pt x="20" y="0"/>
                      <a:pt x="26" y="5"/>
                    </a:cubicBezTo>
                    <a:cubicBezTo>
                      <a:pt x="32" y="10"/>
                      <a:pt x="33" y="19"/>
                      <a:pt x="29" y="26"/>
                    </a:cubicBezTo>
                    <a:cubicBezTo>
                      <a:pt x="24" y="32"/>
                      <a:pt x="14" y="34"/>
                      <a:pt x="8" y="29"/>
                    </a:cubicBezTo>
                    <a:cubicBezTo>
                      <a:pt x="1" y="24"/>
                      <a:pt x="0" y="14"/>
                      <a:pt x="5" y="8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iṣľïde">
                <a:extLst>
                  <a:ext uri="{FF2B5EF4-FFF2-40B4-BE49-F238E27FC236}">
                    <a16:creationId xmlns:a16="http://schemas.microsoft.com/office/drawing/2014/main" xmlns="" id="{F8D7DFCD-836B-47DB-964A-0ECB4EAEEF84}"/>
                  </a:ext>
                </a:extLst>
              </p:cNvPr>
              <p:cNvSpPr/>
              <p:nvPr/>
            </p:nvSpPr>
            <p:spPr bwMode="auto">
              <a:xfrm>
                <a:off x="3224930" y="2644202"/>
                <a:ext cx="266251" cy="268026"/>
              </a:xfrm>
              <a:custGeom>
                <a:avLst/>
                <a:gdLst>
                  <a:gd name="T0" fmla="*/ 6 w 33"/>
                  <a:gd name="T1" fmla="*/ 6 h 33"/>
                  <a:gd name="T2" fmla="*/ 27 w 33"/>
                  <a:gd name="T3" fmla="*/ 6 h 33"/>
                  <a:gd name="T4" fmla="*/ 27 w 33"/>
                  <a:gd name="T5" fmla="*/ 27 h 33"/>
                  <a:gd name="T6" fmla="*/ 6 w 33"/>
                  <a:gd name="T7" fmla="*/ 27 h 33"/>
                  <a:gd name="T8" fmla="*/ 6 w 33"/>
                  <a:gd name="T9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6" y="6"/>
                    </a:moveTo>
                    <a:cubicBezTo>
                      <a:pt x="12" y="0"/>
                      <a:pt x="21" y="0"/>
                      <a:pt x="27" y="6"/>
                    </a:cubicBezTo>
                    <a:cubicBezTo>
                      <a:pt x="32" y="11"/>
                      <a:pt x="33" y="21"/>
                      <a:pt x="27" y="27"/>
                    </a:cubicBezTo>
                    <a:cubicBezTo>
                      <a:pt x="22" y="33"/>
                      <a:pt x="12" y="33"/>
                      <a:pt x="6" y="27"/>
                    </a:cubicBezTo>
                    <a:cubicBezTo>
                      <a:pt x="0" y="21"/>
                      <a:pt x="0" y="11"/>
                      <a:pt x="6" y="6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íṩḷiḓé">
                <a:extLst>
                  <a:ext uri="{FF2B5EF4-FFF2-40B4-BE49-F238E27FC236}">
                    <a16:creationId xmlns:a16="http://schemas.microsoft.com/office/drawing/2014/main" xmlns="" id="{842506B4-E34A-47B6-BBFC-32CC7DA0F0D0}"/>
                  </a:ext>
                </a:extLst>
              </p:cNvPr>
              <p:cNvSpPr/>
              <p:nvPr/>
            </p:nvSpPr>
            <p:spPr bwMode="auto">
              <a:xfrm>
                <a:off x="3224930" y="2147201"/>
                <a:ext cx="266251" cy="268026"/>
              </a:xfrm>
              <a:custGeom>
                <a:avLst/>
                <a:gdLst>
                  <a:gd name="T0" fmla="*/ 27 w 33"/>
                  <a:gd name="T1" fmla="*/ 6 h 33"/>
                  <a:gd name="T2" fmla="*/ 27 w 33"/>
                  <a:gd name="T3" fmla="*/ 27 h 33"/>
                  <a:gd name="T4" fmla="*/ 6 w 33"/>
                  <a:gd name="T5" fmla="*/ 27 h 33"/>
                  <a:gd name="T6" fmla="*/ 6 w 33"/>
                  <a:gd name="T7" fmla="*/ 6 h 33"/>
                  <a:gd name="T8" fmla="*/ 27 w 33"/>
                  <a:gd name="T9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27" y="6"/>
                    </a:moveTo>
                    <a:cubicBezTo>
                      <a:pt x="33" y="13"/>
                      <a:pt x="32" y="22"/>
                      <a:pt x="27" y="27"/>
                    </a:cubicBezTo>
                    <a:cubicBezTo>
                      <a:pt x="21" y="33"/>
                      <a:pt x="12" y="33"/>
                      <a:pt x="6" y="27"/>
                    </a:cubicBezTo>
                    <a:cubicBezTo>
                      <a:pt x="0" y="22"/>
                      <a:pt x="0" y="12"/>
                      <a:pt x="6" y="6"/>
                    </a:cubicBezTo>
                    <a:cubicBezTo>
                      <a:pt x="12" y="0"/>
                      <a:pt x="22" y="0"/>
                      <a:pt x="27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íSḻïḑè">
                <a:extLst>
                  <a:ext uri="{FF2B5EF4-FFF2-40B4-BE49-F238E27FC236}">
                    <a16:creationId xmlns:a16="http://schemas.microsoft.com/office/drawing/2014/main" xmlns="" id="{C96066D2-8DD8-4E59-98E0-197D4C8E3BFC}"/>
                  </a:ext>
                </a:extLst>
              </p:cNvPr>
              <p:cNvSpPr/>
              <p:nvPr/>
            </p:nvSpPr>
            <p:spPr bwMode="auto">
              <a:xfrm>
                <a:off x="3491180" y="1902251"/>
                <a:ext cx="266251" cy="276901"/>
              </a:xfrm>
              <a:custGeom>
                <a:avLst/>
                <a:gdLst>
                  <a:gd name="T0" fmla="*/ 29 w 33"/>
                  <a:gd name="T1" fmla="*/ 8 h 34"/>
                  <a:gd name="T2" fmla="*/ 26 w 33"/>
                  <a:gd name="T3" fmla="*/ 29 h 34"/>
                  <a:gd name="T4" fmla="*/ 5 w 33"/>
                  <a:gd name="T5" fmla="*/ 27 h 34"/>
                  <a:gd name="T6" fmla="*/ 8 w 33"/>
                  <a:gd name="T7" fmla="*/ 5 h 34"/>
                  <a:gd name="T8" fmla="*/ 29 w 33"/>
                  <a:gd name="T9" fmla="*/ 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9" y="8"/>
                    </a:moveTo>
                    <a:cubicBezTo>
                      <a:pt x="33" y="15"/>
                      <a:pt x="32" y="24"/>
                      <a:pt x="26" y="29"/>
                    </a:cubicBezTo>
                    <a:cubicBezTo>
                      <a:pt x="20" y="34"/>
                      <a:pt x="11" y="33"/>
                      <a:pt x="5" y="27"/>
                    </a:cubicBezTo>
                    <a:cubicBezTo>
                      <a:pt x="0" y="20"/>
                      <a:pt x="1" y="11"/>
                      <a:pt x="8" y="5"/>
                    </a:cubicBezTo>
                    <a:cubicBezTo>
                      <a:pt x="14" y="0"/>
                      <a:pt x="24" y="2"/>
                      <a:pt x="29" y="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îṧ1íḍè">
                <a:extLst>
                  <a:ext uri="{FF2B5EF4-FFF2-40B4-BE49-F238E27FC236}">
                    <a16:creationId xmlns:a16="http://schemas.microsoft.com/office/drawing/2014/main" xmlns="" id="{720E6A57-4898-41BE-B8E2-4121F8DFBF4C}"/>
                  </a:ext>
                </a:extLst>
              </p:cNvPr>
              <p:cNvSpPr/>
              <p:nvPr/>
            </p:nvSpPr>
            <p:spPr bwMode="auto">
              <a:xfrm>
                <a:off x="3789381" y="1698126"/>
                <a:ext cx="273351" cy="276901"/>
              </a:xfrm>
              <a:custGeom>
                <a:avLst/>
                <a:gdLst>
                  <a:gd name="T0" fmla="*/ 30 w 34"/>
                  <a:gd name="T1" fmla="*/ 11 h 34"/>
                  <a:gd name="T2" fmla="*/ 24 w 34"/>
                  <a:gd name="T3" fmla="*/ 31 h 34"/>
                  <a:gd name="T4" fmla="*/ 4 w 34"/>
                  <a:gd name="T5" fmla="*/ 25 h 34"/>
                  <a:gd name="T6" fmla="*/ 10 w 34"/>
                  <a:gd name="T7" fmla="*/ 5 h 34"/>
                  <a:gd name="T8" fmla="*/ 30 w 34"/>
                  <a:gd name="T9" fmla="*/ 1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30" y="11"/>
                    </a:moveTo>
                    <a:cubicBezTo>
                      <a:pt x="34" y="18"/>
                      <a:pt x="31" y="27"/>
                      <a:pt x="24" y="31"/>
                    </a:cubicBezTo>
                    <a:cubicBezTo>
                      <a:pt x="17" y="34"/>
                      <a:pt x="9" y="32"/>
                      <a:pt x="4" y="25"/>
                    </a:cubicBezTo>
                    <a:cubicBezTo>
                      <a:pt x="0" y="18"/>
                      <a:pt x="2" y="9"/>
                      <a:pt x="10" y="5"/>
                    </a:cubicBezTo>
                    <a:cubicBezTo>
                      <a:pt x="18" y="0"/>
                      <a:pt x="27" y="3"/>
                      <a:pt x="30" y="1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îSḷîḍe">
                <a:extLst>
                  <a:ext uri="{FF2B5EF4-FFF2-40B4-BE49-F238E27FC236}">
                    <a16:creationId xmlns:a16="http://schemas.microsoft.com/office/drawing/2014/main" xmlns="" id="{B76B9CF6-D555-40C2-BE97-636F7F3E0062}"/>
                  </a:ext>
                </a:extLst>
              </p:cNvPr>
              <p:cNvSpPr/>
              <p:nvPr/>
            </p:nvSpPr>
            <p:spPr bwMode="auto">
              <a:xfrm>
                <a:off x="4128408" y="1559676"/>
                <a:ext cx="257376" cy="269801"/>
              </a:xfrm>
              <a:custGeom>
                <a:avLst/>
                <a:gdLst>
                  <a:gd name="T0" fmla="*/ 30 w 32"/>
                  <a:gd name="T1" fmla="*/ 14 h 33"/>
                  <a:gd name="T2" fmla="*/ 20 w 32"/>
                  <a:gd name="T3" fmla="*/ 32 h 33"/>
                  <a:gd name="T4" fmla="*/ 9 w 32"/>
                  <a:gd name="T5" fmla="*/ 31 h 33"/>
                  <a:gd name="T6" fmla="*/ 2 w 32"/>
                  <a:gd name="T7" fmla="*/ 22 h 33"/>
                  <a:gd name="T8" fmla="*/ 2 w 32"/>
                  <a:gd name="T9" fmla="*/ 11 h 33"/>
                  <a:gd name="T10" fmla="*/ 12 w 32"/>
                  <a:gd name="T11" fmla="*/ 3 h 33"/>
                  <a:gd name="T12" fmla="*/ 30 w 32"/>
                  <a:gd name="T13" fmla="*/ 1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3">
                    <a:moveTo>
                      <a:pt x="30" y="14"/>
                    </a:moveTo>
                    <a:cubicBezTo>
                      <a:pt x="32" y="22"/>
                      <a:pt x="27" y="29"/>
                      <a:pt x="20" y="32"/>
                    </a:cubicBezTo>
                    <a:cubicBezTo>
                      <a:pt x="17" y="33"/>
                      <a:pt x="13" y="32"/>
                      <a:pt x="9" y="31"/>
                    </a:cubicBezTo>
                    <a:cubicBezTo>
                      <a:pt x="6" y="29"/>
                      <a:pt x="3" y="26"/>
                      <a:pt x="2" y="22"/>
                    </a:cubicBezTo>
                    <a:cubicBezTo>
                      <a:pt x="0" y="18"/>
                      <a:pt x="1" y="14"/>
                      <a:pt x="2" y="11"/>
                    </a:cubicBezTo>
                    <a:cubicBezTo>
                      <a:pt x="4" y="7"/>
                      <a:pt x="7" y="4"/>
                      <a:pt x="12" y="3"/>
                    </a:cubicBezTo>
                    <a:cubicBezTo>
                      <a:pt x="20" y="0"/>
                      <a:pt x="29" y="6"/>
                      <a:pt x="30" y="1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iṣļíḓé">
                <a:extLst>
                  <a:ext uri="{FF2B5EF4-FFF2-40B4-BE49-F238E27FC236}">
                    <a16:creationId xmlns:a16="http://schemas.microsoft.com/office/drawing/2014/main" xmlns="" id="{9BF690EA-25D5-4786-8A63-1D57549F24B5}"/>
                  </a:ext>
                </a:extLst>
              </p:cNvPr>
              <p:cNvSpPr/>
              <p:nvPr/>
            </p:nvSpPr>
            <p:spPr bwMode="auto">
              <a:xfrm>
                <a:off x="4483409" y="1527726"/>
                <a:ext cx="257376" cy="244950"/>
              </a:xfrm>
              <a:custGeom>
                <a:avLst/>
                <a:gdLst>
                  <a:gd name="T0" fmla="*/ 31 w 32"/>
                  <a:gd name="T1" fmla="*/ 16 h 30"/>
                  <a:gd name="T2" fmla="*/ 16 w 32"/>
                  <a:gd name="T3" fmla="*/ 30 h 30"/>
                  <a:gd name="T4" fmla="*/ 1 w 32"/>
                  <a:gd name="T5" fmla="*/ 16 h 30"/>
                  <a:gd name="T6" fmla="*/ 16 w 32"/>
                  <a:gd name="T7" fmla="*/ 0 h 30"/>
                  <a:gd name="T8" fmla="*/ 31 w 32"/>
                  <a:gd name="T9" fmla="*/ 1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0">
                    <a:moveTo>
                      <a:pt x="31" y="16"/>
                    </a:moveTo>
                    <a:cubicBezTo>
                      <a:pt x="30" y="24"/>
                      <a:pt x="23" y="30"/>
                      <a:pt x="16" y="30"/>
                    </a:cubicBezTo>
                    <a:cubicBezTo>
                      <a:pt x="9" y="30"/>
                      <a:pt x="2" y="24"/>
                      <a:pt x="1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1" y="1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îš1îdé">
                <a:extLst>
                  <a:ext uri="{FF2B5EF4-FFF2-40B4-BE49-F238E27FC236}">
                    <a16:creationId xmlns:a16="http://schemas.microsoft.com/office/drawing/2014/main" xmlns="" id="{9E6C0902-57F9-4C01-8175-109313B75B0C}"/>
                  </a:ext>
                </a:extLst>
              </p:cNvPr>
              <p:cNvSpPr/>
              <p:nvPr/>
            </p:nvSpPr>
            <p:spPr bwMode="auto">
              <a:xfrm>
                <a:off x="4838409" y="1559676"/>
                <a:ext cx="250276" cy="269801"/>
              </a:xfrm>
              <a:custGeom>
                <a:avLst/>
                <a:gdLst>
                  <a:gd name="T0" fmla="*/ 30 w 31"/>
                  <a:gd name="T1" fmla="*/ 22 h 33"/>
                  <a:gd name="T2" fmla="*/ 22 w 31"/>
                  <a:gd name="T3" fmla="*/ 31 h 33"/>
                  <a:gd name="T4" fmla="*/ 11 w 31"/>
                  <a:gd name="T5" fmla="*/ 32 h 33"/>
                  <a:gd name="T6" fmla="*/ 1 w 31"/>
                  <a:gd name="T7" fmla="*/ 14 h 33"/>
                  <a:gd name="T8" fmla="*/ 20 w 31"/>
                  <a:gd name="T9" fmla="*/ 3 h 33"/>
                  <a:gd name="T10" fmla="*/ 29 w 31"/>
                  <a:gd name="T11" fmla="*/ 11 h 33"/>
                  <a:gd name="T12" fmla="*/ 30 w 31"/>
                  <a:gd name="T13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3">
                    <a:moveTo>
                      <a:pt x="30" y="22"/>
                    </a:moveTo>
                    <a:cubicBezTo>
                      <a:pt x="28" y="26"/>
                      <a:pt x="25" y="29"/>
                      <a:pt x="22" y="31"/>
                    </a:cubicBezTo>
                    <a:cubicBezTo>
                      <a:pt x="19" y="32"/>
                      <a:pt x="15" y="33"/>
                      <a:pt x="11" y="32"/>
                    </a:cubicBezTo>
                    <a:cubicBezTo>
                      <a:pt x="4" y="29"/>
                      <a:pt x="0" y="22"/>
                      <a:pt x="1" y="14"/>
                    </a:cubicBezTo>
                    <a:cubicBezTo>
                      <a:pt x="3" y="6"/>
                      <a:pt x="11" y="0"/>
                      <a:pt x="20" y="3"/>
                    </a:cubicBezTo>
                    <a:cubicBezTo>
                      <a:pt x="24" y="4"/>
                      <a:pt x="27" y="7"/>
                      <a:pt x="29" y="11"/>
                    </a:cubicBezTo>
                    <a:cubicBezTo>
                      <a:pt x="31" y="14"/>
                      <a:pt x="31" y="18"/>
                      <a:pt x="30" y="2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îsļïḓe">
                <a:extLst>
                  <a:ext uri="{FF2B5EF4-FFF2-40B4-BE49-F238E27FC236}">
                    <a16:creationId xmlns:a16="http://schemas.microsoft.com/office/drawing/2014/main" xmlns="" id="{3011DFD0-CC06-4E47-8354-2A4981FFD781}"/>
                  </a:ext>
                </a:extLst>
              </p:cNvPr>
              <p:cNvSpPr/>
              <p:nvPr/>
            </p:nvSpPr>
            <p:spPr bwMode="auto">
              <a:xfrm>
                <a:off x="5159685" y="1698126"/>
                <a:ext cx="275126" cy="276901"/>
              </a:xfrm>
              <a:custGeom>
                <a:avLst/>
                <a:gdLst>
                  <a:gd name="T0" fmla="*/ 29 w 34"/>
                  <a:gd name="T1" fmla="*/ 25 h 34"/>
                  <a:gd name="T2" fmla="*/ 9 w 34"/>
                  <a:gd name="T3" fmla="*/ 31 h 34"/>
                  <a:gd name="T4" fmla="*/ 3 w 34"/>
                  <a:gd name="T5" fmla="*/ 11 h 34"/>
                  <a:gd name="T6" fmla="*/ 24 w 34"/>
                  <a:gd name="T7" fmla="*/ 5 h 34"/>
                  <a:gd name="T8" fmla="*/ 29 w 34"/>
                  <a:gd name="T9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29" y="25"/>
                    </a:moveTo>
                    <a:cubicBezTo>
                      <a:pt x="25" y="32"/>
                      <a:pt x="16" y="34"/>
                      <a:pt x="9" y="31"/>
                    </a:cubicBezTo>
                    <a:cubicBezTo>
                      <a:pt x="3" y="27"/>
                      <a:pt x="0" y="18"/>
                      <a:pt x="3" y="11"/>
                    </a:cubicBezTo>
                    <a:cubicBezTo>
                      <a:pt x="7" y="3"/>
                      <a:pt x="16" y="0"/>
                      <a:pt x="24" y="5"/>
                    </a:cubicBezTo>
                    <a:cubicBezTo>
                      <a:pt x="31" y="9"/>
                      <a:pt x="34" y="18"/>
                      <a:pt x="29" y="2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ïṡ1íḑé">
                <a:extLst>
                  <a:ext uri="{FF2B5EF4-FFF2-40B4-BE49-F238E27FC236}">
                    <a16:creationId xmlns:a16="http://schemas.microsoft.com/office/drawing/2014/main" xmlns="" id="{B0AD91A9-F53A-4ADA-AB68-DAA2605DD808}"/>
                  </a:ext>
                </a:extLst>
              </p:cNvPr>
              <p:cNvSpPr/>
              <p:nvPr/>
            </p:nvSpPr>
            <p:spPr bwMode="auto">
              <a:xfrm>
                <a:off x="5459661" y="1902251"/>
                <a:ext cx="273351" cy="276901"/>
              </a:xfrm>
              <a:custGeom>
                <a:avLst/>
                <a:gdLst>
                  <a:gd name="T0" fmla="*/ 28 w 34"/>
                  <a:gd name="T1" fmla="*/ 27 h 34"/>
                  <a:gd name="T2" fmla="*/ 7 w 34"/>
                  <a:gd name="T3" fmla="*/ 29 h 34"/>
                  <a:gd name="T4" fmla="*/ 5 w 34"/>
                  <a:gd name="T5" fmla="*/ 8 h 34"/>
                  <a:gd name="T6" fmla="*/ 26 w 34"/>
                  <a:gd name="T7" fmla="*/ 5 h 34"/>
                  <a:gd name="T8" fmla="*/ 28 w 34"/>
                  <a:gd name="T9" fmla="*/ 2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4">
                    <a:moveTo>
                      <a:pt x="28" y="27"/>
                    </a:moveTo>
                    <a:cubicBezTo>
                      <a:pt x="23" y="33"/>
                      <a:pt x="14" y="34"/>
                      <a:pt x="7" y="29"/>
                    </a:cubicBezTo>
                    <a:cubicBezTo>
                      <a:pt x="1" y="24"/>
                      <a:pt x="0" y="15"/>
                      <a:pt x="5" y="8"/>
                    </a:cubicBezTo>
                    <a:cubicBezTo>
                      <a:pt x="9" y="2"/>
                      <a:pt x="19" y="0"/>
                      <a:pt x="26" y="5"/>
                    </a:cubicBezTo>
                    <a:cubicBezTo>
                      <a:pt x="33" y="11"/>
                      <a:pt x="34" y="20"/>
                      <a:pt x="28" y="2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îṧlïde">
                <a:extLst>
                  <a:ext uri="{FF2B5EF4-FFF2-40B4-BE49-F238E27FC236}">
                    <a16:creationId xmlns:a16="http://schemas.microsoft.com/office/drawing/2014/main" xmlns="" id="{4D87C7E3-D0A2-4900-B12E-8B415AAE9F45}"/>
                  </a:ext>
                </a:extLst>
              </p:cNvPr>
              <p:cNvSpPr/>
              <p:nvPr/>
            </p:nvSpPr>
            <p:spPr bwMode="auto">
              <a:xfrm>
                <a:off x="5733012" y="2147201"/>
                <a:ext cx="266251" cy="268026"/>
              </a:xfrm>
              <a:custGeom>
                <a:avLst/>
                <a:gdLst>
                  <a:gd name="T0" fmla="*/ 26 w 33"/>
                  <a:gd name="T1" fmla="*/ 27 h 33"/>
                  <a:gd name="T2" fmla="*/ 5 w 33"/>
                  <a:gd name="T3" fmla="*/ 27 h 33"/>
                  <a:gd name="T4" fmla="*/ 5 w 33"/>
                  <a:gd name="T5" fmla="*/ 6 h 33"/>
                  <a:gd name="T6" fmla="*/ 27 w 33"/>
                  <a:gd name="T7" fmla="*/ 6 h 33"/>
                  <a:gd name="T8" fmla="*/ 26 w 33"/>
                  <a:gd name="T9" fmla="*/ 27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26" y="27"/>
                    </a:moveTo>
                    <a:cubicBezTo>
                      <a:pt x="20" y="33"/>
                      <a:pt x="11" y="33"/>
                      <a:pt x="5" y="27"/>
                    </a:cubicBezTo>
                    <a:cubicBezTo>
                      <a:pt x="0" y="22"/>
                      <a:pt x="0" y="13"/>
                      <a:pt x="5" y="6"/>
                    </a:cubicBezTo>
                    <a:cubicBezTo>
                      <a:pt x="11" y="0"/>
                      <a:pt x="21" y="0"/>
                      <a:pt x="27" y="6"/>
                    </a:cubicBezTo>
                    <a:cubicBezTo>
                      <a:pt x="33" y="12"/>
                      <a:pt x="32" y="22"/>
                      <a:pt x="26" y="2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íŝ1ïde">
                <a:extLst>
                  <a:ext uri="{FF2B5EF4-FFF2-40B4-BE49-F238E27FC236}">
                    <a16:creationId xmlns:a16="http://schemas.microsoft.com/office/drawing/2014/main" xmlns="" id="{E0AB7839-4112-4DA6-95DE-2D4764CFD601}"/>
                  </a:ext>
                </a:extLst>
              </p:cNvPr>
              <p:cNvSpPr/>
              <p:nvPr/>
            </p:nvSpPr>
            <p:spPr bwMode="auto">
              <a:xfrm>
                <a:off x="2997729" y="2390377"/>
                <a:ext cx="266251" cy="269801"/>
              </a:xfrm>
              <a:custGeom>
                <a:avLst/>
                <a:gdLst>
                  <a:gd name="T0" fmla="*/ 27 w 33"/>
                  <a:gd name="T1" fmla="*/ 28 h 33"/>
                  <a:gd name="T2" fmla="*/ 6 w 33"/>
                  <a:gd name="T3" fmla="*/ 28 h 33"/>
                  <a:gd name="T4" fmla="*/ 6 w 33"/>
                  <a:gd name="T5" fmla="*/ 7 h 33"/>
                  <a:gd name="T6" fmla="*/ 27 w 33"/>
                  <a:gd name="T7" fmla="*/ 7 h 33"/>
                  <a:gd name="T8" fmla="*/ 27 w 33"/>
                  <a:gd name="T9" fmla="*/ 2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27" y="28"/>
                    </a:moveTo>
                    <a:cubicBezTo>
                      <a:pt x="21" y="33"/>
                      <a:pt x="12" y="33"/>
                      <a:pt x="6" y="28"/>
                    </a:cubicBezTo>
                    <a:cubicBezTo>
                      <a:pt x="1" y="22"/>
                      <a:pt x="0" y="13"/>
                      <a:pt x="6" y="7"/>
                    </a:cubicBezTo>
                    <a:cubicBezTo>
                      <a:pt x="12" y="1"/>
                      <a:pt x="21" y="0"/>
                      <a:pt x="27" y="7"/>
                    </a:cubicBezTo>
                    <a:cubicBezTo>
                      <a:pt x="33" y="13"/>
                      <a:pt x="33" y="22"/>
                      <a:pt x="27" y="2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ïšliḋê">
                <a:extLst>
                  <a:ext uri="{FF2B5EF4-FFF2-40B4-BE49-F238E27FC236}">
                    <a16:creationId xmlns:a16="http://schemas.microsoft.com/office/drawing/2014/main" xmlns="" id="{3D844EE4-508F-44CD-991F-02AA163C85BD}"/>
                  </a:ext>
                </a:extLst>
              </p:cNvPr>
              <p:cNvSpPr/>
              <p:nvPr/>
            </p:nvSpPr>
            <p:spPr bwMode="auto">
              <a:xfrm flipV="1">
                <a:off x="3352730" y="2521728"/>
                <a:ext cx="0" cy="308851"/>
              </a:xfrm>
              <a:prstGeom prst="line">
                <a:avLst/>
              </a:prstGeom>
              <a:noFill/>
              <a:ln w="58738" cap="flat">
                <a:solidFill>
                  <a:schemeClr val="accent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íşḷíḑe">
                <a:extLst>
                  <a:ext uri="{FF2B5EF4-FFF2-40B4-BE49-F238E27FC236}">
                    <a16:creationId xmlns:a16="http://schemas.microsoft.com/office/drawing/2014/main" xmlns="" id="{37EBA5A6-DA27-4078-8B15-3990C2B90B75}"/>
                  </a:ext>
                </a:extLst>
              </p:cNvPr>
              <p:cNvSpPr/>
              <p:nvPr/>
            </p:nvSpPr>
            <p:spPr bwMode="auto">
              <a:xfrm flipV="1">
                <a:off x="3352730" y="2204001"/>
                <a:ext cx="0" cy="317726"/>
              </a:xfrm>
              <a:prstGeom prst="line">
                <a:avLst/>
              </a:prstGeom>
              <a:noFill/>
              <a:ln w="58738" cap="flat">
                <a:solidFill>
                  <a:schemeClr val="accent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ïšľíḓê">
                <a:extLst>
                  <a:ext uri="{FF2B5EF4-FFF2-40B4-BE49-F238E27FC236}">
                    <a16:creationId xmlns:a16="http://schemas.microsoft.com/office/drawing/2014/main" xmlns="" id="{7009D120-154B-4F31-AF3D-886B2F9D0DAF}"/>
                  </a:ext>
                </a:extLst>
              </p:cNvPr>
              <p:cNvSpPr/>
              <p:nvPr/>
            </p:nvSpPr>
            <p:spPr bwMode="auto">
              <a:xfrm flipV="1">
                <a:off x="3627856" y="2521728"/>
                <a:ext cx="0" cy="440201"/>
              </a:xfrm>
              <a:prstGeom prst="line">
                <a:avLst/>
              </a:prstGeom>
              <a:noFill/>
              <a:ln w="58738" cap="flat">
                <a:solidFill>
                  <a:schemeClr val="accent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ïṥ1iḓe">
                <a:extLst>
                  <a:ext uri="{FF2B5EF4-FFF2-40B4-BE49-F238E27FC236}">
                    <a16:creationId xmlns:a16="http://schemas.microsoft.com/office/drawing/2014/main" xmlns="" id="{A7F35AC8-69C5-4070-AD2B-CC2A107BC875}"/>
                  </a:ext>
                </a:extLst>
              </p:cNvPr>
              <p:cNvSpPr/>
              <p:nvPr/>
            </p:nvSpPr>
            <p:spPr bwMode="auto">
              <a:xfrm flipV="1">
                <a:off x="3627856" y="1999877"/>
                <a:ext cx="0" cy="521851"/>
              </a:xfrm>
              <a:prstGeom prst="line">
                <a:avLst/>
              </a:prstGeom>
              <a:noFill/>
              <a:ln w="58738" cap="flat">
                <a:solidFill>
                  <a:schemeClr val="accent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íšḷïḋè">
                <a:extLst>
                  <a:ext uri="{FF2B5EF4-FFF2-40B4-BE49-F238E27FC236}">
                    <a16:creationId xmlns:a16="http://schemas.microsoft.com/office/drawing/2014/main" xmlns="" id="{1D22F477-04E4-415D-946F-367481FB6B5A}"/>
                  </a:ext>
                </a:extLst>
              </p:cNvPr>
              <p:cNvSpPr/>
              <p:nvPr/>
            </p:nvSpPr>
            <p:spPr bwMode="auto">
              <a:xfrm flipV="1">
                <a:off x="3926057" y="2521728"/>
                <a:ext cx="0" cy="619477"/>
              </a:xfrm>
              <a:prstGeom prst="line">
                <a:avLst/>
              </a:prstGeom>
              <a:noFill/>
              <a:ln w="58738" cap="flat">
                <a:solidFill>
                  <a:schemeClr val="accent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îş1íďê">
                <a:extLst>
                  <a:ext uri="{FF2B5EF4-FFF2-40B4-BE49-F238E27FC236}">
                    <a16:creationId xmlns:a16="http://schemas.microsoft.com/office/drawing/2014/main" xmlns="" id="{F9AA0588-5391-402C-8699-02A200210630}"/>
                  </a:ext>
                </a:extLst>
              </p:cNvPr>
              <p:cNvSpPr/>
              <p:nvPr/>
            </p:nvSpPr>
            <p:spPr bwMode="auto">
              <a:xfrm flipV="1">
                <a:off x="3926057" y="1820601"/>
                <a:ext cx="0" cy="701127"/>
              </a:xfrm>
              <a:prstGeom prst="line">
                <a:avLst/>
              </a:prstGeom>
              <a:noFill/>
              <a:ln w="58738" cap="flat">
                <a:solidFill>
                  <a:schemeClr val="accent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iṣlíḋé">
                <a:extLst>
                  <a:ext uri="{FF2B5EF4-FFF2-40B4-BE49-F238E27FC236}">
                    <a16:creationId xmlns:a16="http://schemas.microsoft.com/office/drawing/2014/main" xmlns="" id="{BF14175F-3EC9-4C82-B106-BE937C726169}"/>
                  </a:ext>
                </a:extLst>
              </p:cNvPr>
              <p:cNvSpPr/>
              <p:nvPr/>
            </p:nvSpPr>
            <p:spPr bwMode="auto">
              <a:xfrm flipV="1">
                <a:off x="4256208" y="2521728"/>
                <a:ext cx="0" cy="741951"/>
              </a:xfrm>
              <a:prstGeom prst="line">
                <a:avLst/>
              </a:prstGeom>
              <a:noFill/>
              <a:ln w="58738" cap="flat">
                <a:solidFill>
                  <a:schemeClr val="accent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ïslide">
                <a:extLst>
                  <a:ext uri="{FF2B5EF4-FFF2-40B4-BE49-F238E27FC236}">
                    <a16:creationId xmlns:a16="http://schemas.microsoft.com/office/drawing/2014/main" xmlns="" id="{93BAC6CF-69EA-43A1-800D-A30F9B0CD7F1}"/>
                  </a:ext>
                </a:extLst>
              </p:cNvPr>
              <p:cNvSpPr/>
              <p:nvPr/>
            </p:nvSpPr>
            <p:spPr bwMode="auto">
              <a:xfrm flipV="1">
                <a:off x="4256208" y="1698126"/>
                <a:ext cx="0" cy="823602"/>
              </a:xfrm>
              <a:prstGeom prst="line">
                <a:avLst/>
              </a:prstGeom>
              <a:noFill/>
              <a:ln w="58738" cap="flat">
                <a:solidFill>
                  <a:schemeClr val="accent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ïşḻiďé">
                <a:extLst>
                  <a:ext uri="{FF2B5EF4-FFF2-40B4-BE49-F238E27FC236}">
                    <a16:creationId xmlns:a16="http://schemas.microsoft.com/office/drawing/2014/main" xmlns="" id="{3DFBC866-75BF-4555-8228-1851E3AD59FE}"/>
                  </a:ext>
                </a:extLst>
              </p:cNvPr>
              <p:cNvSpPr/>
              <p:nvPr/>
            </p:nvSpPr>
            <p:spPr bwMode="auto">
              <a:xfrm flipV="1">
                <a:off x="4611209" y="2521728"/>
                <a:ext cx="0" cy="814727"/>
              </a:xfrm>
              <a:prstGeom prst="line">
                <a:avLst/>
              </a:prstGeom>
              <a:noFill/>
              <a:ln w="58738" cap="flat">
                <a:solidFill>
                  <a:schemeClr val="accent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iṧ1iḓè">
                <a:extLst>
                  <a:ext uri="{FF2B5EF4-FFF2-40B4-BE49-F238E27FC236}">
                    <a16:creationId xmlns:a16="http://schemas.microsoft.com/office/drawing/2014/main" xmlns="" id="{303BEB43-DA86-44F3-852F-58FFD217E34A}"/>
                  </a:ext>
                </a:extLst>
              </p:cNvPr>
              <p:cNvSpPr/>
              <p:nvPr/>
            </p:nvSpPr>
            <p:spPr bwMode="auto">
              <a:xfrm flipV="1">
                <a:off x="4611209" y="1625350"/>
                <a:ext cx="0" cy="896377"/>
              </a:xfrm>
              <a:prstGeom prst="line">
                <a:avLst/>
              </a:prstGeom>
              <a:noFill/>
              <a:ln w="58738" cap="flat">
                <a:solidFill>
                  <a:schemeClr val="accent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ïśḷíďé">
                <a:extLst>
                  <a:ext uri="{FF2B5EF4-FFF2-40B4-BE49-F238E27FC236}">
                    <a16:creationId xmlns:a16="http://schemas.microsoft.com/office/drawing/2014/main" xmlns="" id="{048D7728-3527-4518-A9BC-186B03FA1694}"/>
                  </a:ext>
                </a:extLst>
              </p:cNvPr>
              <p:cNvSpPr/>
              <p:nvPr/>
            </p:nvSpPr>
            <p:spPr bwMode="auto">
              <a:xfrm flipV="1">
                <a:off x="4966210" y="2521728"/>
                <a:ext cx="0" cy="798752"/>
              </a:xfrm>
              <a:prstGeom prst="line">
                <a:avLst/>
              </a:prstGeom>
              <a:noFill/>
              <a:ln w="58738" cap="flat">
                <a:solidFill>
                  <a:schemeClr val="accent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iṩḻîḍe">
                <a:extLst>
                  <a:ext uri="{FF2B5EF4-FFF2-40B4-BE49-F238E27FC236}">
                    <a16:creationId xmlns:a16="http://schemas.microsoft.com/office/drawing/2014/main" xmlns="" id="{573FA49A-9016-4C07-BB70-067C51FEC2F5}"/>
                  </a:ext>
                </a:extLst>
              </p:cNvPr>
              <p:cNvSpPr/>
              <p:nvPr/>
            </p:nvSpPr>
            <p:spPr bwMode="auto">
              <a:xfrm flipV="1">
                <a:off x="4966210" y="1650200"/>
                <a:ext cx="0" cy="871527"/>
              </a:xfrm>
              <a:prstGeom prst="line">
                <a:avLst/>
              </a:prstGeom>
              <a:noFill/>
              <a:ln w="58738" cap="flat">
                <a:solidFill>
                  <a:schemeClr val="accent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îṥľídé">
                <a:extLst>
                  <a:ext uri="{FF2B5EF4-FFF2-40B4-BE49-F238E27FC236}">
                    <a16:creationId xmlns:a16="http://schemas.microsoft.com/office/drawing/2014/main" xmlns="" id="{306FF52C-52D7-431B-A09E-89E5EBA023A3}"/>
                  </a:ext>
                </a:extLst>
              </p:cNvPr>
              <p:cNvSpPr/>
              <p:nvPr/>
            </p:nvSpPr>
            <p:spPr bwMode="auto">
              <a:xfrm flipV="1">
                <a:off x="5298135" y="2521728"/>
                <a:ext cx="0" cy="676277"/>
              </a:xfrm>
              <a:prstGeom prst="line">
                <a:avLst/>
              </a:prstGeom>
              <a:noFill/>
              <a:ln w="58738" cap="flat">
                <a:solidFill>
                  <a:schemeClr val="accent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śḷîḋe">
                <a:extLst>
                  <a:ext uri="{FF2B5EF4-FFF2-40B4-BE49-F238E27FC236}">
                    <a16:creationId xmlns:a16="http://schemas.microsoft.com/office/drawing/2014/main" xmlns="" id="{4AE607BE-02DE-437A-BF0A-51B00822A2ED}"/>
                  </a:ext>
                </a:extLst>
              </p:cNvPr>
              <p:cNvSpPr/>
              <p:nvPr/>
            </p:nvSpPr>
            <p:spPr bwMode="auto">
              <a:xfrm flipV="1">
                <a:off x="5298135" y="1877401"/>
                <a:ext cx="0" cy="644327"/>
              </a:xfrm>
              <a:prstGeom prst="line">
                <a:avLst/>
              </a:prstGeom>
              <a:noFill/>
              <a:ln w="58738" cap="flat">
                <a:solidFill>
                  <a:schemeClr val="accent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íṡ1íḋe">
                <a:extLst>
                  <a:ext uri="{FF2B5EF4-FFF2-40B4-BE49-F238E27FC236}">
                    <a16:creationId xmlns:a16="http://schemas.microsoft.com/office/drawing/2014/main" xmlns="" id="{FFA85A0E-3DEE-481C-B429-80DBE3B43C8F}"/>
                  </a:ext>
                </a:extLst>
              </p:cNvPr>
              <p:cNvSpPr/>
              <p:nvPr/>
            </p:nvSpPr>
            <p:spPr bwMode="auto">
              <a:xfrm flipV="1">
                <a:off x="5596336" y="2512852"/>
                <a:ext cx="0" cy="587527"/>
              </a:xfrm>
              <a:prstGeom prst="line">
                <a:avLst/>
              </a:prstGeom>
              <a:noFill/>
              <a:ln w="58738" cap="flat">
                <a:solidFill>
                  <a:schemeClr val="accent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îṧḷïḍê">
                <a:extLst>
                  <a:ext uri="{FF2B5EF4-FFF2-40B4-BE49-F238E27FC236}">
                    <a16:creationId xmlns:a16="http://schemas.microsoft.com/office/drawing/2014/main" xmlns="" id="{301A9733-A31A-47A0-9398-B885A88BE776}"/>
                  </a:ext>
                </a:extLst>
              </p:cNvPr>
              <p:cNvSpPr/>
              <p:nvPr/>
            </p:nvSpPr>
            <p:spPr bwMode="auto">
              <a:xfrm flipV="1">
                <a:off x="5596336" y="1967926"/>
                <a:ext cx="0" cy="544927"/>
              </a:xfrm>
              <a:prstGeom prst="line">
                <a:avLst/>
              </a:prstGeom>
              <a:noFill/>
              <a:ln w="58738" cap="flat">
                <a:solidFill>
                  <a:schemeClr val="accent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ïṥlîďé">
                <a:extLst>
                  <a:ext uri="{FF2B5EF4-FFF2-40B4-BE49-F238E27FC236}">
                    <a16:creationId xmlns:a16="http://schemas.microsoft.com/office/drawing/2014/main" xmlns="" id="{FAE1AD20-BABC-4B5C-AAEA-0C2E9788AA22}"/>
                  </a:ext>
                </a:extLst>
              </p:cNvPr>
              <p:cNvSpPr/>
              <p:nvPr/>
            </p:nvSpPr>
            <p:spPr bwMode="auto">
              <a:xfrm flipV="1">
                <a:off x="5862587" y="2521728"/>
                <a:ext cx="0" cy="342576"/>
              </a:xfrm>
              <a:prstGeom prst="line">
                <a:avLst/>
              </a:prstGeom>
              <a:noFill/>
              <a:ln w="58738" cap="flat">
                <a:solidFill>
                  <a:schemeClr val="accent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í$ļîḍè">
                <a:extLst>
                  <a:ext uri="{FF2B5EF4-FFF2-40B4-BE49-F238E27FC236}">
                    <a16:creationId xmlns:a16="http://schemas.microsoft.com/office/drawing/2014/main" xmlns="" id="{B0E0B082-5580-4CE0-A3EF-96D4933C9A4E}"/>
                  </a:ext>
                </a:extLst>
              </p:cNvPr>
              <p:cNvSpPr/>
              <p:nvPr/>
            </p:nvSpPr>
            <p:spPr bwMode="auto">
              <a:xfrm flipV="1">
                <a:off x="5862587" y="2235951"/>
                <a:ext cx="0" cy="285776"/>
              </a:xfrm>
              <a:prstGeom prst="line">
                <a:avLst/>
              </a:prstGeom>
              <a:noFill/>
              <a:ln w="58738" cap="flat">
                <a:solidFill>
                  <a:schemeClr val="accent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iŝḷíḍé">
                <a:extLst>
                  <a:ext uri="{FF2B5EF4-FFF2-40B4-BE49-F238E27FC236}">
                    <a16:creationId xmlns:a16="http://schemas.microsoft.com/office/drawing/2014/main" xmlns="" id="{EF482952-FC67-462E-AD4E-7F87F9411635}"/>
                  </a:ext>
                </a:extLst>
              </p:cNvPr>
              <p:cNvSpPr/>
              <p:nvPr/>
            </p:nvSpPr>
            <p:spPr bwMode="auto">
              <a:xfrm>
                <a:off x="5976187" y="2383277"/>
                <a:ext cx="266251" cy="268026"/>
              </a:xfrm>
              <a:custGeom>
                <a:avLst/>
                <a:gdLst>
                  <a:gd name="T0" fmla="*/ 26 w 33"/>
                  <a:gd name="T1" fmla="*/ 6 h 33"/>
                  <a:gd name="T2" fmla="*/ 5 w 33"/>
                  <a:gd name="T3" fmla="*/ 6 h 33"/>
                  <a:gd name="T4" fmla="*/ 5 w 33"/>
                  <a:gd name="T5" fmla="*/ 26 h 33"/>
                  <a:gd name="T6" fmla="*/ 27 w 33"/>
                  <a:gd name="T7" fmla="*/ 27 h 33"/>
                  <a:gd name="T8" fmla="*/ 26 w 33"/>
                  <a:gd name="T9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3">
                    <a:moveTo>
                      <a:pt x="26" y="6"/>
                    </a:moveTo>
                    <a:cubicBezTo>
                      <a:pt x="20" y="0"/>
                      <a:pt x="11" y="0"/>
                      <a:pt x="5" y="6"/>
                    </a:cubicBezTo>
                    <a:cubicBezTo>
                      <a:pt x="0" y="11"/>
                      <a:pt x="0" y="20"/>
                      <a:pt x="5" y="26"/>
                    </a:cubicBezTo>
                    <a:cubicBezTo>
                      <a:pt x="11" y="33"/>
                      <a:pt x="20" y="33"/>
                      <a:pt x="27" y="27"/>
                    </a:cubicBezTo>
                    <a:cubicBezTo>
                      <a:pt x="33" y="21"/>
                      <a:pt x="32" y="11"/>
                      <a:pt x="26" y="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íśľíḋê">
              <a:extLst>
                <a:ext uri="{FF2B5EF4-FFF2-40B4-BE49-F238E27FC236}">
                  <a16:creationId xmlns:a16="http://schemas.microsoft.com/office/drawing/2014/main" xmlns="" id="{AB7B1DFB-68F5-4F2E-82FA-448F7F3CA475}"/>
                </a:ext>
              </a:extLst>
            </p:cNvPr>
            <p:cNvGrpSpPr/>
            <p:nvPr/>
          </p:nvGrpSpPr>
          <p:grpSpPr>
            <a:xfrm>
              <a:off x="4920382" y="4618926"/>
              <a:ext cx="2108063" cy="970279"/>
              <a:chOff x="2105950" y="3808604"/>
              <a:chExt cx="2108063" cy="970279"/>
            </a:xfrm>
          </p:grpSpPr>
          <p:sp>
            <p:nvSpPr>
              <p:cNvPr id="12" name="îṡ1îďé">
                <a:extLst>
                  <a:ext uri="{FF2B5EF4-FFF2-40B4-BE49-F238E27FC236}">
                    <a16:creationId xmlns:a16="http://schemas.microsoft.com/office/drawing/2014/main" xmlns="" id="{A711C628-914A-4670-8B28-20EF3FE134AA}"/>
                  </a:ext>
                </a:extLst>
              </p:cNvPr>
              <p:cNvSpPr/>
              <p:nvPr/>
            </p:nvSpPr>
            <p:spPr bwMode="auto">
              <a:xfrm>
                <a:off x="2105950" y="4221484"/>
                <a:ext cx="2108063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/>
                  <a:t>Copy paste fonts. Choose the only option to retain text.</a:t>
                </a:r>
                <a:endParaRPr lang="en-US" altLang="zh-CN" sz="1100" dirty="0"/>
              </a:p>
            </p:txBody>
          </p:sp>
          <p:sp>
            <p:nvSpPr>
              <p:cNvPr id="13" name="îṧ1îďé">
                <a:extLst>
                  <a:ext uri="{FF2B5EF4-FFF2-40B4-BE49-F238E27FC236}">
                    <a16:creationId xmlns:a16="http://schemas.microsoft.com/office/drawing/2014/main" xmlns="" id="{E3BB87E2-BE75-4161-80B1-258C1A09BCD6}"/>
                  </a:ext>
                </a:extLst>
              </p:cNvPr>
              <p:cNvSpPr txBox="1"/>
              <p:nvPr/>
            </p:nvSpPr>
            <p:spPr bwMode="auto">
              <a:xfrm>
                <a:off x="2105950" y="3808604"/>
                <a:ext cx="2108063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360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en-US" altLang="zh-CN" sz="1800" b="1" dirty="0"/>
              </a:p>
            </p:txBody>
          </p:sp>
        </p:grpSp>
        <p:grpSp>
          <p:nvGrpSpPr>
            <p:cNvPr id="9" name="îṩḷîde">
              <a:extLst>
                <a:ext uri="{FF2B5EF4-FFF2-40B4-BE49-F238E27FC236}">
                  <a16:creationId xmlns:a16="http://schemas.microsoft.com/office/drawing/2014/main" xmlns="" id="{21B88F66-132D-415E-8395-E85F39D8B0C5}"/>
                </a:ext>
              </a:extLst>
            </p:cNvPr>
            <p:cNvGrpSpPr/>
            <p:nvPr/>
          </p:nvGrpSpPr>
          <p:grpSpPr>
            <a:xfrm>
              <a:off x="5685488" y="3857762"/>
              <a:ext cx="577851" cy="577851"/>
              <a:chOff x="727728" y="2924550"/>
              <a:chExt cx="577851" cy="577851"/>
            </a:xfrm>
          </p:grpSpPr>
          <p:sp>
            <p:nvSpPr>
              <p:cNvPr id="10" name="íš1íḍé">
                <a:extLst>
                  <a:ext uri="{FF2B5EF4-FFF2-40B4-BE49-F238E27FC236}">
                    <a16:creationId xmlns:a16="http://schemas.microsoft.com/office/drawing/2014/main" xmlns="" id="{6B2C92E5-BDB6-4DD9-A869-04532FCD0939}"/>
                  </a:ext>
                </a:extLst>
              </p:cNvPr>
              <p:cNvSpPr/>
              <p:nvPr/>
            </p:nvSpPr>
            <p:spPr>
              <a:xfrm>
                <a:off x="727728" y="2924550"/>
                <a:ext cx="577851" cy="577851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1270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lvl="0">
                  <a:defRPr sz="3200"/>
                </a:pPr>
                <a:endParaRPr sz="1600"/>
              </a:p>
            </p:txBody>
          </p:sp>
          <p:sp>
            <p:nvSpPr>
              <p:cNvPr id="11" name="ísľíḋê">
                <a:extLst>
                  <a:ext uri="{FF2B5EF4-FFF2-40B4-BE49-F238E27FC236}">
                    <a16:creationId xmlns:a16="http://schemas.microsoft.com/office/drawing/2014/main" xmlns="" id="{841A4F60-38D8-4F27-BDAE-E244B0C68E26}"/>
                  </a:ext>
                </a:extLst>
              </p:cNvPr>
              <p:cNvSpPr/>
              <p:nvPr/>
            </p:nvSpPr>
            <p:spPr>
              <a:xfrm>
                <a:off x="876799" y="3072573"/>
                <a:ext cx="279708" cy="281804"/>
              </a:xfrm>
              <a:custGeom>
                <a:avLst/>
                <a:gdLst>
                  <a:gd name="connsiteX0" fmla="*/ 386204 w 602205"/>
                  <a:gd name="connsiteY0" fmla="*/ 222916 h 606722"/>
                  <a:gd name="connsiteX1" fmla="*/ 516692 w 602205"/>
                  <a:gd name="connsiteY1" fmla="*/ 222916 h 606722"/>
                  <a:gd name="connsiteX2" fmla="*/ 545129 w 602205"/>
                  <a:gd name="connsiteY2" fmla="*/ 231976 h 606722"/>
                  <a:gd name="connsiteX3" fmla="*/ 594743 w 602205"/>
                  <a:gd name="connsiteY3" fmla="*/ 270632 h 606722"/>
                  <a:gd name="connsiteX4" fmla="*/ 602205 w 602205"/>
                  <a:gd name="connsiteY4" fmla="*/ 285329 h 606722"/>
                  <a:gd name="connsiteX5" fmla="*/ 594944 w 602205"/>
                  <a:gd name="connsiteY5" fmla="*/ 300228 h 606722"/>
                  <a:gd name="connsiteX6" fmla="*/ 545129 w 602205"/>
                  <a:gd name="connsiteY6" fmla="*/ 340293 h 606722"/>
                  <a:gd name="connsiteX7" fmla="*/ 516692 w 602205"/>
                  <a:gd name="connsiteY7" fmla="*/ 351769 h 606722"/>
                  <a:gd name="connsiteX8" fmla="*/ 386204 w 602205"/>
                  <a:gd name="connsiteY8" fmla="*/ 351769 h 606722"/>
                  <a:gd name="connsiteX9" fmla="*/ 85299 w 602205"/>
                  <a:gd name="connsiteY9" fmla="*/ 131463 h 606722"/>
                  <a:gd name="connsiteX10" fmla="*/ 216777 w 602205"/>
                  <a:gd name="connsiteY10" fmla="*/ 131463 h 606722"/>
                  <a:gd name="connsiteX11" fmla="*/ 216777 w 602205"/>
                  <a:gd name="connsiteY11" fmla="*/ 260386 h 606722"/>
                  <a:gd name="connsiteX12" fmla="*/ 85299 w 602205"/>
                  <a:gd name="connsiteY12" fmla="*/ 260386 h 606722"/>
                  <a:gd name="connsiteX13" fmla="*/ 57068 w 602205"/>
                  <a:gd name="connsiteY13" fmla="*/ 248501 h 606722"/>
                  <a:gd name="connsiteX14" fmla="*/ 7058 w 602205"/>
                  <a:gd name="connsiteY14" fmla="*/ 206803 h 606722"/>
                  <a:gd name="connsiteX15" fmla="*/ 0 w 602205"/>
                  <a:gd name="connsiteY15" fmla="*/ 192903 h 606722"/>
                  <a:gd name="connsiteX16" fmla="*/ 7260 w 602205"/>
                  <a:gd name="connsiteY16" fmla="*/ 178802 h 606722"/>
                  <a:gd name="connsiteX17" fmla="*/ 57068 w 602205"/>
                  <a:gd name="connsiteY17" fmla="*/ 139924 h 606722"/>
                  <a:gd name="connsiteX18" fmla="*/ 85299 w 602205"/>
                  <a:gd name="connsiteY18" fmla="*/ 131463 h 606722"/>
                  <a:gd name="connsiteX19" fmla="*/ 386204 w 602205"/>
                  <a:gd name="connsiteY19" fmla="*/ 42904 h 606722"/>
                  <a:gd name="connsiteX20" fmla="*/ 516692 w 602205"/>
                  <a:gd name="connsiteY20" fmla="*/ 42904 h 606722"/>
                  <a:gd name="connsiteX21" fmla="*/ 545129 w 602205"/>
                  <a:gd name="connsiteY21" fmla="*/ 51964 h 606722"/>
                  <a:gd name="connsiteX22" fmla="*/ 594743 w 602205"/>
                  <a:gd name="connsiteY22" fmla="*/ 90620 h 606722"/>
                  <a:gd name="connsiteX23" fmla="*/ 602205 w 602205"/>
                  <a:gd name="connsiteY23" fmla="*/ 105317 h 606722"/>
                  <a:gd name="connsiteX24" fmla="*/ 594944 w 602205"/>
                  <a:gd name="connsiteY24" fmla="*/ 120216 h 606722"/>
                  <a:gd name="connsiteX25" fmla="*/ 545129 w 602205"/>
                  <a:gd name="connsiteY25" fmla="*/ 160281 h 606722"/>
                  <a:gd name="connsiteX26" fmla="*/ 516692 w 602205"/>
                  <a:gd name="connsiteY26" fmla="*/ 171757 h 606722"/>
                  <a:gd name="connsiteX27" fmla="*/ 386204 w 602205"/>
                  <a:gd name="connsiteY27" fmla="*/ 171757 h 606722"/>
                  <a:gd name="connsiteX28" fmla="*/ 297432 w 602205"/>
                  <a:gd name="connsiteY28" fmla="*/ 0 h 606722"/>
                  <a:gd name="connsiteX29" fmla="*/ 337765 w 602205"/>
                  <a:gd name="connsiteY29" fmla="*/ 40274 h 606722"/>
                  <a:gd name="connsiteX30" fmla="*/ 337765 w 602205"/>
                  <a:gd name="connsiteY30" fmla="*/ 496775 h 606722"/>
                  <a:gd name="connsiteX31" fmla="*/ 419238 w 602205"/>
                  <a:gd name="connsiteY31" fmla="*/ 496775 h 606722"/>
                  <a:gd name="connsiteX32" fmla="*/ 455739 w 602205"/>
                  <a:gd name="connsiteY32" fmla="*/ 515100 h 606722"/>
                  <a:gd name="connsiteX33" fmla="*/ 497887 w 602205"/>
                  <a:gd name="connsiteY33" fmla="*/ 572490 h 606722"/>
                  <a:gd name="connsiteX34" fmla="*/ 500912 w 602205"/>
                  <a:gd name="connsiteY34" fmla="*/ 595647 h 606722"/>
                  <a:gd name="connsiteX35" fmla="*/ 480342 w 602205"/>
                  <a:gd name="connsiteY35" fmla="*/ 606722 h 606722"/>
                  <a:gd name="connsiteX36" fmla="*/ 121580 w 602205"/>
                  <a:gd name="connsiteY36" fmla="*/ 606722 h 606722"/>
                  <a:gd name="connsiteX37" fmla="*/ 101010 w 602205"/>
                  <a:gd name="connsiteY37" fmla="*/ 595647 h 606722"/>
                  <a:gd name="connsiteX38" fmla="*/ 104237 w 602205"/>
                  <a:gd name="connsiteY38" fmla="*/ 572490 h 606722"/>
                  <a:gd name="connsiteX39" fmla="*/ 146183 w 602205"/>
                  <a:gd name="connsiteY39" fmla="*/ 515100 h 606722"/>
                  <a:gd name="connsiteX40" fmla="*/ 182684 w 602205"/>
                  <a:gd name="connsiteY40" fmla="*/ 496775 h 606722"/>
                  <a:gd name="connsiteX41" fmla="*/ 257099 w 602205"/>
                  <a:gd name="connsiteY41" fmla="*/ 496775 h 606722"/>
                  <a:gd name="connsiteX42" fmla="*/ 257099 w 602205"/>
                  <a:gd name="connsiteY42" fmla="*/ 40274 h 606722"/>
                  <a:gd name="connsiteX43" fmla="*/ 297432 w 602205"/>
                  <a:gd name="connsiteY43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2205" h="606722">
                    <a:moveTo>
                      <a:pt x="386204" y="222916"/>
                    </a:moveTo>
                    <a:lnTo>
                      <a:pt x="516692" y="222916"/>
                    </a:lnTo>
                    <a:cubicBezTo>
                      <a:pt x="525163" y="222916"/>
                      <a:pt x="537465" y="225936"/>
                      <a:pt x="545129" y="231976"/>
                    </a:cubicBezTo>
                    <a:lnTo>
                      <a:pt x="594743" y="270632"/>
                    </a:lnTo>
                    <a:cubicBezTo>
                      <a:pt x="599381" y="274256"/>
                      <a:pt x="602205" y="279692"/>
                      <a:pt x="602205" y="285329"/>
                    </a:cubicBezTo>
                    <a:cubicBezTo>
                      <a:pt x="602205" y="291168"/>
                      <a:pt x="599381" y="296604"/>
                      <a:pt x="594944" y="300228"/>
                    </a:cubicBezTo>
                    <a:lnTo>
                      <a:pt x="545129" y="340293"/>
                    </a:lnTo>
                    <a:cubicBezTo>
                      <a:pt x="539280" y="344924"/>
                      <a:pt x="526978" y="351769"/>
                      <a:pt x="516692" y="351769"/>
                    </a:cubicBezTo>
                    <a:lnTo>
                      <a:pt x="386204" y="351769"/>
                    </a:lnTo>
                    <a:close/>
                    <a:moveTo>
                      <a:pt x="85299" y="131463"/>
                    </a:moveTo>
                    <a:lnTo>
                      <a:pt x="216777" y="131463"/>
                    </a:lnTo>
                    <a:lnTo>
                      <a:pt x="216777" y="260386"/>
                    </a:lnTo>
                    <a:lnTo>
                      <a:pt x="85299" y="260386"/>
                    </a:lnTo>
                    <a:cubicBezTo>
                      <a:pt x="74813" y="260386"/>
                      <a:pt x="62311" y="252530"/>
                      <a:pt x="57068" y="248501"/>
                    </a:cubicBezTo>
                    <a:lnTo>
                      <a:pt x="7058" y="206803"/>
                    </a:lnTo>
                    <a:cubicBezTo>
                      <a:pt x="2621" y="203177"/>
                      <a:pt x="0" y="198140"/>
                      <a:pt x="0" y="192903"/>
                    </a:cubicBezTo>
                    <a:cubicBezTo>
                      <a:pt x="0" y="187464"/>
                      <a:pt x="2621" y="182428"/>
                      <a:pt x="7260" y="178802"/>
                    </a:cubicBezTo>
                    <a:lnTo>
                      <a:pt x="57068" y="139924"/>
                    </a:lnTo>
                    <a:cubicBezTo>
                      <a:pt x="64327" y="134082"/>
                      <a:pt x="76426" y="131463"/>
                      <a:pt x="85299" y="131463"/>
                    </a:cubicBezTo>
                    <a:close/>
                    <a:moveTo>
                      <a:pt x="386204" y="42904"/>
                    </a:moveTo>
                    <a:lnTo>
                      <a:pt x="516692" y="42904"/>
                    </a:lnTo>
                    <a:cubicBezTo>
                      <a:pt x="525163" y="42904"/>
                      <a:pt x="537667" y="46125"/>
                      <a:pt x="545129" y="51964"/>
                    </a:cubicBezTo>
                    <a:lnTo>
                      <a:pt x="594743" y="90620"/>
                    </a:lnTo>
                    <a:cubicBezTo>
                      <a:pt x="599381" y="94244"/>
                      <a:pt x="602205" y="99680"/>
                      <a:pt x="602205" y="105317"/>
                    </a:cubicBezTo>
                    <a:cubicBezTo>
                      <a:pt x="602205" y="111156"/>
                      <a:pt x="599381" y="116592"/>
                      <a:pt x="594944" y="120216"/>
                    </a:cubicBezTo>
                    <a:lnTo>
                      <a:pt x="545129" y="160281"/>
                    </a:lnTo>
                    <a:cubicBezTo>
                      <a:pt x="539280" y="164912"/>
                      <a:pt x="526978" y="171757"/>
                      <a:pt x="516692" y="171757"/>
                    </a:cubicBezTo>
                    <a:lnTo>
                      <a:pt x="386204" y="171757"/>
                    </a:lnTo>
                    <a:close/>
                    <a:moveTo>
                      <a:pt x="297432" y="0"/>
                    </a:moveTo>
                    <a:cubicBezTo>
                      <a:pt x="319615" y="0"/>
                      <a:pt x="337765" y="18123"/>
                      <a:pt x="337765" y="40274"/>
                    </a:cubicBezTo>
                    <a:lnTo>
                      <a:pt x="337765" y="496775"/>
                    </a:lnTo>
                    <a:lnTo>
                      <a:pt x="419238" y="496775"/>
                    </a:lnTo>
                    <a:cubicBezTo>
                      <a:pt x="432346" y="496775"/>
                      <a:pt x="448076" y="504629"/>
                      <a:pt x="455739" y="515100"/>
                    </a:cubicBezTo>
                    <a:lnTo>
                      <a:pt x="497887" y="572490"/>
                    </a:lnTo>
                    <a:cubicBezTo>
                      <a:pt x="503332" y="580142"/>
                      <a:pt x="504542" y="588599"/>
                      <a:pt x="500912" y="595647"/>
                    </a:cubicBezTo>
                    <a:cubicBezTo>
                      <a:pt x="497282" y="602695"/>
                      <a:pt x="489820" y="606722"/>
                      <a:pt x="480342" y="606722"/>
                    </a:cubicBezTo>
                    <a:lnTo>
                      <a:pt x="121580" y="606722"/>
                    </a:lnTo>
                    <a:cubicBezTo>
                      <a:pt x="112102" y="606722"/>
                      <a:pt x="104640" y="602695"/>
                      <a:pt x="101010" y="595647"/>
                    </a:cubicBezTo>
                    <a:cubicBezTo>
                      <a:pt x="97380" y="588599"/>
                      <a:pt x="98590" y="580142"/>
                      <a:pt x="104237" y="572490"/>
                    </a:cubicBezTo>
                    <a:lnTo>
                      <a:pt x="146183" y="515100"/>
                    </a:lnTo>
                    <a:cubicBezTo>
                      <a:pt x="153846" y="504629"/>
                      <a:pt x="169576" y="496775"/>
                      <a:pt x="182684" y="496775"/>
                    </a:cubicBezTo>
                    <a:lnTo>
                      <a:pt x="257099" y="496775"/>
                    </a:lnTo>
                    <a:lnTo>
                      <a:pt x="257099" y="40274"/>
                    </a:lnTo>
                    <a:cubicBezTo>
                      <a:pt x="257099" y="18123"/>
                      <a:pt x="275249" y="0"/>
                      <a:pt x="29743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9050" tIns="19050" rIns="19050" bIns="19050" numCol="1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6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72118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907B101-D497-4850-9F9E-B54F58933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4036109-1A29-4684-B529-D4D41051D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F1B91CD2-EEF2-4799-B6FC-0EED4F923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20643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A00B3F4C-D906-4F30-B9E4-84E4490867B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526482"/>
            <a:ext cx="10850563" cy="4617143"/>
            <a:chOff x="669925" y="1526482"/>
            <a:chExt cx="10850563" cy="4617143"/>
          </a:xfrm>
        </p:grpSpPr>
        <p:sp>
          <p:nvSpPr>
            <p:cNvPr id="6" name="iṡlidê">
              <a:extLst>
                <a:ext uri="{FF2B5EF4-FFF2-40B4-BE49-F238E27FC236}">
                  <a16:creationId xmlns:a16="http://schemas.microsoft.com/office/drawing/2014/main" xmlns="" id="{D4CF19B5-40B3-41A0-905B-D1DBA4D83675}"/>
                </a:ext>
              </a:extLst>
            </p:cNvPr>
            <p:cNvSpPr/>
            <p:nvPr/>
          </p:nvSpPr>
          <p:spPr>
            <a:xfrm>
              <a:off x="6398975" y="1989773"/>
              <a:ext cx="5121513" cy="4153852"/>
            </a:xfrm>
            <a:custGeom>
              <a:avLst/>
              <a:gdLst>
                <a:gd name="connsiteX0" fmla="*/ 10536452 w 18269244"/>
                <a:gd name="connsiteY0" fmla="*/ 0 h 14817440"/>
                <a:gd name="connsiteX1" fmla="*/ 12313612 w 18269244"/>
                <a:gd name="connsiteY1" fmla="*/ 888174 h 14817440"/>
                <a:gd name="connsiteX2" fmla="*/ 12563364 w 18269244"/>
                <a:gd name="connsiteY2" fmla="*/ 1253404 h 14817440"/>
                <a:gd name="connsiteX3" fmla="*/ 12632468 w 18269244"/>
                <a:gd name="connsiteY3" fmla="*/ 1363551 h 14817440"/>
                <a:gd name="connsiteX4" fmla="*/ 18269244 w 18269244"/>
                <a:gd name="connsiteY4" fmla="*/ 10348462 h 14817440"/>
                <a:gd name="connsiteX5" fmla="*/ 18269244 w 18269244"/>
                <a:gd name="connsiteY5" fmla="*/ 14817440 h 14817440"/>
                <a:gd name="connsiteX6" fmla="*/ 0 w 18269244"/>
                <a:gd name="connsiteY6" fmla="*/ 14817440 h 14817440"/>
                <a:gd name="connsiteX7" fmla="*/ 8440436 w 18269244"/>
                <a:gd name="connsiteY7" fmla="*/ 1363551 h 14817440"/>
                <a:gd name="connsiteX8" fmla="*/ 8509540 w 18269244"/>
                <a:gd name="connsiteY8" fmla="*/ 1253404 h 14817440"/>
                <a:gd name="connsiteX9" fmla="*/ 8759292 w 18269244"/>
                <a:gd name="connsiteY9" fmla="*/ 888174 h 14817440"/>
                <a:gd name="connsiteX10" fmla="*/ 10536452 w 18269244"/>
                <a:gd name="connsiteY10" fmla="*/ 0 h 1481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269244" h="14817440">
                  <a:moveTo>
                    <a:pt x="10536452" y="0"/>
                  </a:moveTo>
                  <a:cubicBezTo>
                    <a:pt x="11230480" y="0"/>
                    <a:pt x="11858800" y="339415"/>
                    <a:pt x="12313612" y="888174"/>
                  </a:cubicBezTo>
                  <a:lnTo>
                    <a:pt x="12563364" y="1253404"/>
                  </a:lnTo>
                  <a:lnTo>
                    <a:pt x="12632468" y="1363551"/>
                  </a:lnTo>
                  <a:lnTo>
                    <a:pt x="18269244" y="10348462"/>
                  </a:lnTo>
                  <a:lnTo>
                    <a:pt x="18269244" y="14817440"/>
                  </a:lnTo>
                  <a:lnTo>
                    <a:pt x="0" y="14817440"/>
                  </a:lnTo>
                  <a:lnTo>
                    <a:pt x="8440436" y="1363551"/>
                  </a:lnTo>
                  <a:lnTo>
                    <a:pt x="8509540" y="1253404"/>
                  </a:lnTo>
                  <a:lnTo>
                    <a:pt x="8759292" y="888174"/>
                  </a:lnTo>
                  <a:cubicBezTo>
                    <a:pt x="9214108" y="339415"/>
                    <a:pt x="9842428" y="0"/>
                    <a:pt x="1053645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ṣḷîḑê">
              <a:extLst>
                <a:ext uri="{FF2B5EF4-FFF2-40B4-BE49-F238E27FC236}">
                  <a16:creationId xmlns:a16="http://schemas.microsoft.com/office/drawing/2014/main" xmlns="" id="{E8F7AE66-0A30-4F01-AC0E-AE66301584EB}"/>
                </a:ext>
              </a:extLst>
            </p:cNvPr>
            <p:cNvSpPr/>
            <p:nvPr/>
          </p:nvSpPr>
          <p:spPr>
            <a:xfrm>
              <a:off x="4634106" y="2682114"/>
              <a:ext cx="4922363" cy="3461167"/>
            </a:xfrm>
            <a:custGeom>
              <a:avLst/>
              <a:gdLst>
                <a:gd name="connsiteX0" fmla="*/ 1916723 w 3833446"/>
                <a:gd name="connsiteY0" fmla="*/ 0 h 2234041"/>
                <a:gd name="connsiteX1" fmla="*/ 2240012 w 3833446"/>
                <a:gd name="connsiteY1" fmla="*/ 133911 h 2234041"/>
                <a:gd name="connsiteX2" fmla="*/ 2285446 w 3833446"/>
                <a:gd name="connsiteY2" fmla="*/ 188977 h 2234041"/>
                <a:gd name="connsiteX3" fmla="*/ 2298017 w 3833446"/>
                <a:gd name="connsiteY3" fmla="*/ 205584 h 2234041"/>
                <a:gd name="connsiteX4" fmla="*/ 3833446 w 3833446"/>
                <a:gd name="connsiteY4" fmla="*/ 2234041 h 2234041"/>
                <a:gd name="connsiteX5" fmla="*/ 0 w 3833446"/>
                <a:gd name="connsiteY5" fmla="*/ 2234041 h 2234041"/>
                <a:gd name="connsiteX6" fmla="*/ 1535429 w 3833446"/>
                <a:gd name="connsiteY6" fmla="*/ 205584 h 2234041"/>
                <a:gd name="connsiteX7" fmla="*/ 1548000 w 3833446"/>
                <a:gd name="connsiteY7" fmla="*/ 188977 h 2234041"/>
                <a:gd name="connsiteX8" fmla="*/ 1593434 w 3833446"/>
                <a:gd name="connsiteY8" fmla="*/ 133911 h 2234041"/>
                <a:gd name="connsiteX9" fmla="*/ 1916723 w 3833446"/>
                <a:gd name="connsiteY9" fmla="*/ 0 h 223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3446" h="2234041">
                  <a:moveTo>
                    <a:pt x="1916723" y="0"/>
                  </a:moveTo>
                  <a:cubicBezTo>
                    <a:pt x="2042976" y="0"/>
                    <a:pt x="2157276" y="51174"/>
                    <a:pt x="2240012" y="133911"/>
                  </a:cubicBezTo>
                  <a:lnTo>
                    <a:pt x="2285446" y="188977"/>
                  </a:lnTo>
                  <a:lnTo>
                    <a:pt x="2298017" y="205584"/>
                  </a:lnTo>
                  <a:lnTo>
                    <a:pt x="3833446" y="2234041"/>
                  </a:lnTo>
                  <a:lnTo>
                    <a:pt x="0" y="2234041"/>
                  </a:lnTo>
                  <a:lnTo>
                    <a:pt x="1535429" y="205584"/>
                  </a:lnTo>
                  <a:lnTo>
                    <a:pt x="1548000" y="188977"/>
                  </a:lnTo>
                  <a:lnTo>
                    <a:pt x="1593434" y="133911"/>
                  </a:lnTo>
                  <a:cubicBezTo>
                    <a:pt x="1676171" y="51174"/>
                    <a:pt x="1790471" y="0"/>
                    <a:pt x="19167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íšľîdé">
              <a:extLst>
                <a:ext uri="{FF2B5EF4-FFF2-40B4-BE49-F238E27FC236}">
                  <a16:creationId xmlns:a16="http://schemas.microsoft.com/office/drawing/2014/main" xmlns="" id="{653AE535-4EC9-4B9E-8F82-4E2E4916257B}"/>
                </a:ext>
              </a:extLst>
            </p:cNvPr>
            <p:cNvSpPr/>
            <p:nvPr/>
          </p:nvSpPr>
          <p:spPr>
            <a:xfrm>
              <a:off x="2975429" y="3255966"/>
              <a:ext cx="4106248" cy="2887315"/>
            </a:xfrm>
            <a:custGeom>
              <a:avLst/>
              <a:gdLst>
                <a:gd name="connsiteX0" fmla="*/ 1916723 w 3833446"/>
                <a:gd name="connsiteY0" fmla="*/ 0 h 2234041"/>
                <a:gd name="connsiteX1" fmla="*/ 2240012 w 3833446"/>
                <a:gd name="connsiteY1" fmla="*/ 133911 h 2234041"/>
                <a:gd name="connsiteX2" fmla="*/ 2285446 w 3833446"/>
                <a:gd name="connsiteY2" fmla="*/ 188977 h 2234041"/>
                <a:gd name="connsiteX3" fmla="*/ 2298017 w 3833446"/>
                <a:gd name="connsiteY3" fmla="*/ 205584 h 2234041"/>
                <a:gd name="connsiteX4" fmla="*/ 3833446 w 3833446"/>
                <a:gd name="connsiteY4" fmla="*/ 2234041 h 2234041"/>
                <a:gd name="connsiteX5" fmla="*/ 0 w 3833446"/>
                <a:gd name="connsiteY5" fmla="*/ 2234041 h 2234041"/>
                <a:gd name="connsiteX6" fmla="*/ 1535429 w 3833446"/>
                <a:gd name="connsiteY6" fmla="*/ 205584 h 2234041"/>
                <a:gd name="connsiteX7" fmla="*/ 1548000 w 3833446"/>
                <a:gd name="connsiteY7" fmla="*/ 188977 h 2234041"/>
                <a:gd name="connsiteX8" fmla="*/ 1593434 w 3833446"/>
                <a:gd name="connsiteY8" fmla="*/ 133911 h 2234041"/>
                <a:gd name="connsiteX9" fmla="*/ 1916723 w 3833446"/>
                <a:gd name="connsiteY9" fmla="*/ 0 h 223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3446" h="2234041">
                  <a:moveTo>
                    <a:pt x="1916723" y="0"/>
                  </a:moveTo>
                  <a:cubicBezTo>
                    <a:pt x="2042976" y="0"/>
                    <a:pt x="2157276" y="51174"/>
                    <a:pt x="2240012" y="133911"/>
                  </a:cubicBezTo>
                  <a:lnTo>
                    <a:pt x="2285446" y="188977"/>
                  </a:lnTo>
                  <a:lnTo>
                    <a:pt x="2298017" y="205584"/>
                  </a:lnTo>
                  <a:lnTo>
                    <a:pt x="3833446" y="2234041"/>
                  </a:lnTo>
                  <a:lnTo>
                    <a:pt x="0" y="2234041"/>
                  </a:lnTo>
                  <a:lnTo>
                    <a:pt x="1535429" y="205584"/>
                  </a:lnTo>
                  <a:lnTo>
                    <a:pt x="1548000" y="188977"/>
                  </a:lnTo>
                  <a:lnTo>
                    <a:pt x="1593434" y="133911"/>
                  </a:lnTo>
                  <a:cubicBezTo>
                    <a:pt x="1676171" y="51174"/>
                    <a:pt x="1790471" y="0"/>
                    <a:pt x="191672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grpSp>
          <p:nvGrpSpPr>
            <p:cNvPr id="9" name="íŝḻídè">
              <a:extLst>
                <a:ext uri="{FF2B5EF4-FFF2-40B4-BE49-F238E27FC236}">
                  <a16:creationId xmlns:a16="http://schemas.microsoft.com/office/drawing/2014/main" xmlns="" id="{1CEC2232-4D6D-4974-872A-B3F8063FEAE3}"/>
                </a:ext>
              </a:extLst>
            </p:cNvPr>
            <p:cNvGrpSpPr/>
            <p:nvPr/>
          </p:nvGrpSpPr>
          <p:grpSpPr>
            <a:xfrm>
              <a:off x="669925" y="1526482"/>
              <a:ext cx="3477025" cy="1773518"/>
              <a:chOff x="669925" y="2096444"/>
              <a:chExt cx="3864753" cy="1773518"/>
            </a:xfrm>
          </p:grpSpPr>
          <p:sp>
            <p:nvSpPr>
              <p:cNvPr id="25" name="iŝliḋe">
                <a:extLst>
                  <a:ext uri="{FF2B5EF4-FFF2-40B4-BE49-F238E27FC236}">
                    <a16:creationId xmlns:a16="http://schemas.microsoft.com/office/drawing/2014/main" xmlns="" id="{0C8A4FF1-188C-4911-B98A-E9F37FD6258B}"/>
                  </a:ext>
                </a:extLst>
              </p:cNvPr>
              <p:cNvSpPr/>
              <p:nvPr/>
            </p:nvSpPr>
            <p:spPr>
              <a:xfrm>
                <a:off x="669925" y="2538249"/>
                <a:ext cx="3864753" cy="1331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26" name="îṡḻïḍe">
                <a:extLst>
                  <a:ext uri="{FF2B5EF4-FFF2-40B4-BE49-F238E27FC236}">
                    <a16:creationId xmlns:a16="http://schemas.microsoft.com/office/drawing/2014/main" xmlns="" id="{49AD638F-46F5-46FB-880B-A304C1BAD205}"/>
                  </a:ext>
                </a:extLst>
              </p:cNvPr>
              <p:cNvSpPr txBox="1"/>
              <p:nvPr/>
            </p:nvSpPr>
            <p:spPr bwMode="auto">
              <a:xfrm>
                <a:off x="669925" y="2096444"/>
                <a:ext cx="386475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íṣlíďé">
              <a:extLst>
                <a:ext uri="{FF2B5EF4-FFF2-40B4-BE49-F238E27FC236}">
                  <a16:creationId xmlns:a16="http://schemas.microsoft.com/office/drawing/2014/main" xmlns="" id="{6C19F2B6-10BD-47E0-99F4-98D90255EC5E}"/>
                </a:ext>
              </a:extLst>
            </p:cNvPr>
            <p:cNvGrpSpPr/>
            <p:nvPr/>
          </p:nvGrpSpPr>
          <p:grpSpPr>
            <a:xfrm>
              <a:off x="3977901" y="4768145"/>
              <a:ext cx="2101305" cy="1111889"/>
              <a:chOff x="673100" y="1237334"/>
              <a:chExt cx="3228944" cy="1111889"/>
            </a:xfrm>
          </p:grpSpPr>
          <p:sp>
            <p:nvSpPr>
              <p:cNvPr id="23" name="išḻiḍé">
                <a:extLst>
                  <a:ext uri="{FF2B5EF4-FFF2-40B4-BE49-F238E27FC236}">
                    <a16:creationId xmlns:a16="http://schemas.microsoft.com/office/drawing/2014/main" xmlns="" id="{30893A27-4A4D-49EA-9724-8D8D4C363533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îŝḻïďê">
                <a:extLst>
                  <a:ext uri="{FF2B5EF4-FFF2-40B4-BE49-F238E27FC236}">
                    <a16:creationId xmlns:a16="http://schemas.microsoft.com/office/drawing/2014/main" xmlns="" id="{592EAF4B-2EC0-42B3-85BB-123EEB35B776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1" name="ïŝḻîḍè">
              <a:extLst>
                <a:ext uri="{FF2B5EF4-FFF2-40B4-BE49-F238E27FC236}">
                  <a16:creationId xmlns:a16="http://schemas.microsoft.com/office/drawing/2014/main" xmlns="" id="{4205411C-504C-4D53-8775-2B1941FE7F5C}"/>
                </a:ext>
              </a:extLst>
            </p:cNvPr>
            <p:cNvGrpSpPr/>
            <p:nvPr/>
          </p:nvGrpSpPr>
          <p:grpSpPr>
            <a:xfrm>
              <a:off x="6044635" y="4018402"/>
              <a:ext cx="2101305" cy="1111889"/>
              <a:chOff x="673100" y="1237334"/>
              <a:chExt cx="3228944" cy="1111889"/>
            </a:xfrm>
          </p:grpSpPr>
          <p:sp>
            <p:nvSpPr>
              <p:cNvPr id="21" name="íṥľîḑè">
                <a:extLst>
                  <a:ext uri="{FF2B5EF4-FFF2-40B4-BE49-F238E27FC236}">
                    <a16:creationId xmlns:a16="http://schemas.microsoft.com/office/drawing/2014/main" xmlns="" id="{3E28379A-485D-4E42-AE06-1E7D9DC3FB27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……</a:t>
                </a:r>
              </a:p>
            </p:txBody>
          </p:sp>
          <p:sp>
            <p:nvSpPr>
              <p:cNvPr id="22" name="ïṡḷíďè">
                <a:extLst>
                  <a:ext uri="{FF2B5EF4-FFF2-40B4-BE49-F238E27FC236}">
                    <a16:creationId xmlns:a16="http://schemas.microsoft.com/office/drawing/2014/main" xmlns="" id="{952D07C3-4755-4509-B532-3BA2F6D3DD55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</p:grpSp>
        <p:grpSp>
          <p:nvGrpSpPr>
            <p:cNvPr id="12" name="ïSļíḑé">
              <a:extLst>
                <a:ext uri="{FF2B5EF4-FFF2-40B4-BE49-F238E27FC236}">
                  <a16:creationId xmlns:a16="http://schemas.microsoft.com/office/drawing/2014/main" xmlns="" id="{7F79E123-0716-48C0-B96B-D31EBA1D2BEA}"/>
                </a:ext>
              </a:extLst>
            </p:cNvPr>
            <p:cNvGrpSpPr/>
            <p:nvPr/>
          </p:nvGrpSpPr>
          <p:grpSpPr>
            <a:xfrm>
              <a:off x="8343097" y="3100311"/>
              <a:ext cx="2101305" cy="1111889"/>
              <a:chOff x="673100" y="1237334"/>
              <a:chExt cx="3228944" cy="1111889"/>
            </a:xfrm>
          </p:grpSpPr>
          <p:sp>
            <p:nvSpPr>
              <p:cNvPr id="19" name="işliḍé">
                <a:extLst>
                  <a:ext uri="{FF2B5EF4-FFF2-40B4-BE49-F238E27FC236}">
                    <a16:creationId xmlns:a16="http://schemas.microsoft.com/office/drawing/2014/main" xmlns="" id="{94C327DC-CAF9-4368-8B2D-EA7409B7C867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ïṡlîḑê">
                <a:extLst>
                  <a:ext uri="{FF2B5EF4-FFF2-40B4-BE49-F238E27FC236}">
                    <a16:creationId xmlns:a16="http://schemas.microsoft.com/office/drawing/2014/main" xmlns="" id="{55658D52-DE4E-4977-A4B4-CABE8C81E72F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3" name="i$ľïďè">
              <a:extLst>
                <a:ext uri="{FF2B5EF4-FFF2-40B4-BE49-F238E27FC236}">
                  <a16:creationId xmlns:a16="http://schemas.microsoft.com/office/drawing/2014/main" xmlns="" id="{0432534B-65EA-485B-9046-2CD09CC075DA}"/>
                </a:ext>
              </a:extLst>
            </p:cNvPr>
            <p:cNvSpPr/>
            <p:nvPr/>
          </p:nvSpPr>
          <p:spPr bwMode="auto">
            <a:xfrm flipH="1">
              <a:off x="4778538" y="3960860"/>
              <a:ext cx="500030" cy="481040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ïṡḷíḑé">
              <a:extLst>
                <a:ext uri="{FF2B5EF4-FFF2-40B4-BE49-F238E27FC236}">
                  <a16:creationId xmlns:a16="http://schemas.microsoft.com/office/drawing/2014/main" xmlns="" id="{6012C7C2-21FA-4956-8B4E-F0963EFE7C0F}"/>
                </a:ext>
              </a:extLst>
            </p:cNvPr>
            <p:cNvSpPr/>
            <p:nvPr/>
          </p:nvSpPr>
          <p:spPr bwMode="auto">
            <a:xfrm flipH="1">
              <a:off x="9160960" y="2342198"/>
              <a:ext cx="465578" cy="46470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5" name="î$ḷîďe">
              <a:extLst>
                <a:ext uri="{FF2B5EF4-FFF2-40B4-BE49-F238E27FC236}">
                  <a16:creationId xmlns:a16="http://schemas.microsoft.com/office/drawing/2014/main" xmlns="" id="{6980EBCD-B426-4B5E-8E55-08BF8B665FCB}"/>
                </a:ext>
              </a:extLst>
            </p:cNvPr>
            <p:cNvSpPr/>
            <p:nvPr/>
          </p:nvSpPr>
          <p:spPr bwMode="auto">
            <a:xfrm flipH="1">
              <a:off x="6867178" y="3239668"/>
              <a:ext cx="456218" cy="43875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268A753C-C6A9-485E-B571-B7B16D0ECDE8}"/>
                </a:ext>
              </a:extLst>
            </p:cNvPr>
            <p:cNvCxnSpPr>
              <a:cxnSpLocks/>
            </p:cNvCxnSpPr>
            <p:nvPr/>
          </p:nvCxnSpPr>
          <p:spPr>
            <a:xfrm>
              <a:off x="4146553" y="4682420"/>
              <a:ext cx="17640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E56506BF-984F-4F1B-A5BE-AD6FCDC48816}"/>
                </a:ext>
              </a:extLst>
            </p:cNvPr>
            <p:cNvCxnSpPr>
              <a:cxnSpLocks/>
            </p:cNvCxnSpPr>
            <p:nvPr/>
          </p:nvCxnSpPr>
          <p:spPr>
            <a:xfrm>
              <a:off x="6213287" y="3932677"/>
              <a:ext cx="17640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44560FF2-69C4-4406-8DEB-8A43D14E9778}"/>
                </a:ext>
              </a:extLst>
            </p:cNvPr>
            <p:cNvCxnSpPr>
              <a:cxnSpLocks/>
            </p:cNvCxnSpPr>
            <p:nvPr/>
          </p:nvCxnSpPr>
          <p:spPr>
            <a:xfrm>
              <a:off x="8511749" y="3014586"/>
              <a:ext cx="17640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82513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4F69230-F3A6-4586-9371-A858F4763E9F}"/>
              </a:ext>
            </a:extLst>
          </p:cNvPr>
          <p:cNvSpPr txBox="1"/>
          <p:nvPr/>
        </p:nvSpPr>
        <p:spPr>
          <a:xfrm>
            <a:off x="826176" y="1601978"/>
            <a:ext cx="1975083" cy="171726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2C3AD80-9ABD-42CF-A959-A201D852F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1190370-87C5-4C45-9AF4-55C2EB302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6F77B38-C5EB-41A0-B8A1-A932025C2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0429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1A06FD78-F619-4FC6-ADD9-E57E366DCF4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428750"/>
            <a:ext cx="10847388" cy="4714875"/>
            <a:chOff x="673100" y="1428750"/>
            <a:chExt cx="10847388" cy="4714875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B24C3D1D-4137-40C8-BE01-ADEC253FC814}"/>
                </a:ext>
              </a:extLst>
            </p:cNvPr>
            <p:cNvCxnSpPr/>
            <p:nvPr/>
          </p:nvCxnSpPr>
          <p:spPr>
            <a:xfrm flipV="1">
              <a:off x="4259847" y="2237647"/>
              <a:ext cx="406286" cy="81257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xmlns="" id="{61DBA503-1407-4513-A72B-1036E4EB57FF}"/>
                </a:ext>
              </a:extLst>
            </p:cNvPr>
            <p:cNvCxnSpPr/>
            <p:nvPr/>
          </p:nvCxnSpPr>
          <p:spPr>
            <a:xfrm>
              <a:off x="4666133" y="2237647"/>
              <a:ext cx="107236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ïṥḻîḓé">
              <a:extLst>
                <a:ext uri="{FF2B5EF4-FFF2-40B4-BE49-F238E27FC236}">
                  <a16:creationId xmlns:a16="http://schemas.microsoft.com/office/drawing/2014/main" xmlns="" id="{387F3F0B-40E1-493E-92BE-CF8A448472E6}"/>
                </a:ext>
              </a:extLst>
            </p:cNvPr>
            <p:cNvSpPr/>
            <p:nvPr/>
          </p:nvSpPr>
          <p:spPr>
            <a:xfrm>
              <a:off x="4608283" y="2187335"/>
              <a:ext cx="115699" cy="115699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BA029209-CBFA-4528-98C6-422073C4DCDE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flipH="1" flipV="1">
              <a:off x="4256516" y="1859205"/>
              <a:ext cx="368711" cy="34507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F790F25F-1AD2-48E2-B3CD-7EE54D91CF4B}"/>
                </a:ext>
              </a:extLst>
            </p:cNvPr>
            <p:cNvCxnSpPr>
              <a:cxnSpLocks/>
            </p:cNvCxnSpPr>
            <p:nvPr/>
          </p:nvCxnSpPr>
          <p:spPr>
            <a:xfrm>
              <a:off x="7565045" y="3274062"/>
              <a:ext cx="366446" cy="73289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898A007C-491F-42A6-9DE2-23BE8EB4EFF4}"/>
                </a:ext>
              </a:extLst>
            </p:cNvPr>
            <p:cNvCxnSpPr/>
            <p:nvPr/>
          </p:nvCxnSpPr>
          <p:spPr>
            <a:xfrm>
              <a:off x="6365445" y="4997319"/>
              <a:ext cx="107236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FA9B0C5C-19A6-4FB2-826C-D36DB8AD433B}"/>
                </a:ext>
              </a:extLst>
            </p:cNvPr>
            <p:cNvCxnSpPr/>
            <p:nvPr/>
          </p:nvCxnSpPr>
          <p:spPr>
            <a:xfrm flipH="1">
              <a:off x="5959519" y="5013168"/>
              <a:ext cx="406286" cy="81257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8887E8FC-4F2E-4A40-8BC1-1F3DE3A69E10}"/>
                </a:ext>
              </a:extLst>
            </p:cNvPr>
            <p:cNvCxnSpPr/>
            <p:nvPr/>
          </p:nvCxnSpPr>
          <p:spPr>
            <a:xfrm>
              <a:off x="4204410" y="4991396"/>
              <a:ext cx="406286" cy="81257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ïśḷídè">
              <a:extLst>
                <a:ext uri="{FF2B5EF4-FFF2-40B4-BE49-F238E27FC236}">
                  <a16:creationId xmlns:a16="http://schemas.microsoft.com/office/drawing/2014/main" xmlns="" id="{8374E0A8-8869-4DFA-B6A6-B8ABD33D2952}"/>
                </a:ext>
              </a:extLst>
            </p:cNvPr>
            <p:cNvSpPr/>
            <p:nvPr/>
          </p:nvSpPr>
          <p:spPr>
            <a:xfrm>
              <a:off x="5973153" y="1451359"/>
              <a:ext cx="1883664" cy="1626114"/>
            </a:xfrm>
            <a:prstGeom prst="hexagon">
              <a:avLst/>
            </a:prstGeom>
            <a:blipFill>
              <a:blip r:embed="rId3"/>
              <a:stretch>
                <a:fillRect l="-14871" r="-14670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ṣlíḓe">
              <a:extLst>
                <a:ext uri="{FF2B5EF4-FFF2-40B4-BE49-F238E27FC236}">
                  <a16:creationId xmlns:a16="http://schemas.microsoft.com/office/drawing/2014/main" xmlns="" id="{96C17510-3256-41C9-B9EC-D470A22CC6D6}"/>
                </a:ext>
              </a:extLst>
            </p:cNvPr>
            <p:cNvSpPr/>
            <p:nvPr/>
          </p:nvSpPr>
          <p:spPr>
            <a:xfrm>
              <a:off x="4367902" y="2356121"/>
              <a:ext cx="1883664" cy="1626114"/>
            </a:xfrm>
            <a:prstGeom prst="hexagon">
              <a:avLst/>
            </a:prstGeom>
            <a:solidFill>
              <a:schemeClr val="accent1">
                <a:lumMod val="10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000" b="1" dirty="0"/>
                <a:t>Text</a:t>
              </a:r>
              <a:endParaRPr sz="2000" b="1" dirty="0"/>
            </a:p>
          </p:txBody>
        </p:sp>
        <p:sp>
          <p:nvSpPr>
            <p:cNvPr id="16" name="iṥlïḋe">
              <a:extLst>
                <a:ext uri="{FF2B5EF4-FFF2-40B4-BE49-F238E27FC236}">
                  <a16:creationId xmlns:a16="http://schemas.microsoft.com/office/drawing/2014/main" xmlns="" id="{FC7354C3-651F-48FE-9935-199D666DC592}"/>
                </a:ext>
              </a:extLst>
            </p:cNvPr>
            <p:cNvSpPr/>
            <p:nvPr/>
          </p:nvSpPr>
          <p:spPr>
            <a:xfrm>
              <a:off x="2738613" y="3251254"/>
              <a:ext cx="1883664" cy="1626114"/>
            </a:xfrm>
            <a:prstGeom prst="hexagon">
              <a:avLst/>
            </a:prstGeom>
            <a:blipFill>
              <a:blip r:embed="rId4"/>
              <a:stretch>
                <a:fillRect l="-15101" r="-14898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ṣļîḓè">
              <a:extLst>
                <a:ext uri="{FF2B5EF4-FFF2-40B4-BE49-F238E27FC236}">
                  <a16:creationId xmlns:a16="http://schemas.microsoft.com/office/drawing/2014/main" xmlns="" id="{2B6ED516-0BFD-440F-8223-42A5593E11C2}"/>
                </a:ext>
              </a:extLst>
            </p:cNvPr>
            <p:cNvSpPr/>
            <p:nvPr/>
          </p:nvSpPr>
          <p:spPr>
            <a:xfrm>
              <a:off x="4377856" y="4146409"/>
              <a:ext cx="1883664" cy="1626114"/>
            </a:xfrm>
            <a:prstGeom prst="hexagon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000" b="1" dirty="0"/>
                <a:t>Text</a:t>
              </a:r>
            </a:p>
          </p:txBody>
        </p:sp>
        <p:sp>
          <p:nvSpPr>
            <p:cNvPr id="18" name="ïṥḻíḑê">
              <a:extLst>
                <a:ext uri="{FF2B5EF4-FFF2-40B4-BE49-F238E27FC236}">
                  <a16:creationId xmlns:a16="http://schemas.microsoft.com/office/drawing/2014/main" xmlns="" id="{B6A73830-D7F0-4629-BB75-2273F8013E41}"/>
                </a:ext>
              </a:extLst>
            </p:cNvPr>
            <p:cNvSpPr/>
            <p:nvPr/>
          </p:nvSpPr>
          <p:spPr>
            <a:xfrm>
              <a:off x="5976807" y="3251254"/>
              <a:ext cx="1883664" cy="1626114"/>
            </a:xfrm>
            <a:prstGeom prst="hexagon">
              <a:avLst/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000" b="1" dirty="0"/>
                <a:t>Text</a:t>
              </a:r>
            </a:p>
          </p:txBody>
        </p:sp>
        <p:sp>
          <p:nvSpPr>
            <p:cNvPr id="19" name="í$1íde">
              <a:extLst>
                <a:ext uri="{FF2B5EF4-FFF2-40B4-BE49-F238E27FC236}">
                  <a16:creationId xmlns:a16="http://schemas.microsoft.com/office/drawing/2014/main" xmlns="" id="{EE782B9B-34B8-479D-A4BC-4F934FC3FD8B}"/>
                </a:ext>
              </a:extLst>
            </p:cNvPr>
            <p:cNvSpPr/>
            <p:nvPr/>
          </p:nvSpPr>
          <p:spPr>
            <a:xfrm>
              <a:off x="7569723" y="4126904"/>
              <a:ext cx="1883664" cy="1626114"/>
            </a:xfrm>
            <a:prstGeom prst="hexagon">
              <a:avLst/>
            </a:prstGeom>
            <a:blipFill>
              <a:blip r:embed="rId5"/>
              <a:stretch>
                <a:fillRect l="-14871" r="-14670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ś1ïdè">
              <a:extLst>
                <a:ext uri="{FF2B5EF4-FFF2-40B4-BE49-F238E27FC236}">
                  <a16:creationId xmlns:a16="http://schemas.microsoft.com/office/drawing/2014/main" xmlns="" id="{6A6755C2-B7A4-4418-8E99-F2278808C4EB}"/>
                </a:ext>
              </a:extLst>
            </p:cNvPr>
            <p:cNvSpPr txBox="1"/>
            <p:nvPr/>
          </p:nvSpPr>
          <p:spPr>
            <a:xfrm>
              <a:off x="673100" y="1428750"/>
              <a:ext cx="3538267" cy="43045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1" name="îsḷiḓê">
              <a:extLst>
                <a:ext uri="{FF2B5EF4-FFF2-40B4-BE49-F238E27FC236}">
                  <a16:creationId xmlns:a16="http://schemas.microsoft.com/office/drawing/2014/main" xmlns="" id="{10ACC013-80CB-420D-897A-A2650E69EA46}"/>
                </a:ext>
              </a:extLst>
            </p:cNvPr>
            <p:cNvSpPr txBox="1"/>
            <p:nvPr/>
          </p:nvSpPr>
          <p:spPr>
            <a:xfrm>
              <a:off x="673100" y="1859205"/>
              <a:ext cx="3538267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22" name="îṧľïḍe">
              <a:extLst>
                <a:ext uri="{FF2B5EF4-FFF2-40B4-BE49-F238E27FC236}">
                  <a16:creationId xmlns:a16="http://schemas.microsoft.com/office/drawing/2014/main" xmlns="" id="{05AE0149-849B-4C75-ACFC-4DD689DA5C38}"/>
                </a:ext>
              </a:extLst>
            </p:cNvPr>
            <p:cNvSpPr txBox="1"/>
            <p:nvPr/>
          </p:nvSpPr>
          <p:spPr>
            <a:xfrm>
              <a:off x="673100" y="5088252"/>
              <a:ext cx="3600471" cy="4304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3" name="i$ľíḑé">
              <a:extLst>
                <a:ext uri="{FF2B5EF4-FFF2-40B4-BE49-F238E27FC236}">
                  <a16:creationId xmlns:a16="http://schemas.microsoft.com/office/drawing/2014/main" xmlns="" id="{BD4D403E-7001-40AD-B1F6-417C0409CA83}"/>
                </a:ext>
              </a:extLst>
            </p:cNvPr>
            <p:cNvSpPr txBox="1"/>
            <p:nvPr/>
          </p:nvSpPr>
          <p:spPr>
            <a:xfrm>
              <a:off x="673100" y="5518707"/>
              <a:ext cx="3600471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24" name="îṩ1íḓé">
              <a:extLst>
                <a:ext uri="{FF2B5EF4-FFF2-40B4-BE49-F238E27FC236}">
                  <a16:creationId xmlns:a16="http://schemas.microsoft.com/office/drawing/2014/main" xmlns="" id="{FBC335BB-12CF-4689-A498-AC17E35ECA68}"/>
                </a:ext>
              </a:extLst>
            </p:cNvPr>
            <p:cNvSpPr txBox="1"/>
            <p:nvPr/>
          </p:nvSpPr>
          <p:spPr>
            <a:xfrm>
              <a:off x="7920017" y="2820799"/>
              <a:ext cx="3600471" cy="4304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5" name="iŝľiḓê">
              <a:extLst>
                <a:ext uri="{FF2B5EF4-FFF2-40B4-BE49-F238E27FC236}">
                  <a16:creationId xmlns:a16="http://schemas.microsoft.com/office/drawing/2014/main" xmlns="" id="{49699594-C43C-4AA5-8D2E-987E34D8CBC1}"/>
                </a:ext>
              </a:extLst>
            </p:cNvPr>
            <p:cNvSpPr txBox="1"/>
            <p:nvPr/>
          </p:nvSpPr>
          <p:spPr>
            <a:xfrm>
              <a:off x="7920017" y="3251254"/>
              <a:ext cx="3600471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22823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5A203A9-60C6-436B-B531-2947B46E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D56011CC-5717-4A09-8CB7-B4FA265CE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303E02DD-36C1-49B0-AB7B-95487A3EB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0755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57E8E218-47C1-4229-86D0-342AE2CDFE2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9" y="1130299"/>
            <a:ext cx="10858501" cy="5003802"/>
            <a:chOff x="660399" y="1130300"/>
            <a:chExt cx="10858501" cy="5003802"/>
          </a:xfrm>
        </p:grpSpPr>
        <p:grpSp>
          <p:nvGrpSpPr>
            <p:cNvPr id="6" name="îṥḻîḑè">
              <a:extLst>
                <a:ext uri="{FF2B5EF4-FFF2-40B4-BE49-F238E27FC236}">
                  <a16:creationId xmlns:a16="http://schemas.microsoft.com/office/drawing/2014/main" xmlns="" id="{D42E6F1C-AE25-4ADA-BB64-A52E5ED2FC8B}"/>
                </a:ext>
              </a:extLst>
            </p:cNvPr>
            <p:cNvGrpSpPr/>
            <p:nvPr/>
          </p:nvGrpSpPr>
          <p:grpSpPr>
            <a:xfrm>
              <a:off x="4002083" y="2625351"/>
              <a:ext cx="4187822" cy="3508751"/>
              <a:chOff x="3962995" y="1641872"/>
              <a:chExt cx="4266009" cy="3574256"/>
            </a:xfrm>
          </p:grpSpPr>
          <p:sp>
            <p:nvSpPr>
              <p:cNvPr id="15" name="íŝlïḑe">
                <a:extLst>
                  <a:ext uri="{FF2B5EF4-FFF2-40B4-BE49-F238E27FC236}">
                    <a16:creationId xmlns:a16="http://schemas.microsoft.com/office/drawing/2014/main" xmlns="" id="{5D773019-045A-4CD3-BB32-048F66CC16A2}"/>
                  </a:ext>
                </a:extLst>
              </p:cNvPr>
              <p:cNvSpPr/>
              <p:nvPr/>
            </p:nvSpPr>
            <p:spPr bwMode="auto">
              <a:xfrm>
                <a:off x="4521052" y="2945938"/>
                <a:ext cx="525758" cy="655702"/>
              </a:xfrm>
              <a:custGeom>
                <a:avLst/>
                <a:gdLst>
                  <a:gd name="connsiteX0" fmla="*/ 247416 w 525758"/>
                  <a:gd name="connsiteY0" fmla="*/ 280530 h 655702"/>
                  <a:gd name="connsiteX1" fmla="*/ 247416 w 525758"/>
                  <a:gd name="connsiteY1" fmla="*/ 317737 h 655702"/>
                  <a:gd name="connsiteX2" fmla="*/ 182469 w 525758"/>
                  <a:gd name="connsiteY2" fmla="*/ 373548 h 655702"/>
                  <a:gd name="connsiteX3" fmla="*/ 247416 w 525758"/>
                  <a:gd name="connsiteY3" fmla="*/ 435560 h 655702"/>
                  <a:gd name="connsiteX4" fmla="*/ 284528 w 525758"/>
                  <a:gd name="connsiteY4" fmla="*/ 460365 h 655702"/>
                  <a:gd name="connsiteX5" fmla="*/ 250508 w 525758"/>
                  <a:gd name="connsiteY5" fmla="*/ 475868 h 655702"/>
                  <a:gd name="connsiteX6" fmla="*/ 191747 w 525758"/>
                  <a:gd name="connsiteY6" fmla="*/ 460365 h 655702"/>
                  <a:gd name="connsiteX7" fmla="*/ 179377 w 525758"/>
                  <a:gd name="connsiteY7" fmla="*/ 500672 h 655702"/>
                  <a:gd name="connsiteX8" fmla="*/ 244323 w 525758"/>
                  <a:gd name="connsiteY8" fmla="*/ 519276 h 655702"/>
                  <a:gd name="connsiteX9" fmla="*/ 244323 w 525758"/>
                  <a:gd name="connsiteY9" fmla="*/ 553383 h 655702"/>
                  <a:gd name="connsiteX10" fmla="*/ 281435 w 525758"/>
                  <a:gd name="connsiteY10" fmla="*/ 553383 h 655702"/>
                  <a:gd name="connsiteX11" fmla="*/ 281435 w 525758"/>
                  <a:gd name="connsiteY11" fmla="*/ 516175 h 655702"/>
                  <a:gd name="connsiteX12" fmla="*/ 346382 w 525758"/>
                  <a:gd name="connsiteY12" fmla="*/ 457264 h 655702"/>
                  <a:gd name="connsiteX13" fmla="*/ 284528 w 525758"/>
                  <a:gd name="connsiteY13" fmla="*/ 395252 h 655702"/>
                  <a:gd name="connsiteX14" fmla="*/ 247416 w 525758"/>
                  <a:gd name="connsiteY14" fmla="*/ 370447 h 655702"/>
                  <a:gd name="connsiteX15" fmla="*/ 275250 w 525758"/>
                  <a:gd name="connsiteY15" fmla="*/ 358045 h 655702"/>
                  <a:gd name="connsiteX16" fmla="*/ 324733 w 525758"/>
                  <a:gd name="connsiteY16" fmla="*/ 370447 h 655702"/>
                  <a:gd name="connsiteX17" fmla="*/ 337104 w 525758"/>
                  <a:gd name="connsiteY17" fmla="*/ 330140 h 655702"/>
                  <a:gd name="connsiteX18" fmla="*/ 284528 w 525758"/>
                  <a:gd name="connsiteY18" fmla="*/ 317737 h 655702"/>
                  <a:gd name="connsiteX19" fmla="*/ 284528 w 525758"/>
                  <a:gd name="connsiteY19" fmla="*/ 280530 h 655702"/>
                  <a:gd name="connsiteX20" fmla="*/ 247416 w 525758"/>
                  <a:gd name="connsiteY20" fmla="*/ 280530 h 655702"/>
                  <a:gd name="connsiteX21" fmla="*/ 117523 w 525758"/>
                  <a:gd name="connsiteY21" fmla="*/ 203015 h 655702"/>
                  <a:gd name="connsiteX22" fmla="*/ 408236 w 525758"/>
                  <a:gd name="connsiteY22" fmla="*/ 203015 h 655702"/>
                  <a:gd name="connsiteX23" fmla="*/ 525758 w 525758"/>
                  <a:gd name="connsiteY23" fmla="*/ 407655 h 655702"/>
                  <a:gd name="connsiteX24" fmla="*/ 510295 w 525758"/>
                  <a:gd name="connsiteY24" fmla="*/ 497572 h 655702"/>
                  <a:gd name="connsiteX25" fmla="*/ 501017 w 525758"/>
                  <a:gd name="connsiteY25" fmla="*/ 516175 h 655702"/>
                  <a:gd name="connsiteX26" fmla="*/ 488646 w 525758"/>
                  <a:gd name="connsiteY26" fmla="*/ 559584 h 655702"/>
                  <a:gd name="connsiteX27" fmla="*/ 494831 w 525758"/>
                  <a:gd name="connsiteY27" fmla="*/ 624696 h 655702"/>
                  <a:gd name="connsiteX28" fmla="*/ 392772 w 525758"/>
                  <a:gd name="connsiteY28" fmla="*/ 643300 h 655702"/>
                  <a:gd name="connsiteX29" fmla="*/ 340197 w 525758"/>
                  <a:gd name="connsiteY29" fmla="*/ 643300 h 655702"/>
                  <a:gd name="connsiteX30" fmla="*/ 262879 w 525758"/>
                  <a:gd name="connsiteY30" fmla="*/ 655702 h 655702"/>
                  <a:gd name="connsiteX31" fmla="*/ 188655 w 525758"/>
                  <a:gd name="connsiteY31" fmla="*/ 643300 h 655702"/>
                  <a:gd name="connsiteX32" fmla="*/ 132986 w 525758"/>
                  <a:gd name="connsiteY32" fmla="*/ 643300 h 655702"/>
                  <a:gd name="connsiteX33" fmla="*/ 30927 w 525758"/>
                  <a:gd name="connsiteY33" fmla="*/ 624696 h 655702"/>
                  <a:gd name="connsiteX34" fmla="*/ 37113 w 525758"/>
                  <a:gd name="connsiteY34" fmla="*/ 556483 h 655702"/>
                  <a:gd name="connsiteX35" fmla="*/ 27834 w 525758"/>
                  <a:gd name="connsiteY35" fmla="*/ 516175 h 655702"/>
                  <a:gd name="connsiteX36" fmla="*/ 0 w 525758"/>
                  <a:gd name="connsiteY36" fmla="*/ 407655 h 655702"/>
                  <a:gd name="connsiteX37" fmla="*/ 117523 w 525758"/>
                  <a:gd name="connsiteY37" fmla="*/ 203015 h 655702"/>
                  <a:gd name="connsiteX38" fmla="*/ 262879 w 525758"/>
                  <a:gd name="connsiteY38" fmla="*/ 0 h 655702"/>
                  <a:gd name="connsiteX39" fmla="*/ 334096 w 525758"/>
                  <a:gd name="connsiteY39" fmla="*/ 68823 h 655702"/>
                  <a:gd name="connsiteX40" fmla="*/ 423891 w 525758"/>
                  <a:gd name="connsiteY40" fmla="*/ 53181 h 655702"/>
                  <a:gd name="connsiteX41" fmla="*/ 386734 w 525758"/>
                  <a:gd name="connsiteY41" fmla="*/ 162672 h 655702"/>
                  <a:gd name="connsiteX42" fmla="*/ 139023 w 525758"/>
                  <a:gd name="connsiteY42" fmla="*/ 162672 h 655702"/>
                  <a:gd name="connsiteX43" fmla="*/ 104963 w 525758"/>
                  <a:gd name="connsiteY43" fmla="*/ 53181 h 655702"/>
                  <a:gd name="connsiteX44" fmla="*/ 191662 w 525758"/>
                  <a:gd name="connsiteY44" fmla="*/ 68823 h 655702"/>
                  <a:gd name="connsiteX45" fmla="*/ 262879 w 525758"/>
                  <a:gd name="connsiteY45" fmla="*/ 0 h 655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525758" h="655702">
                    <a:moveTo>
                      <a:pt x="247416" y="280530"/>
                    </a:moveTo>
                    <a:cubicBezTo>
                      <a:pt x="247416" y="280530"/>
                      <a:pt x="247416" y="280530"/>
                      <a:pt x="247416" y="317737"/>
                    </a:cubicBezTo>
                    <a:cubicBezTo>
                      <a:pt x="207211" y="323938"/>
                      <a:pt x="182469" y="345643"/>
                      <a:pt x="182469" y="373548"/>
                    </a:cubicBezTo>
                    <a:cubicBezTo>
                      <a:pt x="182469" y="404554"/>
                      <a:pt x="201025" y="420057"/>
                      <a:pt x="247416" y="435560"/>
                    </a:cubicBezTo>
                    <a:cubicBezTo>
                      <a:pt x="278343" y="444862"/>
                      <a:pt x="284528" y="451063"/>
                      <a:pt x="284528" y="460365"/>
                    </a:cubicBezTo>
                    <a:cubicBezTo>
                      <a:pt x="284528" y="469667"/>
                      <a:pt x="269065" y="475868"/>
                      <a:pt x="250508" y="475868"/>
                    </a:cubicBezTo>
                    <a:cubicBezTo>
                      <a:pt x="231952" y="475868"/>
                      <a:pt x="204118" y="466566"/>
                      <a:pt x="191747" y="460365"/>
                    </a:cubicBezTo>
                    <a:cubicBezTo>
                      <a:pt x="191747" y="460365"/>
                      <a:pt x="191747" y="460365"/>
                      <a:pt x="179377" y="500672"/>
                    </a:cubicBezTo>
                    <a:cubicBezTo>
                      <a:pt x="194840" y="509974"/>
                      <a:pt x="219582" y="516175"/>
                      <a:pt x="244323" y="519276"/>
                    </a:cubicBezTo>
                    <a:cubicBezTo>
                      <a:pt x="244323" y="519276"/>
                      <a:pt x="244323" y="519276"/>
                      <a:pt x="244323" y="553383"/>
                    </a:cubicBezTo>
                    <a:cubicBezTo>
                      <a:pt x="244323" y="553383"/>
                      <a:pt x="244323" y="553383"/>
                      <a:pt x="281435" y="553383"/>
                    </a:cubicBezTo>
                    <a:lnTo>
                      <a:pt x="281435" y="516175"/>
                    </a:lnTo>
                    <a:cubicBezTo>
                      <a:pt x="324733" y="509974"/>
                      <a:pt x="346382" y="485169"/>
                      <a:pt x="346382" y="457264"/>
                    </a:cubicBezTo>
                    <a:cubicBezTo>
                      <a:pt x="346382" y="429359"/>
                      <a:pt x="330919" y="410755"/>
                      <a:pt x="284528" y="395252"/>
                    </a:cubicBezTo>
                    <a:cubicBezTo>
                      <a:pt x="250508" y="385950"/>
                      <a:pt x="247416" y="379749"/>
                      <a:pt x="247416" y="370447"/>
                    </a:cubicBezTo>
                    <a:cubicBezTo>
                      <a:pt x="247416" y="361146"/>
                      <a:pt x="259787" y="358045"/>
                      <a:pt x="275250" y="358045"/>
                    </a:cubicBezTo>
                    <a:cubicBezTo>
                      <a:pt x="296899" y="358045"/>
                      <a:pt x="315455" y="364246"/>
                      <a:pt x="324733" y="370447"/>
                    </a:cubicBezTo>
                    <a:cubicBezTo>
                      <a:pt x="324733" y="370447"/>
                      <a:pt x="324733" y="370447"/>
                      <a:pt x="337104" y="330140"/>
                    </a:cubicBezTo>
                    <a:cubicBezTo>
                      <a:pt x="327826" y="323938"/>
                      <a:pt x="306177" y="317737"/>
                      <a:pt x="284528" y="317737"/>
                    </a:cubicBezTo>
                    <a:cubicBezTo>
                      <a:pt x="284528" y="317737"/>
                      <a:pt x="284528" y="317737"/>
                      <a:pt x="284528" y="280530"/>
                    </a:cubicBezTo>
                    <a:cubicBezTo>
                      <a:pt x="284528" y="280530"/>
                      <a:pt x="284528" y="280530"/>
                      <a:pt x="247416" y="280530"/>
                    </a:cubicBezTo>
                    <a:close/>
                    <a:moveTo>
                      <a:pt x="117523" y="203015"/>
                    </a:moveTo>
                    <a:cubicBezTo>
                      <a:pt x="117523" y="203015"/>
                      <a:pt x="117523" y="203015"/>
                      <a:pt x="408236" y="203015"/>
                    </a:cubicBezTo>
                    <a:cubicBezTo>
                      <a:pt x="479368" y="246423"/>
                      <a:pt x="525758" y="323938"/>
                      <a:pt x="525758" y="407655"/>
                    </a:cubicBezTo>
                    <a:cubicBezTo>
                      <a:pt x="525758" y="438661"/>
                      <a:pt x="519573" y="469667"/>
                      <a:pt x="510295" y="497572"/>
                    </a:cubicBezTo>
                    <a:cubicBezTo>
                      <a:pt x="510295" y="497572"/>
                      <a:pt x="504109" y="509974"/>
                      <a:pt x="501017" y="516175"/>
                    </a:cubicBezTo>
                    <a:cubicBezTo>
                      <a:pt x="494831" y="531678"/>
                      <a:pt x="485553" y="553383"/>
                      <a:pt x="488646" y="559584"/>
                    </a:cubicBezTo>
                    <a:cubicBezTo>
                      <a:pt x="504109" y="581288"/>
                      <a:pt x="504109" y="606093"/>
                      <a:pt x="494831" y="624696"/>
                    </a:cubicBezTo>
                    <a:cubicBezTo>
                      <a:pt x="476275" y="655702"/>
                      <a:pt x="432977" y="665004"/>
                      <a:pt x="392772" y="643300"/>
                    </a:cubicBezTo>
                    <a:cubicBezTo>
                      <a:pt x="386587" y="640199"/>
                      <a:pt x="368031" y="637099"/>
                      <a:pt x="340197" y="643300"/>
                    </a:cubicBezTo>
                    <a:cubicBezTo>
                      <a:pt x="315455" y="649501"/>
                      <a:pt x="290713" y="655702"/>
                      <a:pt x="262879" y="655702"/>
                    </a:cubicBezTo>
                    <a:cubicBezTo>
                      <a:pt x="238138" y="655702"/>
                      <a:pt x="213396" y="649501"/>
                      <a:pt x="188655" y="643300"/>
                    </a:cubicBezTo>
                    <a:cubicBezTo>
                      <a:pt x="154635" y="633998"/>
                      <a:pt x="132986" y="643300"/>
                      <a:pt x="132986" y="643300"/>
                    </a:cubicBezTo>
                    <a:cubicBezTo>
                      <a:pt x="92781" y="661904"/>
                      <a:pt x="49483" y="655702"/>
                      <a:pt x="30927" y="624696"/>
                    </a:cubicBezTo>
                    <a:cubicBezTo>
                      <a:pt x="21649" y="602992"/>
                      <a:pt x="24742" y="578187"/>
                      <a:pt x="37113" y="556483"/>
                    </a:cubicBezTo>
                    <a:cubicBezTo>
                      <a:pt x="40205" y="550282"/>
                      <a:pt x="34020" y="531678"/>
                      <a:pt x="27834" y="516175"/>
                    </a:cubicBezTo>
                    <a:cubicBezTo>
                      <a:pt x="9278" y="485169"/>
                      <a:pt x="0" y="447962"/>
                      <a:pt x="0" y="407655"/>
                    </a:cubicBezTo>
                    <a:cubicBezTo>
                      <a:pt x="0" y="323938"/>
                      <a:pt x="46391" y="246423"/>
                      <a:pt x="117523" y="203015"/>
                    </a:cubicBezTo>
                    <a:close/>
                    <a:moveTo>
                      <a:pt x="262879" y="0"/>
                    </a:moveTo>
                    <a:cubicBezTo>
                      <a:pt x="296939" y="0"/>
                      <a:pt x="324807" y="28155"/>
                      <a:pt x="334096" y="68823"/>
                    </a:cubicBezTo>
                    <a:cubicBezTo>
                      <a:pt x="371252" y="43796"/>
                      <a:pt x="405313" y="37540"/>
                      <a:pt x="423891" y="53181"/>
                    </a:cubicBezTo>
                    <a:cubicBezTo>
                      <a:pt x="442469" y="75079"/>
                      <a:pt x="426987" y="125132"/>
                      <a:pt x="386734" y="162672"/>
                    </a:cubicBezTo>
                    <a:lnTo>
                      <a:pt x="139023" y="162672"/>
                    </a:lnTo>
                    <a:cubicBezTo>
                      <a:pt x="98770" y="125132"/>
                      <a:pt x="83288" y="75079"/>
                      <a:pt x="104963" y="53181"/>
                    </a:cubicBezTo>
                    <a:cubicBezTo>
                      <a:pt x="120445" y="37540"/>
                      <a:pt x="157602" y="43796"/>
                      <a:pt x="191662" y="68823"/>
                    </a:cubicBezTo>
                    <a:cubicBezTo>
                      <a:pt x="200951" y="28155"/>
                      <a:pt x="228818" y="0"/>
                      <a:pt x="26287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6" name="iś1ïďé">
                <a:extLst>
                  <a:ext uri="{FF2B5EF4-FFF2-40B4-BE49-F238E27FC236}">
                    <a16:creationId xmlns:a16="http://schemas.microsoft.com/office/drawing/2014/main" xmlns="" id="{DBE1F25D-00A9-46DB-8EF9-B05C90751526}"/>
                  </a:ext>
                </a:extLst>
              </p:cNvPr>
              <p:cNvSpPr/>
              <p:nvPr/>
            </p:nvSpPr>
            <p:spPr bwMode="auto">
              <a:xfrm>
                <a:off x="7146379" y="2945938"/>
                <a:ext cx="525758" cy="655702"/>
              </a:xfrm>
              <a:custGeom>
                <a:avLst/>
                <a:gdLst>
                  <a:gd name="connsiteX0" fmla="*/ 428337 w 755109"/>
                  <a:gd name="connsiteY0" fmla="*/ 408261 h 937065"/>
                  <a:gd name="connsiteX1" fmla="*/ 309109 w 755109"/>
                  <a:gd name="connsiteY1" fmla="*/ 461586 h 937065"/>
                  <a:gd name="connsiteX2" fmla="*/ 269367 w 755109"/>
                  <a:gd name="connsiteY2" fmla="*/ 532685 h 937065"/>
                  <a:gd name="connsiteX3" fmla="*/ 238456 w 755109"/>
                  <a:gd name="connsiteY3" fmla="*/ 532685 h 937065"/>
                  <a:gd name="connsiteX4" fmla="*/ 238456 w 755109"/>
                  <a:gd name="connsiteY4" fmla="*/ 572679 h 937065"/>
                  <a:gd name="connsiteX5" fmla="*/ 264951 w 755109"/>
                  <a:gd name="connsiteY5" fmla="*/ 572679 h 937065"/>
                  <a:gd name="connsiteX6" fmla="*/ 264951 w 755109"/>
                  <a:gd name="connsiteY6" fmla="*/ 586010 h 937065"/>
                  <a:gd name="connsiteX7" fmla="*/ 264951 w 755109"/>
                  <a:gd name="connsiteY7" fmla="*/ 594898 h 937065"/>
                  <a:gd name="connsiteX8" fmla="*/ 238456 w 755109"/>
                  <a:gd name="connsiteY8" fmla="*/ 594898 h 937065"/>
                  <a:gd name="connsiteX9" fmla="*/ 238456 w 755109"/>
                  <a:gd name="connsiteY9" fmla="*/ 634891 h 937065"/>
                  <a:gd name="connsiteX10" fmla="*/ 269367 w 755109"/>
                  <a:gd name="connsiteY10" fmla="*/ 634891 h 937065"/>
                  <a:gd name="connsiteX11" fmla="*/ 300277 w 755109"/>
                  <a:gd name="connsiteY11" fmla="*/ 701547 h 937065"/>
                  <a:gd name="connsiteX12" fmla="*/ 428337 w 755109"/>
                  <a:gd name="connsiteY12" fmla="*/ 759316 h 937065"/>
                  <a:gd name="connsiteX13" fmla="*/ 507822 w 755109"/>
                  <a:gd name="connsiteY13" fmla="*/ 741541 h 937065"/>
                  <a:gd name="connsiteX14" fmla="*/ 494575 w 755109"/>
                  <a:gd name="connsiteY14" fmla="*/ 683772 h 937065"/>
                  <a:gd name="connsiteX15" fmla="*/ 437169 w 755109"/>
                  <a:gd name="connsiteY15" fmla="*/ 697103 h 937065"/>
                  <a:gd name="connsiteX16" fmla="*/ 370931 w 755109"/>
                  <a:gd name="connsiteY16" fmla="*/ 670441 h 937065"/>
                  <a:gd name="connsiteX17" fmla="*/ 353268 w 755109"/>
                  <a:gd name="connsiteY17" fmla="*/ 634891 h 937065"/>
                  <a:gd name="connsiteX18" fmla="*/ 481327 w 755109"/>
                  <a:gd name="connsiteY18" fmla="*/ 634891 h 937065"/>
                  <a:gd name="connsiteX19" fmla="*/ 481327 w 755109"/>
                  <a:gd name="connsiteY19" fmla="*/ 594898 h 937065"/>
                  <a:gd name="connsiteX20" fmla="*/ 344436 w 755109"/>
                  <a:gd name="connsiteY20" fmla="*/ 594898 h 937065"/>
                  <a:gd name="connsiteX21" fmla="*/ 344436 w 755109"/>
                  <a:gd name="connsiteY21" fmla="*/ 586010 h 937065"/>
                  <a:gd name="connsiteX22" fmla="*/ 344436 w 755109"/>
                  <a:gd name="connsiteY22" fmla="*/ 572679 h 937065"/>
                  <a:gd name="connsiteX23" fmla="*/ 481327 w 755109"/>
                  <a:gd name="connsiteY23" fmla="*/ 572679 h 937065"/>
                  <a:gd name="connsiteX24" fmla="*/ 481327 w 755109"/>
                  <a:gd name="connsiteY24" fmla="*/ 532685 h 937065"/>
                  <a:gd name="connsiteX25" fmla="*/ 353268 w 755109"/>
                  <a:gd name="connsiteY25" fmla="*/ 532685 h 937065"/>
                  <a:gd name="connsiteX26" fmla="*/ 370931 w 755109"/>
                  <a:gd name="connsiteY26" fmla="*/ 501579 h 937065"/>
                  <a:gd name="connsiteX27" fmla="*/ 432753 w 755109"/>
                  <a:gd name="connsiteY27" fmla="*/ 470473 h 937065"/>
                  <a:gd name="connsiteX28" fmla="*/ 490159 w 755109"/>
                  <a:gd name="connsiteY28" fmla="*/ 483804 h 937065"/>
                  <a:gd name="connsiteX29" fmla="*/ 507822 w 755109"/>
                  <a:gd name="connsiteY29" fmla="*/ 426036 h 937065"/>
                  <a:gd name="connsiteX30" fmla="*/ 428337 w 755109"/>
                  <a:gd name="connsiteY30" fmla="*/ 408261 h 937065"/>
                  <a:gd name="connsiteX31" fmla="*/ 167802 w 755109"/>
                  <a:gd name="connsiteY31" fmla="*/ 288280 h 937065"/>
                  <a:gd name="connsiteX32" fmla="*/ 587307 w 755109"/>
                  <a:gd name="connsiteY32" fmla="*/ 288280 h 937065"/>
                  <a:gd name="connsiteX33" fmla="*/ 755109 w 755109"/>
                  <a:gd name="connsiteY33" fmla="*/ 581566 h 937065"/>
                  <a:gd name="connsiteX34" fmla="*/ 728614 w 755109"/>
                  <a:gd name="connsiteY34" fmla="*/ 710435 h 937065"/>
                  <a:gd name="connsiteX35" fmla="*/ 715367 w 755109"/>
                  <a:gd name="connsiteY35" fmla="*/ 737097 h 937065"/>
                  <a:gd name="connsiteX36" fmla="*/ 702119 w 755109"/>
                  <a:gd name="connsiteY36" fmla="*/ 799309 h 937065"/>
                  <a:gd name="connsiteX37" fmla="*/ 706535 w 755109"/>
                  <a:gd name="connsiteY37" fmla="*/ 892628 h 937065"/>
                  <a:gd name="connsiteX38" fmla="*/ 560812 w 755109"/>
                  <a:gd name="connsiteY38" fmla="*/ 919290 h 937065"/>
                  <a:gd name="connsiteX39" fmla="*/ 485743 w 755109"/>
                  <a:gd name="connsiteY39" fmla="*/ 919290 h 937065"/>
                  <a:gd name="connsiteX40" fmla="*/ 379763 w 755109"/>
                  <a:gd name="connsiteY40" fmla="*/ 937065 h 937065"/>
                  <a:gd name="connsiteX41" fmla="*/ 269367 w 755109"/>
                  <a:gd name="connsiteY41" fmla="*/ 919290 h 937065"/>
                  <a:gd name="connsiteX42" fmla="*/ 189881 w 755109"/>
                  <a:gd name="connsiteY42" fmla="*/ 919290 h 937065"/>
                  <a:gd name="connsiteX43" fmla="*/ 48574 w 755109"/>
                  <a:gd name="connsiteY43" fmla="*/ 892628 h 937065"/>
                  <a:gd name="connsiteX44" fmla="*/ 57406 w 755109"/>
                  <a:gd name="connsiteY44" fmla="*/ 794866 h 937065"/>
                  <a:gd name="connsiteX45" fmla="*/ 39742 w 755109"/>
                  <a:gd name="connsiteY45" fmla="*/ 737097 h 937065"/>
                  <a:gd name="connsiteX46" fmla="*/ 0 w 755109"/>
                  <a:gd name="connsiteY46" fmla="*/ 581566 h 937065"/>
                  <a:gd name="connsiteX47" fmla="*/ 167802 w 755109"/>
                  <a:gd name="connsiteY47" fmla="*/ 288280 h 937065"/>
                  <a:gd name="connsiteX48" fmla="*/ 380344 w 755109"/>
                  <a:gd name="connsiteY48" fmla="*/ 0 h 937065"/>
                  <a:gd name="connsiteX49" fmla="*/ 481755 w 755109"/>
                  <a:gd name="connsiteY49" fmla="*/ 97572 h 937065"/>
                  <a:gd name="connsiteX50" fmla="*/ 605212 w 755109"/>
                  <a:gd name="connsiteY50" fmla="*/ 75397 h 937065"/>
                  <a:gd name="connsiteX51" fmla="*/ 556711 w 755109"/>
                  <a:gd name="connsiteY51" fmla="*/ 230625 h 937065"/>
                  <a:gd name="connsiteX52" fmla="*/ 199567 w 755109"/>
                  <a:gd name="connsiteY52" fmla="*/ 230625 h 937065"/>
                  <a:gd name="connsiteX53" fmla="*/ 151066 w 755109"/>
                  <a:gd name="connsiteY53" fmla="*/ 75397 h 937065"/>
                  <a:gd name="connsiteX54" fmla="*/ 278933 w 755109"/>
                  <a:gd name="connsiteY54" fmla="*/ 97572 h 937065"/>
                  <a:gd name="connsiteX55" fmla="*/ 380344 w 755109"/>
                  <a:gd name="connsiteY55" fmla="*/ 0 h 937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755109" h="937065">
                    <a:moveTo>
                      <a:pt x="428337" y="408261"/>
                    </a:moveTo>
                    <a:cubicBezTo>
                      <a:pt x="379763" y="408261"/>
                      <a:pt x="335604" y="426036"/>
                      <a:pt x="309109" y="461586"/>
                    </a:cubicBezTo>
                    <a:cubicBezTo>
                      <a:pt x="291446" y="479361"/>
                      <a:pt x="278198" y="506023"/>
                      <a:pt x="269367" y="532685"/>
                    </a:cubicBezTo>
                    <a:cubicBezTo>
                      <a:pt x="269367" y="532685"/>
                      <a:pt x="269367" y="532685"/>
                      <a:pt x="238456" y="532685"/>
                    </a:cubicBezTo>
                    <a:cubicBezTo>
                      <a:pt x="238456" y="532685"/>
                      <a:pt x="238456" y="532685"/>
                      <a:pt x="238456" y="572679"/>
                    </a:cubicBezTo>
                    <a:cubicBezTo>
                      <a:pt x="238456" y="572679"/>
                      <a:pt x="238456" y="572679"/>
                      <a:pt x="264951" y="572679"/>
                    </a:cubicBezTo>
                    <a:cubicBezTo>
                      <a:pt x="264951" y="577123"/>
                      <a:pt x="264951" y="581566"/>
                      <a:pt x="264951" y="586010"/>
                    </a:cubicBezTo>
                    <a:cubicBezTo>
                      <a:pt x="264951" y="590454"/>
                      <a:pt x="264951" y="594898"/>
                      <a:pt x="264951" y="594898"/>
                    </a:cubicBezTo>
                    <a:cubicBezTo>
                      <a:pt x="264951" y="594898"/>
                      <a:pt x="264951" y="594898"/>
                      <a:pt x="238456" y="594898"/>
                    </a:cubicBezTo>
                    <a:cubicBezTo>
                      <a:pt x="238456" y="594898"/>
                      <a:pt x="238456" y="594898"/>
                      <a:pt x="238456" y="634891"/>
                    </a:cubicBezTo>
                    <a:cubicBezTo>
                      <a:pt x="238456" y="634891"/>
                      <a:pt x="238456" y="634891"/>
                      <a:pt x="269367" y="634891"/>
                    </a:cubicBezTo>
                    <a:cubicBezTo>
                      <a:pt x="273782" y="661554"/>
                      <a:pt x="287030" y="683772"/>
                      <a:pt x="300277" y="701547"/>
                    </a:cubicBezTo>
                    <a:cubicBezTo>
                      <a:pt x="326773" y="741541"/>
                      <a:pt x="375347" y="759316"/>
                      <a:pt x="428337" y="759316"/>
                    </a:cubicBezTo>
                    <a:cubicBezTo>
                      <a:pt x="459248" y="759316"/>
                      <a:pt x="490159" y="750428"/>
                      <a:pt x="507822" y="741541"/>
                    </a:cubicBezTo>
                    <a:cubicBezTo>
                      <a:pt x="507822" y="741541"/>
                      <a:pt x="507822" y="741541"/>
                      <a:pt x="494575" y="683772"/>
                    </a:cubicBezTo>
                    <a:cubicBezTo>
                      <a:pt x="485743" y="688216"/>
                      <a:pt x="459248" y="697103"/>
                      <a:pt x="437169" y="697103"/>
                    </a:cubicBezTo>
                    <a:cubicBezTo>
                      <a:pt x="410674" y="697103"/>
                      <a:pt x="384178" y="688216"/>
                      <a:pt x="370931" y="670441"/>
                    </a:cubicBezTo>
                    <a:cubicBezTo>
                      <a:pt x="362099" y="661554"/>
                      <a:pt x="353268" y="648222"/>
                      <a:pt x="353268" y="634891"/>
                    </a:cubicBezTo>
                    <a:cubicBezTo>
                      <a:pt x="353268" y="634891"/>
                      <a:pt x="353268" y="634891"/>
                      <a:pt x="481327" y="634891"/>
                    </a:cubicBezTo>
                    <a:cubicBezTo>
                      <a:pt x="481327" y="634891"/>
                      <a:pt x="481327" y="634891"/>
                      <a:pt x="481327" y="594898"/>
                    </a:cubicBezTo>
                    <a:cubicBezTo>
                      <a:pt x="481327" y="594898"/>
                      <a:pt x="481327" y="594898"/>
                      <a:pt x="344436" y="594898"/>
                    </a:cubicBezTo>
                    <a:cubicBezTo>
                      <a:pt x="344436" y="594898"/>
                      <a:pt x="344436" y="590454"/>
                      <a:pt x="344436" y="586010"/>
                    </a:cubicBezTo>
                    <a:cubicBezTo>
                      <a:pt x="344436" y="581566"/>
                      <a:pt x="344436" y="577123"/>
                      <a:pt x="344436" y="572679"/>
                    </a:cubicBezTo>
                    <a:cubicBezTo>
                      <a:pt x="344436" y="572679"/>
                      <a:pt x="344436" y="572679"/>
                      <a:pt x="481327" y="572679"/>
                    </a:cubicBezTo>
                    <a:cubicBezTo>
                      <a:pt x="481327" y="572679"/>
                      <a:pt x="481327" y="572679"/>
                      <a:pt x="481327" y="532685"/>
                    </a:cubicBezTo>
                    <a:cubicBezTo>
                      <a:pt x="481327" y="532685"/>
                      <a:pt x="481327" y="532685"/>
                      <a:pt x="353268" y="532685"/>
                    </a:cubicBezTo>
                    <a:cubicBezTo>
                      <a:pt x="357683" y="519354"/>
                      <a:pt x="362099" y="506023"/>
                      <a:pt x="370931" y="501579"/>
                    </a:cubicBezTo>
                    <a:cubicBezTo>
                      <a:pt x="384178" y="479361"/>
                      <a:pt x="410674" y="470473"/>
                      <a:pt x="432753" y="470473"/>
                    </a:cubicBezTo>
                    <a:cubicBezTo>
                      <a:pt x="454832" y="470473"/>
                      <a:pt x="476911" y="479361"/>
                      <a:pt x="490159" y="483804"/>
                    </a:cubicBezTo>
                    <a:cubicBezTo>
                      <a:pt x="490159" y="483804"/>
                      <a:pt x="490159" y="483804"/>
                      <a:pt x="507822" y="426036"/>
                    </a:cubicBezTo>
                    <a:cubicBezTo>
                      <a:pt x="485743" y="417148"/>
                      <a:pt x="459248" y="408261"/>
                      <a:pt x="428337" y="408261"/>
                    </a:cubicBezTo>
                    <a:close/>
                    <a:moveTo>
                      <a:pt x="167802" y="288280"/>
                    </a:moveTo>
                    <a:cubicBezTo>
                      <a:pt x="167802" y="288280"/>
                      <a:pt x="167802" y="288280"/>
                      <a:pt x="587307" y="288280"/>
                    </a:cubicBezTo>
                    <a:cubicBezTo>
                      <a:pt x="688872" y="350492"/>
                      <a:pt x="755109" y="461586"/>
                      <a:pt x="755109" y="581566"/>
                    </a:cubicBezTo>
                    <a:cubicBezTo>
                      <a:pt x="755109" y="626004"/>
                      <a:pt x="746278" y="670441"/>
                      <a:pt x="728614" y="710435"/>
                    </a:cubicBezTo>
                    <a:cubicBezTo>
                      <a:pt x="728614" y="710435"/>
                      <a:pt x="719782" y="728210"/>
                      <a:pt x="715367" y="737097"/>
                    </a:cubicBezTo>
                    <a:cubicBezTo>
                      <a:pt x="706535" y="759316"/>
                      <a:pt x="697703" y="790422"/>
                      <a:pt x="702119" y="799309"/>
                    </a:cubicBezTo>
                    <a:cubicBezTo>
                      <a:pt x="719782" y="830415"/>
                      <a:pt x="724198" y="865965"/>
                      <a:pt x="706535" y="892628"/>
                    </a:cubicBezTo>
                    <a:cubicBezTo>
                      <a:pt x="684456" y="937065"/>
                      <a:pt x="618218" y="950396"/>
                      <a:pt x="560812" y="919290"/>
                    </a:cubicBezTo>
                    <a:cubicBezTo>
                      <a:pt x="551980" y="914846"/>
                      <a:pt x="525485" y="910403"/>
                      <a:pt x="485743" y="919290"/>
                    </a:cubicBezTo>
                    <a:cubicBezTo>
                      <a:pt x="450416" y="928177"/>
                      <a:pt x="415089" y="937065"/>
                      <a:pt x="379763" y="937065"/>
                    </a:cubicBezTo>
                    <a:cubicBezTo>
                      <a:pt x="340020" y="937065"/>
                      <a:pt x="304693" y="928177"/>
                      <a:pt x="269367" y="919290"/>
                    </a:cubicBezTo>
                    <a:cubicBezTo>
                      <a:pt x="220792" y="905959"/>
                      <a:pt x="189881" y="919290"/>
                      <a:pt x="189881" y="919290"/>
                    </a:cubicBezTo>
                    <a:cubicBezTo>
                      <a:pt x="136891" y="945952"/>
                      <a:pt x="70653" y="937065"/>
                      <a:pt x="48574" y="892628"/>
                    </a:cubicBezTo>
                    <a:cubicBezTo>
                      <a:pt x="30911" y="861522"/>
                      <a:pt x="35326" y="825972"/>
                      <a:pt x="57406" y="794866"/>
                    </a:cubicBezTo>
                    <a:cubicBezTo>
                      <a:pt x="57406" y="785978"/>
                      <a:pt x="48574" y="759316"/>
                      <a:pt x="39742" y="737097"/>
                    </a:cubicBezTo>
                    <a:cubicBezTo>
                      <a:pt x="17663" y="692660"/>
                      <a:pt x="0" y="639335"/>
                      <a:pt x="0" y="581566"/>
                    </a:cubicBezTo>
                    <a:cubicBezTo>
                      <a:pt x="0" y="461586"/>
                      <a:pt x="70653" y="350492"/>
                      <a:pt x="167802" y="288280"/>
                    </a:cubicBezTo>
                    <a:close/>
                    <a:moveTo>
                      <a:pt x="380344" y="0"/>
                    </a:moveTo>
                    <a:cubicBezTo>
                      <a:pt x="424436" y="0"/>
                      <a:pt x="468527" y="39916"/>
                      <a:pt x="481755" y="97572"/>
                    </a:cubicBezTo>
                    <a:cubicBezTo>
                      <a:pt x="530256" y="62091"/>
                      <a:pt x="583166" y="53221"/>
                      <a:pt x="605212" y="75397"/>
                    </a:cubicBezTo>
                    <a:cubicBezTo>
                      <a:pt x="636076" y="106442"/>
                      <a:pt x="614030" y="177404"/>
                      <a:pt x="556711" y="230625"/>
                    </a:cubicBezTo>
                    <a:lnTo>
                      <a:pt x="199567" y="230625"/>
                    </a:lnTo>
                    <a:cubicBezTo>
                      <a:pt x="146657" y="177404"/>
                      <a:pt x="124611" y="106442"/>
                      <a:pt x="151066" y="75397"/>
                    </a:cubicBezTo>
                    <a:cubicBezTo>
                      <a:pt x="177521" y="53221"/>
                      <a:pt x="226022" y="62091"/>
                      <a:pt x="278933" y="97572"/>
                    </a:cubicBezTo>
                    <a:cubicBezTo>
                      <a:pt x="292160" y="39916"/>
                      <a:pt x="331843" y="0"/>
                      <a:pt x="38034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7" name="ïş1ïḑê">
                <a:extLst>
                  <a:ext uri="{FF2B5EF4-FFF2-40B4-BE49-F238E27FC236}">
                    <a16:creationId xmlns:a16="http://schemas.microsoft.com/office/drawing/2014/main" xmlns="" id="{BEF45FF3-99ED-404A-B52A-12B4FAFF50BF}"/>
                  </a:ext>
                </a:extLst>
              </p:cNvPr>
              <p:cNvSpPr/>
              <p:nvPr/>
            </p:nvSpPr>
            <p:spPr bwMode="auto">
              <a:xfrm>
                <a:off x="6589513" y="2066925"/>
                <a:ext cx="1639491" cy="2115740"/>
              </a:xfrm>
              <a:custGeom>
                <a:avLst/>
                <a:gdLst>
                  <a:gd name="T0" fmla="*/ 417 w 471"/>
                  <a:gd name="T1" fmla="*/ 440 h 608"/>
                  <a:gd name="T2" fmla="*/ 258 w 471"/>
                  <a:gd name="T3" fmla="*/ 18 h 608"/>
                  <a:gd name="T4" fmla="*/ 213 w 471"/>
                  <a:gd name="T5" fmla="*/ 18 h 608"/>
                  <a:gd name="T6" fmla="*/ 54 w 471"/>
                  <a:gd name="T7" fmla="*/ 440 h 608"/>
                  <a:gd name="T8" fmla="*/ 0 w 471"/>
                  <a:gd name="T9" fmla="*/ 440 h 608"/>
                  <a:gd name="T10" fmla="*/ 235 w 471"/>
                  <a:gd name="T11" fmla="*/ 608 h 608"/>
                  <a:gd name="T12" fmla="*/ 471 w 471"/>
                  <a:gd name="T13" fmla="*/ 440 h 608"/>
                  <a:gd name="T14" fmla="*/ 417 w 471"/>
                  <a:gd name="T15" fmla="*/ 440 h 608"/>
                  <a:gd name="T16" fmla="*/ 104 w 471"/>
                  <a:gd name="T17" fmla="*/ 440 h 608"/>
                  <a:gd name="T18" fmla="*/ 235 w 471"/>
                  <a:gd name="T19" fmla="*/ 93 h 608"/>
                  <a:gd name="T20" fmla="*/ 366 w 471"/>
                  <a:gd name="T21" fmla="*/ 440 h 608"/>
                  <a:gd name="T22" fmla="*/ 104 w 471"/>
                  <a:gd name="T23" fmla="*/ 44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1" h="608">
                    <a:moveTo>
                      <a:pt x="417" y="440"/>
                    </a:moveTo>
                    <a:cubicBezTo>
                      <a:pt x="258" y="18"/>
                      <a:pt x="258" y="18"/>
                      <a:pt x="258" y="18"/>
                    </a:cubicBezTo>
                    <a:cubicBezTo>
                      <a:pt x="251" y="0"/>
                      <a:pt x="220" y="0"/>
                      <a:pt x="213" y="18"/>
                    </a:cubicBezTo>
                    <a:cubicBezTo>
                      <a:pt x="54" y="440"/>
                      <a:pt x="54" y="440"/>
                      <a:pt x="54" y="440"/>
                    </a:cubicBezTo>
                    <a:cubicBezTo>
                      <a:pt x="0" y="440"/>
                      <a:pt x="0" y="440"/>
                      <a:pt x="0" y="440"/>
                    </a:cubicBezTo>
                    <a:cubicBezTo>
                      <a:pt x="34" y="538"/>
                      <a:pt x="126" y="608"/>
                      <a:pt x="235" y="608"/>
                    </a:cubicBezTo>
                    <a:cubicBezTo>
                      <a:pt x="345" y="608"/>
                      <a:pt x="437" y="538"/>
                      <a:pt x="471" y="440"/>
                    </a:cubicBezTo>
                    <a:lnTo>
                      <a:pt x="417" y="440"/>
                    </a:lnTo>
                    <a:close/>
                    <a:moveTo>
                      <a:pt x="104" y="440"/>
                    </a:moveTo>
                    <a:cubicBezTo>
                      <a:pt x="235" y="93"/>
                      <a:pt x="235" y="93"/>
                      <a:pt x="235" y="93"/>
                    </a:cubicBezTo>
                    <a:cubicBezTo>
                      <a:pt x="366" y="440"/>
                      <a:pt x="366" y="440"/>
                      <a:pt x="366" y="440"/>
                    </a:cubicBezTo>
                    <a:lnTo>
                      <a:pt x="104" y="4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8" name="íşḻiďé">
                <a:extLst>
                  <a:ext uri="{FF2B5EF4-FFF2-40B4-BE49-F238E27FC236}">
                    <a16:creationId xmlns:a16="http://schemas.microsoft.com/office/drawing/2014/main" xmlns="" id="{E999D450-22D6-4541-BAC5-AE2B85E24F0C}"/>
                  </a:ext>
                </a:extLst>
              </p:cNvPr>
              <p:cNvSpPr/>
              <p:nvPr/>
            </p:nvSpPr>
            <p:spPr bwMode="auto">
              <a:xfrm>
                <a:off x="3962995" y="2066925"/>
                <a:ext cx="1641872" cy="2115740"/>
              </a:xfrm>
              <a:custGeom>
                <a:avLst/>
                <a:gdLst>
                  <a:gd name="T0" fmla="*/ 417 w 472"/>
                  <a:gd name="T1" fmla="*/ 440 h 608"/>
                  <a:gd name="T2" fmla="*/ 258 w 472"/>
                  <a:gd name="T3" fmla="*/ 18 h 608"/>
                  <a:gd name="T4" fmla="*/ 214 w 472"/>
                  <a:gd name="T5" fmla="*/ 18 h 608"/>
                  <a:gd name="T6" fmla="*/ 54 w 472"/>
                  <a:gd name="T7" fmla="*/ 440 h 608"/>
                  <a:gd name="T8" fmla="*/ 0 w 472"/>
                  <a:gd name="T9" fmla="*/ 440 h 608"/>
                  <a:gd name="T10" fmla="*/ 236 w 472"/>
                  <a:gd name="T11" fmla="*/ 608 h 608"/>
                  <a:gd name="T12" fmla="*/ 472 w 472"/>
                  <a:gd name="T13" fmla="*/ 440 h 608"/>
                  <a:gd name="T14" fmla="*/ 417 w 472"/>
                  <a:gd name="T15" fmla="*/ 440 h 608"/>
                  <a:gd name="T16" fmla="*/ 105 w 472"/>
                  <a:gd name="T17" fmla="*/ 440 h 608"/>
                  <a:gd name="T18" fmla="*/ 236 w 472"/>
                  <a:gd name="T19" fmla="*/ 93 h 608"/>
                  <a:gd name="T20" fmla="*/ 367 w 472"/>
                  <a:gd name="T21" fmla="*/ 440 h 608"/>
                  <a:gd name="T22" fmla="*/ 105 w 472"/>
                  <a:gd name="T23" fmla="*/ 440 h 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2" h="608">
                    <a:moveTo>
                      <a:pt x="417" y="440"/>
                    </a:moveTo>
                    <a:cubicBezTo>
                      <a:pt x="258" y="18"/>
                      <a:pt x="258" y="18"/>
                      <a:pt x="258" y="18"/>
                    </a:cubicBezTo>
                    <a:cubicBezTo>
                      <a:pt x="251" y="0"/>
                      <a:pt x="221" y="0"/>
                      <a:pt x="214" y="18"/>
                    </a:cubicBezTo>
                    <a:cubicBezTo>
                      <a:pt x="54" y="440"/>
                      <a:pt x="54" y="440"/>
                      <a:pt x="54" y="440"/>
                    </a:cubicBezTo>
                    <a:cubicBezTo>
                      <a:pt x="0" y="440"/>
                      <a:pt x="0" y="440"/>
                      <a:pt x="0" y="440"/>
                    </a:cubicBezTo>
                    <a:cubicBezTo>
                      <a:pt x="35" y="538"/>
                      <a:pt x="127" y="608"/>
                      <a:pt x="236" y="608"/>
                    </a:cubicBezTo>
                    <a:cubicBezTo>
                      <a:pt x="345" y="608"/>
                      <a:pt x="437" y="538"/>
                      <a:pt x="472" y="440"/>
                    </a:cubicBezTo>
                    <a:lnTo>
                      <a:pt x="417" y="440"/>
                    </a:lnTo>
                    <a:close/>
                    <a:moveTo>
                      <a:pt x="105" y="440"/>
                    </a:moveTo>
                    <a:cubicBezTo>
                      <a:pt x="236" y="93"/>
                      <a:pt x="236" y="93"/>
                      <a:pt x="236" y="93"/>
                    </a:cubicBezTo>
                    <a:cubicBezTo>
                      <a:pt x="367" y="440"/>
                      <a:pt x="367" y="440"/>
                      <a:pt x="367" y="440"/>
                    </a:cubicBezTo>
                    <a:lnTo>
                      <a:pt x="105" y="4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9" name="íŝľíḍé">
                <a:extLst>
                  <a:ext uri="{FF2B5EF4-FFF2-40B4-BE49-F238E27FC236}">
                    <a16:creationId xmlns:a16="http://schemas.microsoft.com/office/drawing/2014/main" xmlns="" id="{A32D304B-AA2C-41FC-B87C-800F418EAD52}"/>
                  </a:ext>
                </a:extLst>
              </p:cNvPr>
              <p:cNvSpPr/>
              <p:nvPr/>
            </p:nvSpPr>
            <p:spPr bwMode="auto">
              <a:xfrm>
                <a:off x="5231009" y="3782616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20" name="ísḷïḑé">
                <a:extLst>
                  <a:ext uri="{FF2B5EF4-FFF2-40B4-BE49-F238E27FC236}">
                    <a16:creationId xmlns:a16="http://schemas.microsoft.com/office/drawing/2014/main" xmlns="" id="{4F7C5642-EC11-4191-882D-89CFB2676B96}"/>
                  </a:ext>
                </a:extLst>
              </p:cNvPr>
              <p:cNvSpPr/>
              <p:nvPr/>
            </p:nvSpPr>
            <p:spPr bwMode="auto">
              <a:xfrm>
                <a:off x="5231009" y="3782616"/>
                <a:ext cx="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21" name="işľïḋê">
                <a:extLst>
                  <a:ext uri="{FF2B5EF4-FFF2-40B4-BE49-F238E27FC236}">
                    <a16:creationId xmlns:a16="http://schemas.microsoft.com/office/drawing/2014/main" xmlns="" id="{E36C5E5D-CB60-48AD-A4E8-7ED6B89DCD48}"/>
                  </a:ext>
                </a:extLst>
              </p:cNvPr>
              <p:cNvSpPr/>
              <p:nvPr/>
            </p:nvSpPr>
            <p:spPr bwMode="auto">
              <a:xfrm>
                <a:off x="5110757" y="2128838"/>
                <a:ext cx="1969294" cy="3087290"/>
              </a:xfrm>
              <a:custGeom>
                <a:avLst/>
                <a:gdLst>
                  <a:gd name="T0" fmla="*/ 519 w 566"/>
                  <a:gd name="T1" fmla="*/ 793 h 887"/>
                  <a:gd name="T2" fmla="*/ 424 w 566"/>
                  <a:gd name="T3" fmla="*/ 793 h 887"/>
                  <a:gd name="T4" fmla="*/ 330 w 566"/>
                  <a:gd name="T5" fmla="*/ 666 h 887"/>
                  <a:gd name="T6" fmla="*/ 330 w 566"/>
                  <a:gd name="T7" fmla="*/ 0 h 887"/>
                  <a:gd name="T8" fmla="*/ 236 w 566"/>
                  <a:gd name="T9" fmla="*/ 2 h 887"/>
                  <a:gd name="T10" fmla="*/ 236 w 566"/>
                  <a:gd name="T11" fmla="*/ 666 h 887"/>
                  <a:gd name="T12" fmla="*/ 142 w 566"/>
                  <a:gd name="T13" fmla="*/ 793 h 887"/>
                  <a:gd name="T14" fmla="*/ 47 w 566"/>
                  <a:gd name="T15" fmla="*/ 793 h 887"/>
                  <a:gd name="T16" fmla="*/ 0 w 566"/>
                  <a:gd name="T17" fmla="*/ 840 h 887"/>
                  <a:gd name="T18" fmla="*/ 0 w 566"/>
                  <a:gd name="T19" fmla="*/ 887 h 887"/>
                  <a:gd name="T20" fmla="*/ 566 w 566"/>
                  <a:gd name="T21" fmla="*/ 887 h 887"/>
                  <a:gd name="T22" fmla="*/ 566 w 566"/>
                  <a:gd name="T23" fmla="*/ 840 h 887"/>
                  <a:gd name="T24" fmla="*/ 519 w 566"/>
                  <a:gd name="T25" fmla="*/ 793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6" h="887">
                    <a:moveTo>
                      <a:pt x="519" y="793"/>
                    </a:moveTo>
                    <a:cubicBezTo>
                      <a:pt x="424" y="793"/>
                      <a:pt x="424" y="793"/>
                      <a:pt x="424" y="793"/>
                    </a:cubicBezTo>
                    <a:cubicBezTo>
                      <a:pt x="421" y="734"/>
                      <a:pt x="383" y="685"/>
                      <a:pt x="330" y="666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236" y="2"/>
                      <a:pt x="236" y="2"/>
                      <a:pt x="236" y="2"/>
                    </a:cubicBezTo>
                    <a:cubicBezTo>
                      <a:pt x="236" y="666"/>
                      <a:pt x="236" y="666"/>
                      <a:pt x="236" y="666"/>
                    </a:cubicBezTo>
                    <a:cubicBezTo>
                      <a:pt x="183" y="685"/>
                      <a:pt x="145" y="734"/>
                      <a:pt x="142" y="793"/>
                    </a:cubicBezTo>
                    <a:cubicBezTo>
                      <a:pt x="47" y="793"/>
                      <a:pt x="47" y="793"/>
                      <a:pt x="47" y="793"/>
                    </a:cubicBezTo>
                    <a:cubicBezTo>
                      <a:pt x="21" y="793"/>
                      <a:pt x="0" y="814"/>
                      <a:pt x="0" y="840"/>
                    </a:cubicBezTo>
                    <a:cubicBezTo>
                      <a:pt x="0" y="887"/>
                      <a:pt x="0" y="887"/>
                      <a:pt x="0" y="887"/>
                    </a:cubicBezTo>
                    <a:cubicBezTo>
                      <a:pt x="566" y="887"/>
                      <a:pt x="566" y="887"/>
                      <a:pt x="566" y="887"/>
                    </a:cubicBezTo>
                    <a:cubicBezTo>
                      <a:pt x="566" y="840"/>
                      <a:pt x="566" y="840"/>
                      <a:pt x="566" y="840"/>
                    </a:cubicBezTo>
                    <a:cubicBezTo>
                      <a:pt x="566" y="814"/>
                      <a:pt x="545" y="793"/>
                      <a:pt x="519" y="79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22" name="i$ľiḑé">
                <a:extLst>
                  <a:ext uri="{FF2B5EF4-FFF2-40B4-BE49-F238E27FC236}">
                    <a16:creationId xmlns:a16="http://schemas.microsoft.com/office/drawing/2014/main" xmlns="" id="{AA53C876-6D8A-4E1F-8E96-AA2576FEC74B}"/>
                  </a:ext>
                </a:extLst>
              </p:cNvPr>
              <p:cNvSpPr/>
              <p:nvPr/>
            </p:nvSpPr>
            <p:spPr bwMode="auto">
              <a:xfrm>
                <a:off x="4630934" y="1641872"/>
                <a:ext cx="2957513" cy="689372"/>
              </a:xfrm>
              <a:custGeom>
                <a:avLst/>
                <a:gdLst>
                  <a:gd name="T0" fmla="*/ 802 w 850"/>
                  <a:gd name="T1" fmla="*/ 65 h 198"/>
                  <a:gd name="T2" fmla="*/ 768 w 850"/>
                  <a:gd name="T3" fmla="*/ 80 h 198"/>
                  <a:gd name="T4" fmla="*/ 731 w 850"/>
                  <a:gd name="T5" fmla="*/ 62 h 198"/>
                  <a:gd name="T6" fmla="*/ 590 w 850"/>
                  <a:gd name="T7" fmla="*/ 18 h 198"/>
                  <a:gd name="T8" fmla="*/ 506 w 850"/>
                  <a:gd name="T9" fmla="*/ 42 h 198"/>
                  <a:gd name="T10" fmla="*/ 425 w 850"/>
                  <a:gd name="T11" fmla="*/ 0 h 198"/>
                  <a:gd name="T12" fmla="*/ 344 w 850"/>
                  <a:gd name="T13" fmla="*/ 42 h 198"/>
                  <a:gd name="T14" fmla="*/ 260 w 850"/>
                  <a:gd name="T15" fmla="*/ 18 h 198"/>
                  <a:gd name="T16" fmla="*/ 119 w 850"/>
                  <a:gd name="T17" fmla="*/ 62 h 198"/>
                  <a:gd name="T18" fmla="*/ 82 w 850"/>
                  <a:gd name="T19" fmla="*/ 80 h 198"/>
                  <a:gd name="T20" fmla="*/ 48 w 850"/>
                  <a:gd name="T21" fmla="*/ 65 h 198"/>
                  <a:gd name="T22" fmla="*/ 0 w 850"/>
                  <a:gd name="T23" fmla="*/ 113 h 198"/>
                  <a:gd name="T24" fmla="*/ 48 w 850"/>
                  <a:gd name="T25" fmla="*/ 160 h 198"/>
                  <a:gd name="T26" fmla="*/ 93 w 850"/>
                  <a:gd name="T27" fmla="*/ 127 h 198"/>
                  <a:gd name="T28" fmla="*/ 141 w 850"/>
                  <a:gd name="T29" fmla="*/ 105 h 198"/>
                  <a:gd name="T30" fmla="*/ 260 w 850"/>
                  <a:gd name="T31" fmla="*/ 66 h 198"/>
                  <a:gd name="T32" fmla="*/ 327 w 850"/>
                  <a:gd name="T33" fmla="*/ 88 h 198"/>
                  <a:gd name="T34" fmla="*/ 326 w 850"/>
                  <a:gd name="T35" fmla="*/ 99 h 198"/>
                  <a:gd name="T36" fmla="*/ 407 w 850"/>
                  <a:gd name="T37" fmla="*/ 196 h 198"/>
                  <a:gd name="T38" fmla="*/ 409 w 850"/>
                  <a:gd name="T39" fmla="*/ 197 h 198"/>
                  <a:gd name="T40" fmla="*/ 411 w 850"/>
                  <a:gd name="T41" fmla="*/ 197 h 198"/>
                  <a:gd name="T42" fmla="*/ 425 w 850"/>
                  <a:gd name="T43" fmla="*/ 198 h 198"/>
                  <a:gd name="T44" fmla="*/ 437 w 850"/>
                  <a:gd name="T45" fmla="*/ 197 h 198"/>
                  <a:gd name="T46" fmla="*/ 524 w 850"/>
                  <a:gd name="T47" fmla="*/ 99 h 198"/>
                  <a:gd name="T48" fmla="*/ 523 w 850"/>
                  <a:gd name="T49" fmla="*/ 87 h 198"/>
                  <a:gd name="T50" fmla="*/ 590 w 850"/>
                  <a:gd name="T51" fmla="*/ 66 h 198"/>
                  <a:gd name="T52" fmla="*/ 710 w 850"/>
                  <a:gd name="T53" fmla="*/ 105 h 198"/>
                  <a:gd name="T54" fmla="*/ 757 w 850"/>
                  <a:gd name="T55" fmla="*/ 127 h 198"/>
                  <a:gd name="T56" fmla="*/ 802 w 850"/>
                  <a:gd name="T57" fmla="*/ 160 h 198"/>
                  <a:gd name="T58" fmla="*/ 850 w 850"/>
                  <a:gd name="T59" fmla="*/ 113 h 198"/>
                  <a:gd name="T60" fmla="*/ 802 w 850"/>
                  <a:gd name="T61" fmla="*/ 6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50" h="198">
                    <a:moveTo>
                      <a:pt x="802" y="65"/>
                    </a:moveTo>
                    <a:cubicBezTo>
                      <a:pt x="789" y="65"/>
                      <a:pt x="777" y="71"/>
                      <a:pt x="768" y="80"/>
                    </a:cubicBezTo>
                    <a:cubicBezTo>
                      <a:pt x="756" y="75"/>
                      <a:pt x="744" y="69"/>
                      <a:pt x="731" y="62"/>
                    </a:cubicBezTo>
                    <a:cubicBezTo>
                      <a:pt x="690" y="42"/>
                      <a:pt x="644" y="18"/>
                      <a:pt x="590" y="18"/>
                    </a:cubicBezTo>
                    <a:cubicBezTo>
                      <a:pt x="554" y="18"/>
                      <a:pt x="527" y="29"/>
                      <a:pt x="506" y="42"/>
                    </a:cubicBezTo>
                    <a:cubicBezTo>
                      <a:pt x="488" y="17"/>
                      <a:pt x="459" y="0"/>
                      <a:pt x="425" y="0"/>
                    </a:cubicBezTo>
                    <a:cubicBezTo>
                      <a:pt x="392" y="0"/>
                      <a:pt x="362" y="17"/>
                      <a:pt x="344" y="42"/>
                    </a:cubicBezTo>
                    <a:cubicBezTo>
                      <a:pt x="323" y="29"/>
                      <a:pt x="296" y="18"/>
                      <a:pt x="260" y="18"/>
                    </a:cubicBezTo>
                    <a:cubicBezTo>
                      <a:pt x="206" y="18"/>
                      <a:pt x="160" y="42"/>
                      <a:pt x="119" y="62"/>
                    </a:cubicBezTo>
                    <a:cubicBezTo>
                      <a:pt x="106" y="69"/>
                      <a:pt x="94" y="75"/>
                      <a:pt x="82" y="80"/>
                    </a:cubicBezTo>
                    <a:cubicBezTo>
                      <a:pt x="74" y="71"/>
                      <a:pt x="61" y="65"/>
                      <a:pt x="48" y="65"/>
                    </a:cubicBezTo>
                    <a:cubicBezTo>
                      <a:pt x="22" y="65"/>
                      <a:pt x="0" y="86"/>
                      <a:pt x="0" y="113"/>
                    </a:cubicBezTo>
                    <a:cubicBezTo>
                      <a:pt x="0" y="139"/>
                      <a:pt x="22" y="160"/>
                      <a:pt x="48" y="160"/>
                    </a:cubicBezTo>
                    <a:cubicBezTo>
                      <a:pt x="69" y="160"/>
                      <a:pt x="86" y="146"/>
                      <a:pt x="93" y="127"/>
                    </a:cubicBezTo>
                    <a:cubicBezTo>
                      <a:pt x="108" y="121"/>
                      <a:pt x="124" y="113"/>
                      <a:pt x="141" y="105"/>
                    </a:cubicBezTo>
                    <a:cubicBezTo>
                      <a:pt x="177" y="86"/>
                      <a:pt x="217" y="66"/>
                      <a:pt x="260" y="66"/>
                    </a:cubicBezTo>
                    <a:cubicBezTo>
                      <a:pt x="290" y="66"/>
                      <a:pt x="312" y="76"/>
                      <a:pt x="327" y="88"/>
                    </a:cubicBezTo>
                    <a:cubicBezTo>
                      <a:pt x="326" y="91"/>
                      <a:pt x="326" y="95"/>
                      <a:pt x="326" y="99"/>
                    </a:cubicBezTo>
                    <a:cubicBezTo>
                      <a:pt x="326" y="148"/>
                      <a:pt x="361" y="188"/>
                      <a:pt x="407" y="196"/>
                    </a:cubicBezTo>
                    <a:cubicBezTo>
                      <a:pt x="408" y="196"/>
                      <a:pt x="408" y="197"/>
                      <a:pt x="409" y="197"/>
                    </a:cubicBezTo>
                    <a:cubicBezTo>
                      <a:pt x="410" y="197"/>
                      <a:pt x="410" y="197"/>
                      <a:pt x="411" y="197"/>
                    </a:cubicBezTo>
                    <a:cubicBezTo>
                      <a:pt x="416" y="198"/>
                      <a:pt x="420" y="198"/>
                      <a:pt x="425" y="198"/>
                    </a:cubicBezTo>
                    <a:cubicBezTo>
                      <a:pt x="429" y="198"/>
                      <a:pt x="433" y="198"/>
                      <a:pt x="437" y="197"/>
                    </a:cubicBezTo>
                    <a:cubicBezTo>
                      <a:pt x="486" y="191"/>
                      <a:pt x="524" y="150"/>
                      <a:pt x="524" y="99"/>
                    </a:cubicBezTo>
                    <a:cubicBezTo>
                      <a:pt x="524" y="95"/>
                      <a:pt x="524" y="91"/>
                      <a:pt x="523" y="87"/>
                    </a:cubicBezTo>
                    <a:cubicBezTo>
                      <a:pt x="539" y="76"/>
                      <a:pt x="560" y="66"/>
                      <a:pt x="590" y="66"/>
                    </a:cubicBezTo>
                    <a:cubicBezTo>
                      <a:pt x="633" y="66"/>
                      <a:pt x="673" y="86"/>
                      <a:pt x="710" y="105"/>
                    </a:cubicBezTo>
                    <a:cubicBezTo>
                      <a:pt x="726" y="113"/>
                      <a:pt x="742" y="121"/>
                      <a:pt x="757" y="127"/>
                    </a:cubicBezTo>
                    <a:cubicBezTo>
                      <a:pt x="763" y="146"/>
                      <a:pt x="781" y="160"/>
                      <a:pt x="802" y="160"/>
                    </a:cubicBezTo>
                    <a:cubicBezTo>
                      <a:pt x="829" y="160"/>
                      <a:pt x="850" y="139"/>
                      <a:pt x="850" y="113"/>
                    </a:cubicBezTo>
                    <a:cubicBezTo>
                      <a:pt x="850" y="86"/>
                      <a:pt x="829" y="65"/>
                      <a:pt x="802" y="6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</p:grpSp>
        <p:sp>
          <p:nvSpPr>
            <p:cNvPr id="7" name="íŝḻîḋe">
              <a:extLst>
                <a:ext uri="{FF2B5EF4-FFF2-40B4-BE49-F238E27FC236}">
                  <a16:creationId xmlns:a16="http://schemas.microsoft.com/office/drawing/2014/main" xmlns="" id="{20D91F36-11C4-4E0D-B6D7-44410E55FF62}"/>
                </a:ext>
              </a:extLst>
            </p:cNvPr>
            <p:cNvSpPr txBox="1"/>
            <p:nvPr/>
          </p:nvSpPr>
          <p:spPr>
            <a:xfrm>
              <a:off x="660400" y="1130300"/>
              <a:ext cx="108585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ctr">
                <a:buSzPct val="25000"/>
              </a:pPr>
              <a:r>
                <a:rPr lang="en-US" sz="2800" dirty="0">
                  <a:solidFill>
                    <a:srgbClr val="3A3838"/>
                  </a:solidFill>
                </a:rPr>
                <a:t>Unified fonts make reading more fluent.</a:t>
              </a:r>
            </a:p>
          </p:txBody>
        </p:sp>
        <p:sp>
          <p:nvSpPr>
            <p:cNvPr id="8" name="í$ḷïḑê">
              <a:extLst>
                <a:ext uri="{FF2B5EF4-FFF2-40B4-BE49-F238E27FC236}">
                  <a16:creationId xmlns:a16="http://schemas.microsoft.com/office/drawing/2014/main" xmlns="" id="{F0D4D57A-E7A2-4329-9BF4-B99EBCCD9CA8}"/>
                </a:ext>
              </a:extLst>
            </p:cNvPr>
            <p:cNvSpPr txBox="1"/>
            <p:nvPr/>
          </p:nvSpPr>
          <p:spPr>
            <a:xfrm>
              <a:off x="660402" y="1712227"/>
              <a:ext cx="10858495" cy="7769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ctr"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 algn="ctr"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  <p:grpSp>
          <p:nvGrpSpPr>
            <p:cNvPr id="9" name="ï$ľîḋè">
              <a:extLst>
                <a:ext uri="{FF2B5EF4-FFF2-40B4-BE49-F238E27FC236}">
                  <a16:creationId xmlns:a16="http://schemas.microsoft.com/office/drawing/2014/main" xmlns="" id="{DA00ED09-C86F-4945-90F6-C830552C48C3}"/>
                </a:ext>
              </a:extLst>
            </p:cNvPr>
            <p:cNvGrpSpPr/>
            <p:nvPr/>
          </p:nvGrpSpPr>
          <p:grpSpPr>
            <a:xfrm>
              <a:off x="660399" y="3671413"/>
              <a:ext cx="3276575" cy="1111889"/>
              <a:chOff x="673100" y="1237334"/>
              <a:chExt cx="3228944" cy="1111889"/>
            </a:xfrm>
          </p:grpSpPr>
          <p:sp>
            <p:nvSpPr>
              <p:cNvPr id="13" name="îṧḷíḓê">
                <a:extLst>
                  <a:ext uri="{FF2B5EF4-FFF2-40B4-BE49-F238E27FC236}">
                    <a16:creationId xmlns:a16="http://schemas.microsoft.com/office/drawing/2014/main" xmlns="" id="{3318F282-4050-49AF-8075-052325758E5E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4" name="ïsľíďé">
                <a:extLst>
                  <a:ext uri="{FF2B5EF4-FFF2-40B4-BE49-F238E27FC236}">
                    <a16:creationId xmlns:a16="http://schemas.microsoft.com/office/drawing/2014/main" xmlns="" id="{41894DC0-7BF5-423F-9682-9A1E2426141F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iṧľîdé">
              <a:extLst>
                <a:ext uri="{FF2B5EF4-FFF2-40B4-BE49-F238E27FC236}">
                  <a16:creationId xmlns:a16="http://schemas.microsoft.com/office/drawing/2014/main" xmlns="" id="{D8FA191A-D2D3-43D1-BC56-33930CC8984F}"/>
                </a:ext>
              </a:extLst>
            </p:cNvPr>
            <p:cNvGrpSpPr/>
            <p:nvPr/>
          </p:nvGrpSpPr>
          <p:grpSpPr>
            <a:xfrm>
              <a:off x="8242322" y="3671413"/>
              <a:ext cx="3276575" cy="1111889"/>
              <a:chOff x="673100" y="1237334"/>
              <a:chExt cx="3228944" cy="1111889"/>
            </a:xfrm>
          </p:grpSpPr>
          <p:sp>
            <p:nvSpPr>
              <p:cNvPr id="11" name="íṣḷïďé">
                <a:extLst>
                  <a:ext uri="{FF2B5EF4-FFF2-40B4-BE49-F238E27FC236}">
                    <a16:creationId xmlns:a16="http://schemas.microsoft.com/office/drawing/2014/main" xmlns="" id="{A7D51C07-7480-4472-996A-9806EA450BCE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2" name="i$1îdê">
                <a:extLst>
                  <a:ext uri="{FF2B5EF4-FFF2-40B4-BE49-F238E27FC236}">
                    <a16:creationId xmlns:a16="http://schemas.microsoft.com/office/drawing/2014/main" xmlns="" id="{191C20C1-AB56-452F-8DB8-146F5E13AB5A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501467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5662839" y="1628548"/>
            <a:ext cx="5426076" cy="1621509"/>
          </a:xfrm>
        </p:spPr>
        <p:txBody>
          <a:bodyPr>
            <a:normAutofit fontScale="90000"/>
          </a:bodyPr>
          <a:lstStyle/>
          <a:p>
            <a:r>
              <a:rPr lang="en-US" altLang="zh-CN" sz="5400" dirty="0" smtClean="0"/>
              <a:t>Thanks</a:t>
            </a:r>
            <a:br>
              <a:rPr lang="en-US" altLang="zh-CN" sz="5400" dirty="0" smtClean="0"/>
            </a:br>
            <a:r>
              <a:rPr lang="en-US" altLang="zh-CN" sz="4400" b="0" dirty="0" smtClean="0"/>
              <a:t>And Your Slogan Here</a:t>
            </a:r>
            <a:endParaRPr lang="zh-CN" altLang="en-US" sz="5400" b="0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5662839" y="3934786"/>
            <a:ext cx="5426076" cy="310871"/>
          </a:xfrm>
        </p:spPr>
        <p:txBody>
          <a:bodyPr>
            <a:normAutofit/>
          </a:bodyPr>
          <a:lstStyle/>
          <a:p>
            <a:r>
              <a:rPr lang="en-US" altLang="en-US" smtClean="0"/>
              <a:t>Designed by iSlide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5662839" y="3638514"/>
            <a:ext cx="5426076" cy="296271"/>
          </a:xfrm>
        </p:spPr>
        <p:txBody>
          <a:bodyPr/>
          <a:lstStyle/>
          <a:p>
            <a:r>
              <a:rPr lang="en-US" altLang="zh-CN" smtClean="0"/>
              <a:t>Speaker name and title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xmlns="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xmlns="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xmlns="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xmlns="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xmlns="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xmlns="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xmlns="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xmlns="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xmlns="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xmlns="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xmlns="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xmlns="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78044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6B31209-D659-4672-B6EA-0E33CF756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3838EE58-6001-4EF4-87AF-0BACCB10D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4B10B691-E23D-4E1B-842B-02728085B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0004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BFF50D52-1D37-4591-BA1D-6135494CC3F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81435"/>
            <a:ext cx="10845169" cy="3901152"/>
            <a:chOff x="669925" y="1181435"/>
            <a:chExt cx="10845169" cy="3901152"/>
          </a:xfrm>
        </p:grpSpPr>
        <p:grpSp>
          <p:nvGrpSpPr>
            <p:cNvPr id="6" name="íṡḻïḋê">
              <a:extLst>
                <a:ext uri="{FF2B5EF4-FFF2-40B4-BE49-F238E27FC236}">
                  <a16:creationId xmlns:a16="http://schemas.microsoft.com/office/drawing/2014/main" xmlns="" id="{C760FB24-2FC4-4B43-908E-9C3C147BC3B9}"/>
                </a:ext>
              </a:extLst>
            </p:cNvPr>
            <p:cNvGrpSpPr/>
            <p:nvPr/>
          </p:nvGrpSpPr>
          <p:grpSpPr>
            <a:xfrm>
              <a:off x="4252149" y="1584000"/>
              <a:ext cx="3687703" cy="3498587"/>
              <a:chOff x="4166496" y="1584000"/>
              <a:chExt cx="3687703" cy="3498587"/>
            </a:xfrm>
          </p:grpSpPr>
          <p:sp>
            <p:nvSpPr>
              <p:cNvPr id="19" name="íś1íḑè">
                <a:extLst>
                  <a:ext uri="{FF2B5EF4-FFF2-40B4-BE49-F238E27FC236}">
                    <a16:creationId xmlns:a16="http://schemas.microsoft.com/office/drawing/2014/main" xmlns="" id="{78FA6293-0CB2-4C6C-A11C-0C3E1608CC73}"/>
                  </a:ext>
                </a:extLst>
              </p:cNvPr>
              <p:cNvSpPr/>
              <p:nvPr/>
            </p:nvSpPr>
            <p:spPr bwMode="auto">
              <a:xfrm>
                <a:off x="4978715" y="1584000"/>
                <a:ext cx="1874157" cy="1721411"/>
              </a:xfrm>
              <a:custGeom>
                <a:avLst/>
                <a:gdLst>
                  <a:gd name="T0" fmla="*/ 0 w 410"/>
                  <a:gd name="T1" fmla="*/ 317 h 377"/>
                  <a:gd name="T2" fmla="*/ 2 w 410"/>
                  <a:gd name="T3" fmla="*/ 308 h 377"/>
                  <a:gd name="T4" fmla="*/ 72 w 410"/>
                  <a:gd name="T5" fmla="*/ 132 h 377"/>
                  <a:gd name="T6" fmla="*/ 188 w 410"/>
                  <a:gd name="T7" fmla="*/ 27 h 377"/>
                  <a:gd name="T8" fmla="*/ 403 w 410"/>
                  <a:gd name="T9" fmla="*/ 204 h 377"/>
                  <a:gd name="T10" fmla="*/ 309 w 410"/>
                  <a:gd name="T11" fmla="*/ 117 h 377"/>
                  <a:gd name="T12" fmla="*/ 135 w 410"/>
                  <a:gd name="T13" fmla="*/ 195 h 377"/>
                  <a:gd name="T14" fmla="*/ 114 w 410"/>
                  <a:gd name="T15" fmla="*/ 249 h 377"/>
                  <a:gd name="T16" fmla="*/ 121 w 410"/>
                  <a:gd name="T17" fmla="*/ 265 h 377"/>
                  <a:gd name="T18" fmla="*/ 220 w 410"/>
                  <a:gd name="T19" fmla="*/ 286 h 377"/>
                  <a:gd name="T20" fmla="*/ 301 w 410"/>
                  <a:gd name="T21" fmla="*/ 176 h 377"/>
                  <a:gd name="T22" fmla="*/ 295 w 410"/>
                  <a:gd name="T23" fmla="*/ 159 h 377"/>
                  <a:gd name="T24" fmla="*/ 383 w 410"/>
                  <a:gd name="T25" fmla="*/ 231 h 377"/>
                  <a:gd name="T26" fmla="*/ 341 w 410"/>
                  <a:gd name="T27" fmla="*/ 336 h 377"/>
                  <a:gd name="T28" fmla="*/ 215 w 410"/>
                  <a:gd name="T29" fmla="*/ 369 h 377"/>
                  <a:gd name="T30" fmla="*/ 3 w 410"/>
                  <a:gd name="T31" fmla="*/ 320 h 377"/>
                  <a:gd name="T32" fmla="*/ 0 w 410"/>
                  <a:gd name="T33" fmla="*/ 31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0" h="377">
                    <a:moveTo>
                      <a:pt x="0" y="317"/>
                    </a:moveTo>
                    <a:cubicBezTo>
                      <a:pt x="0" y="314"/>
                      <a:pt x="1" y="311"/>
                      <a:pt x="2" y="308"/>
                    </a:cubicBezTo>
                    <a:cubicBezTo>
                      <a:pt x="25" y="249"/>
                      <a:pt x="47" y="190"/>
                      <a:pt x="72" y="132"/>
                    </a:cubicBezTo>
                    <a:cubicBezTo>
                      <a:pt x="95" y="81"/>
                      <a:pt x="131" y="42"/>
                      <a:pt x="188" y="27"/>
                    </a:cubicBezTo>
                    <a:cubicBezTo>
                      <a:pt x="298" y="0"/>
                      <a:pt x="410" y="91"/>
                      <a:pt x="403" y="204"/>
                    </a:cubicBezTo>
                    <a:cubicBezTo>
                      <a:pt x="381" y="162"/>
                      <a:pt x="351" y="133"/>
                      <a:pt x="309" y="117"/>
                    </a:cubicBezTo>
                    <a:cubicBezTo>
                      <a:pt x="233" y="87"/>
                      <a:pt x="163" y="118"/>
                      <a:pt x="135" y="195"/>
                    </a:cubicBezTo>
                    <a:cubicBezTo>
                      <a:pt x="128" y="213"/>
                      <a:pt x="120" y="230"/>
                      <a:pt x="114" y="249"/>
                    </a:cubicBezTo>
                    <a:cubicBezTo>
                      <a:pt x="113" y="253"/>
                      <a:pt x="117" y="264"/>
                      <a:pt x="121" y="265"/>
                    </a:cubicBezTo>
                    <a:cubicBezTo>
                      <a:pt x="154" y="273"/>
                      <a:pt x="187" y="284"/>
                      <a:pt x="220" y="286"/>
                    </a:cubicBezTo>
                    <a:cubicBezTo>
                      <a:pt x="285" y="290"/>
                      <a:pt x="322" y="238"/>
                      <a:pt x="301" y="176"/>
                    </a:cubicBezTo>
                    <a:cubicBezTo>
                      <a:pt x="299" y="170"/>
                      <a:pt x="297" y="165"/>
                      <a:pt x="295" y="159"/>
                    </a:cubicBezTo>
                    <a:cubicBezTo>
                      <a:pt x="331" y="156"/>
                      <a:pt x="373" y="190"/>
                      <a:pt x="383" y="231"/>
                    </a:cubicBezTo>
                    <a:cubicBezTo>
                      <a:pt x="394" y="275"/>
                      <a:pt x="374" y="309"/>
                      <a:pt x="341" y="336"/>
                    </a:cubicBezTo>
                    <a:cubicBezTo>
                      <a:pt x="305" y="365"/>
                      <a:pt x="260" y="377"/>
                      <a:pt x="215" y="369"/>
                    </a:cubicBezTo>
                    <a:cubicBezTo>
                      <a:pt x="144" y="356"/>
                      <a:pt x="74" y="337"/>
                      <a:pt x="3" y="320"/>
                    </a:cubicBezTo>
                    <a:cubicBezTo>
                      <a:pt x="2" y="320"/>
                      <a:pt x="2" y="319"/>
                      <a:pt x="0" y="31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80">
                  <a:solidFill>
                    <a:schemeClr val="tx2"/>
                  </a:solidFill>
                </a:endParaRPr>
              </a:p>
            </p:txBody>
          </p:sp>
          <p:sp>
            <p:nvSpPr>
              <p:cNvPr id="20" name="îSḷíḋè">
                <a:extLst>
                  <a:ext uri="{FF2B5EF4-FFF2-40B4-BE49-F238E27FC236}">
                    <a16:creationId xmlns:a16="http://schemas.microsoft.com/office/drawing/2014/main" xmlns="" id="{885AC0A4-097F-463E-A75C-BAF5671C8CBE}"/>
                  </a:ext>
                </a:extLst>
              </p:cNvPr>
              <p:cNvSpPr/>
              <p:nvPr/>
            </p:nvSpPr>
            <p:spPr bwMode="auto">
              <a:xfrm>
                <a:off x="5857444" y="2343297"/>
                <a:ext cx="295605" cy="305776"/>
              </a:xfrm>
              <a:custGeom>
                <a:avLst/>
                <a:gdLst>
                  <a:gd name="connsiteX0" fmla="*/ 450419 w 586610"/>
                  <a:gd name="connsiteY0" fmla="*/ 473776 h 606792"/>
                  <a:gd name="connsiteX1" fmla="*/ 517033 w 586610"/>
                  <a:gd name="connsiteY1" fmla="*/ 540284 h 606792"/>
                  <a:gd name="connsiteX2" fmla="*/ 450419 w 586610"/>
                  <a:gd name="connsiteY2" fmla="*/ 606792 h 606792"/>
                  <a:gd name="connsiteX3" fmla="*/ 383805 w 586610"/>
                  <a:gd name="connsiteY3" fmla="*/ 540284 h 606792"/>
                  <a:gd name="connsiteX4" fmla="*/ 450419 w 586610"/>
                  <a:gd name="connsiteY4" fmla="*/ 473776 h 606792"/>
                  <a:gd name="connsiteX5" fmla="*/ 231243 w 586610"/>
                  <a:gd name="connsiteY5" fmla="*/ 473776 h 606792"/>
                  <a:gd name="connsiteX6" fmla="*/ 297786 w 586610"/>
                  <a:gd name="connsiteY6" fmla="*/ 540284 h 606792"/>
                  <a:gd name="connsiteX7" fmla="*/ 231243 w 586610"/>
                  <a:gd name="connsiteY7" fmla="*/ 606792 h 606792"/>
                  <a:gd name="connsiteX8" fmla="*/ 164700 w 586610"/>
                  <a:gd name="connsiteY8" fmla="*/ 540284 h 606792"/>
                  <a:gd name="connsiteX9" fmla="*/ 231243 w 586610"/>
                  <a:gd name="connsiteY9" fmla="*/ 473776 h 606792"/>
                  <a:gd name="connsiteX10" fmla="*/ 21971 w 586610"/>
                  <a:gd name="connsiteY10" fmla="*/ 0 h 606792"/>
                  <a:gd name="connsiteX11" fmla="*/ 141045 w 586610"/>
                  <a:gd name="connsiteY11" fmla="*/ 40808 h 606792"/>
                  <a:gd name="connsiteX12" fmla="*/ 163169 w 586610"/>
                  <a:gd name="connsiteY12" fmla="*/ 135158 h 606792"/>
                  <a:gd name="connsiteX13" fmla="*/ 307440 w 586610"/>
                  <a:gd name="connsiteY13" fmla="*/ 135158 h 606792"/>
                  <a:gd name="connsiteX14" fmla="*/ 307440 w 586610"/>
                  <a:gd name="connsiteY14" fmla="*/ 235492 h 606792"/>
                  <a:gd name="connsiteX15" fmla="*/ 261194 w 586610"/>
                  <a:gd name="connsiteY15" fmla="*/ 235492 h 606792"/>
                  <a:gd name="connsiteX16" fmla="*/ 339705 w 586610"/>
                  <a:gd name="connsiteY16" fmla="*/ 370497 h 606792"/>
                  <a:gd name="connsiteX17" fmla="*/ 420522 w 586610"/>
                  <a:gd name="connsiteY17" fmla="*/ 235492 h 606792"/>
                  <a:gd name="connsiteX18" fmla="*/ 372892 w 586610"/>
                  <a:gd name="connsiteY18" fmla="*/ 235492 h 606792"/>
                  <a:gd name="connsiteX19" fmla="*/ 372892 w 586610"/>
                  <a:gd name="connsiteY19" fmla="*/ 135158 h 606792"/>
                  <a:gd name="connsiteX20" fmla="*/ 586610 w 586610"/>
                  <a:gd name="connsiteY20" fmla="*/ 135158 h 606792"/>
                  <a:gd name="connsiteX21" fmla="*/ 518085 w 586610"/>
                  <a:gd name="connsiteY21" fmla="*/ 438000 h 606792"/>
                  <a:gd name="connsiteX22" fmla="*/ 163630 w 586610"/>
                  <a:gd name="connsiteY22" fmla="*/ 438000 h 606792"/>
                  <a:gd name="connsiteX23" fmla="*/ 83736 w 586610"/>
                  <a:gd name="connsiteY23" fmla="*/ 92509 h 606792"/>
                  <a:gd name="connsiteX24" fmla="*/ 0 w 586610"/>
                  <a:gd name="connsiteY24" fmla="*/ 63820 h 606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6610" h="606792">
                    <a:moveTo>
                      <a:pt x="450419" y="473776"/>
                    </a:moveTo>
                    <a:cubicBezTo>
                      <a:pt x="487209" y="473776"/>
                      <a:pt x="517033" y="503553"/>
                      <a:pt x="517033" y="540284"/>
                    </a:cubicBezTo>
                    <a:cubicBezTo>
                      <a:pt x="517033" y="577015"/>
                      <a:pt x="487209" y="606792"/>
                      <a:pt x="450419" y="606792"/>
                    </a:cubicBezTo>
                    <a:cubicBezTo>
                      <a:pt x="413629" y="606792"/>
                      <a:pt x="383805" y="577015"/>
                      <a:pt x="383805" y="540284"/>
                    </a:cubicBezTo>
                    <a:cubicBezTo>
                      <a:pt x="383805" y="503553"/>
                      <a:pt x="413629" y="473776"/>
                      <a:pt x="450419" y="473776"/>
                    </a:cubicBezTo>
                    <a:close/>
                    <a:moveTo>
                      <a:pt x="231243" y="473776"/>
                    </a:moveTo>
                    <a:cubicBezTo>
                      <a:pt x="267994" y="473776"/>
                      <a:pt x="297786" y="503553"/>
                      <a:pt x="297786" y="540284"/>
                    </a:cubicBezTo>
                    <a:cubicBezTo>
                      <a:pt x="297786" y="577015"/>
                      <a:pt x="267994" y="606792"/>
                      <a:pt x="231243" y="606792"/>
                    </a:cubicBezTo>
                    <a:cubicBezTo>
                      <a:pt x="194492" y="606792"/>
                      <a:pt x="164700" y="577015"/>
                      <a:pt x="164700" y="540284"/>
                    </a:cubicBezTo>
                    <a:cubicBezTo>
                      <a:pt x="164700" y="503553"/>
                      <a:pt x="194492" y="473776"/>
                      <a:pt x="231243" y="473776"/>
                    </a:cubicBezTo>
                    <a:close/>
                    <a:moveTo>
                      <a:pt x="21971" y="0"/>
                    </a:moveTo>
                    <a:lnTo>
                      <a:pt x="141045" y="40808"/>
                    </a:lnTo>
                    <a:lnTo>
                      <a:pt x="163169" y="135158"/>
                    </a:lnTo>
                    <a:lnTo>
                      <a:pt x="307440" y="135158"/>
                    </a:lnTo>
                    <a:lnTo>
                      <a:pt x="307440" y="235492"/>
                    </a:lnTo>
                    <a:lnTo>
                      <a:pt x="261194" y="235492"/>
                    </a:lnTo>
                    <a:lnTo>
                      <a:pt x="339705" y="370497"/>
                    </a:lnTo>
                    <a:lnTo>
                      <a:pt x="420522" y="235492"/>
                    </a:lnTo>
                    <a:lnTo>
                      <a:pt x="372892" y="235492"/>
                    </a:lnTo>
                    <a:lnTo>
                      <a:pt x="372892" y="135158"/>
                    </a:lnTo>
                    <a:lnTo>
                      <a:pt x="586610" y="135158"/>
                    </a:lnTo>
                    <a:lnTo>
                      <a:pt x="518085" y="438000"/>
                    </a:lnTo>
                    <a:lnTo>
                      <a:pt x="163630" y="438000"/>
                    </a:lnTo>
                    <a:lnTo>
                      <a:pt x="83736" y="92509"/>
                    </a:lnTo>
                    <a:lnTo>
                      <a:pt x="0" y="6382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380">
                  <a:solidFill>
                    <a:schemeClr val="tx2"/>
                  </a:solidFill>
                </a:endParaRPr>
              </a:p>
            </p:txBody>
          </p:sp>
          <p:sp>
            <p:nvSpPr>
              <p:cNvPr id="21" name="iṧḷîdè">
                <a:extLst>
                  <a:ext uri="{FF2B5EF4-FFF2-40B4-BE49-F238E27FC236}">
                    <a16:creationId xmlns:a16="http://schemas.microsoft.com/office/drawing/2014/main" xmlns="" id="{5E5EFFD3-15B9-44DB-9F36-FC489C6FF41F}"/>
                  </a:ext>
                </a:extLst>
              </p:cNvPr>
              <p:cNvSpPr/>
              <p:nvPr/>
            </p:nvSpPr>
            <p:spPr bwMode="auto">
              <a:xfrm>
                <a:off x="6176428" y="2944158"/>
                <a:ext cx="1677771" cy="2138429"/>
              </a:xfrm>
              <a:custGeom>
                <a:avLst/>
                <a:gdLst>
                  <a:gd name="T0" fmla="*/ 184 w 367"/>
                  <a:gd name="T1" fmla="*/ 0 h 468"/>
                  <a:gd name="T2" fmla="*/ 191 w 367"/>
                  <a:gd name="T3" fmla="*/ 5 h 468"/>
                  <a:gd name="T4" fmla="*/ 315 w 367"/>
                  <a:gd name="T5" fmla="*/ 149 h 468"/>
                  <a:gd name="T6" fmla="*/ 353 w 367"/>
                  <a:gd name="T7" fmla="*/ 301 h 468"/>
                  <a:gd name="T8" fmla="*/ 97 w 367"/>
                  <a:gd name="T9" fmla="*/ 408 h 468"/>
                  <a:gd name="T10" fmla="*/ 218 w 367"/>
                  <a:gd name="T11" fmla="*/ 366 h 468"/>
                  <a:gd name="T12" fmla="*/ 230 w 367"/>
                  <a:gd name="T13" fmla="*/ 176 h 468"/>
                  <a:gd name="T14" fmla="*/ 192 w 367"/>
                  <a:gd name="T15" fmla="*/ 133 h 468"/>
                  <a:gd name="T16" fmla="*/ 174 w 367"/>
                  <a:gd name="T17" fmla="*/ 131 h 468"/>
                  <a:gd name="T18" fmla="*/ 110 w 367"/>
                  <a:gd name="T19" fmla="*/ 209 h 468"/>
                  <a:gd name="T20" fmla="*/ 170 w 367"/>
                  <a:gd name="T21" fmla="*/ 331 h 468"/>
                  <a:gd name="T22" fmla="*/ 187 w 367"/>
                  <a:gd name="T23" fmla="*/ 334 h 468"/>
                  <a:gd name="T24" fmla="*/ 83 w 367"/>
                  <a:gd name="T25" fmla="*/ 379 h 468"/>
                  <a:gd name="T26" fmla="*/ 9 w 367"/>
                  <a:gd name="T27" fmla="*/ 293 h 468"/>
                  <a:gd name="T28" fmla="*/ 38 w 367"/>
                  <a:gd name="T29" fmla="*/ 166 h 468"/>
                  <a:gd name="T30" fmla="*/ 179 w 367"/>
                  <a:gd name="T31" fmla="*/ 1 h 468"/>
                  <a:gd name="T32" fmla="*/ 184 w 367"/>
                  <a:gd name="T3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7" h="468">
                    <a:moveTo>
                      <a:pt x="184" y="0"/>
                    </a:moveTo>
                    <a:cubicBezTo>
                      <a:pt x="186" y="1"/>
                      <a:pt x="189" y="3"/>
                      <a:pt x="191" y="5"/>
                    </a:cubicBezTo>
                    <a:cubicBezTo>
                      <a:pt x="233" y="53"/>
                      <a:pt x="275" y="100"/>
                      <a:pt x="315" y="149"/>
                    </a:cubicBezTo>
                    <a:cubicBezTo>
                      <a:pt x="349" y="193"/>
                      <a:pt x="367" y="243"/>
                      <a:pt x="353" y="301"/>
                    </a:cubicBezTo>
                    <a:cubicBezTo>
                      <a:pt x="326" y="411"/>
                      <a:pt x="194" y="468"/>
                      <a:pt x="97" y="408"/>
                    </a:cubicBezTo>
                    <a:cubicBezTo>
                      <a:pt x="145" y="409"/>
                      <a:pt x="184" y="396"/>
                      <a:pt x="218" y="366"/>
                    </a:cubicBezTo>
                    <a:cubicBezTo>
                      <a:pt x="280" y="312"/>
                      <a:pt x="285" y="236"/>
                      <a:pt x="230" y="176"/>
                    </a:cubicBezTo>
                    <a:cubicBezTo>
                      <a:pt x="217" y="161"/>
                      <a:pt x="205" y="146"/>
                      <a:pt x="192" y="133"/>
                    </a:cubicBezTo>
                    <a:cubicBezTo>
                      <a:pt x="188" y="129"/>
                      <a:pt x="177" y="128"/>
                      <a:pt x="174" y="131"/>
                    </a:cubicBezTo>
                    <a:cubicBezTo>
                      <a:pt x="152" y="156"/>
                      <a:pt x="127" y="180"/>
                      <a:pt x="110" y="209"/>
                    </a:cubicBezTo>
                    <a:cubicBezTo>
                      <a:pt x="76" y="265"/>
                      <a:pt x="105" y="322"/>
                      <a:pt x="170" y="331"/>
                    </a:cubicBezTo>
                    <a:cubicBezTo>
                      <a:pt x="176" y="332"/>
                      <a:pt x="181" y="333"/>
                      <a:pt x="187" y="334"/>
                    </a:cubicBezTo>
                    <a:cubicBezTo>
                      <a:pt x="173" y="368"/>
                      <a:pt x="124" y="389"/>
                      <a:pt x="83" y="379"/>
                    </a:cubicBezTo>
                    <a:cubicBezTo>
                      <a:pt x="39" y="368"/>
                      <a:pt x="18" y="335"/>
                      <a:pt x="9" y="293"/>
                    </a:cubicBezTo>
                    <a:cubicBezTo>
                      <a:pt x="0" y="247"/>
                      <a:pt x="10" y="203"/>
                      <a:pt x="38" y="166"/>
                    </a:cubicBezTo>
                    <a:cubicBezTo>
                      <a:pt x="83" y="109"/>
                      <a:pt x="132" y="56"/>
                      <a:pt x="179" y="1"/>
                    </a:cubicBezTo>
                    <a:cubicBezTo>
                      <a:pt x="180" y="0"/>
                      <a:pt x="182" y="0"/>
                      <a:pt x="184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80">
                  <a:solidFill>
                    <a:schemeClr val="tx2"/>
                  </a:solidFill>
                </a:endParaRPr>
              </a:p>
            </p:txBody>
          </p:sp>
          <p:sp>
            <p:nvSpPr>
              <p:cNvPr id="22" name="ïṡľîḋe">
                <a:extLst>
                  <a:ext uri="{FF2B5EF4-FFF2-40B4-BE49-F238E27FC236}">
                    <a16:creationId xmlns:a16="http://schemas.microsoft.com/office/drawing/2014/main" xmlns="" id="{88DCE377-216C-4E3E-8CF8-E4BD74B8FCD6}"/>
                  </a:ext>
                </a:extLst>
              </p:cNvPr>
              <p:cNvSpPr/>
              <p:nvPr/>
            </p:nvSpPr>
            <p:spPr bwMode="auto">
              <a:xfrm>
                <a:off x="4166496" y="3286015"/>
                <a:ext cx="1937195" cy="1626857"/>
              </a:xfrm>
              <a:custGeom>
                <a:avLst/>
                <a:gdLst>
                  <a:gd name="T0" fmla="*/ 423 w 424"/>
                  <a:gd name="T1" fmla="*/ 322 h 356"/>
                  <a:gd name="T2" fmla="*/ 414 w 424"/>
                  <a:gd name="T3" fmla="*/ 325 h 356"/>
                  <a:gd name="T4" fmla="*/ 226 w 424"/>
                  <a:gd name="T5" fmla="*/ 351 h 356"/>
                  <a:gd name="T6" fmla="*/ 78 w 424"/>
                  <a:gd name="T7" fmla="*/ 302 h 356"/>
                  <a:gd name="T8" fmla="*/ 126 w 424"/>
                  <a:gd name="T9" fmla="*/ 28 h 356"/>
                  <a:gd name="T10" fmla="*/ 96 w 424"/>
                  <a:gd name="T11" fmla="*/ 153 h 356"/>
                  <a:gd name="T12" fmla="*/ 250 w 424"/>
                  <a:gd name="T13" fmla="*/ 266 h 356"/>
                  <a:gd name="T14" fmla="*/ 307 w 424"/>
                  <a:gd name="T15" fmla="*/ 256 h 356"/>
                  <a:gd name="T16" fmla="*/ 318 w 424"/>
                  <a:gd name="T17" fmla="*/ 243 h 356"/>
                  <a:gd name="T18" fmla="*/ 287 w 424"/>
                  <a:gd name="T19" fmla="*/ 146 h 356"/>
                  <a:gd name="T20" fmla="*/ 151 w 424"/>
                  <a:gd name="T21" fmla="*/ 131 h 356"/>
                  <a:gd name="T22" fmla="*/ 140 w 424"/>
                  <a:gd name="T23" fmla="*/ 144 h 356"/>
                  <a:gd name="T24" fmla="*/ 158 w 424"/>
                  <a:gd name="T25" fmla="*/ 32 h 356"/>
                  <a:gd name="T26" fmla="*/ 270 w 424"/>
                  <a:gd name="T27" fmla="*/ 16 h 356"/>
                  <a:gd name="T28" fmla="*/ 361 w 424"/>
                  <a:gd name="T29" fmla="*/ 109 h 356"/>
                  <a:gd name="T30" fmla="*/ 424 w 424"/>
                  <a:gd name="T31" fmla="*/ 317 h 356"/>
                  <a:gd name="T32" fmla="*/ 423 w 424"/>
                  <a:gd name="T33" fmla="*/ 322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24" h="356">
                    <a:moveTo>
                      <a:pt x="423" y="322"/>
                    </a:moveTo>
                    <a:cubicBezTo>
                      <a:pt x="420" y="323"/>
                      <a:pt x="417" y="324"/>
                      <a:pt x="414" y="325"/>
                    </a:cubicBezTo>
                    <a:cubicBezTo>
                      <a:pt x="352" y="334"/>
                      <a:pt x="289" y="345"/>
                      <a:pt x="226" y="351"/>
                    </a:cubicBezTo>
                    <a:cubicBezTo>
                      <a:pt x="171" y="356"/>
                      <a:pt x="119" y="345"/>
                      <a:pt x="78" y="302"/>
                    </a:cubicBezTo>
                    <a:cubicBezTo>
                      <a:pt x="0" y="220"/>
                      <a:pt x="23" y="78"/>
                      <a:pt x="126" y="28"/>
                    </a:cubicBezTo>
                    <a:cubicBezTo>
                      <a:pt x="100" y="68"/>
                      <a:pt x="90" y="108"/>
                      <a:pt x="96" y="153"/>
                    </a:cubicBezTo>
                    <a:cubicBezTo>
                      <a:pt x="108" y="234"/>
                      <a:pt x="169" y="279"/>
                      <a:pt x="250" y="266"/>
                    </a:cubicBezTo>
                    <a:cubicBezTo>
                      <a:pt x="269" y="263"/>
                      <a:pt x="288" y="261"/>
                      <a:pt x="307" y="256"/>
                    </a:cubicBezTo>
                    <a:cubicBezTo>
                      <a:pt x="312" y="255"/>
                      <a:pt x="319" y="246"/>
                      <a:pt x="318" y="243"/>
                    </a:cubicBezTo>
                    <a:cubicBezTo>
                      <a:pt x="309" y="210"/>
                      <a:pt x="301" y="176"/>
                      <a:pt x="287" y="146"/>
                    </a:cubicBezTo>
                    <a:cubicBezTo>
                      <a:pt x="258" y="88"/>
                      <a:pt x="195" y="82"/>
                      <a:pt x="151" y="131"/>
                    </a:cubicBezTo>
                    <a:cubicBezTo>
                      <a:pt x="148" y="135"/>
                      <a:pt x="144" y="139"/>
                      <a:pt x="140" y="144"/>
                    </a:cubicBezTo>
                    <a:cubicBezTo>
                      <a:pt x="119" y="114"/>
                      <a:pt x="128" y="61"/>
                      <a:pt x="158" y="32"/>
                    </a:cubicBezTo>
                    <a:cubicBezTo>
                      <a:pt x="191" y="0"/>
                      <a:pt x="231" y="1"/>
                      <a:pt x="270" y="16"/>
                    </a:cubicBezTo>
                    <a:cubicBezTo>
                      <a:pt x="314" y="33"/>
                      <a:pt x="346" y="66"/>
                      <a:pt x="361" y="109"/>
                    </a:cubicBezTo>
                    <a:cubicBezTo>
                      <a:pt x="385" y="178"/>
                      <a:pt x="404" y="248"/>
                      <a:pt x="424" y="317"/>
                    </a:cubicBezTo>
                    <a:cubicBezTo>
                      <a:pt x="424" y="318"/>
                      <a:pt x="423" y="320"/>
                      <a:pt x="423" y="32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80">
                  <a:solidFill>
                    <a:schemeClr val="tx2"/>
                  </a:solidFill>
                </a:endParaRPr>
              </a:p>
            </p:txBody>
          </p:sp>
          <p:sp>
            <p:nvSpPr>
              <p:cNvPr id="23" name="íṩļîḓe">
                <a:extLst>
                  <a:ext uri="{FF2B5EF4-FFF2-40B4-BE49-F238E27FC236}">
                    <a16:creationId xmlns:a16="http://schemas.microsoft.com/office/drawing/2014/main" xmlns="" id="{9EF3BA12-8A76-401C-BD57-214EA51637EC}"/>
                  </a:ext>
                </a:extLst>
              </p:cNvPr>
              <p:cNvSpPr/>
              <p:nvPr/>
            </p:nvSpPr>
            <p:spPr bwMode="auto">
              <a:xfrm>
                <a:off x="4983531" y="3943100"/>
                <a:ext cx="292966" cy="303046"/>
              </a:xfrm>
              <a:custGeom>
                <a:avLst/>
                <a:gdLst>
                  <a:gd name="connsiteX0" fmla="*/ 450419 w 586610"/>
                  <a:gd name="connsiteY0" fmla="*/ 473776 h 606792"/>
                  <a:gd name="connsiteX1" fmla="*/ 517033 w 586610"/>
                  <a:gd name="connsiteY1" fmla="*/ 540284 h 606792"/>
                  <a:gd name="connsiteX2" fmla="*/ 450419 w 586610"/>
                  <a:gd name="connsiteY2" fmla="*/ 606792 h 606792"/>
                  <a:gd name="connsiteX3" fmla="*/ 383805 w 586610"/>
                  <a:gd name="connsiteY3" fmla="*/ 540284 h 606792"/>
                  <a:gd name="connsiteX4" fmla="*/ 450419 w 586610"/>
                  <a:gd name="connsiteY4" fmla="*/ 473776 h 606792"/>
                  <a:gd name="connsiteX5" fmla="*/ 231243 w 586610"/>
                  <a:gd name="connsiteY5" fmla="*/ 473776 h 606792"/>
                  <a:gd name="connsiteX6" fmla="*/ 297786 w 586610"/>
                  <a:gd name="connsiteY6" fmla="*/ 540284 h 606792"/>
                  <a:gd name="connsiteX7" fmla="*/ 231243 w 586610"/>
                  <a:gd name="connsiteY7" fmla="*/ 606792 h 606792"/>
                  <a:gd name="connsiteX8" fmla="*/ 164700 w 586610"/>
                  <a:gd name="connsiteY8" fmla="*/ 540284 h 606792"/>
                  <a:gd name="connsiteX9" fmla="*/ 231243 w 586610"/>
                  <a:gd name="connsiteY9" fmla="*/ 473776 h 606792"/>
                  <a:gd name="connsiteX10" fmla="*/ 21971 w 586610"/>
                  <a:gd name="connsiteY10" fmla="*/ 0 h 606792"/>
                  <a:gd name="connsiteX11" fmla="*/ 141045 w 586610"/>
                  <a:gd name="connsiteY11" fmla="*/ 40808 h 606792"/>
                  <a:gd name="connsiteX12" fmla="*/ 163169 w 586610"/>
                  <a:gd name="connsiteY12" fmla="*/ 135158 h 606792"/>
                  <a:gd name="connsiteX13" fmla="*/ 307440 w 586610"/>
                  <a:gd name="connsiteY13" fmla="*/ 135158 h 606792"/>
                  <a:gd name="connsiteX14" fmla="*/ 307440 w 586610"/>
                  <a:gd name="connsiteY14" fmla="*/ 235492 h 606792"/>
                  <a:gd name="connsiteX15" fmla="*/ 261194 w 586610"/>
                  <a:gd name="connsiteY15" fmla="*/ 235492 h 606792"/>
                  <a:gd name="connsiteX16" fmla="*/ 339705 w 586610"/>
                  <a:gd name="connsiteY16" fmla="*/ 370497 h 606792"/>
                  <a:gd name="connsiteX17" fmla="*/ 420522 w 586610"/>
                  <a:gd name="connsiteY17" fmla="*/ 235492 h 606792"/>
                  <a:gd name="connsiteX18" fmla="*/ 372892 w 586610"/>
                  <a:gd name="connsiteY18" fmla="*/ 235492 h 606792"/>
                  <a:gd name="connsiteX19" fmla="*/ 372892 w 586610"/>
                  <a:gd name="connsiteY19" fmla="*/ 135158 h 606792"/>
                  <a:gd name="connsiteX20" fmla="*/ 586610 w 586610"/>
                  <a:gd name="connsiteY20" fmla="*/ 135158 h 606792"/>
                  <a:gd name="connsiteX21" fmla="*/ 518085 w 586610"/>
                  <a:gd name="connsiteY21" fmla="*/ 438000 h 606792"/>
                  <a:gd name="connsiteX22" fmla="*/ 163630 w 586610"/>
                  <a:gd name="connsiteY22" fmla="*/ 438000 h 606792"/>
                  <a:gd name="connsiteX23" fmla="*/ 83736 w 586610"/>
                  <a:gd name="connsiteY23" fmla="*/ 92509 h 606792"/>
                  <a:gd name="connsiteX24" fmla="*/ 0 w 586610"/>
                  <a:gd name="connsiteY24" fmla="*/ 63820 h 606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6610" h="606792">
                    <a:moveTo>
                      <a:pt x="450419" y="473776"/>
                    </a:moveTo>
                    <a:cubicBezTo>
                      <a:pt x="487209" y="473776"/>
                      <a:pt x="517033" y="503553"/>
                      <a:pt x="517033" y="540284"/>
                    </a:cubicBezTo>
                    <a:cubicBezTo>
                      <a:pt x="517033" y="577015"/>
                      <a:pt x="487209" y="606792"/>
                      <a:pt x="450419" y="606792"/>
                    </a:cubicBezTo>
                    <a:cubicBezTo>
                      <a:pt x="413629" y="606792"/>
                      <a:pt x="383805" y="577015"/>
                      <a:pt x="383805" y="540284"/>
                    </a:cubicBezTo>
                    <a:cubicBezTo>
                      <a:pt x="383805" y="503553"/>
                      <a:pt x="413629" y="473776"/>
                      <a:pt x="450419" y="473776"/>
                    </a:cubicBezTo>
                    <a:close/>
                    <a:moveTo>
                      <a:pt x="231243" y="473776"/>
                    </a:moveTo>
                    <a:cubicBezTo>
                      <a:pt x="267994" y="473776"/>
                      <a:pt x="297786" y="503553"/>
                      <a:pt x="297786" y="540284"/>
                    </a:cubicBezTo>
                    <a:cubicBezTo>
                      <a:pt x="297786" y="577015"/>
                      <a:pt x="267994" y="606792"/>
                      <a:pt x="231243" y="606792"/>
                    </a:cubicBezTo>
                    <a:cubicBezTo>
                      <a:pt x="194492" y="606792"/>
                      <a:pt x="164700" y="577015"/>
                      <a:pt x="164700" y="540284"/>
                    </a:cubicBezTo>
                    <a:cubicBezTo>
                      <a:pt x="164700" y="503553"/>
                      <a:pt x="194492" y="473776"/>
                      <a:pt x="231243" y="473776"/>
                    </a:cubicBezTo>
                    <a:close/>
                    <a:moveTo>
                      <a:pt x="21971" y="0"/>
                    </a:moveTo>
                    <a:lnTo>
                      <a:pt x="141045" y="40808"/>
                    </a:lnTo>
                    <a:lnTo>
                      <a:pt x="163169" y="135158"/>
                    </a:lnTo>
                    <a:lnTo>
                      <a:pt x="307440" y="135158"/>
                    </a:lnTo>
                    <a:lnTo>
                      <a:pt x="307440" y="235492"/>
                    </a:lnTo>
                    <a:lnTo>
                      <a:pt x="261194" y="235492"/>
                    </a:lnTo>
                    <a:lnTo>
                      <a:pt x="339705" y="370497"/>
                    </a:lnTo>
                    <a:lnTo>
                      <a:pt x="420522" y="235492"/>
                    </a:lnTo>
                    <a:lnTo>
                      <a:pt x="372892" y="235492"/>
                    </a:lnTo>
                    <a:lnTo>
                      <a:pt x="372892" y="135158"/>
                    </a:lnTo>
                    <a:lnTo>
                      <a:pt x="586610" y="135158"/>
                    </a:lnTo>
                    <a:lnTo>
                      <a:pt x="518085" y="438000"/>
                    </a:lnTo>
                    <a:lnTo>
                      <a:pt x="163630" y="438000"/>
                    </a:lnTo>
                    <a:lnTo>
                      <a:pt x="83736" y="92509"/>
                    </a:lnTo>
                    <a:lnTo>
                      <a:pt x="0" y="6382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380">
                  <a:solidFill>
                    <a:schemeClr val="tx2"/>
                  </a:solidFill>
                </a:endParaRPr>
              </a:p>
            </p:txBody>
          </p:sp>
          <p:sp>
            <p:nvSpPr>
              <p:cNvPr id="24" name="iṡļîḓè">
                <a:extLst>
                  <a:ext uri="{FF2B5EF4-FFF2-40B4-BE49-F238E27FC236}">
                    <a16:creationId xmlns:a16="http://schemas.microsoft.com/office/drawing/2014/main" xmlns="" id="{82CFCD85-D358-4303-A9E2-7197549854E4}"/>
                  </a:ext>
                </a:extLst>
              </p:cNvPr>
              <p:cNvSpPr/>
              <p:nvPr/>
            </p:nvSpPr>
            <p:spPr bwMode="auto">
              <a:xfrm>
                <a:off x="6852872" y="3937799"/>
                <a:ext cx="295605" cy="305776"/>
              </a:xfrm>
              <a:custGeom>
                <a:avLst/>
                <a:gdLst>
                  <a:gd name="connsiteX0" fmla="*/ 450419 w 586610"/>
                  <a:gd name="connsiteY0" fmla="*/ 473776 h 606792"/>
                  <a:gd name="connsiteX1" fmla="*/ 517033 w 586610"/>
                  <a:gd name="connsiteY1" fmla="*/ 540284 h 606792"/>
                  <a:gd name="connsiteX2" fmla="*/ 450419 w 586610"/>
                  <a:gd name="connsiteY2" fmla="*/ 606792 h 606792"/>
                  <a:gd name="connsiteX3" fmla="*/ 383805 w 586610"/>
                  <a:gd name="connsiteY3" fmla="*/ 540284 h 606792"/>
                  <a:gd name="connsiteX4" fmla="*/ 450419 w 586610"/>
                  <a:gd name="connsiteY4" fmla="*/ 473776 h 606792"/>
                  <a:gd name="connsiteX5" fmla="*/ 231243 w 586610"/>
                  <a:gd name="connsiteY5" fmla="*/ 473776 h 606792"/>
                  <a:gd name="connsiteX6" fmla="*/ 297786 w 586610"/>
                  <a:gd name="connsiteY6" fmla="*/ 540284 h 606792"/>
                  <a:gd name="connsiteX7" fmla="*/ 231243 w 586610"/>
                  <a:gd name="connsiteY7" fmla="*/ 606792 h 606792"/>
                  <a:gd name="connsiteX8" fmla="*/ 164700 w 586610"/>
                  <a:gd name="connsiteY8" fmla="*/ 540284 h 606792"/>
                  <a:gd name="connsiteX9" fmla="*/ 231243 w 586610"/>
                  <a:gd name="connsiteY9" fmla="*/ 473776 h 606792"/>
                  <a:gd name="connsiteX10" fmla="*/ 21971 w 586610"/>
                  <a:gd name="connsiteY10" fmla="*/ 0 h 606792"/>
                  <a:gd name="connsiteX11" fmla="*/ 141045 w 586610"/>
                  <a:gd name="connsiteY11" fmla="*/ 40808 h 606792"/>
                  <a:gd name="connsiteX12" fmla="*/ 163169 w 586610"/>
                  <a:gd name="connsiteY12" fmla="*/ 135158 h 606792"/>
                  <a:gd name="connsiteX13" fmla="*/ 307440 w 586610"/>
                  <a:gd name="connsiteY13" fmla="*/ 135158 h 606792"/>
                  <a:gd name="connsiteX14" fmla="*/ 307440 w 586610"/>
                  <a:gd name="connsiteY14" fmla="*/ 235492 h 606792"/>
                  <a:gd name="connsiteX15" fmla="*/ 261194 w 586610"/>
                  <a:gd name="connsiteY15" fmla="*/ 235492 h 606792"/>
                  <a:gd name="connsiteX16" fmla="*/ 339705 w 586610"/>
                  <a:gd name="connsiteY16" fmla="*/ 370497 h 606792"/>
                  <a:gd name="connsiteX17" fmla="*/ 420522 w 586610"/>
                  <a:gd name="connsiteY17" fmla="*/ 235492 h 606792"/>
                  <a:gd name="connsiteX18" fmla="*/ 372892 w 586610"/>
                  <a:gd name="connsiteY18" fmla="*/ 235492 h 606792"/>
                  <a:gd name="connsiteX19" fmla="*/ 372892 w 586610"/>
                  <a:gd name="connsiteY19" fmla="*/ 135158 h 606792"/>
                  <a:gd name="connsiteX20" fmla="*/ 586610 w 586610"/>
                  <a:gd name="connsiteY20" fmla="*/ 135158 h 606792"/>
                  <a:gd name="connsiteX21" fmla="*/ 518085 w 586610"/>
                  <a:gd name="connsiteY21" fmla="*/ 438000 h 606792"/>
                  <a:gd name="connsiteX22" fmla="*/ 163630 w 586610"/>
                  <a:gd name="connsiteY22" fmla="*/ 438000 h 606792"/>
                  <a:gd name="connsiteX23" fmla="*/ 83736 w 586610"/>
                  <a:gd name="connsiteY23" fmla="*/ 92509 h 606792"/>
                  <a:gd name="connsiteX24" fmla="*/ 0 w 586610"/>
                  <a:gd name="connsiteY24" fmla="*/ 63820 h 606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86610" h="606792">
                    <a:moveTo>
                      <a:pt x="450419" y="473776"/>
                    </a:moveTo>
                    <a:cubicBezTo>
                      <a:pt x="487209" y="473776"/>
                      <a:pt x="517033" y="503553"/>
                      <a:pt x="517033" y="540284"/>
                    </a:cubicBezTo>
                    <a:cubicBezTo>
                      <a:pt x="517033" y="577015"/>
                      <a:pt x="487209" y="606792"/>
                      <a:pt x="450419" y="606792"/>
                    </a:cubicBezTo>
                    <a:cubicBezTo>
                      <a:pt x="413629" y="606792"/>
                      <a:pt x="383805" y="577015"/>
                      <a:pt x="383805" y="540284"/>
                    </a:cubicBezTo>
                    <a:cubicBezTo>
                      <a:pt x="383805" y="503553"/>
                      <a:pt x="413629" y="473776"/>
                      <a:pt x="450419" y="473776"/>
                    </a:cubicBezTo>
                    <a:close/>
                    <a:moveTo>
                      <a:pt x="231243" y="473776"/>
                    </a:moveTo>
                    <a:cubicBezTo>
                      <a:pt x="267994" y="473776"/>
                      <a:pt x="297786" y="503553"/>
                      <a:pt x="297786" y="540284"/>
                    </a:cubicBezTo>
                    <a:cubicBezTo>
                      <a:pt x="297786" y="577015"/>
                      <a:pt x="267994" y="606792"/>
                      <a:pt x="231243" y="606792"/>
                    </a:cubicBezTo>
                    <a:cubicBezTo>
                      <a:pt x="194492" y="606792"/>
                      <a:pt x="164700" y="577015"/>
                      <a:pt x="164700" y="540284"/>
                    </a:cubicBezTo>
                    <a:cubicBezTo>
                      <a:pt x="164700" y="503553"/>
                      <a:pt x="194492" y="473776"/>
                      <a:pt x="231243" y="473776"/>
                    </a:cubicBezTo>
                    <a:close/>
                    <a:moveTo>
                      <a:pt x="21971" y="0"/>
                    </a:moveTo>
                    <a:lnTo>
                      <a:pt x="141045" y="40808"/>
                    </a:lnTo>
                    <a:lnTo>
                      <a:pt x="163169" y="135158"/>
                    </a:lnTo>
                    <a:lnTo>
                      <a:pt x="307440" y="135158"/>
                    </a:lnTo>
                    <a:lnTo>
                      <a:pt x="307440" y="235492"/>
                    </a:lnTo>
                    <a:lnTo>
                      <a:pt x="261194" y="235492"/>
                    </a:lnTo>
                    <a:lnTo>
                      <a:pt x="339705" y="370497"/>
                    </a:lnTo>
                    <a:lnTo>
                      <a:pt x="420522" y="235492"/>
                    </a:lnTo>
                    <a:lnTo>
                      <a:pt x="372892" y="235492"/>
                    </a:lnTo>
                    <a:lnTo>
                      <a:pt x="372892" y="135158"/>
                    </a:lnTo>
                    <a:lnTo>
                      <a:pt x="586610" y="135158"/>
                    </a:lnTo>
                    <a:lnTo>
                      <a:pt x="518085" y="438000"/>
                    </a:lnTo>
                    <a:lnTo>
                      <a:pt x="163630" y="438000"/>
                    </a:lnTo>
                    <a:lnTo>
                      <a:pt x="83736" y="92509"/>
                    </a:lnTo>
                    <a:lnTo>
                      <a:pt x="0" y="6382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sz="1380">
                  <a:solidFill>
                    <a:schemeClr val="tx2"/>
                  </a:solidFill>
                </a:endParaRPr>
              </a:p>
            </p:txBody>
          </p:sp>
        </p:grpSp>
        <p:grpSp>
          <p:nvGrpSpPr>
            <p:cNvPr id="7" name="íSḻïḍe">
              <a:extLst>
                <a:ext uri="{FF2B5EF4-FFF2-40B4-BE49-F238E27FC236}">
                  <a16:creationId xmlns:a16="http://schemas.microsoft.com/office/drawing/2014/main" xmlns="" id="{F04610DB-72E2-4C3C-969E-3433ADF218B9}"/>
                </a:ext>
              </a:extLst>
            </p:cNvPr>
            <p:cNvGrpSpPr/>
            <p:nvPr/>
          </p:nvGrpSpPr>
          <p:grpSpPr>
            <a:xfrm>
              <a:off x="6852872" y="1641989"/>
              <a:ext cx="4662222" cy="1134827"/>
              <a:chOff x="719137" y="2442364"/>
              <a:chExt cx="5376847" cy="1134827"/>
            </a:xfrm>
          </p:grpSpPr>
          <p:sp>
            <p:nvSpPr>
              <p:cNvPr id="17" name="ïŝ1idè">
                <a:extLst>
                  <a:ext uri="{FF2B5EF4-FFF2-40B4-BE49-F238E27FC236}">
                    <a16:creationId xmlns:a16="http://schemas.microsoft.com/office/drawing/2014/main" xmlns="" id="{E44C72C4-2AD7-4F8F-9F1F-E0E8A553C2EF}"/>
                  </a:ext>
                </a:extLst>
              </p:cNvPr>
              <p:cNvSpPr/>
              <p:nvPr/>
            </p:nvSpPr>
            <p:spPr bwMode="auto">
              <a:xfrm>
                <a:off x="719137" y="2884169"/>
                <a:ext cx="5376845" cy="6930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8" name="iŝlîḑê">
                <a:extLst>
                  <a:ext uri="{FF2B5EF4-FFF2-40B4-BE49-F238E27FC236}">
                    <a16:creationId xmlns:a16="http://schemas.microsoft.com/office/drawing/2014/main" xmlns="" id="{A33D0F3F-F418-4931-9E8B-44B4A90C101C}"/>
                  </a:ext>
                </a:extLst>
              </p:cNvPr>
              <p:cNvSpPr txBox="1"/>
              <p:nvPr/>
            </p:nvSpPr>
            <p:spPr bwMode="auto">
              <a:xfrm>
                <a:off x="719137" y="2442364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8" name="iṡļíḓe">
              <a:extLst>
                <a:ext uri="{FF2B5EF4-FFF2-40B4-BE49-F238E27FC236}">
                  <a16:creationId xmlns:a16="http://schemas.microsoft.com/office/drawing/2014/main" xmlns="" id="{D4BEF96C-2DCF-4EA3-B6BA-EC6960D15F20}"/>
                </a:ext>
              </a:extLst>
            </p:cNvPr>
            <p:cNvGrpSpPr/>
            <p:nvPr/>
          </p:nvGrpSpPr>
          <p:grpSpPr>
            <a:xfrm>
              <a:off x="6852872" y="3676161"/>
              <a:ext cx="4662222" cy="1134827"/>
              <a:chOff x="719137" y="2442364"/>
              <a:chExt cx="5376847" cy="1134827"/>
            </a:xfrm>
          </p:grpSpPr>
          <p:sp>
            <p:nvSpPr>
              <p:cNvPr id="15" name="ísḷïḍé">
                <a:extLst>
                  <a:ext uri="{FF2B5EF4-FFF2-40B4-BE49-F238E27FC236}">
                    <a16:creationId xmlns:a16="http://schemas.microsoft.com/office/drawing/2014/main" xmlns="" id="{0DE06221-F046-43EF-869E-3CBE589E5646}"/>
                  </a:ext>
                </a:extLst>
              </p:cNvPr>
              <p:cNvSpPr/>
              <p:nvPr/>
            </p:nvSpPr>
            <p:spPr bwMode="auto">
              <a:xfrm>
                <a:off x="719137" y="2884169"/>
                <a:ext cx="5376845" cy="6930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6" name="íšḻïďe">
                <a:extLst>
                  <a:ext uri="{FF2B5EF4-FFF2-40B4-BE49-F238E27FC236}">
                    <a16:creationId xmlns:a16="http://schemas.microsoft.com/office/drawing/2014/main" xmlns="" id="{265C3CE0-A0AD-4108-9570-13AEB350213F}"/>
                  </a:ext>
                </a:extLst>
              </p:cNvPr>
              <p:cNvSpPr txBox="1"/>
              <p:nvPr/>
            </p:nvSpPr>
            <p:spPr bwMode="auto">
              <a:xfrm>
                <a:off x="719137" y="2442364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" name="ïsľíḍê">
              <a:extLst>
                <a:ext uri="{FF2B5EF4-FFF2-40B4-BE49-F238E27FC236}">
                  <a16:creationId xmlns:a16="http://schemas.microsoft.com/office/drawing/2014/main" xmlns="" id="{A9680395-FDAD-4CB1-8ACC-F42DAAB9D832}"/>
                </a:ext>
              </a:extLst>
            </p:cNvPr>
            <p:cNvGrpSpPr/>
            <p:nvPr/>
          </p:nvGrpSpPr>
          <p:grpSpPr>
            <a:xfrm>
              <a:off x="669925" y="3676161"/>
              <a:ext cx="4662222" cy="1134827"/>
              <a:chOff x="719137" y="2442364"/>
              <a:chExt cx="5376847" cy="1134827"/>
            </a:xfrm>
          </p:grpSpPr>
          <p:sp>
            <p:nvSpPr>
              <p:cNvPr id="13" name="ïşlîḋê">
                <a:extLst>
                  <a:ext uri="{FF2B5EF4-FFF2-40B4-BE49-F238E27FC236}">
                    <a16:creationId xmlns:a16="http://schemas.microsoft.com/office/drawing/2014/main" xmlns="" id="{F03ACB04-D782-477F-A993-A9672D3C7155}"/>
                  </a:ext>
                </a:extLst>
              </p:cNvPr>
              <p:cNvSpPr/>
              <p:nvPr/>
            </p:nvSpPr>
            <p:spPr bwMode="auto">
              <a:xfrm>
                <a:off x="719137" y="2884169"/>
                <a:ext cx="5376845" cy="6930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4" name="ïṡ1íḓè">
                <a:extLst>
                  <a:ext uri="{FF2B5EF4-FFF2-40B4-BE49-F238E27FC236}">
                    <a16:creationId xmlns:a16="http://schemas.microsoft.com/office/drawing/2014/main" xmlns="" id="{F73CBF53-ED5E-489D-9872-13B6843D343B}"/>
                  </a:ext>
                </a:extLst>
              </p:cNvPr>
              <p:cNvSpPr txBox="1"/>
              <p:nvPr/>
            </p:nvSpPr>
            <p:spPr bwMode="auto">
              <a:xfrm>
                <a:off x="719137" y="2442364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íśľíďe">
              <a:extLst>
                <a:ext uri="{FF2B5EF4-FFF2-40B4-BE49-F238E27FC236}">
                  <a16:creationId xmlns:a16="http://schemas.microsoft.com/office/drawing/2014/main" xmlns="" id="{DE8E0375-ABE7-46C2-9B1A-D0236FA53B40}"/>
                </a:ext>
              </a:extLst>
            </p:cNvPr>
            <p:cNvGrpSpPr/>
            <p:nvPr/>
          </p:nvGrpSpPr>
          <p:grpSpPr>
            <a:xfrm>
              <a:off x="687278" y="1181435"/>
              <a:ext cx="4377087" cy="1899399"/>
              <a:chOff x="687278" y="2398652"/>
              <a:chExt cx="3524773" cy="1899399"/>
            </a:xfrm>
          </p:grpSpPr>
          <p:sp>
            <p:nvSpPr>
              <p:cNvPr id="11" name="íṥľiḍé">
                <a:extLst>
                  <a:ext uri="{FF2B5EF4-FFF2-40B4-BE49-F238E27FC236}">
                    <a16:creationId xmlns:a16="http://schemas.microsoft.com/office/drawing/2014/main" xmlns="" id="{F8EC4B0D-215D-4802-8B82-58272DA8C1C0}"/>
                  </a:ext>
                </a:extLst>
              </p:cNvPr>
              <p:cNvSpPr/>
              <p:nvPr/>
            </p:nvSpPr>
            <p:spPr>
              <a:xfrm>
                <a:off x="687278" y="2840457"/>
                <a:ext cx="3524773" cy="1457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12" name="ïšḻîḋé">
                <a:extLst>
                  <a:ext uri="{FF2B5EF4-FFF2-40B4-BE49-F238E27FC236}">
                    <a16:creationId xmlns:a16="http://schemas.microsoft.com/office/drawing/2014/main" xmlns="" id="{2468EC7E-6060-4D14-B85B-A09D8D4323CF}"/>
                  </a:ext>
                </a:extLst>
              </p:cNvPr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6498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C3CFFF6-4EBD-4D5D-B2F0-169522CFC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2B1BBD83-F04E-4BE7-88A7-233C4082A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97204CDE-0056-449E-A80A-70B7D6B03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063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6EEFC9F4-B4B0-49D1-8073-E1E8A63D442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472409"/>
            <a:ext cx="10845800" cy="3873320"/>
            <a:chOff x="673100" y="1472409"/>
            <a:chExt cx="10845800" cy="3873320"/>
          </a:xfrm>
        </p:grpSpPr>
        <p:sp>
          <p:nvSpPr>
            <p:cNvPr id="6" name="í$ļîḍe">
              <a:extLst>
                <a:ext uri="{FF2B5EF4-FFF2-40B4-BE49-F238E27FC236}">
                  <a16:creationId xmlns:a16="http://schemas.microsoft.com/office/drawing/2014/main" xmlns="" id="{45B77CE0-D1C4-4413-B9CA-BD581221AC73}"/>
                </a:ext>
              </a:extLst>
            </p:cNvPr>
            <p:cNvSpPr/>
            <p:nvPr/>
          </p:nvSpPr>
          <p:spPr>
            <a:xfrm>
              <a:off x="6100582" y="2816120"/>
              <a:ext cx="2044743" cy="2529609"/>
            </a:xfrm>
            <a:custGeom>
              <a:avLst/>
              <a:gdLst>
                <a:gd name="connsiteX0" fmla="*/ 0 w 2044743"/>
                <a:gd name="connsiteY0" fmla="*/ 0 h 2529609"/>
                <a:gd name="connsiteX1" fmla="*/ 1428764 w 2044743"/>
                <a:gd name="connsiteY1" fmla="*/ 0 h 2529609"/>
                <a:gd name="connsiteX2" fmla="*/ 2044743 w 2044743"/>
                <a:gd name="connsiteY2" fmla="*/ 1264805 h 2529609"/>
                <a:gd name="connsiteX3" fmla="*/ 1428764 w 2044743"/>
                <a:gd name="connsiteY3" fmla="*/ 2529609 h 2529609"/>
                <a:gd name="connsiteX4" fmla="*/ 0 w 2044743"/>
                <a:gd name="connsiteY4" fmla="*/ 2529609 h 2529609"/>
                <a:gd name="connsiteX5" fmla="*/ 0 w 2044743"/>
                <a:gd name="connsiteY5" fmla="*/ 0 h 2529609"/>
                <a:gd name="connsiteX6" fmla="*/ 1741055 w 2044743"/>
                <a:gd name="connsiteY6" fmla="*/ 1158586 h 2529609"/>
                <a:gd name="connsiteX7" fmla="*/ 1634837 w 2044743"/>
                <a:gd name="connsiteY7" fmla="*/ 1264804 h 2529609"/>
                <a:gd name="connsiteX8" fmla="*/ 1741055 w 2044743"/>
                <a:gd name="connsiteY8" fmla="*/ 1371022 h 2529609"/>
                <a:gd name="connsiteX9" fmla="*/ 1847273 w 2044743"/>
                <a:gd name="connsiteY9" fmla="*/ 1264804 h 2529609"/>
                <a:gd name="connsiteX10" fmla="*/ 1741055 w 2044743"/>
                <a:gd name="connsiteY10" fmla="*/ 1158586 h 2529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4743" h="2529609">
                  <a:moveTo>
                    <a:pt x="0" y="0"/>
                  </a:moveTo>
                  <a:lnTo>
                    <a:pt x="1428764" y="0"/>
                  </a:lnTo>
                  <a:lnTo>
                    <a:pt x="2044743" y="1264805"/>
                  </a:lnTo>
                  <a:lnTo>
                    <a:pt x="1428764" y="2529609"/>
                  </a:lnTo>
                  <a:lnTo>
                    <a:pt x="0" y="2529609"/>
                  </a:lnTo>
                  <a:lnTo>
                    <a:pt x="0" y="0"/>
                  </a:lnTo>
                  <a:close/>
                  <a:moveTo>
                    <a:pt x="1741055" y="1158586"/>
                  </a:moveTo>
                  <a:cubicBezTo>
                    <a:pt x="1682392" y="1158586"/>
                    <a:pt x="1634837" y="1206141"/>
                    <a:pt x="1634837" y="1264804"/>
                  </a:cubicBezTo>
                  <a:cubicBezTo>
                    <a:pt x="1634837" y="1323467"/>
                    <a:pt x="1682392" y="1371022"/>
                    <a:pt x="1741055" y="1371022"/>
                  </a:cubicBezTo>
                  <a:cubicBezTo>
                    <a:pt x="1799718" y="1371022"/>
                    <a:pt x="1847273" y="1323467"/>
                    <a:pt x="1847273" y="1264804"/>
                  </a:cubicBezTo>
                  <a:cubicBezTo>
                    <a:pt x="1847273" y="1206141"/>
                    <a:pt x="1799718" y="1158586"/>
                    <a:pt x="1741055" y="1158586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" name="î$ḻîdé">
              <a:extLst>
                <a:ext uri="{FF2B5EF4-FFF2-40B4-BE49-F238E27FC236}">
                  <a16:creationId xmlns:a16="http://schemas.microsoft.com/office/drawing/2014/main" xmlns="" id="{5A6834D3-7800-4D07-A0BC-7D2758116035}"/>
                </a:ext>
              </a:extLst>
            </p:cNvPr>
            <p:cNvSpPr/>
            <p:nvPr/>
          </p:nvSpPr>
          <p:spPr bwMode="auto">
            <a:xfrm>
              <a:off x="6635379" y="3706773"/>
              <a:ext cx="600454" cy="605426"/>
            </a:xfrm>
            <a:custGeom>
              <a:avLst/>
              <a:gdLst>
                <a:gd name="connsiteX0" fmla="*/ 127971 w 596840"/>
                <a:gd name="connsiteY0" fmla="*/ 403597 h 601782"/>
                <a:gd name="connsiteX1" fmla="*/ 93674 w 596840"/>
                <a:gd name="connsiteY1" fmla="*/ 415017 h 601782"/>
                <a:gd name="connsiteX2" fmla="*/ 90354 w 596840"/>
                <a:gd name="connsiteY2" fmla="*/ 417595 h 601782"/>
                <a:gd name="connsiteX3" fmla="*/ 81503 w 596840"/>
                <a:gd name="connsiteY3" fmla="*/ 420174 h 601782"/>
                <a:gd name="connsiteX4" fmla="*/ 81503 w 596840"/>
                <a:gd name="connsiteY4" fmla="*/ 545789 h 601782"/>
                <a:gd name="connsiteX5" fmla="*/ 81872 w 596840"/>
                <a:gd name="connsiteY5" fmla="*/ 545789 h 601782"/>
                <a:gd name="connsiteX6" fmla="*/ 90354 w 596840"/>
                <a:gd name="connsiteY6" fmla="*/ 548736 h 601782"/>
                <a:gd name="connsiteX7" fmla="*/ 147149 w 596840"/>
                <a:gd name="connsiteY7" fmla="*/ 570102 h 601782"/>
                <a:gd name="connsiteX8" fmla="*/ 307943 w 596840"/>
                <a:gd name="connsiteY8" fmla="*/ 570102 h 601782"/>
                <a:gd name="connsiteX9" fmla="*/ 555772 w 596840"/>
                <a:gd name="connsiteY9" fmla="*/ 463642 h 601782"/>
                <a:gd name="connsiteX10" fmla="*/ 568311 w 596840"/>
                <a:gd name="connsiteY10" fmla="*/ 446697 h 601782"/>
                <a:gd name="connsiteX11" fmla="*/ 553559 w 596840"/>
                <a:gd name="connsiteY11" fmla="*/ 431593 h 601782"/>
                <a:gd name="connsiteX12" fmla="*/ 519630 w 596840"/>
                <a:gd name="connsiteY12" fmla="*/ 420174 h 601782"/>
                <a:gd name="connsiteX13" fmla="*/ 474637 w 596840"/>
                <a:gd name="connsiteY13" fmla="*/ 447434 h 601782"/>
                <a:gd name="connsiteX14" fmla="*/ 474268 w 596840"/>
                <a:gd name="connsiteY14" fmla="*/ 447802 h 601782"/>
                <a:gd name="connsiteX15" fmla="*/ 360680 w 596840"/>
                <a:gd name="connsiteY15" fmla="*/ 501953 h 601782"/>
                <a:gd name="connsiteX16" fmla="*/ 353304 w 596840"/>
                <a:gd name="connsiteY16" fmla="*/ 501953 h 601782"/>
                <a:gd name="connsiteX17" fmla="*/ 216851 w 596840"/>
                <a:gd name="connsiteY17" fmla="*/ 501953 h 601782"/>
                <a:gd name="connsiteX18" fmla="*/ 202836 w 596840"/>
                <a:gd name="connsiteY18" fmla="*/ 487586 h 601782"/>
                <a:gd name="connsiteX19" fmla="*/ 216851 w 596840"/>
                <a:gd name="connsiteY19" fmla="*/ 473220 h 601782"/>
                <a:gd name="connsiteX20" fmla="*/ 345191 w 596840"/>
                <a:gd name="connsiteY20" fmla="*/ 473220 h 601782"/>
                <a:gd name="connsiteX21" fmla="*/ 358836 w 596840"/>
                <a:gd name="connsiteY21" fmla="*/ 452959 h 601782"/>
                <a:gd name="connsiteX22" fmla="*/ 302779 w 596840"/>
                <a:gd name="connsiteY22" fmla="*/ 403597 h 601782"/>
                <a:gd name="connsiteX23" fmla="*/ 25816 w 596840"/>
                <a:gd name="connsiteY23" fmla="*/ 389599 h 601782"/>
                <a:gd name="connsiteX24" fmla="*/ 25816 w 596840"/>
                <a:gd name="connsiteY24" fmla="*/ 417964 h 601782"/>
                <a:gd name="connsiteX25" fmla="*/ 54213 w 596840"/>
                <a:gd name="connsiteY25" fmla="*/ 417964 h 601782"/>
                <a:gd name="connsiteX26" fmla="*/ 54213 w 596840"/>
                <a:gd name="connsiteY26" fmla="*/ 389599 h 601782"/>
                <a:gd name="connsiteX27" fmla="*/ 0 w 596840"/>
                <a:gd name="connsiteY27" fmla="*/ 366023 h 601782"/>
                <a:gd name="connsiteX28" fmla="*/ 81503 w 596840"/>
                <a:gd name="connsiteY28" fmla="*/ 366023 h 601782"/>
                <a:gd name="connsiteX29" fmla="*/ 81503 w 596840"/>
                <a:gd name="connsiteY29" fmla="*/ 388862 h 601782"/>
                <a:gd name="connsiteX30" fmla="*/ 127971 w 596840"/>
                <a:gd name="connsiteY30" fmla="*/ 375232 h 601782"/>
                <a:gd name="connsiteX31" fmla="*/ 303148 w 596840"/>
                <a:gd name="connsiteY31" fmla="*/ 374864 h 601782"/>
                <a:gd name="connsiteX32" fmla="*/ 387233 w 596840"/>
                <a:gd name="connsiteY32" fmla="*/ 452959 h 601782"/>
                <a:gd name="connsiteX33" fmla="*/ 384283 w 596840"/>
                <a:gd name="connsiteY33" fmla="*/ 471378 h 601782"/>
                <a:gd name="connsiteX34" fmla="*/ 451403 w 596840"/>
                <a:gd name="connsiteY34" fmla="*/ 430488 h 601782"/>
                <a:gd name="connsiteX35" fmla="*/ 519630 w 596840"/>
                <a:gd name="connsiteY35" fmla="*/ 391809 h 601782"/>
                <a:gd name="connsiteX36" fmla="*/ 571261 w 596840"/>
                <a:gd name="connsiteY36" fmla="*/ 409123 h 601782"/>
                <a:gd name="connsiteX37" fmla="*/ 596708 w 596840"/>
                <a:gd name="connsiteY37" fmla="*/ 444487 h 601782"/>
                <a:gd name="connsiteX38" fmla="*/ 576793 w 596840"/>
                <a:gd name="connsiteY38" fmla="*/ 482797 h 601782"/>
                <a:gd name="connsiteX39" fmla="*/ 307943 w 596840"/>
                <a:gd name="connsiteY39" fmla="*/ 598835 h 601782"/>
                <a:gd name="connsiteX40" fmla="*/ 147149 w 596840"/>
                <a:gd name="connsiteY40" fmla="*/ 598835 h 601782"/>
                <a:gd name="connsiteX41" fmla="*/ 88879 w 596840"/>
                <a:gd name="connsiteY41" fmla="*/ 581521 h 601782"/>
                <a:gd name="connsiteX42" fmla="*/ 81503 w 596840"/>
                <a:gd name="connsiteY42" fmla="*/ 576733 h 601782"/>
                <a:gd name="connsiteX43" fmla="*/ 81503 w 596840"/>
                <a:gd name="connsiteY43" fmla="*/ 601782 h 601782"/>
                <a:gd name="connsiteX44" fmla="*/ 0 w 596840"/>
                <a:gd name="connsiteY44" fmla="*/ 601782 h 601782"/>
                <a:gd name="connsiteX45" fmla="*/ 293937 w 596840"/>
                <a:gd name="connsiteY45" fmla="*/ 151010 h 601782"/>
                <a:gd name="connsiteX46" fmla="*/ 322336 w 596840"/>
                <a:gd name="connsiteY46" fmla="*/ 151010 h 601782"/>
                <a:gd name="connsiteX47" fmla="*/ 322336 w 596840"/>
                <a:gd name="connsiteY47" fmla="*/ 172738 h 601782"/>
                <a:gd name="connsiteX48" fmla="*/ 351471 w 596840"/>
                <a:gd name="connsiteY48" fmla="*/ 180472 h 601782"/>
                <a:gd name="connsiteX49" fmla="*/ 355159 w 596840"/>
                <a:gd name="connsiteY49" fmla="*/ 182313 h 601782"/>
                <a:gd name="connsiteX50" fmla="*/ 346308 w 596840"/>
                <a:gd name="connsiteY50" fmla="*/ 212144 h 601782"/>
                <a:gd name="connsiteX51" fmla="*/ 340038 w 596840"/>
                <a:gd name="connsiteY51" fmla="*/ 209566 h 601782"/>
                <a:gd name="connsiteX52" fmla="*/ 311640 w 596840"/>
                <a:gd name="connsiteY52" fmla="*/ 202569 h 601782"/>
                <a:gd name="connsiteX53" fmla="*/ 294306 w 596840"/>
                <a:gd name="connsiteY53" fmla="*/ 214354 h 601782"/>
                <a:gd name="connsiteX54" fmla="*/ 319385 w 596840"/>
                <a:gd name="connsiteY54" fmla="*/ 232767 h 601782"/>
                <a:gd name="connsiteX55" fmla="*/ 359954 w 596840"/>
                <a:gd name="connsiteY55" fmla="*/ 279907 h 601782"/>
                <a:gd name="connsiteX56" fmla="*/ 320860 w 596840"/>
                <a:gd name="connsiteY56" fmla="*/ 324836 h 601782"/>
                <a:gd name="connsiteX57" fmla="*/ 320860 w 596840"/>
                <a:gd name="connsiteY57" fmla="*/ 349511 h 601782"/>
                <a:gd name="connsiteX58" fmla="*/ 292462 w 596840"/>
                <a:gd name="connsiteY58" fmla="*/ 349511 h 601782"/>
                <a:gd name="connsiteX59" fmla="*/ 292462 w 596840"/>
                <a:gd name="connsiteY59" fmla="*/ 326678 h 601782"/>
                <a:gd name="connsiteX60" fmla="*/ 257056 w 596840"/>
                <a:gd name="connsiteY60" fmla="*/ 315998 h 601782"/>
                <a:gd name="connsiteX61" fmla="*/ 254106 w 596840"/>
                <a:gd name="connsiteY61" fmla="*/ 314156 h 601782"/>
                <a:gd name="connsiteX62" fmla="*/ 262957 w 596840"/>
                <a:gd name="connsiteY62" fmla="*/ 283590 h 601782"/>
                <a:gd name="connsiteX63" fmla="*/ 268121 w 596840"/>
                <a:gd name="connsiteY63" fmla="*/ 286536 h 601782"/>
                <a:gd name="connsiteX64" fmla="*/ 302051 w 596840"/>
                <a:gd name="connsiteY64" fmla="*/ 296111 h 601782"/>
                <a:gd name="connsiteX65" fmla="*/ 321967 w 596840"/>
                <a:gd name="connsiteY65" fmla="*/ 282485 h 601782"/>
                <a:gd name="connsiteX66" fmla="*/ 299838 w 596840"/>
                <a:gd name="connsiteY66" fmla="*/ 263334 h 601782"/>
                <a:gd name="connsiteX67" fmla="*/ 256688 w 596840"/>
                <a:gd name="connsiteY67" fmla="*/ 217668 h 601782"/>
                <a:gd name="connsiteX68" fmla="*/ 293937 w 596840"/>
                <a:gd name="connsiteY68" fmla="*/ 174580 h 601782"/>
                <a:gd name="connsiteX69" fmla="*/ 312389 w 596840"/>
                <a:gd name="connsiteY69" fmla="*/ 0 h 601782"/>
                <a:gd name="connsiteX70" fmla="*/ 324190 w 596840"/>
                <a:gd name="connsiteY70" fmla="*/ 8102 h 601782"/>
                <a:gd name="connsiteX71" fmla="*/ 524442 w 596840"/>
                <a:gd name="connsiteY71" fmla="*/ 145097 h 601782"/>
                <a:gd name="connsiteX72" fmla="*/ 501208 w 596840"/>
                <a:gd name="connsiteY72" fmla="*/ 178977 h 601782"/>
                <a:gd name="connsiteX73" fmla="*/ 476499 w 596840"/>
                <a:gd name="connsiteY73" fmla="*/ 162037 h 601782"/>
                <a:gd name="connsiteX74" fmla="*/ 476499 w 596840"/>
                <a:gd name="connsiteY74" fmla="*/ 367529 h 601782"/>
                <a:gd name="connsiteX75" fmla="*/ 466173 w 596840"/>
                <a:gd name="connsiteY75" fmla="*/ 377472 h 601782"/>
                <a:gd name="connsiteX76" fmla="*/ 435195 w 596840"/>
                <a:gd name="connsiteY76" fmla="*/ 403987 h 601782"/>
                <a:gd name="connsiteX77" fmla="*/ 435195 w 596840"/>
                <a:gd name="connsiteY77" fmla="*/ 136258 h 601782"/>
                <a:gd name="connsiteX78" fmla="*/ 312389 w 596840"/>
                <a:gd name="connsiteY78" fmla="*/ 50084 h 601782"/>
                <a:gd name="connsiteX79" fmla="*/ 186632 w 596840"/>
                <a:gd name="connsiteY79" fmla="*/ 136626 h 601782"/>
                <a:gd name="connsiteX80" fmla="*/ 186632 w 596840"/>
                <a:gd name="connsiteY80" fmla="*/ 354271 h 601782"/>
                <a:gd name="connsiteX81" fmla="*/ 145327 w 596840"/>
                <a:gd name="connsiteY81" fmla="*/ 354271 h 601782"/>
                <a:gd name="connsiteX82" fmla="*/ 145327 w 596840"/>
                <a:gd name="connsiteY82" fmla="*/ 164246 h 601782"/>
                <a:gd name="connsiteX83" fmla="*/ 125413 w 596840"/>
                <a:gd name="connsiteY83" fmla="*/ 177872 h 601782"/>
                <a:gd name="connsiteX84" fmla="*/ 102179 w 596840"/>
                <a:gd name="connsiteY84" fmla="*/ 143623 h 601782"/>
                <a:gd name="connsiteX85" fmla="*/ 156391 w 596840"/>
                <a:gd name="connsiteY85" fmla="*/ 106797 h 601782"/>
                <a:gd name="connsiteX86" fmla="*/ 156391 w 596840"/>
                <a:gd name="connsiteY86" fmla="*/ 39036 h 601782"/>
                <a:gd name="connsiteX87" fmla="*/ 208021 w 596840"/>
                <a:gd name="connsiteY87" fmla="*/ 39036 h 601782"/>
                <a:gd name="connsiteX88" fmla="*/ 208021 w 596840"/>
                <a:gd name="connsiteY88" fmla="*/ 71443 h 601782"/>
                <a:gd name="connsiteX89" fmla="*/ 300956 w 596840"/>
                <a:gd name="connsiteY89" fmla="*/ 8102 h 601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596840" h="601782">
                  <a:moveTo>
                    <a:pt x="127971" y="403597"/>
                  </a:moveTo>
                  <a:cubicBezTo>
                    <a:pt x="115432" y="403597"/>
                    <a:pt x="103262" y="407649"/>
                    <a:pt x="93674" y="415017"/>
                  </a:cubicBezTo>
                  <a:lnTo>
                    <a:pt x="90354" y="417595"/>
                  </a:lnTo>
                  <a:cubicBezTo>
                    <a:pt x="87773" y="419437"/>
                    <a:pt x="84822" y="420174"/>
                    <a:pt x="81503" y="420174"/>
                  </a:cubicBezTo>
                  <a:lnTo>
                    <a:pt x="81503" y="545789"/>
                  </a:lnTo>
                  <a:cubicBezTo>
                    <a:pt x="81872" y="545789"/>
                    <a:pt x="81872" y="545789"/>
                    <a:pt x="81872" y="545789"/>
                  </a:cubicBezTo>
                  <a:cubicBezTo>
                    <a:pt x="84822" y="545789"/>
                    <a:pt x="87773" y="546894"/>
                    <a:pt x="90354" y="548736"/>
                  </a:cubicBezTo>
                  <a:cubicBezTo>
                    <a:pt x="90723" y="549105"/>
                    <a:pt x="119858" y="570102"/>
                    <a:pt x="147149" y="570102"/>
                  </a:cubicBezTo>
                  <a:lnTo>
                    <a:pt x="307943" y="570102"/>
                  </a:lnTo>
                  <a:cubicBezTo>
                    <a:pt x="435176" y="570102"/>
                    <a:pt x="523687" y="499374"/>
                    <a:pt x="555772" y="463642"/>
                  </a:cubicBezTo>
                  <a:cubicBezTo>
                    <a:pt x="559091" y="459958"/>
                    <a:pt x="568311" y="449644"/>
                    <a:pt x="568311" y="446697"/>
                  </a:cubicBezTo>
                  <a:cubicBezTo>
                    <a:pt x="568311" y="446697"/>
                    <a:pt x="567942" y="443013"/>
                    <a:pt x="553559" y="431593"/>
                  </a:cubicBezTo>
                  <a:cubicBezTo>
                    <a:pt x="548765" y="427541"/>
                    <a:pt x="535488" y="420174"/>
                    <a:pt x="519630" y="420174"/>
                  </a:cubicBezTo>
                  <a:cubicBezTo>
                    <a:pt x="502297" y="420174"/>
                    <a:pt x="487176" y="429383"/>
                    <a:pt x="474637" y="447434"/>
                  </a:cubicBezTo>
                  <a:cubicBezTo>
                    <a:pt x="474268" y="447434"/>
                    <a:pt x="474268" y="447434"/>
                    <a:pt x="474268" y="447802"/>
                  </a:cubicBezTo>
                  <a:cubicBezTo>
                    <a:pt x="435914" y="496796"/>
                    <a:pt x="382070" y="501953"/>
                    <a:pt x="360680" y="501953"/>
                  </a:cubicBezTo>
                  <a:lnTo>
                    <a:pt x="353304" y="501953"/>
                  </a:lnTo>
                  <a:lnTo>
                    <a:pt x="216851" y="501953"/>
                  </a:lnTo>
                  <a:cubicBezTo>
                    <a:pt x="209106" y="501953"/>
                    <a:pt x="202836" y="495322"/>
                    <a:pt x="202836" y="487586"/>
                  </a:cubicBezTo>
                  <a:cubicBezTo>
                    <a:pt x="202836" y="479850"/>
                    <a:pt x="209106" y="473220"/>
                    <a:pt x="216851" y="473220"/>
                  </a:cubicBezTo>
                  <a:lnTo>
                    <a:pt x="345191" y="473220"/>
                  </a:lnTo>
                  <a:cubicBezTo>
                    <a:pt x="345928" y="473220"/>
                    <a:pt x="358836" y="472115"/>
                    <a:pt x="358836" y="452959"/>
                  </a:cubicBezTo>
                  <a:cubicBezTo>
                    <a:pt x="358836" y="419806"/>
                    <a:pt x="330808" y="403597"/>
                    <a:pt x="302779" y="403597"/>
                  </a:cubicBezTo>
                  <a:close/>
                  <a:moveTo>
                    <a:pt x="25816" y="389599"/>
                  </a:moveTo>
                  <a:lnTo>
                    <a:pt x="25816" y="417964"/>
                  </a:lnTo>
                  <a:lnTo>
                    <a:pt x="54213" y="417964"/>
                  </a:lnTo>
                  <a:lnTo>
                    <a:pt x="54213" y="389599"/>
                  </a:lnTo>
                  <a:close/>
                  <a:moveTo>
                    <a:pt x="0" y="366023"/>
                  </a:moveTo>
                  <a:lnTo>
                    <a:pt x="81503" y="366023"/>
                  </a:lnTo>
                  <a:lnTo>
                    <a:pt x="81503" y="388862"/>
                  </a:lnTo>
                  <a:cubicBezTo>
                    <a:pt x="95149" y="380021"/>
                    <a:pt x="111376" y="375232"/>
                    <a:pt x="127971" y="375232"/>
                  </a:cubicBezTo>
                  <a:lnTo>
                    <a:pt x="303148" y="374864"/>
                  </a:lnTo>
                  <a:cubicBezTo>
                    <a:pt x="352198" y="375232"/>
                    <a:pt x="387602" y="408754"/>
                    <a:pt x="387233" y="452959"/>
                  </a:cubicBezTo>
                  <a:cubicBezTo>
                    <a:pt x="387233" y="461063"/>
                    <a:pt x="386127" y="466589"/>
                    <a:pt x="384283" y="471378"/>
                  </a:cubicBezTo>
                  <a:cubicBezTo>
                    <a:pt x="405304" y="467326"/>
                    <a:pt x="430751" y="456643"/>
                    <a:pt x="451403" y="430488"/>
                  </a:cubicBezTo>
                  <a:cubicBezTo>
                    <a:pt x="474268" y="398440"/>
                    <a:pt x="501190" y="391809"/>
                    <a:pt x="519630" y="391809"/>
                  </a:cubicBezTo>
                  <a:cubicBezTo>
                    <a:pt x="541758" y="391809"/>
                    <a:pt x="561304" y="401018"/>
                    <a:pt x="571261" y="409123"/>
                  </a:cubicBezTo>
                  <a:cubicBezTo>
                    <a:pt x="586013" y="420542"/>
                    <a:pt x="595601" y="431225"/>
                    <a:pt x="596708" y="444487"/>
                  </a:cubicBezTo>
                  <a:cubicBezTo>
                    <a:pt x="598183" y="459221"/>
                    <a:pt x="587119" y="471378"/>
                    <a:pt x="576793" y="482797"/>
                  </a:cubicBezTo>
                  <a:cubicBezTo>
                    <a:pt x="542126" y="521108"/>
                    <a:pt x="446609" y="598835"/>
                    <a:pt x="307943" y="598835"/>
                  </a:cubicBezTo>
                  <a:lnTo>
                    <a:pt x="147149" y="598835"/>
                  </a:lnTo>
                  <a:cubicBezTo>
                    <a:pt x="125021" y="598835"/>
                    <a:pt x="103262" y="589257"/>
                    <a:pt x="88879" y="581521"/>
                  </a:cubicBezTo>
                  <a:cubicBezTo>
                    <a:pt x="88879" y="581521"/>
                    <a:pt x="84822" y="578206"/>
                    <a:pt x="81503" y="576733"/>
                  </a:cubicBezTo>
                  <a:lnTo>
                    <a:pt x="81503" y="601782"/>
                  </a:lnTo>
                  <a:lnTo>
                    <a:pt x="0" y="601782"/>
                  </a:lnTo>
                  <a:close/>
                  <a:moveTo>
                    <a:pt x="293937" y="151010"/>
                  </a:moveTo>
                  <a:lnTo>
                    <a:pt x="322336" y="151010"/>
                  </a:lnTo>
                  <a:lnTo>
                    <a:pt x="322336" y="172738"/>
                  </a:lnTo>
                  <a:cubicBezTo>
                    <a:pt x="333031" y="173475"/>
                    <a:pt x="342620" y="176053"/>
                    <a:pt x="351471" y="180472"/>
                  </a:cubicBezTo>
                  <a:lnTo>
                    <a:pt x="355159" y="182313"/>
                  </a:lnTo>
                  <a:lnTo>
                    <a:pt x="346308" y="212144"/>
                  </a:lnTo>
                  <a:lnTo>
                    <a:pt x="340038" y="209566"/>
                  </a:lnTo>
                  <a:cubicBezTo>
                    <a:pt x="334506" y="206988"/>
                    <a:pt x="325286" y="202569"/>
                    <a:pt x="311640" y="202569"/>
                  </a:cubicBezTo>
                  <a:cubicBezTo>
                    <a:pt x="300945" y="202569"/>
                    <a:pt x="294306" y="206988"/>
                    <a:pt x="294306" y="214354"/>
                  </a:cubicBezTo>
                  <a:cubicBezTo>
                    <a:pt x="294306" y="220614"/>
                    <a:pt x="300576" y="225034"/>
                    <a:pt x="319385" y="232767"/>
                  </a:cubicBezTo>
                  <a:cubicBezTo>
                    <a:pt x="347783" y="243447"/>
                    <a:pt x="359954" y="257442"/>
                    <a:pt x="359954" y="279907"/>
                  </a:cubicBezTo>
                  <a:cubicBezTo>
                    <a:pt x="359954" y="302372"/>
                    <a:pt x="344833" y="319681"/>
                    <a:pt x="320860" y="324836"/>
                  </a:cubicBezTo>
                  <a:lnTo>
                    <a:pt x="320860" y="349511"/>
                  </a:lnTo>
                  <a:lnTo>
                    <a:pt x="292462" y="349511"/>
                  </a:lnTo>
                  <a:lnTo>
                    <a:pt x="292462" y="326678"/>
                  </a:lnTo>
                  <a:cubicBezTo>
                    <a:pt x="279185" y="325573"/>
                    <a:pt x="265539" y="321522"/>
                    <a:pt x="257056" y="315998"/>
                  </a:cubicBezTo>
                  <a:lnTo>
                    <a:pt x="254106" y="314156"/>
                  </a:lnTo>
                  <a:lnTo>
                    <a:pt x="262957" y="283590"/>
                  </a:lnTo>
                  <a:lnTo>
                    <a:pt x="268121" y="286536"/>
                  </a:lnTo>
                  <a:cubicBezTo>
                    <a:pt x="278447" y="292796"/>
                    <a:pt x="290987" y="296111"/>
                    <a:pt x="302051" y="296111"/>
                  </a:cubicBezTo>
                  <a:cubicBezTo>
                    <a:pt x="314222" y="296111"/>
                    <a:pt x="321967" y="290587"/>
                    <a:pt x="321967" y="282485"/>
                  </a:cubicBezTo>
                  <a:cubicBezTo>
                    <a:pt x="321967" y="276592"/>
                    <a:pt x="319385" y="270332"/>
                    <a:pt x="299838" y="263334"/>
                  </a:cubicBezTo>
                  <a:cubicBezTo>
                    <a:pt x="278447" y="255601"/>
                    <a:pt x="256688" y="244184"/>
                    <a:pt x="256688" y="217668"/>
                  </a:cubicBezTo>
                  <a:cubicBezTo>
                    <a:pt x="256688" y="196308"/>
                    <a:pt x="270702" y="179736"/>
                    <a:pt x="293937" y="174580"/>
                  </a:cubicBezTo>
                  <a:close/>
                  <a:moveTo>
                    <a:pt x="312389" y="0"/>
                  </a:moveTo>
                  <a:lnTo>
                    <a:pt x="324190" y="8102"/>
                  </a:lnTo>
                  <a:lnTo>
                    <a:pt x="524442" y="145097"/>
                  </a:lnTo>
                  <a:lnTo>
                    <a:pt x="501208" y="178977"/>
                  </a:lnTo>
                  <a:lnTo>
                    <a:pt x="476499" y="162037"/>
                  </a:lnTo>
                  <a:lnTo>
                    <a:pt x="476499" y="367529"/>
                  </a:lnTo>
                  <a:cubicBezTo>
                    <a:pt x="473180" y="370843"/>
                    <a:pt x="469861" y="374158"/>
                    <a:pt x="466173" y="377472"/>
                  </a:cubicBezTo>
                  <a:cubicBezTo>
                    <a:pt x="456216" y="386679"/>
                    <a:pt x="445890" y="395149"/>
                    <a:pt x="435195" y="403987"/>
                  </a:cubicBezTo>
                  <a:lnTo>
                    <a:pt x="435195" y="136258"/>
                  </a:lnTo>
                  <a:lnTo>
                    <a:pt x="312389" y="50084"/>
                  </a:lnTo>
                  <a:lnTo>
                    <a:pt x="186632" y="136626"/>
                  </a:lnTo>
                  <a:lnTo>
                    <a:pt x="186632" y="354271"/>
                  </a:lnTo>
                  <a:lnTo>
                    <a:pt x="145327" y="354271"/>
                  </a:lnTo>
                  <a:lnTo>
                    <a:pt x="145327" y="164246"/>
                  </a:lnTo>
                  <a:lnTo>
                    <a:pt x="125413" y="177872"/>
                  </a:lnTo>
                  <a:lnTo>
                    <a:pt x="102179" y="143623"/>
                  </a:lnTo>
                  <a:lnTo>
                    <a:pt x="156391" y="106797"/>
                  </a:lnTo>
                  <a:lnTo>
                    <a:pt x="156391" y="39036"/>
                  </a:lnTo>
                  <a:lnTo>
                    <a:pt x="208021" y="39036"/>
                  </a:lnTo>
                  <a:lnTo>
                    <a:pt x="208021" y="71443"/>
                  </a:lnTo>
                  <a:lnTo>
                    <a:pt x="300956" y="8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" name="íšlîḑè">
              <a:extLst>
                <a:ext uri="{FF2B5EF4-FFF2-40B4-BE49-F238E27FC236}">
                  <a16:creationId xmlns:a16="http://schemas.microsoft.com/office/drawing/2014/main" xmlns="" id="{5F265E85-CFB0-4FFE-A30E-38973DA1499A}"/>
                </a:ext>
              </a:extLst>
            </p:cNvPr>
            <p:cNvSpPr/>
            <p:nvPr/>
          </p:nvSpPr>
          <p:spPr>
            <a:xfrm flipH="1">
              <a:off x="4055839" y="2816119"/>
              <a:ext cx="2044743" cy="2529609"/>
            </a:xfrm>
            <a:custGeom>
              <a:avLst/>
              <a:gdLst>
                <a:gd name="connsiteX0" fmla="*/ 0 w 2044743"/>
                <a:gd name="connsiteY0" fmla="*/ 0 h 2529609"/>
                <a:gd name="connsiteX1" fmla="*/ 1428764 w 2044743"/>
                <a:gd name="connsiteY1" fmla="*/ 0 h 2529609"/>
                <a:gd name="connsiteX2" fmla="*/ 2044743 w 2044743"/>
                <a:gd name="connsiteY2" fmla="*/ 1264805 h 2529609"/>
                <a:gd name="connsiteX3" fmla="*/ 1428764 w 2044743"/>
                <a:gd name="connsiteY3" fmla="*/ 2529609 h 2529609"/>
                <a:gd name="connsiteX4" fmla="*/ 0 w 2044743"/>
                <a:gd name="connsiteY4" fmla="*/ 2529609 h 2529609"/>
                <a:gd name="connsiteX5" fmla="*/ 0 w 2044743"/>
                <a:gd name="connsiteY5" fmla="*/ 0 h 2529609"/>
                <a:gd name="connsiteX6" fmla="*/ 1741055 w 2044743"/>
                <a:gd name="connsiteY6" fmla="*/ 1158586 h 2529609"/>
                <a:gd name="connsiteX7" fmla="*/ 1634837 w 2044743"/>
                <a:gd name="connsiteY7" fmla="*/ 1264804 h 2529609"/>
                <a:gd name="connsiteX8" fmla="*/ 1741055 w 2044743"/>
                <a:gd name="connsiteY8" fmla="*/ 1371022 h 2529609"/>
                <a:gd name="connsiteX9" fmla="*/ 1847273 w 2044743"/>
                <a:gd name="connsiteY9" fmla="*/ 1264804 h 2529609"/>
                <a:gd name="connsiteX10" fmla="*/ 1741055 w 2044743"/>
                <a:gd name="connsiteY10" fmla="*/ 1158586 h 2529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4743" h="2529609">
                  <a:moveTo>
                    <a:pt x="0" y="0"/>
                  </a:moveTo>
                  <a:lnTo>
                    <a:pt x="1428764" y="0"/>
                  </a:lnTo>
                  <a:lnTo>
                    <a:pt x="2044743" y="1264805"/>
                  </a:lnTo>
                  <a:lnTo>
                    <a:pt x="1428764" y="2529609"/>
                  </a:lnTo>
                  <a:lnTo>
                    <a:pt x="0" y="2529609"/>
                  </a:lnTo>
                  <a:lnTo>
                    <a:pt x="0" y="0"/>
                  </a:lnTo>
                  <a:close/>
                  <a:moveTo>
                    <a:pt x="1741055" y="1158586"/>
                  </a:moveTo>
                  <a:cubicBezTo>
                    <a:pt x="1682392" y="1158586"/>
                    <a:pt x="1634837" y="1206141"/>
                    <a:pt x="1634837" y="1264804"/>
                  </a:cubicBezTo>
                  <a:cubicBezTo>
                    <a:pt x="1634837" y="1323467"/>
                    <a:pt x="1682392" y="1371022"/>
                    <a:pt x="1741055" y="1371022"/>
                  </a:cubicBezTo>
                  <a:cubicBezTo>
                    <a:pt x="1799718" y="1371022"/>
                    <a:pt x="1847273" y="1323467"/>
                    <a:pt x="1847273" y="1264804"/>
                  </a:cubicBezTo>
                  <a:cubicBezTo>
                    <a:pt x="1847273" y="1206141"/>
                    <a:pt x="1799718" y="1158586"/>
                    <a:pt x="1741055" y="1158586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" name="íšḷídê">
              <a:extLst>
                <a:ext uri="{FF2B5EF4-FFF2-40B4-BE49-F238E27FC236}">
                  <a16:creationId xmlns:a16="http://schemas.microsoft.com/office/drawing/2014/main" xmlns="" id="{2617C081-01CD-4FED-A93D-E691F84DDEB5}"/>
                </a:ext>
              </a:extLst>
            </p:cNvPr>
            <p:cNvSpPr/>
            <p:nvPr/>
          </p:nvSpPr>
          <p:spPr bwMode="auto">
            <a:xfrm>
              <a:off x="5009354" y="3706773"/>
              <a:ext cx="556431" cy="605426"/>
            </a:xfrm>
            <a:custGeom>
              <a:avLst/>
              <a:gdLst>
                <a:gd name="connsiteX0" fmla="*/ 256195 w 556902"/>
                <a:gd name="connsiteY0" fmla="*/ 511374 h 605937"/>
                <a:gd name="connsiteX1" fmla="*/ 256195 w 556902"/>
                <a:gd name="connsiteY1" fmla="*/ 578847 h 605937"/>
                <a:gd name="connsiteX2" fmla="*/ 289630 w 556902"/>
                <a:gd name="connsiteY2" fmla="*/ 578847 h 605937"/>
                <a:gd name="connsiteX3" fmla="*/ 289630 w 556902"/>
                <a:gd name="connsiteY3" fmla="*/ 511374 h 605937"/>
                <a:gd name="connsiteX4" fmla="*/ 180686 w 556902"/>
                <a:gd name="connsiteY4" fmla="*/ 421832 h 605937"/>
                <a:gd name="connsiteX5" fmla="*/ 376216 w 556902"/>
                <a:gd name="connsiteY5" fmla="*/ 421832 h 605937"/>
                <a:gd name="connsiteX6" fmla="*/ 389732 w 556902"/>
                <a:gd name="connsiteY6" fmla="*/ 435330 h 605937"/>
                <a:gd name="connsiteX7" fmla="*/ 376216 w 556902"/>
                <a:gd name="connsiteY7" fmla="*/ 448929 h 605937"/>
                <a:gd name="connsiteX8" fmla="*/ 180686 w 556902"/>
                <a:gd name="connsiteY8" fmla="*/ 448929 h 605937"/>
                <a:gd name="connsiteX9" fmla="*/ 167169 w 556902"/>
                <a:gd name="connsiteY9" fmla="*/ 435330 h 605937"/>
                <a:gd name="connsiteX10" fmla="*/ 180686 w 556902"/>
                <a:gd name="connsiteY10" fmla="*/ 421832 h 605937"/>
                <a:gd name="connsiteX11" fmla="*/ 180686 w 556902"/>
                <a:gd name="connsiteY11" fmla="*/ 355077 h 605937"/>
                <a:gd name="connsiteX12" fmla="*/ 376216 w 556902"/>
                <a:gd name="connsiteY12" fmla="*/ 355077 h 605937"/>
                <a:gd name="connsiteX13" fmla="*/ 389732 w 556902"/>
                <a:gd name="connsiteY13" fmla="*/ 368676 h 605937"/>
                <a:gd name="connsiteX14" fmla="*/ 376216 w 556902"/>
                <a:gd name="connsiteY14" fmla="*/ 382174 h 605937"/>
                <a:gd name="connsiteX15" fmla="*/ 180686 w 556902"/>
                <a:gd name="connsiteY15" fmla="*/ 382174 h 605937"/>
                <a:gd name="connsiteX16" fmla="*/ 167169 w 556902"/>
                <a:gd name="connsiteY16" fmla="*/ 368676 h 605937"/>
                <a:gd name="connsiteX17" fmla="*/ 180686 w 556902"/>
                <a:gd name="connsiteY17" fmla="*/ 355077 h 605937"/>
                <a:gd name="connsiteX18" fmla="*/ 180686 w 556902"/>
                <a:gd name="connsiteY18" fmla="*/ 288322 h 605937"/>
                <a:gd name="connsiteX19" fmla="*/ 376216 w 556902"/>
                <a:gd name="connsiteY19" fmla="*/ 288322 h 605937"/>
                <a:gd name="connsiteX20" fmla="*/ 389732 w 556902"/>
                <a:gd name="connsiteY20" fmla="*/ 301921 h 605937"/>
                <a:gd name="connsiteX21" fmla="*/ 376216 w 556902"/>
                <a:gd name="connsiteY21" fmla="*/ 315419 h 605937"/>
                <a:gd name="connsiteX22" fmla="*/ 180686 w 556902"/>
                <a:gd name="connsiteY22" fmla="*/ 315419 h 605937"/>
                <a:gd name="connsiteX23" fmla="*/ 167169 w 556902"/>
                <a:gd name="connsiteY23" fmla="*/ 301921 h 605937"/>
                <a:gd name="connsiteX24" fmla="*/ 180686 w 556902"/>
                <a:gd name="connsiteY24" fmla="*/ 288322 h 605937"/>
                <a:gd name="connsiteX25" fmla="*/ 180686 w 556902"/>
                <a:gd name="connsiteY25" fmla="*/ 221708 h 605937"/>
                <a:gd name="connsiteX26" fmla="*/ 376216 w 556902"/>
                <a:gd name="connsiteY26" fmla="*/ 221708 h 605937"/>
                <a:gd name="connsiteX27" fmla="*/ 389732 w 556902"/>
                <a:gd name="connsiteY27" fmla="*/ 235186 h 605937"/>
                <a:gd name="connsiteX28" fmla="*/ 376216 w 556902"/>
                <a:gd name="connsiteY28" fmla="*/ 248664 h 605937"/>
                <a:gd name="connsiteX29" fmla="*/ 180686 w 556902"/>
                <a:gd name="connsiteY29" fmla="*/ 248664 h 605937"/>
                <a:gd name="connsiteX30" fmla="*/ 167169 w 556902"/>
                <a:gd name="connsiteY30" fmla="*/ 235186 h 605937"/>
                <a:gd name="connsiteX31" fmla="*/ 180686 w 556902"/>
                <a:gd name="connsiteY31" fmla="*/ 221708 h 605937"/>
                <a:gd name="connsiteX32" fmla="*/ 438002 w 556902"/>
                <a:gd name="connsiteY32" fmla="*/ 218149 h 605937"/>
                <a:gd name="connsiteX33" fmla="*/ 438002 w 556902"/>
                <a:gd name="connsiteY33" fmla="*/ 249197 h 605937"/>
                <a:gd name="connsiteX34" fmla="*/ 493590 w 556902"/>
                <a:gd name="connsiteY34" fmla="*/ 249197 h 605937"/>
                <a:gd name="connsiteX35" fmla="*/ 507208 w 556902"/>
                <a:gd name="connsiteY35" fmla="*/ 262691 h 605937"/>
                <a:gd name="connsiteX36" fmla="*/ 493590 w 556902"/>
                <a:gd name="connsiteY36" fmla="*/ 276186 h 605937"/>
                <a:gd name="connsiteX37" fmla="*/ 438002 w 556902"/>
                <a:gd name="connsiteY37" fmla="*/ 276186 h 605937"/>
                <a:gd name="connsiteX38" fmla="*/ 438002 w 556902"/>
                <a:gd name="connsiteY38" fmla="*/ 315857 h 605937"/>
                <a:gd name="connsiteX39" fmla="*/ 493590 w 556902"/>
                <a:gd name="connsiteY39" fmla="*/ 315857 h 605937"/>
                <a:gd name="connsiteX40" fmla="*/ 507208 w 556902"/>
                <a:gd name="connsiteY40" fmla="*/ 329453 h 605937"/>
                <a:gd name="connsiteX41" fmla="*/ 493590 w 556902"/>
                <a:gd name="connsiteY41" fmla="*/ 342948 h 605937"/>
                <a:gd name="connsiteX42" fmla="*/ 438002 w 556902"/>
                <a:gd name="connsiteY42" fmla="*/ 342948 h 605937"/>
                <a:gd name="connsiteX43" fmla="*/ 438002 w 556902"/>
                <a:gd name="connsiteY43" fmla="*/ 382619 h 605937"/>
                <a:gd name="connsiteX44" fmla="*/ 493590 w 556902"/>
                <a:gd name="connsiteY44" fmla="*/ 382619 h 605937"/>
                <a:gd name="connsiteX45" fmla="*/ 507208 w 556902"/>
                <a:gd name="connsiteY45" fmla="*/ 396114 h 605937"/>
                <a:gd name="connsiteX46" fmla="*/ 493590 w 556902"/>
                <a:gd name="connsiteY46" fmla="*/ 409710 h 605937"/>
                <a:gd name="connsiteX47" fmla="*/ 438002 w 556902"/>
                <a:gd name="connsiteY47" fmla="*/ 409710 h 605937"/>
                <a:gd name="connsiteX48" fmla="*/ 438002 w 556902"/>
                <a:gd name="connsiteY48" fmla="*/ 449381 h 605937"/>
                <a:gd name="connsiteX49" fmla="*/ 493590 w 556902"/>
                <a:gd name="connsiteY49" fmla="*/ 449381 h 605937"/>
                <a:gd name="connsiteX50" fmla="*/ 507208 w 556902"/>
                <a:gd name="connsiteY50" fmla="*/ 462876 h 605937"/>
                <a:gd name="connsiteX51" fmla="*/ 493590 w 556902"/>
                <a:gd name="connsiteY51" fmla="*/ 476370 h 605937"/>
                <a:gd name="connsiteX52" fmla="*/ 438002 w 556902"/>
                <a:gd name="connsiteY52" fmla="*/ 476370 h 605937"/>
                <a:gd name="connsiteX53" fmla="*/ 438002 w 556902"/>
                <a:gd name="connsiteY53" fmla="*/ 516042 h 605937"/>
                <a:gd name="connsiteX54" fmla="*/ 493590 w 556902"/>
                <a:gd name="connsiteY54" fmla="*/ 516042 h 605937"/>
                <a:gd name="connsiteX55" fmla="*/ 507208 w 556902"/>
                <a:gd name="connsiteY55" fmla="*/ 529638 h 605937"/>
                <a:gd name="connsiteX56" fmla="*/ 493590 w 556902"/>
                <a:gd name="connsiteY56" fmla="*/ 543132 h 605937"/>
                <a:gd name="connsiteX57" fmla="*/ 438002 w 556902"/>
                <a:gd name="connsiteY57" fmla="*/ 543132 h 605937"/>
                <a:gd name="connsiteX58" fmla="*/ 438002 w 556902"/>
                <a:gd name="connsiteY58" fmla="*/ 578847 h 605937"/>
                <a:gd name="connsiteX59" fmla="*/ 529870 w 556902"/>
                <a:gd name="connsiteY59" fmla="*/ 578847 h 605937"/>
                <a:gd name="connsiteX60" fmla="*/ 529870 w 556902"/>
                <a:gd name="connsiteY60" fmla="*/ 218149 h 605937"/>
                <a:gd name="connsiteX61" fmla="*/ 27032 w 556902"/>
                <a:gd name="connsiteY61" fmla="*/ 218149 h 605937"/>
                <a:gd name="connsiteX62" fmla="*/ 27032 w 556902"/>
                <a:gd name="connsiteY62" fmla="*/ 578847 h 605937"/>
                <a:gd name="connsiteX63" fmla="*/ 118900 w 556902"/>
                <a:gd name="connsiteY63" fmla="*/ 578847 h 605937"/>
                <a:gd name="connsiteX64" fmla="*/ 118900 w 556902"/>
                <a:gd name="connsiteY64" fmla="*/ 543132 h 605937"/>
                <a:gd name="connsiteX65" fmla="*/ 63312 w 556902"/>
                <a:gd name="connsiteY65" fmla="*/ 543132 h 605937"/>
                <a:gd name="connsiteX66" fmla="*/ 49796 w 556902"/>
                <a:gd name="connsiteY66" fmla="*/ 529638 h 605937"/>
                <a:gd name="connsiteX67" fmla="*/ 63312 w 556902"/>
                <a:gd name="connsiteY67" fmla="*/ 516042 h 605937"/>
                <a:gd name="connsiteX68" fmla="*/ 118900 w 556902"/>
                <a:gd name="connsiteY68" fmla="*/ 516042 h 605937"/>
                <a:gd name="connsiteX69" fmla="*/ 118900 w 556902"/>
                <a:gd name="connsiteY69" fmla="*/ 476370 h 605937"/>
                <a:gd name="connsiteX70" fmla="*/ 63312 w 556902"/>
                <a:gd name="connsiteY70" fmla="*/ 476370 h 605937"/>
                <a:gd name="connsiteX71" fmla="*/ 49796 w 556902"/>
                <a:gd name="connsiteY71" fmla="*/ 462876 h 605937"/>
                <a:gd name="connsiteX72" fmla="*/ 63312 w 556902"/>
                <a:gd name="connsiteY72" fmla="*/ 449381 h 605937"/>
                <a:gd name="connsiteX73" fmla="*/ 118900 w 556902"/>
                <a:gd name="connsiteY73" fmla="*/ 449381 h 605937"/>
                <a:gd name="connsiteX74" fmla="*/ 118900 w 556902"/>
                <a:gd name="connsiteY74" fmla="*/ 409710 h 605937"/>
                <a:gd name="connsiteX75" fmla="*/ 63312 w 556902"/>
                <a:gd name="connsiteY75" fmla="*/ 409710 h 605937"/>
                <a:gd name="connsiteX76" fmla="*/ 49796 w 556902"/>
                <a:gd name="connsiteY76" fmla="*/ 396114 h 605937"/>
                <a:gd name="connsiteX77" fmla="*/ 63312 w 556902"/>
                <a:gd name="connsiteY77" fmla="*/ 382619 h 605937"/>
                <a:gd name="connsiteX78" fmla="*/ 118900 w 556902"/>
                <a:gd name="connsiteY78" fmla="*/ 382619 h 605937"/>
                <a:gd name="connsiteX79" fmla="*/ 118900 w 556902"/>
                <a:gd name="connsiteY79" fmla="*/ 342948 h 605937"/>
                <a:gd name="connsiteX80" fmla="*/ 63312 w 556902"/>
                <a:gd name="connsiteY80" fmla="*/ 342948 h 605937"/>
                <a:gd name="connsiteX81" fmla="*/ 49796 w 556902"/>
                <a:gd name="connsiteY81" fmla="*/ 329453 h 605937"/>
                <a:gd name="connsiteX82" fmla="*/ 63312 w 556902"/>
                <a:gd name="connsiteY82" fmla="*/ 315857 h 605937"/>
                <a:gd name="connsiteX83" fmla="*/ 118900 w 556902"/>
                <a:gd name="connsiteY83" fmla="*/ 315857 h 605937"/>
                <a:gd name="connsiteX84" fmla="*/ 118900 w 556902"/>
                <a:gd name="connsiteY84" fmla="*/ 276186 h 605937"/>
                <a:gd name="connsiteX85" fmla="*/ 63312 w 556902"/>
                <a:gd name="connsiteY85" fmla="*/ 276186 h 605937"/>
                <a:gd name="connsiteX86" fmla="*/ 49796 w 556902"/>
                <a:gd name="connsiteY86" fmla="*/ 262691 h 605937"/>
                <a:gd name="connsiteX87" fmla="*/ 63312 w 556902"/>
                <a:gd name="connsiteY87" fmla="*/ 249197 h 605937"/>
                <a:gd name="connsiteX88" fmla="*/ 118900 w 556902"/>
                <a:gd name="connsiteY88" fmla="*/ 249197 h 605937"/>
                <a:gd name="connsiteX89" fmla="*/ 118900 w 556902"/>
                <a:gd name="connsiteY89" fmla="*/ 218149 h 605937"/>
                <a:gd name="connsiteX90" fmla="*/ 180686 w 556902"/>
                <a:gd name="connsiteY90" fmla="*/ 154954 h 605937"/>
                <a:gd name="connsiteX91" fmla="*/ 376216 w 556902"/>
                <a:gd name="connsiteY91" fmla="*/ 154954 h 605937"/>
                <a:gd name="connsiteX92" fmla="*/ 389732 w 556902"/>
                <a:gd name="connsiteY92" fmla="*/ 168417 h 605937"/>
                <a:gd name="connsiteX93" fmla="*/ 376216 w 556902"/>
                <a:gd name="connsiteY93" fmla="*/ 181981 h 605937"/>
                <a:gd name="connsiteX94" fmla="*/ 180686 w 556902"/>
                <a:gd name="connsiteY94" fmla="*/ 181981 h 605937"/>
                <a:gd name="connsiteX95" fmla="*/ 167169 w 556902"/>
                <a:gd name="connsiteY95" fmla="*/ 168417 h 605937"/>
                <a:gd name="connsiteX96" fmla="*/ 180686 w 556902"/>
                <a:gd name="connsiteY96" fmla="*/ 154954 h 605937"/>
                <a:gd name="connsiteX97" fmla="*/ 145933 w 556902"/>
                <a:gd name="connsiteY97" fmla="*/ 69812 h 605937"/>
                <a:gd name="connsiteX98" fmla="*/ 145933 w 556902"/>
                <a:gd name="connsiteY98" fmla="*/ 578847 h 605937"/>
                <a:gd name="connsiteX99" fmla="*/ 229062 w 556902"/>
                <a:gd name="connsiteY99" fmla="*/ 578847 h 605937"/>
                <a:gd name="connsiteX100" fmla="*/ 229062 w 556902"/>
                <a:gd name="connsiteY100" fmla="*/ 497880 h 605937"/>
                <a:gd name="connsiteX101" fmla="*/ 242679 w 556902"/>
                <a:gd name="connsiteY101" fmla="*/ 484284 h 605937"/>
                <a:gd name="connsiteX102" fmla="*/ 303146 w 556902"/>
                <a:gd name="connsiteY102" fmla="*/ 484284 h 605937"/>
                <a:gd name="connsiteX103" fmla="*/ 316764 w 556902"/>
                <a:gd name="connsiteY103" fmla="*/ 497880 h 605937"/>
                <a:gd name="connsiteX104" fmla="*/ 316764 w 556902"/>
                <a:gd name="connsiteY104" fmla="*/ 578847 h 605937"/>
                <a:gd name="connsiteX105" fmla="*/ 410969 w 556902"/>
                <a:gd name="connsiteY105" fmla="*/ 578847 h 605937"/>
                <a:gd name="connsiteX106" fmla="*/ 410969 w 556902"/>
                <a:gd name="connsiteY106" fmla="*/ 69812 h 605937"/>
                <a:gd name="connsiteX107" fmla="*/ 335971 w 556902"/>
                <a:gd name="connsiteY107" fmla="*/ 69812 h 605937"/>
                <a:gd name="connsiteX108" fmla="*/ 331397 w 556902"/>
                <a:gd name="connsiteY108" fmla="*/ 75291 h 605937"/>
                <a:gd name="connsiteX109" fmla="*/ 289020 w 556902"/>
                <a:gd name="connsiteY109" fmla="*/ 117499 h 605937"/>
                <a:gd name="connsiteX110" fmla="*/ 279467 w 556902"/>
                <a:gd name="connsiteY110" fmla="*/ 121456 h 605937"/>
                <a:gd name="connsiteX111" fmla="*/ 269915 w 556902"/>
                <a:gd name="connsiteY111" fmla="*/ 117499 h 605937"/>
                <a:gd name="connsiteX112" fmla="*/ 226724 w 556902"/>
                <a:gd name="connsiteY112" fmla="*/ 74378 h 605937"/>
                <a:gd name="connsiteX113" fmla="*/ 222761 w 556902"/>
                <a:gd name="connsiteY113" fmla="*/ 69812 h 605937"/>
                <a:gd name="connsiteX114" fmla="*/ 256805 w 556902"/>
                <a:gd name="connsiteY114" fmla="*/ 26995 h 605937"/>
                <a:gd name="connsiteX115" fmla="*/ 245423 w 556902"/>
                <a:gd name="connsiteY115" fmla="*/ 31662 h 605937"/>
                <a:gd name="connsiteX116" fmla="*/ 240748 w 556902"/>
                <a:gd name="connsiteY116" fmla="*/ 43229 h 605937"/>
                <a:gd name="connsiteX117" fmla="*/ 245830 w 556902"/>
                <a:gd name="connsiteY117" fmla="*/ 55201 h 605937"/>
                <a:gd name="connsiteX118" fmla="*/ 279467 w 556902"/>
                <a:gd name="connsiteY118" fmla="*/ 88785 h 605937"/>
                <a:gd name="connsiteX119" fmla="*/ 312190 w 556902"/>
                <a:gd name="connsiteY119" fmla="*/ 56115 h 605937"/>
                <a:gd name="connsiteX120" fmla="*/ 316865 w 556902"/>
                <a:gd name="connsiteY120" fmla="*/ 44548 h 605937"/>
                <a:gd name="connsiteX121" fmla="*/ 311784 w 556902"/>
                <a:gd name="connsiteY121" fmla="*/ 32575 h 605937"/>
                <a:gd name="connsiteX122" fmla="*/ 299691 w 556902"/>
                <a:gd name="connsiteY122" fmla="*/ 27502 h 605937"/>
                <a:gd name="connsiteX123" fmla="*/ 288207 w 556902"/>
                <a:gd name="connsiteY123" fmla="*/ 32170 h 605937"/>
                <a:gd name="connsiteX124" fmla="*/ 278553 w 556902"/>
                <a:gd name="connsiteY124" fmla="*/ 36127 h 605937"/>
                <a:gd name="connsiteX125" fmla="*/ 269000 w 556902"/>
                <a:gd name="connsiteY125" fmla="*/ 32170 h 605937"/>
                <a:gd name="connsiteX126" fmla="*/ 257008 w 556902"/>
                <a:gd name="connsiteY126" fmla="*/ 26995 h 605937"/>
                <a:gd name="connsiteX127" fmla="*/ 251457 w 556902"/>
                <a:gd name="connsiteY127" fmla="*/ 323 h 605937"/>
                <a:gd name="connsiteX128" fmla="*/ 278654 w 556902"/>
                <a:gd name="connsiteY128" fmla="*/ 5789 h 605937"/>
                <a:gd name="connsiteX129" fmla="*/ 299996 w 556902"/>
                <a:gd name="connsiteY129" fmla="*/ 412 h 605937"/>
                <a:gd name="connsiteX130" fmla="*/ 330889 w 556902"/>
                <a:gd name="connsiteY130" fmla="*/ 13501 h 605937"/>
                <a:gd name="connsiteX131" fmla="*/ 343897 w 556902"/>
                <a:gd name="connsiteY131" fmla="*/ 42823 h 605937"/>
                <a:gd name="connsiteX132" fmla="*/ 424485 w 556902"/>
                <a:gd name="connsiteY132" fmla="*/ 42823 h 605937"/>
                <a:gd name="connsiteX133" fmla="*/ 438002 w 556902"/>
                <a:gd name="connsiteY133" fmla="*/ 56317 h 605937"/>
                <a:gd name="connsiteX134" fmla="*/ 438002 w 556902"/>
                <a:gd name="connsiteY134" fmla="*/ 191059 h 605937"/>
                <a:gd name="connsiteX135" fmla="*/ 543386 w 556902"/>
                <a:gd name="connsiteY135" fmla="*/ 191059 h 605937"/>
                <a:gd name="connsiteX136" fmla="*/ 556902 w 556902"/>
                <a:gd name="connsiteY136" fmla="*/ 204655 h 605937"/>
                <a:gd name="connsiteX137" fmla="*/ 556902 w 556902"/>
                <a:gd name="connsiteY137" fmla="*/ 592443 h 605937"/>
                <a:gd name="connsiteX138" fmla="*/ 543386 w 556902"/>
                <a:gd name="connsiteY138" fmla="*/ 605937 h 605937"/>
                <a:gd name="connsiteX139" fmla="*/ 13516 w 556902"/>
                <a:gd name="connsiteY139" fmla="*/ 605937 h 605937"/>
                <a:gd name="connsiteX140" fmla="*/ 0 w 556902"/>
                <a:gd name="connsiteY140" fmla="*/ 592443 h 605937"/>
                <a:gd name="connsiteX141" fmla="*/ 0 w 556902"/>
                <a:gd name="connsiteY141" fmla="*/ 204655 h 605937"/>
                <a:gd name="connsiteX142" fmla="*/ 13516 w 556902"/>
                <a:gd name="connsiteY142" fmla="*/ 191059 h 605937"/>
                <a:gd name="connsiteX143" fmla="*/ 118900 w 556902"/>
                <a:gd name="connsiteY143" fmla="*/ 191059 h 605937"/>
                <a:gd name="connsiteX144" fmla="*/ 118900 w 556902"/>
                <a:gd name="connsiteY144" fmla="*/ 56317 h 605937"/>
                <a:gd name="connsiteX145" fmla="*/ 132417 w 556902"/>
                <a:gd name="connsiteY145" fmla="*/ 42823 h 605937"/>
                <a:gd name="connsiteX146" fmla="*/ 213716 w 556902"/>
                <a:gd name="connsiteY146" fmla="*/ 42823 h 605937"/>
                <a:gd name="connsiteX147" fmla="*/ 226318 w 556902"/>
                <a:gd name="connsiteY147" fmla="*/ 12587 h 605937"/>
                <a:gd name="connsiteX148" fmla="*/ 251457 w 556902"/>
                <a:gd name="connsiteY148" fmla="*/ 323 h 60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556902" h="605937">
                  <a:moveTo>
                    <a:pt x="256195" y="511374"/>
                  </a:moveTo>
                  <a:lnTo>
                    <a:pt x="256195" y="578847"/>
                  </a:lnTo>
                  <a:lnTo>
                    <a:pt x="289630" y="578847"/>
                  </a:lnTo>
                  <a:lnTo>
                    <a:pt x="289630" y="511374"/>
                  </a:lnTo>
                  <a:close/>
                  <a:moveTo>
                    <a:pt x="180686" y="421832"/>
                  </a:moveTo>
                  <a:lnTo>
                    <a:pt x="376216" y="421832"/>
                  </a:lnTo>
                  <a:cubicBezTo>
                    <a:pt x="383635" y="421832"/>
                    <a:pt x="389732" y="427921"/>
                    <a:pt x="389732" y="435330"/>
                  </a:cubicBezTo>
                  <a:cubicBezTo>
                    <a:pt x="389732" y="442840"/>
                    <a:pt x="383635" y="448929"/>
                    <a:pt x="376216" y="448929"/>
                  </a:cubicBezTo>
                  <a:lnTo>
                    <a:pt x="180686" y="448929"/>
                  </a:lnTo>
                  <a:cubicBezTo>
                    <a:pt x="173267" y="448929"/>
                    <a:pt x="167169" y="442840"/>
                    <a:pt x="167169" y="435330"/>
                  </a:cubicBezTo>
                  <a:cubicBezTo>
                    <a:pt x="167169" y="427921"/>
                    <a:pt x="173267" y="421832"/>
                    <a:pt x="180686" y="421832"/>
                  </a:cubicBezTo>
                  <a:close/>
                  <a:moveTo>
                    <a:pt x="180686" y="355077"/>
                  </a:moveTo>
                  <a:lnTo>
                    <a:pt x="376216" y="355077"/>
                  </a:lnTo>
                  <a:cubicBezTo>
                    <a:pt x="383635" y="355077"/>
                    <a:pt x="389732" y="361166"/>
                    <a:pt x="389732" y="368676"/>
                  </a:cubicBezTo>
                  <a:cubicBezTo>
                    <a:pt x="389732" y="376085"/>
                    <a:pt x="383635" y="382174"/>
                    <a:pt x="376216" y="382174"/>
                  </a:cubicBezTo>
                  <a:lnTo>
                    <a:pt x="180686" y="382174"/>
                  </a:lnTo>
                  <a:cubicBezTo>
                    <a:pt x="173267" y="382174"/>
                    <a:pt x="167169" y="376085"/>
                    <a:pt x="167169" y="368676"/>
                  </a:cubicBezTo>
                  <a:cubicBezTo>
                    <a:pt x="167169" y="361166"/>
                    <a:pt x="173267" y="355077"/>
                    <a:pt x="180686" y="355077"/>
                  </a:cubicBezTo>
                  <a:close/>
                  <a:moveTo>
                    <a:pt x="180686" y="288322"/>
                  </a:moveTo>
                  <a:lnTo>
                    <a:pt x="376216" y="288322"/>
                  </a:lnTo>
                  <a:cubicBezTo>
                    <a:pt x="383635" y="288322"/>
                    <a:pt x="389732" y="294411"/>
                    <a:pt x="389732" y="301921"/>
                  </a:cubicBezTo>
                  <a:cubicBezTo>
                    <a:pt x="389732" y="309330"/>
                    <a:pt x="383635" y="315419"/>
                    <a:pt x="376216" y="315419"/>
                  </a:cubicBezTo>
                  <a:lnTo>
                    <a:pt x="180686" y="315419"/>
                  </a:lnTo>
                  <a:cubicBezTo>
                    <a:pt x="173267" y="315419"/>
                    <a:pt x="167169" y="309330"/>
                    <a:pt x="167169" y="301921"/>
                  </a:cubicBezTo>
                  <a:cubicBezTo>
                    <a:pt x="167169" y="294411"/>
                    <a:pt x="173267" y="288322"/>
                    <a:pt x="180686" y="288322"/>
                  </a:cubicBezTo>
                  <a:close/>
                  <a:moveTo>
                    <a:pt x="180686" y="221708"/>
                  </a:moveTo>
                  <a:lnTo>
                    <a:pt x="376216" y="221708"/>
                  </a:lnTo>
                  <a:cubicBezTo>
                    <a:pt x="383635" y="221708"/>
                    <a:pt x="389732" y="227687"/>
                    <a:pt x="389732" y="235186"/>
                  </a:cubicBezTo>
                  <a:cubicBezTo>
                    <a:pt x="389732" y="242685"/>
                    <a:pt x="383635" y="248664"/>
                    <a:pt x="376216" y="248664"/>
                  </a:cubicBezTo>
                  <a:lnTo>
                    <a:pt x="180686" y="248664"/>
                  </a:lnTo>
                  <a:cubicBezTo>
                    <a:pt x="173267" y="248664"/>
                    <a:pt x="167169" y="242685"/>
                    <a:pt x="167169" y="235186"/>
                  </a:cubicBezTo>
                  <a:cubicBezTo>
                    <a:pt x="167169" y="227687"/>
                    <a:pt x="173267" y="221708"/>
                    <a:pt x="180686" y="221708"/>
                  </a:cubicBezTo>
                  <a:close/>
                  <a:moveTo>
                    <a:pt x="438002" y="218149"/>
                  </a:moveTo>
                  <a:lnTo>
                    <a:pt x="438002" y="249197"/>
                  </a:lnTo>
                  <a:lnTo>
                    <a:pt x="493590" y="249197"/>
                  </a:lnTo>
                  <a:cubicBezTo>
                    <a:pt x="501110" y="249197"/>
                    <a:pt x="507208" y="255183"/>
                    <a:pt x="507208" y="262691"/>
                  </a:cubicBezTo>
                  <a:cubicBezTo>
                    <a:pt x="507208" y="270199"/>
                    <a:pt x="501110" y="276186"/>
                    <a:pt x="493590" y="276186"/>
                  </a:cubicBezTo>
                  <a:lnTo>
                    <a:pt x="438002" y="276186"/>
                  </a:lnTo>
                  <a:lnTo>
                    <a:pt x="438002" y="315857"/>
                  </a:lnTo>
                  <a:lnTo>
                    <a:pt x="493590" y="315857"/>
                  </a:lnTo>
                  <a:cubicBezTo>
                    <a:pt x="501110" y="315857"/>
                    <a:pt x="507208" y="321945"/>
                    <a:pt x="507208" y="329453"/>
                  </a:cubicBezTo>
                  <a:cubicBezTo>
                    <a:pt x="507208" y="336860"/>
                    <a:pt x="501110" y="342948"/>
                    <a:pt x="493590" y="342948"/>
                  </a:cubicBezTo>
                  <a:lnTo>
                    <a:pt x="438002" y="342948"/>
                  </a:lnTo>
                  <a:lnTo>
                    <a:pt x="438002" y="382619"/>
                  </a:lnTo>
                  <a:lnTo>
                    <a:pt x="493590" y="382619"/>
                  </a:lnTo>
                  <a:cubicBezTo>
                    <a:pt x="501110" y="382619"/>
                    <a:pt x="507208" y="388707"/>
                    <a:pt x="507208" y="396114"/>
                  </a:cubicBezTo>
                  <a:cubicBezTo>
                    <a:pt x="507208" y="403622"/>
                    <a:pt x="501110" y="409710"/>
                    <a:pt x="493590" y="409710"/>
                  </a:cubicBezTo>
                  <a:lnTo>
                    <a:pt x="438002" y="409710"/>
                  </a:lnTo>
                  <a:lnTo>
                    <a:pt x="438002" y="449381"/>
                  </a:lnTo>
                  <a:lnTo>
                    <a:pt x="493590" y="449381"/>
                  </a:lnTo>
                  <a:cubicBezTo>
                    <a:pt x="501110" y="449381"/>
                    <a:pt x="507208" y="455367"/>
                    <a:pt x="507208" y="462876"/>
                  </a:cubicBezTo>
                  <a:cubicBezTo>
                    <a:pt x="507208" y="470384"/>
                    <a:pt x="501110" y="476370"/>
                    <a:pt x="493590" y="476370"/>
                  </a:cubicBezTo>
                  <a:lnTo>
                    <a:pt x="438002" y="476370"/>
                  </a:lnTo>
                  <a:lnTo>
                    <a:pt x="438002" y="516042"/>
                  </a:lnTo>
                  <a:lnTo>
                    <a:pt x="493590" y="516042"/>
                  </a:lnTo>
                  <a:cubicBezTo>
                    <a:pt x="501110" y="516042"/>
                    <a:pt x="507208" y="522129"/>
                    <a:pt x="507208" y="529638"/>
                  </a:cubicBezTo>
                  <a:cubicBezTo>
                    <a:pt x="507208" y="537044"/>
                    <a:pt x="501110" y="543132"/>
                    <a:pt x="493590" y="543132"/>
                  </a:cubicBezTo>
                  <a:lnTo>
                    <a:pt x="438002" y="543132"/>
                  </a:lnTo>
                  <a:lnTo>
                    <a:pt x="438002" y="578847"/>
                  </a:lnTo>
                  <a:lnTo>
                    <a:pt x="529870" y="578847"/>
                  </a:lnTo>
                  <a:lnTo>
                    <a:pt x="529870" y="218149"/>
                  </a:lnTo>
                  <a:close/>
                  <a:moveTo>
                    <a:pt x="27032" y="218149"/>
                  </a:moveTo>
                  <a:lnTo>
                    <a:pt x="27032" y="578847"/>
                  </a:lnTo>
                  <a:lnTo>
                    <a:pt x="118900" y="578847"/>
                  </a:lnTo>
                  <a:lnTo>
                    <a:pt x="118900" y="543132"/>
                  </a:lnTo>
                  <a:lnTo>
                    <a:pt x="63312" y="543132"/>
                  </a:lnTo>
                  <a:cubicBezTo>
                    <a:pt x="55792" y="543132"/>
                    <a:pt x="49796" y="537044"/>
                    <a:pt x="49796" y="529638"/>
                  </a:cubicBezTo>
                  <a:cubicBezTo>
                    <a:pt x="49796" y="522129"/>
                    <a:pt x="55792" y="516042"/>
                    <a:pt x="63312" y="516042"/>
                  </a:cubicBezTo>
                  <a:lnTo>
                    <a:pt x="118900" y="516042"/>
                  </a:lnTo>
                  <a:lnTo>
                    <a:pt x="118900" y="476370"/>
                  </a:lnTo>
                  <a:lnTo>
                    <a:pt x="63312" y="476370"/>
                  </a:lnTo>
                  <a:cubicBezTo>
                    <a:pt x="55792" y="476370"/>
                    <a:pt x="49796" y="470384"/>
                    <a:pt x="49796" y="462876"/>
                  </a:cubicBezTo>
                  <a:cubicBezTo>
                    <a:pt x="49796" y="455367"/>
                    <a:pt x="55792" y="449381"/>
                    <a:pt x="63312" y="449381"/>
                  </a:cubicBezTo>
                  <a:lnTo>
                    <a:pt x="118900" y="449381"/>
                  </a:lnTo>
                  <a:lnTo>
                    <a:pt x="118900" y="409710"/>
                  </a:lnTo>
                  <a:lnTo>
                    <a:pt x="63312" y="409710"/>
                  </a:lnTo>
                  <a:cubicBezTo>
                    <a:pt x="55792" y="409710"/>
                    <a:pt x="49796" y="403622"/>
                    <a:pt x="49796" y="396114"/>
                  </a:cubicBezTo>
                  <a:cubicBezTo>
                    <a:pt x="49796" y="388707"/>
                    <a:pt x="55792" y="382619"/>
                    <a:pt x="63312" y="382619"/>
                  </a:cubicBezTo>
                  <a:lnTo>
                    <a:pt x="118900" y="382619"/>
                  </a:lnTo>
                  <a:lnTo>
                    <a:pt x="118900" y="342948"/>
                  </a:lnTo>
                  <a:lnTo>
                    <a:pt x="63312" y="342948"/>
                  </a:lnTo>
                  <a:cubicBezTo>
                    <a:pt x="55792" y="342948"/>
                    <a:pt x="49796" y="336860"/>
                    <a:pt x="49796" y="329453"/>
                  </a:cubicBezTo>
                  <a:cubicBezTo>
                    <a:pt x="49796" y="321945"/>
                    <a:pt x="55792" y="315857"/>
                    <a:pt x="63312" y="315857"/>
                  </a:cubicBezTo>
                  <a:lnTo>
                    <a:pt x="118900" y="315857"/>
                  </a:lnTo>
                  <a:lnTo>
                    <a:pt x="118900" y="276186"/>
                  </a:lnTo>
                  <a:lnTo>
                    <a:pt x="63312" y="276186"/>
                  </a:lnTo>
                  <a:cubicBezTo>
                    <a:pt x="55792" y="276186"/>
                    <a:pt x="49796" y="270199"/>
                    <a:pt x="49796" y="262691"/>
                  </a:cubicBezTo>
                  <a:cubicBezTo>
                    <a:pt x="49796" y="255183"/>
                    <a:pt x="55792" y="249197"/>
                    <a:pt x="63312" y="249197"/>
                  </a:cubicBezTo>
                  <a:lnTo>
                    <a:pt x="118900" y="249197"/>
                  </a:lnTo>
                  <a:lnTo>
                    <a:pt x="118900" y="218149"/>
                  </a:lnTo>
                  <a:close/>
                  <a:moveTo>
                    <a:pt x="180686" y="154954"/>
                  </a:moveTo>
                  <a:lnTo>
                    <a:pt x="376216" y="154954"/>
                  </a:lnTo>
                  <a:cubicBezTo>
                    <a:pt x="383635" y="154954"/>
                    <a:pt x="389732" y="161027"/>
                    <a:pt x="389732" y="168417"/>
                  </a:cubicBezTo>
                  <a:cubicBezTo>
                    <a:pt x="389732" y="175908"/>
                    <a:pt x="383635" y="181981"/>
                    <a:pt x="376216" y="181981"/>
                  </a:cubicBezTo>
                  <a:lnTo>
                    <a:pt x="180686" y="181981"/>
                  </a:lnTo>
                  <a:cubicBezTo>
                    <a:pt x="173267" y="181981"/>
                    <a:pt x="167169" y="175908"/>
                    <a:pt x="167169" y="168417"/>
                  </a:cubicBezTo>
                  <a:cubicBezTo>
                    <a:pt x="167169" y="161027"/>
                    <a:pt x="173267" y="154954"/>
                    <a:pt x="180686" y="154954"/>
                  </a:cubicBezTo>
                  <a:close/>
                  <a:moveTo>
                    <a:pt x="145933" y="69812"/>
                  </a:moveTo>
                  <a:lnTo>
                    <a:pt x="145933" y="578847"/>
                  </a:lnTo>
                  <a:lnTo>
                    <a:pt x="229062" y="578847"/>
                  </a:lnTo>
                  <a:lnTo>
                    <a:pt x="229062" y="497880"/>
                  </a:lnTo>
                  <a:cubicBezTo>
                    <a:pt x="229062" y="490372"/>
                    <a:pt x="235159" y="484284"/>
                    <a:pt x="242679" y="484284"/>
                  </a:cubicBezTo>
                  <a:lnTo>
                    <a:pt x="303146" y="484284"/>
                  </a:lnTo>
                  <a:cubicBezTo>
                    <a:pt x="310666" y="484284"/>
                    <a:pt x="316764" y="490372"/>
                    <a:pt x="316764" y="497880"/>
                  </a:cubicBezTo>
                  <a:lnTo>
                    <a:pt x="316764" y="578847"/>
                  </a:lnTo>
                  <a:lnTo>
                    <a:pt x="410969" y="578847"/>
                  </a:lnTo>
                  <a:lnTo>
                    <a:pt x="410969" y="69812"/>
                  </a:lnTo>
                  <a:lnTo>
                    <a:pt x="335971" y="69812"/>
                  </a:lnTo>
                  <a:cubicBezTo>
                    <a:pt x="334548" y="71740"/>
                    <a:pt x="333023" y="73566"/>
                    <a:pt x="331397" y="75291"/>
                  </a:cubicBezTo>
                  <a:lnTo>
                    <a:pt x="289020" y="117499"/>
                  </a:lnTo>
                  <a:cubicBezTo>
                    <a:pt x="286479" y="120036"/>
                    <a:pt x="283126" y="121456"/>
                    <a:pt x="279467" y="121456"/>
                  </a:cubicBezTo>
                  <a:cubicBezTo>
                    <a:pt x="275911" y="121456"/>
                    <a:pt x="272455" y="120036"/>
                    <a:pt x="269915" y="117499"/>
                  </a:cubicBezTo>
                  <a:lnTo>
                    <a:pt x="226724" y="74378"/>
                  </a:lnTo>
                  <a:cubicBezTo>
                    <a:pt x="225302" y="72957"/>
                    <a:pt x="223980" y="71435"/>
                    <a:pt x="222761" y="69812"/>
                  </a:cubicBezTo>
                  <a:close/>
                  <a:moveTo>
                    <a:pt x="256805" y="26995"/>
                  </a:moveTo>
                  <a:cubicBezTo>
                    <a:pt x="252435" y="26995"/>
                    <a:pt x="248472" y="28720"/>
                    <a:pt x="245423" y="31662"/>
                  </a:cubicBezTo>
                  <a:cubicBezTo>
                    <a:pt x="242374" y="34706"/>
                    <a:pt x="240748" y="38866"/>
                    <a:pt x="240748" y="43229"/>
                  </a:cubicBezTo>
                  <a:cubicBezTo>
                    <a:pt x="240850" y="47693"/>
                    <a:pt x="242679" y="51955"/>
                    <a:pt x="245830" y="55201"/>
                  </a:cubicBezTo>
                  <a:lnTo>
                    <a:pt x="279467" y="88785"/>
                  </a:lnTo>
                  <a:lnTo>
                    <a:pt x="312190" y="56115"/>
                  </a:lnTo>
                  <a:cubicBezTo>
                    <a:pt x="315239" y="53071"/>
                    <a:pt x="316865" y="49012"/>
                    <a:pt x="316865" y="44548"/>
                  </a:cubicBezTo>
                  <a:cubicBezTo>
                    <a:pt x="316764" y="40084"/>
                    <a:pt x="315036" y="35822"/>
                    <a:pt x="311784" y="32575"/>
                  </a:cubicBezTo>
                  <a:cubicBezTo>
                    <a:pt x="308532" y="29329"/>
                    <a:pt x="304264" y="27502"/>
                    <a:pt x="299691" y="27502"/>
                  </a:cubicBezTo>
                  <a:cubicBezTo>
                    <a:pt x="295321" y="27502"/>
                    <a:pt x="291256" y="29126"/>
                    <a:pt x="288207" y="32170"/>
                  </a:cubicBezTo>
                  <a:cubicBezTo>
                    <a:pt x="285666" y="34706"/>
                    <a:pt x="282211" y="36127"/>
                    <a:pt x="278553" y="36127"/>
                  </a:cubicBezTo>
                  <a:cubicBezTo>
                    <a:pt x="274996" y="36127"/>
                    <a:pt x="271541" y="34706"/>
                    <a:pt x="269000" y="32170"/>
                  </a:cubicBezTo>
                  <a:cubicBezTo>
                    <a:pt x="265748" y="28923"/>
                    <a:pt x="261480" y="27096"/>
                    <a:pt x="257008" y="26995"/>
                  </a:cubicBezTo>
                  <a:close/>
                  <a:moveTo>
                    <a:pt x="251457" y="323"/>
                  </a:moveTo>
                  <a:cubicBezTo>
                    <a:pt x="260692" y="-806"/>
                    <a:pt x="270270" y="1021"/>
                    <a:pt x="278654" y="5789"/>
                  </a:cubicBezTo>
                  <a:cubicBezTo>
                    <a:pt x="285057" y="2238"/>
                    <a:pt x="292374" y="310"/>
                    <a:pt x="299996" y="412"/>
                  </a:cubicBezTo>
                  <a:cubicBezTo>
                    <a:pt x="311682" y="513"/>
                    <a:pt x="322658" y="5181"/>
                    <a:pt x="330889" y="13501"/>
                  </a:cubicBezTo>
                  <a:cubicBezTo>
                    <a:pt x="338816" y="21415"/>
                    <a:pt x="343389" y="31764"/>
                    <a:pt x="343897" y="42823"/>
                  </a:cubicBezTo>
                  <a:lnTo>
                    <a:pt x="424485" y="42823"/>
                  </a:lnTo>
                  <a:cubicBezTo>
                    <a:pt x="432006" y="42823"/>
                    <a:pt x="438002" y="48809"/>
                    <a:pt x="438002" y="56317"/>
                  </a:cubicBezTo>
                  <a:lnTo>
                    <a:pt x="438002" y="191059"/>
                  </a:lnTo>
                  <a:lnTo>
                    <a:pt x="543386" y="191059"/>
                  </a:lnTo>
                  <a:cubicBezTo>
                    <a:pt x="550906" y="191059"/>
                    <a:pt x="556902" y="197147"/>
                    <a:pt x="556902" y="204655"/>
                  </a:cubicBezTo>
                  <a:lnTo>
                    <a:pt x="556902" y="592443"/>
                  </a:lnTo>
                  <a:cubicBezTo>
                    <a:pt x="556902" y="599849"/>
                    <a:pt x="550906" y="605937"/>
                    <a:pt x="543386" y="605937"/>
                  </a:cubicBezTo>
                  <a:lnTo>
                    <a:pt x="13516" y="605937"/>
                  </a:lnTo>
                  <a:cubicBezTo>
                    <a:pt x="5996" y="605937"/>
                    <a:pt x="0" y="599849"/>
                    <a:pt x="0" y="592443"/>
                  </a:cubicBezTo>
                  <a:lnTo>
                    <a:pt x="0" y="204655"/>
                  </a:lnTo>
                  <a:cubicBezTo>
                    <a:pt x="0" y="197147"/>
                    <a:pt x="5996" y="191059"/>
                    <a:pt x="13516" y="191059"/>
                  </a:cubicBezTo>
                  <a:lnTo>
                    <a:pt x="118900" y="191059"/>
                  </a:lnTo>
                  <a:lnTo>
                    <a:pt x="118900" y="56317"/>
                  </a:lnTo>
                  <a:cubicBezTo>
                    <a:pt x="118900" y="48809"/>
                    <a:pt x="124896" y="42823"/>
                    <a:pt x="132417" y="42823"/>
                  </a:cubicBezTo>
                  <a:lnTo>
                    <a:pt x="213716" y="42823"/>
                  </a:lnTo>
                  <a:cubicBezTo>
                    <a:pt x="213716" y="31358"/>
                    <a:pt x="218188" y="20603"/>
                    <a:pt x="226318" y="12587"/>
                  </a:cubicBezTo>
                  <a:cubicBezTo>
                    <a:pt x="233330" y="5536"/>
                    <a:pt x="242222" y="1452"/>
                    <a:pt x="251457" y="3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" name="iṣḻiḍé">
              <a:extLst>
                <a:ext uri="{FF2B5EF4-FFF2-40B4-BE49-F238E27FC236}">
                  <a16:creationId xmlns:a16="http://schemas.microsoft.com/office/drawing/2014/main" xmlns="" id="{56F2B06B-17AD-45EC-BA2C-EDEF53ECD44E}"/>
                </a:ext>
              </a:extLst>
            </p:cNvPr>
            <p:cNvSpPr/>
            <p:nvPr/>
          </p:nvSpPr>
          <p:spPr>
            <a:xfrm>
              <a:off x="4764041" y="4413465"/>
              <a:ext cx="1047058" cy="276999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" name="îṡliďè">
              <a:extLst>
                <a:ext uri="{FF2B5EF4-FFF2-40B4-BE49-F238E27FC236}">
                  <a16:creationId xmlns:a16="http://schemas.microsoft.com/office/drawing/2014/main" xmlns="" id="{3E27BD7F-B795-45C8-9B81-934EB3DE9936}"/>
                </a:ext>
              </a:extLst>
            </p:cNvPr>
            <p:cNvSpPr/>
            <p:nvPr/>
          </p:nvSpPr>
          <p:spPr>
            <a:xfrm>
              <a:off x="6412078" y="4413465"/>
              <a:ext cx="1047056" cy="276999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" name="îśḻiďê">
              <a:extLst>
                <a:ext uri="{FF2B5EF4-FFF2-40B4-BE49-F238E27FC236}">
                  <a16:creationId xmlns:a16="http://schemas.microsoft.com/office/drawing/2014/main" xmlns="" id="{CC0C270E-0D02-4D6A-A84A-8B51CD332375}"/>
                </a:ext>
              </a:extLst>
            </p:cNvPr>
            <p:cNvSpPr/>
            <p:nvPr/>
          </p:nvSpPr>
          <p:spPr>
            <a:xfrm>
              <a:off x="3605615" y="3563738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13" name="îṥḻïḓè">
              <a:extLst>
                <a:ext uri="{FF2B5EF4-FFF2-40B4-BE49-F238E27FC236}">
                  <a16:creationId xmlns:a16="http://schemas.microsoft.com/office/drawing/2014/main" xmlns="" id="{BA3CB642-5253-474A-A77B-214003E9E3A7}"/>
                </a:ext>
              </a:extLst>
            </p:cNvPr>
            <p:cNvSpPr/>
            <p:nvPr/>
          </p:nvSpPr>
          <p:spPr>
            <a:xfrm>
              <a:off x="7554232" y="3563738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14" name="ísļîḑe">
              <a:extLst>
                <a:ext uri="{FF2B5EF4-FFF2-40B4-BE49-F238E27FC236}">
                  <a16:creationId xmlns:a16="http://schemas.microsoft.com/office/drawing/2014/main" xmlns="" id="{2BBE408F-EFCB-4B1A-A8A4-A3BEFAA252D0}"/>
                </a:ext>
              </a:extLst>
            </p:cNvPr>
            <p:cNvSpPr/>
            <p:nvPr/>
          </p:nvSpPr>
          <p:spPr>
            <a:xfrm>
              <a:off x="2139358" y="3563738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15" name="îš1îḍê">
              <a:extLst>
                <a:ext uri="{FF2B5EF4-FFF2-40B4-BE49-F238E27FC236}">
                  <a16:creationId xmlns:a16="http://schemas.microsoft.com/office/drawing/2014/main" xmlns="" id="{70D6402E-9524-4A17-BE7A-26B628E20901}"/>
                </a:ext>
              </a:extLst>
            </p:cNvPr>
            <p:cNvSpPr/>
            <p:nvPr/>
          </p:nvSpPr>
          <p:spPr>
            <a:xfrm>
              <a:off x="9019381" y="3563738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9DF3320A-CD01-4823-89FE-E406FBEFCB47}"/>
                </a:ext>
              </a:extLst>
            </p:cNvPr>
            <p:cNvCxnSpPr>
              <a:cxnSpLocks/>
              <a:stCxn id="14" idx="6"/>
              <a:endCxn id="12" idx="2"/>
            </p:cNvCxnSpPr>
            <p:nvPr/>
          </p:nvCxnSpPr>
          <p:spPr>
            <a:xfrm>
              <a:off x="3173728" y="4080923"/>
              <a:ext cx="431887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7980C103-86A1-40A5-B6F4-D438F78B9BD3}"/>
                </a:ext>
              </a:extLst>
            </p:cNvPr>
            <p:cNvCxnSpPr>
              <a:cxnSpLocks/>
              <a:stCxn id="13" idx="6"/>
              <a:endCxn id="15" idx="2"/>
            </p:cNvCxnSpPr>
            <p:nvPr/>
          </p:nvCxnSpPr>
          <p:spPr>
            <a:xfrm>
              <a:off x="8588602" y="4080923"/>
              <a:ext cx="43077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íśḷídê">
              <a:extLst>
                <a:ext uri="{FF2B5EF4-FFF2-40B4-BE49-F238E27FC236}">
                  <a16:creationId xmlns:a16="http://schemas.microsoft.com/office/drawing/2014/main" xmlns="" id="{7F884DBC-54CC-41F4-975C-519B87E15D5F}"/>
                </a:ext>
              </a:extLst>
            </p:cNvPr>
            <p:cNvSpPr/>
            <p:nvPr/>
          </p:nvSpPr>
          <p:spPr>
            <a:xfrm>
              <a:off x="673100" y="4131556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FB52C33B-5F36-40C3-8FB6-C6946651EC33}"/>
                </a:ext>
              </a:extLst>
            </p:cNvPr>
            <p:cNvCxnSpPr>
              <a:cxnSpLocks/>
              <a:stCxn id="18" idx="7"/>
              <a:endCxn id="14" idx="2"/>
            </p:cNvCxnSpPr>
            <p:nvPr/>
          </p:nvCxnSpPr>
          <p:spPr>
            <a:xfrm flipV="1">
              <a:off x="1555990" y="4080923"/>
              <a:ext cx="583368" cy="20211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íśḻîďe">
              <a:extLst>
                <a:ext uri="{FF2B5EF4-FFF2-40B4-BE49-F238E27FC236}">
                  <a16:creationId xmlns:a16="http://schemas.microsoft.com/office/drawing/2014/main" xmlns="" id="{0089EBA5-1091-4353-A165-505FDE70DF84}"/>
                </a:ext>
              </a:extLst>
            </p:cNvPr>
            <p:cNvSpPr/>
            <p:nvPr/>
          </p:nvSpPr>
          <p:spPr>
            <a:xfrm>
              <a:off x="10484530" y="4131556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6A2A2184-CE5E-46D2-945B-2390804EBED6}"/>
                </a:ext>
              </a:extLst>
            </p:cNvPr>
            <p:cNvCxnSpPr>
              <a:cxnSpLocks/>
              <a:stCxn id="15" idx="6"/>
              <a:endCxn id="20" idx="1"/>
            </p:cNvCxnSpPr>
            <p:nvPr/>
          </p:nvCxnSpPr>
          <p:spPr>
            <a:xfrm>
              <a:off x="10053751" y="4080923"/>
              <a:ext cx="582259" cy="20211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îś1ïďé">
              <a:extLst>
                <a:ext uri="{FF2B5EF4-FFF2-40B4-BE49-F238E27FC236}">
                  <a16:creationId xmlns:a16="http://schemas.microsoft.com/office/drawing/2014/main" xmlns="" id="{E45E8222-1EA0-4C5B-807B-D8BCF6B3B45F}"/>
                </a:ext>
              </a:extLst>
            </p:cNvPr>
            <p:cNvSpPr txBox="1"/>
            <p:nvPr/>
          </p:nvSpPr>
          <p:spPr>
            <a:xfrm>
              <a:off x="673100" y="1472409"/>
              <a:ext cx="4455000" cy="4304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3" name="iṡḻíďè">
              <a:extLst>
                <a:ext uri="{FF2B5EF4-FFF2-40B4-BE49-F238E27FC236}">
                  <a16:creationId xmlns:a16="http://schemas.microsoft.com/office/drawing/2014/main" xmlns="" id="{DBF03174-ECE4-4B08-9FA2-821F4D21B679}"/>
                </a:ext>
              </a:extLst>
            </p:cNvPr>
            <p:cNvSpPr txBox="1"/>
            <p:nvPr/>
          </p:nvSpPr>
          <p:spPr>
            <a:xfrm>
              <a:off x="673100" y="1902864"/>
              <a:ext cx="4455000" cy="4828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24" name="işḷïḍe">
              <a:extLst>
                <a:ext uri="{FF2B5EF4-FFF2-40B4-BE49-F238E27FC236}">
                  <a16:creationId xmlns:a16="http://schemas.microsoft.com/office/drawing/2014/main" xmlns="" id="{D5E7D8F5-CEBB-47A5-AB90-90C34118758C}"/>
                </a:ext>
              </a:extLst>
            </p:cNvPr>
            <p:cNvSpPr txBox="1"/>
            <p:nvPr/>
          </p:nvSpPr>
          <p:spPr>
            <a:xfrm>
              <a:off x="7063900" y="1472409"/>
              <a:ext cx="4455000" cy="4304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5" name="ísḻiďé">
              <a:extLst>
                <a:ext uri="{FF2B5EF4-FFF2-40B4-BE49-F238E27FC236}">
                  <a16:creationId xmlns:a16="http://schemas.microsoft.com/office/drawing/2014/main" xmlns="" id="{0242F848-A4DF-4D7A-8F3E-F20E4F88F8FF}"/>
                </a:ext>
              </a:extLst>
            </p:cNvPr>
            <p:cNvSpPr txBox="1"/>
            <p:nvPr/>
          </p:nvSpPr>
          <p:spPr>
            <a:xfrm>
              <a:off x="7063900" y="1902864"/>
              <a:ext cx="4455000" cy="4828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9528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624D440-E7E7-45F1-93FA-723DC8BEB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C89C47F-108A-42E1-9232-B72B00BF5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642889B1-C3C4-4E28-845B-B7E4D09A7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20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60551EAF-5B14-486E-9C49-29BB10C7EDB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2020743"/>
            <a:ext cx="10845800" cy="3235615"/>
            <a:chOff x="673100" y="2020743"/>
            <a:chExt cx="10845800" cy="3235615"/>
          </a:xfrm>
        </p:grpSpPr>
        <p:grpSp>
          <p:nvGrpSpPr>
            <p:cNvPr id="6" name="îśľide">
              <a:extLst>
                <a:ext uri="{FF2B5EF4-FFF2-40B4-BE49-F238E27FC236}">
                  <a16:creationId xmlns:a16="http://schemas.microsoft.com/office/drawing/2014/main" xmlns="" id="{AD595A7F-C5F9-415B-8625-350EE132A5AB}"/>
                </a:ext>
              </a:extLst>
            </p:cNvPr>
            <p:cNvGrpSpPr/>
            <p:nvPr/>
          </p:nvGrpSpPr>
          <p:grpSpPr>
            <a:xfrm>
              <a:off x="673100" y="2020743"/>
              <a:ext cx="4712734" cy="1050002"/>
              <a:chOff x="2270726" y="1538277"/>
              <a:chExt cx="4712734" cy="1050002"/>
            </a:xfrm>
          </p:grpSpPr>
          <p:grpSp>
            <p:nvGrpSpPr>
              <p:cNvPr id="31" name="ïṣḷîḋe">
                <a:extLst>
                  <a:ext uri="{FF2B5EF4-FFF2-40B4-BE49-F238E27FC236}">
                    <a16:creationId xmlns:a16="http://schemas.microsoft.com/office/drawing/2014/main" xmlns="" id="{437F7000-470C-43C9-BF4A-3F4F11ED860F}"/>
                  </a:ext>
                </a:extLst>
              </p:cNvPr>
              <p:cNvGrpSpPr/>
              <p:nvPr/>
            </p:nvGrpSpPr>
            <p:grpSpPr>
              <a:xfrm>
                <a:off x="2270726" y="1538277"/>
                <a:ext cx="2604671" cy="1050002"/>
                <a:chOff x="2270726" y="1556792"/>
                <a:chExt cx="2604671" cy="1050002"/>
              </a:xfrm>
            </p:grpSpPr>
            <p:sp>
              <p:nvSpPr>
                <p:cNvPr id="35" name="iSļiḋè">
                  <a:extLst>
                    <a:ext uri="{FF2B5EF4-FFF2-40B4-BE49-F238E27FC236}">
                      <a16:creationId xmlns:a16="http://schemas.microsoft.com/office/drawing/2014/main" xmlns="" id="{8DA6255E-FC99-45A3-8DFA-A934E00CB6F4}"/>
                    </a:ext>
                  </a:extLst>
                </p:cNvPr>
                <p:cNvSpPr/>
                <p:nvPr/>
              </p:nvSpPr>
              <p:spPr>
                <a:xfrm>
                  <a:off x="3117016" y="1669971"/>
                  <a:ext cx="1758381" cy="823643"/>
                </a:xfrm>
                <a:prstGeom prst="homePlate">
                  <a:avLst>
                    <a:gd name="adj" fmla="val 40279"/>
                  </a:avLst>
                </a:prstGeom>
                <a:solidFill>
                  <a:schemeClr val="bg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sz="2000" b="1" dirty="0">
                      <a:solidFill>
                        <a:schemeClr val="tx1"/>
                      </a:solidFill>
                    </a:rPr>
                    <a:t>Keyword</a:t>
                  </a:r>
                </a:p>
              </p:txBody>
            </p:sp>
            <p:sp>
              <p:nvSpPr>
                <p:cNvPr id="36" name="iśļîḍe">
                  <a:extLst>
                    <a:ext uri="{FF2B5EF4-FFF2-40B4-BE49-F238E27FC236}">
                      <a16:creationId xmlns:a16="http://schemas.microsoft.com/office/drawing/2014/main" xmlns="" id="{D2873171-3D51-4E8B-86BA-931D8906D689}"/>
                    </a:ext>
                  </a:extLst>
                </p:cNvPr>
                <p:cNvSpPr/>
                <p:nvPr/>
              </p:nvSpPr>
              <p:spPr>
                <a:xfrm>
                  <a:off x="2270726" y="1556792"/>
                  <a:ext cx="1050001" cy="1050002"/>
                </a:xfrm>
                <a:prstGeom prst="ellipse">
                  <a:avLst/>
                </a:pr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7" name="išḻídê" title="HBOw5gySgy">
                  <a:extLst>
                    <a:ext uri="{FF2B5EF4-FFF2-40B4-BE49-F238E27FC236}">
                      <a16:creationId xmlns:a16="http://schemas.microsoft.com/office/drawing/2014/main" xmlns="" id="{B308AD29-C667-4BE2-8E1B-CDD3B9DE9A62}"/>
                    </a:ext>
                  </a:extLst>
                </p:cNvPr>
                <p:cNvSpPr/>
                <p:nvPr/>
              </p:nvSpPr>
              <p:spPr bwMode="auto">
                <a:xfrm>
                  <a:off x="2573030" y="1793812"/>
                  <a:ext cx="481328" cy="606645"/>
                </a:xfrm>
                <a:custGeom>
                  <a:avLst/>
                  <a:gdLst>
                    <a:gd name="connsiteX0" fmla="*/ 179388 w 268288"/>
                    <a:gd name="connsiteY0" fmla="*/ 166688 h 338138"/>
                    <a:gd name="connsiteX1" fmla="*/ 203200 w 268288"/>
                    <a:gd name="connsiteY1" fmla="*/ 190443 h 338138"/>
                    <a:gd name="connsiteX2" fmla="*/ 203200 w 268288"/>
                    <a:gd name="connsiteY2" fmla="*/ 252471 h 338138"/>
                    <a:gd name="connsiteX3" fmla="*/ 179388 w 268288"/>
                    <a:gd name="connsiteY3" fmla="*/ 276226 h 338138"/>
                    <a:gd name="connsiteX4" fmla="*/ 155575 w 268288"/>
                    <a:gd name="connsiteY4" fmla="*/ 252471 h 338138"/>
                    <a:gd name="connsiteX5" fmla="*/ 155575 w 268288"/>
                    <a:gd name="connsiteY5" fmla="*/ 190443 h 338138"/>
                    <a:gd name="connsiteX6" fmla="*/ 179388 w 268288"/>
                    <a:gd name="connsiteY6" fmla="*/ 166688 h 338138"/>
                    <a:gd name="connsiteX7" fmla="*/ 179388 w 268288"/>
                    <a:gd name="connsiteY7" fmla="*/ 150813 h 338138"/>
                    <a:gd name="connsiteX8" fmla="*/ 139700 w 268288"/>
                    <a:gd name="connsiteY8" fmla="*/ 190427 h 338138"/>
                    <a:gd name="connsiteX9" fmla="*/ 139700 w 268288"/>
                    <a:gd name="connsiteY9" fmla="*/ 252488 h 338138"/>
                    <a:gd name="connsiteX10" fmla="*/ 179388 w 268288"/>
                    <a:gd name="connsiteY10" fmla="*/ 292101 h 338138"/>
                    <a:gd name="connsiteX11" fmla="*/ 219075 w 268288"/>
                    <a:gd name="connsiteY11" fmla="*/ 252488 h 338138"/>
                    <a:gd name="connsiteX12" fmla="*/ 219075 w 268288"/>
                    <a:gd name="connsiteY12" fmla="*/ 190427 h 338138"/>
                    <a:gd name="connsiteX13" fmla="*/ 179388 w 268288"/>
                    <a:gd name="connsiteY13" fmla="*/ 150813 h 338138"/>
                    <a:gd name="connsiteX14" fmla="*/ 57120 w 268288"/>
                    <a:gd name="connsiteY14" fmla="*/ 150813 h 338138"/>
                    <a:gd name="connsiteX15" fmla="*/ 49212 w 268288"/>
                    <a:gd name="connsiteY15" fmla="*/ 158705 h 338138"/>
                    <a:gd name="connsiteX16" fmla="*/ 57120 w 268288"/>
                    <a:gd name="connsiteY16" fmla="*/ 166597 h 338138"/>
                    <a:gd name="connsiteX17" fmla="*/ 80842 w 268288"/>
                    <a:gd name="connsiteY17" fmla="*/ 166597 h 338138"/>
                    <a:gd name="connsiteX18" fmla="*/ 103247 w 268288"/>
                    <a:gd name="connsiteY18" fmla="*/ 188959 h 338138"/>
                    <a:gd name="connsiteX19" fmla="*/ 103247 w 268288"/>
                    <a:gd name="connsiteY19" fmla="*/ 190274 h 338138"/>
                    <a:gd name="connsiteX20" fmla="*/ 80842 w 268288"/>
                    <a:gd name="connsiteY20" fmla="*/ 212635 h 338138"/>
                    <a:gd name="connsiteX21" fmla="*/ 57120 w 268288"/>
                    <a:gd name="connsiteY21" fmla="*/ 212635 h 338138"/>
                    <a:gd name="connsiteX22" fmla="*/ 49212 w 268288"/>
                    <a:gd name="connsiteY22" fmla="*/ 220527 h 338138"/>
                    <a:gd name="connsiteX23" fmla="*/ 57120 w 268288"/>
                    <a:gd name="connsiteY23" fmla="*/ 228419 h 338138"/>
                    <a:gd name="connsiteX24" fmla="*/ 80842 w 268288"/>
                    <a:gd name="connsiteY24" fmla="*/ 228419 h 338138"/>
                    <a:gd name="connsiteX25" fmla="*/ 103247 w 268288"/>
                    <a:gd name="connsiteY25" fmla="*/ 250781 h 338138"/>
                    <a:gd name="connsiteX26" fmla="*/ 80842 w 268288"/>
                    <a:gd name="connsiteY26" fmla="*/ 273142 h 338138"/>
                    <a:gd name="connsiteX27" fmla="*/ 57120 w 268288"/>
                    <a:gd name="connsiteY27" fmla="*/ 273142 h 338138"/>
                    <a:gd name="connsiteX28" fmla="*/ 49212 w 268288"/>
                    <a:gd name="connsiteY28" fmla="*/ 281034 h 338138"/>
                    <a:gd name="connsiteX29" fmla="*/ 57120 w 268288"/>
                    <a:gd name="connsiteY29" fmla="*/ 288926 h 338138"/>
                    <a:gd name="connsiteX30" fmla="*/ 80842 w 268288"/>
                    <a:gd name="connsiteY30" fmla="*/ 288926 h 338138"/>
                    <a:gd name="connsiteX31" fmla="*/ 119062 w 268288"/>
                    <a:gd name="connsiteY31" fmla="*/ 250781 h 338138"/>
                    <a:gd name="connsiteX32" fmla="*/ 103247 w 268288"/>
                    <a:gd name="connsiteY32" fmla="*/ 220527 h 338138"/>
                    <a:gd name="connsiteX33" fmla="*/ 119062 w 268288"/>
                    <a:gd name="connsiteY33" fmla="*/ 190274 h 338138"/>
                    <a:gd name="connsiteX34" fmla="*/ 119062 w 268288"/>
                    <a:gd name="connsiteY34" fmla="*/ 188959 h 338138"/>
                    <a:gd name="connsiteX35" fmla="*/ 80842 w 268288"/>
                    <a:gd name="connsiteY35" fmla="*/ 150813 h 338138"/>
                    <a:gd name="connsiteX36" fmla="*/ 57120 w 268288"/>
                    <a:gd name="connsiteY36" fmla="*/ 150813 h 338138"/>
                    <a:gd name="connsiteX37" fmla="*/ 46099 w 268288"/>
                    <a:gd name="connsiteY37" fmla="*/ 47625 h 338138"/>
                    <a:gd name="connsiteX38" fmla="*/ 15875 w 268288"/>
                    <a:gd name="connsiteY38" fmla="*/ 79629 h 338138"/>
                    <a:gd name="connsiteX39" fmla="*/ 15875 w 268288"/>
                    <a:gd name="connsiteY39" fmla="*/ 114300 h 338138"/>
                    <a:gd name="connsiteX40" fmla="*/ 252413 w 268288"/>
                    <a:gd name="connsiteY40" fmla="*/ 114300 h 338138"/>
                    <a:gd name="connsiteX41" fmla="*/ 252413 w 268288"/>
                    <a:gd name="connsiteY41" fmla="*/ 79629 h 338138"/>
                    <a:gd name="connsiteX42" fmla="*/ 222189 w 268288"/>
                    <a:gd name="connsiteY42" fmla="*/ 47625 h 338138"/>
                    <a:gd name="connsiteX43" fmla="*/ 210362 w 268288"/>
                    <a:gd name="connsiteY43" fmla="*/ 47625 h 338138"/>
                    <a:gd name="connsiteX44" fmla="*/ 210362 w 268288"/>
                    <a:gd name="connsiteY44" fmla="*/ 71628 h 338138"/>
                    <a:gd name="connsiteX45" fmla="*/ 202477 w 268288"/>
                    <a:gd name="connsiteY45" fmla="*/ 79629 h 338138"/>
                    <a:gd name="connsiteX46" fmla="*/ 194593 w 268288"/>
                    <a:gd name="connsiteY46" fmla="*/ 71628 h 338138"/>
                    <a:gd name="connsiteX47" fmla="*/ 194593 w 268288"/>
                    <a:gd name="connsiteY47" fmla="*/ 47625 h 338138"/>
                    <a:gd name="connsiteX48" fmla="*/ 73696 w 268288"/>
                    <a:gd name="connsiteY48" fmla="*/ 47625 h 338138"/>
                    <a:gd name="connsiteX49" fmla="*/ 73696 w 268288"/>
                    <a:gd name="connsiteY49" fmla="*/ 71628 h 338138"/>
                    <a:gd name="connsiteX50" fmla="*/ 65811 w 268288"/>
                    <a:gd name="connsiteY50" fmla="*/ 79629 h 338138"/>
                    <a:gd name="connsiteX51" fmla="*/ 57926 w 268288"/>
                    <a:gd name="connsiteY51" fmla="*/ 71628 h 338138"/>
                    <a:gd name="connsiteX52" fmla="*/ 57926 w 268288"/>
                    <a:gd name="connsiteY52" fmla="*/ 47625 h 338138"/>
                    <a:gd name="connsiteX53" fmla="*/ 46099 w 268288"/>
                    <a:gd name="connsiteY53" fmla="*/ 47625 h 338138"/>
                    <a:gd name="connsiteX54" fmla="*/ 65757 w 268288"/>
                    <a:gd name="connsiteY54" fmla="*/ 0 h 338138"/>
                    <a:gd name="connsiteX55" fmla="*/ 73648 w 268288"/>
                    <a:gd name="connsiteY55" fmla="*/ 7925 h 338138"/>
                    <a:gd name="connsiteX56" fmla="*/ 73648 w 268288"/>
                    <a:gd name="connsiteY56" fmla="*/ 31700 h 338138"/>
                    <a:gd name="connsiteX57" fmla="*/ 194640 w 268288"/>
                    <a:gd name="connsiteY57" fmla="*/ 31700 h 338138"/>
                    <a:gd name="connsiteX58" fmla="*/ 194640 w 268288"/>
                    <a:gd name="connsiteY58" fmla="*/ 7925 h 338138"/>
                    <a:gd name="connsiteX59" fmla="*/ 202531 w 268288"/>
                    <a:gd name="connsiteY59" fmla="*/ 0 h 338138"/>
                    <a:gd name="connsiteX60" fmla="*/ 210422 w 268288"/>
                    <a:gd name="connsiteY60" fmla="*/ 7925 h 338138"/>
                    <a:gd name="connsiteX61" fmla="*/ 210422 w 268288"/>
                    <a:gd name="connsiteY61" fmla="*/ 31700 h 338138"/>
                    <a:gd name="connsiteX62" fmla="*/ 222258 w 268288"/>
                    <a:gd name="connsiteY62" fmla="*/ 31700 h 338138"/>
                    <a:gd name="connsiteX63" fmla="*/ 268288 w 268288"/>
                    <a:gd name="connsiteY63" fmla="*/ 79251 h 338138"/>
                    <a:gd name="connsiteX64" fmla="*/ 268288 w 268288"/>
                    <a:gd name="connsiteY64" fmla="*/ 290587 h 338138"/>
                    <a:gd name="connsiteX65" fmla="*/ 222258 w 268288"/>
                    <a:gd name="connsiteY65" fmla="*/ 338138 h 338138"/>
                    <a:gd name="connsiteX66" fmla="*/ 46030 w 268288"/>
                    <a:gd name="connsiteY66" fmla="*/ 338138 h 338138"/>
                    <a:gd name="connsiteX67" fmla="*/ 0 w 268288"/>
                    <a:gd name="connsiteY67" fmla="*/ 290587 h 338138"/>
                    <a:gd name="connsiteX68" fmla="*/ 0 w 268288"/>
                    <a:gd name="connsiteY68" fmla="*/ 79251 h 338138"/>
                    <a:gd name="connsiteX69" fmla="*/ 46030 w 268288"/>
                    <a:gd name="connsiteY69" fmla="*/ 31700 h 338138"/>
                    <a:gd name="connsiteX70" fmla="*/ 57866 w 268288"/>
                    <a:gd name="connsiteY70" fmla="*/ 31700 h 338138"/>
                    <a:gd name="connsiteX71" fmla="*/ 57866 w 268288"/>
                    <a:gd name="connsiteY71" fmla="*/ 7925 h 338138"/>
                    <a:gd name="connsiteX72" fmla="*/ 65757 w 268288"/>
                    <a:gd name="connsiteY72" fmla="*/ 0 h 338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268288" h="338138">
                      <a:moveTo>
                        <a:pt x="179388" y="166688"/>
                      </a:moveTo>
                      <a:cubicBezTo>
                        <a:pt x="192617" y="166688"/>
                        <a:pt x="203200" y="177246"/>
                        <a:pt x="203200" y="190443"/>
                      </a:cubicBezTo>
                      <a:cubicBezTo>
                        <a:pt x="203200" y="252471"/>
                        <a:pt x="203200" y="252471"/>
                        <a:pt x="203200" y="252471"/>
                      </a:cubicBezTo>
                      <a:cubicBezTo>
                        <a:pt x="203200" y="265668"/>
                        <a:pt x="192617" y="276226"/>
                        <a:pt x="179388" y="276226"/>
                      </a:cubicBezTo>
                      <a:cubicBezTo>
                        <a:pt x="166158" y="276226"/>
                        <a:pt x="155575" y="265668"/>
                        <a:pt x="155575" y="252471"/>
                      </a:cubicBezTo>
                      <a:cubicBezTo>
                        <a:pt x="155575" y="190443"/>
                        <a:pt x="155575" y="190443"/>
                        <a:pt x="155575" y="190443"/>
                      </a:cubicBezTo>
                      <a:cubicBezTo>
                        <a:pt x="155575" y="177246"/>
                        <a:pt x="166158" y="166688"/>
                        <a:pt x="179388" y="166688"/>
                      </a:cubicBezTo>
                      <a:close/>
                      <a:moveTo>
                        <a:pt x="179388" y="150813"/>
                      </a:moveTo>
                      <a:cubicBezTo>
                        <a:pt x="158221" y="150813"/>
                        <a:pt x="139700" y="169299"/>
                        <a:pt x="139700" y="190427"/>
                      </a:cubicBezTo>
                      <a:cubicBezTo>
                        <a:pt x="139700" y="252488"/>
                        <a:pt x="139700" y="252488"/>
                        <a:pt x="139700" y="252488"/>
                      </a:cubicBezTo>
                      <a:cubicBezTo>
                        <a:pt x="139700" y="273615"/>
                        <a:pt x="158221" y="292101"/>
                        <a:pt x="179388" y="292101"/>
                      </a:cubicBezTo>
                      <a:cubicBezTo>
                        <a:pt x="201877" y="292101"/>
                        <a:pt x="219075" y="273615"/>
                        <a:pt x="219075" y="252488"/>
                      </a:cubicBezTo>
                      <a:lnTo>
                        <a:pt x="219075" y="190427"/>
                      </a:lnTo>
                      <a:cubicBezTo>
                        <a:pt x="219075" y="169299"/>
                        <a:pt x="201877" y="150813"/>
                        <a:pt x="179388" y="150813"/>
                      </a:cubicBezTo>
                      <a:close/>
                      <a:moveTo>
                        <a:pt x="57120" y="150813"/>
                      </a:moveTo>
                      <a:cubicBezTo>
                        <a:pt x="51848" y="150813"/>
                        <a:pt x="49212" y="154759"/>
                        <a:pt x="49212" y="158705"/>
                      </a:cubicBezTo>
                      <a:cubicBezTo>
                        <a:pt x="49212" y="163967"/>
                        <a:pt x="51848" y="166597"/>
                        <a:pt x="57120" y="166597"/>
                      </a:cubicBezTo>
                      <a:cubicBezTo>
                        <a:pt x="80842" y="166597"/>
                        <a:pt x="80842" y="166597"/>
                        <a:pt x="80842" y="166597"/>
                      </a:cubicBezTo>
                      <a:cubicBezTo>
                        <a:pt x="92704" y="166597"/>
                        <a:pt x="103247" y="177120"/>
                        <a:pt x="103247" y="188959"/>
                      </a:cubicBezTo>
                      <a:cubicBezTo>
                        <a:pt x="103247" y="190274"/>
                        <a:pt x="103247" y="190274"/>
                        <a:pt x="103247" y="190274"/>
                      </a:cubicBezTo>
                      <a:cubicBezTo>
                        <a:pt x="103247" y="202112"/>
                        <a:pt x="92704" y="212635"/>
                        <a:pt x="80842" y="212635"/>
                      </a:cubicBezTo>
                      <a:cubicBezTo>
                        <a:pt x="57120" y="212635"/>
                        <a:pt x="57120" y="212635"/>
                        <a:pt x="57120" y="212635"/>
                      </a:cubicBezTo>
                      <a:cubicBezTo>
                        <a:pt x="51848" y="212635"/>
                        <a:pt x="49212" y="215266"/>
                        <a:pt x="49212" y="220527"/>
                      </a:cubicBezTo>
                      <a:cubicBezTo>
                        <a:pt x="49212" y="224473"/>
                        <a:pt x="51848" y="228419"/>
                        <a:pt x="57120" y="228419"/>
                      </a:cubicBezTo>
                      <a:cubicBezTo>
                        <a:pt x="80842" y="228419"/>
                        <a:pt x="80842" y="228419"/>
                        <a:pt x="80842" y="228419"/>
                      </a:cubicBezTo>
                      <a:cubicBezTo>
                        <a:pt x="92704" y="228419"/>
                        <a:pt x="103247" y="237627"/>
                        <a:pt x="103247" y="250781"/>
                      </a:cubicBezTo>
                      <a:cubicBezTo>
                        <a:pt x="103247" y="263934"/>
                        <a:pt x="92704" y="273142"/>
                        <a:pt x="80842" y="273142"/>
                      </a:cubicBezTo>
                      <a:cubicBezTo>
                        <a:pt x="57120" y="273142"/>
                        <a:pt x="57120" y="273142"/>
                        <a:pt x="57120" y="273142"/>
                      </a:cubicBezTo>
                      <a:cubicBezTo>
                        <a:pt x="51848" y="273142"/>
                        <a:pt x="49212" y="277088"/>
                        <a:pt x="49212" y="281034"/>
                      </a:cubicBezTo>
                      <a:cubicBezTo>
                        <a:pt x="49212" y="284980"/>
                        <a:pt x="51848" y="288926"/>
                        <a:pt x="57120" y="288926"/>
                      </a:cubicBezTo>
                      <a:cubicBezTo>
                        <a:pt x="80842" y="288926"/>
                        <a:pt x="80842" y="288926"/>
                        <a:pt x="80842" y="288926"/>
                      </a:cubicBezTo>
                      <a:cubicBezTo>
                        <a:pt x="101929" y="288926"/>
                        <a:pt x="119062" y="271826"/>
                        <a:pt x="119062" y="250781"/>
                      </a:cubicBezTo>
                      <a:cubicBezTo>
                        <a:pt x="119062" y="237627"/>
                        <a:pt x="112473" y="227104"/>
                        <a:pt x="103247" y="220527"/>
                      </a:cubicBezTo>
                      <a:cubicBezTo>
                        <a:pt x="112473" y="212635"/>
                        <a:pt x="119062" y="202112"/>
                        <a:pt x="119062" y="190274"/>
                      </a:cubicBezTo>
                      <a:lnTo>
                        <a:pt x="119062" y="188959"/>
                      </a:lnTo>
                      <a:cubicBezTo>
                        <a:pt x="119062" y="167913"/>
                        <a:pt x="101929" y="150813"/>
                        <a:pt x="80842" y="150813"/>
                      </a:cubicBezTo>
                      <a:cubicBezTo>
                        <a:pt x="57120" y="150813"/>
                        <a:pt x="57120" y="150813"/>
                        <a:pt x="57120" y="150813"/>
                      </a:cubicBezTo>
                      <a:close/>
                      <a:moveTo>
                        <a:pt x="46099" y="47625"/>
                      </a:moveTo>
                      <a:cubicBezTo>
                        <a:pt x="29016" y="47625"/>
                        <a:pt x="15875" y="62294"/>
                        <a:pt x="15875" y="79629"/>
                      </a:cubicBezTo>
                      <a:cubicBezTo>
                        <a:pt x="15875" y="114300"/>
                        <a:pt x="15875" y="114300"/>
                        <a:pt x="15875" y="114300"/>
                      </a:cubicBezTo>
                      <a:cubicBezTo>
                        <a:pt x="252413" y="114300"/>
                        <a:pt x="252413" y="114300"/>
                        <a:pt x="252413" y="114300"/>
                      </a:cubicBezTo>
                      <a:lnTo>
                        <a:pt x="252413" y="79629"/>
                      </a:lnTo>
                      <a:cubicBezTo>
                        <a:pt x="252413" y="62294"/>
                        <a:pt x="239272" y="47625"/>
                        <a:pt x="222189" y="47625"/>
                      </a:cubicBezTo>
                      <a:cubicBezTo>
                        <a:pt x="210362" y="47625"/>
                        <a:pt x="210362" y="47625"/>
                        <a:pt x="210362" y="47625"/>
                      </a:cubicBezTo>
                      <a:cubicBezTo>
                        <a:pt x="210362" y="71628"/>
                        <a:pt x="210362" y="71628"/>
                        <a:pt x="210362" y="71628"/>
                      </a:cubicBezTo>
                      <a:cubicBezTo>
                        <a:pt x="210362" y="75629"/>
                        <a:pt x="206420" y="79629"/>
                        <a:pt x="202477" y="79629"/>
                      </a:cubicBezTo>
                      <a:cubicBezTo>
                        <a:pt x="197221" y="79629"/>
                        <a:pt x="194593" y="75629"/>
                        <a:pt x="194593" y="71628"/>
                      </a:cubicBezTo>
                      <a:cubicBezTo>
                        <a:pt x="194593" y="47625"/>
                        <a:pt x="194593" y="47625"/>
                        <a:pt x="194593" y="47625"/>
                      </a:cubicBezTo>
                      <a:cubicBezTo>
                        <a:pt x="73696" y="47625"/>
                        <a:pt x="73696" y="47625"/>
                        <a:pt x="73696" y="47625"/>
                      </a:cubicBezTo>
                      <a:cubicBezTo>
                        <a:pt x="73696" y="71628"/>
                        <a:pt x="73696" y="71628"/>
                        <a:pt x="73696" y="71628"/>
                      </a:cubicBezTo>
                      <a:cubicBezTo>
                        <a:pt x="73696" y="75629"/>
                        <a:pt x="71067" y="79629"/>
                        <a:pt x="65811" y="79629"/>
                      </a:cubicBezTo>
                      <a:cubicBezTo>
                        <a:pt x="61869" y="79629"/>
                        <a:pt x="57926" y="75629"/>
                        <a:pt x="57926" y="71628"/>
                      </a:cubicBezTo>
                      <a:cubicBezTo>
                        <a:pt x="57926" y="47625"/>
                        <a:pt x="57926" y="47625"/>
                        <a:pt x="57926" y="47625"/>
                      </a:cubicBezTo>
                      <a:cubicBezTo>
                        <a:pt x="46099" y="47625"/>
                        <a:pt x="46099" y="47625"/>
                        <a:pt x="46099" y="47625"/>
                      </a:cubicBezTo>
                      <a:close/>
                      <a:moveTo>
                        <a:pt x="65757" y="0"/>
                      </a:moveTo>
                      <a:cubicBezTo>
                        <a:pt x="71018" y="0"/>
                        <a:pt x="73648" y="3962"/>
                        <a:pt x="73648" y="7925"/>
                      </a:cubicBezTo>
                      <a:cubicBezTo>
                        <a:pt x="73648" y="31700"/>
                        <a:pt x="73648" y="31700"/>
                        <a:pt x="73648" y="31700"/>
                      </a:cubicBezTo>
                      <a:cubicBezTo>
                        <a:pt x="194640" y="31700"/>
                        <a:pt x="194640" y="31700"/>
                        <a:pt x="194640" y="31700"/>
                      </a:cubicBezTo>
                      <a:cubicBezTo>
                        <a:pt x="194640" y="7925"/>
                        <a:pt x="194640" y="7925"/>
                        <a:pt x="194640" y="7925"/>
                      </a:cubicBezTo>
                      <a:cubicBezTo>
                        <a:pt x="194640" y="3962"/>
                        <a:pt x="197271" y="0"/>
                        <a:pt x="202531" y="0"/>
                      </a:cubicBezTo>
                      <a:cubicBezTo>
                        <a:pt x="206477" y="0"/>
                        <a:pt x="210422" y="3962"/>
                        <a:pt x="210422" y="7925"/>
                      </a:cubicBezTo>
                      <a:cubicBezTo>
                        <a:pt x="210422" y="31700"/>
                        <a:pt x="210422" y="31700"/>
                        <a:pt x="210422" y="31700"/>
                      </a:cubicBezTo>
                      <a:cubicBezTo>
                        <a:pt x="222258" y="31700"/>
                        <a:pt x="222258" y="31700"/>
                        <a:pt x="222258" y="31700"/>
                      </a:cubicBezTo>
                      <a:cubicBezTo>
                        <a:pt x="247246" y="31700"/>
                        <a:pt x="268288" y="52834"/>
                        <a:pt x="268288" y="79251"/>
                      </a:cubicBezTo>
                      <a:cubicBezTo>
                        <a:pt x="268288" y="290587"/>
                        <a:pt x="268288" y="290587"/>
                        <a:pt x="268288" y="290587"/>
                      </a:cubicBezTo>
                      <a:cubicBezTo>
                        <a:pt x="268288" y="317005"/>
                        <a:pt x="247246" y="338138"/>
                        <a:pt x="222258" y="338138"/>
                      </a:cubicBezTo>
                      <a:cubicBezTo>
                        <a:pt x="46030" y="338138"/>
                        <a:pt x="46030" y="338138"/>
                        <a:pt x="46030" y="338138"/>
                      </a:cubicBezTo>
                      <a:cubicBezTo>
                        <a:pt x="21042" y="338138"/>
                        <a:pt x="0" y="317005"/>
                        <a:pt x="0" y="290587"/>
                      </a:cubicBezTo>
                      <a:cubicBezTo>
                        <a:pt x="0" y="79251"/>
                        <a:pt x="0" y="79251"/>
                        <a:pt x="0" y="79251"/>
                      </a:cubicBezTo>
                      <a:cubicBezTo>
                        <a:pt x="0" y="52834"/>
                        <a:pt x="21042" y="31700"/>
                        <a:pt x="46030" y="31700"/>
                      </a:cubicBezTo>
                      <a:cubicBezTo>
                        <a:pt x="57866" y="31700"/>
                        <a:pt x="57866" y="31700"/>
                        <a:pt x="57866" y="31700"/>
                      </a:cubicBezTo>
                      <a:cubicBezTo>
                        <a:pt x="57866" y="7925"/>
                        <a:pt x="57866" y="7925"/>
                        <a:pt x="57866" y="7925"/>
                      </a:cubicBezTo>
                      <a:cubicBezTo>
                        <a:pt x="57866" y="3962"/>
                        <a:pt x="61812" y="0"/>
                        <a:pt x="6575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2" name="ïşlîdé">
                <a:extLst>
                  <a:ext uri="{FF2B5EF4-FFF2-40B4-BE49-F238E27FC236}">
                    <a16:creationId xmlns:a16="http://schemas.microsoft.com/office/drawing/2014/main" xmlns="" id="{92E37F39-1D1B-4B71-9AF8-16A7987BAD2F}"/>
                  </a:ext>
                </a:extLst>
              </p:cNvPr>
              <p:cNvGrpSpPr/>
              <p:nvPr/>
            </p:nvGrpSpPr>
            <p:grpSpPr>
              <a:xfrm>
                <a:off x="4875397" y="1590780"/>
                <a:ext cx="2108063" cy="944997"/>
                <a:chOff x="2884190" y="2594237"/>
                <a:chExt cx="2108063" cy="944997"/>
              </a:xfrm>
            </p:grpSpPr>
            <p:sp>
              <p:nvSpPr>
                <p:cNvPr id="33" name="ïṧľiḍé">
                  <a:extLst>
                    <a:ext uri="{FF2B5EF4-FFF2-40B4-BE49-F238E27FC236}">
                      <a16:creationId xmlns:a16="http://schemas.microsoft.com/office/drawing/2014/main" xmlns="" id="{39340196-E1AA-4B49-976A-BF366BB2B662}"/>
                    </a:ext>
                  </a:extLst>
                </p:cNvPr>
                <p:cNvSpPr/>
                <p:nvPr/>
              </p:nvSpPr>
              <p:spPr bwMode="auto">
                <a:xfrm>
                  <a:off x="2884190" y="2981835"/>
                  <a:ext cx="2108063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34" name="îš1iḍé">
                  <a:extLst>
                    <a:ext uri="{FF2B5EF4-FFF2-40B4-BE49-F238E27FC236}">
                      <a16:creationId xmlns:a16="http://schemas.microsoft.com/office/drawing/2014/main" xmlns="" id="{4D5C24C6-4DD0-4193-AD42-019C1134797B}"/>
                    </a:ext>
                  </a:extLst>
                </p:cNvPr>
                <p:cNvSpPr txBox="1"/>
                <p:nvPr/>
              </p:nvSpPr>
              <p:spPr bwMode="auto">
                <a:xfrm>
                  <a:off x="2884190" y="2594237"/>
                  <a:ext cx="2108063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</p:grpSp>
        <p:grpSp>
          <p:nvGrpSpPr>
            <p:cNvPr id="7" name="îŝḷiḋé">
              <a:extLst>
                <a:ext uri="{FF2B5EF4-FFF2-40B4-BE49-F238E27FC236}">
                  <a16:creationId xmlns:a16="http://schemas.microsoft.com/office/drawing/2014/main" xmlns="" id="{DC312ABA-CF17-491B-A36F-17244F33248B}"/>
                </a:ext>
              </a:extLst>
            </p:cNvPr>
            <p:cNvGrpSpPr/>
            <p:nvPr/>
          </p:nvGrpSpPr>
          <p:grpSpPr>
            <a:xfrm>
              <a:off x="6806166" y="2020743"/>
              <a:ext cx="4712734" cy="1050002"/>
              <a:chOff x="6201405" y="1538277"/>
              <a:chExt cx="4712734" cy="1050002"/>
            </a:xfrm>
          </p:grpSpPr>
          <p:grpSp>
            <p:nvGrpSpPr>
              <p:cNvPr id="24" name="îṧḻiḓe">
                <a:extLst>
                  <a:ext uri="{FF2B5EF4-FFF2-40B4-BE49-F238E27FC236}">
                    <a16:creationId xmlns:a16="http://schemas.microsoft.com/office/drawing/2014/main" xmlns="" id="{BFD769D5-4052-4410-95B7-B5D043C5C60A}"/>
                  </a:ext>
                </a:extLst>
              </p:cNvPr>
              <p:cNvGrpSpPr/>
              <p:nvPr/>
            </p:nvGrpSpPr>
            <p:grpSpPr>
              <a:xfrm>
                <a:off x="6201405" y="1538277"/>
                <a:ext cx="2604671" cy="1050002"/>
                <a:chOff x="6201405" y="1556792"/>
                <a:chExt cx="2604671" cy="1050002"/>
              </a:xfrm>
            </p:grpSpPr>
            <p:sp>
              <p:nvSpPr>
                <p:cNvPr id="28" name="iślïďé">
                  <a:extLst>
                    <a:ext uri="{FF2B5EF4-FFF2-40B4-BE49-F238E27FC236}">
                      <a16:creationId xmlns:a16="http://schemas.microsoft.com/office/drawing/2014/main" xmlns="" id="{16357536-007B-4C1D-BCB3-6FC630755676}"/>
                    </a:ext>
                  </a:extLst>
                </p:cNvPr>
                <p:cNvSpPr/>
                <p:nvPr/>
              </p:nvSpPr>
              <p:spPr>
                <a:xfrm>
                  <a:off x="7047695" y="1669971"/>
                  <a:ext cx="1758381" cy="823643"/>
                </a:xfrm>
                <a:prstGeom prst="homePlate">
                  <a:avLst>
                    <a:gd name="adj" fmla="val 40279"/>
                  </a:avLst>
                </a:prstGeom>
                <a:solidFill>
                  <a:schemeClr val="bg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sz="2000" b="1" dirty="0">
                      <a:solidFill>
                        <a:schemeClr val="tx1"/>
                      </a:solidFill>
                    </a:rPr>
                    <a:t>Keyword</a:t>
                  </a:r>
                </a:p>
              </p:txBody>
            </p:sp>
            <p:sp>
              <p:nvSpPr>
                <p:cNvPr id="29" name="îṧḻiḑe">
                  <a:extLst>
                    <a:ext uri="{FF2B5EF4-FFF2-40B4-BE49-F238E27FC236}">
                      <a16:creationId xmlns:a16="http://schemas.microsoft.com/office/drawing/2014/main" xmlns="" id="{4A166D96-ACF5-48BA-B65B-C7AA528D5A1E}"/>
                    </a:ext>
                  </a:extLst>
                </p:cNvPr>
                <p:cNvSpPr/>
                <p:nvPr/>
              </p:nvSpPr>
              <p:spPr>
                <a:xfrm>
                  <a:off x="6201405" y="1556792"/>
                  <a:ext cx="1050001" cy="105000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0" name="îSlîdè">
                  <a:extLst>
                    <a:ext uri="{FF2B5EF4-FFF2-40B4-BE49-F238E27FC236}">
                      <a16:creationId xmlns:a16="http://schemas.microsoft.com/office/drawing/2014/main" xmlns="" id="{5021944B-E966-4432-87D1-367297BF5D1A}"/>
                    </a:ext>
                  </a:extLst>
                </p:cNvPr>
                <p:cNvSpPr/>
                <p:nvPr/>
              </p:nvSpPr>
              <p:spPr bwMode="auto">
                <a:xfrm>
                  <a:off x="6413139" y="1764847"/>
                  <a:ext cx="634556" cy="633890"/>
                </a:xfrm>
                <a:custGeom>
                  <a:avLst/>
                  <a:gdLst>
                    <a:gd name="T0" fmla="*/ 374 w 400"/>
                    <a:gd name="T1" fmla="*/ 100 h 400"/>
                    <a:gd name="T2" fmla="*/ 301 w 400"/>
                    <a:gd name="T3" fmla="*/ 27 h 400"/>
                    <a:gd name="T4" fmla="*/ 200 w 400"/>
                    <a:gd name="T5" fmla="*/ 0 h 400"/>
                    <a:gd name="T6" fmla="*/ 100 w 400"/>
                    <a:gd name="T7" fmla="*/ 27 h 400"/>
                    <a:gd name="T8" fmla="*/ 27 w 400"/>
                    <a:gd name="T9" fmla="*/ 100 h 400"/>
                    <a:gd name="T10" fmla="*/ 0 w 400"/>
                    <a:gd name="T11" fmla="*/ 200 h 400"/>
                    <a:gd name="T12" fmla="*/ 27 w 400"/>
                    <a:gd name="T13" fmla="*/ 301 h 400"/>
                    <a:gd name="T14" fmla="*/ 100 w 400"/>
                    <a:gd name="T15" fmla="*/ 374 h 400"/>
                    <a:gd name="T16" fmla="*/ 200 w 400"/>
                    <a:gd name="T17" fmla="*/ 400 h 400"/>
                    <a:gd name="T18" fmla="*/ 301 w 400"/>
                    <a:gd name="T19" fmla="*/ 374 h 400"/>
                    <a:gd name="T20" fmla="*/ 374 w 400"/>
                    <a:gd name="T21" fmla="*/ 301 h 400"/>
                    <a:gd name="T22" fmla="*/ 400 w 400"/>
                    <a:gd name="T23" fmla="*/ 200 h 400"/>
                    <a:gd name="T24" fmla="*/ 374 w 400"/>
                    <a:gd name="T25" fmla="*/ 100 h 400"/>
                    <a:gd name="T26" fmla="*/ 330 w 400"/>
                    <a:gd name="T27" fmla="*/ 170 h 400"/>
                    <a:gd name="T28" fmla="*/ 188 w 400"/>
                    <a:gd name="T29" fmla="*/ 311 h 400"/>
                    <a:gd name="T30" fmla="*/ 176 w 400"/>
                    <a:gd name="T31" fmla="*/ 316 h 400"/>
                    <a:gd name="T32" fmla="*/ 165 w 400"/>
                    <a:gd name="T33" fmla="*/ 311 h 400"/>
                    <a:gd name="T34" fmla="*/ 70 w 400"/>
                    <a:gd name="T35" fmla="*/ 217 h 400"/>
                    <a:gd name="T36" fmla="*/ 66 w 400"/>
                    <a:gd name="T37" fmla="*/ 205 h 400"/>
                    <a:gd name="T38" fmla="*/ 70 w 400"/>
                    <a:gd name="T39" fmla="*/ 193 h 400"/>
                    <a:gd name="T40" fmla="*/ 94 w 400"/>
                    <a:gd name="T41" fmla="*/ 170 h 400"/>
                    <a:gd name="T42" fmla="*/ 106 w 400"/>
                    <a:gd name="T43" fmla="*/ 165 h 400"/>
                    <a:gd name="T44" fmla="*/ 118 w 400"/>
                    <a:gd name="T45" fmla="*/ 170 h 400"/>
                    <a:gd name="T46" fmla="*/ 176 w 400"/>
                    <a:gd name="T47" fmla="*/ 229 h 400"/>
                    <a:gd name="T48" fmla="*/ 283 w 400"/>
                    <a:gd name="T49" fmla="*/ 123 h 400"/>
                    <a:gd name="T50" fmla="*/ 295 w 400"/>
                    <a:gd name="T51" fmla="*/ 118 h 400"/>
                    <a:gd name="T52" fmla="*/ 306 w 400"/>
                    <a:gd name="T53" fmla="*/ 123 h 400"/>
                    <a:gd name="T54" fmla="*/ 330 w 400"/>
                    <a:gd name="T55" fmla="*/ 146 h 400"/>
                    <a:gd name="T56" fmla="*/ 335 w 400"/>
                    <a:gd name="T57" fmla="*/ 158 h 400"/>
                    <a:gd name="T58" fmla="*/ 330 w 400"/>
                    <a:gd name="T59" fmla="*/ 170 h 400"/>
                    <a:gd name="T60" fmla="*/ 330 w 400"/>
                    <a:gd name="T61" fmla="*/ 170 h 400"/>
                    <a:gd name="T62" fmla="*/ 330 w 400"/>
                    <a:gd name="T63" fmla="*/ 170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00" h="400">
                      <a:moveTo>
                        <a:pt x="374" y="100"/>
                      </a:moveTo>
                      <a:cubicBezTo>
                        <a:pt x="356" y="69"/>
                        <a:pt x="331" y="45"/>
                        <a:pt x="301" y="27"/>
                      </a:cubicBezTo>
                      <a:cubicBezTo>
                        <a:pt x="270" y="9"/>
                        <a:pt x="237" y="0"/>
                        <a:pt x="200" y="0"/>
                      </a:cubicBezTo>
                      <a:cubicBezTo>
                        <a:pt x="164" y="0"/>
                        <a:pt x="130" y="9"/>
                        <a:pt x="100" y="27"/>
                      </a:cubicBezTo>
                      <a:cubicBezTo>
                        <a:pt x="69" y="45"/>
                        <a:pt x="45" y="69"/>
                        <a:pt x="27" y="100"/>
                      </a:cubicBezTo>
                      <a:cubicBezTo>
                        <a:pt x="9" y="130"/>
                        <a:pt x="0" y="164"/>
                        <a:pt x="0" y="200"/>
                      </a:cubicBezTo>
                      <a:cubicBezTo>
                        <a:pt x="0" y="237"/>
                        <a:pt x="9" y="270"/>
                        <a:pt x="27" y="301"/>
                      </a:cubicBezTo>
                      <a:cubicBezTo>
                        <a:pt x="45" y="331"/>
                        <a:pt x="69" y="356"/>
                        <a:pt x="100" y="374"/>
                      </a:cubicBezTo>
                      <a:cubicBezTo>
                        <a:pt x="130" y="391"/>
                        <a:pt x="164" y="400"/>
                        <a:pt x="200" y="400"/>
                      </a:cubicBezTo>
                      <a:cubicBezTo>
                        <a:pt x="237" y="400"/>
                        <a:pt x="270" y="391"/>
                        <a:pt x="301" y="374"/>
                      </a:cubicBezTo>
                      <a:cubicBezTo>
                        <a:pt x="331" y="356"/>
                        <a:pt x="356" y="331"/>
                        <a:pt x="374" y="301"/>
                      </a:cubicBezTo>
                      <a:cubicBezTo>
                        <a:pt x="392" y="270"/>
                        <a:pt x="400" y="237"/>
                        <a:pt x="400" y="200"/>
                      </a:cubicBezTo>
                      <a:cubicBezTo>
                        <a:pt x="400" y="164"/>
                        <a:pt x="392" y="130"/>
                        <a:pt x="374" y="100"/>
                      </a:cubicBezTo>
                      <a:close/>
                      <a:moveTo>
                        <a:pt x="330" y="170"/>
                      </a:moveTo>
                      <a:cubicBezTo>
                        <a:pt x="188" y="311"/>
                        <a:pt x="188" y="311"/>
                        <a:pt x="188" y="311"/>
                      </a:cubicBezTo>
                      <a:cubicBezTo>
                        <a:pt x="185" y="315"/>
                        <a:pt x="181" y="316"/>
                        <a:pt x="176" y="316"/>
                      </a:cubicBezTo>
                      <a:cubicBezTo>
                        <a:pt x="172" y="316"/>
                        <a:pt x="168" y="315"/>
                        <a:pt x="165" y="311"/>
                      </a:cubicBezTo>
                      <a:cubicBezTo>
                        <a:pt x="70" y="217"/>
                        <a:pt x="70" y="217"/>
                        <a:pt x="70" y="217"/>
                      </a:cubicBezTo>
                      <a:cubicBezTo>
                        <a:pt x="67" y="214"/>
                        <a:pt x="66" y="210"/>
                        <a:pt x="66" y="205"/>
                      </a:cubicBezTo>
                      <a:cubicBezTo>
                        <a:pt x="66" y="200"/>
                        <a:pt x="67" y="196"/>
                        <a:pt x="70" y="193"/>
                      </a:cubicBezTo>
                      <a:cubicBezTo>
                        <a:pt x="94" y="170"/>
                        <a:pt x="94" y="170"/>
                        <a:pt x="94" y="170"/>
                      </a:cubicBezTo>
                      <a:cubicBezTo>
                        <a:pt x="97" y="166"/>
                        <a:pt x="101" y="165"/>
                        <a:pt x="106" y="165"/>
                      </a:cubicBezTo>
                      <a:cubicBezTo>
                        <a:pt x="110" y="165"/>
                        <a:pt x="114" y="166"/>
                        <a:pt x="118" y="170"/>
                      </a:cubicBezTo>
                      <a:cubicBezTo>
                        <a:pt x="176" y="229"/>
                        <a:pt x="176" y="229"/>
                        <a:pt x="176" y="229"/>
                      </a:cubicBezTo>
                      <a:cubicBezTo>
                        <a:pt x="283" y="123"/>
                        <a:pt x="283" y="123"/>
                        <a:pt x="283" y="123"/>
                      </a:cubicBezTo>
                      <a:cubicBezTo>
                        <a:pt x="286" y="119"/>
                        <a:pt x="290" y="118"/>
                        <a:pt x="295" y="118"/>
                      </a:cubicBezTo>
                      <a:cubicBezTo>
                        <a:pt x="299" y="118"/>
                        <a:pt x="303" y="119"/>
                        <a:pt x="306" y="123"/>
                      </a:cubicBezTo>
                      <a:cubicBezTo>
                        <a:pt x="330" y="146"/>
                        <a:pt x="330" y="146"/>
                        <a:pt x="330" y="146"/>
                      </a:cubicBezTo>
                      <a:cubicBezTo>
                        <a:pt x="333" y="149"/>
                        <a:pt x="335" y="153"/>
                        <a:pt x="335" y="158"/>
                      </a:cubicBezTo>
                      <a:cubicBezTo>
                        <a:pt x="335" y="163"/>
                        <a:pt x="333" y="167"/>
                        <a:pt x="330" y="170"/>
                      </a:cubicBezTo>
                      <a:close/>
                      <a:moveTo>
                        <a:pt x="330" y="170"/>
                      </a:moveTo>
                      <a:cubicBezTo>
                        <a:pt x="330" y="170"/>
                        <a:pt x="330" y="170"/>
                        <a:pt x="330" y="17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5" name="ïṩ1íḑè">
                <a:extLst>
                  <a:ext uri="{FF2B5EF4-FFF2-40B4-BE49-F238E27FC236}">
                    <a16:creationId xmlns:a16="http://schemas.microsoft.com/office/drawing/2014/main" xmlns="" id="{2726CDE0-C43E-4DD9-8E6B-BA3CE7AD0CDA}"/>
                  </a:ext>
                </a:extLst>
              </p:cNvPr>
              <p:cNvGrpSpPr/>
              <p:nvPr/>
            </p:nvGrpSpPr>
            <p:grpSpPr>
              <a:xfrm>
                <a:off x="8806076" y="1590780"/>
                <a:ext cx="2108063" cy="944997"/>
                <a:chOff x="6841553" y="2603672"/>
                <a:chExt cx="2108063" cy="944997"/>
              </a:xfrm>
            </p:grpSpPr>
            <p:sp>
              <p:nvSpPr>
                <p:cNvPr id="26" name="ï$1îďé">
                  <a:extLst>
                    <a:ext uri="{FF2B5EF4-FFF2-40B4-BE49-F238E27FC236}">
                      <a16:creationId xmlns:a16="http://schemas.microsoft.com/office/drawing/2014/main" xmlns="" id="{39340196-E1AA-4B49-976A-BF366BB2B662}"/>
                    </a:ext>
                  </a:extLst>
                </p:cNvPr>
                <p:cNvSpPr/>
                <p:nvPr/>
              </p:nvSpPr>
              <p:spPr bwMode="auto">
                <a:xfrm>
                  <a:off x="6841553" y="2991270"/>
                  <a:ext cx="2108063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27" name="íşļïḍè">
                  <a:extLst>
                    <a:ext uri="{FF2B5EF4-FFF2-40B4-BE49-F238E27FC236}">
                      <a16:creationId xmlns:a16="http://schemas.microsoft.com/office/drawing/2014/main" xmlns="" id="{4D5C24C6-4DD0-4193-AD42-019C1134797B}"/>
                    </a:ext>
                  </a:extLst>
                </p:cNvPr>
                <p:cNvSpPr txBox="1"/>
                <p:nvPr/>
              </p:nvSpPr>
              <p:spPr bwMode="auto">
                <a:xfrm>
                  <a:off x="6841553" y="2603672"/>
                  <a:ext cx="2108063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</p:grpSp>
        <p:grpSp>
          <p:nvGrpSpPr>
            <p:cNvPr id="8" name="îṡļíďê">
              <a:extLst>
                <a:ext uri="{FF2B5EF4-FFF2-40B4-BE49-F238E27FC236}">
                  <a16:creationId xmlns:a16="http://schemas.microsoft.com/office/drawing/2014/main" xmlns="" id="{D7490ACC-D164-4219-9706-4A16D70F261D}"/>
                </a:ext>
              </a:extLst>
            </p:cNvPr>
            <p:cNvGrpSpPr/>
            <p:nvPr/>
          </p:nvGrpSpPr>
          <p:grpSpPr>
            <a:xfrm>
              <a:off x="673100" y="4206356"/>
              <a:ext cx="4712734" cy="1050002"/>
              <a:chOff x="3320727" y="3723890"/>
              <a:chExt cx="4712734" cy="1050002"/>
            </a:xfrm>
          </p:grpSpPr>
          <p:grpSp>
            <p:nvGrpSpPr>
              <p:cNvPr id="17" name="íŝḷíḍê">
                <a:extLst>
                  <a:ext uri="{FF2B5EF4-FFF2-40B4-BE49-F238E27FC236}">
                    <a16:creationId xmlns:a16="http://schemas.microsoft.com/office/drawing/2014/main" xmlns="" id="{F1C82301-316F-4062-A601-D80996B11249}"/>
                  </a:ext>
                </a:extLst>
              </p:cNvPr>
              <p:cNvGrpSpPr/>
              <p:nvPr/>
            </p:nvGrpSpPr>
            <p:grpSpPr>
              <a:xfrm>
                <a:off x="3320727" y="3723890"/>
                <a:ext cx="2604671" cy="1050002"/>
                <a:chOff x="3320727" y="3753036"/>
                <a:chExt cx="2604671" cy="1050002"/>
              </a:xfrm>
            </p:grpSpPr>
            <p:sp>
              <p:nvSpPr>
                <p:cNvPr id="21" name="íSḻiḑe">
                  <a:extLst>
                    <a:ext uri="{FF2B5EF4-FFF2-40B4-BE49-F238E27FC236}">
                      <a16:creationId xmlns:a16="http://schemas.microsoft.com/office/drawing/2014/main" xmlns="" id="{57A510B7-5C85-449F-BC74-6EF877F73278}"/>
                    </a:ext>
                  </a:extLst>
                </p:cNvPr>
                <p:cNvSpPr/>
                <p:nvPr/>
              </p:nvSpPr>
              <p:spPr>
                <a:xfrm>
                  <a:off x="4167017" y="3866215"/>
                  <a:ext cx="1758381" cy="823643"/>
                </a:xfrm>
                <a:prstGeom prst="homePlate">
                  <a:avLst>
                    <a:gd name="adj" fmla="val 40279"/>
                  </a:avLst>
                </a:prstGeom>
                <a:solidFill>
                  <a:schemeClr val="bg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sz="2000" b="1" dirty="0">
                      <a:solidFill>
                        <a:schemeClr val="tx1"/>
                      </a:solidFill>
                    </a:rPr>
                    <a:t>Keyword</a:t>
                  </a:r>
                </a:p>
              </p:txBody>
            </p:sp>
            <p:sp>
              <p:nvSpPr>
                <p:cNvPr id="22" name="ïSḻiḓè">
                  <a:extLst>
                    <a:ext uri="{FF2B5EF4-FFF2-40B4-BE49-F238E27FC236}">
                      <a16:creationId xmlns:a16="http://schemas.microsoft.com/office/drawing/2014/main" xmlns="" id="{5EED6CD3-CC6A-427D-9DB6-1D1878CB10E8}"/>
                    </a:ext>
                  </a:extLst>
                </p:cNvPr>
                <p:cNvSpPr/>
                <p:nvPr/>
              </p:nvSpPr>
              <p:spPr>
                <a:xfrm>
                  <a:off x="3320727" y="3753036"/>
                  <a:ext cx="1050001" cy="105000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3" name="iŝlíḑè">
                  <a:extLst>
                    <a:ext uri="{FF2B5EF4-FFF2-40B4-BE49-F238E27FC236}">
                      <a16:creationId xmlns:a16="http://schemas.microsoft.com/office/drawing/2014/main" xmlns="" id="{B0203856-DFB6-4EA0-86D2-5DBBE740A742}"/>
                    </a:ext>
                  </a:extLst>
                </p:cNvPr>
                <p:cNvSpPr/>
                <p:nvPr/>
              </p:nvSpPr>
              <p:spPr bwMode="auto">
                <a:xfrm>
                  <a:off x="3575153" y="3998124"/>
                  <a:ext cx="545571" cy="544559"/>
                </a:xfrm>
                <a:custGeom>
                  <a:avLst/>
                  <a:gdLst>
                    <a:gd name="T0" fmla="*/ 164 w 204"/>
                    <a:gd name="T1" fmla="*/ 0 h 204"/>
                    <a:gd name="T2" fmla="*/ 39 w 204"/>
                    <a:gd name="T3" fmla="*/ 0 h 204"/>
                    <a:gd name="T4" fmla="*/ 0 w 204"/>
                    <a:gd name="T5" fmla="*/ 39 h 204"/>
                    <a:gd name="T6" fmla="*/ 0 w 204"/>
                    <a:gd name="T7" fmla="*/ 81 h 204"/>
                    <a:gd name="T8" fmla="*/ 0 w 204"/>
                    <a:gd name="T9" fmla="*/ 164 h 204"/>
                    <a:gd name="T10" fmla="*/ 39 w 204"/>
                    <a:gd name="T11" fmla="*/ 204 h 204"/>
                    <a:gd name="T12" fmla="*/ 164 w 204"/>
                    <a:gd name="T13" fmla="*/ 204 h 204"/>
                    <a:gd name="T14" fmla="*/ 204 w 204"/>
                    <a:gd name="T15" fmla="*/ 164 h 204"/>
                    <a:gd name="T16" fmla="*/ 204 w 204"/>
                    <a:gd name="T17" fmla="*/ 81 h 204"/>
                    <a:gd name="T18" fmla="*/ 204 w 204"/>
                    <a:gd name="T19" fmla="*/ 39 h 204"/>
                    <a:gd name="T20" fmla="*/ 164 w 204"/>
                    <a:gd name="T21" fmla="*/ 0 h 204"/>
                    <a:gd name="T22" fmla="*/ 176 w 204"/>
                    <a:gd name="T23" fmla="*/ 23 h 204"/>
                    <a:gd name="T24" fmla="*/ 180 w 204"/>
                    <a:gd name="T25" fmla="*/ 23 h 204"/>
                    <a:gd name="T26" fmla="*/ 180 w 204"/>
                    <a:gd name="T27" fmla="*/ 28 h 204"/>
                    <a:gd name="T28" fmla="*/ 180 w 204"/>
                    <a:gd name="T29" fmla="*/ 58 h 204"/>
                    <a:gd name="T30" fmla="*/ 146 w 204"/>
                    <a:gd name="T31" fmla="*/ 58 h 204"/>
                    <a:gd name="T32" fmla="*/ 146 w 204"/>
                    <a:gd name="T33" fmla="*/ 24 h 204"/>
                    <a:gd name="T34" fmla="*/ 176 w 204"/>
                    <a:gd name="T35" fmla="*/ 23 h 204"/>
                    <a:gd name="T36" fmla="*/ 73 w 204"/>
                    <a:gd name="T37" fmla="*/ 81 h 204"/>
                    <a:gd name="T38" fmla="*/ 102 w 204"/>
                    <a:gd name="T39" fmla="*/ 66 h 204"/>
                    <a:gd name="T40" fmla="*/ 131 w 204"/>
                    <a:gd name="T41" fmla="*/ 81 h 204"/>
                    <a:gd name="T42" fmla="*/ 138 w 204"/>
                    <a:gd name="T43" fmla="*/ 102 h 204"/>
                    <a:gd name="T44" fmla="*/ 102 w 204"/>
                    <a:gd name="T45" fmla="*/ 138 h 204"/>
                    <a:gd name="T46" fmla="*/ 66 w 204"/>
                    <a:gd name="T47" fmla="*/ 102 h 204"/>
                    <a:gd name="T48" fmla="*/ 73 w 204"/>
                    <a:gd name="T49" fmla="*/ 81 h 204"/>
                    <a:gd name="T50" fmla="*/ 184 w 204"/>
                    <a:gd name="T51" fmla="*/ 164 h 204"/>
                    <a:gd name="T52" fmla="*/ 164 w 204"/>
                    <a:gd name="T53" fmla="*/ 184 h 204"/>
                    <a:gd name="T54" fmla="*/ 39 w 204"/>
                    <a:gd name="T55" fmla="*/ 184 h 204"/>
                    <a:gd name="T56" fmla="*/ 20 w 204"/>
                    <a:gd name="T57" fmla="*/ 164 h 204"/>
                    <a:gd name="T58" fmla="*/ 20 w 204"/>
                    <a:gd name="T59" fmla="*/ 81 h 204"/>
                    <a:gd name="T60" fmla="*/ 50 w 204"/>
                    <a:gd name="T61" fmla="*/ 81 h 204"/>
                    <a:gd name="T62" fmla="*/ 46 w 204"/>
                    <a:gd name="T63" fmla="*/ 102 h 204"/>
                    <a:gd name="T64" fmla="*/ 102 w 204"/>
                    <a:gd name="T65" fmla="*/ 158 h 204"/>
                    <a:gd name="T66" fmla="*/ 157 w 204"/>
                    <a:gd name="T67" fmla="*/ 102 h 204"/>
                    <a:gd name="T68" fmla="*/ 153 w 204"/>
                    <a:gd name="T69" fmla="*/ 81 h 204"/>
                    <a:gd name="T70" fmla="*/ 184 w 204"/>
                    <a:gd name="T71" fmla="*/ 81 h 204"/>
                    <a:gd name="T72" fmla="*/ 184 w 204"/>
                    <a:gd name="T73" fmla="*/ 164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04" h="204">
                      <a:moveTo>
                        <a:pt x="164" y="0"/>
                      </a:move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17" y="0"/>
                        <a:pt x="0" y="18"/>
                        <a:pt x="0" y="39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0" y="164"/>
                        <a:pt x="0" y="164"/>
                        <a:pt x="0" y="164"/>
                      </a:cubicBezTo>
                      <a:cubicBezTo>
                        <a:pt x="0" y="186"/>
                        <a:pt x="17" y="204"/>
                        <a:pt x="39" y="204"/>
                      </a:cubicBezTo>
                      <a:cubicBezTo>
                        <a:pt x="164" y="204"/>
                        <a:pt x="164" y="204"/>
                        <a:pt x="164" y="204"/>
                      </a:cubicBezTo>
                      <a:cubicBezTo>
                        <a:pt x="186" y="204"/>
                        <a:pt x="204" y="186"/>
                        <a:pt x="204" y="164"/>
                      </a:cubicBezTo>
                      <a:cubicBezTo>
                        <a:pt x="204" y="81"/>
                        <a:pt x="204" y="81"/>
                        <a:pt x="204" y="81"/>
                      </a:cubicBezTo>
                      <a:cubicBezTo>
                        <a:pt x="204" y="39"/>
                        <a:pt x="204" y="39"/>
                        <a:pt x="204" y="39"/>
                      </a:cubicBezTo>
                      <a:cubicBezTo>
                        <a:pt x="204" y="18"/>
                        <a:pt x="186" y="0"/>
                        <a:pt x="164" y="0"/>
                      </a:cubicBezTo>
                      <a:close/>
                      <a:moveTo>
                        <a:pt x="176" y="23"/>
                      </a:moveTo>
                      <a:cubicBezTo>
                        <a:pt x="180" y="23"/>
                        <a:pt x="180" y="23"/>
                        <a:pt x="180" y="23"/>
                      </a:cubicBezTo>
                      <a:cubicBezTo>
                        <a:pt x="180" y="28"/>
                        <a:pt x="180" y="28"/>
                        <a:pt x="180" y="28"/>
                      </a:cubicBezTo>
                      <a:cubicBezTo>
                        <a:pt x="180" y="58"/>
                        <a:pt x="180" y="58"/>
                        <a:pt x="180" y="58"/>
                      </a:cubicBezTo>
                      <a:cubicBezTo>
                        <a:pt x="146" y="58"/>
                        <a:pt x="146" y="58"/>
                        <a:pt x="146" y="58"/>
                      </a:cubicBezTo>
                      <a:cubicBezTo>
                        <a:pt x="146" y="24"/>
                        <a:pt x="146" y="24"/>
                        <a:pt x="146" y="24"/>
                      </a:cubicBezTo>
                      <a:lnTo>
                        <a:pt x="176" y="23"/>
                      </a:lnTo>
                      <a:close/>
                      <a:moveTo>
                        <a:pt x="73" y="81"/>
                      </a:moveTo>
                      <a:cubicBezTo>
                        <a:pt x="79" y="72"/>
                        <a:pt x="90" y="66"/>
                        <a:pt x="102" y="66"/>
                      </a:cubicBezTo>
                      <a:cubicBezTo>
                        <a:pt x="114" y="66"/>
                        <a:pt x="124" y="72"/>
                        <a:pt x="131" y="81"/>
                      </a:cubicBezTo>
                      <a:cubicBezTo>
                        <a:pt x="135" y="87"/>
                        <a:pt x="138" y="94"/>
                        <a:pt x="138" y="102"/>
                      </a:cubicBezTo>
                      <a:cubicBezTo>
                        <a:pt x="138" y="122"/>
                        <a:pt x="121" y="138"/>
                        <a:pt x="102" y="138"/>
                      </a:cubicBezTo>
                      <a:cubicBezTo>
                        <a:pt x="82" y="138"/>
                        <a:pt x="66" y="122"/>
                        <a:pt x="66" y="102"/>
                      </a:cubicBezTo>
                      <a:cubicBezTo>
                        <a:pt x="66" y="94"/>
                        <a:pt x="68" y="87"/>
                        <a:pt x="73" y="81"/>
                      </a:cubicBezTo>
                      <a:close/>
                      <a:moveTo>
                        <a:pt x="184" y="164"/>
                      </a:moveTo>
                      <a:cubicBezTo>
                        <a:pt x="184" y="175"/>
                        <a:pt x="175" y="184"/>
                        <a:pt x="164" y="184"/>
                      </a:cubicBezTo>
                      <a:cubicBezTo>
                        <a:pt x="39" y="184"/>
                        <a:pt x="39" y="184"/>
                        <a:pt x="39" y="184"/>
                      </a:cubicBezTo>
                      <a:cubicBezTo>
                        <a:pt x="28" y="184"/>
                        <a:pt x="20" y="175"/>
                        <a:pt x="20" y="164"/>
                      </a:cubicBezTo>
                      <a:cubicBezTo>
                        <a:pt x="20" y="81"/>
                        <a:pt x="20" y="81"/>
                        <a:pt x="20" y="81"/>
                      </a:cubicBezTo>
                      <a:cubicBezTo>
                        <a:pt x="50" y="81"/>
                        <a:pt x="50" y="81"/>
                        <a:pt x="50" y="81"/>
                      </a:cubicBezTo>
                      <a:cubicBezTo>
                        <a:pt x="47" y="87"/>
                        <a:pt x="46" y="95"/>
                        <a:pt x="46" y="102"/>
                      </a:cubicBezTo>
                      <a:cubicBezTo>
                        <a:pt x="46" y="133"/>
                        <a:pt x="71" y="158"/>
                        <a:pt x="102" y="158"/>
                      </a:cubicBezTo>
                      <a:cubicBezTo>
                        <a:pt x="132" y="158"/>
                        <a:pt x="157" y="133"/>
                        <a:pt x="157" y="102"/>
                      </a:cubicBezTo>
                      <a:cubicBezTo>
                        <a:pt x="157" y="95"/>
                        <a:pt x="156" y="87"/>
                        <a:pt x="153" y="81"/>
                      </a:cubicBezTo>
                      <a:cubicBezTo>
                        <a:pt x="184" y="81"/>
                        <a:pt x="184" y="81"/>
                        <a:pt x="184" y="81"/>
                      </a:cubicBezTo>
                      <a:lnTo>
                        <a:pt x="184" y="16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8" name="işḷïďê">
                <a:extLst>
                  <a:ext uri="{FF2B5EF4-FFF2-40B4-BE49-F238E27FC236}">
                    <a16:creationId xmlns:a16="http://schemas.microsoft.com/office/drawing/2014/main" xmlns="" id="{477D684D-0C47-4288-B701-C436FCA70CE8}"/>
                  </a:ext>
                </a:extLst>
              </p:cNvPr>
              <p:cNvGrpSpPr/>
              <p:nvPr/>
            </p:nvGrpSpPr>
            <p:grpSpPr>
              <a:xfrm>
                <a:off x="5925398" y="3776393"/>
                <a:ext cx="2108063" cy="944997"/>
                <a:chOff x="3900574" y="4769219"/>
                <a:chExt cx="2108063" cy="944997"/>
              </a:xfrm>
            </p:grpSpPr>
            <p:sp>
              <p:nvSpPr>
                <p:cNvPr id="19" name="iSḷîḍe">
                  <a:extLst>
                    <a:ext uri="{FF2B5EF4-FFF2-40B4-BE49-F238E27FC236}">
                      <a16:creationId xmlns:a16="http://schemas.microsoft.com/office/drawing/2014/main" xmlns="" id="{39340196-E1AA-4B49-976A-BF366BB2B662}"/>
                    </a:ext>
                  </a:extLst>
                </p:cNvPr>
                <p:cNvSpPr/>
                <p:nvPr/>
              </p:nvSpPr>
              <p:spPr bwMode="auto">
                <a:xfrm>
                  <a:off x="3900574" y="5156817"/>
                  <a:ext cx="2108063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20" name="îṡľîḑê">
                  <a:extLst>
                    <a:ext uri="{FF2B5EF4-FFF2-40B4-BE49-F238E27FC236}">
                      <a16:creationId xmlns:a16="http://schemas.microsoft.com/office/drawing/2014/main" xmlns="" id="{4D5C24C6-4DD0-4193-AD42-019C1134797B}"/>
                    </a:ext>
                  </a:extLst>
                </p:cNvPr>
                <p:cNvSpPr txBox="1"/>
                <p:nvPr/>
              </p:nvSpPr>
              <p:spPr bwMode="auto">
                <a:xfrm>
                  <a:off x="3900574" y="4769219"/>
                  <a:ext cx="2108063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</p:grpSp>
        <p:grpSp>
          <p:nvGrpSpPr>
            <p:cNvPr id="9" name="íṥ1ïḑe">
              <a:extLst>
                <a:ext uri="{FF2B5EF4-FFF2-40B4-BE49-F238E27FC236}">
                  <a16:creationId xmlns:a16="http://schemas.microsoft.com/office/drawing/2014/main" xmlns="" id="{82761733-8AEB-42CD-B4F6-7DF92D553112}"/>
                </a:ext>
              </a:extLst>
            </p:cNvPr>
            <p:cNvGrpSpPr/>
            <p:nvPr/>
          </p:nvGrpSpPr>
          <p:grpSpPr>
            <a:xfrm>
              <a:off x="6806166" y="4206356"/>
              <a:ext cx="4712734" cy="1050002"/>
              <a:chOff x="7251406" y="3723890"/>
              <a:chExt cx="4712734" cy="1050002"/>
            </a:xfrm>
          </p:grpSpPr>
          <p:grpSp>
            <p:nvGrpSpPr>
              <p:cNvPr id="10" name="işḻîďê">
                <a:extLst>
                  <a:ext uri="{FF2B5EF4-FFF2-40B4-BE49-F238E27FC236}">
                    <a16:creationId xmlns:a16="http://schemas.microsoft.com/office/drawing/2014/main" xmlns="" id="{06D7D62C-1458-43A2-B2E8-DA202F800738}"/>
                  </a:ext>
                </a:extLst>
              </p:cNvPr>
              <p:cNvGrpSpPr/>
              <p:nvPr/>
            </p:nvGrpSpPr>
            <p:grpSpPr>
              <a:xfrm>
                <a:off x="7251406" y="3723890"/>
                <a:ext cx="2604671" cy="1050002"/>
                <a:chOff x="7251406" y="3753036"/>
                <a:chExt cx="2604671" cy="1050002"/>
              </a:xfrm>
            </p:grpSpPr>
            <p:sp>
              <p:nvSpPr>
                <p:cNvPr id="14" name="iŝľíďé">
                  <a:extLst>
                    <a:ext uri="{FF2B5EF4-FFF2-40B4-BE49-F238E27FC236}">
                      <a16:creationId xmlns:a16="http://schemas.microsoft.com/office/drawing/2014/main" xmlns="" id="{7A7A74DF-BB5A-45F4-981F-107E6771CAD7}"/>
                    </a:ext>
                  </a:extLst>
                </p:cNvPr>
                <p:cNvSpPr/>
                <p:nvPr/>
              </p:nvSpPr>
              <p:spPr>
                <a:xfrm>
                  <a:off x="8097696" y="3866215"/>
                  <a:ext cx="1758381" cy="823643"/>
                </a:xfrm>
                <a:prstGeom prst="homePlate">
                  <a:avLst>
                    <a:gd name="adj" fmla="val 40279"/>
                  </a:avLst>
                </a:prstGeom>
                <a:solidFill>
                  <a:schemeClr val="bg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>
                    <a:spcBef>
                      <a:spcPct val="0"/>
                    </a:spcBef>
                  </a:pPr>
                  <a:r>
                    <a:rPr lang="en-US" altLang="zh-CN" sz="2000" b="1" dirty="0">
                      <a:solidFill>
                        <a:schemeClr val="tx1"/>
                      </a:solidFill>
                    </a:rPr>
                    <a:t>Keyword</a:t>
                  </a:r>
                </a:p>
              </p:txBody>
            </p:sp>
            <p:sp>
              <p:nvSpPr>
                <p:cNvPr id="15" name="iṥľíḓe">
                  <a:extLst>
                    <a:ext uri="{FF2B5EF4-FFF2-40B4-BE49-F238E27FC236}">
                      <a16:creationId xmlns:a16="http://schemas.microsoft.com/office/drawing/2014/main" xmlns="" id="{900B5874-0F09-48EF-B7BB-6AD38E3BC27B}"/>
                    </a:ext>
                  </a:extLst>
                </p:cNvPr>
                <p:cNvSpPr/>
                <p:nvPr/>
              </p:nvSpPr>
              <p:spPr>
                <a:xfrm>
                  <a:off x="7251406" y="3753036"/>
                  <a:ext cx="1050001" cy="1050002"/>
                </a:xfrm>
                <a:prstGeom prst="ellipse">
                  <a:avLst/>
                </a:pr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" name="íṣľïḑè">
                  <a:extLst>
                    <a:ext uri="{FF2B5EF4-FFF2-40B4-BE49-F238E27FC236}">
                      <a16:creationId xmlns:a16="http://schemas.microsoft.com/office/drawing/2014/main" xmlns="" id="{DB1BC8D4-90B2-47B1-9DC5-CCFFBB375728}"/>
                    </a:ext>
                  </a:extLst>
                </p:cNvPr>
                <p:cNvSpPr/>
                <p:nvPr/>
              </p:nvSpPr>
              <p:spPr bwMode="auto">
                <a:xfrm>
                  <a:off x="7489114" y="3960759"/>
                  <a:ext cx="574585" cy="634556"/>
                </a:xfrm>
                <a:custGeom>
                  <a:avLst/>
                  <a:gdLst>
                    <a:gd name="T0" fmla="*/ 2284 w 2388"/>
                    <a:gd name="T1" fmla="*/ 245 h 2641"/>
                    <a:gd name="T2" fmla="*/ 2230 w 2388"/>
                    <a:gd name="T3" fmla="*/ 190 h 2641"/>
                    <a:gd name="T4" fmla="*/ 1206 w 2388"/>
                    <a:gd name="T5" fmla="*/ 1 h 2641"/>
                    <a:gd name="T6" fmla="*/ 1182 w 2388"/>
                    <a:gd name="T7" fmla="*/ 1 h 2641"/>
                    <a:gd name="T8" fmla="*/ 159 w 2388"/>
                    <a:gd name="T9" fmla="*/ 190 h 2641"/>
                    <a:gd name="T10" fmla="*/ 105 w 2388"/>
                    <a:gd name="T11" fmla="*/ 245 h 2641"/>
                    <a:gd name="T12" fmla="*/ 202 w 2388"/>
                    <a:gd name="T13" fmla="*/ 1554 h 2641"/>
                    <a:gd name="T14" fmla="*/ 1159 w 2388"/>
                    <a:gd name="T15" fmla="*/ 2630 h 2641"/>
                    <a:gd name="T16" fmla="*/ 1194 w 2388"/>
                    <a:gd name="T17" fmla="*/ 2641 h 2641"/>
                    <a:gd name="T18" fmla="*/ 1230 w 2388"/>
                    <a:gd name="T19" fmla="*/ 2630 h 2641"/>
                    <a:gd name="T20" fmla="*/ 2187 w 2388"/>
                    <a:gd name="T21" fmla="*/ 1554 h 2641"/>
                    <a:gd name="T22" fmla="*/ 2284 w 2388"/>
                    <a:gd name="T23" fmla="*/ 245 h 2641"/>
                    <a:gd name="T24" fmla="*/ 1194 w 2388"/>
                    <a:gd name="T25" fmla="*/ 1299 h 2641"/>
                    <a:gd name="T26" fmla="*/ 344 w 2388"/>
                    <a:gd name="T27" fmla="*/ 1299 h 2641"/>
                    <a:gd name="T28" fmla="*/ 313 w 2388"/>
                    <a:gd name="T29" fmla="*/ 400 h 2641"/>
                    <a:gd name="T30" fmla="*/ 1194 w 2388"/>
                    <a:gd name="T31" fmla="*/ 241 h 2641"/>
                    <a:gd name="T32" fmla="*/ 1194 w 2388"/>
                    <a:gd name="T33" fmla="*/ 1299 h 2641"/>
                    <a:gd name="T34" fmla="*/ 1994 w 2388"/>
                    <a:gd name="T35" fmla="*/ 1478 h 2641"/>
                    <a:gd name="T36" fmla="*/ 1194 w 2388"/>
                    <a:gd name="T37" fmla="*/ 2357 h 2641"/>
                    <a:gd name="T38" fmla="*/ 1194 w 2388"/>
                    <a:gd name="T39" fmla="*/ 1299 h 2641"/>
                    <a:gd name="T40" fmla="*/ 2045 w 2388"/>
                    <a:gd name="T41" fmla="*/ 1299 h 2641"/>
                    <a:gd name="T42" fmla="*/ 1994 w 2388"/>
                    <a:gd name="T43" fmla="*/ 1478 h 2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8" h="2641">
                      <a:moveTo>
                        <a:pt x="2284" y="245"/>
                      </a:moveTo>
                      <a:cubicBezTo>
                        <a:pt x="2279" y="217"/>
                        <a:pt x="2258" y="195"/>
                        <a:pt x="2230" y="190"/>
                      </a:cubicBezTo>
                      <a:lnTo>
                        <a:pt x="1206" y="1"/>
                      </a:lnTo>
                      <a:cubicBezTo>
                        <a:pt x="1198" y="0"/>
                        <a:pt x="1190" y="0"/>
                        <a:pt x="1182" y="1"/>
                      </a:cubicBezTo>
                      <a:lnTo>
                        <a:pt x="159" y="190"/>
                      </a:lnTo>
                      <a:cubicBezTo>
                        <a:pt x="131" y="195"/>
                        <a:pt x="109" y="217"/>
                        <a:pt x="105" y="245"/>
                      </a:cubicBezTo>
                      <a:cubicBezTo>
                        <a:pt x="100" y="274"/>
                        <a:pt x="0" y="960"/>
                        <a:pt x="202" y="1554"/>
                      </a:cubicBezTo>
                      <a:cubicBezTo>
                        <a:pt x="405" y="2155"/>
                        <a:pt x="1128" y="2611"/>
                        <a:pt x="1159" y="2630"/>
                      </a:cubicBezTo>
                      <a:cubicBezTo>
                        <a:pt x="1170" y="2637"/>
                        <a:pt x="1182" y="2641"/>
                        <a:pt x="1194" y="2641"/>
                      </a:cubicBezTo>
                      <a:cubicBezTo>
                        <a:pt x="1206" y="2641"/>
                        <a:pt x="1219" y="2637"/>
                        <a:pt x="1230" y="2630"/>
                      </a:cubicBezTo>
                      <a:cubicBezTo>
                        <a:pt x="1260" y="2611"/>
                        <a:pt x="1983" y="2155"/>
                        <a:pt x="2187" y="1554"/>
                      </a:cubicBezTo>
                      <a:cubicBezTo>
                        <a:pt x="2388" y="960"/>
                        <a:pt x="2288" y="274"/>
                        <a:pt x="2284" y="245"/>
                      </a:cubicBezTo>
                      <a:close/>
                      <a:moveTo>
                        <a:pt x="1194" y="1299"/>
                      </a:moveTo>
                      <a:lnTo>
                        <a:pt x="344" y="1299"/>
                      </a:lnTo>
                      <a:cubicBezTo>
                        <a:pt x="243" y="854"/>
                        <a:pt x="313" y="400"/>
                        <a:pt x="313" y="400"/>
                      </a:cubicBezTo>
                      <a:lnTo>
                        <a:pt x="1194" y="241"/>
                      </a:lnTo>
                      <a:lnTo>
                        <a:pt x="1194" y="1299"/>
                      </a:lnTo>
                      <a:close/>
                      <a:moveTo>
                        <a:pt x="1994" y="1478"/>
                      </a:moveTo>
                      <a:cubicBezTo>
                        <a:pt x="1824" y="1972"/>
                        <a:pt x="1194" y="2357"/>
                        <a:pt x="1194" y="2357"/>
                      </a:cubicBezTo>
                      <a:lnTo>
                        <a:pt x="1194" y="1299"/>
                      </a:lnTo>
                      <a:lnTo>
                        <a:pt x="2045" y="1299"/>
                      </a:lnTo>
                      <a:cubicBezTo>
                        <a:pt x="2031" y="1359"/>
                        <a:pt x="2015" y="1420"/>
                        <a:pt x="1994" y="147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grpSp>
            <p:nvGrpSpPr>
              <p:cNvPr id="11" name="ïṥlïdé">
                <a:extLst>
                  <a:ext uri="{FF2B5EF4-FFF2-40B4-BE49-F238E27FC236}">
                    <a16:creationId xmlns:a16="http://schemas.microsoft.com/office/drawing/2014/main" xmlns="" id="{CDCC59A2-19B1-444F-9C9E-5F85005C6BC4}"/>
                  </a:ext>
                </a:extLst>
              </p:cNvPr>
              <p:cNvGrpSpPr/>
              <p:nvPr/>
            </p:nvGrpSpPr>
            <p:grpSpPr>
              <a:xfrm>
                <a:off x="9856077" y="3776393"/>
                <a:ext cx="2108063" cy="944997"/>
                <a:chOff x="7857937" y="4778654"/>
                <a:chExt cx="2108063" cy="944997"/>
              </a:xfrm>
            </p:grpSpPr>
            <p:sp>
              <p:nvSpPr>
                <p:cNvPr id="12" name="íSľíḓè">
                  <a:extLst>
                    <a:ext uri="{FF2B5EF4-FFF2-40B4-BE49-F238E27FC236}">
                      <a16:creationId xmlns:a16="http://schemas.microsoft.com/office/drawing/2014/main" xmlns="" id="{39340196-E1AA-4B49-976A-BF366BB2B662}"/>
                    </a:ext>
                  </a:extLst>
                </p:cNvPr>
                <p:cNvSpPr/>
                <p:nvPr/>
              </p:nvSpPr>
              <p:spPr bwMode="auto">
                <a:xfrm>
                  <a:off x="7857937" y="5166252"/>
                  <a:ext cx="2108063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13" name="îŝḷîḍe">
                  <a:extLst>
                    <a:ext uri="{FF2B5EF4-FFF2-40B4-BE49-F238E27FC236}">
                      <a16:creationId xmlns:a16="http://schemas.microsoft.com/office/drawing/2014/main" xmlns="" id="{4D5C24C6-4DD0-4193-AD42-019C1134797B}"/>
                    </a:ext>
                  </a:extLst>
                </p:cNvPr>
                <p:cNvSpPr txBox="1"/>
                <p:nvPr/>
              </p:nvSpPr>
              <p:spPr bwMode="auto">
                <a:xfrm>
                  <a:off x="7857937" y="4778654"/>
                  <a:ext cx="2108063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23524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FD7CFC3-BF9B-406C-935D-91729AFEC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DE7268E7-06FC-4914-BBE3-D73D89052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D85D1B71-3F5F-4002-8070-529F96A4B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0641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8E14F4F8-7FB4-4B5E-9A3E-165A7DCF4FC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3950"/>
            <a:ext cx="10850563" cy="5022850"/>
            <a:chOff x="669925" y="1123950"/>
            <a:chExt cx="10850563" cy="5022850"/>
          </a:xfrm>
        </p:grpSpPr>
        <p:sp>
          <p:nvSpPr>
            <p:cNvPr id="6" name="iṡľiḍè">
              <a:extLst>
                <a:ext uri="{FF2B5EF4-FFF2-40B4-BE49-F238E27FC236}">
                  <a16:creationId xmlns:a16="http://schemas.microsoft.com/office/drawing/2014/main" xmlns="" id="{D889EFD0-5690-407A-92A6-06B3C9C99F4B}"/>
                </a:ext>
              </a:extLst>
            </p:cNvPr>
            <p:cNvSpPr/>
            <p:nvPr/>
          </p:nvSpPr>
          <p:spPr>
            <a:xfrm>
              <a:off x="7648575" y="1123950"/>
              <a:ext cx="3871913" cy="5019675"/>
            </a:xfrm>
            <a:prstGeom prst="rect">
              <a:avLst/>
            </a:prstGeom>
            <a:blipFill>
              <a:blip r:embed="rId3"/>
              <a:stretch>
                <a:fillRect l="-47770" r="-47458"/>
              </a:stretch>
            </a:blipFill>
            <a:ln w="381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íṣlíde">
              <a:extLst>
                <a:ext uri="{FF2B5EF4-FFF2-40B4-BE49-F238E27FC236}">
                  <a16:creationId xmlns:a16="http://schemas.microsoft.com/office/drawing/2014/main" xmlns="" id="{7DC0935A-AC7C-4774-8425-85A65F623BFD}"/>
                </a:ext>
              </a:extLst>
            </p:cNvPr>
            <p:cNvSpPr/>
            <p:nvPr/>
          </p:nvSpPr>
          <p:spPr>
            <a:xfrm>
              <a:off x="6209537" y="2843228"/>
              <a:ext cx="3666093" cy="1590644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işḻîḑe">
              <a:extLst>
                <a:ext uri="{FF2B5EF4-FFF2-40B4-BE49-F238E27FC236}">
                  <a16:creationId xmlns:a16="http://schemas.microsoft.com/office/drawing/2014/main" xmlns="" id="{E390DD86-BEA6-4C6B-9AA8-9A96F068894A}"/>
                </a:ext>
              </a:extLst>
            </p:cNvPr>
            <p:cNvSpPr/>
            <p:nvPr/>
          </p:nvSpPr>
          <p:spPr>
            <a:xfrm>
              <a:off x="6819014" y="1130300"/>
              <a:ext cx="3666093" cy="1590644"/>
            </a:xfrm>
            <a:prstGeom prst="parallelogram">
              <a:avLst>
                <a:gd name="adj" fmla="val 5241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ïšľíḋe">
              <a:extLst>
                <a:ext uri="{FF2B5EF4-FFF2-40B4-BE49-F238E27FC236}">
                  <a16:creationId xmlns:a16="http://schemas.microsoft.com/office/drawing/2014/main" xmlns="" id="{C0896E04-19FE-48B0-ABDD-DB484F4E0802}"/>
                </a:ext>
              </a:extLst>
            </p:cNvPr>
            <p:cNvSpPr/>
            <p:nvPr/>
          </p:nvSpPr>
          <p:spPr>
            <a:xfrm>
              <a:off x="5600060" y="4556156"/>
              <a:ext cx="3666093" cy="1590644"/>
            </a:xfrm>
            <a:prstGeom prst="parallelogram">
              <a:avLst>
                <a:gd name="adj" fmla="val 5241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ïṥḷïḍê">
              <a:extLst>
                <a:ext uri="{FF2B5EF4-FFF2-40B4-BE49-F238E27FC236}">
                  <a16:creationId xmlns:a16="http://schemas.microsoft.com/office/drawing/2014/main" xmlns="" id="{8FE0834B-7C53-4E11-974B-CBDFDDEF53F4}"/>
                </a:ext>
              </a:extLst>
            </p:cNvPr>
            <p:cNvSpPr/>
            <p:nvPr/>
          </p:nvSpPr>
          <p:spPr bwMode="auto">
            <a:xfrm>
              <a:off x="8353398" y="1638392"/>
              <a:ext cx="597324" cy="57446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íṩľíḑè">
              <a:extLst>
                <a:ext uri="{FF2B5EF4-FFF2-40B4-BE49-F238E27FC236}">
                  <a16:creationId xmlns:a16="http://schemas.microsoft.com/office/drawing/2014/main" xmlns="" id="{CF031B90-C055-4097-B88F-0AA914481C94}"/>
                </a:ext>
              </a:extLst>
            </p:cNvPr>
            <p:cNvSpPr/>
            <p:nvPr/>
          </p:nvSpPr>
          <p:spPr bwMode="auto">
            <a:xfrm>
              <a:off x="7134441" y="5064156"/>
              <a:ext cx="597330" cy="57464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iṧḻîďe">
              <a:extLst>
                <a:ext uri="{FF2B5EF4-FFF2-40B4-BE49-F238E27FC236}">
                  <a16:creationId xmlns:a16="http://schemas.microsoft.com/office/drawing/2014/main" xmlns="" id="{D5A6C92A-A7C8-46D0-B009-BA1248846D12}"/>
                </a:ext>
              </a:extLst>
            </p:cNvPr>
            <p:cNvSpPr/>
            <p:nvPr/>
          </p:nvSpPr>
          <p:spPr bwMode="auto">
            <a:xfrm>
              <a:off x="7708100" y="3367816"/>
              <a:ext cx="668966" cy="541468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grpSp>
          <p:nvGrpSpPr>
            <p:cNvPr id="13" name="iṩḷiďé">
              <a:extLst>
                <a:ext uri="{FF2B5EF4-FFF2-40B4-BE49-F238E27FC236}">
                  <a16:creationId xmlns:a16="http://schemas.microsoft.com/office/drawing/2014/main" xmlns="" id="{D5EC7F85-6C5A-45C5-A6C9-E5E299FF4625}"/>
                </a:ext>
              </a:extLst>
            </p:cNvPr>
            <p:cNvGrpSpPr/>
            <p:nvPr/>
          </p:nvGrpSpPr>
          <p:grpSpPr>
            <a:xfrm>
              <a:off x="2783590" y="1397449"/>
              <a:ext cx="4035424" cy="1056347"/>
              <a:chOff x="1577477" y="1221513"/>
              <a:chExt cx="4035424" cy="1056347"/>
            </a:xfrm>
          </p:grpSpPr>
          <p:sp>
            <p:nvSpPr>
              <p:cNvPr id="22" name="iṣḻîḓé">
                <a:extLst>
                  <a:ext uri="{FF2B5EF4-FFF2-40B4-BE49-F238E27FC236}">
                    <a16:creationId xmlns:a16="http://schemas.microsoft.com/office/drawing/2014/main" xmlns="" id="{A326E8E2-7B92-4586-B7DB-D3AFCBF55DB3}"/>
                  </a:ext>
                </a:extLst>
              </p:cNvPr>
              <p:cNvSpPr/>
              <p:nvPr/>
            </p:nvSpPr>
            <p:spPr bwMode="auto">
              <a:xfrm>
                <a:off x="1577477" y="1634394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  <p:sp>
            <p:nvSpPr>
              <p:cNvPr id="23" name="iŝļïḋe">
                <a:extLst>
                  <a:ext uri="{FF2B5EF4-FFF2-40B4-BE49-F238E27FC236}">
                    <a16:creationId xmlns:a16="http://schemas.microsoft.com/office/drawing/2014/main" xmlns="" id="{774E2100-8F8A-414D-9620-2650ADC21A07}"/>
                  </a:ext>
                </a:extLst>
              </p:cNvPr>
              <p:cNvSpPr txBox="1"/>
              <p:nvPr/>
            </p:nvSpPr>
            <p:spPr bwMode="auto">
              <a:xfrm>
                <a:off x="1577477" y="1221513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4" name="iṩ1íḋe">
              <a:extLst>
                <a:ext uri="{FF2B5EF4-FFF2-40B4-BE49-F238E27FC236}">
                  <a16:creationId xmlns:a16="http://schemas.microsoft.com/office/drawing/2014/main" xmlns="" id="{58CD1B52-D170-4FFB-BC44-758D6987CBE6}"/>
                </a:ext>
              </a:extLst>
            </p:cNvPr>
            <p:cNvGrpSpPr/>
            <p:nvPr/>
          </p:nvGrpSpPr>
          <p:grpSpPr>
            <a:xfrm>
              <a:off x="2174113" y="3161826"/>
              <a:ext cx="4035424" cy="1056347"/>
              <a:chOff x="1577477" y="2859469"/>
              <a:chExt cx="4035424" cy="1056347"/>
            </a:xfrm>
          </p:grpSpPr>
          <p:sp>
            <p:nvSpPr>
              <p:cNvPr id="20" name="iṣ1íḋê">
                <a:extLst>
                  <a:ext uri="{FF2B5EF4-FFF2-40B4-BE49-F238E27FC236}">
                    <a16:creationId xmlns:a16="http://schemas.microsoft.com/office/drawing/2014/main" xmlns="" id="{5D4DDB78-7135-4286-A820-438024FB0EA9}"/>
                  </a:ext>
                </a:extLst>
              </p:cNvPr>
              <p:cNvSpPr/>
              <p:nvPr/>
            </p:nvSpPr>
            <p:spPr bwMode="auto">
              <a:xfrm>
                <a:off x="1577477" y="3272350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  <p:sp>
            <p:nvSpPr>
              <p:cNvPr id="21" name="îṥlídé">
                <a:extLst>
                  <a:ext uri="{FF2B5EF4-FFF2-40B4-BE49-F238E27FC236}">
                    <a16:creationId xmlns:a16="http://schemas.microsoft.com/office/drawing/2014/main" xmlns="" id="{79F7007B-C239-4D2F-AB90-E9E012A01A51}"/>
                  </a:ext>
                </a:extLst>
              </p:cNvPr>
              <p:cNvSpPr txBox="1"/>
              <p:nvPr/>
            </p:nvSpPr>
            <p:spPr bwMode="auto">
              <a:xfrm>
                <a:off x="1577477" y="2859469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15" name="íṣļiďè">
              <a:extLst>
                <a:ext uri="{FF2B5EF4-FFF2-40B4-BE49-F238E27FC236}">
                  <a16:creationId xmlns:a16="http://schemas.microsoft.com/office/drawing/2014/main" xmlns="" id="{8ED58004-A4FA-422E-AC8A-8C2303E4C14F}"/>
                </a:ext>
              </a:extLst>
            </p:cNvPr>
            <p:cNvGrpSpPr/>
            <p:nvPr/>
          </p:nvGrpSpPr>
          <p:grpSpPr>
            <a:xfrm>
              <a:off x="1564636" y="4823305"/>
              <a:ext cx="4035424" cy="1056347"/>
              <a:chOff x="1577477" y="2859469"/>
              <a:chExt cx="4035424" cy="1056347"/>
            </a:xfrm>
          </p:grpSpPr>
          <p:sp>
            <p:nvSpPr>
              <p:cNvPr id="18" name="ïṧlíḑê">
                <a:extLst>
                  <a:ext uri="{FF2B5EF4-FFF2-40B4-BE49-F238E27FC236}">
                    <a16:creationId xmlns:a16="http://schemas.microsoft.com/office/drawing/2014/main" xmlns="" id="{E4CC7BE2-4F32-4039-90F0-671E2C3C1364}"/>
                  </a:ext>
                </a:extLst>
              </p:cNvPr>
              <p:cNvSpPr/>
              <p:nvPr/>
            </p:nvSpPr>
            <p:spPr bwMode="auto">
              <a:xfrm>
                <a:off x="1577477" y="3272350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  <p:sp>
            <p:nvSpPr>
              <p:cNvPr id="19" name="iśḻiḍé">
                <a:extLst>
                  <a:ext uri="{FF2B5EF4-FFF2-40B4-BE49-F238E27FC236}">
                    <a16:creationId xmlns:a16="http://schemas.microsoft.com/office/drawing/2014/main" xmlns="" id="{AD8C8D59-5D1E-4520-85FE-2CB6B6180D27}"/>
                  </a:ext>
                </a:extLst>
              </p:cNvPr>
              <p:cNvSpPr txBox="1"/>
              <p:nvPr/>
            </p:nvSpPr>
            <p:spPr bwMode="auto">
              <a:xfrm>
                <a:off x="1577477" y="2859469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xmlns="" id="{069F4203-96DD-411B-8477-EE03AEB71EAB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2931273"/>
              <a:ext cx="594515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E276B4AB-1275-4C81-A53F-D2A5EBA93EFC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4448726"/>
              <a:ext cx="533567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6584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7519195-0704-43B2-9BDD-3309E5E64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BB485F5-AFB9-40BC-A990-A221158F7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B4C496D-E939-46AD-A741-F729A138C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2064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1BAE963E-FDE1-4AB9-8F66-89F71462FDD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3" y="1130300"/>
            <a:ext cx="10850565" cy="5110163"/>
            <a:chOff x="669923" y="1130300"/>
            <a:chExt cx="10850565" cy="5110163"/>
          </a:xfrm>
        </p:grpSpPr>
        <p:grpSp>
          <p:nvGrpSpPr>
            <p:cNvPr id="6" name="iṡḷïdè">
              <a:extLst>
                <a:ext uri="{FF2B5EF4-FFF2-40B4-BE49-F238E27FC236}">
                  <a16:creationId xmlns:a16="http://schemas.microsoft.com/office/drawing/2014/main" xmlns="" id="{37D0B889-D1A6-4A9D-B3D5-5861787A0D7D}"/>
                </a:ext>
              </a:extLst>
            </p:cNvPr>
            <p:cNvGrpSpPr/>
            <p:nvPr/>
          </p:nvGrpSpPr>
          <p:grpSpPr>
            <a:xfrm>
              <a:off x="669923" y="1130300"/>
              <a:ext cx="7042505" cy="1400525"/>
              <a:chOff x="669923" y="1130300"/>
              <a:chExt cx="7042505" cy="1400525"/>
            </a:xfrm>
          </p:grpSpPr>
          <p:sp>
            <p:nvSpPr>
              <p:cNvPr id="19" name="ïṧḻîḑè">
                <a:extLst>
                  <a:ext uri="{FF2B5EF4-FFF2-40B4-BE49-F238E27FC236}">
                    <a16:creationId xmlns:a16="http://schemas.microsoft.com/office/drawing/2014/main" xmlns="" id="{CFA719DA-83C4-4DED-8634-E18EA978D6E0}"/>
                  </a:ext>
                </a:extLst>
              </p:cNvPr>
              <p:cNvSpPr/>
              <p:nvPr/>
            </p:nvSpPr>
            <p:spPr>
              <a:xfrm>
                <a:off x="2373190" y="1414425"/>
                <a:ext cx="5339238" cy="83227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r"/>
                <a:r>
                  <a:rPr lang="en-US" altLang="zh-CN" sz="1200" dirty="0">
                    <a:solidFill>
                      <a:schemeClr val="tx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20" name="išḷiḍe">
                <a:extLst>
                  <a:ext uri="{FF2B5EF4-FFF2-40B4-BE49-F238E27FC236}">
                    <a16:creationId xmlns:a16="http://schemas.microsoft.com/office/drawing/2014/main" xmlns="" id="{1E850D8A-CBBE-4225-B334-26D3E5A01F40}"/>
                  </a:ext>
                </a:extLst>
              </p:cNvPr>
              <p:cNvSpPr/>
              <p:nvPr/>
            </p:nvSpPr>
            <p:spPr>
              <a:xfrm>
                <a:off x="669923" y="1130300"/>
                <a:ext cx="2412641" cy="1400525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r>
                  <a:rPr lang="en-US" altLang="zh-CN" sz="1600" b="1" dirty="0"/>
                  <a:t>01.Text here</a:t>
                </a:r>
                <a:endParaRPr lang="zh-CN" altLang="en-US" sz="1600" b="1" dirty="0"/>
              </a:p>
            </p:txBody>
          </p:sp>
          <p:sp>
            <p:nvSpPr>
              <p:cNvPr id="21" name="îṧlîdé">
                <a:extLst>
                  <a:ext uri="{FF2B5EF4-FFF2-40B4-BE49-F238E27FC236}">
                    <a16:creationId xmlns:a16="http://schemas.microsoft.com/office/drawing/2014/main" xmlns="" id="{E71ABF54-1800-4581-8BDA-0F8A6A31A822}"/>
                  </a:ext>
                </a:extLst>
              </p:cNvPr>
              <p:cNvSpPr/>
              <p:nvPr/>
            </p:nvSpPr>
            <p:spPr bwMode="auto">
              <a:xfrm>
                <a:off x="2361312" y="1638938"/>
                <a:ext cx="398377" cy="383248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" name="iṡļiďê">
              <a:extLst>
                <a:ext uri="{FF2B5EF4-FFF2-40B4-BE49-F238E27FC236}">
                  <a16:creationId xmlns:a16="http://schemas.microsoft.com/office/drawing/2014/main" xmlns="" id="{DF4DC7A6-319A-47B8-9323-BF0DBA56626A}"/>
                </a:ext>
              </a:extLst>
            </p:cNvPr>
            <p:cNvGrpSpPr/>
            <p:nvPr/>
          </p:nvGrpSpPr>
          <p:grpSpPr>
            <a:xfrm>
              <a:off x="4572000" y="2246699"/>
              <a:ext cx="6948487" cy="1400525"/>
              <a:chOff x="4572000" y="2375358"/>
              <a:chExt cx="6948487" cy="1400525"/>
            </a:xfrm>
          </p:grpSpPr>
          <p:sp>
            <p:nvSpPr>
              <p:cNvPr id="16" name="iṥḻîďê">
                <a:extLst>
                  <a:ext uri="{FF2B5EF4-FFF2-40B4-BE49-F238E27FC236}">
                    <a16:creationId xmlns:a16="http://schemas.microsoft.com/office/drawing/2014/main" xmlns="" id="{53F2CCDC-7A96-4A5C-847B-6512EDD70BA4}"/>
                  </a:ext>
                </a:extLst>
              </p:cNvPr>
              <p:cNvSpPr/>
              <p:nvPr/>
            </p:nvSpPr>
            <p:spPr>
              <a:xfrm flipH="1">
                <a:off x="4572000" y="2659483"/>
                <a:ext cx="5084332" cy="83227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r>
                  <a:rPr lang="en-US" altLang="zh-CN" sz="1200" dirty="0">
                    <a:solidFill>
                      <a:schemeClr val="tx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17" name="íṡľíḋê">
                <a:extLst>
                  <a:ext uri="{FF2B5EF4-FFF2-40B4-BE49-F238E27FC236}">
                    <a16:creationId xmlns:a16="http://schemas.microsoft.com/office/drawing/2014/main" xmlns="" id="{437A7342-D1D1-4B0A-B38C-C0DDB124215F}"/>
                  </a:ext>
                </a:extLst>
              </p:cNvPr>
              <p:cNvSpPr/>
              <p:nvPr/>
            </p:nvSpPr>
            <p:spPr>
              <a:xfrm flipH="1">
                <a:off x="8964890" y="2375358"/>
                <a:ext cx="2555597" cy="1400525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r"/>
                <a:r>
                  <a:rPr lang="en-US" altLang="zh-CN" sz="1600" b="1" dirty="0"/>
                  <a:t>02.Text here</a:t>
                </a:r>
                <a:endParaRPr lang="zh-CN" altLang="en-US" sz="1600" b="1" dirty="0"/>
              </a:p>
            </p:txBody>
          </p:sp>
          <p:sp>
            <p:nvSpPr>
              <p:cNvPr id="18" name="íSḻïḋe">
                <a:extLst>
                  <a:ext uri="{FF2B5EF4-FFF2-40B4-BE49-F238E27FC236}">
                    <a16:creationId xmlns:a16="http://schemas.microsoft.com/office/drawing/2014/main" xmlns="" id="{0115143A-3AA1-4626-BE9B-787F67C0DA45}"/>
                  </a:ext>
                </a:extLst>
              </p:cNvPr>
              <p:cNvSpPr/>
              <p:nvPr/>
            </p:nvSpPr>
            <p:spPr bwMode="auto">
              <a:xfrm>
                <a:off x="9257955" y="2876804"/>
                <a:ext cx="398377" cy="397631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" name="iṥľiḍe">
              <a:extLst>
                <a:ext uri="{FF2B5EF4-FFF2-40B4-BE49-F238E27FC236}">
                  <a16:creationId xmlns:a16="http://schemas.microsoft.com/office/drawing/2014/main" xmlns="" id="{125EF720-77A1-4B1F-B6AF-2D16FF015C57}"/>
                </a:ext>
              </a:extLst>
            </p:cNvPr>
            <p:cNvGrpSpPr/>
            <p:nvPr/>
          </p:nvGrpSpPr>
          <p:grpSpPr>
            <a:xfrm>
              <a:off x="669923" y="3429000"/>
              <a:ext cx="8134712" cy="1400525"/>
              <a:chOff x="669923" y="1130300"/>
              <a:chExt cx="8134712" cy="1400525"/>
            </a:xfrm>
          </p:grpSpPr>
          <p:sp>
            <p:nvSpPr>
              <p:cNvPr id="13" name="ïśľîḓe">
                <a:extLst>
                  <a:ext uri="{FF2B5EF4-FFF2-40B4-BE49-F238E27FC236}">
                    <a16:creationId xmlns:a16="http://schemas.microsoft.com/office/drawing/2014/main" xmlns="" id="{1F728FEE-3B90-417C-9051-5760CE8B1E3E}"/>
                  </a:ext>
                </a:extLst>
              </p:cNvPr>
              <p:cNvSpPr/>
              <p:nvPr/>
            </p:nvSpPr>
            <p:spPr>
              <a:xfrm>
                <a:off x="2373189" y="1414425"/>
                <a:ext cx="6431446" cy="83227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r>
                  <a:rPr lang="en-US" altLang="zh-CN" sz="1200" dirty="0">
                    <a:solidFill>
                      <a:schemeClr val="tx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14" name="îŝḷiḓè">
                <a:extLst>
                  <a:ext uri="{FF2B5EF4-FFF2-40B4-BE49-F238E27FC236}">
                    <a16:creationId xmlns:a16="http://schemas.microsoft.com/office/drawing/2014/main" xmlns="" id="{3015DD4E-CBF5-46F3-9C6C-C7931C639ADA}"/>
                  </a:ext>
                </a:extLst>
              </p:cNvPr>
              <p:cNvSpPr/>
              <p:nvPr/>
            </p:nvSpPr>
            <p:spPr>
              <a:xfrm>
                <a:off x="669923" y="1130300"/>
                <a:ext cx="2412641" cy="1400525"/>
              </a:xfrm>
              <a:prstGeom prst="rightArrow">
                <a:avLst/>
              </a:prstGeom>
              <a:solidFill>
                <a:schemeClr val="accent1"/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/>
                  <a:t>03.Text here</a:t>
                </a:r>
                <a:endParaRPr lang="zh-CN" altLang="en-US" sz="1600" b="1" dirty="0"/>
              </a:p>
            </p:txBody>
          </p:sp>
          <p:sp>
            <p:nvSpPr>
              <p:cNvPr id="15" name="íśḻïḑé">
                <a:extLst>
                  <a:ext uri="{FF2B5EF4-FFF2-40B4-BE49-F238E27FC236}">
                    <a16:creationId xmlns:a16="http://schemas.microsoft.com/office/drawing/2014/main" xmlns="" id="{F80524C6-F96D-4F3A-8FB5-DC3D139F7719}"/>
                  </a:ext>
                </a:extLst>
              </p:cNvPr>
              <p:cNvSpPr/>
              <p:nvPr/>
            </p:nvSpPr>
            <p:spPr bwMode="auto">
              <a:xfrm>
                <a:off x="2368112" y="1631373"/>
                <a:ext cx="384776" cy="398377"/>
              </a:xfrm>
              <a:custGeom>
                <a:avLst/>
                <a:gdLst>
                  <a:gd name="connsiteX0" fmla="*/ 459289 w 585107"/>
                  <a:gd name="connsiteY0" fmla="*/ 416179 h 605788"/>
                  <a:gd name="connsiteX1" fmla="*/ 459289 w 585107"/>
                  <a:gd name="connsiteY1" fmla="*/ 511030 h 605788"/>
                  <a:gd name="connsiteX2" fmla="*/ 554270 w 585107"/>
                  <a:gd name="connsiteY2" fmla="*/ 511030 h 605788"/>
                  <a:gd name="connsiteX3" fmla="*/ 459289 w 585107"/>
                  <a:gd name="connsiteY3" fmla="*/ 605788 h 605788"/>
                  <a:gd name="connsiteX4" fmla="*/ 364308 w 585107"/>
                  <a:gd name="connsiteY4" fmla="*/ 511030 h 605788"/>
                  <a:gd name="connsiteX5" fmla="*/ 459289 w 585107"/>
                  <a:gd name="connsiteY5" fmla="*/ 416179 h 605788"/>
                  <a:gd name="connsiteX6" fmla="*/ 490126 w 585107"/>
                  <a:gd name="connsiteY6" fmla="*/ 385412 h 605788"/>
                  <a:gd name="connsiteX7" fmla="*/ 585107 w 585107"/>
                  <a:gd name="connsiteY7" fmla="*/ 480252 h 605788"/>
                  <a:gd name="connsiteX8" fmla="*/ 490126 w 585107"/>
                  <a:gd name="connsiteY8" fmla="*/ 480252 h 605788"/>
                  <a:gd name="connsiteX9" fmla="*/ 151337 w 585107"/>
                  <a:gd name="connsiteY9" fmla="*/ 315411 h 605788"/>
                  <a:gd name="connsiteX10" fmla="*/ 188565 w 585107"/>
                  <a:gd name="connsiteY10" fmla="*/ 433251 h 605788"/>
                  <a:gd name="connsiteX11" fmla="*/ 195621 w 585107"/>
                  <a:gd name="connsiteY11" fmla="*/ 455410 h 605788"/>
                  <a:gd name="connsiteX12" fmla="*/ 195714 w 585107"/>
                  <a:gd name="connsiteY12" fmla="*/ 455132 h 605788"/>
                  <a:gd name="connsiteX13" fmla="*/ 201841 w 585107"/>
                  <a:gd name="connsiteY13" fmla="*/ 473953 h 605788"/>
                  <a:gd name="connsiteX14" fmla="*/ 221523 w 585107"/>
                  <a:gd name="connsiteY14" fmla="*/ 418138 h 605788"/>
                  <a:gd name="connsiteX15" fmla="*/ 234521 w 585107"/>
                  <a:gd name="connsiteY15" fmla="*/ 351570 h 605788"/>
                  <a:gd name="connsiteX16" fmla="*/ 247518 w 585107"/>
                  <a:gd name="connsiteY16" fmla="*/ 418138 h 605788"/>
                  <a:gd name="connsiteX17" fmla="*/ 267200 w 585107"/>
                  <a:gd name="connsiteY17" fmla="*/ 473953 h 605788"/>
                  <a:gd name="connsiteX18" fmla="*/ 273235 w 585107"/>
                  <a:gd name="connsiteY18" fmla="*/ 455132 h 605788"/>
                  <a:gd name="connsiteX19" fmla="*/ 273327 w 585107"/>
                  <a:gd name="connsiteY19" fmla="*/ 455410 h 605788"/>
                  <a:gd name="connsiteX20" fmla="*/ 280383 w 585107"/>
                  <a:gd name="connsiteY20" fmla="*/ 433251 h 605788"/>
                  <a:gd name="connsiteX21" fmla="*/ 317705 w 585107"/>
                  <a:gd name="connsiteY21" fmla="*/ 315411 h 605788"/>
                  <a:gd name="connsiteX22" fmla="*/ 424377 w 585107"/>
                  <a:gd name="connsiteY22" fmla="*/ 363993 h 605788"/>
                  <a:gd name="connsiteX23" fmla="*/ 453714 w 585107"/>
                  <a:gd name="connsiteY23" fmla="*/ 383185 h 605788"/>
                  <a:gd name="connsiteX24" fmla="*/ 331630 w 585107"/>
                  <a:gd name="connsiteY24" fmla="*/ 511131 h 605788"/>
                  <a:gd name="connsiteX25" fmla="*/ 336365 w 585107"/>
                  <a:gd name="connsiteY25" fmla="*/ 545528 h 605788"/>
                  <a:gd name="connsiteX26" fmla="*/ 234521 w 585107"/>
                  <a:gd name="connsiteY26" fmla="*/ 555263 h 605788"/>
                  <a:gd name="connsiteX27" fmla="*/ 5486 w 585107"/>
                  <a:gd name="connsiteY27" fmla="*/ 499634 h 605788"/>
                  <a:gd name="connsiteX28" fmla="*/ 380 w 585107"/>
                  <a:gd name="connsiteY28" fmla="*/ 450774 h 605788"/>
                  <a:gd name="connsiteX29" fmla="*/ 44572 w 585107"/>
                  <a:gd name="connsiteY29" fmla="*/ 363993 h 605788"/>
                  <a:gd name="connsiteX30" fmla="*/ 151337 w 585107"/>
                  <a:gd name="connsiteY30" fmla="*/ 315411 h 605788"/>
                  <a:gd name="connsiteX31" fmla="*/ 227063 w 585107"/>
                  <a:gd name="connsiteY31" fmla="*/ 445 h 605788"/>
                  <a:gd name="connsiteX32" fmla="*/ 286856 w 585107"/>
                  <a:gd name="connsiteY32" fmla="*/ 13052 h 605788"/>
                  <a:gd name="connsiteX33" fmla="*/ 315917 w 585107"/>
                  <a:gd name="connsiteY33" fmla="*/ 40120 h 605788"/>
                  <a:gd name="connsiteX34" fmla="*/ 347856 w 585107"/>
                  <a:gd name="connsiteY34" fmla="*/ 141531 h 605788"/>
                  <a:gd name="connsiteX35" fmla="*/ 343678 w 585107"/>
                  <a:gd name="connsiteY35" fmla="*/ 157104 h 605788"/>
                  <a:gd name="connsiteX36" fmla="*/ 353891 w 585107"/>
                  <a:gd name="connsiteY36" fmla="*/ 199653 h 605788"/>
                  <a:gd name="connsiteX37" fmla="*/ 333279 w 585107"/>
                  <a:gd name="connsiteY37" fmla="*/ 235527 h 605788"/>
                  <a:gd name="connsiteX38" fmla="*/ 260859 w 585107"/>
                  <a:gd name="connsiteY38" fmla="*/ 324888 h 605788"/>
                  <a:gd name="connsiteX39" fmla="*/ 207843 w 585107"/>
                  <a:gd name="connsiteY39" fmla="*/ 324981 h 605788"/>
                  <a:gd name="connsiteX40" fmla="*/ 135516 w 585107"/>
                  <a:gd name="connsiteY40" fmla="*/ 235527 h 605788"/>
                  <a:gd name="connsiteX41" fmla="*/ 114904 w 585107"/>
                  <a:gd name="connsiteY41" fmla="*/ 199653 h 605788"/>
                  <a:gd name="connsiteX42" fmla="*/ 125396 w 585107"/>
                  <a:gd name="connsiteY42" fmla="*/ 157012 h 605788"/>
                  <a:gd name="connsiteX43" fmla="*/ 121218 w 585107"/>
                  <a:gd name="connsiteY43" fmla="*/ 141438 h 605788"/>
                  <a:gd name="connsiteX44" fmla="*/ 120939 w 585107"/>
                  <a:gd name="connsiteY44" fmla="*/ 91660 h 605788"/>
                  <a:gd name="connsiteX45" fmla="*/ 150000 w 585107"/>
                  <a:gd name="connsiteY45" fmla="*/ 40583 h 605788"/>
                  <a:gd name="connsiteX46" fmla="*/ 177018 w 585107"/>
                  <a:gd name="connsiteY46" fmla="*/ 18335 h 605788"/>
                  <a:gd name="connsiteX47" fmla="*/ 203294 w 585107"/>
                  <a:gd name="connsiteY47" fmla="*/ 4987 h 605788"/>
                  <a:gd name="connsiteX48" fmla="*/ 227063 w 585107"/>
                  <a:gd name="connsiteY48" fmla="*/ 445 h 60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85107" h="605788">
                    <a:moveTo>
                      <a:pt x="459289" y="416179"/>
                    </a:moveTo>
                    <a:lnTo>
                      <a:pt x="459289" y="511030"/>
                    </a:lnTo>
                    <a:lnTo>
                      <a:pt x="554270" y="511030"/>
                    </a:lnTo>
                    <a:cubicBezTo>
                      <a:pt x="554270" y="563416"/>
                      <a:pt x="511654" y="605788"/>
                      <a:pt x="459289" y="605788"/>
                    </a:cubicBezTo>
                    <a:cubicBezTo>
                      <a:pt x="406831" y="605788"/>
                      <a:pt x="364308" y="563323"/>
                      <a:pt x="364308" y="511030"/>
                    </a:cubicBezTo>
                    <a:cubicBezTo>
                      <a:pt x="364308" y="458551"/>
                      <a:pt x="406924" y="416179"/>
                      <a:pt x="459289" y="416179"/>
                    </a:cubicBezTo>
                    <a:close/>
                    <a:moveTo>
                      <a:pt x="490126" y="385412"/>
                    </a:moveTo>
                    <a:cubicBezTo>
                      <a:pt x="542491" y="385412"/>
                      <a:pt x="584921" y="427779"/>
                      <a:pt x="585107" y="480252"/>
                    </a:cubicBezTo>
                    <a:lnTo>
                      <a:pt x="490126" y="480252"/>
                    </a:lnTo>
                    <a:close/>
                    <a:moveTo>
                      <a:pt x="151337" y="315411"/>
                    </a:moveTo>
                    <a:lnTo>
                      <a:pt x="188565" y="433251"/>
                    </a:lnTo>
                    <a:lnTo>
                      <a:pt x="195621" y="455410"/>
                    </a:lnTo>
                    <a:lnTo>
                      <a:pt x="195714" y="455132"/>
                    </a:lnTo>
                    <a:lnTo>
                      <a:pt x="201841" y="473953"/>
                    </a:lnTo>
                    <a:lnTo>
                      <a:pt x="221523" y="418138"/>
                    </a:lnTo>
                    <a:cubicBezTo>
                      <a:pt x="173061" y="350828"/>
                      <a:pt x="231271" y="351384"/>
                      <a:pt x="234521" y="351570"/>
                    </a:cubicBezTo>
                    <a:cubicBezTo>
                      <a:pt x="237677" y="351384"/>
                      <a:pt x="295887" y="350828"/>
                      <a:pt x="247518" y="418138"/>
                    </a:cubicBezTo>
                    <a:lnTo>
                      <a:pt x="267200" y="473953"/>
                    </a:lnTo>
                    <a:lnTo>
                      <a:pt x="273235" y="455132"/>
                    </a:lnTo>
                    <a:lnTo>
                      <a:pt x="273327" y="455410"/>
                    </a:lnTo>
                    <a:lnTo>
                      <a:pt x="280383" y="433251"/>
                    </a:lnTo>
                    <a:lnTo>
                      <a:pt x="317705" y="315411"/>
                    </a:lnTo>
                    <a:cubicBezTo>
                      <a:pt x="317705" y="315411"/>
                      <a:pt x="365610" y="349066"/>
                      <a:pt x="424377" y="363993"/>
                    </a:cubicBezTo>
                    <a:cubicBezTo>
                      <a:pt x="437653" y="367331"/>
                      <a:pt x="447030" y="374377"/>
                      <a:pt x="453714" y="383185"/>
                    </a:cubicBezTo>
                    <a:cubicBezTo>
                      <a:pt x="385849" y="386523"/>
                      <a:pt x="331630" y="442615"/>
                      <a:pt x="331630" y="511131"/>
                    </a:cubicBezTo>
                    <a:cubicBezTo>
                      <a:pt x="331630" y="523091"/>
                      <a:pt x="333302" y="534588"/>
                      <a:pt x="336365" y="545528"/>
                    </a:cubicBezTo>
                    <a:cubicBezTo>
                      <a:pt x="306935" y="551276"/>
                      <a:pt x="272770" y="555263"/>
                      <a:pt x="234521" y="555263"/>
                    </a:cubicBezTo>
                    <a:cubicBezTo>
                      <a:pt x="91177" y="555263"/>
                      <a:pt x="5486" y="499634"/>
                      <a:pt x="5486" y="499634"/>
                    </a:cubicBezTo>
                    <a:cubicBezTo>
                      <a:pt x="2980" y="484800"/>
                      <a:pt x="380" y="450774"/>
                      <a:pt x="380" y="450774"/>
                    </a:cubicBezTo>
                    <a:cubicBezTo>
                      <a:pt x="-1291" y="425741"/>
                      <a:pt x="751" y="375119"/>
                      <a:pt x="44572" y="363993"/>
                    </a:cubicBezTo>
                    <a:cubicBezTo>
                      <a:pt x="103524" y="349066"/>
                      <a:pt x="151337" y="315411"/>
                      <a:pt x="151337" y="315411"/>
                    </a:cubicBezTo>
                    <a:close/>
                    <a:moveTo>
                      <a:pt x="227063" y="445"/>
                    </a:moveTo>
                    <a:cubicBezTo>
                      <a:pt x="253060" y="-1780"/>
                      <a:pt x="272743" y="4616"/>
                      <a:pt x="286856" y="13052"/>
                    </a:cubicBezTo>
                    <a:cubicBezTo>
                      <a:pt x="307839" y="24639"/>
                      <a:pt x="315917" y="40120"/>
                      <a:pt x="315917" y="40120"/>
                    </a:cubicBezTo>
                    <a:cubicBezTo>
                      <a:pt x="315917" y="40120"/>
                      <a:pt x="364197" y="43549"/>
                      <a:pt x="347856" y="141531"/>
                    </a:cubicBezTo>
                    <a:cubicBezTo>
                      <a:pt x="346834" y="146722"/>
                      <a:pt x="345535" y="151913"/>
                      <a:pt x="343678" y="157104"/>
                    </a:cubicBezTo>
                    <a:cubicBezTo>
                      <a:pt x="353334" y="156177"/>
                      <a:pt x="364661" y="161832"/>
                      <a:pt x="353891" y="199653"/>
                    </a:cubicBezTo>
                    <a:cubicBezTo>
                      <a:pt x="346092" y="227370"/>
                      <a:pt x="338850" y="234971"/>
                      <a:pt x="333279" y="235527"/>
                    </a:cubicBezTo>
                    <a:cubicBezTo>
                      <a:pt x="328172" y="268342"/>
                      <a:pt x="301897" y="310056"/>
                      <a:pt x="260859" y="324888"/>
                    </a:cubicBezTo>
                    <a:cubicBezTo>
                      <a:pt x="243775" y="331006"/>
                      <a:pt x="224927" y="331006"/>
                      <a:pt x="207843" y="324981"/>
                    </a:cubicBezTo>
                    <a:cubicBezTo>
                      <a:pt x="165970" y="310242"/>
                      <a:pt x="140623" y="268342"/>
                      <a:pt x="135516" y="235527"/>
                    </a:cubicBezTo>
                    <a:cubicBezTo>
                      <a:pt x="129945" y="235156"/>
                      <a:pt x="122703" y="227370"/>
                      <a:pt x="114904" y="199653"/>
                    </a:cubicBezTo>
                    <a:cubicBezTo>
                      <a:pt x="104134" y="161739"/>
                      <a:pt x="115461" y="156177"/>
                      <a:pt x="125396" y="157012"/>
                    </a:cubicBezTo>
                    <a:cubicBezTo>
                      <a:pt x="123539" y="151821"/>
                      <a:pt x="122146" y="146630"/>
                      <a:pt x="121218" y="141438"/>
                    </a:cubicBezTo>
                    <a:cubicBezTo>
                      <a:pt x="117690" y="123733"/>
                      <a:pt x="116854" y="107326"/>
                      <a:pt x="120939" y="91660"/>
                    </a:cubicBezTo>
                    <a:cubicBezTo>
                      <a:pt x="125767" y="70524"/>
                      <a:pt x="137280" y="53653"/>
                      <a:pt x="150000" y="40583"/>
                    </a:cubicBezTo>
                    <a:cubicBezTo>
                      <a:pt x="158171" y="32055"/>
                      <a:pt x="167362" y="24546"/>
                      <a:pt x="177018" y="18335"/>
                    </a:cubicBezTo>
                    <a:cubicBezTo>
                      <a:pt x="184910" y="12866"/>
                      <a:pt x="193731" y="8231"/>
                      <a:pt x="203294" y="4987"/>
                    </a:cubicBezTo>
                    <a:cubicBezTo>
                      <a:pt x="210722" y="2391"/>
                      <a:pt x="218614" y="816"/>
                      <a:pt x="227063" y="4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" name="íš1iḓe">
              <a:extLst>
                <a:ext uri="{FF2B5EF4-FFF2-40B4-BE49-F238E27FC236}">
                  <a16:creationId xmlns:a16="http://schemas.microsoft.com/office/drawing/2014/main" xmlns="" id="{8B5D4C00-7618-4632-8BE4-E5F164B8A2BB}"/>
                </a:ext>
              </a:extLst>
            </p:cNvPr>
            <p:cNvGrpSpPr/>
            <p:nvPr/>
          </p:nvGrpSpPr>
          <p:grpSpPr>
            <a:xfrm>
              <a:off x="3460558" y="4839938"/>
              <a:ext cx="8059930" cy="1400525"/>
              <a:chOff x="3460557" y="2375358"/>
              <a:chExt cx="8059930" cy="1400525"/>
            </a:xfrm>
          </p:grpSpPr>
          <p:sp>
            <p:nvSpPr>
              <p:cNvPr id="10" name="ísḷiḋè">
                <a:extLst>
                  <a:ext uri="{FF2B5EF4-FFF2-40B4-BE49-F238E27FC236}">
                    <a16:creationId xmlns:a16="http://schemas.microsoft.com/office/drawing/2014/main" xmlns="" id="{BBCD311F-472C-4AE1-9D6E-455924F1F3A4}"/>
                  </a:ext>
                </a:extLst>
              </p:cNvPr>
              <p:cNvSpPr/>
              <p:nvPr/>
            </p:nvSpPr>
            <p:spPr>
              <a:xfrm flipH="1">
                <a:off x="3460557" y="2659483"/>
                <a:ext cx="6195775" cy="83227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200" dirty="0">
                    <a:solidFill>
                      <a:schemeClr val="tx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11" name="ïṧļïḓè">
                <a:extLst>
                  <a:ext uri="{FF2B5EF4-FFF2-40B4-BE49-F238E27FC236}">
                    <a16:creationId xmlns:a16="http://schemas.microsoft.com/office/drawing/2014/main" xmlns="" id="{13B60E52-3AB8-4774-9B61-061237252067}"/>
                  </a:ext>
                </a:extLst>
              </p:cNvPr>
              <p:cNvSpPr/>
              <p:nvPr/>
            </p:nvSpPr>
            <p:spPr>
              <a:xfrm flipH="1">
                <a:off x="8964890" y="2375358"/>
                <a:ext cx="2555597" cy="1400525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r>
                  <a:rPr lang="en-US" altLang="zh-CN" sz="1600" b="1" dirty="0"/>
                  <a:t>04.Text here</a:t>
                </a:r>
                <a:endParaRPr lang="zh-CN" altLang="en-US" sz="1600" b="1" dirty="0"/>
              </a:p>
            </p:txBody>
          </p:sp>
          <p:sp>
            <p:nvSpPr>
              <p:cNvPr id="12" name="íšļiḑê">
                <a:extLst>
                  <a:ext uri="{FF2B5EF4-FFF2-40B4-BE49-F238E27FC236}">
                    <a16:creationId xmlns:a16="http://schemas.microsoft.com/office/drawing/2014/main" xmlns="" id="{3510D7F5-423E-4175-8880-4D9A16AD68FA}"/>
                  </a:ext>
                </a:extLst>
              </p:cNvPr>
              <p:cNvSpPr/>
              <p:nvPr/>
            </p:nvSpPr>
            <p:spPr bwMode="auto">
              <a:xfrm>
                <a:off x="9275484" y="2876431"/>
                <a:ext cx="363318" cy="398377"/>
              </a:xfrm>
              <a:custGeom>
                <a:avLst/>
                <a:gdLst>
                  <a:gd name="connsiteX0" fmla="*/ 130776 w 510187"/>
                  <a:gd name="connsiteY0" fmla="*/ 398252 h 559418"/>
                  <a:gd name="connsiteX1" fmla="*/ 180826 w 510187"/>
                  <a:gd name="connsiteY1" fmla="*/ 398252 h 559418"/>
                  <a:gd name="connsiteX2" fmla="*/ 195356 w 510187"/>
                  <a:gd name="connsiteY2" fmla="*/ 420815 h 559418"/>
                  <a:gd name="connsiteX3" fmla="*/ 140463 w 510187"/>
                  <a:gd name="connsiteY3" fmla="*/ 420815 h 559418"/>
                  <a:gd name="connsiteX4" fmla="*/ 48435 w 510187"/>
                  <a:gd name="connsiteY4" fmla="*/ 535243 h 559418"/>
                  <a:gd name="connsiteX5" fmla="*/ 461752 w 510187"/>
                  <a:gd name="connsiteY5" fmla="*/ 535243 h 559418"/>
                  <a:gd name="connsiteX6" fmla="*/ 369724 w 510187"/>
                  <a:gd name="connsiteY6" fmla="*/ 420815 h 559418"/>
                  <a:gd name="connsiteX7" fmla="*/ 316445 w 510187"/>
                  <a:gd name="connsiteY7" fmla="*/ 420815 h 559418"/>
                  <a:gd name="connsiteX8" fmla="*/ 329361 w 510187"/>
                  <a:gd name="connsiteY8" fmla="*/ 398252 h 559418"/>
                  <a:gd name="connsiteX9" fmla="*/ 381026 w 510187"/>
                  <a:gd name="connsiteY9" fmla="*/ 398252 h 559418"/>
                  <a:gd name="connsiteX10" fmla="*/ 510187 w 510187"/>
                  <a:gd name="connsiteY10" fmla="*/ 559418 h 559418"/>
                  <a:gd name="connsiteX11" fmla="*/ 0 w 510187"/>
                  <a:gd name="connsiteY11" fmla="*/ 559418 h 559418"/>
                  <a:gd name="connsiteX12" fmla="*/ 254964 w 510187"/>
                  <a:gd name="connsiteY12" fmla="*/ 79000 h 559418"/>
                  <a:gd name="connsiteX13" fmla="*/ 175836 w 510187"/>
                  <a:gd name="connsiteY13" fmla="*/ 159612 h 559418"/>
                  <a:gd name="connsiteX14" fmla="*/ 254964 w 510187"/>
                  <a:gd name="connsiteY14" fmla="*/ 238611 h 559418"/>
                  <a:gd name="connsiteX15" fmla="*/ 335706 w 510187"/>
                  <a:gd name="connsiteY15" fmla="*/ 159612 h 559418"/>
                  <a:gd name="connsiteX16" fmla="*/ 254964 w 510187"/>
                  <a:gd name="connsiteY16" fmla="*/ 79000 h 559418"/>
                  <a:gd name="connsiteX17" fmla="*/ 254964 w 510187"/>
                  <a:gd name="connsiteY17" fmla="*/ 0 h 559418"/>
                  <a:gd name="connsiteX18" fmla="*/ 414834 w 510187"/>
                  <a:gd name="connsiteY18" fmla="*/ 159612 h 559418"/>
                  <a:gd name="connsiteX19" fmla="*/ 254964 w 510187"/>
                  <a:gd name="connsiteY19" fmla="*/ 478835 h 559418"/>
                  <a:gd name="connsiteX20" fmla="*/ 95093 w 510187"/>
                  <a:gd name="connsiteY20" fmla="*/ 159612 h 559418"/>
                  <a:gd name="connsiteX21" fmla="*/ 254964 w 510187"/>
                  <a:gd name="connsiteY21" fmla="*/ 0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10187" h="559418">
                    <a:moveTo>
                      <a:pt x="130776" y="398252"/>
                    </a:moveTo>
                    <a:lnTo>
                      <a:pt x="180826" y="398252"/>
                    </a:lnTo>
                    <a:cubicBezTo>
                      <a:pt x="185669" y="404699"/>
                      <a:pt x="190513" y="412757"/>
                      <a:pt x="195356" y="420815"/>
                    </a:cubicBezTo>
                    <a:lnTo>
                      <a:pt x="140463" y="420815"/>
                    </a:lnTo>
                    <a:lnTo>
                      <a:pt x="48435" y="535243"/>
                    </a:lnTo>
                    <a:lnTo>
                      <a:pt x="461752" y="535243"/>
                    </a:lnTo>
                    <a:lnTo>
                      <a:pt x="369724" y="420815"/>
                    </a:lnTo>
                    <a:lnTo>
                      <a:pt x="316445" y="420815"/>
                    </a:lnTo>
                    <a:cubicBezTo>
                      <a:pt x="319674" y="412757"/>
                      <a:pt x="324518" y="404699"/>
                      <a:pt x="329361" y="398252"/>
                    </a:cubicBezTo>
                    <a:lnTo>
                      <a:pt x="381026" y="398252"/>
                    </a:lnTo>
                    <a:lnTo>
                      <a:pt x="510187" y="559418"/>
                    </a:lnTo>
                    <a:lnTo>
                      <a:pt x="0" y="559418"/>
                    </a:lnTo>
                    <a:close/>
                    <a:moveTo>
                      <a:pt x="254964" y="79000"/>
                    </a:moveTo>
                    <a:cubicBezTo>
                      <a:pt x="211363" y="79000"/>
                      <a:pt x="175836" y="116081"/>
                      <a:pt x="175836" y="159612"/>
                    </a:cubicBezTo>
                    <a:cubicBezTo>
                      <a:pt x="175836" y="203142"/>
                      <a:pt x="211363" y="238611"/>
                      <a:pt x="254964" y="238611"/>
                    </a:cubicBezTo>
                    <a:cubicBezTo>
                      <a:pt x="300179" y="238611"/>
                      <a:pt x="335706" y="203142"/>
                      <a:pt x="335706" y="159612"/>
                    </a:cubicBezTo>
                    <a:cubicBezTo>
                      <a:pt x="335706" y="116081"/>
                      <a:pt x="300179" y="79000"/>
                      <a:pt x="254964" y="79000"/>
                    </a:cubicBezTo>
                    <a:close/>
                    <a:moveTo>
                      <a:pt x="254964" y="0"/>
                    </a:moveTo>
                    <a:cubicBezTo>
                      <a:pt x="343781" y="0"/>
                      <a:pt x="414834" y="70939"/>
                      <a:pt x="414834" y="159612"/>
                    </a:cubicBezTo>
                    <a:cubicBezTo>
                      <a:pt x="414834" y="246673"/>
                      <a:pt x="254964" y="478835"/>
                      <a:pt x="254964" y="478835"/>
                    </a:cubicBezTo>
                    <a:cubicBezTo>
                      <a:pt x="254964" y="478835"/>
                      <a:pt x="95093" y="246673"/>
                      <a:pt x="95093" y="159612"/>
                    </a:cubicBezTo>
                    <a:cubicBezTo>
                      <a:pt x="95093" y="70939"/>
                      <a:pt x="167761" y="0"/>
                      <a:pt x="25496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6394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0659397-79E6-4FB6-B106-99EA236F7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43A15178-56FE-4751-9A2B-21B3ACEF4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5F1050E-3967-4085-8996-613000913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20754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88F47511-E555-48C3-B46F-6005992C268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30300"/>
            <a:ext cx="10373284" cy="5016500"/>
            <a:chOff x="673100" y="1130300"/>
            <a:chExt cx="10373284" cy="5016500"/>
          </a:xfrm>
        </p:grpSpPr>
        <p:grpSp>
          <p:nvGrpSpPr>
            <p:cNvPr id="6" name="îşḷïďè">
              <a:extLst>
                <a:ext uri="{FF2B5EF4-FFF2-40B4-BE49-F238E27FC236}">
                  <a16:creationId xmlns:a16="http://schemas.microsoft.com/office/drawing/2014/main" xmlns="" id="{D299767F-0AF3-4530-A93E-7FD87E770A03}"/>
                </a:ext>
              </a:extLst>
            </p:cNvPr>
            <p:cNvGrpSpPr/>
            <p:nvPr/>
          </p:nvGrpSpPr>
          <p:grpSpPr>
            <a:xfrm>
              <a:off x="7575790" y="1130300"/>
              <a:ext cx="3470594" cy="4669710"/>
              <a:chOff x="7128115" y="1303683"/>
              <a:chExt cx="3470594" cy="4669710"/>
            </a:xfrm>
          </p:grpSpPr>
          <p:grpSp>
            <p:nvGrpSpPr>
              <p:cNvPr id="28" name="íṥ1ïdé">
                <a:extLst>
                  <a:ext uri="{FF2B5EF4-FFF2-40B4-BE49-F238E27FC236}">
                    <a16:creationId xmlns:a16="http://schemas.microsoft.com/office/drawing/2014/main" xmlns="" id="{7B5CA3A7-3692-4F67-AC7D-5388DF96A8F1}"/>
                  </a:ext>
                </a:extLst>
              </p:cNvPr>
              <p:cNvGrpSpPr/>
              <p:nvPr/>
            </p:nvGrpSpPr>
            <p:grpSpPr>
              <a:xfrm>
                <a:off x="7128115" y="3058564"/>
                <a:ext cx="3470594" cy="2914829"/>
                <a:chOff x="1554163" y="1203325"/>
                <a:chExt cx="6840537" cy="5745163"/>
              </a:xfrm>
            </p:grpSpPr>
            <p:sp>
              <p:nvSpPr>
                <p:cNvPr id="37" name="ïşľíḍè">
                  <a:extLst>
                    <a:ext uri="{FF2B5EF4-FFF2-40B4-BE49-F238E27FC236}">
                      <a16:creationId xmlns:a16="http://schemas.microsoft.com/office/drawing/2014/main" xmlns="" id="{DDA20F0E-4CFB-48ED-9EAB-48A8D6BE7E55}"/>
                    </a:ext>
                  </a:extLst>
                </p:cNvPr>
                <p:cNvSpPr/>
                <p:nvPr/>
              </p:nvSpPr>
              <p:spPr bwMode="auto">
                <a:xfrm>
                  <a:off x="3735388" y="6911975"/>
                  <a:ext cx="2513012" cy="36513"/>
                </a:xfrm>
                <a:custGeom>
                  <a:avLst/>
                  <a:gdLst>
                    <a:gd name="T0" fmla="*/ 6776 w 6981"/>
                    <a:gd name="T1" fmla="*/ 0 h 103"/>
                    <a:gd name="T2" fmla="*/ 6776 w 6981"/>
                    <a:gd name="T3" fmla="*/ 0 h 103"/>
                    <a:gd name="T4" fmla="*/ 203 w 6981"/>
                    <a:gd name="T5" fmla="*/ 0 h 103"/>
                    <a:gd name="T6" fmla="*/ 0 w 6981"/>
                    <a:gd name="T7" fmla="*/ 46 h 103"/>
                    <a:gd name="T8" fmla="*/ 0 w 6981"/>
                    <a:gd name="T9" fmla="*/ 55 h 103"/>
                    <a:gd name="T10" fmla="*/ 203 w 6981"/>
                    <a:gd name="T11" fmla="*/ 102 h 103"/>
                    <a:gd name="T12" fmla="*/ 6776 w 6981"/>
                    <a:gd name="T13" fmla="*/ 102 h 103"/>
                    <a:gd name="T14" fmla="*/ 6980 w 6981"/>
                    <a:gd name="T15" fmla="*/ 55 h 103"/>
                    <a:gd name="T16" fmla="*/ 6980 w 6981"/>
                    <a:gd name="T17" fmla="*/ 46 h 103"/>
                    <a:gd name="T18" fmla="*/ 6776 w 6981"/>
                    <a:gd name="T19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03">
                      <a:moveTo>
                        <a:pt x="6776" y="0"/>
                      </a:moveTo>
                      <a:lnTo>
                        <a:pt x="6776" y="0"/>
                      </a:lnTo>
                      <a:cubicBezTo>
                        <a:pt x="203" y="0"/>
                        <a:pt x="203" y="0"/>
                        <a:pt x="203" y="0"/>
                      </a:cubicBezTo>
                      <a:cubicBezTo>
                        <a:pt x="92" y="0"/>
                        <a:pt x="0" y="18"/>
                        <a:pt x="0" y="46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0" y="83"/>
                        <a:pt x="92" y="102"/>
                        <a:pt x="203" y="102"/>
                      </a:cubicBezTo>
                      <a:cubicBezTo>
                        <a:pt x="6776" y="102"/>
                        <a:pt x="6776" y="102"/>
                        <a:pt x="6776" y="102"/>
                      </a:cubicBezTo>
                      <a:cubicBezTo>
                        <a:pt x="6887" y="102"/>
                        <a:pt x="6980" y="83"/>
                        <a:pt x="6980" y="55"/>
                      </a:cubicBezTo>
                      <a:cubicBezTo>
                        <a:pt x="6980" y="46"/>
                        <a:pt x="6980" y="46"/>
                        <a:pt x="6980" y="46"/>
                      </a:cubicBezTo>
                      <a:cubicBezTo>
                        <a:pt x="6980" y="18"/>
                        <a:pt x="6887" y="0"/>
                        <a:pt x="6776" y="0"/>
                      </a:cubicBezTo>
                    </a:path>
                  </a:pathLst>
                </a:custGeom>
                <a:solidFill>
                  <a:srgbClr val="BCBD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ïṧḻîďè">
                  <a:extLst>
                    <a:ext uri="{FF2B5EF4-FFF2-40B4-BE49-F238E27FC236}">
                      <a16:creationId xmlns:a16="http://schemas.microsoft.com/office/drawing/2014/main" xmlns="" id="{357A959E-F261-4A9C-A9C2-DC33A8B9C005}"/>
                    </a:ext>
                  </a:extLst>
                </p:cNvPr>
                <p:cNvSpPr/>
                <p:nvPr/>
              </p:nvSpPr>
              <p:spPr bwMode="auto">
                <a:xfrm>
                  <a:off x="1554163" y="1203325"/>
                  <a:ext cx="6840537" cy="4140200"/>
                </a:xfrm>
                <a:custGeom>
                  <a:avLst/>
                  <a:gdLst>
                    <a:gd name="T0" fmla="*/ 18999 w 19000"/>
                    <a:gd name="T1" fmla="*/ 11499 h 11500"/>
                    <a:gd name="T2" fmla="*/ 18999 w 19000"/>
                    <a:gd name="T3" fmla="*/ 11499 h 11500"/>
                    <a:gd name="T4" fmla="*/ 18999 w 19000"/>
                    <a:gd name="T5" fmla="*/ 630 h 11500"/>
                    <a:gd name="T6" fmla="*/ 18369 w 19000"/>
                    <a:gd name="T7" fmla="*/ 0 h 11500"/>
                    <a:gd name="T8" fmla="*/ 630 w 19000"/>
                    <a:gd name="T9" fmla="*/ 0 h 11500"/>
                    <a:gd name="T10" fmla="*/ 0 w 19000"/>
                    <a:gd name="T11" fmla="*/ 630 h 11500"/>
                    <a:gd name="T12" fmla="*/ 0 w 19000"/>
                    <a:gd name="T13" fmla="*/ 11499 h 11500"/>
                    <a:gd name="T14" fmla="*/ 18999 w 19000"/>
                    <a:gd name="T15" fmla="*/ 11499 h 11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11500">
                      <a:moveTo>
                        <a:pt x="18999" y="11499"/>
                      </a:moveTo>
                      <a:lnTo>
                        <a:pt x="18999" y="11499"/>
                      </a:lnTo>
                      <a:cubicBezTo>
                        <a:pt x="18999" y="630"/>
                        <a:pt x="18999" y="630"/>
                        <a:pt x="18999" y="630"/>
                      </a:cubicBezTo>
                      <a:cubicBezTo>
                        <a:pt x="18999" y="287"/>
                        <a:pt x="18712" y="0"/>
                        <a:pt x="18369" y="0"/>
                      </a:cubicBezTo>
                      <a:cubicBezTo>
                        <a:pt x="630" y="0"/>
                        <a:pt x="630" y="0"/>
                        <a:pt x="630" y="0"/>
                      </a:cubicBezTo>
                      <a:cubicBezTo>
                        <a:pt x="278" y="0"/>
                        <a:pt x="0" y="287"/>
                        <a:pt x="0" y="630"/>
                      </a:cubicBezTo>
                      <a:cubicBezTo>
                        <a:pt x="0" y="11499"/>
                        <a:pt x="0" y="11499"/>
                        <a:pt x="0" y="11499"/>
                      </a:cubicBezTo>
                      <a:lnTo>
                        <a:pt x="18999" y="11499"/>
                      </a:lnTo>
                    </a:path>
                  </a:pathLst>
                </a:custGeom>
                <a:solidFill>
                  <a:srgbClr val="17191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iśľíḍè">
                  <a:extLst>
                    <a:ext uri="{FF2B5EF4-FFF2-40B4-BE49-F238E27FC236}">
                      <a16:creationId xmlns:a16="http://schemas.microsoft.com/office/drawing/2014/main" xmlns="" id="{B7E6904E-492E-41DF-A6D6-239F851AE585}"/>
                    </a:ext>
                  </a:extLst>
                </p:cNvPr>
                <p:cNvSpPr/>
                <p:nvPr/>
              </p:nvSpPr>
              <p:spPr bwMode="auto">
                <a:xfrm>
                  <a:off x="3735388" y="6099175"/>
                  <a:ext cx="2513012" cy="833438"/>
                </a:xfrm>
                <a:custGeom>
                  <a:avLst/>
                  <a:gdLst>
                    <a:gd name="T0" fmla="*/ 6924 w 6981"/>
                    <a:gd name="T1" fmla="*/ 2138 h 2315"/>
                    <a:gd name="T2" fmla="*/ 6924 w 6981"/>
                    <a:gd name="T3" fmla="*/ 2138 h 2315"/>
                    <a:gd name="T4" fmla="*/ 6249 w 6981"/>
                    <a:gd name="T5" fmla="*/ 2000 h 2315"/>
                    <a:gd name="T6" fmla="*/ 6036 w 6981"/>
                    <a:gd name="T7" fmla="*/ 1712 h 2315"/>
                    <a:gd name="T8" fmla="*/ 5897 w 6981"/>
                    <a:gd name="T9" fmla="*/ 0 h 2315"/>
                    <a:gd name="T10" fmla="*/ 1074 w 6981"/>
                    <a:gd name="T11" fmla="*/ 0 h 2315"/>
                    <a:gd name="T12" fmla="*/ 944 w 6981"/>
                    <a:gd name="T13" fmla="*/ 1712 h 2315"/>
                    <a:gd name="T14" fmla="*/ 731 w 6981"/>
                    <a:gd name="T15" fmla="*/ 2000 h 2315"/>
                    <a:gd name="T16" fmla="*/ 37 w 6981"/>
                    <a:gd name="T17" fmla="*/ 2148 h 2315"/>
                    <a:gd name="T18" fmla="*/ 0 w 6981"/>
                    <a:gd name="T19" fmla="*/ 2185 h 2315"/>
                    <a:gd name="T20" fmla="*/ 0 w 6981"/>
                    <a:gd name="T21" fmla="*/ 2314 h 2315"/>
                    <a:gd name="T22" fmla="*/ 18 w 6981"/>
                    <a:gd name="T23" fmla="*/ 2314 h 2315"/>
                    <a:gd name="T24" fmla="*/ 6961 w 6981"/>
                    <a:gd name="T25" fmla="*/ 2314 h 2315"/>
                    <a:gd name="T26" fmla="*/ 6980 w 6981"/>
                    <a:gd name="T27" fmla="*/ 2314 h 2315"/>
                    <a:gd name="T28" fmla="*/ 6980 w 6981"/>
                    <a:gd name="T29" fmla="*/ 2185 h 2315"/>
                    <a:gd name="T30" fmla="*/ 6924 w 6981"/>
                    <a:gd name="T31" fmla="*/ 2138 h 2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981" h="2315">
                      <a:moveTo>
                        <a:pt x="6924" y="2138"/>
                      </a:moveTo>
                      <a:lnTo>
                        <a:pt x="6924" y="2138"/>
                      </a:lnTo>
                      <a:cubicBezTo>
                        <a:pt x="6795" y="2111"/>
                        <a:pt x="6443" y="2037"/>
                        <a:pt x="6249" y="2000"/>
                      </a:cubicBezTo>
                      <a:cubicBezTo>
                        <a:pt x="6008" y="1944"/>
                        <a:pt x="6036" y="1712"/>
                        <a:pt x="6036" y="1712"/>
                      </a:cubicBezTo>
                      <a:cubicBezTo>
                        <a:pt x="5897" y="0"/>
                        <a:pt x="5897" y="0"/>
                        <a:pt x="5897" y="0"/>
                      </a:cubicBezTo>
                      <a:cubicBezTo>
                        <a:pt x="1074" y="0"/>
                        <a:pt x="1074" y="0"/>
                        <a:pt x="1074" y="0"/>
                      </a:cubicBezTo>
                      <a:cubicBezTo>
                        <a:pt x="944" y="1712"/>
                        <a:pt x="944" y="1712"/>
                        <a:pt x="944" y="1712"/>
                      </a:cubicBezTo>
                      <a:cubicBezTo>
                        <a:pt x="944" y="1712"/>
                        <a:pt x="972" y="1944"/>
                        <a:pt x="731" y="2000"/>
                      </a:cubicBezTo>
                      <a:cubicBezTo>
                        <a:pt x="527" y="2046"/>
                        <a:pt x="148" y="2120"/>
                        <a:pt x="37" y="2148"/>
                      </a:cubicBezTo>
                      <a:cubicBezTo>
                        <a:pt x="0" y="2157"/>
                        <a:pt x="0" y="2185"/>
                        <a:pt x="0" y="2185"/>
                      </a:cubicBezTo>
                      <a:cubicBezTo>
                        <a:pt x="0" y="2314"/>
                        <a:pt x="0" y="2314"/>
                        <a:pt x="0" y="2314"/>
                      </a:cubicBezTo>
                      <a:cubicBezTo>
                        <a:pt x="18" y="2314"/>
                        <a:pt x="18" y="2314"/>
                        <a:pt x="18" y="2314"/>
                      </a:cubicBezTo>
                      <a:cubicBezTo>
                        <a:pt x="6961" y="2314"/>
                        <a:pt x="6961" y="2314"/>
                        <a:pt x="6961" y="2314"/>
                      </a:cubicBezTo>
                      <a:cubicBezTo>
                        <a:pt x="6980" y="2314"/>
                        <a:pt x="6980" y="2314"/>
                        <a:pt x="6980" y="2314"/>
                      </a:cubicBezTo>
                      <a:cubicBezTo>
                        <a:pt x="6980" y="2185"/>
                        <a:pt x="6980" y="2185"/>
                        <a:pt x="6980" y="2185"/>
                      </a:cubicBezTo>
                      <a:cubicBezTo>
                        <a:pt x="6980" y="2185"/>
                        <a:pt x="6980" y="2157"/>
                        <a:pt x="6924" y="2138"/>
                      </a:cubicBez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îṣ1ïďè">
                  <a:extLst>
                    <a:ext uri="{FF2B5EF4-FFF2-40B4-BE49-F238E27FC236}">
                      <a16:creationId xmlns:a16="http://schemas.microsoft.com/office/drawing/2014/main" xmlns="" id="{0BB5CBFE-19BF-4DA3-8E03-2799362030FA}"/>
                    </a:ext>
                  </a:extLst>
                </p:cNvPr>
                <p:cNvSpPr/>
                <p:nvPr/>
              </p:nvSpPr>
              <p:spPr bwMode="auto">
                <a:xfrm>
                  <a:off x="1554163" y="5343525"/>
                  <a:ext cx="6840537" cy="757238"/>
                </a:xfrm>
                <a:custGeom>
                  <a:avLst/>
                  <a:gdLst>
                    <a:gd name="T0" fmla="*/ 0 w 19000"/>
                    <a:gd name="T1" fmla="*/ 0 h 2103"/>
                    <a:gd name="T2" fmla="*/ 0 w 19000"/>
                    <a:gd name="T3" fmla="*/ 0 h 2103"/>
                    <a:gd name="T4" fmla="*/ 0 w 19000"/>
                    <a:gd name="T5" fmla="*/ 1472 h 2103"/>
                    <a:gd name="T6" fmla="*/ 630 w 19000"/>
                    <a:gd name="T7" fmla="*/ 2102 h 2103"/>
                    <a:gd name="T8" fmla="*/ 18369 w 19000"/>
                    <a:gd name="T9" fmla="*/ 2102 h 2103"/>
                    <a:gd name="T10" fmla="*/ 18999 w 19000"/>
                    <a:gd name="T11" fmla="*/ 1472 h 2103"/>
                    <a:gd name="T12" fmla="*/ 18999 w 19000"/>
                    <a:gd name="T13" fmla="*/ 0 h 2103"/>
                    <a:gd name="T14" fmla="*/ 0 w 19000"/>
                    <a:gd name="T15" fmla="*/ 0 h 2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2103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472"/>
                        <a:pt x="0" y="1472"/>
                        <a:pt x="0" y="1472"/>
                      </a:cubicBezTo>
                      <a:cubicBezTo>
                        <a:pt x="0" y="1824"/>
                        <a:pt x="278" y="2102"/>
                        <a:pt x="630" y="2102"/>
                      </a:cubicBezTo>
                      <a:cubicBezTo>
                        <a:pt x="18369" y="2102"/>
                        <a:pt x="18369" y="2102"/>
                        <a:pt x="18369" y="2102"/>
                      </a:cubicBezTo>
                      <a:cubicBezTo>
                        <a:pt x="18712" y="2102"/>
                        <a:pt x="18999" y="1824"/>
                        <a:pt x="18999" y="1472"/>
                      </a:cubicBezTo>
                      <a:cubicBezTo>
                        <a:pt x="18999" y="0"/>
                        <a:pt x="18999" y="0"/>
                        <a:pt x="18999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ï$ḷîďé">
                  <a:extLst>
                    <a:ext uri="{FF2B5EF4-FFF2-40B4-BE49-F238E27FC236}">
                      <a16:creationId xmlns:a16="http://schemas.microsoft.com/office/drawing/2014/main" xmlns="" id="{24B55C3B-200A-4204-AD43-FE3A917BE70A}"/>
                    </a:ext>
                  </a:extLst>
                </p:cNvPr>
                <p:cNvSpPr/>
                <p:nvPr/>
              </p:nvSpPr>
              <p:spPr bwMode="auto">
                <a:xfrm>
                  <a:off x="3735388" y="6872288"/>
                  <a:ext cx="2513012" cy="60325"/>
                </a:xfrm>
                <a:custGeom>
                  <a:avLst/>
                  <a:gdLst>
                    <a:gd name="T0" fmla="*/ 6943 w 6981"/>
                    <a:gd name="T1" fmla="*/ 0 h 167"/>
                    <a:gd name="T2" fmla="*/ 6943 w 6981"/>
                    <a:gd name="T3" fmla="*/ 0 h 167"/>
                    <a:gd name="T4" fmla="*/ 27 w 6981"/>
                    <a:gd name="T5" fmla="*/ 0 h 167"/>
                    <a:gd name="T6" fmla="*/ 0 w 6981"/>
                    <a:gd name="T7" fmla="*/ 37 h 167"/>
                    <a:gd name="T8" fmla="*/ 0 w 6981"/>
                    <a:gd name="T9" fmla="*/ 166 h 167"/>
                    <a:gd name="T10" fmla="*/ 18 w 6981"/>
                    <a:gd name="T11" fmla="*/ 166 h 167"/>
                    <a:gd name="T12" fmla="*/ 6961 w 6981"/>
                    <a:gd name="T13" fmla="*/ 166 h 167"/>
                    <a:gd name="T14" fmla="*/ 6980 w 6981"/>
                    <a:gd name="T15" fmla="*/ 166 h 167"/>
                    <a:gd name="T16" fmla="*/ 6980 w 6981"/>
                    <a:gd name="T17" fmla="*/ 37 h 167"/>
                    <a:gd name="T18" fmla="*/ 6943 w 6981"/>
                    <a:gd name="T1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67">
                      <a:moveTo>
                        <a:pt x="6943" y="0"/>
                      </a:moveTo>
                      <a:lnTo>
                        <a:pt x="6943" y="0"/>
                      </a:ln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9"/>
                        <a:pt x="0" y="37"/>
                        <a:pt x="0" y="37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18" y="166"/>
                        <a:pt x="18" y="166"/>
                        <a:pt x="18" y="166"/>
                      </a:cubicBezTo>
                      <a:cubicBezTo>
                        <a:pt x="6961" y="166"/>
                        <a:pt x="6961" y="166"/>
                        <a:pt x="6961" y="166"/>
                      </a:cubicBezTo>
                      <a:cubicBezTo>
                        <a:pt x="6980" y="166"/>
                        <a:pt x="6980" y="166"/>
                        <a:pt x="6980" y="166"/>
                      </a:cubicBezTo>
                      <a:cubicBezTo>
                        <a:pt x="6980" y="37"/>
                        <a:pt x="6980" y="37"/>
                        <a:pt x="6980" y="37"/>
                      </a:cubicBezTo>
                      <a:cubicBezTo>
                        <a:pt x="6980" y="37"/>
                        <a:pt x="6980" y="18"/>
                        <a:pt x="6943" y="0"/>
                      </a:cubicBezTo>
                    </a:path>
                  </a:pathLst>
                </a:custGeom>
                <a:solidFill>
                  <a:srgbClr val="D1D2D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iṥlide">
                  <a:extLst>
                    <a:ext uri="{FF2B5EF4-FFF2-40B4-BE49-F238E27FC236}">
                      <a16:creationId xmlns:a16="http://schemas.microsoft.com/office/drawing/2014/main" xmlns="" id="{C09AFA65-15E2-4AB6-8BD7-640A99C2B992}"/>
                    </a:ext>
                  </a:extLst>
                </p:cNvPr>
                <p:cNvSpPr/>
                <p:nvPr/>
              </p:nvSpPr>
              <p:spPr bwMode="auto">
                <a:xfrm>
                  <a:off x="1874838" y="1503363"/>
                  <a:ext cx="6196012" cy="3509962"/>
                </a:xfrm>
                <a:custGeom>
                  <a:avLst/>
                  <a:gdLst>
                    <a:gd name="T0" fmla="*/ 17212 w 17213"/>
                    <a:gd name="T1" fmla="*/ 9749 h 9750"/>
                    <a:gd name="T2" fmla="*/ 0 w 17213"/>
                    <a:gd name="T3" fmla="*/ 9749 h 9750"/>
                    <a:gd name="T4" fmla="*/ 0 w 17213"/>
                    <a:gd name="T5" fmla="*/ 0 h 9750"/>
                    <a:gd name="T6" fmla="*/ 17212 w 17213"/>
                    <a:gd name="T7" fmla="*/ 0 h 9750"/>
                    <a:gd name="T8" fmla="*/ 17212 w 17213"/>
                    <a:gd name="T9" fmla="*/ 9749 h 9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213" h="9750">
                      <a:moveTo>
                        <a:pt x="17212" y="9749"/>
                      </a:moveTo>
                      <a:lnTo>
                        <a:pt x="0" y="9749"/>
                      </a:lnTo>
                      <a:lnTo>
                        <a:pt x="0" y="0"/>
                      </a:lnTo>
                      <a:lnTo>
                        <a:pt x="17212" y="0"/>
                      </a:lnTo>
                      <a:lnTo>
                        <a:pt x="17212" y="9749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" name="ïś1ïdè">
                <a:extLst>
                  <a:ext uri="{FF2B5EF4-FFF2-40B4-BE49-F238E27FC236}">
                    <a16:creationId xmlns:a16="http://schemas.microsoft.com/office/drawing/2014/main" xmlns="" id="{3E471582-6BC0-44BF-ADD1-60A6ECA5CCE0}"/>
                  </a:ext>
                </a:extLst>
              </p:cNvPr>
              <p:cNvSpPr/>
              <p:nvPr/>
            </p:nvSpPr>
            <p:spPr bwMode="auto">
              <a:xfrm>
                <a:off x="7737188" y="2836203"/>
                <a:ext cx="2301721" cy="1458250"/>
              </a:xfrm>
              <a:custGeom>
                <a:avLst/>
                <a:gdLst>
                  <a:gd name="T0" fmla="*/ 2651 w 2808"/>
                  <a:gd name="T1" fmla="*/ 1437 h 1779"/>
                  <a:gd name="T2" fmla="*/ 2608 w 2808"/>
                  <a:gd name="T3" fmla="*/ 1457 h 1779"/>
                  <a:gd name="T4" fmla="*/ 2583 w 2808"/>
                  <a:gd name="T5" fmla="*/ 1371 h 1779"/>
                  <a:gd name="T6" fmla="*/ 2522 w 2808"/>
                  <a:gd name="T7" fmla="*/ 1309 h 1779"/>
                  <a:gd name="T8" fmla="*/ 2439 w 2808"/>
                  <a:gd name="T9" fmla="*/ 1279 h 1779"/>
                  <a:gd name="T10" fmla="*/ 2353 w 2808"/>
                  <a:gd name="T11" fmla="*/ 1292 h 1779"/>
                  <a:gd name="T12" fmla="*/ 2351 w 2808"/>
                  <a:gd name="T13" fmla="*/ 1227 h 1779"/>
                  <a:gd name="T14" fmla="*/ 2339 w 2808"/>
                  <a:gd name="T15" fmla="*/ 1119 h 1779"/>
                  <a:gd name="T16" fmla="*/ 2271 w 2808"/>
                  <a:gd name="T17" fmla="*/ 1007 h 1779"/>
                  <a:gd name="T18" fmla="*/ 2159 w 2808"/>
                  <a:gd name="T19" fmla="*/ 939 h 1779"/>
                  <a:gd name="T20" fmla="*/ 2060 w 2808"/>
                  <a:gd name="T21" fmla="*/ 928 h 1779"/>
                  <a:gd name="T22" fmla="*/ 1980 w 2808"/>
                  <a:gd name="T23" fmla="*/ 944 h 1779"/>
                  <a:gd name="T24" fmla="*/ 1911 w 2808"/>
                  <a:gd name="T25" fmla="*/ 982 h 1779"/>
                  <a:gd name="T26" fmla="*/ 1856 w 2808"/>
                  <a:gd name="T27" fmla="*/ 1039 h 1779"/>
                  <a:gd name="T28" fmla="*/ 1770 w 2808"/>
                  <a:gd name="T29" fmla="*/ 1063 h 1779"/>
                  <a:gd name="T30" fmla="*/ 1663 w 2808"/>
                  <a:gd name="T31" fmla="*/ 1031 h 1779"/>
                  <a:gd name="T32" fmla="*/ 1615 w 2808"/>
                  <a:gd name="T33" fmla="*/ 1037 h 1779"/>
                  <a:gd name="T34" fmla="*/ 1569 w 2808"/>
                  <a:gd name="T35" fmla="*/ 1056 h 1779"/>
                  <a:gd name="T36" fmla="*/ 1519 w 2808"/>
                  <a:gd name="T37" fmla="*/ 969 h 1779"/>
                  <a:gd name="T38" fmla="*/ 1436 w 2808"/>
                  <a:gd name="T39" fmla="*/ 929 h 1779"/>
                  <a:gd name="T40" fmla="*/ 1393 w 2808"/>
                  <a:gd name="T41" fmla="*/ 928 h 1779"/>
                  <a:gd name="T42" fmla="*/ 1355 w 2808"/>
                  <a:gd name="T43" fmla="*/ 936 h 1779"/>
                  <a:gd name="T44" fmla="*/ 1294 w 2808"/>
                  <a:gd name="T45" fmla="*/ 863 h 1779"/>
                  <a:gd name="T46" fmla="*/ 1217 w 2808"/>
                  <a:gd name="T47" fmla="*/ 807 h 1779"/>
                  <a:gd name="T48" fmla="*/ 1127 w 2808"/>
                  <a:gd name="T49" fmla="*/ 774 h 1779"/>
                  <a:gd name="T50" fmla="*/ 1043 w 2808"/>
                  <a:gd name="T51" fmla="*/ 764 h 1779"/>
                  <a:gd name="T52" fmla="*/ 968 w 2808"/>
                  <a:gd name="T53" fmla="*/ 772 h 1779"/>
                  <a:gd name="T54" fmla="*/ 840 w 2808"/>
                  <a:gd name="T55" fmla="*/ 826 h 1779"/>
                  <a:gd name="T56" fmla="*/ 743 w 2808"/>
                  <a:gd name="T57" fmla="*/ 921 h 1779"/>
                  <a:gd name="T58" fmla="*/ 687 w 2808"/>
                  <a:gd name="T59" fmla="*/ 1048 h 1779"/>
                  <a:gd name="T60" fmla="*/ 641 w 2808"/>
                  <a:gd name="T61" fmla="*/ 1077 h 1779"/>
                  <a:gd name="T62" fmla="*/ 536 w 2808"/>
                  <a:gd name="T63" fmla="*/ 1109 h 1779"/>
                  <a:gd name="T64" fmla="*/ 458 w 2808"/>
                  <a:gd name="T65" fmla="*/ 1181 h 1779"/>
                  <a:gd name="T66" fmla="*/ 415 w 2808"/>
                  <a:gd name="T67" fmla="*/ 1280 h 1779"/>
                  <a:gd name="T68" fmla="*/ 364 w 2808"/>
                  <a:gd name="T69" fmla="*/ 1302 h 1779"/>
                  <a:gd name="T70" fmla="*/ 326 w 2808"/>
                  <a:gd name="T71" fmla="*/ 1341 h 1779"/>
                  <a:gd name="T72" fmla="*/ 252 w 2808"/>
                  <a:gd name="T73" fmla="*/ 1309 h 1779"/>
                  <a:gd name="T74" fmla="*/ 180 w 2808"/>
                  <a:gd name="T75" fmla="*/ 1304 h 1779"/>
                  <a:gd name="T76" fmla="*/ 88 w 2808"/>
                  <a:gd name="T77" fmla="*/ 1333 h 1779"/>
                  <a:gd name="T78" fmla="*/ 25 w 2808"/>
                  <a:gd name="T79" fmla="*/ 1393 h 1779"/>
                  <a:gd name="T80" fmla="*/ 0 w 2808"/>
                  <a:gd name="T81" fmla="*/ 1475 h 1779"/>
                  <a:gd name="T82" fmla="*/ 16 w 2808"/>
                  <a:gd name="T83" fmla="*/ 1543 h 1779"/>
                  <a:gd name="T84" fmla="*/ 73 w 2808"/>
                  <a:gd name="T85" fmla="*/ 1608 h 1779"/>
                  <a:gd name="T86" fmla="*/ 160 w 2808"/>
                  <a:gd name="T87" fmla="*/ 1644 h 1779"/>
                  <a:gd name="T88" fmla="*/ 246 w 2808"/>
                  <a:gd name="T89" fmla="*/ 1643 h 1779"/>
                  <a:gd name="T90" fmla="*/ 305 w 2808"/>
                  <a:gd name="T91" fmla="*/ 1672 h 1779"/>
                  <a:gd name="T92" fmla="*/ 591 w 2808"/>
                  <a:gd name="T93" fmla="*/ 1730 h 1779"/>
                  <a:gd name="T94" fmla="*/ 1027 w 2808"/>
                  <a:gd name="T95" fmla="*/ 1767 h 1779"/>
                  <a:gd name="T96" fmla="*/ 1452 w 2808"/>
                  <a:gd name="T97" fmla="*/ 1779 h 1779"/>
                  <a:gd name="T98" fmla="*/ 1926 w 2808"/>
                  <a:gd name="T99" fmla="*/ 1765 h 1779"/>
                  <a:gd name="T100" fmla="*/ 2314 w 2808"/>
                  <a:gd name="T101" fmla="*/ 1730 h 1779"/>
                  <a:gd name="T102" fmla="*/ 2579 w 2808"/>
                  <a:gd name="T103" fmla="*/ 1678 h 1779"/>
                  <a:gd name="T104" fmla="*/ 2664 w 2808"/>
                  <a:gd name="T105" fmla="*/ 1684 h 1779"/>
                  <a:gd name="T106" fmla="*/ 2720 w 2808"/>
                  <a:gd name="T107" fmla="*/ 1680 h 1779"/>
                  <a:gd name="T108" fmla="*/ 2772 w 2808"/>
                  <a:gd name="T109" fmla="*/ 1649 h 1779"/>
                  <a:gd name="T110" fmla="*/ 2803 w 2808"/>
                  <a:gd name="T111" fmla="*/ 1597 h 1779"/>
                  <a:gd name="T112" fmla="*/ 2808 w 2808"/>
                  <a:gd name="T113" fmla="*/ 1546 h 1779"/>
                  <a:gd name="T114" fmla="*/ 2787 w 2808"/>
                  <a:gd name="T115" fmla="*/ 1489 h 1779"/>
                  <a:gd name="T116" fmla="*/ 2742 w 2808"/>
                  <a:gd name="T117" fmla="*/ 1448 h 1779"/>
                  <a:gd name="T118" fmla="*/ 2682 w 2808"/>
                  <a:gd name="T119" fmla="*/ 1433 h 1779"/>
                  <a:gd name="T120" fmla="*/ 886 w 2808"/>
                  <a:gd name="T121" fmla="*/ 1462 h 1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08" h="1779">
                    <a:moveTo>
                      <a:pt x="2682" y="1433"/>
                    </a:moveTo>
                    <a:lnTo>
                      <a:pt x="2682" y="1433"/>
                    </a:lnTo>
                    <a:lnTo>
                      <a:pt x="2671" y="1433"/>
                    </a:lnTo>
                    <a:lnTo>
                      <a:pt x="2661" y="1434"/>
                    </a:lnTo>
                    <a:lnTo>
                      <a:pt x="2651" y="1437"/>
                    </a:lnTo>
                    <a:lnTo>
                      <a:pt x="2643" y="1439"/>
                    </a:lnTo>
                    <a:lnTo>
                      <a:pt x="2633" y="1443"/>
                    </a:lnTo>
                    <a:lnTo>
                      <a:pt x="2624" y="1447"/>
                    </a:lnTo>
                    <a:lnTo>
                      <a:pt x="2608" y="1457"/>
                    </a:lnTo>
                    <a:lnTo>
                      <a:pt x="2608" y="1457"/>
                    </a:lnTo>
                    <a:lnTo>
                      <a:pt x="2605" y="1438"/>
                    </a:lnTo>
                    <a:lnTo>
                      <a:pt x="2603" y="1421"/>
                    </a:lnTo>
                    <a:lnTo>
                      <a:pt x="2597" y="1403"/>
                    </a:lnTo>
                    <a:lnTo>
                      <a:pt x="2590" y="1387"/>
                    </a:lnTo>
                    <a:lnTo>
                      <a:pt x="2583" y="1371"/>
                    </a:lnTo>
                    <a:lnTo>
                      <a:pt x="2573" y="1357"/>
                    </a:lnTo>
                    <a:lnTo>
                      <a:pt x="2562" y="1344"/>
                    </a:lnTo>
                    <a:lnTo>
                      <a:pt x="2549" y="1330"/>
                    </a:lnTo>
                    <a:lnTo>
                      <a:pt x="2537" y="1319"/>
                    </a:lnTo>
                    <a:lnTo>
                      <a:pt x="2522" y="1309"/>
                    </a:lnTo>
                    <a:lnTo>
                      <a:pt x="2507" y="1300"/>
                    </a:lnTo>
                    <a:lnTo>
                      <a:pt x="2491" y="1293"/>
                    </a:lnTo>
                    <a:lnTo>
                      <a:pt x="2475" y="1287"/>
                    </a:lnTo>
                    <a:lnTo>
                      <a:pt x="2457" y="1283"/>
                    </a:lnTo>
                    <a:lnTo>
                      <a:pt x="2439" y="1279"/>
                    </a:lnTo>
                    <a:lnTo>
                      <a:pt x="2420" y="1279"/>
                    </a:lnTo>
                    <a:lnTo>
                      <a:pt x="2420" y="1279"/>
                    </a:lnTo>
                    <a:lnTo>
                      <a:pt x="2398" y="1280"/>
                    </a:lnTo>
                    <a:lnTo>
                      <a:pt x="2374" y="1284"/>
                    </a:lnTo>
                    <a:lnTo>
                      <a:pt x="2353" y="1292"/>
                    </a:lnTo>
                    <a:lnTo>
                      <a:pt x="2333" y="1300"/>
                    </a:lnTo>
                    <a:lnTo>
                      <a:pt x="2333" y="1300"/>
                    </a:lnTo>
                    <a:lnTo>
                      <a:pt x="2341" y="1277"/>
                    </a:lnTo>
                    <a:lnTo>
                      <a:pt x="2347" y="1253"/>
                    </a:lnTo>
                    <a:lnTo>
                      <a:pt x="2351" y="1227"/>
                    </a:lnTo>
                    <a:lnTo>
                      <a:pt x="2352" y="1201"/>
                    </a:lnTo>
                    <a:lnTo>
                      <a:pt x="2352" y="1201"/>
                    </a:lnTo>
                    <a:lnTo>
                      <a:pt x="2351" y="1174"/>
                    </a:lnTo>
                    <a:lnTo>
                      <a:pt x="2346" y="1146"/>
                    </a:lnTo>
                    <a:lnTo>
                      <a:pt x="2339" y="1119"/>
                    </a:lnTo>
                    <a:lnTo>
                      <a:pt x="2329" y="1094"/>
                    </a:lnTo>
                    <a:lnTo>
                      <a:pt x="2318" y="1071"/>
                    </a:lnTo>
                    <a:lnTo>
                      <a:pt x="2305" y="1048"/>
                    </a:lnTo>
                    <a:lnTo>
                      <a:pt x="2288" y="1027"/>
                    </a:lnTo>
                    <a:lnTo>
                      <a:pt x="2271" y="1007"/>
                    </a:lnTo>
                    <a:lnTo>
                      <a:pt x="2251" y="990"/>
                    </a:lnTo>
                    <a:lnTo>
                      <a:pt x="2230" y="974"/>
                    </a:lnTo>
                    <a:lnTo>
                      <a:pt x="2208" y="960"/>
                    </a:lnTo>
                    <a:lnTo>
                      <a:pt x="2184" y="949"/>
                    </a:lnTo>
                    <a:lnTo>
                      <a:pt x="2159" y="939"/>
                    </a:lnTo>
                    <a:lnTo>
                      <a:pt x="2132" y="933"/>
                    </a:lnTo>
                    <a:lnTo>
                      <a:pt x="2106" y="928"/>
                    </a:lnTo>
                    <a:lnTo>
                      <a:pt x="2077" y="926"/>
                    </a:lnTo>
                    <a:lnTo>
                      <a:pt x="2077" y="926"/>
                    </a:lnTo>
                    <a:lnTo>
                      <a:pt x="2060" y="928"/>
                    </a:lnTo>
                    <a:lnTo>
                      <a:pt x="2044" y="929"/>
                    </a:lnTo>
                    <a:lnTo>
                      <a:pt x="2027" y="931"/>
                    </a:lnTo>
                    <a:lnTo>
                      <a:pt x="2011" y="935"/>
                    </a:lnTo>
                    <a:lnTo>
                      <a:pt x="1995" y="939"/>
                    </a:lnTo>
                    <a:lnTo>
                      <a:pt x="1980" y="944"/>
                    </a:lnTo>
                    <a:lnTo>
                      <a:pt x="1965" y="950"/>
                    </a:lnTo>
                    <a:lnTo>
                      <a:pt x="1950" y="957"/>
                    </a:lnTo>
                    <a:lnTo>
                      <a:pt x="1937" y="965"/>
                    </a:lnTo>
                    <a:lnTo>
                      <a:pt x="1923" y="974"/>
                    </a:lnTo>
                    <a:lnTo>
                      <a:pt x="1911" y="982"/>
                    </a:lnTo>
                    <a:lnTo>
                      <a:pt x="1898" y="992"/>
                    </a:lnTo>
                    <a:lnTo>
                      <a:pt x="1887" y="1003"/>
                    </a:lnTo>
                    <a:lnTo>
                      <a:pt x="1876" y="1015"/>
                    </a:lnTo>
                    <a:lnTo>
                      <a:pt x="1865" y="1027"/>
                    </a:lnTo>
                    <a:lnTo>
                      <a:pt x="1856" y="1039"/>
                    </a:lnTo>
                    <a:lnTo>
                      <a:pt x="1683" y="0"/>
                    </a:lnTo>
                    <a:lnTo>
                      <a:pt x="1803" y="1090"/>
                    </a:lnTo>
                    <a:lnTo>
                      <a:pt x="1803" y="1090"/>
                    </a:lnTo>
                    <a:lnTo>
                      <a:pt x="1788" y="1075"/>
                    </a:lnTo>
                    <a:lnTo>
                      <a:pt x="1770" y="1063"/>
                    </a:lnTo>
                    <a:lnTo>
                      <a:pt x="1627" y="68"/>
                    </a:lnTo>
                    <a:lnTo>
                      <a:pt x="1709" y="1036"/>
                    </a:lnTo>
                    <a:lnTo>
                      <a:pt x="1709" y="1036"/>
                    </a:lnTo>
                    <a:lnTo>
                      <a:pt x="1687" y="1032"/>
                    </a:lnTo>
                    <a:lnTo>
                      <a:pt x="1663" y="1031"/>
                    </a:lnTo>
                    <a:lnTo>
                      <a:pt x="1663" y="1031"/>
                    </a:lnTo>
                    <a:lnTo>
                      <a:pt x="1651" y="1031"/>
                    </a:lnTo>
                    <a:lnTo>
                      <a:pt x="1639" y="1032"/>
                    </a:lnTo>
                    <a:lnTo>
                      <a:pt x="1626" y="1034"/>
                    </a:lnTo>
                    <a:lnTo>
                      <a:pt x="1615" y="1037"/>
                    </a:lnTo>
                    <a:lnTo>
                      <a:pt x="1603" y="1041"/>
                    </a:lnTo>
                    <a:lnTo>
                      <a:pt x="1591" y="1046"/>
                    </a:lnTo>
                    <a:lnTo>
                      <a:pt x="1580" y="1051"/>
                    </a:lnTo>
                    <a:lnTo>
                      <a:pt x="1569" y="1056"/>
                    </a:lnTo>
                    <a:lnTo>
                      <a:pt x="1569" y="1056"/>
                    </a:lnTo>
                    <a:lnTo>
                      <a:pt x="1564" y="1036"/>
                    </a:lnTo>
                    <a:lnTo>
                      <a:pt x="1555" y="1017"/>
                    </a:lnTo>
                    <a:lnTo>
                      <a:pt x="1545" y="1000"/>
                    </a:lnTo>
                    <a:lnTo>
                      <a:pt x="1533" y="984"/>
                    </a:lnTo>
                    <a:lnTo>
                      <a:pt x="1519" y="969"/>
                    </a:lnTo>
                    <a:lnTo>
                      <a:pt x="1503" y="956"/>
                    </a:lnTo>
                    <a:lnTo>
                      <a:pt x="1486" y="945"/>
                    </a:lnTo>
                    <a:lnTo>
                      <a:pt x="1467" y="938"/>
                    </a:lnTo>
                    <a:lnTo>
                      <a:pt x="1430" y="253"/>
                    </a:lnTo>
                    <a:lnTo>
                      <a:pt x="1436" y="929"/>
                    </a:lnTo>
                    <a:lnTo>
                      <a:pt x="1436" y="929"/>
                    </a:lnTo>
                    <a:lnTo>
                      <a:pt x="1422" y="928"/>
                    </a:lnTo>
                    <a:lnTo>
                      <a:pt x="1409" y="926"/>
                    </a:lnTo>
                    <a:lnTo>
                      <a:pt x="1409" y="926"/>
                    </a:lnTo>
                    <a:lnTo>
                      <a:pt x="1393" y="928"/>
                    </a:lnTo>
                    <a:lnTo>
                      <a:pt x="1376" y="230"/>
                    </a:lnTo>
                    <a:lnTo>
                      <a:pt x="1361" y="934"/>
                    </a:lnTo>
                    <a:lnTo>
                      <a:pt x="1361" y="934"/>
                    </a:lnTo>
                    <a:lnTo>
                      <a:pt x="1355" y="936"/>
                    </a:lnTo>
                    <a:lnTo>
                      <a:pt x="1355" y="936"/>
                    </a:lnTo>
                    <a:lnTo>
                      <a:pt x="1344" y="920"/>
                    </a:lnTo>
                    <a:lnTo>
                      <a:pt x="1333" y="905"/>
                    </a:lnTo>
                    <a:lnTo>
                      <a:pt x="1320" y="890"/>
                    </a:lnTo>
                    <a:lnTo>
                      <a:pt x="1308" y="877"/>
                    </a:lnTo>
                    <a:lnTo>
                      <a:pt x="1294" y="863"/>
                    </a:lnTo>
                    <a:lnTo>
                      <a:pt x="1279" y="851"/>
                    </a:lnTo>
                    <a:lnTo>
                      <a:pt x="1265" y="838"/>
                    </a:lnTo>
                    <a:lnTo>
                      <a:pt x="1250" y="827"/>
                    </a:lnTo>
                    <a:lnTo>
                      <a:pt x="1234" y="817"/>
                    </a:lnTo>
                    <a:lnTo>
                      <a:pt x="1217" y="807"/>
                    </a:lnTo>
                    <a:lnTo>
                      <a:pt x="1200" y="798"/>
                    </a:lnTo>
                    <a:lnTo>
                      <a:pt x="1183" y="791"/>
                    </a:lnTo>
                    <a:lnTo>
                      <a:pt x="1164" y="785"/>
                    </a:lnTo>
                    <a:lnTo>
                      <a:pt x="1145" y="779"/>
                    </a:lnTo>
                    <a:lnTo>
                      <a:pt x="1127" y="774"/>
                    </a:lnTo>
                    <a:lnTo>
                      <a:pt x="1107" y="770"/>
                    </a:lnTo>
                    <a:lnTo>
                      <a:pt x="1168" y="68"/>
                    </a:lnTo>
                    <a:lnTo>
                      <a:pt x="1056" y="765"/>
                    </a:lnTo>
                    <a:lnTo>
                      <a:pt x="1056" y="765"/>
                    </a:lnTo>
                    <a:lnTo>
                      <a:pt x="1043" y="764"/>
                    </a:lnTo>
                    <a:lnTo>
                      <a:pt x="1043" y="764"/>
                    </a:lnTo>
                    <a:lnTo>
                      <a:pt x="1022" y="765"/>
                    </a:lnTo>
                    <a:lnTo>
                      <a:pt x="1112" y="0"/>
                    </a:lnTo>
                    <a:lnTo>
                      <a:pt x="968" y="772"/>
                    </a:lnTo>
                    <a:lnTo>
                      <a:pt x="968" y="772"/>
                    </a:lnTo>
                    <a:lnTo>
                      <a:pt x="940" y="780"/>
                    </a:lnTo>
                    <a:lnTo>
                      <a:pt x="913" y="789"/>
                    </a:lnTo>
                    <a:lnTo>
                      <a:pt x="888" y="800"/>
                    </a:lnTo>
                    <a:lnTo>
                      <a:pt x="863" y="812"/>
                    </a:lnTo>
                    <a:lnTo>
                      <a:pt x="840" y="826"/>
                    </a:lnTo>
                    <a:lnTo>
                      <a:pt x="817" y="842"/>
                    </a:lnTo>
                    <a:lnTo>
                      <a:pt x="796" y="861"/>
                    </a:lnTo>
                    <a:lnTo>
                      <a:pt x="778" y="879"/>
                    </a:lnTo>
                    <a:lnTo>
                      <a:pt x="759" y="900"/>
                    </a:lnTo>
                    <a:lnTo>
                      <a:pt x="743" y="921"/>
                    </a:lnTo>
                    <a:lnTo>
                      <a:pt x="728" y="945"/>
                    </a:lnTo>
                    <a:lnTo>
                      <a:pt x="714" y="970"/>
                    </a:lnTo>
                    <a:lnTo>
                      <a:pt x="703" y="995"/>
                    </a:lnTo>
                    <a:lnTo>
                      <a:pt x="694" y="1021"/>
                    </a:lnTo>
                    <a:lnTo>
                      <a:pt x="687" y="1048"/>
                    </a:lnTo>
                    <a:lnTo>
                      <a:pt x="682" y="1075"/>
                    </a:lnTo>
                    <a:lnTo>
                      <a:pt x="682" y="1075"/>
                    </a:lnTo>
                    <a:lnTo>
                      <a:pt x="663" y="1075"/>
                    </a:lnTo>
                    <a:lnTo>
                      <a:pt x="663" y="1075"/>
                    </a:lnTo>
                    <a:lnTo>
                      <a:pt x="641" y="1077"/>
                    </a:lnTo>
                    <a:lnTo>
                      <a:pt x="618" y="1079"/>
                    </a:lnTo>
                    <a:lnTo>
                      <a:pt x="596" y="1084"/>
                    </a:lnTo>
                    <a:lnTo>
                      <a:pt x="576" y="1092"/>
                    </a:lnTo>
                    <a:lnTo>
                      <a:pt x="555" y="1099"/>
                    </a:lnTo>
                    <a:lnTo>
                      <a:pt x="536" y="1109"/>
                    </a:lnTo>
                    <a:lnTo>
                      <a:pt x="518" y="1121"/>
                    </a:lnTo>
                    <a:lnTo>
                      <a:pt x="502" y="1134"/>
                    </a:lnTo>
                    <a:lnTo>
                      <a:pt x="486" y="1149"/>
                    </a:lnTo>
                    <a:lnTo>
                      <a:pt x="471" y="1165"/>
                    </a:lnTo>
                    <a:lnTo>
                      <a:pt x="458" y="1181"/>
                    </a:lnTo>
                    <a:lnTo>
                      <a:pt x="446" y="1200"/>
                    </a:lnTo>
                    <a:lnTo>
                      <a:pt x="436" y="1218"/>
                    </a:lnTo>
                    <a:lnTo>
                      <a:pt x="427" y="1238"/>
                    </a:lnTo>
                    <a:lnTo>
                      <a:pt x="420" y="1259"/>
                    </a:lnTo>
                    <a:lnTo>
                      <a:pt x="415" y="1280"/>
                    </a:lnTo>
                    <a:lnTo>
                      <a:pt x="415" y="1280"/>
                    </a:lnTo>
                    <a:lnTo>
                      <a:pt x="401" y="1284"/>
                    </a:lnTo>
                    <a:lnTo>
                      <a:pt x="389" y="1288"/>
                    </a:lnTo>
                    <a:lnTo>
                      <a:pt x="376" y="1294"/>
                    </a:lnTo>
                    <a:lnTo>
                      <a:pt x="364" y="1302"/>
                    </a:lnTo>
                    <a:lnTo>
                      <a:pt x="353" y="1310"/>
                    </a:lnTo>
                    <a:lnTo>
                      <a:pt x="343" y="1319"/>
                    </a:lnTo>
                    <a:lnTo>
                      <a:pt x="334" y="1330"/>
                    </a:lnTo>
                    <a:lnTo>
                      <a:pt x="326" y="1341"/>
                    </a:lnTo>
                    <a:lnTo>
                      <a:pt x="326" y="1341"/>
                    </a:lnTo>
                    <a:lnTo>
                      <a:pt x="313" y="1333"/>
                    </a:lnTo>
                    <a:lnTo>
                      <a:pt x="298" y="1325"/>
                    </a:lnTo>
                    <a:lnTo>
                      <a:pt x="283" y="1319"/>
                    </a:lnTo>
                    <a:lnTo>
                      <a:pt x="268" y="1313"/>
                    </a:lnTo>
                    <a:lnTo>
                      <a:pt x="252" y="1309"/>
                    </a:lnTo>
                    <a:lnTo>
                      <a:pt x="235" y="1305"/>
                    </a:lnTo>
                    <a:lnTo>
                      <a:pt x="217" y="1304"/>
                    </a:lnTo>
                    <a:lnTo>
                      <a:pt x="200" y="1303"/>
                    </a:lnTo>
                    <a:lnTo>
                      <a:pt x="200" y="1303"/>
                    </a:lnTo>
                    <a:lnTo>
                      <a:pt x="180" y="1304"/>
                    </a:lnTo>
                    <a:lnTo>
                      <a:pt x="160" y="1307"/>
                    </a:lnTo>
                    <a:lnTo>
                      <a:pt x="140" y="1310"/>
                    </a:lnTo>
                    <a:lnTo>
                      <a:pt x="121" y="1316"/>
                    </a:lnTo>
                    <a:lnTo>
                      <a:pt x="104" y="1324"/>
                    </a:lnTo>
                    <a:lnTo>
                      <a:pt x="88" y="1333"/>
                    </a:lnTo>
                    <a:lnTo>
                      <a:pt x="73" y="1343"/>
                    </a:lnTo>
                    <a:lnTo>
                      <a:pt x="58" y="1354"/>
                    </a:lnTo>
                    <a:lnTo>
                      <a:pt x="46" y="1366"/>
                    </a:lnTo>
                    <a:lnTo>
                      <a:pt x="34" y="1379"/>
                    </a:lnTo>
                    <a:lnTo>
                      <a:pt x="25" y="1393"/>
                    </a:lnTo>
                    <a:lnTo>
                      <a:pt x="16" y="1408"/>
                    </a:lnTo>
                    <a:lnTo>
                      <a:pt x="8" y="1425"/>
                    </a:lnTo>
                    <a:lnTo>
                      <a:pt x="3" y="1441"/>
                    </a:lnTo>
                    <a:lnTo>
                      <a:pt x="1" y="1458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93"/>
                    </a:lnTo>
                    <a:lnTo>
                      <a:pt x="3" y="1510"/>
                    </a:lnTo>
                    <a:lnTo>
                      <a:pt x="8" y="1526"/>
                    </a:lnTo>
                    <a:lnTo>
                      <a:pt x="16" y="1543"/>
                    </a:lnTo>
                    <a:lnTo>
                      <a:pt x="25" y="1557"/>
                    </a:lnTo>
                    <a:lnTo>
                      <a:pt x="34" y="1572"/>
                    </a:lnTo>
                    <a:lnTo>
                      <a:pt x="46" y="1585"/>
                    </a:lnTo>
                    <a:lnTo>
                      <a:pt x="58" y="1597"/>
                    </a:lnTo>
                    <a:lnTo>
                      <a:pt x="73" y="1608"/>
                    </a:lnTo>
                    <a:lnTo>
                      <a:pt x="88" y="1618"/>
                    </a:lnTo>
                    <a:lnTo>
                      <a:pt x="104" y="1627"/>
                    </a:lnTo>
                    <a:lnTo>
                      <a:pt x="121" y="1634"/>
                    </a:lnTo>
                    <a:lnTo>
                      <a:pt x="140" y="1641"/>
                    </a:lnTo>
                    <a:lnTo>
                      <a:pt x="160" y="1644"/>
                    </a:lnTo>
                    <a:lnTo>
                      <a:pt x="180" y="1647"/>
                    </a:lnTo>
                    <a:lnTo>
                      <a:pt x="200" y="1648"/>
                    </a:lnTo>
                    <a:lnTo>
                      <a:pt x="200" y="1648"/>
                    </a:lnTo>
                    <a:lnTo>
                      <a:pt x="223" y="1647"/>
                    </a:lnTo>
                    <a:lnTo>
                      <a:pt x="246" y="1643"/>
                    </a:lnTo>
                    <a:lnTo>
                      <a:pt x="246" y="1643"/>
                    </a:lnTo>
                    <a:lnTo>
                      <a:pt x="258" y="1651"/>
                    </a:lnTo>
                    <a:lnTo>
                      <a:pt x="272" y="1658"/>
                    </a:lnTo>
                    <a:lnTo>
                      <a:pt x="288" y="1664"/>
                    </a:lnTo>
                    <a:lnTo>
                      <a:pt x="305" y="1672"/>
                    </a:lnTo>
                    <a:lnTo>
                      <a:pt x="348" y="1684"/>
                    </a:lnTo>
                    <a:lnTo>
                      <a:pt x="399" y="1697"/>
                    </a:lnTo>
                    <a:lnTo>
                      <a:pt x="456" y="1709"/>
                    </a:lnTo>
                    <a:lnTo>
                      <a:pt x="520" y="1720"/>
                    </a:lnTo>
                    <a:lnTo>
                      <a:pt x="591" y="1730"/>
                    </a:lnTo>
                    <a:lnTo>
                      <a:pt x="667" y="1740"/>
                    </a:lnTo>
                    <a:lnTo>
                      <a:pt x="750" y="1749"/>
                    </a:lnTo>
                    <a:lnTo>
                      <a:pt x="838" y="1756"/>
                    </a:lnTo>
                    <a:lnTo>
                      <a:pt x="930" y="1762"/>
                    </a:lnTo>
                    <a:lnTo>
                      <a:pt x="1027" y="1767"/>
                    </a:lnTo>
                    <a:lnTo>
                      <a:pt x="1129" y="1772"/>
                    </a:lnTo>
                    <a:lnTo>
                      <a:pt x="1234" y="1776"/>
                    </a:lnTo>
                    <a:lnTo>
                      <a:pt x="1342" y="1777"/>
                    </a:lnTo>
                    <a:lnTo>
                      <a:pt x="1452" y="1779"/>
                    </a:lnTo>
                    <a:lnTo>
                      <a:pt x="1452" y="1779"/>
                    </a:lnTo>
                    <a:lnTo>
                      <a:pt x="1552" y="1777"/>
                    </a:lnTo>
                    <a:lnTo>
                      <a:pt x="1650" y="1776"/>
                    </a:lnTo>
                    <a:lnTo>
                      <a:pt x="1744" y="1774"/>
                    </a:lnTo>
                    <a:lnTo>
                      <a:pt x="1836" y="1770"/>
                    </a:lnTo>
                    <a:lnTo>
                      <a:pt x="1926" y="1765"/>
                    </a:lnTo>
                    <a:lnTo>
                      <a:pt x="2011" y="1760"/>
                    </a:lnTo>
                    <a:lnTo>
                      <a:pt x="2093" y="1754"/>
                    </a:lnTo>
                    <a:lnTo>
                      <a:pt x="2172" y="1746"/>
                    </a:lnTo>
                    <a:lnTo>
                      <a:pt x="2245" y="1739"/>
                    </a:lnTo>
                    <a:lnTo>
                      <a:pt x="2314" y="1730"/>
                    </a:lnTo>
                    <a:lnTo>
                      <a:pt x="2378" y="1721"/>
                    </a:lnTo>
                    <a:lnTo>
                      <a:pt x="2436" y="1712"/>
                    </a:lnTo>
                    <a:lnTo>
                      <a:pt x="2490" y="1700"/>
                    </a:lnTo>
                    <a:lnTo>
                      <a:pt x="2537" y="1689"/>
                    </a:lnTo>
                    <a:lnTo>
                      <a:pt x="2579" y="1678"/>
                    </a:lnTo>
                    <a:lnTo>
                      <a:pt x="2614" y="1666"/>
                    </a:lnTo>
                    <a:lnTo>
                      <a:pt x="2614" y="1666"/>
                    </a:lnTo>
                    <a:lnTo>
                      <a:pt x="2629" y="1674"/>
                    </a:lnTo>
                    <a:lnTo>
                      <a:pt x="2645" y="1680"/>
                    </a:lnTo>
                    <a:lnTo>
                      <a:pt x="2664" y="1684"/>
                    </a:lnTo>
                    <a:lnTo>
                      <a:pt x="2682" y="1685"/>
                    </a:lnTo>
                    <a:lnTo>
                      <a:pt x="2682" y="1685"/>
                    </a:lnTo>
                    <a:lnTo>
                      <a:pt x="2695" y="1685"/>
                    </a:lnTo>
                    <a:lnTo>
                      <a:pt x="2707" y="1683"/>
                    </a:lnTo>
                    <a:lnTo>
                      <a:pt x="2720" y="1680"/>
                    </a:lnTo>
                    <a:lnTo>
                      <a:pt x="2731" y="1675"/>
                    </a:lnTo>
                    <a:lnTo>
                      <a:pt x="2742" y="1671"/>
                    </a:lnTo>
                    <a:lnTo>
                      <a:pt x="2752" y="1664"/>
                    </a:lnTo>
                    <a:lnTo>
                      <a:pt x="2762" y="1657"/>
                    </a:lnTo>
                    <a:lnTo>
                      <a:pt x="2772" y="1649"/>
                    </a:lnTo>
                    <a:lnTo>
                      <a:pt x="2779" y="1639"/>
                    </a:lnTo>
                    <a:lnTo>
                      <a:pt x="2787" y="1630"/>
                    </a:lnTo>
                    <a:lnTo>
                      <a:pt x="2793" y="1620"/>
                    </a:lnTo>
                    <a:lnTo>
                      <a:pt x="2798" y="1608"/>
                    </a:lnTo>
                    <a:lnTo>
                      <a:pt x="2803" y="1597"/>
                    </a:lnTo>
                    <a:lnTo>
                      <a:pt x="2805" y="1585"/>
                    </a:lnTo>
                    <a:lnTo>
                      <a:pt x="2808" y="1572"/>
                    </a:lnTo>
                    <a:lnTo>
                      <a:pt x="2808" y="1559"/>
                    </a:lnTo>
                    <a:lnTo>
                      <a:pt x="2808" y="1559"/>
                    </a:lnTo>
                    <a:lnTo>
                      <a:pt x="2808" y="1546"/>
                    </a:lnTo>
                    <a:lnTo>
                      <a:pt x="2805" y="1534"/>
                    </a:lnTo>
                    <a:lnTo>
                      <a:pt x="2803" y="1521"/>
                    </a:lnTo>
                    <a:lnTo>
                      <a:pt x="2798" y="1510"/>
                    </a:lnTo>
                    <a:lnTo>
                      <a:pt x="2793" y="1499"/>
                    </a:lnTo>
                    <a:lnTo>
                      <a:pt x="2787" y="1489"/>
                    </a:lnTo>
                    <a:lnTo>
                      <a:pt x="2779" y="1479"/>
                    </a:lnTo>
                    <a:lnTo>
                      <a:pt x="2772" y="1469"/>
                    </a:lnTo>
                    <a:lnTo>
                      <a:pt x="2762" y="1462"/>
                    </a:lnTo>
                    <a:lnTo>
                      <a:pt x="2752" y="1454"/>
                    </a:lnTo>
                    <a:lnTo>
                      <a:pt x="2742" y="1448"/>
                    </a:lnTo>
                    <a:lnTo>
                      <a:pt x="2731" y="1443"/>
                    </a:lnTo>
                    <a:lnTo>
                      <a:pt x="2720" y="1438"/>
                    </a:lnTo>
                    <a:lnTo>
                      <a:pt x="2707" y="1436"/>
                    </a:lnTo>
                    <a:lnTo>
                      <a:pt x="2695" y="1433"/>
                    </a:lnTo>
                    <a:lnTo>
                      <a:pt x="2682" y="1433"/>
                    </a:lnTo>
                    <a:close/>
                    <a:moveTo>
                      <a:pt x="878" y="1462"/>
                    </a:moveTo>
                    <a:lnTo>
                      <a:pt x="878" y="1462"/>
                    </a:lnTo>
                    <a:lnTo>
                      <a:pt x="881" y="1459"/>
                    </a:lnTo>
                    <a:lnTo>
                      <a:pt x="881" y="1459"/>
                    </a:lnTo>
                    <a:lnTo>
                      <a:pt x="886" y="1462"/>
                    </a:lnTo>
                    <a:lnTo>
                      <a:pt x="886" y="1462"/>
                    </a:lnTo>
                    <a:lnTo>
                      <a:pt x="878" y="146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ïSľïḑé">
                <a:extLst>
                  <a:ext uri="{FF2B5EF4-FFF2-40B4-BE49-F238E27FC236}">
                    <a16:creationId xmlns:a16="http://schemas.microsoft.com/office/drawing/2014/main" xmlns="" id="{E736B02E-BF7D-4DDC-967E-77326C5183B2}"/>
                  </a:ext>
                </a:extLst>
              </p:cNvPr>
              <p:cNvSpPr/>
              <p:nvPr/>
            </p:nvSpPr>
            <p:spPr bwMode="auto">
              <a:xfrm>
                <a:off x="9001166" y="2275029"/>
                <a:ext cx="154924" cy="390998"/>
              </a:xfrm>
              <a:custGeom>
                <a:avLst/>
                <a:gdLst>
                  <a:gd name="T0" fmla="*/ 66 w 190"/>
                  <a:gd name="T1" fmla="*/ 13 h 475"/>
                  <a:gd name="T2" fmla="*/ 66 w 190"/>
                  <a:gd name="T3" fmla="*/ 13 h 475"/>
                  <a:gd name="T4" fmla="*/ 63 w 190"/>
                  <a:gd name="T5" fmla="*/ 34 h 475"/>
                  <a:gd name="T6" fmla="*/ 61 w 190"/>
                  <a:gd name="T7" fmla="*/ 57 h 475"/>
                  <a:gd name="T8" fmla="*/ 53 w 190"/>
                  <a:gd name="T9" fmla="*/ 110 h 475"/>
                  <a:gd name="T10" fmla="*/ 42 w 190"/>
                  <a:gd name="T11" fmla="*/ 167 h 475"/>
                  <a:gd name="T12" fmla="*/ 31 w 190"/>
                  <a:gd name="T13" fmla="*/ 223 h 475"/>
                  <a:gd name="T14" fmla="*/ 8 w 190"/>
                  <a:gd name="T15" fmla="*/ 317 h 475"/>
                  <a:gd name="T16" fmla="*/ 0 w 190"/>
                  <a:gd name="T17" fmla="*/ 356 h 475"/>
                  <a:gd name="T18" fmla="*/ 0 w 190"/>
                  <a:gd name="T19" fmla="*/ 356 h 475"/>
                  <a:gd name="T20" fmla="*/ 10 w 190"/>
                  <a:gd name="T21" fmla="*/ 348 h 475"/>
                  <a:gd name="T22" fmla="*/ 20 w 190"/>
                  <a:gd name="T23" fmla="*/ 343 h 475"/>
                  <a:gd name="T24" fmla="*/ 28 w 190"/>
                  <a:gd name="T25" fmla="*/ 339 h 475"/>
                  <a:gd name="T26" fmla="*/ 37 w 190"/>
                  <a:gd name="T27" fmla="*/ 337 h 475"/>
                  <a:gd name="T28" fmla="*/ 46 w 190"/>
                  <a:gd name="T29" fmla="*/ 336 h 475"/>
                  <a:gd name="T30" fmla="*/ 53 w 190"/>
                  <a:gd name="T31" fmla="*/ 336 h 475"/>
                  <a:gd name="T32" fmla="*/ 59 w 190"/>
                  <a:gd name="T33" fmla="*/ 337 h 475"/>
                  <a:gd name="T34" fmla="*/ 66 w 190"/>
                  <a:gd name="T35" fmla="*/ 338 h 475"/>
                  <a:gd name="T36" fmla="*/ 72 w 190"/>
                  <a:gd name="T37" fmla="*/ 342 h 475"/>
                  <a:gd name="T38" fmla="*/ 78 w 190"/>
                  <a:gd name="T39" fmla="*/ 346 h 475"/>
                  <a:gd name="T40" fmla="*/ 83 w 190"/>
                  <a:gd name="T41" fmla="*/ 351 h 475"/>
                  <a:gd name="T42" fmla="*/ 87 w 190"/>
                  <a:gd name="T43" fmla="*/ 357 h 475"/>
                  <a:gd name="T44" fmla="*/ 95 w 190"/>
                  <a:gd name="T45" fmla="*/ 369 h 475"/>
                  <a:gd name="T46" fmla="*/ 102 w 190"/>
                  <a:gd name="T47" fmla="*/ 384 h 475"/>
                  <a:gd name="T48" fmla="*/ 107 w 190"/>
                  <a:gd name="T49" fmla="*/ 399 h 475"/>
                  <a:gd name="T50" fmla="*/ 112 w 190"/>
                  <a:gd name="T51" fmla="*/ 415 h 475"/>
                  <a:gd name="T52" fmla="*/ 114 w 190"/>
                  <a:gd name="T53" fmla="*/ 430 h 475"/>
                  <a:gd name="T54" fmla="*/ 117 w 190"/>
                  <a:gd name="T55" fmla="*/ 444 h 475"/>
                  <a:gd name="T56" fmla="*/ 118 w 190"/>
                  <a:gd name="T57" fmla="*/ 466 h 475"/>
                  <a:gd name="T58" fmla="*/ 119 w 190"/>
                  <a:gd name="T59" fmla="*/ 475 h 475"/>
                  <a:gd name="T60" fmla="*/ 119 w 190"/>
                  <a:gd name="T61" fmla="*/ 475 h 475"/>
                  <a:gd name="T62" fmla="*/ 135 w 190"/>
                  <a:gd name="T63" fmla="*/ 421 h 475"/>
                  <a:gd name="T64" fmla="*/ 149 w 190"/>
                  <a:gd name="T65" fmla="*/ 372 h 475"/>
                  <a:gd name="T66" fmla="*/ 161 w 190"/>
                  <a:gd name="T67" fmla="*/ 327 h 475"/>
                  <a:gd name="T68" fmla="*/ 170 w 190"/>
                  <a:gd name="T69" fmla="*/ 286 h 475"/>
                  <a:gd name="T70" fmla="*/ 177 w 190"/>
                  <a:gd name="T71" fmla="*/ 248 h 475"/>
                  <a:gd name="T72" fmla="*/ 184 w 190"/>
                  <a:gd name="T73" fmla="*/ 213 h 475"/>
                  <a:gd name="T74" fmla="*/ 187 w 190"/>
                  <a:gd name="T75" fmla="*/ 182 h 475"/>
                  <a:gd name="T76" fmla="*/ 190 w 190"/>
                  <a:gd name="T77" fmla="*/ 153 h 475"/>
                  <a:gd name="T78" fmla="*/ 190 w 190"/>
                  <a:gd name="T79" fmla="*/ 128 h 475"/>
                  <a:gd name="T80" fmla="*/ 189 w 190"/>
                  <a:gd name="T81" fmla="*/ 106 h 475"/>
                  <a:gd name="T82" fmla="*/ 187 w 190"/>
                  <a:gd name="T83" fmla="*/ 86 h 475"/>
                  <a:gd name="T84" fmla="*/ 184 w 190"/>
                  <a:gd name="T85" fmla="*/ 70 h 475"/>
                  <a:gd name="T86" fmla="*/ 180 w 190"/>
                  <a:gd name="T87" fmla="*/ 55 h 475"/>
                  <a:gd name="T88" fmla="*/ 175 w 190"/>
                  <a:gd name="T89" fmla="*/ 41 h 475"/>
                  <a:gd name="T90" fmla="*/ 169 w 190"/>
                  <a:gd name="T91" fmla="*/ 31 h 475"/>
                  <a:gd name="T92" fmla="*/ 163 w 190"/>
                  <a:gd name="T93" fmla="*/ 23 h 475"/>
                  <a:gd name="T94" fmla="*/ 155 w 190"/>
                  <a:gd name="T95" fmla="*/ 15 h 475"/>
                  <a:gd name="T96" fmla="*/ 148 w 190"/>
                  <a:gd name="T97" fmla="*/ 10 h 475"/>
                  <a:gd name="T98" fmla="*/ 139 w 190"/>
                  <a:gd name="T99" fmla="*/ 5 h 475"/>
                  <a:gd name="T100" fmla="*/ 131 w 190"/>
                  <a:gd name="T101" fmla="*/ 3 h 475"/>
                  <a:gd name="T102" fmla="*/ 123 w 190"/>
                  <a:gd name="T103" fmla="*/ 2 h 475"/>
                  <a:gd name="T104" fmla="*/ 115 w 190"/>
                  <a:gd name="T105" fmla="*/ 0 h 475"/>
                  <a:gd name="T106" fmla="*/ 100 w 190"/>
                  <a:gd name="T107" fmla="*/ 2 h 475"/>
                  <a:gd name="T108" fmla="*/ 86 w 190"/>
                  <a:gd name="T109" fmla="*/ 4 h 475"/>
                  <a:gd name="T110" fmla="*/ 76 w 190"/>
                  <a:gd name="T111" fmla="*/ 8 h 475"/>
                  <a:gd name="T112" fmla="*/ 66 w 190"/>
                  <a:gd name="T113" fmla="*/ 13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0" h="475">
                    <a:moveTo>
                      <a:pt x="66" y="13"/>
                    </a:moveTo>
                    <a:lnTo>
                      <a:pt x="66" y="13"/>
                    </a:lnTo>
                    <a:lnTo>
                      <a:pt x="63" y="34"/>
                    </a:lnTo>
                    <a:lnTo>
                      <a:pt x="61" y="57"/>
                    </a:lnTo>
                    <a:lnTo>
                      <a:pt x="53" y="110"/>
                    </a:lnTo>
                    <a:lnTo>
                      <a:pt x="42" y="167"/>
                    </a:lnTo>
                    <a:lnTo>
                      <a:pt x="31" y="223"/>
                    </a:lnTo>
                    <a:lnTo>
                      <a:pt x="8" y="317"/>
                    </a:lnTo>
                    <a:lnTo>
                      <a:pt x="0" y="356"/>
                    </a:lnTo>
                    <a:lnTo>
                      <a:pt x="0" y="356"/>
                    </a:lnTo>
                    <a:lnTo>
                      <a:pt x="10" y="348"/>
                    </a:lnTo>
                    <a:lnTo>
                      <a:pt x="20" y="343"/>
                    </a:lnTo>
                    <a:lnTo>
                      <a:pt x="28" y="339"/>
                    </a:lnTo>
                    <a:lnTo>
                      <a:pt x="37" y="337"/>
                    </a:lnTo>
                    <a:lnTo>
                      <a:pt x="46" y="336"/>
                    </a:lnTo>
                    <a:lnTo>
                      <a:pt x="53" y="336"/>
                    </a:lnTo>
                    <a:lnTo>
                      <a:pt x="59" y="337"/>
                    </a:lnTo>
                    <a:lnTo>
                      <a:pt x="66" y="338"/>
                    </a:lnTo>
                    <a:lnTo>
                      <a:pt x="72" y="342"/>
                    </a:lnTo>
                    <a:lnTo>
                      <a:pt x="78" y="346"/>
                    </a:lnTo>
                    <a:lnTo>
                      <a:pt x="83" y="351"/>
                    </a:lnTo>
                    <a:lnTo>
                      <a:pt x="87" y="357"/>
                    </a:lnTo>
                    <a:lnTo>
                      <a:pt x="95" y="369"/>
                    </a:lnTo>
                    <a:lnTo>
                      <a:pt x="102" y="384"/>
                    </a:lnTo>
                    <a:lnTo>
                      <a:pt x="107" y="399"/>
                    </a:lnTo>
                    <a:lnTo>
                      <a:pt x="112" y="415"/>
                    </a:lnTo>
                    <a:lnTo>
                      <a:pt x="114" y="430"/>
                    </a:lnTo>
                    <a:lnTo>
                      <a:pt x="117" y="444"/>
                    </a:lnTo>
                    <a:lnTo>
                      <a:pt x="118" y="466"/>
                    </a:lnTo>
                    <a:lnTo>
                      <a:pt x="119" y="475"/>
                    </a:lnTo>
                    <a:lnTo>
                      <a:pt x="119" y="475"/>
                    </a:lnTo>
                    <a:lnTo>
                      <a:pt x="135" y="421"/>
                    </a:lnTo>
                    <a:lnTo>
                      <a:pt x="149" y="372"/>
                    </a:lnTo>
                    <a:lnTo>
                      <a:pt x="161" y="327"/>
                    </a:lnTo>
                    <a:lnTo>
                      <a:pt x="170" y="286"/>
                    </a:lnTo>
                    <a:lnTo>
                      <a:pt x="177" y="248"/>
                    </a:lnTo>
                    <a:lnTo>
                      <a:pt x="184" y="213"/>
                    </a:lnTo>
                    <a:lnTo>
                      <a:pt x="187" y="182"/>
                    </a:lnTo>
                    <a:lnTo>
                      <a:pt x="190" y="153"/>
                    </a:lnTo>
                    <a:lnTo>
                      <a:pt x="190" y="128"/>
                    </a:lnTo>
                    <a:lnTo>
                      <a:pt x="189" y="106"/>
                    </a:lnTo>
                    <a:lnTo>
                      <a:pt x="187" y="86"/>
                    </a:lnTo>
                    <a:lnTo>
                      <a:pt x="184" y="70"/>
                    </a:lnTo>
                    <a:lnTo>
                      <a:pt x="180" y="55"/>
                    </a:lnTo>
                    <a:lnTo>
                      <a:pt x="175" y="41"/>
                    </a:lnTo>
                    <a:lnTo>
                      <a:pt x="169" y="31"/>
                    </a:lnTo>
                    <a:lnTo>
                      <a:pt x="163" y="23"/>
                    </a:lnTo>
                    <a:lnTo>
                      <a:pt x="155" y="15"/>
                    </a:lnTo>
                    <a:lnTo>
                      <a:pt x="148" y="10"/>
                    </a:lnTo>
                    <a:lnTo>
                      <a:pt x="139" y="5"/>
                    </a:lnTo>
                    <a:lnTo>
                      <a:pt x="131" y="3"/>
                    </a:lnTo>
                    <a:lnTo>
                      <a:pt x="123" y="2"/>
                    </a:lnTo>
                    <a:lnTo>
                      <a:pt x="115" y="0"/>
                    </a:lnTo>
                    <a:lnTo>
                      <a:pt x="100" y="2"/>
                    </a:lnTo>
                    <a:lnTo>
                      <a:pt x="86" y="4"/>
                    </a:lnTo>
                    <a:lnTo>
                      <a:pt x="76" y="8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isḻîḓê">
                <a:extLst>
                  <a:ext uri="{FF2B5EF4-FFF2-40B4-BE49-F238E27FC236}">
                    <a16:creationId xmlns:a16="http://schemas.microsoft.com/office/drawing/2014/main" xmlns="" id="{1AB366AB-2239-4EA2-AEE0-AC664F6E74B6}"/>
                  </a:ext>
                </a:extLst>
              </p:cNvPr>
              <p:cNvSpPr/>
              <p:nvPr/>
            </p:nvSpPr>
            <p:spPr bwMode="auto">
              <a:xfrm>
                <a:off x="9001166" y="2275029"/>
                <a:ext cx="154924" cy="390998"/>
              </a:xfrm>
              <a:custGeom>
                <a:avLst/>
                <a:gdLst>
                  <a:gd name="T0" fmla="*/ 66 w 190"/>
                  <a:gd name="T1" fmla="*/ 13 h 475"/>
                  <a:gd name="T2" fmla="*/ 66 w 190"/>
                  <a:gd name="T3" fmla="*/ 13 h 475"/>
                  <a:gd name="T4" fmla="*/ 63 w 190"/>
                  <a:gd name="T5" fmla="*/ 34 h 475"/>
                  <a:gd name="T6" fmla="*/ 61 w 190"/>
                  <a:gd name="T7" fmla="*/ 57 h 475"/>
                  <a:gd name="T8" fmla="*/ 53 w 190"/>
                  <a:gd name="T9" fmla="*/ 110 h 475"/>
                  <a:gd name="T10" fmla="*/ 42 w 190"/>
                  <a:gd name="T11" fmla="*/ 167 h 475"/>
                  <a:gd name="T12" fmla="*/ 31 w 190"/>
                  <a:gd name="T13" fmla="*/ 223 h 475"/>
                  <a:gd name="T14" fmla="*/ 8 w 190"/>
                  <a:gd name="T15" fmla="*/ 317 h 475"/>
                  <a:gd name="T16" fmla="*/ 0 w 190"/>
                  <a:gd name="T17" fmla="*/ 356 h 475"/>
                  <a:gd name="T18" fmla="*/ 0 w 190"/>
                  <a:gd name="T19" fmla="*/ 356 h 475"/>
                  <a:gd name="T20" fmla="*/ 10 w 190"/>
                  <a:gd name="T21" fmla="*/ 348 h 475"/>
                  <a:gd name="T22" fmla="*/ 20 w 190"/>
                  <a:gd name="T23" fmla="*/ 343 h 475"/>
                  <a:gd name="T24" fmla="*/ 28 w 190"/>
                  <a:gd name="T25" fmla="*/ 339 h 475"/>
                  <a:gd name="T26" fmla="*/ 37 w 190"/>
                  <a:gd name="T27" fmla="*/ 337 h 475"/>
                  <a:gd name="T28" fmla="*/ 46 w 190"/>
                  <a:gd name="T29" fmla="*/ 336 h 475"/>
                  <a:gd name="T30" fmla="*/ 53 w 190"/>
                  <a:gd name="T31" fmla="*/ 336 h 475"/>
                  <a:gd name="T32" fmla="*/ 59 w 190"/>
                  <a:gd name="T33" fmla="*/ 337 h 475"/>
                  <a:gd name="T34" fmla="*/ 66 w 190"/>
                  <a:gd name="T35" fmla="*/ 338 h 475"/>
                  <a:gd name="T36" fmla="*/ 72 w 190"/>
                  <a:gd name="T37" fmla="*/ 342 h 475"/>
                  <a:gd name="T38" fmla="*/ 78 w 190"/>
                  <a:gd name="T39" fmla="*/ 346 h 475"/>
                  <a:gd name="T40" fmla="*/ 83 w 190"/>
                  <a:gd name="T41" fmla="*/ 351 h 475"/>
                  <a:gd name="T42" fmla="*/ 87 w 190"/>
                  <a:gd name="T43" fmla="*/ 357 h 475"/>
                  <a:gd name="T44" fmla="*/ 95 w 190"/>
                  <a:gd name="T45" fmla="*/ 369 h 475"/>
                  <a:gd name="T46" fmla="*/ 102 w 190"/>
                  <a:gd name="T47" fmla="*/ 384 h 475"/>
                  <a:gd name="T48" fmla="*/ 107 w 190"/>
                  <a:gd name="T49" fmla="*/ 399 h 475"/>
                  <a:gd name="T50" fmla="*/ 112 w 190"/>
                  <a:gd name="T51" fmla="*/ 415 h 475"/>
                  <a:gd name="T52" fmla="*/ 114 w 190"/>
                  <a:gd name="T53" fmla="*/ 430 h 475"/>
                  <a:gd name="T54" fmla="*/ 117 w 190"/>
                  <a:gd name="T55" fmla="*/ 444 h 475"/>
                  <a:gd name="T56" fmla="*/ 118 w 190"/>
                  <a:gd name="T57" fmla="*/ 466 h 475"/>
                  <a:gd name="T58" fmla="*/ 119 w 190"/>
                  <a:gd name="T59" fmla="*/ 475 h 475"/>
                  <a:gd name="T60" fmla="*/ 119 w 190"/>
                  <a:gd name="T61" fmla="*/ 475 h 475"/>
                  <a:gd name="T62" fmla="*/ 135 w 190"/>
                  <a:gd name="T63" fmla="*/ 421 h 475"/>
                  <a:gd name="T64" fmla="*/ 149 w 190"/>
                  <a:gd name="T65" fmla="*/ 372 h 475"/>
                  <a:gd name="T66" fmla="*/ 161 w 190"/>
                  <a:gd name="T67" fmla="*/ 327 h 475"/>
                  <a:gd name="T68" fmla="*/ 170 w 190"/>
                  <a:gd name="T69" fmla="*/ 286 h 475"/>
                  <a:gd name="T70" fmla="*/ 177 w 190"/>
                  <a:gd name="T71" fmla="*/ 248 h 475"/>
                  <a:gd name="T72" fmla="*/ 184 w 190"/>
                  <a:gd name="T73" fmla="*/ 213 h 475"/>
                  <a:gd name="T74" fmla="*/ 187 w 190"/>
                  <a:gd name="T75" fmla="*/ 182 h 475"/>
                  <a:gd name="T76" fmla="*/ 190 w 190"/>
                  <a:gd name="T77" fmla="*/ 153 h 475"/>
                  <a:gd name="T78" fmla="*/ 190 w 190"/>
                  <a:gd name="T79" fmla="*/ 128 h 475"/>
                  <a:gd name="T80" fmla="*/ 189 w 190"/>
                  <a:gd name="T81" fmla="*/ 106 h 475"/>
                  <a:gd name="T82" fmla="*/ 187 w 190"/>
                  <a:gd name="T83" fmla="*/ 86 h 475"/>
                  <a:gd name="T84" fmla="*/ 184 w 190"/>
                  <a:gd name="T85" fmla="*/ 70 h 475"/>
                  <a:gd name="T86" fmla="*/ 180 w 190"/>
                  <a:gd name="T87" fmla="*/ 55 h 475"/>
                  <a:gd name="T88" fmla="*/ 175 w 190"/>
                  <a:gd name="T89" fmla="*/ 41 h 475"/>
                  <a:gd name="T90" fmla="*/ 169 w 190"/>
                  <a:gd name="T91" fmla="*/ 31 h 475"/>
                  <a:gd name="T92" fmla="*/ 163 w 190"/>
                  <a:gd name="T93" fmla="*/ 23 h 475"/>
                  <a:gd name="T94" fmla="*/ 155 w 190"/>
                  <a:gd name="T95" fmla="*/ 15 h 475"/>
                  <a:gd name="T96" fmla="*/ 148 w 190"/>
                  <a:gd name="T97" fmla="*/ 10 h 475"/>
                  <a:gd name="T98" fmla="*/ 139 w 190"/>
                  <a:gd name="T99" fmla="*/ 5 h 475"/>
                  <a:gd name="T100" fmla="*/ 131 w 190"/>
                  <a:gd name="T101" fmla="*/ 3 h 475"/>
                  <a:gd name="T102" fmla="*/ 123 w 190"/>
                  <a:gd name="T103" fmla="*/ 2 h 475"/>
                  <a:gd name="T104" fmla="*/ 115 w 190"/>
                  <a:gd name="T105" fmla="*/ 0 h 475"/>
                  <a:gd name="T106" fmla="*/ 100 w 190"/>
                  <a:gd name="T107" fmla="*/ 2 h 475"/>
                  <a:gd name="T108" fmla="*/ 86 w 190"/>
                  <a:gd name="T109" fmla="*/ 4 h 475"/>
                  <a:gd name="T110" fmla="*/ 76 w 190"/>
                  <a:gd name="T111" fmla="*/ 8 h 475"/>
                  <a:gd name="T112" fmla="*/ 66 w 190"/>
                  <a:gd name="T113" fmla="*/ 13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0" h="475">
                    <a:moveTo>
                      <a:pt x="66" y="13"/>
                    </a:moveTo>
                    <a:lnTo>
                      <a:pt x="66" y="13"/>
                    </a:lnTo>
                    <a:lnTo>
                      <a:pt x="63" y="34"/>
                    </a:lnTo>
                    <a:lnTo>
                      <a:pt x="61" y="57"/>
                    </a:lnTo>
                    <a:lnTo>
                      <a:pt x="53" y="110"/>
                    </a:lnTo>
                    <a:lnTo>
                      <a:pt x="42" y="167"/>
                    </a:lnTo>
                    <a:lnTo>
                      <a:pt x="31" y="223"/>
                    </a:lnTo>
                    <a:lnTo>
                      <a:pt x="8" y="317"/>
                    </a:lnTo>
                    <a:lnTo>
                      <a:pt x="0" y="356"/>
                    </a:lnTo>
                    <a:lnTo>
                      <a:pt x="0" y="356"/>
                    </a:lnTo>
                    <a:lnTo>
                      <a:pt x="10" y="348"/>
                    </a:lnTo>
                    <a:lnTo>
                      <a:pt x="20" y="343"/>
                    </a:lnTo>
                    <a:lnTo>
                      <a:pt x="28" y="339"/>
                    </a:lnTo>
                    <a:lnTo>
                      <a:pt x="37" y="337"/>
                    </a:lnTo>
                    <a:lnTo>
                      <a:pt x="46" y="336"/>
                    </a:lnTo>
                    <a:lnTo>
                      <a:pt x="53" y="336"/>
                    </a:lnTo>
                    <a:lnTo>
                      <a:pt x="59" y="337"/>
                    </a:lnTo>
                    <a:lnTo>
                      <a:pt x="66" y="338"/>
                    </a:lnTo>
                    <a:lnTo>
                      <a:pt x="72" y="342"/>
                    </a:lnTo>
                    <a:lnTo>
                      <a:pt x="78" y="346"/>
                    </a:lnTo>
                    <a:lnTo>
                      <a:pt x="83" y="351"/>
                    </a:lnTo>
                    <a:lnTo>
                      <a:pt x="87" y="357"/>
                    </a:lnTo>
                    <a:lnTo>
                      <a:pt x="95" y="369"/>
                    </a:lnTo>
                    <a:lnTo>
                      <a:pt x="102" y="384"/>
                    </a:lnTo>
                    <a:lnTo>
                      <a:pt x="107" y="399"/>
                    </a:lnTo>
                    <a:lnTo>
                      <a:pt x="112" y="415"/>
                    </a:lnTo>
                    <a:lnTo>
                      <a:pt x="114" y="430"/>
                    </a:lnTo>
                    <a:lnTo>
                      <a:pt x="117" y="444"/>
                    </a:lnTo>
                    <a:lnTo>
                      <a:pt x="118" y="466"/>
                    </a:lnTo>
                    <a:lnTo>
                      <a:pt x="119" y="475"/>
                    </a:lnTo>
                    <a:lnTo>
                      <a:pt x="119" y="475"/>
                    </a:lnTo>
                    <a:lnTo>
                      <a:pt x="135" y="421"/>
                    </a:lnTo>
                    <a:lnTo>
                      <a:pt x="149" y="372"/>
                    </a:lnTo>
                    <a:lnTo>
                      <a:pt x="161" y="327"/>
                    </a:lnTo>
                    <a:lnTo>
                      <a:pt x="170" y="286"/>
                    </a:lnTo>
                    <a:lnTo>
                      <a:pt x="177" y="248"/>
                    </a:lnTo>
                    <a:lnTo>
                      <a:pt x="184" y="213"/>
                    </a:lnTo>
                    <a:lnTo>
                      <a:pt x="187" y="182"/>
                    </a:lnTo>
                    <a:lnTo>
                      <a:pt x="190" y="153"/>
                    </a:lnTo>
                    <a:lnTo>
                      <a:pt x="190" y="128"/>
                    </a:lnTo>
                    <a:lnTo>
                      <a:pt x="189" y="106"/>
                    </a:lnTo>
                    <a:lnTo>
                      <a:pt x="187" y="86"/>
                    </a:lnTo>
                    <a:lnTo>
                      <a:pt x="184" y="70"/>
                    </a:lnTo>
                    <a:lnTo>
                      <a:pt x="180" y="55"/>
                    </a:lnTo>
                    <a:lnTo>
                      <a:pt x="175" y="41"/>
                    </a:lnTo>
                    <a:lnTo>
                      <a:pt x="169" y="31"/>
                    </a:lnTo>
                    <a:lnTo>
                      <a:pt x="163" y="23"/>
                    </a:lnTo>
                    <a:lnTo>
                      <a:pt x="155" y="15"/>
                    </a:lnTo>
                    <a:lnTo>
                      <a:pt x="148" y="10"/>
                    </a:lnTo>
                    <a:lnTo>
                      <a:pt x="139" y="5"/>
                    </a:lnTo>
                    <a:lnTo>
                      <a:pt x="131" y="3"/>
                    </a:lnTo>
                    <a:lnTo>
                      <a:pt x="123" y="2"/>
                    </a:lnTo>
                    <a:lnTo>
                      <a:pt x="115" y="0"/>
                    </a:lnTo>
                    <a:lnTo>
                      <a:pt x="100" y="2"/>
                    </a:lnTo>
                    <a:lnTo>
                      <a:pt x="86" y="4"/>
                    </a:lnTo>
                    <a:lnTo>
                      <a:pt x="76" y="8"/>
                    </a:lnTo>
                    <a:lnTo>
                      <a:pt x="66" y="13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ïS1iḍe">
                <a:extLst>
                  <a:ext uri="{FF2B5EF4-FFF2-40B4-BE49-F238E27FC236}">
                    <a16:creationId xmlns:a16="http://schemas.microsoft.com/office/drawing/2014/main" xmlns="" id="{32E3C38E-A0D5-4AC6-AF0D-C8D0071BA54A}"/>
                  </a:ext>
                </a:extLst>
              </p:cNvPr>
              <p:cNvSpPr/>
              <p:nvPr/>
            </p:nvSpPr>
            <p:spPr bwMode="auto">
              <a:xfrm>
                <a:off x="8573283" y="2275029"/>
                <a:ext cx="154924" cy="390998"/>
              </a:xfrm>
              <a:custGeom>
                <a:avLst/>
                <a:gdLst>
                  <a:gd name="T0" fmla="*/ 71 w 191"/>
                  <a:gd name="T1" fmla="*/ 475 h 475"/>
                  <a:gd name="T2" fmla="*/ 71 w 191"/>
                  <a:gd name="T3" fmla="*/ 475 h 475"/>
                  <a:gd name="T4" fmla="*/ 72 w 191"/>
                  <a:gd name="T5" fmla="*/ 466 h 475"/>
                  <a:gd name="T6" fmla="*/ 73 w 191"/>
                  <a:gd name="T7" fmla="*/ 444 h 475"/>
                  <a:gd name="T8" fmla="*/ 76 w 191"/>
                  <a:gd name="T9" fmla="*/ 430 h 475"/>
                  <a:gd name="T10" fmla="*/ 79 w 191"/>
                  <a:gd name="T11" fmla="*/ 415 h 475"/>
                  <a:gd name="T12" fmla="*/ 83 w 191"/>
                  <a:gd name="T13" fmla="*/ 399 h 475"/>
                  <a:gd name="T14" fmla="*/ 88 w 191"/>
                  <a:gd name="T15" fmla="*/ 384 h 475"/>
                  <a:gd name="T16" fmla="*/ 94 w 191"/>
                  <a:gd name="T17" fmla="*/ 369 h 475"/>
                  <a:gd name="T18" fmla="*/ 103 w 191"/>
                  <a:gd name="T19" fmla="*/ 357 h 475"/>
                  <a:gd name="T20" fmla="*/ 107 w 191"/>
                  <a:gd name="T21" fmla="*/ 351 h 475"/>
                  <a:gd name="T22" fmla="*/ 113 w 191"/>
                  <a:gd name="T23" fmla="*/ 346 h 475"/>
                  <a:gd name="T24" fmla="*/ 118 w 191"/>
                  <a:gd name="T25" fmla="*/ 342 h 475"/>
                  <a:gd name="T26" fmla="*/ 124 w 191"/>
                  <a:gd name="T27" fmla="*/ 338 h 475"/>
                  <a:gd name="T28" fmla="*/ 130 w 191"/>
                  <a:gd name="T29" fmla="*/ 337 h 475"/>
                  <a:gd name="T30" fmla="*/ 138 w 191"/>
                  <a:gd name="T31" fmla="*/ 336 h 475"/>
                  <a:gd name="T32" fmla="*/ 145 w 191"/>
                  <a:gd name="T33" fmla="*/ 336 h 475"/>
                  <a:gd name="T34" fmla="*/ 153 w 191"/>
                  <a:gd name="T35" fmla="*/ 337 h 475"/>
                  <a:gd name="T36" fmla="*/ 161 w 191"/>
                  <a:gd name="T37" fmla="*/ 339 h 475"/>
                  <a:gd name="T38" fmla="*/ 170 w 191"/>
                  <a:gd name="T39" fmla="*/ 343 h 475"/>
                  <a:gd name="T40" fmla="*/ 180 w 191"/>
                  <a:gd name="T41" fmla="*/ 348 h 475"/>
                  <a:gd name="T42" fmla="*/ 191 w 191"/>
                  <a:gd name="T43" fmla="*/ 356 h 475"/>
                  <a:gd name="T44" fmla="*/ 191 w 191"/>
                  <a:gd name="T45" fmla="*/ 356 h 475"/>
                  <a:gd name="T46" fmla="*/ 181 w 191"/>
                  <a:gd name="T47" fmla="*/ 317 h 475"/>
                  <a:gd name="T48" fmla="*/ 159 w 191"/>
                  <a:gd name="T49" fmla="*/ 223 h 475"/>
                  <a:gd name="T50" fmla="*/ 148 w 191"/>
                  <a:gd name="T51" fmla="*/ 167 h 475"/>
                  <a:gd name="T52" fmla="*/ 137 w 191"/>
                  <a:gd name="T53" fmla="*/ 110 h 475"/>
                  <a:gd name="T54" fmla="*/ 129 w 191"/>
                  <a:gd name="T55" fmla="*/ 57 h 475"/>
                  <a:gd name="T56" fmla="*/ 127 w 191"/>
                  <a:gd name="T57" fmla="*/ 34 h 475"/>
                  <a:gd name="T58" fmla="*/ 125 w 191"/>
                  <a:gd name="T59" fmla="*/ 13 h 475"/>
                  <a:gd name="T60" fmla="*/ 125 w 191"/>
                  <a:gd name="T61" fmla="*/ 13 h 475"/>
                  <a:gd name="T62" fmla="*/ 115 w 191"/>
                  <a:gd name="T63" fmla="*/ 8 h 475"/>
                  <a:gd name="T64" fmla="*/ 104 w 191"/>
                  <a:gd name="T65" fmla="*/ 4 h 475"/>
                  <a:gd name="T66" fmla="*/ 91 w 191"/>
                  <a:gd name="T67" fmla="*/ 2 h 475"/>
                  <a:gd name="T68" fmla="*/ 74 w 191"/>
                  <a:gd name="T69" fmla="*/ 0 h 475"/>
                  <a:gd name="T70" fmla="*/ 67 w 191"/>
                  <a:gd name="T71" fmla="*/ 2 h 475"/>
                  <a:gd name="T72" fmla="*/ 58 w 191"/>
                  <a:gd name="T73" fmla="*/ 3 h 475"/>
                  <a:gd name="T74" fmla="*/ 51 w 191"/>
                  <a:gd name="T75" fmla="*/ 5 h 475"/>
                  <a:gd name="T76" fmla="*/ 42 w 191"/>
                  <a:gd name="T77" fmla="*/ 10 h 475"/>
                  <a:gd name="T78" fmla="*/ 35 w 191"/>
                  <a:gd name="T79" fmla="*/ 15 h 475"/>
                  <a:gd name="T80" fmla="*/ 28 w 191"/>
                  <a:gd name="T81" fmla="*/ 23 h 475"/>
                  <a:gd name="T82" fmla="*/ 21 w 191"/>
                  <a:gd name="T83" fmla="*/ 31 h 475"/>
                  <a:gd name="T84" fmla="*/ 16 w 191"/>
                  <a:gd name="T85" fmla="*/ 41 h 475"/>
                  <a:gd name="T86" fmla="*/ 10 w 191"/>
                  <a:gd name="T87" fmla="*/ 55 h 475"/>
                  <a:gd name="T88" fmla="*/ 6 w 191"/>
                  <a:gd name="T89" fmla="*/ 70 h 475"/>
                  <a:gd name="T90" fmla="*/ 2 w 191"/>
                  <a:gd name="T91" fmla="*/ 86 h 475"/>
                  <a:gd name="T92" fmla="*/ 1 w 191"/>
                  <a:gd name="T93" fmla="*/ 106 h 475"/>
                  <a:gd name="T94" fmla="*/ 0 w 191"/>
                  <a:gd name="T95" fmla="*/ 128 h 475"/>
                  <a:gd name="T96" fmla="*/ 1 w 191"/>
                  <a:gd name="T97" fmla="*/ 153 h 475"/>
                  <a:gd name="T98" fmla="*/ 2 w 191"/>
                  <a:gd name="T99" fmla="*/ 182 h 475"/>
                  <a:gd name="T100" fmla="*/ 7 w 191"/>
                  <a:gd name="T101" fmla="*/ 213 h 475"/>
                  <a:gd name="T102" fmla="*/ 12 w 191"/>
                  <a:gd name="T103" fmla="*/ 248 h 475"/>
                  <a:gd name="T104" fmla="*/ 20 w 191"/>
                  <a:gd name="T105" fmla="*/ 286 h 475"/>
                  <a:gd name="T106" fmla="*/ 30 w 191"/>
                  <a:gd name="T107" fmla="*/ 327 h 475"/>
                  <a:gd name="T108" fmla="*/ 41 w 191"/>
                  <a:gd name="T109" fmla="*/ 372 h 475"/>
                  <a:gd name="T110" fmla="*/ 55 w 191"/>
                  <a:gd name="T111" fmla="*/ 421 h 475"/>
                  <a:gd name="T112" fmla="*/ 71 w 191"/>
                  <a:gd name="T113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1" h="475">
                    <a:moveTo>
                      <a:pt x="71" y="475"/>
                    </a:moveTo>
                    <a:lnTo>
                      <a:pt x="71" y="475"/>
                    </a:lnTo>
                    <a:lnTo>
                      <a:pt x="72" y="466"/>
                    </a:lnTo>
                    <a:lnTo>
                      <a:pt x="73" y="444"/>
                    </a:lnTo>
                    <a:lnTo>
                      <a:pt x="76" y="430"/>
                    </a:lnTo>
                    <a:lnTo>
                      <a:pt x="79" y="415"/>
                    </a:lnTo>
                    <a:lnTo>
                      <a:pt x="83" y="399"/>
                    </a:lnTo>
                    <a:lnTo>
                      <a:pt x="88" y="384"/>
                    </a:lnTo>
                    <a:lnTo>
                      <a:pt x="94" y="369"/>
                    </a:lnTo>
                    <a:lnTo>
                      <a:pt x="103" y="357"/>
                    </a:lnTo>
                    <a:lnTo>
                      <a:pt x="107" y="351"/>
                    </a:lnTo>
                    <a:lnTo>
                      <a:pt x="113" y="346"/>
                    </a:lnTo>
                    <a:lnTo>
                      <a:pt x="118" y="342"/>
                    </a:lnTo>
                    <a:lnTo>
                      <a:pt x="124" y="338"/>
                    </a:lnTo>
                    <a:lnTo>
                      <a:pt x="130" y="337"/>
                    </a:lnTo>
                    <a:lnTo>
                      <a:pt x="138" y="336"/>
                    </a:lnTo>
                    <a:lnTo>
                      <a:pt x="145" y="336"/>
                    </a:lnTo>
                    <a:lnTo>
                      <a:pt x="153" y="337"/>
                    </a:lnTo>
                    <a:lnTo>
                      <a:pt x="161" y="339"/>
                    </a:lnTo>
                    <a:lnTo>
                      <a:pt x="170" y="343"/>
                    </a:lnTo>
                    <a:lnTo>
                      <a:pt x="180" y="348"/>
                    </a:lnTo>
                    <a:lnTo>
                      <a:pt x="191" y="356"/>
                    </a:lnTo>
                    <a:lnTo>
                      <a:pt x="191" y="356"/>
                    </a:lnTo>
                    <a:lnTo>
                      <a:pt x="181" y="317"/>
                    </a:lnTo>
                    <a:lnTo>
                      <a:pt x="159" y="223"/>
                    </a:lnTo>
                    <a:lnTo>
                      <a:pt x="148" y="167"/>
                    </a:lnTo>
                    <a:lnTo>
                      <a:pt x="137" y="110"/>
                    </a:lnTo>
                    <a:lnTo>
                      <a:pt x="129" y="57"/>
                    </a:lnTo>
                    <a:lnTo>
                      <a:pt x="127" y="34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15" y="8"/>
                    </a:lnTo>
                    <a:lnTo>
                      <a:pt x="104" y="4"/>
                    </a:lnTo>
                    <a:lnTo>
                      <a:pt x="91" y="2"/>
                    </a:lnTo>
                    <a:lnTo>
                      <a:pt x="74" y="0"/>
                    </a:lnTo>
                    <a:lnTo>
                      <a:pt x="67" y="2"/>
                    </a:lnTo>
                    <a:lnTo>
                      <a:pt x="58" y="3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5" y="15"/>
                    </a:lnTo>
                    <a:lnTo>
                      <a:pt x="28" y="23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0"/>
                    </a:lnTo>
                    <a:lnTo>
                      <a:pt x="2" y="86"/>
                    </a:lnTo>
                    <a:lnTo>
                      <a:pt x="1" y="106"/>
                    </a:lnTo>
                    <a:lnTo>
                      <a:pt x="0" y="128"/>
                    </a:lnTo>
                    <a:lnTo>
                      <a:pt x="1" y="153"/>
                    </a:lnTo>
                    <a:lnTo>
                      <a:pt x="2" y="182"/>
                    </a:lnTo>
                    <a:lnTo>
                      <a:pt x="7" y="213"/>
                    </a:lnTo>
                    <a:lnTo>
                      <a:pt x="12" y="248"/>
                    </a:lnTo>
                    <a:lnTo>
                      <a:pt x="20" y="286"/>
                    </a:lnTo>
                    <a:lnTo>
                      <a:pt x="30" y="327"/>
                    </a:lnTo>
                    <a:lnTo>
                      <a:pt x="41" y="372"/>
                    </a:lnTo>
                    <a:lnTo>
                      <a:pt x="55" y="421"/>
                    </a:lnTo>
                    <a:lnTo>
                      <a:pt x="71" y="4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3" name="ïsḻiḑè">
                <a:extLst>
                  <a:ext uri="{FF2B5EF4-FFF2-40B4-BE49-F238E27FC236}">
                    <a16:creationId xmlns:a16="http://schemas.microsoft.com/office/drawing/2014/main" xmlns="" id="{B59AB876-B281-431A-A117-F71645B01571}"/>
                  </a:ext>
                </a:extLst>
              </p:cNvPr>
              <p:cNvSpPr/>
              <p:nvPr/>
            </p:nvSpPr>
            <p:spPr bwMode="auto">
              <a:xfrm>
                <a:off x="8573283" y="2275029"/>
                <a:ext cx="154924" cy="390998"/>
              </a:xfrm>
              <a:custGeom>
                <a:avLst/>
                <a:gdLst>
                  <a:gd name="T0" fmla="*/ 71 w 191"/>
                  <a:gd name="T1" fmla="*/ 475 h 475"/>
                  <a:gd name="T2" fmla="*/ 71 w 191"/>
                  <a:gd name="T3" fmla="*/ 475 h 475"/>
                  <a:gd name="T4" fmla="*/ 72 w 191"/>
                  <a:gd name="T5" fmla="*/ 466 h 475"/>
                  <a:gd name="T6" fmla="*/ 73 w 191"/>
                  <a:gd name="T7" fmla="*/ 444 h 475"/>
                  <a:gd name="T8" fmla="*/ 76 w 191"/>
                  <a:gd name="T9" fmla="*/ 430 h 475"/>
                  <a:gd name="T10" fmla="*/ 79 w 191"/>
                  <a:gd name="T11" fmla="*/ 415 h 475"/>
                  <a:gd name="T12" fmla="*/ 83 w 191"/>
                  <a:gd name="T13" fmla="*/ 399 h 475"/>
                  <a:gd name="T14" fmla="*/ 88 w 191"/>
                  <a:gd name="T15" fmla="*/ 384 h 475"/>
                  <a:gd name="T16" fmla="*/ 94 w 191"/>
                  <a:gd name="T17" fmla="*/ 369 h 475"/>
                  <a:gd name="T18" fmla="*/ 103 w 191"/>
                  <a:gd name="T19" fmla="*/ 357 h 475"/>
                  <a:gd name="T20" fmla="*/ 107 w 191"/>
                  <a:gd name="T21" fmla="*/ 351 h 475"/>
                  <a:gd name="T22" fmla="*/ 113 w 191"/>
                  <a:gd name="T23" fmla="*/ 346 h 475"/>
                  <a:gd name="T24" fmla="*/ 118 w 191"/>
                  <a:gd name="T25" fmla="*/ 342 h 475"/>
                  <a:gd name="T26" fmla="*/ 124 w 191"/>
                  <a:gd name="T27" fmla="*/ 338 h 475"/>
                  <a:gd name="T28" fmla="*/ 130 w 191"/>
                  <a:gd name="T29" fmla="*/ 337 h 475"/>
                  <a:gd name="T30" fmla="*/ 138 w 191"/>
                  <a:gd name="T31" fmla="*/ 336 h 475"/>
                  <a:gd name="T32" fmla="*/ 145 w 191"/>
                  <a:gd name="T33" fmla="*/ 336 h 475"/>
                  <a:gd name="T34" fmla="*/ 153 w 191"/>
                  <a:gd name="T35" fmla="*/ 337 h 475"/>
                  <a:gd name="T36" fmla="*/ 161 w 191"/>
                  <a:gd name="T37" fmla="*/ 339 h 475"/>
                  <a:gd name="T38" fmla="*/ 170 w 191"/>
                  <a:gd name="T39" fmla="*/ 343 h 475"/>
                  <a:gd name="T40" fmla="*/ 180 w 191"/>
                  <a:gd name="T41" fmla="*/ 348 h 475"/>
                  <a:gd name="T42" fmla="*/ 191 w 191"/>
                  <a:gd name="T43" fmla="*/ 356 h 475"/>
                  <a:gd name="T44" fmla="*/ 191 w 191"/>
                  <a:gd name="T45" fmla="*/ 356 h 475"/>
                  <a:gd name="T46" fmla="*/ 181 w 191"/>
                  <a:gd name="T47" fmla="*/ 317 h 475"/>
                  <a:gd name="T48" fmla="*/ 159 w 191"/>
                  <a:gd name="T49" fmla="*/ 223 h 475"/>
                  <a:gd name="T50" fmla="*/ 148 w 191"/>
                  <a:gd name="T51" fmla="*/ 167 h 475"/>
                  <a:gd name="T52" fmla="*/ 137 w 191"/>
                  <a:gd name="T53" fmla="*/ 110 h 475"/>
                  <a:gd name="T54" fmla="*/ 129 w 191"/>
                  <a:gd name="T55" fmla="*/ 57 h 475"/>
                  <a:gd name="T56" fmla="*/ 127 w 191"/>
                  <a:gd name="T57" fmla="*/ 34 h 475"/>
                  <a:gd name="T58" fmla="*/ 125 w 191"/>
                  <a:gd name="T59" fmla="*/ 13 h 475"/>
                  <a:gd name="T60" fmla="*/ 125 w 191"/>
                  <a:gd name="T61" fmla="*/ 13 h 475"/>
                  <a:gd name="T62" fmla="*/ 115 w 191"/>
                  <a:gd name="T63" fmla="*/ 8 h 475"/>
                  <a:gd name="T64" fmla="*/ 104 w 191"/>
                  <a:gd name="T65" fmla="*/ 4 h 475"/>
                  <a:gd name="T66" fmla="*/ 91 w 191"/>
                  <a:gd name="T67" fmla="*/ 2 h 475"/>
                  <a:gd name="T68" fmla="*/ 74 w 191"/>
                  <a:gd name="T69" fmla="*/ 0 h 475"/>
                  <a:gd name="T70" fmla="*/ 67 w 191"/>
                  <a:gd name="T71" fmla="*/ 2 h 475"/>
                  <a:gd name="T72" fmla="*/ 58 w 191"/>
                  <a:gd name="T73" fmla="*/ 3 h 475"/>
                  <a:gd name="T74" fmla="*/ 51 w 191"/>
                  <a:gd name="T75" fmla="*/ 5 h 475"/>
                  <a:gd name="T76" fmla="*/ 42 w 191"/>
                  <a:gd name="T77" fmla="*/ 10 h 475"/>
                  <a:gd name="T78" fmla="*/ 35 w 191"/>
                  <a:gd name="T79" fmla="*/ 15 h 475"/>
                  <a:gd name="T80" fmla="*/ 28 w 191"/>
                  <a:gd name="T81" fmla="*/ 23 h 475"/>
                  <a:gd name="T82" fmla="*/ 21 w 191"/>
                  <a:gd name="T83" fmla="*/ 31 h 475"/>
                  <a:gd name="T84" fmla="*/ 16 w 191"/>
                  <a:gd name="T85" fmla="*/ 41 h 475"/>
                  <a:gd name="T86" fmla="*/ 10 w 191"/>
                  <a:gd name="T87" fmla="*/ 55 h 475"/>
                  <a:gd name="T88" fmla="*/ 6 w 191"/>
                  <a:gd name="T89" fmla="*/ 70 h 475"/>
                  <a:gd name="T90" fmla="*/ 2 w 191"/>
                  <a:gd name="T91" fmla="*/ 86 h 475"/>
                  <a:gd name="T92" fmla="*/ 1 w 191"/>
                  <a:gd name="T93" fmla="*/ 106 h 475"/>
                  <a:gd name="T94" fmla="*/ 0 w 191"/>
                  <a:gd name="T95" fmla="*/ 128 h 475"/>
                  <a:gd name="T96" fmla="*/ 1 w 191"/>
                  <a:gd name="T97" fmla="*/ 153 h 475"/>
                  <a:gd name="T98" fmla="*/ 2 w 191"/>
                  <a:gd name="T99" fmla="*/ 182 h 475"/>
                  <a:gd name="T100" fmla="*/ 7 w 191"/>
                  <a:gd name="T101" fmla="*/ 213 h 475"/>
                  <a:gd name="T102" fmla="*/ 12 w 191"/>
                  <a:gd name="T103" fmla="*/ 248 h 475"/>
                  <a:gd name="T104" fmla="*/ 20 w 191"/>
                  <a:gd name="T105" fmla="*/ 286 h 475"/>
                  <a:gd name="T106" fmla="*/ 30 w 191"/>
                  <a:gd name="T107" fmla="*/ 327 h 475"/>
                  <a:gd name="T108" fmla="*/ 41 w 191"/>
                  <a:gd name="T109" fmla="*/ 372 h 475"/>
                  <a:gd name="T110" fmla="*/ 55 w 191"/>
                  <a:gd name="T111" fmla="*/ 421 h 475"/>
                  <a:gd name="T112" fmla="*/ 71 w 191"/>
                  <a:gd name="T113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1" h="475">
                    <a:moveTo>
                      <a:pt x="71" y="475"/>
                    </a:moveTo>
                    <a:lnTo>
                      <a:pt x="71" y="475"/>
                    </a:lnTo>
                    <a:lnTo>
                      <a:pt x="72" y="466"/>
                    </a:lnTo>
                    <a:lnTo>
                      <a:pt x="73" y="444"/>
                    </a:lnTo>
                    <a:lnTo>
                      <a:pt x="76" y="430"/>
                    </a:lnTo>
                    <a:lnTo>
                      <a:pt x="79" y="415"/>
                    </a:lnTo>
                    <a:lnTo>
                      <a:pt x="83" y="399"/>
                    </a:lnTo>
                    <a:lnTo>
                      <a:pt x="88" y="384"/>
                    </a:lnTo>
                    <a:lnTo>
                      <a:pt x="94" y="369"/>
                    </a:lnTo>
                    <a:lnTo>
                      <a:pt x="103" y="357"/>
                    </a:lnTo>
                    <a:lnTo>
                      <a:pt x="107" y="351"/>
                    </a:lnTo>
                    <a:lnTo>
                      <a:pt x="113" y="346"/>
                    </a:lnTo>
                    <a:lnTo>
                      <a:pt x="118" y="342"/>
                    </a:lnTo>
                    <a:lnTo>
                      <a:pt x="124" y="338"/>
                    </a:lnTo>
                    <a:lnTo>
                      <a:pt x="130" y="337"/>
                    </a:lnTo>
                    <a:lnTo>
                      <a:pt x="138" y="336"/>
                    </a:lnTo>
                    <a:lnTo>
                      <a:pt x="145" y="336"/>
                    </a:lnTo>
                    <a:lnTo>
                      <a:pt x="153" y="337"/>
                    </a:lnTo>
                    <a:lnTo>
                      <a:pt x="161" y="339"/>
                    </a:lnTo>
                    <a:lnTo>
                      <a:pt x="170" y="343"/>
                    </a:lnTo>
                    <a:lnTo>
                      <a:pt x="180" y="348"/>
                    </a:lnTo>
                    <a:lnTo>
                      <a:pt x="191" y="356"/>
                    </a:lnTo>
                    <a:lnTo>
                      <a:pt x="191" y="356"/>
                    </a:lnTo>
                    <a:lnTo>
                      <a:pt x="181" y="317"/>
                    </a:lnTo>
                    <a:lnTo>
                      <a:pt x="159" y="223"/>
                    </a:lnTo>
                    <a:lnTo>
                      <a:pt x="148" y="167"/>
                    </a:lnTo>
                    <a:lnTo>
                      <a:pt x="137" y="110"/>
                    </a:lnTo>
                    <a:lnTo>
                      <a:pt x="129" y="57"/>
                    </a:lnTo>
                    <a:lnTo>
                      <a:pt x="127" y="34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15" y="8"/>
                    </a:lnTo>
                    <a:lnTo>
                      <a:pt x="104" y="4"/>
                    </a:lnTo>
                    <a:lnTo>
                      <a:pt x="91" y="2"/>
                    </a:lnTo>
                    <a:lnTo>
                      <a:pt x="74" y="0"/>
                    </a:lnTo>
                    <a:lnTo>
                      <a:pt x="67" y="2"/>
                    </a:lnTo>
                    <a:lnTo>
                      <a:pt x="58" y="3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5" y="15"/>
                    </a:lnTo>
                    <a:lnTo>
                      <a:pt x="28" y="23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0"/>
                    </a:lnTo>
                    <a:lnTo>
                      <a:pt x="2" y="86"/>
                    </a:lnTo>
                    <a:lnTo>
                      <a:pt x="1" y="106"/>
                    </a:lnTo>
                    <a:lnTo>
                      <a:pt x="0" y="128"/>
                    </a:lnTo>
                    <a:lnTo>
                      <a:pt x="1" y="153"/>
                    </a:lnTo>
                    <a:lnTo>
                      <a:pt x="2" y="182"/>
                    </a:lnTo>
                    <a:lnTo>
                      <a:pt x="7" y="213"/>
                    </a:lnTo>
                    <a:lnTo>
                      <a:pt x="12" y="248"/>
                    </a:lnTo>
                    <a:lnTo>
                      <a:pt x="20" y="286"/>
                    </a:lnTo>
                    <a:lnTo>
                      <a:pt x="30" y="327"/>
                    </a:lnTo>
                    <a:lnTo>
                      <a:pt x="41" y="372"/>
                    </a:lnTo>
                    <a:lnTo>
                      <a:pt x="55" y="421"/>
                    </a:lnTo>
                    <a:lnTo>
                      <a:pt x="71" y="475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4" name="işliḑe">
                <a:extLst>
                  <a:ext uri="{FF2B5EF4-FFF2-40B4-BE49-F238E27FC236}">
                    <a16:creationId xmlns:a16="http://schemas.microsoft.com/office/drawing/2014/main" xmlns="" id="{E4B4D873-AF61-4096-B12E-3E96936CAF3E}"/>
                  </a:ext>
                </a:extLst>
              </p:cNvPr>
              <p:cNvSpPr/>
              <p:nvPr/>
            </p:nvSpPr>
            <p:spPr bwMode="auto">
              <a:xfrm>
                <a:off x="8676565" y="1303683"/>
                <a:ext cx="376244" cy="1254143"/>
              </a:xfrm>
              <a:custGeom>
                <a:avLst/>
                <a:gdLst>
                  <a:gd name="T0" fmla="*/ 355 w 458"/>
                  <a:gd name="T1" fmla="*/ 470 h 1530"/>
                  <a:gd name="T2" fmla="*/ 351 w 458"/>
                  <a:gd name="T3" fmla="*/ 465 h 1530"/>
                  <a:gd name="T4" fmla="*/ 295 w 458"/>
                  <a:gd name="T5" fmla="*/ 344 h 1530"/>
                  <a:gd name="T6" fmla="*/ 256 w 458"/>
                  <a:gd name="T7" fmla="*/ 220 h 1530"/>
                  <a:gd name="T8" fmla="*/ 231 w 458"/>
                  <a:gd name="T9" fmla="*/ 71 h 1530"/>
                  <a:gd name="T10" fmla="*/ 239 w 458"/>
                  <a:gd name="T11" fmla="*/ 26 h 1530"/>
                  <a:gd name="T12" fmla="*/ 243 w 458"/>
                  <a:gd name="T13" fmla="*/ 10 h 1530"/>
                  <a:gd name="T14" fmla="*/ 228 w 458"/>
                  <a:gd name="T15" fmla="*/ 0 h 1530"/>
                  <a:gd name="T16" fmla="*/ 213 w 458"/>
                  <a:gd name="T17" fmla="*/ 15 h 1530"/>
                  <a:gd name="T18" fmla="*/ 222 w 458"/>
                  <a:gd name="T19" fmla="*/ 30 h 1530"/>
                  <a:gd name="T20" fmla="*/ 223 w 458"/>
                  <a:gd name="T21" fmla="*/ 109 h 1530"/>
                  <a:gd name="T22" fmla="*/ 193 w 458"/>
                  <a:gd name="T23" fmla="*/ 253 h 1530"/>
                  <a:gd name="T24" fmla="*/ 152 w 458"/>
                  <a:gd name="T25" fmla="*/ 369 h 1530"/>
                  <a:gd name="T26" fmla="*/ 107 w 458"/>
                  <a:gd name="T27" fmla="*/ 465 h 1530"/>
                  <a:gd name="T28" fmla="*/ 103 w 458"/>
                  <a:gd name="T29" fmla="*/ 471 h 1530"/>
                  <a:gd name="T30" fmla="*/ 66 w 458"/>
                  <a:gd name="T31" fmla="*/ 528 h 1530"/>
                  <a:gd name="T32" fmla="*/ 29 w 458"/>
                  <a:gd name="T33" fmla="*/ 626 h 1530"/>
                  <a:gd name="T34" fmla="*/ 3 w 458"/>
                  <a:gd name="T35" fmla="*/ 785 h 1530"/>
                  <a:gd name="T36" fmla="*/ 0 w 458"/>
                  <a:gd name="T37" fmla="*/ 952 h 1530"/>
                  <a:gd name="T38" fmla="*/ 20 w 458"/>
                  <a:gd name="T39" fmla="*/ 1183 h 1530"/>
                  <a:gd name="T40" fmla="*/ 59 w 458"/>
                  <a:gd name="T41" fmla="*/ 1414 h 1530"/>
                  <a:gd name="T42" fmla="*/ 372 w 458"/>
                  <a:gd name="T43" fmla="*/ 1530 h 1530"/>
                  <a:gd name="T44" fmla="*/ 416 w 458"/>
                  <a:gd name="T45" fmla="*/ 1332 h 1530"/>
                  <a:gd name="T46" fmla="*/ 444 w 458"/>
                  <a:gd name="T47" fmla="*/ 1127 h 1530"/>
                  <a:gd name="T48" fmla="*/ 458 w 458"/>
                  <a:gd name="T49" fmla="*/ 891 h 1530"/>
                  <a:gd name="T50" fmla="*/ 449 w 458"/>
                  <a:gd name="T51" fmla="*/ 739 h 1530"/>
                  <a:gd name="T52" fmla="*/ 420 w 458"/>
                  <a:gd name="T53" fmla="*/ 596 h 1530"/>
                  <a:gd name="T54" fmla="*/ 384 w 458"/>
                  <a:gd name="T55" fmla="*/ 512 h 1530"/>
                  <a:gd name="T56" fmla="*/ 228 w 458"/>
                  <a:gd name="T57" fmla="*/ 607 h 1530"/>
                  <a:gd name="T58" fmla="*/ 258 w 458"/>
                  <a:gd name="T59" fmla="*/ 614 h 1530"/>
                  <a:gd name="T60" fmla="*/ 298 w 458"/>
                  <a:gd name="T61" fmla="*/ 652 h 1530"/>
                  <a:gd name="T62" fmla="*/ 303 w 458"/>
                  <a:gd name="T63" fmla="*/ 682 h 1530"/>
                  <a:gd name="T64" fmla="*/ 290 w 458"/>
                  <a:gd name="T65" fmla="*/ 723 h 1530"/>
                  <a:gd name="T66" fmla="*/ 243 w 458"/>
                  <a:gd name="T67" fmla="*/ 754 h 1530"/>
                  <a:gd name="T68" fmla="*/ 221 w 458"/>
                  <a:gd name="T69" fmla="*/ 755 h 1530"/>
                  <a:gd name="T70" fmla="*/ 176 w 458"/>
                  <a:gd name="T71" fmla="*/ 734 h 1530"/>
                  <a:gd name="T72" fmla="*/ 155 w 458"/>
                  <a:gd name="T73" fmla="*/ 689 h 1530"/>
                  <a:gd name="T74" fmla="*/ 156 w 458"/>
                  <a:gd name="T75" fmla="*/ 667 h 1530"/>
                  <a:gd name="T76" fmla="*/ 187 w 458"/>
                  <a:gd name="T77" fmla="*/ 620 h 1530"/>
                  <a:gd name="T78" fmla="*/ 228 w 458"/>
                  <a:gd name="T79" fmla="*/ 607 h 1530"/>
                  <a:gd name="T80" fmla="*/ 244 w 458"/>
                  <a:gd name="T81" fmla="*/ 873 h 1530"/>
                  <a:gd name="T82" fmla="*/ 290 w 458"/>
                  <a:gd name="T83" fmla="*/ 906 h 1530"/>
                  <a:gd name="T84" fmla="*/ 303 w 458"/>
                  <a:gd name="T85" fmla="*/ 947 h 1530"/>
                  <a:gd name="T86" fmla="*/ 298 w 458"/>
                  <a:gd name="T87" fmla="*/ 975 h 1530"/>
                  <a:gd name="T88" fmla="*/ 258 w 458"/>
                  <a:gd name="T89" fmla="*/ 1015 h 1530"/>
                  <a:gd name="T90" fmla="*/ 230 w 458"/>
                  <a:gd name="T91" fmla="*/ 1021 h 1530"/>
                  <a:gd name="T92" fmla="*/ 187 w 458"/>
                  <a:gd name="T93" fmla="*/ 1009 h 1530"/>
                  <a:gd name="T94" fmla="*/ 156 w 458"/>
                  <a:gd name="T95" fmla="*/ 962 h 1530"/>
                  <a:gd name="T96" fmla="*/ 155 w 458"/>
                  <a:gd name="T97" fmla="*/ 939 h 1530"/>
                  <a:gd name="T98" fmla="*/ 176 w 458"/>
                  <a:gd name="T99" fmla="*/ 894 h 1530"/>
                  <a:gd name="T100" fmla="*/ 221 w 458"/>
                  <a:gd name="T101" fmla="*/ 873 h 1530"/>
                  <a:gd name="T102" fmla="*/ 221 w 458"/>
                  <a:gd name="T103" fmla="*/ 1286 h 1530"/>
                  <a:gd name="T104" fmla="*/ 176 w 458"/>
                  <a:gd name="T105" fmla="*/ 1265 h 1530"/>
                  <a:gd name="T106" fmla="*/ 155 w 458"/>
                  <a:gd name="T107" fmla="*/ 1219 h 1530"/>
                  <a:gd name="T108" fmla="*/ 156 w 458"/>
                  <a:gd name="T109" fmla="*/ 1196 h 1530"/>
                  <a:gd name="T110" fmla="*/ 187 w 458"/>
                  <a:gd name="T111" fmla="*/ 1150 h 1530"/>
                  <a:gd name="T112" fmla="*/ 230 w 458"/>
                  <a:gd name="T113" fmla="*/ 1138 h 1530"/>
                  <a:gd name="T114" fmla="*/ 258 w 458"/>
                  <a:gd name="T115" fmla="*/ 1143 h 1530"/>
                  <a:gd name="T116" fmla="*/ 298 w 458"/>
                  <a:gd name="T117" fmla="*/ 1183 h 1530"/>
                  <a:gd name="T118" fmla="*/ 303 w 458"/>
                  <a:gd name="T119" fmla="*/ 1211 h 1530"/>
                  <a:gd name="T120" fmla="*/ 290 w 458"/>
                  <a:gd name="T121" fmla="*/ 1253 h 1530"/>
                  <a:gd name="T122" fmla="*/ 244 w 458"/>
                  <a:gd name="T123" fmla="*/ 1284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8" h="1530">
                    <a:moveTo>
                      <a:pt x="355" y="471"/>
                    </a:moveTo>
                    <a:lnTo>
                      <a:pt x="355" y="471"/>
                    </a:lnTo>
                    <a:lnTo>
                      <a:pt x="355" y="471"/>
                    </a:lnTo>
                    <a:lnTo>
                      <a:pt x="355" y="470"/>
                    </a:lnTo>
                    <a:lnTo>
                      <a:pt x="355" y="470"/>
                    </a:lnTo>
                    <a:lnTo>
                      <a:pt x="354" y="467"/>
                    </a:lnTo>
                    <a:lnTo>
                      <a:pt x="351" y="465"/>
                    </a:lnTo>
                    <a:lnTo>
                      <a:pt x="351" y="465"/>
                    </a:lnTo>
                    <a:lnTo>
                      <a:pt x="341" y="446"/>
                    </a:lnTo>
                    <a:lnTo>
                      <a:pt x="325" y="414"/>
                    </a:lnTo>
                    <a:lnTo>
                      <a:pt x="305" y="369"/>
                    </a:lnTo>
                    <a:lnTo>
                      <a:pt x="295" y="344"/>
                    </a:lnTo>
                    <a:lnTo>
                      <a:pt x="284" y="316"/>
                    </a:lnTo>
                    <a:lnTo>
                      <a:pt x="274" y="286"/>
                    </a:lnTo>
                    <a:lnTo>
                      <a:pt x="264" y="253"/>
                    </a:lnTo>
                    <a:lnTo>
                      <a:pt x="256" y="220"/>
                    </a:lnTo>
                    <a:lnTo>
                      <a:pt x="247" y="185"/>
                    </a:lnTo>
                    <a:lnTo>
                      <a:pt x="241" y="148"/>
                    </a:lnTo>
                    <a:lnTo>
                      <a:pt x="234" y="109"/>
                    </a:lnTo>
                    <a:lnTo>
                      <a:pt x="231" y="71"/>
                    </a:lnTo>
                    <a:lnTo>
                      <a:pt x="230" y="31"/>
                    </a:lnTo>
                    <a:lnTo>
                      <a:pt x="230" y="31"/>
                    </a:lnTo>
                    <a:lnTo>
                      <a:pt x="234" y="30"/>
                    </a:lnTo>
                    <a:lnTo>
                      <a:pt x="239" y="26"/>
                    </a:lnTo>
                    <a:lnTo>
                      <a:pt x="243" y="21"/>
                    </a:lnTo>
                    <a:lnTo>
                      <a:pt x="244" y="15"/>
                    </a:lnTo>
                    <a:lnTo>
                      <a:pt x="244" y="15"/>
                    </a:lnTo>
                    <a:lnTo>
                      <a:pt x="243" y="10"/>
                    </a:lnTo>
                    <a:lnTo>
                      <a:pt x="239" y="5"/>
                    </a:lnTo>
                    <a:lnTo>
                      <a:pt x="234" y="1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23" y="1"/>
                    </a:lnTo>
                    <a:lnTo>
                      <a:pt x="218" y="5"/>
                    </a:lnTo>
                    <a:lnTo>
                      <a:pt x="215" y="10"/>
                    </a:lnTo>
                    <a:lnTo>
                      <a:pt x="213" y="15"/>
                    </a:lnTo>
                    <a:lnTo>
                      <a:pt x="213" y="15"/>
                    </a:lnTo>
                    <a:lnTo>
                      <a:pt x="215" y="21"/>
                    </a:lnTo>
                    <a:lnTo>
                      <a:pt x="218" y="26"/>
                    </a:lnTo>
                    <a:lnTo>
                      <a:pt x="222" y="30"/>
                    </a:lnTo>
                    <a:lnTo>
                      <a:pt x="228" y="31"/>
                    </a:lnTo>
                    <a:lnTo>
                      <a:pt x="228" y="31"/>
                    </a:lnTo>
                    <a:lnTo>
                      <a:pt x="227" y="71"/>
                    </a:lnTo>
                    <a:lnTo>
                      <a:pt x="223" y="109"/>
                    </a:lnTo>
                    <a:lnTo>
                      <a:pt x="217" y="148"/>
                    </a:lnTo>
                    <a:lnTo>
                      <a:pt x="210" y="185"/>
                    </a:lnTo>
                    <a:lnTo>
                      <a:pt x="202" y="220"/>
                    </a:lnTo>
                    <a:lnTo>
                      <a:pt x="193" y="253"/>
                    </a:lnTo>
                    <a:lnTo>
                      <a:pt x="184" y="286"/>
                    </a:lnTo>
                    <a:lnTo>
                      <a:pt x="172" y="316"/>
                    </a:lnTo>
                    <a:lnTo>
                      <a:pt x="162" y="344"/>
                    </a:lnTo>
                    <a:lnTo>
                      <a:pt x="152" y="369"/>
                    </a:lnTo>
                    <a:lnTo>
                      <a:pt x="133" y="412"/>
                    </a:lnTo>
                    <a:lnTo>
                      <a:pt x="116" y="445"/>
                    </a:lnTo>
                    <a:lnTo>
                      <a:pt x="107" y="465"/>
                    </a:lnTo>
                    <a:lnTo>
                      <a:pt x="107" y="465"/>
                    </a:lnTo>
                    <a:lnTo>
                      <a:pt x="104" y="467"/>
                    </a:lnTo>
                    <a:lnTo>
                      <a:pt x="103" y="470"/>
                    </a:lnTo>
                    <a:lnTo>
                      <a:pt x="103" y="471"/>
                    </a:lnTo>
                    <a:lnTo>
                      <a:pt x="103" y="471"/>
                    </a:lnTo>
                    <a:lnTo>
                      <a:pt x="95" y="480"/>
                    </a:lnTo>
                    <a:lnTo>
                      <a:pt x="82" y="498"/>
                    </a:lnTo>
                    <a:lnTo>
                      <a:pt x="74" y="512"/>
                    </a:lnTo>
                    <a:lnTo>
                      <a:pt x="66" y="528"/>
                    </a:lnTo>
                    <a:lnTo>
                      <a:pt x="56" y="548"/>
                    </a:lnTo>
                    <a:lnTo>
                      <a:pt x="47" y="570"/>
                    </a:lnTo>
                    <a:lnTo>
                      <a:pt x="38" y="596"/>
                    </a:lnTo>
                    <a:lnTo>
                      <a:pt x="29" y="626"/>
                    </a:lnTo>
                    <a:lnTo>
                      <a:pt x="21" y="660"/>
                    </a:lnTo>
                    <a:lnTo>
                      <a:pt x="13" y="698"/>
                    </a:lnTo>
                    <a:lnTo>
                      <a:pt x="8" y="739"/>
                    </a:lnTo>
                    <a:lnTo>
                      <a:pt x="3" y="785"/>
                    </a:lnTo>
                    <a:lnTo>
                      <a:pt x="0" y="836"/>
                    </a:lnTo>
                    <a:lnTo>
                      <a:pt x="0" y="891"/>
                    </a:lnTo>
                    <a:lnTo>
                      <a:pt x="0" y="891"/>
                    </a:lnTo>
                    <a:lnTo>
                      <a:pt x="0" y="952"/>
                    </a:lnTo>
                    <a:lnTo>
                      <a:pt x="3" y="1011"/>
                    </a:lnTo>
                    <a:lnTo>
                      <a:pt x="7" y="1070"/>
                    </a:lnTo>
                    <a:lnTo>
                      <a:pt x="13" y="1127"/>
                    </a:lnTo>
                    <a:lnTo>
                      <a:pt x="20" y="1183"/>
                    </a:lnTo>
                    <a:lnTo>
                      <a:pt x="27" y="1236"/>
                    </a:lnTo>
                    <a:lnTo>
                      <a:pt x="34" y="1286"/>
                    </a:lnTo>
                    <a:lnTo>
                      <a:pt x="43" y="1332"/>
                    </a:lnTo>
                    <a:lnTo>
                      <a:pt x="59" y="1414"/>
                    </a:lnTo>
                    <a:lnTo>
                      <a:pt x="73" y="1476"/>
                    </a:lnTo>
                    <a:lnTo>
                      <a:pt x="87" y="1530"/>
                    </a:lnTo>
                    <a:lnTo>
                      <a:pt x="230" y="1530"/>
                    </a:lnTo>
                    <a:lnTo>
                      <a:pt x="372" y="1530"/>
                    </a:lnTo>
                    <a:lnTo>
                      <a:pt x="372" y="1530"/>
                    </a:lnTo>
                    <a:lnTo>
                      <a:pt x="386" y="1476"/>
                    </a:lnTo>
                    <a:lnTo>
                      <a:pt x="400" y="1414"/>
                    </a:lnTo>
                    <a:lnTo>
                      <a:pt x="416" y="1332"/>
                    </a:lnTo>
                    <a:lnTo>
                      <a:pt x="423" y="1286"/>
                    </a:lnTo>
                    <a:lnTo>
                      <a:pt x="431" y="1235"/>
                    </a:lnTo>
                    <a:lnTo>
                      <a:pt x="438" y="1183"/>
                    </a:lnTo>
                    <a:lnTo>
                      <a:pt x="444" y="1127"/>
                    </a:lnTo>
                    <a:lnTo>
                      <a:pt x="451" y="1070"/>
                    </a:lnTo>
                    <a:lnTo>
                      <a:pt x="454" y="1011"/>
                    </a:lnTo>
                    <a:lnTo>
                      <a:pt x="458" y="952"/>
                    </a:lnTo>
                    <a:lnTo>
                      <a:pt x="458" y="891"/>
                    </a:lnTo>
                    <a:lnTo>
                      <a:pt x="458" y="891"/>
                    </a:lnTo>
                    <a:lnTo>
                      <a:pt x="457" y="836"/>
                    </a:lnTo>
                    <a:lnTo>
                      <a:pt x="454" y="785"/>
                    </a:lnTo>
                    <a:lnTo>
                      <a:pt x="449" y="739"/>
                    </a:lnTo>
                    <a:lnTo>
                      <a:pt x="443" y="698"/>
                    </a:lnTo>
                    <a:lnTo>
                      <a:pt x="437" y="661"/>
                    </a:lnTo>
                    <a:lnTo>
                      <a:pt x="428" y="627"/>
                    </a:lnTo>
                    <a:lnTo>
                      <a:pt x="420" y="596"/>
                    </a:lnTo>
                    <a:lnTo>
                      <a:pt x="411" y="570"/>
                    </a:lnTo>
                    <a:lnTo>
                      <a:pt x="401" y="548"/>
                    </a:lnTo>
                    <a:lnTo>
                      <a:pt x="392" y="528"/>
                    </a:lnTo>
                    <a:lnTo>
                      <a:pt x="384" y="512"/>
                    </a:lnTo>
                    <a:lnTo>
                      <a:pt x="376" y="498"/>
                    </a:lnTo>
                    <a:lnTo>
                      <a:pt x="362" y="480"/>
                    </a:lnTo>
                    <a:lnTo>
                      <a:pt x="355" y="471"/>
                    </a:lnTo>
                    <a:close/>
                    <a:moveTo>
                      <a:pt x="228" y="607"/>
                    </a:moveTo>
                    <a:lnTo>
                      <a:pt x="228" y="607"/>
                    </a:lnTo>
                    <a:lnTo>
                      <a:pt x="236" y="607"/>
                    </a:lnTo>
                    <a:lnTo>
                      <a:pt x="243" y="609"/>
                    </a:lnTo>
                    <a:lnTo>
                      <a:pt x="258" y="614"/>
                    </a:lnTo>
                    <a:lnTo>
                      <a:pt x="271" y="620"/>
                    </a:lnTo>
                    <a:lnTo>
                      <a:pt x="282" y="629"/>
                    </a:lnTo>
                    <a:lnTo>
                      <a:pt x="290" y="640"/>
                    </a:lnTo>
                    <a:lnTo>
                      <a:pt x="298" y="652"/>
                    </a:lnTo>
                    <a:lnTo>
                      <a:pt x="302" y="667"/>
                    </a:lnTo>
                    <a:lnTo>
                      <a:pt x="303" y="675"/>
                    </a:lnTo>
                    <a:lnTo>
                      <a:pt x="303" y="682"/>
                    </a:lnTo>
                    <a:lnTo>
                      <a:pt x="303" y="682"/>
                    </a:lnTo>
                    <a:lnTo>
                      <a:pt x="303" y="689"/>
                    </a:lnTo>
                    <a:lnTo>
                      <a:pt x="302" y="697"/>
                    </a:lnTo>
                    <a:lnTo>
                      <a:pt x="298" y="711"/>
                    </a:lnTo>
                    <a:lnTo>
                      <a:pt x="290" y="723"/>
                    </a:lnTo>
                    <a:lnTo>
                      <a:pt x="282" y="734"/>
                    </a:lnTo>
                    <a:lnTo>
                      <a:pt x="271" y="743"/>
                    </a:lnTo>
                    <a:lnTo>
                      <a:pt x="258" y="750"/>
                    </a:lnTo>
                    <a:lnTo>
                      <a:pt x="243" y="754"/>
                    </a:lnTo>
                    <a:lnTo>
                      <a:pt x="237" y="755"/>
                    </a:lnTo>
                    <a:lnTo>
                      <a:pt x="228" y="757"/>
                    </a:lnTo>
                    <a:lnTo>
                      <a:pt x="228" y="757"/>
                    </a:lnTo>
                    <a:lnTo>
                      <a:pt x="221" y="755"/>
                    </a:lnTo>
                    <a:lnTo>
                      <a:pt x="213" y="754"/>
                    </a:lnTo>
                    <a:lnTo>
                      <a:pt x="200" y="750"/>
                    </a:lnTo>
                    <a:lnTo>
                      <a:pt x="187" y="743"/>
                    </a:lnTo>
                    <a:lnTo>
                      <a:pt x="176" y="734"/>
                    </a:lnTo>
                    <a:lnTo>
                      <a:pt x="167" y="723"/>
                    </a:lnTo>
                    <a:lnTo>
                      <a:pt x="160" y="711"/>
                    </a:lnTo>
                    <a:lnTo>
                      <a:pt x="156" y="697"/>
                    </a:lnTo>
                    <a:lnTo>
                      <a:pt x="155" y="689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75"/>
                    </a:lnTo>
                    <a:lnTo>
                      <a:pt x="156" y="667"/>
                    </a:lnTo>
                    <a:lnTo>
                      <a:pt x="160" y="653"/>
                    </a:lnTo>
                    <a:lnTo>
                      <a:pt x="167" y="640"/>
                    </a:lnTo>
                    <a:lnTo>
                      <a:pt x="176" y="630"/>
                    </a:lnTo>
                    <a:lnTo>
                      <a:pt x="187" y="620"/>
                    </a:lnTo>
                    <a:lnTo>
                      <a:pt x="200" y="614"/>
                    </a:lnTo>
                    <a:lnTo>
                      <a:pt x="213" y="609"/>
                    </a:lnTo>
                    <a:lnTo>
                      <a:pt x="221" y="607"/>
                    </a:lnTo>
                    <a:lnTo>
                      <a:pt x="228" y="607"/>
                    </a:lnTo>
                    <a:close/>
                    <a:moveTo>
                      <a:pt x="228" y="872"/>
                    </a:moveTo>
                    <a:lnTo>
                      <a:pt x="228" y="872"/>
                    </a:lnTo>
                    <a:lnTo>
                      <a:pt x="237" y="873"/>
                    </a:lnTo>
                    <a:lnTo>
                      <a:pt x="244" y="873"/>
                    </a:lnTo>
                    <a:lnTo>
                      <a:pt x="258" y="878"/>
                    </a:lnTo>
                    <a:lnTo>
                      <a:pt x="271" y="884"/>
                    </a:lnTo>
                    <a:lnTo>
                      <a:pt x="282" y="894"/>
                    </a:lnTo>
                    <a:lnTo>
                      <a:pt x="290" y="906"/>
                    </a:lnTo>
                    <a:lnTo>
                      <a:pt x="298" y="918"/>
                    </a:lnTo>
                    <a:lnTo>
                      <a:pt x="302" y="932"/>
                    </a:lnTo>
                    <a:lnTo>
                      <a:pt x="303" y="939"/>
                    </a:lnTo>
                    <a:lnTo>
                      <a:pt x="303" y="947"/>
                    </a:lnTo>
                    <a:lnTo>
                      <a:pt x="303" y="947"/>
                    </a:lnTo>
                    <a:lnTo>
                      <a:pt x="303" y="954"/>
                    </a:lnTo>
                    <a:lnTo>
                      <a:pt x="302" y="962"/>
                    </a:lnTo>
                    <a:lnTo>
                      <a:pt x="298" y="975"/>
                    </a:lnTo>
                    <a:lnTo>
                      <a:pt x="290" y="988"/>
                    </a:lnTo>
                    <a:lnTo>
                      <a:pt x="282" y="999"/>
                    </a:lnTo>
                    <a:lnTo>
                      <a:pt x="271" y="1009"/>
                    </a:lnTo>
                    <a:lnTo>
                      <a:pt x="258" y="1015"/>
                    </a:lnTo>
                    <a:lnTo>
                      <a:pt x="244" y="1020"/>
                    </a:lnTo>
                    <a:lnTo>
                      <a:pt x="237" y="1021"/>
                    </a:lnTo>
                    <a:lnTo>
                      <a:pt x="230" y="1021"/>
                    </a:lnTo>
                    <a:lnTo>
                      <a:pt x="230" y="1021"/>
                    </a:lnTo>
                    <a:lnTo>
                      <a:pt x="221" y="1021"/>
                    </a:lnTo>
                    <a:lnTo>
                      <a:pt x="213" y="1020"/>
                    </a:lnTo>
                    <a:lnTo>
                      <a:pt x="200" y="1015"/>
                    </a:lnTo>
                    <a:lnTo>
                      <a:pt x="187" y="1009"/>
                    </a:lnTo>
                    <a:lnTo>
                      <a:pt x="176" y="999"/>
                    </a:lnTo>
                    <a:lnTo>
                      <a:pt x="167" y="989"/>
                    </a:lnTo>
                    <a:lnTo>
                      <a:pt x="160" y="975"/>
                    </a:lnTo>
                    <a:lnTo>
                      <a:pt x="156" y="962"/>
                    </a:lnTo>
                    <a:lnTo>
                      <a:pt x="155" y="954"/>
                    </a:lnTo>
                    <a:lnTo>
                      <a:pt x="155" y="947"/>
                    </a:lnTo>
                    <a:lnTo>
                      <a:pt x="155" y="947"/>
                    </a:lnTo>
                    <a:lnTo>
                      <a:pt x="155" y="939"/>
                    </a:lnTo>
                    <a:lnTo>
                      <a:pt x="156" y="932"/>
                    </a:lnTo>
                    <a:lnTo>
                      <a:pt x="160" y="918"/>
                    </a:lnTo>
                    <a:lnTo>
                      <a:pt x="167" y="906"/>
                    </a:lnTo>
                    <a:lnTo>
                      <a:pt x="176" y="894"/>
                    </a:lnTo>
                    <a:lnTo>
                      <a:pt x="187" y="884"/>
                    </a:lnTo>
                    <a:lnTo>
                      <a:pt x="200" y="878"/>
                    </a:lnTo>
                    <a:lnTo>
                      <a:pt x="213" y="873"/>
                    </a:lnTo>
                    <a:lnTo>
                      <a:pt x="221" y="873"/>
                    </a:lnTo>
                    <a:lnTo>
                      <a:pt x="228" y="872"/>
                    </a:lnTo>
                    <a:close/>
                    <a:moveTo>
                      <a:pt x="230" y="1286"/>
                    </a:moveTo>
                    <a:lnTo>
                      <a:pt x="230" y="1286"/>
                    </a:lnTo>
                    <a:lnTo>
                      <a:pt x="221" y="1286"/>
                    </a:lnTo>
                    <a:lnTo>
                      <a:pt x="215" y="1284"/>
                    </a:lnTo>
                    <a:lnTo>
                      <a:pt x="200" y="1280"/>
                    </a:lnTo>
                    <a:lnTo>
                      <a:pt x="187" y="1273"/>
                    </a:lnTo>
                    <a:lnTo>
                      <a:pt x="176" y="1265"/>
                    </a:lnTo>
                    <a:lnTo>
                      <a:pt x="167" y="1253"/>
                    </a:lnTo>
                    <a:lnTo>
                      <a:pt x="160" y="1241"/>
                    </a:lnTo>
                    <a:lnTo>
                      <a:pt x="156" y="1226"/>
                    </a:lnTo>
                    <a:lnTo>
                      <a:pt x="155" y="1219"/>
                    </a:lnTo>
                    <a:lnTo>
                      <a:pt x="155" y="1211"/>
                    </a:lnTo>
                    <a:lnTo>
                      <a:pt x="155" y="1211"/>
                    </a:lnTo>
                    <a:lnTo>
                      <a:pt x="155" y="1204"/>
                    </a:lnTo>
                    <a:lnTo>
                      <a:pt x="156" y="1196"/>
                    </a:lnTo>
                    <a:lnTo>
                      <a:pt x="160" y="1183"/>
                    </a:lnTo>
                    <a:lnTo>
                      <a:pt x="167" y="1170"/>
                    </a:lnTo>
                    <a:lnTo>
                      <a:pt x="176" y="1159"/>
                    </a:lnTo>
                    <a:lnTo>
                      <a:pt x="187" y="1150"/>
                    </a:lnTo>
                    <a:lnTo>
                      <a:pt x="200" y="1143"/>
                    </a:lnTo>
                    <a:lnTo>
                      <a:pt x="215" y="1139"/>
                    </a:lnTo>
                    <a:lnTo>
                      <a:pt x="221" y="1138"/>
                    </a:lnTo>
                    <a:lnTo>
                      <a:pt x="230" y="1138"/>
                    </a:lnTo>
                    <a:lnTo>
                      <a:pt x="230" y="1138"/>
                    </a:lnTo>
                    <a:lnTo>
                      <a:pt x="237" y="1138"/>
                    </a:lnTo>
                    <a:lnTo>
                      <a:pt x="244" y="1139"/>
                    </a:lnTo>
                    <a:lnTo>
                      <a:pt x="258" y="1143"/>
                    </a:lnTo>
                    <a:lnTo>
                      <a:pt x="271" y="1150"/>
                    </a:lnTo>
                    <a:lnTo>
                      <a:pt x="282" y="1159"/>
                    </a:lnTo>
                    <a:lnTo>
                      <a:pt x="290" y="1170"/>
                    </a:lnTo>
                    <a:lnTo>
                      <a:pt x="298" y="1183"/>
                    </a:lnTo>
                    <a:lnTo>
                      <a:pt x="302" y="1196"/>
                    </a:lnTo>
                    <a:lnTo>
                      <a:pt x="303" y="1204"/>
                    </a:lnTo>
                    <a:lnTo>
                      <a:pt x="303" y="1211"/>
                    </a:lnTo>
                    <a:lnTo>
                      <a:pt x="303" y="1211"/>
                    </a:lnTo>
                    <a:lnTo>
                      <a:pt x="303" y="1219"/>
                    </a:lnTo>
                    <a:lnTo>
                      <a:pt x="302" y="1226"/>
                    </a:lnTo>
                    <a:lnTo>
                      <a:pt x="298" y="1241"/>
                    </a:lnTo>
                    <a:lnTo>
                      <a:pt x="290" y="1253"/>
                    </a:lnTo>
                    <a:lnTo>
                      <a:pt x="282" y="1265"/>
                    </a:lnTo>
                    <a:lnTo>
                      <a:pt x="271" y="1273"/>
                    </a:lnTo>
                    <a:lnTo>
                      <a:pt x="258" y="1280"/>
                    </a:lnTo>
                    <a:lnTo>
                      <a:pt x="244" y="1284"/>
                    </a:lnTo>
                    <a:lnTo>
                      <a:pt x="237" y="1286"/>
                    </a:lnTo>
                    <a:lnTo>
                      <a:pt x="230" y="12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5" name="íṣľïďê">
                <a:extLst>
                  <a:ext uri="{FF2B5EF4-FFF2-40B4-BE49-F238E27FC236}">
                    <a16:creationId xmlns:a16="http://schemas.microsoft.com/office/drawing/2014/main" xmlns="" id="{3AD2D27F-028D-4E25-9552-E1D1F2BCE9E3}"/>
                  </a:ext>
                </a:extLst>
              </p:cNvPr>
              <p:cNvSpPr/>
              <p:nvPr/>
            </p:nvSpPr>
            <p:spPr bwMode="auto">
              <a:xfrm>
                <a:off x="8752798" y="2592254"/>
                <a:ext cx="221320" cy="275420"/>
              </a:xfrm>
              <a:custGeom>
                <a:avLst/>
                <a:gdLst>
                  <a:gd name="T0" fmla="*/ 221 w 270"/>
                  <a:gd name="T1" fmla="*/ 10 h 336"/>
                  <a:gd name="T2" fmla="*/ 226 w 270"/>
                  <a:gd name="T3" fmla="*/ 52 h 336"/>
                  <a:gd name="T4" fmla="*/ 220 w 270"/>
                  <a:gd name="T5" fmla="*/ 92 h 336"/>
                  <a:gd name="T6" fmla="*/ 213 w 270"/>
                  <a:gd name="T7" fmla="*/ 113 h 336"/>
                  <a:gd name="T8" fmla="*/ 211 w 270"/>
                  <a:gd name="T9" fmla="*/ 97 h 336"/>
                  <a:gd name="T10" fmla="*/ 206 w 270"/>
                  <a:gd name="T11" fmla="*/ 89 h 336"/>
                  <a:gd name="T12" fmla="*/ 199 w 270"/>
                  <a:gd name="T13" fmla="*/ 85 h 336"/>
                  <a:gd name="T14" fmla="*/ 193 w 270"/>
                  <a:gd name="T15" fmla="*/ 90 h 336"/>
                  <a:gd name="T16" fmla="*/ 179 w 270"/>
                  <a:gd name="T17" fmla="*/ 150 h 336"/>
                  <a:gd name="T18" fmla="*/ 164 w 270"/>
                  <a:gd name="T19" fmla="*/ 187 h 336"/>
                  <a:gd name="T20" fmla="*/ 136 w 270"/>
                  <a:gd name="T21" fmla="*/ 227 h 336"/>
                  <a:gd name="T22" fmla="*/ 114 w 270"/>
                  <a:gd name="T23" fmla="*/ 201 h 336"/>
                  <a:gd name="T24" fmla="*/ 95 w 270"/>
                  <a:gd name="T25" fmla="*/ 162 h 336"/>
                  <a:gd name="T26" fmla="*/ 80 w 270"/>
                  <a:gd name="T27" fmla="*/ 95 h 336"/>
                  <a:gd name="T28" fmla="*/ 73 w 270"/>
                  <a:gd name="T29" fmla="*/ 85 h 336"/>
                  <a:gd name="T30" fmla="*/ 65 w 270"/>
                  <a:gd name="T31" fmla="*/ 89 h 336"/>
                  <a:gd name="T32" fmla="*/ 60 w 270"/>
                  <a:gd name="T33" fmla="*/ 97 h 336"/>
                  <a:gd name="T34" fmla="*/ 58 w 270"/>
                  <a:gd name="T35" fmla="*/ 113 h 336"/>
                  <a:gd name="T36" fmla="*/ 50 w 270"/>
                  <a:gd name="T37" fmla="*/ 92 h 336"/>
                  <a:gd name="T38" fmla="*/ 44 w 270"/>
                  <a:gd name="T39" fmla="*/ 53 h 336"/>
                  <a:gd name="T40" fmla="*/ 49 w 270"/>
                  <a:gd name="T41" fmla="*/ 10 h 336"/>
                  <a:gd name="T42" fmla="*/ 11 w 270"/>
                  <a:gd name="T43" fmla="*/ 0 h 336"/>
                  <a:gd name="T44" fmla="*/ 1 w 270"/>
                  <a:gd name="T45" fmla="*/ 52 h 336"/>
                  <a:gd name="T46" fmla="*/ 3 w 270"/>
                  <a:gd name="T47" fmla="*/ 107 h 336"/>
                  <a:gd name="T48" fmla="*/ 14 w 270"/>
                  <a:gd name="T49" fmla="*/ 152 h 336"/>
                  <a:gd name="T50" fmla="*/ 20 w 270"/>
                  <a:gd name="T51" fmla="*/ 164 h 336"/>
                  <a:gd name="T52" fmla="*/ 22 w 270"/>
                  <a:gd name="T53" fmla="*/ 143 h 336"/>
                  <a:gd name="T54" fmla="*/ 30 w 270"/>
                  <a:gd name="T55" fmla="*/ 133 h 336"/>
                  <a:gd name="T56" fmla="*/ 40 w 270"/>
                  <a:gd name="T57" fmla="*/ 128 h 336"/>
                  <a:gd name="T58" fmla="*/ 50 w 270"/>
                  <a:gd name="T59" fmla="*/ 135 h 336"/>
                  <a:gd name="T60" fmla="*/ 61 w 270"/>
                  <a:gd name="T61" fmla="*/ 190 h 336"/>
                  <a:gd name="T62" fmla="*/ 76 w 270"/>
                  <a:gd name="T63" fmla="*/ 241 h 336"/>
                  <a:gd name="T64" fmla="*/ 104 w 270"/>
                  <a:gd name="T65" fmla="*/ 297 h 336"/>
                  <a:gd name="T66" fmla="*/ 136 w 270"/>
                  <a:gd name="T67" fmla="*/ 336 h 336"/>
                  <a:gd name="T68" fmla="*/ 178 w 270"/>
                  <a:gd name="T69" fmla="*/ 278 h 336"/>
                  <a:gd name="T70" fmla="*/ 201 w 270"/>
                  <a:gd name="T71" fmla="*/ 222 h 336"/>
                  <a:gd name="T72" fmla="*/ 214 w 270"/>
                  <a:gd name="T73" fmla="*/ 162 h 336"/>
                  <a:gd name="T74" fmla="*/ 222 w 270"/>
                  <a:gd name="T75" fmla="*/ 130 h 336"/>
                  <a:gd name="T76" fmla="*/ 230 w 270"/>
                  <a:gd name="T77" fmla="*/ 128 h 336"/>
                  <a:gd name="T78" fmla="*/ 240 w 270"/>
                  <a:gd name="T79" fmla="*/ 133 h 336"/>
                  <a:gd name="T80" fmla="*/ 250 w 270"/>
                  <a:gd name="T81" fmla="*/ 149 h 336"/>
                  <a:gd name="T82" fmla="*/ 250 w 270"/>
                  <a:gd name="T83" fmla="*/ 169 h 336"/>
                  <a:gd name="T84" fmla="*/ 261 w 270"/>
                  <a:gd name="T85" fmla="*/ 136 h 336"/>
                  <a:gd name="T86" fmla="*/ 270 w 270"/>
                  <a:gd name="T87" fmla="*/ 92 h 336"/>
                  <a:gd name="T88" fmla="*/ 267 w 270"/>
                  <a:gd name="T89" fmla="*/ 31 h 336"/>
                  <a:gd name="T90" fmla="*/ 219 w 270"/>
                  <a:gd name="T9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0" h="336">
                    <a:moveTo>
                      <a:pt x="219" y="0"/>
                    </a:moveTo>
                    <a:lnTo>
                      <a:pt x="219" y="0"/>
                    </a:lnTo>
                    <a:lnTo>
                      <a:pt x="221" y="10"/>
                    </a:lnTo>
                    <a:lnTo>
                      <a:pt x="224" y="21"/>
                    </a:lnTo>
                    <a:lnTo>
                      <a:pt x="226" y="36"/>
                    </a:lnTo>
                    <a:lnTo>
                      <a:pt x="226" y="52"/>
                    </a:lnTo>
                    <a:lnTo>
                      <a:pt x="225" y="72"/>
                    </a:lnTo>
                    <a:lnTo>
                      <a:pt x="222" y="82"/>
                    </a:lnTo>
                    <a:lnTo>
                      <a:pt x="220" y="92"/>
                    </a:lnTo>
                    <a:lnTo>
                      <a:pt x="216" y="103"/>
                    </a:lnTo>
                    <a:lnTo>
                      <a:pt x="213" y="113"/>
                    </a:lnTo>
                    <a:lnTo>
                      <a:pt x="213" y="113"/>
                    </a:lnTo>
                    <a:lnTo>
                      <a:pt x="213" y="110"/>
                    </a:lnTo>
                    <a:lnTo>
                      <a:pt x="213" y="104"/>
                    </a:lnTo>
                    <a:lnTo>
                      <a:pt x="211" y="97"/>
                    </a:lnTo>
                    <a:lnTo>
                      <a:pt x="209" y="93"/>
                    </a:lnTo>
                    <a:lnTo>
                      <a:pt x="206" y="89"/>
                    </a:lnTo>
                    <a:lnTo>
                      <a:pt x="206" y="89"/>
                    </a:lnTo>
                    <a:lnTo>
                      <a:pt x="203" y="87"/>
                    </a:lnTo>
                    <a:lnTo>
                      <a:pt x="199" y="85"/>
                    </a:lnTo>
                    <a:lnTo>
                      <a:pt x="199" y="85"/>
                    </a:lnTo>
                    <a:lnTo>
                      <a:pt x="196" y="85"/>
                    </a:lnTo>
                    <a:lnTo>
                      <a:pt x="194" y="88"/>
                    </a:lnTo>
                    <a:lnTo>
                      <a:pt x="193" y="90"/>
                    </a:lnTo>
                    <a:lnTo>
                      <a:pt x="191" y="95"/>
                    </a:lnTo>
                    <a:lnTo>
                      <a:pt x="185" y="128"/>
                    </a:lnTo>
                    <a:lnTo>
                      <a:pt x="179" y="150"/>
                    </a:lnTo>
                    <a:lnTo>
                      <a:pt x="175" y="162"/>
                    </a:lnTo>
                    <a:lnTo>
                      <a:pt x="170" y="175"/>
                    </a:lnTo>
                    <a:lnTo>
                      <a:pt x="164" y="187"/>
                    </a:lnTo>
                    <a:lnTo>
                      <a:pt x="157" y="200"/>
                    </a:lnTo>
                    <a:lnTo>
                      <a:pt x="147" y="213"/>
                    </a:lnTo>
                    <a:lnTo>
                      <a:pt x="136" y="227"/>
                    </a:lnTo>
                    <a:lnTo>
                      <a:pt x="136" y="227"/>
                    </a:lnTo>
                    <a:lnTo>
                      <a:pt x="124" y="213"/>
                    </a:lnTo>
                    <a:lnTo>
                      <a:pt x="114" y="201"/>
                    </a:lnTo>
                    <a:lnTo>
                      <a:pt x="107" y="187"/>
                    </a:lnTo>
                    <a:lnTo>
                      <a:pt x="101" y="175"/>
                    </a:lnTo>
                    <a:lnTo>
                      <a:pt x="95" y="162"/>
                    </a:lnTo>
                    <a:lnTo>
                      <a:pt x="91" y="150"/>
                    </a:lnTo>
                    <a:lnTo>
                      <a:pt x="86" y="128"/>
                    </a:lnTo>
                    <a:lnTo>
                      <a:pt x="80" y="95"/>
                    </a:lnTo>
                    <a:lnTo>
                      <a:pt x="78" y="90"/>
                    </a:lnTo>
                    <a:lnTo>
                      <a:pt x="76" y="88"/>
                    </a:lnTo>
                    <a:lnTo>
                      <a:pt x="73" y="85"/>
                    </a:lnTo>
                    <a:lnTo>
                      <a:pt x="71" y="85"/>
                    </a:lnTo>
                    <a:lnTo>
                      <a:pt x="71" y="85"/>
                    </a:lnTo>
                    <a:lnTo>
                      <a:pt x="65" y="89"/>
                    </a:lnTo>
                    <a:lnTo>
                      <a:pt x="65" y="89"/>
                    </a:lnTo>
                    <a:lnTo>
                      <a:pt x="61" y="93"/>
                    </a:lnTo>
                    <a:lnTo>
                      <a:pt x="60" y="97"/>
                    </a:lnTo>
                    <a:lnTo>
                      <a:pt x="57" y="104"/>
                    </a:lnTo>
                    <a:lnTo>
                      <a:pt x="57" y="110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4" y="103"/>
                    </a:lnTo>
                    <a:lnTo>
                      <a:pt x="50" y="92"/>
                    </a:lnTo>
                    <a:lnTo>
                      <a:pt x="47" y="82"/>
                    </a:lnTo>
                    <a:lnTo>
                      <a:pt x="46" y="72"/>
                    </a:lnTo>
                    <a:lnTo>
                      <a:pt x="44" y="53"/>
                    </a:lnTo>
                    <a:lnTo>
                      <a:pt x="45" y="36"/>
                    </a:lnTo>
                    <a:lnTo>
                      <a:pt x="46" y="21"/>
                    </a:lnTo>
                    <a:lnTo>
                      <a:pt x="49" y="10"/>
                    </a:lnTo>
                    <a:lnTo>
                      <a:pt x="52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8" y="15"/>
                    </a:lnTo>
                    <a:lnTo>
                      <a:pt x="4" y="31"/>
                    </a:lnTo>
                    <a:lnTo>
                      <a:pt x="1" y="52"/>
                    </a:lnTo>
                    <a:lnTo>
                      <a:pt x="0" y="78"/>
                    </a:lnTo>
                    <a:lnTo>
                      <a:pt x="1" y="92"/>
                    </a:lnTo>
                    <a:lnTo>
                      <a:pt x="3" y="107"/>
                    </a:lnTo>
                    <a:lnTo>
                      <a:pt x="5" y="121"/>
                    </a:lnTo>
                    <a:lnTo>
                      <a:pt x="9" y="136"/>
                    </a:lnTo>
                    <a:lnTo>
                      <a:pt x="14" y="152"/>
                    </a:lnTo>
                    <a:lnTo>
                      <a:pt x="21" y="169"/>
                    </a:lnTo>
                    <a:lnTo>
                      <a:pt x="21" y="169"/>
                    </a:lnTo>
                    <a:lnTo>
                      <a:pt x="20" y="164"/>
                    </a:lnTo>
                    <a:lnTo>
                      <a:pt x="20" y="155"/>
                    </a:lnTo>
                    <a:lnTo>
                      <a:pt x="21" y="149"/>
                    </a:lnTo>
                    <a:lnTo>
                      <a:pt x="22" y="143"/>
                    </a:lnTo>
                    <a:lnTo>
                      <a:pt x="26" y="138"/>
                    </a:lnTo>
                    <a:lnTo>
                      <a:pt x="30" y="133"/>
                    </a:lnTo>
                    <a:lnTo>
                      <a:pt x="30" y="133"/>
                    </a:lnTo>
                    <a:lnTo>
                      <a:pt x="35" y="129"/>
                    </a:lnTo>
                    <a:lnTo>
                      <a:pt x="40" y="128"/>
                    </a:lnTo>
                    <a:lnTo>
                      <a:pt x="40" y="128"/>
                    </a:lnTo>
                    <a:lnTo>
                      <a:pt x="45" y="128"/>
                    </a:lnTo>
                    <a:lnTo>
                      <a:pt x="47" y="130"/>
                    </a:lnTo>
                    <a:lnTo>
                      <a:pt x="50" y="135"/>
                    </a:lnTo>
                    <a:lnTo>
                      <a:pt x="52" y="143"/>
                    </a:lnTo>
                    <a:lnTo>
                      <a:pt x="56" y="162"/>
                    </a:lnTo>
                    <a:lnTo>
                      <a:pt x="61" y="190"/>
                    </a:lnTo>
                    <a:lnTo>
                      <a:pt x="65" y="206"/>
                    </a:lnTo>
                    <a:lnTo>
                      <a:pt x="70" y="222"/>
                    </a:lnTo>
                    <a:lnTo>
                      <a:pt x="76" y="241"/>
                    </a:lnTo>
                    <a:lnTo>
                      <a:pt x="83" y="258"/>
                    </a:lnTo>
                    <a:lnTo>
                      <a:pt x="93" y="278"/>
                    </a:lnTo>
                    <a:lnTo>
                      <a:pt x="104" y="297"/>
                    </a:lnTo>
                    <a:lnTo>
                      <a:pt x="118" y="316"/>
                    </a:lnTo>
                    <a:lnTo>
                      <a:pt x="136" y="336"/>
                    </a:lnTo>
                    <a:lnTo>
                      <a:pt x="136" y="336"/>
                    </a:lnTo>
                    <a:lnTo>
                      <a:pt x="152" y="316"/>
                    </a:lnTo>
                    <a:lnTo>
                      <a:pt x="167" y="297"/>
                    </a:lnTo>
                    <a:lnTo>
                      <a:pt x="178" y="278"/>
                    </a:lnTo>
                    <a:lnTo>
                      <a:pt x="188" y="258"/>
                    </a:lnTo>
                    <a:lnTo>
                      <a:pt x="195" y="241"/>
                    </a:lnTo>
                    <a:lnTo>
                      <a:pt x="201" y="222"/>
                    </a:lnTo>
                    <a:lnTo>
                      <a:pt x="206" y="206"/>
                    </a:lnTo>
                    <a:lnTo>
                      <a:pt x="209" y="190"/>
                    </a:lnTo>
                    <a:lnTo>
                      <a:pt x="214" y="162"/>
                    </a:lnTo>
                    <a:lnTo>
                      <a:pt x="218" y="143"/>
                    </a:lnTo>
                    <a:lnTo>
                      <a:pt x="220" y="135"/>
                    </a:lnTo>
                    <a:lnTo>
                      <a:pt x="222" y="130"/>
                    </a:lnTo>
                    <a:lnTo>
                      <a:pt x="226" y="128"/>
                    </a:lnTo>
                    <a:lnTo>
                      <a:pt x="230" y="128"/>
                    </a:lnTo>
                    <a:lnTo>
                      <a:pt x="230" y="128"/>
                    </a:lnTo>
                    <a:lnTo>
                      <a:pt x="236" y="129"/>
                    </a:lnTo>
                    <a:lnTo>
                      <a:pt x="240" y="133"/>
                    </a:lnTo>
                    <a:lnTo>
                      <a:pt x="240" y="133"/>
                    </a:lnTo>
                    <a:lnTo>
                      <a:pt x="245" y="138"/>
                    </a:lnTo>
                    <a:lnTo>
                      <a:pt x="247" y="143"/>
                    </a:lnTo>
                    <a:lnTo>
                      <a:pt x="250" y="149"/>
                    </a:lnTo>
                    <a:lnTo>
                      <a:pt x="250" y="155"/>
                    </a:lnTo>
                    <a:lnTo>
                      <a:pt x="250" y="164"/>
                    </a:lnTo>
                    <a:lnTo>
                      <a:pt x="250" y="169"/>
                    </a:lnTo>
                    <a:lnTo>
                      <a:pt x="250" y="169"/>
                    </a:lnTo>
                    <a:lnTo>
                      <a:pt x="256" y="152"/>
                    </a:lnTo>
                    <a:lnTo>
                      <a:pt x="261" y="136"/>
                    </a:lnTo>
                    <a:lnTo>
                      <a:pt x="266" y="121"/>
                    </a:lnTo>
                    <a:lnTo>
                      <a:pt x="268" y="107"/>
                    </a:lnTo>
                    <a:lnTo>
                      <a:pt x="270" y="92"/>
                    </a:lnTo>
                    <a:lnTo>
                      <a:pt x="270" y="78"/>
                    </a:lnTo>
                    <a:lnTo>
                      <a:pt x="270" y="52"/>
                    </a:lnTo>
                    <a:lnTo>
                      <a:pt x="267" y="31"/>
                    </a:lnTo>
                    <a:lnTo>
                      <a:pt x="263" y="15"/>
                    </a:lnTo>
                    <a:lnTo>
                      <a:pt x="259" y="0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6" name="ïşļiḑé">
                <a:extLst>
                  <a:ext uri="{FF2B5EF4-FFF2-40B4-BE49-F238E27FC236}">
                    <a16:creationId xmlns:a16="http://schemas.microsoft.com/office/drawing/2014/main" xmlns="" id="{2624EBC6-AFAD-4CC1-908E-ADBE3650F957}"/>
                  </a:ext>
                </a:extLst>
              </p:cNvPr>
              <p:cNvSpPr/>
              <p:nvPr/>
            </p:nvSpPr>
            <p:spPr>
              <a:xfrm>
                <a:off x="7473973" y="3901172"/>
                <a:ext cx="2778879" cy="1090426"/>
              </a:xfrm>
              <a:custGeom>
                <a:avLst/>
                <a:gdLst>
                  <a:gd name="connsiteX0" fmla="*/ 419069 w 1875658"/>
                  <a:gd name="connsiteY0" fmla="*/ 14 h 736004"/>
                  <a:gd name="connsiteX1" fmla="*/ 465318 w 1875658"/>
                  <a:gd name="connsiteY1" fmla="*/ 7470 h 736004"/>
                  <a:gd name="connsiteX2" fmla="*/ 508583 w 1875658"/>
                  <a:gd name="connsiteY2" fmla="*/ 34313 h 736004"/>
                  <a:gd name="connsiteX3" fmla="*/ 538421 w 1875658"/>
                  <a:gd name="connsiteY3" fmla="*/ 74576 h 736004"/>
                  <a:gd name="connsiteX4" fmla="*/ 545881 w 1875658"/>
                  <a:gd name="connsiteY4" fmla="*/ 105892 h 736004"/>
                  <a:gd name="connsiteX5" fmla="*/ 559308 w 1875658"/>
                  <a:gd name="connsiteY5" fmla="*/ 99927 h 736004"/>
                  <a:gd name="connsiteX6" fmla="*/ 595114 w 1875658"/>
                  <a:gd name="connsiteY6" fmla="*/ 92471 h 736004"/>
                  <a:gd name="connsiteX7" fmla="*/ 638379 w 1875658"/>
                  <a:gd name="connsiteY7" fmla="*/ 101418 h 736004"/>
                  <a:gd name="connsiteX8" fmla="*/ 677168 w 1875658"/>
                  <a:gd name="connsiteY8" fmla="*/ 126769 h 736004"/>
                  <a:gd name="connsiteX9" fmla="*/ 690801 w 1875658"/>
                  <a:gd name="connsiteY9" fmla="*/ 147610 h 736004"/>
                  <a:gd name="connsiteX10" fmla="*/ 702553 w 1875658"/>
                  <a:gd name="connsiteY10" fmla="*/ 125422 h 736004"/>
                  <a:gd name="connsiteX11" fmla="*/ 723440 w 1875658"/>
                  <a:gd name="connsiteY11" fmla="*/ 103054 h 736004"/>
                  <a:gd name="connsiteX12" fmla="*/ 745818 w 1875658"/>
                  <a:gd name="connsiteY12" fmla="*/ 88142 h 736004"/>
                  <a:gd name="connsiteX13" fmla="*/ 774164 w 1875658"/>
                  <a:gd name="connsiteY13" fmla="*/ 79194 h 736004"/>
                  <a:gd name="connsiteX14" fmla="*/ 808478 w 1875658"/>
                  <a:gd name="connsiteY14" fmla="*/ 79194 h 736004"/>
                  <a:gd name="connsiteX15" fmla="*/ 826381 w 1875658"/>
                  <a:gd name="connsiteY15" fmla="*/ 83668 h 736004"/>
                  <a:gd name="connsiteX16" fmla="*/ 833840 w 1875658"/>
                  <a:gd name="connsiteY16" fmla="*/ 70247 h 736004"/>
                  <a:gd name="connsiteX17" fmla="*/ 853235 w 1875658"/>
                  <a:gd name="connsiteY17" fmla="*/ 46387 h 736004"/>
                  <a:gd name="connsiteX18" fmla="*/ 875614 w 1875658"/>
                  <a:gd name="connsiteY18" fmla="*/ 27001 h 736004"/>
                  <a:gd name="connsiteX19" fmla="*/ 908436 w 1875658"/>
                  <a:gd name="connsiteY19" fmla="*/ 13580 h 736004"/>
                  <a:gd name="connsiteX20" fmla="*/ 947225 w 1875658"/>
                  <a:gd name="connsiteY20" fmla="*/ 7615 h 736004"/>
                  <a:gd name="connsiteX21" fmla="*/ 993474 w 1875658"/>
                  <a:gd name="connsiteY21" fmla="*/ 15071 h 736004"/>
                  <a:gd name="connsiteX22" fmla="*/ 1036739 w 1875658"/>
                  <a:gd name="connsiteY22" fmla="*/ 41914 h 736004"/>
                  <a:gd name="connsiteX23" fmla="*/ 1066577 w 1875658"/>
                  <a:gd name="connsiteY23" fmla="*/ 82177 h 736004"/>
                  <a:gd name="connsiteX24" fmla="*/ 1074037 w 1875658"/>
                  <a:gd name="connsiteY24" fmla="*/ 113493 h 736004"/>
                  <a:gd name="connsiteX25" fmla="*/ 1087464 w 1875658"/>
                  <a:gd name="connsiteY25" fmla="*/ 107528 h 736004"/>
                  <a:gd name="connsiteX26" fmla="*/ 1123270 w 1875658"/>
                  <a:gd name="connsiteY26" fmla="*/ 100072 h 736004"/>
                  <a:gd name="connsiteX27" fmla="*/ 1166535 w 1875658"/>
                  <a:gd name="connsiteY27" fmla="*/ 109019 h 736004"/>
                  <a:gd name="connsiteX28" fmla="*/ 1178702 w 1875658"/>
                  <a:gd name="connsiteY28" fmla="*/ 116971 h 736004"/>
                  <a:gd name="connsiteX29" fmla="*/ 1191697 w 1875658"/>
                  <a:gd name="connsiteY29" fmla="*/ 103054 h 736004"/>
                  <a:gd name="connsiteX30" fmla="*/ 1214075 w 1875658"/>
                  <a:gd name="connsiteY30" fmla="*/ 88142 h 736004"/>
                  <a:gd name="connsiteX31" fmla="*/ 1242422 w 1875658"/>
                  <a:gd name="connsiteY31" fmla="*/ 79194 h 736004"/>
                  <a:gd name="connsiteX32" fmla="*/ 1276735 w 1875658"/>
                  <a:gd name="connsiteY32" fmla="*/ 79194 h 736004"/>
                  <a:gd name="connsiteX33" fmla="*/ 1294638 w 1875658"/>
                  <a:gd name="connsiteY33" fmla="*/ 83668 h 736004"/>
                  <a:gd name="connsiteX34" fmla="*/ 1302098 w 1875658"/>
                  <a:gd name="connsiteY34" fmla="*/ 70247 h 736004"/>
                  <a:gd name="connsiteX35" fmla="*/ 1321493 w 1875658"/>
                  <a:gd name="connsiteY35" fmla="*/ 46387 h 736004"/>
                  <a:gd name="connsiteX36" fmla="*/ 1343871 w 1875658"/>
                  <a:gd name="connsiteY36" fmla="*/ 27001 h 736004"/>
                  <a:gd name="connsiteX37" fmla="*/ 1376693 w 1875658"/>
                  <a:gd name="connsiteY37" fmla="*/ 13580 h 736004"/>
                  <a:gd name="connsiteX38" fmla="*/ 1415482 w 1875658"/>
                  <a:gd name="connsiteY38" fmla="*/ 7615 h 736004"/>
                  <a:gd name="connsiteX39" fmla="*/ 1450105 w 1875658"/>
                  <a:gd name="connsiteY39" fmla="*/ 13197 h 736004"/>
                  <a:gd name="connsiteX40" fmla="*/ 1486402 w 1875658"/>
                  <a:gd name="connsiteY40" fmla="*/ 7615 h 736004"/>
                  <a:gd name="connsiteX41" fmla="*/ 1532651 w 1875658"/>
                  <a:gd name="connsiteY41" fmla="*/ 15071 h 736004"/>
                  <a:gd name="connsiteX42" fmla="*/ 1575917 w 1875658"/>
                  <a:gd name="connsiteY42" fmla="*/ 41914 h 736004"/>
                  <a:gd name="connsiteX43" fmla="*/ 1605755 w 1875658"/>
                  <a:gd name="connsiteY43" fmla="*/ 82177 h 736004"/>
                  <a:gd name="connsiteX44" fmla="*/ 1610510 w 1875658"/>
                  <a:gd name="connsiteY44" fmla="*/ 100724 h 736004"/>
                  <a:gd name="connsiteX45" fmla="*/ 1611235 w 1875658"/>
                  <a:gd name="connsiteY45" fmla="*/ 104147 h 736004"/>
                  <a:gd name="connsiteX46" fmla="*/ 1627032 w 1875658"/>
                  <a:gd name="connsiteY46" fmla="*/ 107414 h 736004"/>
                  <a:gd name="connsiteX47" fmla="*/ 1642679 w 1875658"/>
                  <a:gd name="connsiteY47" fmla="*/ 102868 h 736004"/>
                  <a:gd name="connsiteX48" fmla="*/ 1662447 w 1875658"/>
                  <a:gd name="connsiteY48" fmla="*/ 100072 h 736004"/>
                  <a:gd name="connsiteX49" fmla="*/ 1705712 w 1875658"/>
                  <a:gd name="connsiteY49" fmla="*/ 109019 h 736004"/>
                  <a:gd name="connsiteX50" fmla="*/ 1744502 w 1875658"/>
                  <a:gd name="connsiteY50" fmla="*/ 134370 h 736004"/>
                  <a:gd name="connsiteX51" fmla="*/ 1769864 w 1875658"/>
                  <a:gd name="connsiteY51" fmla="*/ 173142 h 736004"/>
                  <a:gd name="connsiteX52" fmla="*/ 1773407 w 1875658"/>
                  <a:gd name="connsiteY52" fmla="*/ 193739 h 736004"/>
                  <a:gd name="connsiteX53" fmla="*/ 1775787 w 1875658"/>
                  <a:gd name="connsiteY53" fmla="*/ 210115 h 736004"/>
                  <a:gd name="connsiteX54" fmla="*/ 1776032 w 1875658"/>
                  <a:gd name="connsiteY54" fmla="*/ 210489 h 736004"/>
                  <a:gd name="connsiteX55" fmla="*/ 1783944 w 1875658"/>
                  <a:gd name="connsiteY55" fmla="*/ 213125 h 736004"/>
                  <a:gd name="connsiteX56" fmla="*/ 1792243 w 1875658"/>
                  <a:gd name="connsiteY56" fmla="*/ 217878 h 736004"/>
                  <a:gd name="connsiteX57" fmla="*/ 1829540 w 1875658"/>
                  <a:gd name="connsiteY57" fmla="*/ 247703 h 736004"/>
                  <a:gd name="connsiteX58" fmla="*/ 1856394 w 1875658"/>
                  <a:gd name="connsiteY58" fmla="*/ 293931 h 736004"/>
                  <a:gd name="connsiteX59" fmla="*/ 1857982 w 1875658"/>
                  <a:gd name="connsiteY59" fmla="*/ 321706 h 736004"/>
                  <a:gd name="connsiteX60" fmla="*/ 1860726 w 1875658"/>
                  <a:gd name="connsiteY60" fmla="*/ 326429 h 736004"/>
                  <a:gd name="connsiteX61" fmla="*/ 1875658 w 1875658"/>
                  <a:gd name="connsiteY61" fmla="*/ 326429 h 736004"/>
                  <a:gd name="connsiteX62" fmla="*/ 1875658 w 1875658"/>
                  <a:gd name="connsiteY62" fmla="*/ 736004 h 736004"/>
                  <a:gd name="connsiteX63" fmla="*/ 0 w 1875658"/>
                  <a:gd name="connsiteY63" fmla="*/ 736004 h 736004"/>
                  <a:gd name="connsiteX64" fmla="*/ 0 w 1875658"/>
                  <a:gd name="connsiteY64" fmla="*/ 326429 h 736004"/>
                  <a:gd name="connsiteX65" fmla="*/ 7536 w 1875658"/>
                  <a:gd name="connsiteY65" fmla="*/ 326429 h 736004"/>
                  <a:gd name="connsiteX66" fmla="*/ 7940 w 1875658"/>
                  <a:gd name="connsiteY66" fmla="*/ 325182 h 736004"/>
                  <a:gd name="connsiteX67" fmla="*/ 17203 w 1875658"/>
                  <a:gd name="connsiteY67" fmla="*/ 308471 h 736004"/>
                  <a:gd name="connsiteX68" fmla="*/ 19601 w 1875658"/>
                  <a:gd name="connsiteY68" fmla="*/ 292807 h 736004"/>
                  <a:gd name="connsiteX69" fmla="*/ 35650 w 1875658"/>
                  <a:gd name="connsiteY69" fmla="*/ 257997 h 736004"/>
                  <a:gd name="connsiteX70" fmla="*/ 65488 w 1875658"/>
                  <a:gd name="connsiteY70" fmla="*/ 220716 h 736004"/>
                  <a:gd name="connsiteX71" fmla="*/ 108753 w 1875658"/>
                  <a:gd name="connsiteY71" fmla="*/ 196856 h 736004"/>
                  <a:gd name="connsiteX72" fmla="*/ 136074 w 1875658"/>
                  <a:gd name="connsiteY72" fmla="*/ 194620 h 736004"/>
                  <a:gd name="connsiteX73" fmla="*/ 144039 w 1875658"/>
                  <a:gd name="connsiteY73" fmla="*/ 193806 h 736004"/>
                  <a:gd name="connsiteX74" fmla="*/ 144729 w 1875658"/>
                  <a:gd name="connsiteY74" fmla="*/ 189667 h 736004"/>
                  <a:gd name="connsiteX75" fmla="*/ 157117 w 1875658"/>
                  <a:gd name="connsiteY75" fmla="*/ 166278 h 736004"/>
                  <a:gd name="connsiteX76" fmla="*/ 160970 w 1875658"/>
                  <a:gd name="connsiteY76" fmla="*/ 143172 h 736004"/>
                  <a:gd name="connsiteX77" fmla="*/ 174397 w 1875658"/>
                  <a:gd name="connsiteY77" fmla="*/ 117821 h 736004"/>
                  <a:gd name="connsiteX78" fmla="*/ 195284 w 1875658"/>
                  <a:gd name="connsiteY78" fmla="*/ 95453 h 736004"/>
                  <a:gd name="connsiteX79" fmla="*/ 217662 w 1875658"/>
                  <a:gd name="connsiteY79" fmla="*/ 80541 h 736004"/>
                  <a:gd name="connsiteX80" fmla="*/ 246008 w 1875658"/>
                  <a:gd name="connsiteY80" fmla="*/ 71593 h 736004"/>
                  <a:gd name="connsiteX81" fmla="*/ 280322 w 1875658"/>
                  <a:gd name="connsiteY81" fmla="*/ 71593 h 736004"/>
                  <a:gd name="connsiteX82" fmla="*/ 298225 w 1875658"/>
                  <a:gd name="connsiteY82" fmla="*/ 76067 h 736004"/>
                  <a:gd name="connsiteX83" fmla="*/ 305685 w 1875658"/>
                  <a:gd name="connsiteY83" fmla="*/ 62646 h 736004"/>
                  <a:gd name="connsiteX84" fmla="*/ 325079 w 1875658"/>
                  <a:gd name="connsiteY84" fmla="*/ 38786 h 736004"/>
                  <a:gd name="connsiteX85" fmla="*/ 347458 w 1875658"/>
                  <a:gd name="connsiteY85" fmla="*/ 19400 h 736004"/>
                  <a:gd name="connsiteX86" fmla="*/ 380280 w 1875658"/>
                  <a:gd name="connsiteY86" fmla="*/ 5979 h 736004"/>
                  <a:gd name="connsiteX87" fmla="*/ 419069 w 1875658"/>
                  <a:gd name="connsiteY87" fmla="*/ 14 h 736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875658" h="736004">
                    <a:moveTo>
                      <a:pt x="419069" y="14"/>
                    </a:moveTo>
                    <a:cubicBezTo>
                      <a:pt x="433242" y="263"/>
                      <a:pt x="450399" y="1754"/>
                      <a:pt x="465318" y="7470"/>
                    </a:cubicBezTo>
                    <a:cubicBezTo>
                      <a:pt x="480237" y="13187"/>
                      <a:pt x="496400" y="23128"/>
                      <a:pt x="508583" y="34313"/>
                    </a:cubicBezTo>
                    <a:cubicBezTo>
                      <a:pt x="520767" y="45497"/>
                      <a:pt x="532205" y="62646"/>
                      <a:pt x="538421" y="74576"/>
                    </a:cubicBezTo>
                    <a:cubicBezTo>
                      <a:pt x="544638" y="86506"/>
                      <a:pt x="542400" y="101666"/>
                      <a:pt x="545881" y="105892"/>
                    </a:cubicBezTo>
                    <a:cubicBezTo>
                      <a:pt x="556324" y="101666"/>
                      <a:pt x="551103" y="102164"/>
                      <a:pt x="559308" y="99927"/>
                    </a:cubicBezTo>
                    <a:cubicBezTo>
                      <a:pt x="567514" y="97690"/>
                      <a:pt x="581935" y="92222"/>
                      <a:pt x="595114" y="92471"/>
                    </a:cubicBezTo>
                    <a:cubicBezTo>
                      <a:pt x="608292" y="92719"/>
                      <a:pt x="624703" y="95701"/>
                      <a:pt x="638379" y="101418"/>
                    </a:cubicBezTo>
                    <a:cubicBezTo>
                      <a:pt x="652055" y="107134"/>
                      <a:pt x="666477" y="116082"/>
                      <a:pt x="677168" y="126769"/>
                    </a:cubicBezTo>
                    <a:lnTo>
                      <a:pt x="690801" y="147610"/>
                    </a:lnTo>
                    <a:lnTo>
                      <a:pt x="702553" y="125422"/>
                    </a:lnTo>
                    <a:cubicBezTo>
                      <a:pt x="708272" y="117469"/>
                      <a:pt x="716229" y="109267"/>
                      <a:pt x="723440" y="103054"/>
                    </a:cubicBezTo>
                    <a:cubicBezTo>
                      <a:pt x="730651" y="96841"/>
                      <a:pt x="737364" y="92118"/>
                      <a:pt x="745818" y="88142"/>
                    </a:cubicBezTo>
                    <a:cubicBezTo>
                      <a:pt x="754272" y="84165"/>
                      <a:pt x="763721" y="80686"/>
                      <a:pt x="774164" y="79194"/>
                    </a:cubicBezTo>
                    <a:cubicBezTo>
                      <a:pt x="784608" y="77703"/>
                      <a:pt x="799775" y="78449"/>
                      <a:pt x="808478" y="79194"/>
                    </a:cubicBezTo>
                    <a:cubicBezTo>
                      <a:pt x="817181" y="79940"/>
                      <a:pt x="816683" y="81680"/>
                      <a:pt x="826381" y="83668"/>
                    </a:cubicBezTo>
                    <a:cubicBezTo>
                      <a:pt x="831105" y="76212"/>
                      <a:pt x="829365" y="76460"/>
                      <a:pt x="833840" y="70247"/>
                    </a:cubicBezTo>
                    <a:cubicBezTo>
                      <a:pt x="838316" y="64034"/>
                      <a:pt x="846273" y="53595"/>
                      <a:pt x="853235" y="46387"/>
                    </a:cubicBezTo>
                    <a:cubicBezTo>
                      <a:pt x="860197" y="39180"/>
                      <a:pt x="866414" y="32469"/>
                      <a:pt x="875614" y="27001"/>
                    </a:cubicBezTo>
                    <a:cubicBezTo>
                      <a:pt x="884814" y="21534"/>
                      <a:pt x="896500" y="16811"/>
                      <a:pt x="908436" y="13580"/>
                    </a:cubicBezTo>
                    <a:cubicBezTo>
                      <a:pt x="920371" y="10349"/>
                      <a:pt x="933052" y="7367"/>
                      <a:pt x="947225" y="7615"/>
                    </a:cubicBezTo>
                    <a:cubicBezTo>
                      <a:pt x="961398" y="7864"/>
                      <a:pt x="978555" y="9355"/>
                      <a:pt x="993474" y="15071"/>
                    </a:cubicBezTo>
                    <a:cubicBezTo>
                      <a:pt x="1008393" y="20788"/>
                      <a:pt x="1024556" y="30729"/>
                      <a:pt x="1036739" y="41914"/>
                    </a:cubicBezTo>
                    <a:cubicBezTo>
                      <a:pt x="1048923" y="53098"/>
                      <a:pt x="1060361" y="70247"/>
                      <a:pt x="1066577" y="82177"/>
                    </a:cubicBezTo>
                    <a:cubicBezTo>
                      <a:pt x="1072794" y="94107"/>
                      <a:pt x="1070556" y="109267"/>
                      <a:pt x="1074037" y="113493"/>
                    </a:cubicBezTo>
                    <a:cubicBezTo>
                      <a:pt x="1084480" y="109267"/>
                      <a:pt x="1079259" y="109765"/>
                      <a:pt x="1087464" y="107528"/>
                    </a:cubicBezTo>
                    <a:cubicBezTo>
                      <a:pt x="1095670" y="105291"/>
                      <a:pt x="1110091" y="99823"/>
                      <a:pt x="1123270" y="100072"/>
                    </a:cubicBezTo>
                    <a:cubicBezTo>
                      <a:pt x="1136449" y="100320"/>
                      <a:pt x="1152860" y="103302"/>
                      <a:pt x="1166535" y="109019"/>
                    </a:cubicBezTo>
                    <a:lnTo>
                      <a:pt x="1178702" y="116971"/>
                    </a:lnTo>
                    <a:lnTo>
                      <a:pt x="1191697" y="103054"/>
                    </a:lnTo>
                    <a:cubicBezTo>
                      <a:pt x="1198908" y="96841"/>
                      <a:pt x="1205621" y="92118"/>
                      <a:pt x="1214075" y="88142"/>
                    </a:cubicBezTo>
                    <a:cubicBezTo>
                      <a:pt x="1222530" y="84165"/>
                      <a:pt x="1231978" y="80686"/>
                      <a:pt x="1242422" y="79194"/>
                    </a:cubicBezTo>
                    <a:cubicBezTo>
                      <a:pt x="1252865" y="77703"/>
                      <a:pt x="1268033" y="78449"/>
                      <a:pt x="1276735" y="79194"/>
                    </a:cubicBezTo>
                    <a:cubicBezTo>
                      <a:pt x="1285438" y="79940"/>
                      <a:pt x="1284941" y="81680"/>
                      <a:pt x="1294638" y="83668"/>
                    </a:cubicBezTo>
                    <a:cubicBezTo>
                      <a:pt x="1299363" y="76212"/>
                      <a:pt x="1297622" y="76460"/>
                      <a:pt x="1302098" y="70247"/>
                    </a:cubicBezTo>
                    <a:cubicBezTo>
                      <a:pt x="1306573" y="64034"/>
                      <a:pt x="1314530" y="53595"/>
                      <a:pt x="1321493" y="46387"/>
                    </a:cubicBezTo>
                    <a:cubicBezTo>
                      <a:pt x="1328455" y="39180"/>
                      <a:pt x="1334671" y="32469"/>
                      <a:pt x="1343871" y="27001"/>
                    </a:cubicBezTo>
                    <a:cubicBezTo>
                      <a:pt x="1353071" y="21534"/>
                      <a:pt x="1364758" y="16811"/>
                      <a:pt x="1376693" y="13580"/>
                    </a:cubicBezTo>
                    <a:cubicBezTo>
                      <a:pt x="1388628" y="10349"/>
                      <a:pt x="1401309" y="7367"/>
                      <a:pt x="1415482" y="7615"/>
                    </a:cubicBezTo>
                    <a:lnTo>
                      <a:pt x="1450105" y="13197"/>
                    </a:lnTo>
                    <a:lnTo>
                      <a:pt x="1486402" y="7615"/>
                    </a:lnTo>
                    <a:cubicBezTo>
                      <a:pt x="1500576" y="7864"/>
                      <a:pt x="1517732" y="9355"/>
                      <a:pt x="1532651" y="15071"/>
                    </a:cubicBezTo>
                    <a:cubicBezTo>
                      <a:pt x="1547570" y="20788"/>
                      <a:pt x="1563733" y="30729"/>
                      <a:pt x="1575917" y="41914"/>
                    </a:cubicBezTo>
                    <a:cubicBezTo>
                      <a:pt x="1588100" y="53098"/>
                      <a:pt x="1599539" y="70247"/>
                      <a:pt x="1605755" y="82177"/>
                    </a:cubicBezTo>
                    <a:cubicBezTo>
                      <a:pt x="1608863" y="88142"/>
                      <a:pt x="1609857" y="94914"/>
                      <a:pt x="1610510" y="100724"/>
                    </a:cubicBezTo>
                    <a:lnTo>
                      <a:pt x="1611235" y="104147"/>
                    </a:lnTo>
                    <a:lnTo>
                      <a:pt x="1627032" y="107414"/>
                    </a:lnTo>
                    <a:lnTo>
                      <a:pt x="1642679" y="102868"/>
                    </a:lnTo>
                    <a:cubicBezTo>
                      <a:pt x="1648958" y="101252"/>
                      <a:pt x="1655858" y="99947"/>
                      <a:pt x="1662447" y="100072"/>
                    </a:cubicBezTo>
                    <a:cubicBezTo>
                      <a:pt x="1675626" y="100320"/>
                      <a:pt x="1692037" y="103302"/>
                      <a:pt x="1705712" y="109019"/>
                    </a:cubicBezTo>
                    <a:cubicBezTo>
                      <a:pt x="1719388" y="114735"/>
                      <a:pt x="1733810" y="123683"/>
                      <a:pt x="1744502" y="134370"/>
                    </a:cubicBezTo>
                    <a:cubicBezTo>
                      <a:pt x="1755194" y="145057"/>
                      <a:pt x="1764642" y="160466"/>
                      <a:pt x="1769864" y="173142"/>
                    </a:cubicBezTo>
                    <a:cubicBezTo>
                      <a:pt x="1772475" y="179479"/>
                      <a:pt x="1773034" y="186936"/>
                      <a:pt x="1773407" y="193739"/>
                    </a:cubicBezTo>
                    <a:lnTo>
                      <a:pt x="1775787" y="210115"/>
                    </a:lnTo>
                    <a:lnTo>
                      <a:pt x="1776032" y="210489"/>
                    </a:lnTo>
                    <a:lnTo>
                      <a:pt x="1783944" y="213125"/>
                    </a:lnTo>
                    <a:cubicBezTo>
                      <a:pt x="1785840" y="213778"/>
                      <a:pt x="1787767" y="214772"/>
                      <a:pt x="1792243" y="217878"/>
                    </a:cubicBezTo>
                    <a:cubicBezTo>
                      <a:pt x="1801194" y="224092"/>
                      <a:pt x="1818848" y="235027"/>
                      <a:pt x="1829540" y="247703"/>
                    </a:cubicBezTo>
                    <a:cubicBezTo>
                      <a:pt x="1840232" y="260378"/>
                      <a:pt x="1851421" y="277527"/>
                      <a:pt x="1856394" y="293931"/>
                    </a:cubicBezTo>
                    <a:lnTo>
                      <a:pt x="1857982" y="321706"/>
                    </a:lnTo>
                    <a:lnTo>
                      <a:pt x="1860726" y="326429"/>
                    </a:lnTo>
                    <a:lnTo>
                      <a:pt x="1875658" y="326429"/>
                    </a:lnTo>
                    <a:lnTo>
                      <a:pt x="1875658" y="736004"/>
                    </a:lnTo>
                    <a:lnTo>
                      <a:pt x="0" y="736004"/>
                    </a:lnTo>
                    <a:lnTo>
                      <a:pt x="0" y="326429"/>
                    </a:lnTo>
                    <a:lnTo>
                      <a:pt x="7536" y="326429"/>
                    </a:lnTo>
                    <a:lnTo>
                      <a:pt x="7940" y="325182"/>
                    </a:lnTo>
                    <a:lnTo>
                      <a:pt x="17203" y="308471"/>
                    </a:lnTo>
                    <a:lnTo>
                      <a:pt x="19601" y="292807"/>
                    </a:lnTo>
                    <a:cubicBezTo>
                      <a:pt x="23622" y="275472"/>
                      <a:pt x="29496" y="269740"/>
                      <a:pt x="35650" y="257997"/>
                    </a:cubicBezTo>
                    <a:cubicBezTo>
                      <a:pt x="43856" y="242339"/>
                      <a:pt x="53304" y="230906"/>
                      <a:pt x="65488" y="220716"/>
                    </a:cubicBezTo>
                    <a:cubicBezTo>
                      <a:pt x="77672" y="210526"/>
                      <a:pt x="93586" y="201330"/>
                      <a:pt x="108753" y="196856"/>
                    </a:cubicBezTo>
                    <a:cubicBezTo>
                      <a:pt x="116337" y="194620"/>
                      <a:pt x="126656" y="194620"/>
                      <a:pt x="136074" y="194620"/>
                    </a:cubicBezTo>
                    <a:lnTo>
                      <a:pt x="144039" y="193806"/>
                    </a:lnTo>
                    <a:lnTo>
                      <a:pt x="144729" y="189667"/>
                    </a:lnTo>
                    <a:lnTo>
                      <a:pt x="157117" y="166278"/>
                    </a:lnTo>
                    <a:lnTo>
                      <a:pt x="160970" y="143172"/>
                    </a:lnTo>
                    <a:cubicBezTo>
                      <a:pt x="163954" y="134473"/>
                      <a:pt x="168678" y="125775"/>
                      <a:pt x="174397" y="117821"/>
                    </a:cubicBezTo>
                    <a:cubicBezTo>
                      <a:pt x="180116" y="109868"/>
                      <a:pt x="188073" y="101666"/>
                      <a:pt x="195284" y="95453"/>
                    </a:cubicBezTo>
                    <a:cubicBezTo>
                      <a:pt x="202495" y="89240"/>
                      <a:pt x="209208" y="84517"/>
                      <a:pt x="217662" y="80541"/>
                    </a:cubicBezTo>
                    <a:cubicBezTo>
                      <a:pt x="226116" y="76564"/>
                      <a:pt x="235565" y="73085"/>
                      <a:pt x="246008" y="71593"/>
                    </a:cubicBezTo>
                    <a:cubicBezTo>
                      <a:pt x="256452" y="70102"/>
                      <a:pt x="271619" y="70848"/>
                      <a:pt x="280322" y="71593"/>
                    </a:cubicBezTo>
                    <a:cubicBezTo>
                      <a:pt x="289025" y="72339"/>
                      <a:pt x="288527" y="74079"/>
                      <a:pt x="298225" y="76067"/>
                    </a:cubicBezTo>
                    <a:cubicBezTo>
                      <a:pt x="302949" y="68611"/>
                      <a:pt x="301209" y="68859"/>
                      <a:pt x="305685" y="62646"/>
                    </a:cubicBezTo>
                    <a:cubicBezTo>
                      <a:pt x="310160" y="56432"/>
                      <a:pt x="318117" y="45994"/>
                      <a:pt x="325079" y="38786"/>
                    </a:cubicBezTo>
                    <a:cubicBezTo>
                      <a:pt x="332041" y="31579"/>
                      <a:pt x="338258" y="24868"/>
                      <a:pt x="347458" y="19400"/>
                    </a:cubicBezTo>
                    <a:cubicBezTo>
                      <a:pt x="356658" y="13933"/>
                      <a:pt x="368345" y="9210"/>
                      <a:pt x="380280" y="5979"/>
                    </a:cubicBezTo>
                    <a:cubicBezTo>
                      <a:pt x="392215" y="2748"/>
                      <a:pt x="404896" y="-234"/>
                      <a:pt x="419069" y="1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7" name="ïSḻîḋè">
              <a:extLst>
                <a:ext uri="{FF2B5EF4-FFF2-40B4-BE49-F238E27FC236}">
                  <a16:creationId xmlns:a16="http://schemas.microsoft.com/office/drawing/2014/main" xmlns="" id="{88E1BEA7-6A3B-4DAC-A10B-FB4C3EEF347E}"/>
                </a:ext>
              </a:extLst>
            </p:cNvPr>
            <p:cNvGrpSpPr/>
            <p:nvPr/>
          </p:nvGrpSpPr>
          <p:grpSpPr>
            <a:xfrm>
              <a:off x="1433951" y="1130300"/>
              <a:ext cx="5744735" cy="5016500"/>
              <a:chOff x="669925" y="1130300"/>
              <a:chExt cx="3797562" cy="5016500"/>
            </a:xfrm>
          </p:grpSpPr>
          <p:grpSp>
            <p:nvGrpSpPr>
              <p:cNvPr id="13" name="íşlíde">
                <a:extLst>
                  <a:ext uri="{FF2B5EF4-FFF2-40B4-BE49-F238E27FC236}">
                    <a16:creationId xmlns:a16="http://schemas.microsoft.com/office/drawing/2014/main" xmlns="" id="{B9D7C9FE-EDCD-4B60-B78A-DFDCCE539F01}"/>
                  </a:ext>
                </a:extLst>
              </p:cNvPr>
              <p:cNvGrpSpPr/>
              <p:nvPr/>
            </p:nvGrpSpPr>
            <p:grpSpPr>
              <a:xfrm>
                <a:off x="673100" y="1130300"/>
                <a:ext cx="3794387" cy="1104745"/>
                <a:chOff x="673100" y="1162419"/>
                <a:chExt cx="3794387" cy="1104745"/>
              </a:xfrm>
            </p:grpSpPr>
            <p:sp>
              <p:nvSpPr>
                <p:cNvPr id="26" name="îṩḷíḋe">
                  <a:extLst>
                    <a:ext uri="{FF2B5EF4-FFF2-40B4-BE49-F238E27FC236}">
                      <a16:creationId xmlns:a16="http://schemas.microsoft.com/office/drawing/2014/main" xmlns="" id="{802624E9-933B-4514-B7DA-142E6CD14DE1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162419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  <p:sp>
              <p:nvSpPr>
                <p:cNvPr id="27" name="iŝḻïdê">
                  <a:extLst>
                    <a:ext uri="{FF2B5EF4-FFF2-40B4-BE49-F238E27FC236}">
                      <a16:creationId xmlns:a16="http://schemas.microsoft.com/office/drawing/2014/main" xmlns="" id="{8BF7F505-F10D-453A-818E-A6A9751801E1}"/>
                    </a:ext>
                  </a:extLst>
                </p:cNvPr>
                <p:cNvSpPr/>
                <p:nvPr/>
              </p:nvSpPr>
              <p:spPr bwMode="auto">
                <a:xfrm>
                  <a:off x="673100" y="1604226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4" name="işľídè">
                <a:extLst>
                  <a:ext uri="{FF2B5EF4-FFF2-40B4-BE49-F238E27FC236}">
                    <a16:creationId xmlns:a16="http://schemas.microsoft.com/office/drawing/2014/main" xmlns="" id="{14288606-09CA-4644-9D05-143FBFE02BBF}"/>
                  </a:ext>
                </a:extLst>
              </p:cNvPr>
              <p:cNvGrpSpPr/>
              <p:nvPr/>
            </p:nvGrpSpPr>
            <p:grpSpPr>
              <a:xfrm>
                <a:off x="673100" y="2434219"/>
                <a:ext cx="3794387" cy="1104745"/>
                <a:chOff x="673100" y="2452570"/>
                <a:chExt cx="3794387" cy="1104745"/>
              </a:xfrm>
            </p:grpSpPr>
            <p:sp>
              <p:nvSpPr>
                <p:cNvPr id="24" name="íŝľiḓé">
                  <a:extLst>
                    <a:ext uri="{FF2B5EF4-FFF2-40B4-BE49-F238E27FC236}">
                      <a16:creationId xmlns:a16="http://schemas.microsoft.com/office/drawing/2014/main" xmlns="" id="{2B7823D0-8B22-45E9-8AA2-D6E8BE734E68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2452570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  <p:sp>
              <p:nvSpPr>
                <p:cNvPr id="25" name="íšļîde">
                  <a:extLst>
                    <a:ext uri="{FF2B5EF4-FFF2-40B4-BE49-F238E27FC236}">
                      <a16:creationId xmlns:a16="http://schemas.microsoft.com/office/drawing/2014/main" xmlns="" id="{0DA3754F-088B-4008-B282-31CFB46C925E}"/>
                    </a:ext>
                  </a:extLst>
                </p:cNvPr>
                <p:cNvSpPr/>
                <p:nvPr/>
              </p:nvSpPr>
              <p:spPr bwMode="auto">
                <a:xfrm>
                  <a:off x="673100" y="2894377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5" name="iśļîďê">
                <a:extLst>
                  <a:ext uri="{FF2B5EF4-FFF2-40B4-BE49-F238E27FC236}">
                    <a16:creationId xmlns:a16="http://schemas.microsoft.com/office/drawing/2014/main" xmlns="" id="{82A969BF-3F8D-44FA-99B5-830CA47B2092}"/>
                  </a:ext>
                </a:extLst>
              </p:cNvPr>
              <p:cNvGrpSpPr/>
              <p:nvPr/>
            </p:nvGrpSpPr>
            <p:grpSpPr>
              <a:xfrm>
                <a:off x="673100" y="3738138"/>
                <a:ext cx="3794387" cy="1104745"/>
                <a:chOff x="673100" y="3742721"/>
                <a:chExt cx="3794387" cy="1104745"/>
              </a:xfrm>
            </p:grpSpPr>
            <p:sp>
              <p:nvSpPr>
                <p:cNvPr id="22" name="í$1íḋè">
                  <a:extLst>
                    <a:ext uri="{FF2B5EF4-FFF2-40B4-BE49-F238E27FC236}">
                      <a16:creationId xmlns:a16="http://schemas.microsoft.com/office/drawing/2014/main" xmlns="" id="{84482760-1A9D-47E3-A9FD-CF2055217867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3742721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>
                    <a:lnSpc>
                      <a:spcPct val="100000"/>
                    </a:lnSpc>
                    <a:spcBef>
                      <a:spcPct val="0"/>
                    </a:spcBef>
                    <a:defRPr sz="2000" b="1"/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dirty="0"/>
                    <a:t>03.Text here</a:t>
                  </a:r>
                </a:p>
              </p:txBody>
            </p:sp>
            <p:sp>
              <p:nvSpPr>
                <p:cNvPr id="23" name="îṧļiḑe">
                  <a:extLst>
                    <a:ext uri="{FF2B5EF4-FFF2-40B4-BE49-F238E27FC236}">
                      <a16:creationId xmlns:a16="http://schemas.microsoft.com/office/drawing/2014/main" xmlns="" id="{04617AA2-C0D6-4653-A2F9-0FE3071D9CB3}"/>
                    </a:ext>
                  </a:extLst>
                </p:cNvPr>
                <p:cNvSpPr/>
                <p:nvPr/>
              </p:nvSpPr>
              <p:spPr bwMode="auto">
                <a:xfrm>
                  <a:off x="673100" y="4184528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6" name="isḷidê">
                <a:extLst>
                  <a:ext uri="{FF2B5EF4-FFF2-40B4-BE49-F238E27FC236}">
                    <a16:creationId xmlns:a16="http://schemas.microsoft.com/office/drawing/2014/main" xmlns="" id="{075FEE24-4239-4355-B2B9-8C249C01AF6C}"/>
                  </a:ext>
                </a:extLst>
              </p:cNvPr>
              <p:cNvGrpSpPr/>
              <p:nvPr/>
            </p:nvGrpSpPr>
            <p:grpSpPr>
              <a:xfrm>
                <a:off x="673100" y="5042055"/>
                <a:ext cx="3794387" cy="1104745"/>
                <a:chOff x="673100" y="5042055"/>
                <a:chExt cx="3794387" cy="1104745"/>
              </a:xfrm>
            </p:grpSpPr>
            <p:sp>
              <p:nvSpPr>
                <p:cNvPr id="20" name="îšḷidê">
                  <a:extLst>
                    <a:ext uri="{FF2B5EF4-FFF2-40B4-BE49-F238E27FC236}">
                      <a16:creationId xmlns:a16="http://schemas.microsoft.com/office/drawing/2014/main" xmlns="" id="{EED27530-10D0-46DD-A7EC-A1197AA981E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5042055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04.Text here</a:t>
                  </a:r>
                </a:p>
              </p:txBody>
            </p:sp>
            <p:sp>
              <p:nvSpPr>
                <p:cNvPr id="21" name="íṣļíḍe">
                  <a:extLst>
                    <a:ext uri="{FF2B5EF4-FFF2-40B4-BE49-F238E27FC236}">
                      <a16:creationId xmlns:a16="http://schemas.microsoft.com/office/drawing/2014/main" xmlns="" id="{E231F7FB-5ECF-4C22-BEF7-190FB4B10C58}"/>
                    </a:ext>
                  </a:extLst>
                </p:cNvPr>
                <p:cNvSpPr/>
                <p:nvPr/>
              </p:nvSpPr>
              <p:spPr bwMode="auto">
                <a:xfrm>
                  <a:off x="673100" y="5483862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xmlns="" id="{C84165DA-92F4-47DD-BC16-9A79C3CC659E}"/>
                  </a:ext>
                </a:extLst>
              </p:cNvPr>
              <p:cNvCxnSpPr/>
              <p:nvPr/>
            </p:nvCxnSpPr>
            <p:spPr>
              <a:xfrm>
                <a:off x="669925" y="2334632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xmlns="" id="{8AADE6AB-143D-4C8A-B185-CF036B3601DB}"/>
                  </a:ext>
                </a:extLst>
              </p:cNvPr>
              <p:cNvCxnSpPr/>
              <p:nvPr/>
            </p:nvCxnSpPr>
            <p:spPr>
              <a:xfrm>
                <a:off x="669925" y="3638551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xmlns="" id="{E85C31A3-9A15-4FE1-BE6E-F067234C40D8}"/>
                  </a:ext>
                </a:extLst>
              </p:cNvPr>
              <p:cNvCxnSpPr/>
              <p:nvPr/>
            </p:nvCxnSpPr>
            <p:spPr>
              <a:xfrm>
                <a:off x="669925" y="4942470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íšliḑé">
              <a:extLst>
                <a:ext uri="{FF2B5EF4-FFF2-40B4-BE49-F238E27FC236}">
                  <a16:creationId xmlns:a16="http://schemas.microsoft.com/office/drawing/2014/main" xmlns="" id="{4D5F282E-980B-4C47-852A-167956AA8E02}"/>
                </a:ext>
              </a:extLst>
            </p:cNvPr>
            <p:cNvSpPr/>
            <p:nvPr/>
          </p:nvSpPr>
          <p:spPr bwMode="auto">
            <a:xfrm>
              <a:off x="696028" y="5349163"/>
              <a:ext cx="493338" cy="490528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9" name="işlîďe">
              <a:extLst>
                <a:ext uri="{FF2B5EF4-FFF2-40B4-BE49-F238E27FC236}">
                  <a16:creationId xmlns:a16="http://schemas.microsoft.com/office/drawing/2014/main" xmlns="" id="{ED76568E-E495-41FD-9286-CB30A8ED95D8}"/>
                </a:ext>
              </a:extLst>
            </p:cNvPr>
            <p:cNvSpPr/>
            <p:nvPr/>
          </p:nvSpPr>
          <p:spPr bwMode="auto">
            <a:xfrm>
              <a:off x="697801" y="1438149"/>
              <a:ext cx="489792" cy="489046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8649" h="594741">
                  <a:moveTo>
                    <a:pt x="411175" y="315251"/>
                  </a:moveTo>
                  <a:cubicBezTo>
                    <a:pt x="392328" y="315251"/>
                    <a:pt x="373301" y="322420"/>
                    <a:pt x="358940" y="336757"/>
                  </a:cubicBezTo>
                  <a:cubicBezTo>
                    <a:pt x="330220" y="365432"/>
                    <a:pt x="330220" y="411311"/>
                    <a:pt x="358940" y="439986"/>
                  </a:cubicBezTo>
                  <a:cubicBezTo>
                    <a:pt x="387661" y="468660"/>
                    <a:pt x="435049" y="468660"/>
                    <a:pt x="462333" y="439986"/>
                  </a:cubicBezTo>
                  <a:cubicBezTo>
                    <a:pt x="491053" y="411311"/>
                    <a:pt x="491053" y="365432"/>
                    <a:pt x="462333" y="336757"/>
                  </a:cubicBezTo>
                  <a:cubicBezTo>
                    <a:pt x="448691" y="322420"/>
                    <a:pt x="430023" y="315251"/>
                    <a:pt x="411175" y="315251"/>
                  </a:cubicBezTo>
                  <a:close/>
                  <a:moveTo>
                    <a:pt x="410816" y="276182"/>
                  </a:moveTo>
                  <a:cubicBezTo>
                    <a:pt x="439716" y="276182"/>
                    <a:pt x="468795" y="287293"/>
                    <a:pt x="491053" y="309516"/>
                  </a:cubicBezTo>
                  <a:cubicBezTo>
                    <a:pt x="525517" y="342492"/>
                    <a:pt x="532697" y="394106"/>
                    <a:pt x="514029" y="435685"/>
                  </a:cubicBezTo>
                  <a:lnTo>
                    <a:pt x="578649" y="500203"/>
                  </a:lnTo>
                  <a:lnTo>
                    <a:pt x="522645" y="556118"/>
                  </a:lnTo>
                  <a:lnTo>
                    <a:pt x="458025" y="491600"/>
                  </a:lnTo>
                  <a:cubicBezTo>
                    <a:pt x="416381" y="510239"/>
                    <a:pt x="366121" y="503070"/>
                    <a:pt x="331656" y="468660"/>
                  </a:cubicBezTo>
                  <a:cubicBezTo>
                    <a:pt x="287140" y="424215"/>
                    <a:pt x="287140" y="352528"/>
                    <a:pt x="331656" y="309516"/>
                  </a:cubicBezTo>
                  <a:cubicBezTo>
                    <a:pt x="353197" y="287293"/>
                    <a:pt x="381917" y="276182"/>
                    <a:pt x="410816" y="276182"/>
                  </a:cubicBezTo>
                  <a:close/>
                  <a:moveTo>
                    <a:pt x="134949" y="20001"/>
                  </a:moveTo>
                  <a:lnTo>
                    <a:pt x="134949" y="144835"/>
                  </a:lnTo>
                  <a:lnTo>
                    <a:pt x="17242" y="144835"/>
                  </a:lnTo>
                  <a:close/>
                  <a:moveTo>
                    <a:pt x="172278" y="0"/>
                  </a:moveTo>
                  <a:lnTo>
                    <a:pt x="480943" y="0"/>
                  </a:lnTo>
                  <a:lnTo>
                    <a:pt x="480943" y="276591"/>
                  </a:lnTo>
                  <a:cubicBezTo>
                    <a:pt x="460844" y="263693"/>
                    <a:pt x="436438" y="256527"/>
                    <a:pt x="410596" y="256527"/>
                  </a:cubicBezTo>
                  <a:cubicBezTo>
                    <a:pt x="381883" y="256527"/>
                    <a:pt x="354606" y="265126"/>
                    <a:pt x="331636" y="282323"/>
                  </a:cubicBezTo>
                  <a:lnTo>
                    <a:pt x="81832" y="282323"/>
                  </a:lnTo>
                  <a:lnTo>
                    <a:pt x="81832" y="322450"/>
                  </a:lnTo>
                  <a:lnTo>
                    <a:pt x="295744" y="322450"/>
                  </a:lnTo>
                  <a:cubicBezTo>
                    <a:pt x="288566" y="335348"/>
                    <a:pt x="282823" y="351112"/>
                    <a:pt x="279952" y="366877"/>
                  </a:cubicBezTo>
                  <a:lnTo>
                    <a:pt x="81832" y="366877"/>
                  </a:lnTo>
                  <a:lnTo>
                    <a:pt x="81832" y="407004"/>
                  </a:lnTo>
                  <a:lnTo>
                    <a:pt x="279952" y="407004"/>
                  </a:lnTo>
                  <a:cubicBezTo>
                    <a:pt x="281388" y="422768"/>
                    <a:pt x="287130" y="438532"/>
                    <a:pt x="294309" y="451430"/>
                  </a:cubicBezTo>
                  <a:lnTo>
                    <a:pt x="81832" y="451430"/>
                  </a:lnTo>
                  <a:lnTo>
                    <a:pt x="81832" y="491557"/>
                  </a:lnTo>
                  <a:lnTo>
                    <a:pt x="327329" y="491557"/>
                  </a:lnTo>
                  <a:cubicBezTo>
                    <a:pt x="350299" y="511621"/>
                    <a:pt x="380448" y="521653"/>
                    <a:pt x="410596" y="521653"/>
                  </a:cubicBezTo>
                  <a:cubicBezTo>
                    <a:pt x="424953" y="521653"/>
                    <a:pt x="439309" y="518786"/>
                    <a:pt x="453666" y="514487"/>
                  </a:cubicBezTo>
                  <a:lnTo>
                    <a:pt x="480943" y="543149"/>
                  </a:lnTo>
                  <a:lnTo>
                    <a:pt x="480943" y="594741"/>
                  </a:lnTo>
                  <a:lnTo>
                    <a:pt x="0" y="594741"/>
                  </a:lnTo>
                  <a:lnTo>
                    <a:pt x="0" y="180572"/>
                  </a:lnTo>
                  <a:lnTo>
                    <a:pt x="172278" y="1805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/>
            <a:p>
              <a:pPr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dirty="0">
                <a:solidFill>
                  <a:schemeClr val="lt1"/>
                </a:solidFill>
              </a:endParaRPr>
            </a:p>
          </p:txBody>
        </p:sp>
        <p:sp>
          <p:nvSpPr>
            <p:cNvPr id="10" name="ïṧľíḋè">
              <a:extLst>
                <a:ext uri="{FF2B5EF4-FFF2-40B4-BE49-F238E27FC236}">
                  <a16:creationId xmlns:a16="http://schemas.microsoft.com/office/drawing/2014/main" xmlns="" id="{75498E37-B7D4-49F8-B431-2C95FBE0FA89}"/>
                </a:ext>
              </a:extLst>
            </p:cNvPr>
            <p:cNvSpPr/>
            <p:nvPr/>
          </p:nvSpPr>
          <p:spPr>
            <a:xfrm>
              <a:off x="675505" y="2753345"/>
              <a:ext cx="534384" cy="466492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1" name="íslíḍê">
              <a:extLst>
                <a:ext uri="{FF2B5EF4-FFF2-40B4-BE49-F238E27FC236}">
                  <a16:creationId xmlns:a16="http://schemas.microsoft.com/office/drawing/2014/main" xmlns="" id="{43067B0E-2264-40EB-927C-20C4CFE2A8BF}"/>
                </a:ext>
              </a:extLst>
            </p:cNvPr>
            <p:cNvSpPr/>
            <p:nvPr/>
          </p:nvSpPr>
          <p:spPr>
            <a:xfrm>
              <a:off x="673100" y="4047396"/>
              <a:ext cx="539194" cy="486228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2" name="ï$ḷïḍé">
              <a:extLst>
                <a:ext uri="{FF2B5EF4-FFF2-40B4-BE49-F238E27FC236}">
                  <a16:creationId xmlns:a16="http://schemas.microsoft.com/office/drawing/2014/main" xmlns="" id="{8EFAAEF4-16CE-4361-8776-6A614BC74E54}"/>
                </a:ext>
              </a:extLst>
            </p:cNvPr>
            <p:cNvSpPr/>
            <p:nvPr/>
          </p:nvSpPr>
          <p:spPr>
            <a:xfrm>
              <a:off x="7738487" y="5928362"/>
              <a:ext cx="3307897" cy="4571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80382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77a611ac-2490-4306-aa54-c324ca61cbf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38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5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81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635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7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0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1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25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9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0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55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1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756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3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9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5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004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9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0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1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4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4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7522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30415F"/>
      </a:accent1>
      <a:accent2>
        <a:srgbClr val="1B203D"/>
      </a:accent2>
      <a:accent3>
        <a:srgbClr val="47AFCF"/>
      </a:accent3>
      <a:accent4>
        <a:srgbClr val="23BBBE"/>
      </a:accent4>
      <a:accent5>
        <a:srgbClr val="354366"/>
      </a:accent5>
      <a:accent6>
        <a:srgbClr val="768394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0415F"/>
    </a:accent1>
    <a:accent2>
      <a:srgbClr val="1B203D"/>
    </a:accent2>
    <a:accent3>
      <a:srgbClr val="47AFCF"/>
    </a:accent3>
    <a:accent4>
      <a:srgbClr val="23BBBE"/>
    </a:accent4>
    <a:accent5>
      <a:srgbClr val="354366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0415F"/>
    </a:accent1>
    <a:accent2>
      <a:srgbClr val="1B203D"/>
    </a:accent2>
    <a:accent3>
      <a:srgbClr val="47AFCF"/>
    </a:accent3>
    <a:accent4>
      <a:srgbClr val="23BBBE"/>
    </a:accent4>
    <a:accent5>
      <a:srgbClr val="354366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0415F"/>
    </a:accent1>
    <a:accent2>
      <a:srgbClr val="1B203D"/>
    </a:accent2>
    <a:accent3>
      <a:srgbClr val="47AFCF"/>
    </a:accent3>
    <a:accent4>
      <a:srgbClr val="23BBBE"/>
    </a:accent4>
    <a:accent5>
      <a:srgbClr val="354366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0415F"/>
    </a:accent1>
    <a:accent2>
      <a:srgbClr val="1B203D"/>
    </a:accent2>
    <a:accent3>
      <a:srgbClr val="47AFCF"/>
    </a:accent3>
    <a:accent4>
      <a:srgbClr val="23BBBE"/>
    </a:accent4>
    <a:accent5>
      <a:srgbClr val="354366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0415F"/>
    </a:accent1>
    <a:accent2>
      <a:srgbClr val="1B203D"/>
    </a:accent2>
    <a:accent3>
      <a:srgbClr val="47AFCF"/>
    </a:accent3>
    <a:accent4>
      <a:srgbClr val="23BBBE"/>
    </a:accent4>
    <a:accent5>
      <a:srgbClr val="354366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0415F"/>
    </a:accent1>
    <a:accent2>
      <a:srgbClr val="1B203D"/>
    </a:accent2>
    <a:accent3>
      <a:srgbClr val="47AFCF"/>
    </a:accent3>
    <a:accent4>
      <a:srgbClr val="23BBBE"/>
    </a:accent4>
    <a:accent5>
      <a:srgbClr val="354366"/>
    </a:accent5>
    <a:accent6>
      <a:srgbClr val="768394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5</TotalTime>
  <Words>2065</Words>
  <Application>Microsoft Office PowerPoint</Application>
  <PresentationFormat>宽屏</PresentationFormat>
  <Paragraphs>429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9" baseType="lpstr">
      <vt:lpstr>宋体</vt:lpstr>
      <vt:lpstr>微软雅黑</vt:lpstr>
      <vt:lpstr>Arial</vt:lpstr>
      <vt:lpstr>Calibri</vt:lpstr>
      <vt:lpstr>Impact</vt:lpstr>
      <vt:lpstr>主题5</vt:lpstr>
      <vt:lpstr>2.5D扁平化 医疗药业 PPT主题模板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iSlide</cp:lastModifiedBy>
  <cp:revision>4</cp:revision>
  <cp:lastPrinted>2018-12-16T16:00:00Z</cp:lastPrinted>
  <dcterms:created xsi:type="dcterms:W3CDTF">2018-12-16T16:00:00Z</dcterms:created>
  <dcterms:modified xsi:type="dcterms:W3CDTF">2019-07-30T10:19:24Z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