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03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9144000" cy="6858000" type="screen4x3"/>
  <p:notesSz cx="6858000" cy="9144000"/>
  <p:embeddedFontLst>
    <p:embeddedFont>
      <p:font typeface="Gulim" charset="-127"/>
      <p:regular r:id="rId52"/>
    </p:embeddedFont>
    <p:embeddedFont>
      <p:font typeface="等线" charset="-122"/>
      <p:regular r:id="rId53"/>
      <p:bold r:id="rId54"/>
    </p:embeddedFont>
    <p:embeddedFont>
      <p:font typeface="맑은 고딕" charset="-127"/>
      <p:regular r:id="rId55"/>
      <p:bold r:id="rId56"/>
    </p:embeddedFont>
  </p:embeddedFontLst>
  <p:defaultTextStyle>
    <a:defPPr>
      <a:defRPr lang="ko-KR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00409E"/>
    <a:srgbClr val="0044A8"/>
    <a:srgbClr val="005ADE"/>
    <a:srgbClr val="0066FF"/>
    <a:srgbClr val="0000CC"/>
    <a:srgbClr val="3333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708"/>
    <p:restoredTop sz="93921"/>
  </p:normalViewPr>
  <p:slideViewPr>
    <p:cSldViewPr showGuides="1">
      <p:cViewPr varScale="1">
        <p:scale>
          <a:sx n="65" d="100"/>
          <a:sy n="65" d="100"/>
        </p:scale>
        <p:origin x="10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ko-KR" altLang="en-US" dirty="0"/>
              <a:t>마스터 제목 스타일 편집</a:t>
            </a:r>
            <a:endParaRPr lang="ko-KR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ko-KR" altLang="en-US" dirty="0"/>
              <a:t>마스터 텍스트 스타일을 편집합니다</a:t>
            </a:r>
            <a:endParaRPr lang="ko-KR" altLang="en-US" dirty="0"/>
          </a:p>
          <a:p>
            <a:pPr lvl="1"/>
            <a:r>
              <a:rPr lang="ko-KR" altLang="en-US" dirty="0"/>
              <a:t>둘째 수준</a:t>
            </a:r>
            <a:endParaRPr lang="ko-KR" altLang="en-US" dirty="0"/>
          </a:p>
          <a:p>
            <a:pPr lvl="2"/>
            <a:r>
              <a:rPr lang="ko-KR" altLang="en-US" dirty="0"/>
              <a:t>셋째 수준</a:t>
            </a:r>
            <a:endParaRPr lang="ko-KR" altLang="en-US" dirty="0"/>
          </a:p>
          <a:p>
            <a:pPr lvl="3"/>
            <a:r>
              <a:rPr lang="ko-KR" altLang="en-US" dirty="0"/>
              <a:t>넷째 수준</a:t>
            </a:r>
            <a:endParaRPr lang="ko-KR" altLang="en-US" dirty="0"/>
          </a:p>
          <a:p>
            <a:pPr lvl="4"/>
            <a:r>
              <a:rPr lang="ko-KR" altLang="en-US" dirty="0"/>
              <a:t>다섯째 수준</a:t>
            </a:r>
            <a:endParaRPr lang="ko-KR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latinLnBrk="1" hangingPunct="1">
              <a:defRPr sz="1400" smtClean="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latinLnBrk="1" hangingPunct="1">
              <a:defRPr sz="1400" smtClean="0"/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latinLnBrk="1" hangingPunct="1">
              <a:defRPr sz="1400" smtClean="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64CF4-7351-40EE-91F2-22C57A970BB0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Gulim" pitchFamily="34" charset="-127"/>
          <a:ea typeface="Gulim" pitchFamily="34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Gulim" pitchFamily="34" charset="-127"/>
          <a:ea typeface="Gulim" pitchFamily="34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Gulim" pitchFamily="34" charset="-127"/>
          <a:ea typeface="Gulim" pitchFamily="34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Gulim" pitchFamily="34" charset="-127"/>
          <a:ea typeface="Gulim" pitchFamily="34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Gulim" pitchFamily="34" charset="-127"/>
          <a:ea typeface="Gulim" pitchFamily="34" charset="-127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4766" name="Rectangle 14"/>
          <p:cNvSpPr/>
          <p:nvPr/>
        </p:nvSpPr>
        <p:spPr>
          <a:xfrm>
            <a:off x="0" y="620713"/>
            <a:ext cx="9144000" cy="5329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74769" name="WordArt 17"/>
          <p:cNvSpPr>
            <a:spLocks noChangeArrowheads="1" noChangeShapeType="1" noTextEdit="1"/>
          </p:cNvSpPr>
          <p:nvPr/>
        </p:nvSpPr>
        <p:spPr bwMode="auto">
          <a:xfrm>
            <a:off x="2987675" y="2492375"/>
            <a:ext cx="3097213" cy="688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0" cap="none" spc="0" normalizeH="0" baseline="0" noProof="0" dirty="0" smtClean="0">
                <a:ln>
                  <a:noFill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uLnTx/>
                <a:uFillTx/>
                <a:latin typeface="Calibri" panose="020F0302020204030204" pitchFamily="34" charset="0"/>
                <a:ea typeface="Gulim" pitchFamily="34" charset="-127"/>
                <a:cs typeface="+mn-cs"/>
              </a:rPr>
              <a:t>快闪</a:t>
            </a:r>
            <a:r>
              <a:rPr kumimoji="1" lang="en-US" altLang="zh-CN" sz="3600" b="1" i="0" u="none" strike="noStrike" kern="10" cap="none" spc="0" normalizeH="0" baseline="0" noProof="0" dirty="0" smtClean="0">
                <a:ln>
                  <a:noFill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uLnTx/>
                <a:uFillTx/>
                <a:latin typeface="Calibri" panose="020F0302020204030204" pitchFamily="34" charset="0"/>
                <a:ea typeface="Gulim" pitchFamily="34" charset="-127"/>
                <a:cs typeface="+mn-cs"/>
              </a:rPr>
              <a:t>PPT</a:t>
            </a:r>
            <a:r>
              <a:rPr kumimoji="1" lang="zh-CN" altLang="en-US" sz="3600" b="1" i="0" u="none" strike="noStrike" kern="10" cap="none" spc="0" normalizeH="0" baseline="0" noProof="0" dirty="0" smtClean="0">
                <a:ln>
                  <a:noFill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uLnTx/>
                <a:uFillTx/>
                <a:latin typeface="Calibri" panose="020F0302020204030204" pitchFamily="34" charset="0"/>
                <a:ea typeface="Gulim" pitchFamily="34" charset="-127"/>
                <a:cs typeface="+mn-cs"/>
              </a:rPr>
              <a:t>模板</a:t>
            </a:r>
            <a:endParaRPr kumimoji="1" lang="zh-CN" altLang="en-US" sz="3600" b="1" i="0" u="none" strike="noStrike" kern="10" cap="none" spc="0" normalizeH="0" baseline="0" noProof="0" dirty="0" smtClean="0">
              <a:ln>
                <a:noFill/>
              </a:ln>
              <a:gradFill rotWithShape="1">
                <a:gsLst>
                  <a:gs pos="0">
                    <a:schemeClr val="bg1"/>
                  </a:gs>
                  <a:gs pos="100000">
                    <a:schemeClr val="tx1"/>
                  </a:gs>
                </a:gsLst>
                <a:lin ang="5400000" scaled="1"/>
              </a:gradFill>
              <a:effectLst/>
              <a:uLnTx/>
              <a:uFillTx/>
              <a:latin typeface="Calibri" panose="020F0302020204030204" pitchFamily="34" charset="0"/>
              <a:ea typeface="Gulim" pitchFamily="34" charset="-127"/>
              <a:cs typeface="+mn-cs"/>
            </a:endParaRPr>
          </a:p>
        </p:txBody>
      </p:sp>
      <p:sp>
        <p:nvSpPr>
          <p:cNvPr id="74770" name="Rectangle 18"/>
          <p:cNvSpPr/>
          <p:nvPr/>
        </p:nvSpPr>
        <p:spPr>
          <a:xfrm>
            <a:off x="1331913" y="7750175"/>
            <a:ext cx="1295400" cy="4318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74771" name="WordArt 19"/>
          <p:cNvSpPr>
            <a:spLocks noChangeArrowheads="1" noChangeShapeType="1" noTextEdit="1"/>
          </p:cNvSpPr>
          <p:nvPr/>
        </p:nvSpPr>
        <p:spPr bwMode="auto">
          <a:xfrm rot="10800000" flipH="1">
            <a:off x="2987675" y="3211513"/>
            <a:ext cx="3097213" cy="688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0" cap="none" spc="0" normalizeH="0" baseline="0" noProof="0" dirty="0" smtClean="0">
                <a:ln>
                  <a:noFill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uLnTx/>
                <a:uFillTx/>
                <a:latin typeface="Calibri" panose="020F0302020204030204" pitchFamily="34" charset="0"/>
                <a:ea typeface="Gulim" pitchFamily="34" charset="-127"/>
                <a:cs typeface="+mn-cs"/>
              </a:rPr>
              <a:t>快闪</a:t>
            </a:r>
            <a:r>
              <a:rPr kumimoji="1" lang="en-US" altLang="zh-CN" sz="3600" b="1" i="0" u="none" strike="noStrike" kern="10" cap="none" spc="0" normalizeH="0" baseline="0" noProof="0" dirty="0" smtClean="0">
                <a:ln>
                  <a:noFill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uLnTx/>
                <a:uFillTx/>
                <a:latin typeface="Calibri" panose="020F0302020204030204" pitchFamily="34" charset="0"/>
                <a:ea typeface="Gulim" pitchFamily="34" charset="-127"/>
                <a:cs typeface="+mn-cs"/>
              </a:rPr>
              <a:t>PPT</a:t>
            </a:r>
            <a:r>
              <a:rPr kumimoji="1" lang="zh-CN" altLang="en-US" sz="3600" b="1" i="0" u="none" strike="noStrike" kern="10" cap="none" spc="0" normalizeH="0" baseline="0" noProof="0" dirty="0" smtClean="0">
                <a:ln>
                  <a:noFill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uLnTx/>
                <a:uFillTx/>
                <a:latin typeface="Calibri" panose="020F0302020204030204" pitchFamily="34" charset="0"/>
                <a:ea typeface="Gulim" pitchFamily="34" charset="-127"/>
                <a:cs typeface="+mn-cs"/>
              </a:rPr>
              <a:t>模板</a:t>
            </a:r>
            <a:endParaRPr kumimoji="1" lang="zh-CN" altLang="en-US" sz="3600" b="1" i="0" u="none" strike="noStrike" kern="10" cap="none" spc="0" normalizeH="0" baseline="0" noProof="0" dirty="0" smtClean="0">
              <a:ln>
                <a:noFill/>
              </a:ln>
              <a:gradFill rotWithShape="1">
                <a:gsLst>
                  <a:gs pos="0">
                    <a:schemeClr val="bg1"/>
                  </a:gs>
                  <a:gs pos="100000">
                    <a:schemeClr val="tx1"/>
                  </a:gs>
                </a:gsLst>
                <a:lin ang="5400000" scaled="1"/>
              </a:gradFill>
              <a:effectLst/>
              <a:uLnTx/>
              <a:uFillTx/>
              <a:latin typeface="Calibri" panose="020F0302020204030204" pitchFamily="34" charset="0"/>
              <a:ea typeface="Gulim" pitchFamily="34" charset="-127"/>
              <a:cs typeface="+mn-cs"/>
            </a:endParaRPr>
          </a:p>
        </p:txBody>
      </p:sp>
      <p:sp>
        <p:nvSpPr>
          <p:cNvPr id="2054" name="Rectangle 6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055" name="Rectangle 5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74766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6" grpId="0" animBg="1"/>
      <p:bldP spid="74766" grpId="1" animBg="1"/>
      <p:bldP spid="7477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1267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1268" name="Rectangle 1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14"/>
          <p:cNvGrpSpPr/>
          <p:nvPr/>
        </p:nvGrpSpPr>
        <p:grpSpPr>
          <a:xfrm>
            <a:off x="2220913" y="2808288"/>
            <a:ext cx="4367212" cy="2312987"/>
            <a:chOff x="1399" y="1769"/>
            <a:chExt cx="2751" cy="1457"/>
          </a:xfrm>
        </p:grpSpPr>
        <p:grpSp>
          <p:nvGrpSpPr>
            <p:cNvPr id="11274" name="Group 4"/>
            <p:cNvGrpSpPr/>
            <p:nvPr/>
          </p:nvGrpSpPr>
          <p:grpSpPr>
            <a:xfrm>
              <a:off x="1399" y="2478"/>
              <a:ext cx="2751" cy="748"/>
              <a:chOff x="1399" y="2002"/>
              <a:chExt cx="2751" cy="748"/>
            </a:xfrm>
          </p:grpSpPr>
          <p:grpSp>
            <p:nvGrpSpPr>
              <p:cNvPr id="11277" name="Group 5"/>
              <p:cNvGrpSpPr/>
              <p:nvPr/>
            </p:nvGrpSpPr>
            <p:grpSpPr>
              <a:xfrm>
                <a:off x="1399" y="2002"/>
                <a:ext cx="1139" cy="748"/>
                <a:chOff x="2285" y="2002"/>
                <a:chExt cx="1139" cy="748"/>
              </a:xfrm>
            </p:grpSpPr>
            <p:sp>
              <p:nvSpPr>
                <p:cNvPr id="11280" name="WordArt 6"/>
                <p:cNvSpPr>
                  <a:spLocks noTextEdit="1"/>
                </p:cNvSpPr>
                <p:nvPr/>
              </p:nvSpPr>
              <p:spPr>
                <a:xfrm>
                  <a:off x="2562" y="2361"/>
                  <a:ext cx="862" cy="385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chemeClr val="bg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bg1"/>
                      </a:solidFill>
                      <a:latin typeface="Arial Black" charset="0"/>
                      <a:ea typeface="Arial Black" charset="0"/>
                    </a:rPr>
                    <a:t>see</a:t>
                  </a:r>
                  <a:endPara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11281" name="WordArt 7"/>
                <p:cNvSpPr>
                  <a:spLocks noTextEdit="1"/>
                </p:cNvSpPr>
                <p:nvPr/>
              </p:nvSpPr>
              <p:spPr>
                <a:xfrm>
                  <a:off x="2562" y="2089"/>
                  <a:ext cx="544" cy="24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chemeClr val="bg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bg1"/>
                      </a:solidFill>
                      <a:latin typeface="Arial Black" charset="0"/>
                      <a:ea typeface="Arial Black" charset="0"/>
                    </a:rPr>
                    <a:t>the</a:t>
                  </a:r>
                  <a:endPara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11282" name="WordArt 8"/>
                <p:cNvSpPr>
                  <a:spLocks noTextEdit="1"/>
                </p:cNvSpPr>
                <p:nvPr/>
              </p:nvSpPr>
              <p:spPr>
                <a:xfrm>
                  <a:off x="2285" y="2002"/>
                  <a:ext cx="227" cy="74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chemeClr val="bg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bg1"/>
                      </a:solidFill>
                      <a:latin typeface="Arial Black" charset="0"/>
                      <a:ea typeface="Arial Black" charset="0"/>
                    </a:rPr>
                    <a:t>I</a:t>
                  </a:r>
                  <a:endPara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</p:grpSp>
          <p:sp>
            <p:nvSpPr>
              <p:cNvPr id="11278" name="WordArt 9"/>
              <p:cNvSpPr>
                <a:spLocks noTextEdit="1"/>
              </p:cNvSpPr>
              <p:nvPr/>
            </p:nvSpPr>
            <p:spPr>
              <a:xfrm>
                <a:off x="2562" y="2041"/>
                <a:ext cx="1588" cy="70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rPr>
                  <a:t>Girl</a:t>
                </a:r>
                <a:endPara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11279" name="WordArt 10"/>
              <p:cNvSpPr>
                <a:spLocks noTextEdit="1"/>
              </p:cNvSpPr>
              <p:nvPr/>
            </p:nvSpPr>
            <p:spPr>
              <a:xfrm>
                <a:off x="2274" y="2098"/>
                <a:ext cx="280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24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rPr>
                  <a:t>of</a:t>
                </a:r>
                <a:endParaRPr lang="zh-CN" altLang="en-US" sz="24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11275" name="WordArt 11"/>
            <p:cNvSpPr>
              <a:spLocks noTextEdit="1"/>
            </p:cNvSpPr>
            <p:nvPr/>
          </p:nvSpPr>
          <p:spPr>
            <a:xfrm>
              <a:off x="1399" y="1769"/>
              <a:ext cx="1361" cy="6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MY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11276" name="WordArt 13"/>
            <p:cNvSpPr>
              <a:spLocks noTextEdit="1"/>
            </p:cNvSpPr>
            <p:nvPr/>
          </p:nvSpPr>
          <p:spPr>
            <a:xfrm>
              <a:off x="2608" y="2115"/>
              <a:ext cx="154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dream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11270" name="WordArt 15"/>
          <p:cNvSpPr>
            <a:spLocks noTextEdit="1"/>
          </p:cNvSpPr>
          <p:nvPr/>
        </p:nvSpPr>
        <p:spPr>
          <a:xfrm>
            <a:off x="3357563" y="2968625"/>
            <a:ext cx="769937" cy="846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IS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1271" name="WordArt 17"/>
          <p:cNvSpPr>
            <a:spLocks noTextEdit="1"/>
          </p:cNvSpPr>
          <p:nvPr/>
        </p:nvSpPr>
        <p:spPr>
          <a:xfrm>
            <a:off x="3622675" y="2959100"/>
            <a:ext cx="3168650" cy="1089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Shining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1272" name="WordArt 18"/>
          <p:cNvSpPr>
            <a:spLocks noTextEdit="1"/>
          </p:cNvSpPr>
          <p:nvPr/>
        </p:nvSpPr>
        <p:spPr>
          <a:xfrm>
            <a:off x="4211638" y="2697163"/>
            <a:ext cx="687387" cy="236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Like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1273" name="WordArt 19"/>
          <p:cNvSpPr>
            <a:spLocks noTextEdit="1"/>
          </p:cNvSpPr>
          <p:nvPr/>
        </p:nvSpPr>
        <p:spPr>
          <a:xfrm>
            <a:off x="5186363" y="2689225"/>
            <a:ext cx="504825" cy="252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the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7 L -0.2415 -0.10695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-5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" presetClass="entr" presetSubtype="1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"/>
                            </p:stCondLst>
                            <p:childTnLst>
                              <p:par>
                                <p:cTn id="23" presetID="2" presetClass="entr" presetSubtype="2" decel="5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2291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2292" name="Rectangle 4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24"/>
          <p:cNvGrpSpPr/>
          <p:nvPr/>
        </p:nvGrpSpPr>
        <p:grpSpPr>
          <a:xfrm>
            <a:off x="1116013" y="2636838"/>
            <a:ext cx="5688012" cy="1389062"/>
            <a:chOff x="703" y="1661"/>
            <a:chExt cx="3583" cy="875"/>
          </a:xfrm>
        </p:grpSpPr>
        <p:sp>
          <p:nvSpPr>
            <p:cNvPr id="12296" name="WordArt 15"/>
            <p:cNvSpPr>
              <a:spLocks noTextEdit="1"/>
            </p:cNvSpPr>
            <p:nvPr/>
          </p:nvSpPr>
          <p:spPr>
            <a:xfrm>
              <a:off x="2130" y="1862"/>
              <a:ext cx="485" cy="5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IS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  <p:grpSp>
          <p:nvGrpSpPr>
            <p:cNvPr id="12297" name="Group 23"/>
            <p:cNvGrpSpPr/>
            <p:nvPr/>
          </p:nvGrpSpPr>
          <p:grpSpPr>
            <a:xfrm>
              <a:off x="703" y="1661"/>
              <a:ext cx="3583" cy="875"/>
              <a:chOff x="703" y="1661"/>
              <a:chExt cx="3583" cy="875"/>
            </a:xfrm>
          </p:grpSpPr>
          <p:grpSp>
            <p:nvGrpSpPr>
              <p:cNvPr id="12298" name="Group 5"/>
              <p:cNvGrpSpPr/>
              <p:nvPr/>
            </p:nvGrpSpPr>
            <p:grpSpPr>
              <a:xfrm>
                <a:off x="703" y="1661"/>
                <a:ext cx="1376" cy="728"/>
                <a:chOff x="1399" y="1769"/>
                <a:chExt cx="2751" cy="1457"/>
              </a:xfrm>
            </p:grpSpPr>
            <p:grpSp>
              <p:nvGrpSpPr>
                <p:cNvPr id="12302" name="Group 6"/>
                <p:cNvGrpSpPr/>
                <p:nvPr/>
              </p:nvGrpSpPr>
              <p:grpSpPr>
                <a:xfrm>
                  <a:off x="1399" y="2478"/>
                  <a:ext cx="2751" cy="748"/>
                  <a:chOff x="1399" y="2002"/>
                  <a:chExt cx="2751" cy="748"/>
                </a:xfrm>
              </p:grpSpPr>
              <p:grpSp>
                <p:nvGrpSpPr>
                  <p:cNvPr id="12305" name="Group 7"/>
                  <p:cNvGrpSpPr/>
                  <p:nvPr/>
                </p:nvGrpSpPr>
                <p:grpSpPr>
                  <a:xfrm>
                    <a:off x="1399" y="2002"/>
                    <a:ext cx="1139" cy="748"/>
                    <a:chOff x="2285" y="2002"/>
                    <a:chExt cx="1139" cy="748"/>
                  </a:xfrm>
                </p:grpSpPr>
                <p:sp>
                  <p:nvSpPr>
                    <p:cNvPr id="12308" name="WordArt 8"/>
                    <p:cNvSpPr>
                      <a:spLocks noTextEdit="1"/>
                    </p:cNvSpPr>
                    <p:nvPr/>
                  </p:nvSpPr>
                  <p:spPr>
                    <a:xfrm>
                      <a:off x="2562" y="2361"/>
                      <a:ext cx="862" cy="385"/>
                    </a:xfrm>
                    <a:prstGeom prst="rect">
                      <a:avLst/>
                    </a:prstGeom>
                  </p:spPr>
                  <p:txBody>
                    <a:bodyPr wrap="none" fromWordArt="1">
                      <a:prstTxWarp prst="textPlain">
                        <a:avLst>
                          <a:gd name="adj" fmla="val 50000"/>
                        </a:avLst>
                      </a:prstTxWarp>
                      <a:normAutofit/>
                    </a:bodyPr>
                    <a:p>
                      <a:pPr algn="ctr"/>
                      <a:r>
                        <a:rPr lang="zh-CN" altLang="en-US" sz="3600" b="1">
                          <a:ln w="9525" cap="flat" cmpd="sng">
                            <a:solidFill>
                              <a:schemeClr val="bg1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  <a:solidFill>
                            <a:schemeClr val="bg1"/>
                          </a:solidFill>
                          <a:latin typeface="Arial Black" charset="0"/>
                          <a:ea typeface="Arial Black" charset="0"/>
                        </a:rPr>
                        <a:t>see</a:t>
                      </a:r>
                      <a:endParaRPr lang="zh-CN" altLang="en-US" sz="3600" b="1">
                        <a:ln w="9525" cap="flat" cmpd="sng">
                          <a:solidFill>
                            <a:schemeClr val="bg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chemeClr val="bg1"/>
                        </a:solidFill>
                        <a:latin typeface="Arial Black" charset="0"/>
                        <a:ea typeface="Arial Black" charset="0"/>
                      </a:endParaRPr>
                    </a:p>
                  </p:txBody>
                </p:sp>
                <p:sp>
                  <p:nvSpPr>
                    <p:cNvPr id="12309" name="WordArt 9"/>
                    <p:cNvSpPr>
                      <a:spLocks noTextEdit="1"/>
                    </p:cNvSpPr>
                    <p:nvPr/>
                  </p:nvSpPr>
                  <p:spPr>
                    <a:xfrm>
                      <a:off x="2562" y="2089"/>
                      <a:ext cx="544" cy="243"/>
                    </a:xfrm>
                    <a:prstGeom prst="rect">
                      <a:avLst/>
                    </a:prstGeom>
                  </p:spPr>
                  <p:txBody>
                    <a:bodyPr wrap="none" fromWordArt="1">
                      <a:prstTxWarp prst="textPlain">
                        <a:avLst>
                          <a:gd name="adj" fmla="val 50000"/>
                        </a:avLst>
                      </a:prstTxWarp>
                      <a:normAutofit/>
                    </a:bodyPr>
                    <a:p>
                      <a:pPr algn="ctr"/>
                      <a:r>
                        <a:rPr lang="zh-CN" altLang="en-US" sz="3600" b="1">
                          <a:ln w="9525" cap="flat" cmpd="sng">
                            <a:solidFill>
                              <a:schemeClr val="bg1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  <a:solidFill>
                            <a:schemeClr val="bg1"/>
                          </a:solidFill>
                          <a:latin typeface="Arial Black" charset="0"/>
                          <a:ea typeface="Arial Black" charset="0"/>
                        </a:rPr>
                        <a:t>the</a:t>
                      </a:r>
                      <a:endParaRPr lang="zh-CN" altLang="en-US" sz="3600" b="1">
                        <a:ln w="9525" cap="flat" cmpd="sng">
                          <a:solidFill>
                            <a:schemeClr val="bg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chemeClr val="bg1"/>
                        </a:solidFill>
                        <a:latin typeface="Arial Black" charset="0"/>
                        <a:ea typeface="Arial Black" charset="0"/>
                      </a:endParaRPr>
                    </a:p>
                  </p:txBody>
                </p:sp>
                <p:sp>
                  <p:nvSpPr>
                    <p:cNvPr id="12310" name="WordArt 10"/>
                    <p:cNvSpPr>
                      <a:spLocks noTextEdit="1"/>
                    </p:cNvSpPr>
                    <p:nvPr/>
                  </p:nvSpPr>
                  <p:spPr>
                    <a:xfrm>
                      <a:off x="2285" y="2002"/>
                      <a:ext cx="227" cy="748"/>
                    </a:xfrm>
                    <a:prstGeom prst="rect">
                      <a:avLst/>
                    </a:prstGeom>
                  </p:spPr>
                  <p:txBody>
                    <a:bodyPr wrap="none" fromWordArt="1">
                      <a:prstTxWarp prst="textPlain">
                        <a:avLst>
                          <a:gd name="adj" fmla="val 50000"/>
                        </a:avLst>
                      </a:prstTxWarp>
                      <a:normAutofit/>
                    </a:bodyPr>
                    <a:p>
                      <a:pPr algn="ctr"/>
                      <a:r>
                        <a:rPr lang="zh-CN" altLang="en-US" sz="3600" b="1">
                          <a:ln w="9525" cap="flat" cmpd="sng">
                            <a:solidFill>
                              <a:schemeClr val="bg1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  <a:solidFill>
                            <a:schemeClr val="bg1"/>
                          </a:solidFill>
                          <a:latin typeface="Arial Black" charset="0"/>
                          <a:ea typeface="Arial Black" charset="0"/>
                        </a:rPr>
                        <a:t>I</a:t>
                      </a:r>
                      <a:endParaRPr lang="zh-CN" altLang="en-US" sz="3600" b="1">
                        <a:ln w="9525" cap="flat" cmpd="sng">
                          <a:solidFill>
                            <a:schemeClr val="bg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chemeClr val="bg1"/>
                        </a:solidFill>
                        <a:latin typeface="Arial Black" charset="0"/>
                        <a:ea typeface="Arial Black" charset="0"/>
                      </a:endParaRPr>
                    </a:p>
                  </p:txBody>
                </p:sp>
              </p:grpSp>
              <p:sp>
                <p:nvSpPr>
                  <p:cNvPr id="12306" name="WordArt 11"/>
                  <p:cNvSpPr>
                    <a:spLocks noTextEdit="1"/>
                  </p:cNvSpPr>
                  <p:nvPr/>
                </p:nvSpPr>
                <p:spPr>
                  <a:xfrm>
                    <a:off x="2562" y="2041"/>
                    <a:ext cx="1588" cy="709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3600" b="1">
                        <a:ln w="9525" cap="flat" cmpd="sng">
                          <a:solidFill>
                            <a:schemeClr val="bg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chemeClr val="bg1"/>
                        </a:solidFill>
                        <a:latin typeface="Arial Black" charset="0"/>
                        <a:ea typeface="Arial Black" charset="0"/>
                      </a:rPr>
                      <a:t>Girl</a:t>
                    </a:r>
                    <a:endParaRPr lang="zh-CN" altLang="en-US" sz="3600" b="1">
                      <a:ln w="9525" cap="flat" cmpd="sng">
                        <a:solidFill>
                          <a:schemeClr val="bg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bg1"/>
                      </a:solidFill>
                      <a:latin typeface="Arial Black" charset="0"/>
                      <a:ea typeface="Arial Black" charset="0"/>
                    </a:endParaRPr>
                  </a:p>
                </p:txBody>
              </p:sp>
              <p:sp>
                <p:nvSpPr>
                  <p:cNvPr id="12307" name="WordArt 12"/>
                  <p:cNvSpPr>
                    <a:spLocks noTextEdit="1"/>
                  </p:cNvSpPr>
                  <p:nvPr/>
                </p:nvSpPr>
                <p:spPr>
                  <a:xfrm>
                    <a:off x="2274" y="2098"/>
                    <a:ext cx="280" cy="227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2400" b="1">
                        <a:ln w="9525" cap="flat" cmpd="sng">
                          <a:solidFill>
                            <a:schemeClr val="bg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chemeClr val="bg1"/>
                        </a:solidFill>
                        <a:latin typeface="Arial Black" charset="0"/>
                        <a:ea typeface="Arial Black" charset="0"/>
                      </a:rPr>
                      <a:t>of</a:t>
                    </a:r>
                    <a:endParaRPr lang="zh-CN" altLang="en-US" sz="2400" b="1">
                      <a:ln w="9525" cap="flat" cmpd="sng">
                        <a:solidFill>
                          <a:schemeClr val="bg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bg1"/>
                      </a:solidFill>
                      <a:latin typeface="Arial Black" charset="0"/>
                      <a:ea typeface="Arial Black" charset="0"/>
                    </a:endParaRPr>
                  </a:p>
                </p:txBody>
              </p:sp>
            </p:grpSp>
            <p:sp>
              <p:nvSpPr>
                <p:cNvPr id="12303" name="WordArt 13"/>
                <p:cNvSpPr>
                  <a:spLocks noTextEdit="1"/>
                </p:cNvSpPr>
                <p:nvPr/>
              </p:nvSpPr>
              <p:spPr>
                <a:xfrm>
                  <a:off x="1399" y="1769"/>
                  <a:ext cx="1361" cy="66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chemeClr val="bg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bg1"/>
                      </a:solidFill>
                      <a:latin typeface="Arial Black" charset="0"/>
                      <a:ea typeface="Arial Black" charset="0"/>
                    </a:rPr>
                    <a:t>MY</a:t>
                  </a:r>
                  <a:endPara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12304" name="WordArt 14"/>
                <p:cNvSpPr>
                  <a:spLocks noTextEdit="1"/>
                </p:cNvSpPr>
                <p:nvPr/>
              </p:nvSpPr>
              <p:spPr>
                <a:xfrm>
                  <a:off x="2608" y="2115"/>
                  <a:ext cx="1542" cy="31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chemeClr val="bg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bg1"/>
                      </a:solidFill>
                      <a:latin typeface="Arial Black" charset="0"/>
                      <a:ea typeface="Arial Black" charset="0"/>
                    </a:rPr>
                    <a:t>dream</a:t>
                  </a:r>
                  <a:endPara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</p:grpSp>
          <p:sp>
            <p:nvSpPr>
              <p:cNvPr id="12299" name="WordArt 16"/>
              <p:cNvSpPr>
                <a:spLocks noTextEdit="1"/>
              </p:cNvSpPr>
              <p:nvPr/>
            </p:nvSpPr>
            <p:spPr>
              <a:xfrm>
                <a:off x="2290" y="1850"/>
                <a:ext cx="1996" cy="68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rPr>
                  <a:t>Shining</a:t>
                </a:r>
                <a:endPara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12300" name="WordArt 17"/>
              <p:cNvSpPr>
                <a:spLocks noTextEdit="1"/>
              </p:cNvSpPr>
              <p:nvPr/>
            </p:nvSpPr>
            <p:spPr>
              <a:xfrm>
                <a:off x="2657" y="1674"/>
                <a:ext cx="433" cy="14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rPr>
                  <a:t>Like</a:t>
                </a:r>
                <a:endPara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12301" name="WordArt 18"/>
              <p:cNvSpPr>
                <a:spLocks noTextEdit="1"/>
              </p:cNvSpPr>
              <p:nvPr/>
            </p:nvSpPr>
            <p:spPr>
              <a:xfrm>
                <a:off x="3271" y="1669"/>
                <a:ext cx="318" cy="15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rPr>
                  <a:t>the</a:t>
                </a:r>
                <a:endPara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</p:grpSp>
      <p:sp>
        <p:nvSpPr>
          <p:cNvPr id="12294" name="WordArt 22"/>
          <p:cNvSpPr>
            <a:spLocks noTextEdit="1"/>
          </p:cNvSpPr>
          <p:nvPr/>
        </p:nvSpPr>
        <p:spPr>
          <a:xfrm>
            <a:off x="3635375" y="2936875"/>
            <a:ext cx="522288" cy="852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S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2295" name="WordArt 25"/>
          <p:cNvSpPr>
            <a:spLocks noTextEdit="1"/>
          </p:cNvSpPr>
          <p:nvPr/>
        </p:nvSpPr>
        <p:spPr>
          <a:xfrm>
            <a:off x="4371975" y="2868613"/>
            <a:ext cx="1352550" cy="1065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UN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0" dur="50" fill="hold"/>
                                        <p:tgtEl>
                                          <p:spTgt spid="1229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3315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3316" name="Rectangle 4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23"/>
          <p:cNvGrpSpPr/>
          <p:nvPr/>
        </p:nvGrpSpPr>
        <p:grpSpPr>
          <a:xfrm>
            <a:off x="3576638" y="2827338"/>
            <a:ext cx="2147887" cy="1106487"/>
            <a:chOff x="2253" y="1781"/>
            <a:chExt cx="1353" cy="697"/>
          </a:xfrm>
        </p:grpSpPr>
        <p:sp>
          <p:nvSpPr>
            <p:cNvPr id="13318" name="WordArt 21"/>
            <p:cNvSpPr>
              <a:spLocks noTextEdit="1"/>
            </p:cNvSpPr>
            <p:nvPr/>
          </p:nvSpPr>
          <p:spPr>
            <a:xfrm>
              <a:off x="2253" y="1781"/>
              <a:ext cx="410" cy="6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S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13319" name="WordArt 22"/>
            <p:cNvSpPr>
              <a:spLocks noTextEdit="1"/>
            </p:cNvSpPr>
            <p:nvPr/>
          </p:nvSpPr>
          <p:spPr>
            <a:xfrm>
              <a:off x="2754" y="1807"/>
              <a:ext cx="852" cy="6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UN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" dur="18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4339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4340" name="Rectangle 4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5"/>
          <p:cNvGrpSpPr/>
          <p:nvPr/>
        </p:nvGrpSpPr>
        <p:grpSpPr>
          <a:xfrm>
            <a:off x="3254375" y="2670175"/>
            <a:ext cx="2792413" cy="1439863"/>
            <a:chOff x="2253" y="1781"/>
            <a:chExt cx="1353" cy="697"/>
          </a:xfrm>
        </p:grpSpPr>
        <p:sp>
          <p:nvSpPr>
            <p:cNvPr id="14343" name="WordArt 6"/>
            <p:cNvSpPr>
              <a:spLocks noTextEdit="1"/>
            </p:cNvSpPr>
            <p:nvPr/>
          </p:nvSpPr>
          <p:spPr>
            <a:xfrm>
              <a:off x="2253" y="1781"/>
              <a:ext cx="410" cy="6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S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14344" name="WordArt 7"/>
            <p:cNvSpPr>
              <a:spLocks noTextEdit="1"/>
            </p:cNvSpPr>
            <p:nvPr/>
          </p:nvSpPr>
          <p:spPr>
            <a:xfrm>
              <a:off x="2754" y="1807"/>
              <a:ext cx="852" cy="6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UN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14342" name="WordArt 16"/>
          <p:cNvSpPr>
            <a:spLocks noTextEdit="1"/>
          </p:cNvSpPr>
          <p:nvPr/>
        </p:nvSpPr>
        <p:spPr>
          <a:xfrm>
            <a:off x="1979613" y="2724150"/>
            <a:ext cx="5616575" cy="1385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BESIDE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20000">
                                      <p:cBhvr>
                                        <p:cTn id="18" dur="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5363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5364" name="Rectangle 4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5365" name="WordArt 8"/>
          <p:cNvSpPr>
            <a:spLocks noTextEdit="1"/>
          </p:cNvSpPr>
          <p:nvPr/>
        </p:nvSpPr>
        <p:spPr>
          <a:xfrm>
            <a:off x="1979613" y="2724150"/>
            <a:ext cx="5616575" cy="1385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BESIDE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5366" name="WordArt 12"/>
          <p:cNvSpPr>
            <a:spLocks noTextEdit="1"/>
          </p:cNvSpPr>
          <p:nvPr/>
        </p:nvSpPr>
        <p:spPr>
          <a:xfrm>
            <a:off x="3276600" y="2724150"/>
            <a:ext cx="2770188" cy="1385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HIM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5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20000">
                                      <p:cBhvr>
                                        <p:cTn id="18" dur="5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600" fill="hold"/>
                                        <p:tgtEl>
                                          <p:spTgt spid="15366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6387" name="WordArt 6"/>
          <p:cNvSpPr>
            <a:spLocks noTextEdit="1"/>
          </p:cNvSpPr>
          <p:nvPr/>
        </p:nvSpPr>
        <p:spPr>
          <a:xfrm>
            <a:off x="2713038" y="2438400"/>
            <a:ext cx="3879850" cy="1939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HIM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6388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6389" name="Rectangle 4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16387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5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7411" name="WordArt 6"/>
          <p:cNvSpPr>
            <a:spLocks noTextEdit="1"/>
          </p:cNvSpPr>
          <p:nvPr/>
        </p:nvSpPr>
        <p:spPr>
          <a:xfrm>
            <a:off x="2857500" y="3068638"/>
            <a:ext cx="3298825" cy="836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Won't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7412" name="Rectangle 4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3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8435" name="WordArt 4"/>
          <p:cNvSpPr>
            <a:spLocks noTextEdit="1"/>
          </p:cNvSpPr>
          <p:nvPr/>
        </p:nvSpPr>
        <p:spPr>
          <a:xfrm>
            <a:off x="2857500" y="3068638"/>
            <a:ext cx="3298825" cy="836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Won't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8436" name="WordArt 5"/>
          <p:cNvSpPr>
            <a:spLocks noTextEdit="1"/>
          </p:cNvSpPr>
          <p:nvPr/>
        </p:nvSpPr>
        <p:spPr>
          <a:xfrm rot="-2700000">
            <a:off x="5003800" y="3068638"/>
            <a:ext cx="1871663" cy="836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You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8437" name="Rectangle 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2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66667E-6 -3.33333E-6 C -0.01094 -0.03102 -0.01997 -0.06389 -0.03976 -0.07592 C -0.05955 -0.08773 -0.10087 -0.08426 -0.1191 -0.07199 C -0.13733 -0.05995 -0.14271 -0.01736 -0.14879 -0.00301 " pathEditMode="relative" rAng="0" ptsTypes="aaaa">
                                      <p:cBhvr>
                                        <p:cTn id="12" dur="2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400000">
                                      <p:cBhvr>
                                        <p:cTn id="14" dur="2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3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9459" name="WordArt 8"/>
          <p:cNvSpPr>
            <a:spLocks noTextEdit="1"/>
          </p:cNvSpPr>
          <p:nvPr/>
        </p:nvSpPr>
        <p:spPr>
          <a:xfrm>
            <a:off x="1463675" y="3048000"/>
            <a:ext cx="3298825" cy="836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Won't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9460" name="WordArt 10"/>
          <p:cNvSpPr>
            <a:spLocks noTextEdit="1"/>
          </p:cNvSpPr>
          <p:nvPr/>
        </p:nvSpPr>
        <p:spPr>
          <a:xfrm>
            <a:off x="1670050" y="3048000"/>
            <a:ext cx="3298825" cy="836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MARR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9461" name="WordArt 13"/>
          <p:cNvSpPr>
            <a:spLocks noTextEdit="1"/>
          </p:cNvSpPr>
          <p:nvPr/>
        </p:nvSpPr>
        <p:spPr>
          <a:xfrm>
            <a:off x="4965700" y="3068638"/>
            <a:ext cx="766763" cy="835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Y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9462" name="WordArt 14"/>
          <p:cNvSpPr>
            <a:spLocks noTextEdit="1"/>
          </p:cNvSpPr>
          <p:nvPr/>
        </p:nvSpPr>
        <p:spPr>
          <a:xfrm>
            <a:off x="5664200" y="3267075"/>
            <a:ext cx="1200150" cy="636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ou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9463" name="WordArt 16"/>
          <p:cNvSpPr>
            <a:spLocks noTextEdit="1"/>
          </p:cNvSpPr>
          <p:nvPr/>
        </p:nvSpPr>
        <p:spPr>
          <a:xfrm>
            <a:off x="5946775" y="3059113"/>
            <a:ext cx="1504950" cy="803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ME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9464" name="Rectangle 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17" presetClass="exit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2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17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0483" name="Rectangle 3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0484" name="WordArt 11"/>
          <p:cNvSpPr>
            <a:spLocks noTextEdit="1"/>
          </p:cNvSpPr>
          <p:nvPr/>
        </p:nvSpPr>
        <p:spPr>
          <a:xfrm>
            <a:off x="2771775" y="2327275"/>
            <a:ext cx="2016125" cy="2324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If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1670050" y="3048000"/>
            <a:ext cx="5781675" cy="855663"/>
            <a:chOff x="1052" y="1920"/>
            <a:chExt cx="3642" cy="539"/>
          </a:xfrm>
        </p:grpSpPr>
        <p:sp>
          <p:nvSpPr>
            <p:cNvPr id="20487" name="WordArt 5"/>
            <p:cNvSpPr>
              <a:spLocks noTextEdit="1"/>
            </p:cNvSpPr>
            <p:nvPr/>
          </p:nvSpPr>
          <p:spPr>
            <a:xfrm>
              <a:off x="1052" y="1920"/>
              <a:ext cx="2078" cy="5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MARR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0488" name="WordArt 6"/>
            <p:cNvSpPr>
              <a:spLocks noTextEdit="1"/>
            </p:cNvSpPr>
            <p:nvPr/>
          </p:nvSpPr>
          <p:spPr>
            <a:xfrm>
              <a:off x="3128" y="1933"/>
              <a:ext cx="483" cy="5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Y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0489" name="WordArt 8"/>
            <p:cNvSpPr>
              <a:spLocks noTextEdit="1"/>
            </p:cNvSpPr>
            <p:nvPr/>
          </p:nvSpPr>
          <p:spPr>
            <a:xfrm>
              <a:off x="3746" y="1927"/>
              <a:ext cx="948" cy="5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0486" name="WordArt 12"/>
          <p:cNvSpPr>
            <a:spLocks noTextEdit="1"/>
          </p:cNvSpPr>
          <p:nvPr/>
        </p:nvSpPr>
        <p:spPr>
          <a:xfrm>
            <a:off x="5292725" y="2400300"/>
            <a:ext cx="792163" cy="2324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" dur="400" fill="hold"/>
                                        <p:tgtEl>
                                          <p:spTgt spid="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5400000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2222E-6 -2.96296E-6 L -0.17986 0.0669 " pathEditMode="relative" rAng="0" ptsTypes="AA">
                                      <p:cBhvr>
                                        <p:cTn id="10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0" y="33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4"/>
          <p:cNvSpPr>
            <a:spLocks noTextEdit="1"/>
          </p:cNvSpPr>
          <p:nvPr/>
        </p:nvSpPr>
        <p:spPr>
          <a:xfrm>
            <a:off x="3706813" y="2740025"/>
            <a:ext cx="420687" cy="1476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" panose="020B0604020202090204" pitchFamily="34" charset="0"/>
                <a:ea typeface="Arial" panose="020B0604020202090204" pitchFamily="34" charset="0"/>
              </a:rPr>
              <a:t>I</a:t>
            </a:r>
            <a:endParaRPr lang="zh-CN" altLang="en-US" sz="9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" panose="020B0604020202090204" pitchFamily="34" charset="0"/>
              <a:ea typeface="Arial" panose="020B0604020202090204" pitchFamily="34" charset="0"/>
            </a:endParaRPr>
          </a:p>
        </p:txBody>
      </p:sp>
      <p:sp>
        <p:nvSpPr>
          <p:cNvPr id="3075" name="WordArt 5"/>
          <p:cNvSpPr>
            <a:spLocks noTextEdit="1"/>
          </p:cNvSpPr>
          <p:nvPr/>
        </p:nvSpPr>
        <p:spPr>
          <a:xfrm>
            <a:off x="3419475" y="3244850"/>
            <a:ext cx="2160588" cy="1036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am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076" name="WordArt 7"/>
          <p:cNvSpPr>
            <a:spLocks noTextEdit="1"/>
          </p:cNvSpPr>
          <p:nvPr/>
        </p:nvSpPr>
        <p:spPr>
          <a:xfrm>
            <a:off x="3419475" y="2708275"/>
            <a:ext cx="2160588" cy="536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standing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077" name="Rectangle 1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078" name="Rectangle 14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>
    <p:sndAc>
      <p:stSnd>
        <p:snd r:embed="rId1" name="ABC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.55556E-7 7.40741E-7 L -0.09375 7.40741E-7 " pathEditMode="relative" rAng="0" ptsTypes="AA">
                                      <p:cBhvr>
                                        <p:cTn id="11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1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1507" name="Rectangle 3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1508" name="WordArt 4"/>
          <p:cNvSpPr>
            <a:spLocks noTextEdit="1"/>
          </p:cNvSpPr>
          <p:nvPr/>
        </p:nvSpPr>
        <p:spPr>
          <a:xfrm>
            <a:off x="2771775" y="2327275"/>
            <a:ext cx="2016125" cy="2324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If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 rot="-5400000">
            <a:off x="2351088" y="3843338"/>
            <a:ext cx="1155700" cy="173037"/>
            <a:chOff x="1052" y="1920"/>
            <a:chExt cx="3642" cy="539"/>
          </a:xfrm>
        </p:grpSpPr>
        <p:sp>
          <p:nvSpPr>
            <p:cNvPr id="21518" name="WordArt 6"/>
            <p:cNvSpPr>
              <a:spLocks noTextEdit="1"/>
            </p:cNvSpPr>
            <p:nvPr/>
          </p:nvSpPr>
          <p:spPr>
            <a:xfrm>
              <a:off x="1052" y="1920"/>
              <a:ext cx="2078" cy="5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MARR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1519" name="WordArt 7"/>
            <p:cNvSpPr>
              <a:spLocks noTextEdit="1"/>
            </p:cNvSpPr>
            <p:nvPr/>
          </p:nvSpPr>
          <p:spPr>
            <a:xfrm>
              <a:off x="3128" y="1933"/>
              <a:ext cx="483" cy="5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Y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1520" name="WordArt 8"/>
            <p:cNvSpPr>
              <a:spLocks noTextEdit="1"/>
            </p:cNvSpPr>
            <p:nvPr/>
          </p:nvSpPr>
          <p:spPr>
            <a:xfrm>
              <a:off x="3746" y="1927"/>
              <a:ext cx="948" cy="5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5292725" y="2395538"/>
            <a:ext cx="8712200" cy="2339975"/>
            <a:chOff x="3334" y="1509"/>
            <a:chExt cx="5488" cy="1474"/>
          </a:xfrm>
        </p:grpSpPr>
        <p:grpSp>
          <p:nvGrpSpPr>
            <p:cNvPr id="21512" name="Group 13"/>
            <p:cNvGrpSpPr/>
            <p:nvPr/>
          </p:nvGrpSpPr>
          <p:grpSpPr>
            <a:xfrm>
              <a:off x="3334" y="1509"/>
              <a:ext cx="4037" cy="1474"/>
              <a:chOff x="3334" y="1509"/>
              <a:chExt cx="4037" cy="1474"/>
            </a:xfrm>
          </p:grpSpPr>
          <p:sp>
            <p:nvSpPr>
              <p:cNvPr id="21514" name="WordArt 9"/>
              <p:cNvSpPr>
                <a:spLocks noTextEdit="1"/>
              </p:cNvSpPr>
              <p:nvPr/>
            </p:nvSpPr>
            <p:spPr>
              <a:xfrm>
                <a:off x="3334" y="1512"/>
                <a:ext cx="499" cy="146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I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21515" name="Rectangle 10"/>
              <p:cNvSpPr/>
              <p:nvPr/>
            </p:nvSpPr>
            <p:spPr>
              <a:xfrm>
                <a:off x="3334" y="1509"/>
                <a:ext cx="4037" cy="1474"/>
              </a:xfrm>
              <a:prstGeom prst="rect">
                <a:avLst/>
              </a:prstGeom>
              <a:solidFill>
                <a:srgbClr val="005ADE"/>
              </a:solidFill>
              <a:ln w="9525" cap="flat" cmpd="sng">
                <a:solidFill>
                  <a:srgbClr val="005ADE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  <a:cs typeface="+mn-cs"/>
                  </a:defRPr>
                </a:lvl1pPr>
                <a:lvl2pPr marL="742950" indent="-28575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21516" name="WordArt 11"/>
              <p:cNvSpPr>
                <a:spLocks noTextEdit="1"/>
              </p:cNvSpPr>
              <p:nvPr/>
            </p:nvSpPr>
            <p:spPr>
              <a:xfrm>
                <a:off x="3968" y="1525"/>
                <a:ext cx="2586" cy="145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Coul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21517" name="WordArt 12"/>
              <p:cNvSpPr>
                <a:spLocks noTextEdit="1"/>
              </p:cNvSpPr>
              <p:nvPr/>
            </p:nvSpPr>
            <p:spPr>
              <a:xfrm>
                <a:off x="6642" y="1525"/>
                <a:ext cx="683" cy="145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d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21513" name="WordArt 20"/>
            <p:cNvSpPr>
              <a:spLocks noTextEdit="1"/>
            </p:cNvSpPr>
            <p:nvPr/>
          </p:nvSpPr>
          <p:spPr>
            <a:xfrm>
              <a:off x="8139" y="1933"/>
              <a:ext cx="683" cy="10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1511" name="WordArt 22"/>
          <p:cNvSpPr>
            <a:spLocks noTextEdit="1"/>
          </p:cNvSpPr>
          <p:nvPr/>
        </p:nvSpPr>
        <p:spPr>
          <a:xfrm>
            <a:off x="5292725" y="2400300"/>
            <a:ext cx="792163" cy="2324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2691 0 " pathEditMode="relative" ptsTypes="AA">
                                      <p:cBhvr>
                                        <p:cTn id="6" dur="2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2691 0 " pathEditMode="relative" ptsTypes="AA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-0.90573 -3.7037E-7 " pathEditMode="relative" ptsTypes="AA">
                                      <p:cBhvr>
                                        <p:cTn id="10" dur="2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6 L -0.57882 -7.40741E-6 " pathEditMode="relative" ptsTypes="AA">
                                      <p:cBhvr>
                                        <p:cTn id="1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2531" name="Rectangle 3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2532" name="WordArt 9"/>
          <p:cNvSpPr>
            <a:spLocks noTextEdit="1"/>
          </p:cNvSpPr>
          <p:nvPr/>
        </p:nvSpPr>
        <p:spPr>
          <a:xfrm>
            <a:off x="5292725" y="2400300"/>
            <a:ext cx="792163" cy="2324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2533" name="Rectangle 10"/>
          <p:cNvSpPr/>
          <p:nvPr/>
        </p:nvSpPr>
        <p:spPr>
          <a:xfrm>
            <a:off x="0" y="2395538"/>
            <a:ext cx="6300788" cy="2339975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2534" name="WordArt 11"/>
          <p:cNvSpPr>
            <a:spLocks noTextEdit="1"/>
          </p:cNvSpPr>
          <p:nvPr/>
        </p:nvSpPr>
        <p:spPr>
          <a:xfrm>
            <a:off x="827088" y="2420938"/>
            <a:ext cx="4105275" cy="2314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Coul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2535" name="WordArt 12"/>
          <p:cNvSpPr>
            <a:spLocks noTextEdit="1"/>
          </p:cNvSpPr>
          <p:nvPr/>
        </p:nvSpPr>
        <p:spPr>
          <a:xfrm>
            <a:off x="5072063" y="2420938"/>
            <a:ext cx="1084262" cy="230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d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2536" name="WordArt 13"/>
          <p:cNvSpPr>
            <a:spLocks noTextEdit="1"/>
          </p:cNvSpPr>
          <p:nvPr/>
        </p:nvSpPr>
        <p:spPr>
          <a:xfrm>
            <a:off x="6372225" y="2420938"/>
            <a:ext cx="1084263" cy="230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b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2537" name="WordArt 14"/>
          <p:cNvSpPr>
            <a:spLocks noTextEdit="1"/>
          </p:cNvSpPr>
          <p:nvPr/>
        </p:nvSpPr>
        <p:spPr>
          <a:xfrm>
            <a:off x="7519988" y="3068638"/>
            <a:ext cx="1084262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e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19"/>
          <p:cNvGrpSpPr/>
          <p:nvPr/>
        </p:nvGrpSpPr>
        <p:grpSpPr>
          <a:xfrm>
            <a:off x="1062038" y="1328738"/>
            <a:ext cx="6043612" cy="1968500"/>
            <a:chOff x="615" y="919"/>
            <a:chExt cx="3807" cy="1240"/>
          </a:xfrm>
        </p:grpSpPr>
        <p:sp>
          <p:nvSpPr>
            <p:cNvPr id="23568" name="WordArt 17"/>
            <p:cNvSpPr>
              <a:spLocks noTextEdit="1"/>
            </p:cNvSpPr>
            <p:nvPr/>
          </p:nvSpPr>
          <p:spPr>
            <a:xfrm>
              <a:off x="615" y="919"/>
              <a:ext cx="1312" cy="12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R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3569" name="WordArt 18"/>
            <p:cNvSpPr>
              <a:spLocks noTextEdit="1"/>
            </p:cNvSpPr>
            <p:nvPr/>
          </p:nvSpPr>
          <p:spPr>
            <a:xfrm>
              <a:off x="2017" y="935"/>
              <a:ext cx="2405" cy="12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ICH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3555" name="Rectangle 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3556" name="Rectangle 3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3" name="Group 15"/>
          <p:cNvGrpSpPr/>
          <p:nvPr/>
        </p:nvGrpSpPr>
        <p:grpSpPr>
          <a:xfrm>
            <a:off x="-2268537" y="2327275"/>
            <a:ext cx="10872787" cy="2408238"/>
            <a:chOff x="-1429" y="1466"/>
            <a:chExt cx="6849" cy="1517"/>
          </a:xfrm>
        </p:grpSpPr>
        <p:sp>
          <p:nvSpPr>
            <p:cNvPr id="23558" name="WordArt 4"/>
            <p:cNvSpPr>
              <a:spLocks noTextEdit="1"/>
            </p:cNvSpPr>
            <p:nvPr/>
          </p:nvSpPr>
          <p:spPr>
            <a:xfrm>
              <a:off x="3334" y="1512"/>
              <a:ext cx="499" cy="14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I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3559" name="Rectangle 5"/>
            <p:cNvSpPr/>
            <p:nvPr/>
          </p:nvSpPr>
          <p:spPr>
            <a:xfrm>
              <a:off x="0" y="1509"/>
              <a:ext cx="3969" cy="1474"/>
            </a:xfrm>
            <a:prstGeom prst="rect">
              <a:avLst/>
            </a:prstGeom>
            <a:solidFill>
              <a:srgbClr val="005ADE"/>
            </a:solidFill>
            <a:ln w="9525" cap="flat" cmpd="sng">
              <a:solidFill>
                <a:srgbClr val="005ADE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  <a:cs typeface="+mn-cs"/>
                </a:defRPr>
              </a:lvl1pPr>
              <a:lvl2pPr marL="742950" indent="-28575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23560" name="WordArt 6"/>
            <p:cNvSpPr>
              <a:spLocks noTextEdit="1"/>
            </p:cNvSpPr>
            <p:nvPr/>
          </p:nvSpPr>
          <p:spPr>
            <a:xfrm>
              <a:off x="521" y="1525"/>
              <a:ext cx="2586" cy="14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Coul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3561" name="WordArt 8"/>
            <p:cNvSpPr>
              <a:spLocks noTextEdit="1"/>
            </p:cNvSpPr>
            <p:nvPr/>
          </p:nvSpPr>
          <p:spPr>
            <a:xfrm>
              <a:off x="4014" y="1525"/>
              <a:ext cx="683" cy="145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b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3562" name="WordArt 9"/>
            <p:cNvSpPr>
              <a:spLocks noTextEdit="1"/>
            </p:cNvSpPr>
            <p:nvPr/>
          </p:nvSpPr>
          <p:spPr>
            <a:xfrm>
              <a:off x="4737" y="1933"/>
              <a:ext cx="683" cy="10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3563" name="WordArt 10"/>
            <p:cNvSpPr>
              <a:spLocks noTextEdit="1"/>
            </p:cNvSpPr>
            <p:nvPr/>
          </p:nvSpPr>
          <p:spPr>
            <a:xfrm>
              <a:off x="-1429" y="1466"/>
              <a:ext cx="1270" cy="14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If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grpSp>
          <p:nvGrpSpPr>
            <p:cNvPr id="23564" name="Group 11"/>
            <p:cNvGrpSpPr/>
            <p:nvPr/>
          </p:nvGrpSpPr>
          <p:grpSpPr>
            <a:xfrm rot="-5400000">
              <a:off x="-1693" y="2421"/>
              <a:ext cx="728" cy="109"/>
              <a:chOff x="1052" y="1920"/>
              <a:chExt cx="3642" cy="539"/>
            </a:xfrm>
          </p:grpSpPr>
          <p:sp>
            <p:nvSpPr>
              <p:cNvPr id="23565" name="WordArt 12"/>
              <p:cNvSpPr>
                <a:spLocks noTextEdit="1"/>
              </p:cNvSpPr>
              <p:nvPr/>
            </p:nvSpPr>
            <p:spPr>
              <a:xfrm>
                <a:off x="1052" y="1920"/>
                <a:ext cx="2078" cy="5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rPr>
                  <a:t>MARR</a:t>
                </a:r>
                <a:endPara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23566" name="WordArt 13"/>
              <p:cNvSpPr>
                <a:spLocks noTextEdit="1"/>
              </p:cNvSpPr>
              <p:nvPr/>
            </p:nvSpPr>
            <p:spPr>
              <a:xfrm>
                <a:off x="3128" y="1933"/>
                <a:ext cx="483" cy="52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rPr>
                  <a:t>Y</a:t>
                </a:r>
                <a:endPara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23567" name="WordArt 14"/>
              <p:cNvSpPr>
                <a:spLocks noTextEdit="1"/>
              </p:cNvSpPr>
              <p:nvPr/>
            </p:nvSpPr>
            <p:spPr>
              <a:xfrm>
                <a:off x="3746" y="1927"/>
                <a:ext cx="948" cy="50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rPr>
                  <a:t>ME</a:t>
                </a:r>
                <a:endPara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19288 -0.18287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-9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0"/>
          <p:cNvGrpSpPr/>
          <p:nvPr/>
        </p:nvGrpSpPr>
        <p:grpSpPr>
          <a:xfrm>
            <a:off x="1065213" y="1341438"/>
            <a:ext cx="6034087" cy="1968500"/>
            <a:chOff x="671" y="845"/>
            <a:chExt cx="3801" cy="1240"/>
          </a:xfrm>
        </p:grpSpPr>
        <p:sp>
          <p:nvSpPr>
            <p:cNvPr id="24590" name="WordArt 27"/>
            <p:cNvSpPr>
              <a:spLocks noTextEdit="1"/>
            </p:cNvSpPr>
            <p:nvPr/>
          </p:nvSpPr>
          <p:spPr>
            <a:xfrm>
              <a:off x="671" y="845"/>
              <a:ext cx="1312" cy="12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R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4591" name="WordArt 29"/>
            <p:cNvSpPr>
              <a:spLocks noTextEdit="1"/>
            </p:cNvSpPr>
            <p:nvPr/>
          </p:nvSpPr>
          <p:spPr>
            <a:xfrm>
              <a:off x="2067" y="861"/>
              <a:ext cx="2405" cy="12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ICH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4579" name="WordArt 18"/>
          <p:cNvSpPr>
            <a:spLocks noTextEdit="1"/>
          </p:cNvSpPr>
          <p:nvPr/>
        </p:nvSpPr>
        <p:spPr>
          <a:xfrm rot="-5400000">
            <a:off x="806450" y="2027238"/>
            <a:ext cx="1230313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Coul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4580" name="WordArt 19"/>
          <p:cNvSpPr>
            <a:spLocks noTextEdit="1"/>
          </p:cNvSpPr>
          <p:nvPr/>
        </p:nvSpPr>
        <p:spPr>
          <a:xfrm rot="-5400000">
            <a:off x="1244600" y="825500"/>
            <a:ext cx="325438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b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4581" name="WordArt 20"/>
          <p:cNvSpPr>
            <a:spLocks noTextEdit="1"/>
          </p:cNvSpPr>
          <p:nvPr/>
        </p:nvSpPr>
        <p:spPr>
          <a:xfrm rot="-5400000">
            <a:off x="1341438" y="577850"/>
            <a:ext cx="325437" cy="49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e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4582" name="WordArt 21"/>
          <p:cNvSpPr>
            <a:spLocks noTextEdit="1"/>
          </p:cNvSpPr>
          <p:nvPr/>
        </p:nvSpPr>
        <p:spPr>
          <a:xfrm rot="-5400000">
            <a:off x="1090613" y="3300413"/>
            <a:ext cx="604837" cy="698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If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grpSp>
        <p:nvGrpSpPr>
          <p:cNvPr id="3" name="Group 22"/>
          <p:cNvGrpSpPr/>
          <p:nvPr/>
        </p:nvGrpSpPr>
        <p:grpSpPr>
          <a:xfrm rot="10800000">
            <a:off x="1354138" y="3881438"/>
            <a:ext cx="347662" cy="52387"/>
            <a:chOff x="1052" y="1920"/>
            <a:chExt cx="3642" cy="539"/>
          </a:xfrm>
        </p:grpSpPr>
        <p:sp>
          <p:nvSpPr>
            <p:cNvPr id="24587" name="WordArt 23"/>
            <p:cNvSpPr>
              <a:spLocks noTextEdit="1"/>
            </p:cNvSpPr>
            <p:nvPr/>
          </p:nvSpPr>
          <p:spPr>
            <a:xfrm>
              <a:off x="1052" y="1920"/>
              <a:ext cx="2078" cy="5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MARR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4588" name="WordArt 24"/>
            <p:cNvSpPr>
              <a:spLocks noTextEdit="1"/>
            </p:cNvSpPr>
            <p:nvPr/>
          </p:nvSpPr>
          <p:spPr>
            <a:xfrm>
              <a:off x="3128" y="1933"/>
              <a:ext cx="483" cy="5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Y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4589" name="WordArt 25"/>
            <p:cNvSpPr>
              <a:spLocks noTextEdit="1"/>
            </p:cNvSpPr>
            <p:nvPr/>
          </p:nvSpPr>
          <p:spPr>
            <a:xfrm>
              <a:off x="3746" y="1927"/>
              <a:ext cx="948" cy="5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4584" name="WordArt 28"/>
          <p:cNvSpPr>
            <a:spLocks noTextEdit="1"/>
          </p:cNvSpPr>
          <p:nvPr/>
        </p:nvSpPr>
        <p:spPr>
          <a:xfrm>
            <a:off x="5148263" y="3422650"/>
            <a:ext cx="3816350" cy="2166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Boy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4585" name="Rectangle 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4586" name="Rectangle 3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10" dur="2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61111E-6 1.11111E-6 C 0.00087 -0.00671 0.00226 -0.01343 0.00417 -0.01852 C 0.01702 -0.02222 0.05105 -0.03264 0.079 -0.03333 C 0.11962 -0.02755 0.18177 -0.15394 0.24844 0.01667 C 0.31511 0.18727 0.41355 0.81458 0.479 0.99074 C 0.54445 1.1669 0.66025 1.16412 0.6415 1.07407 " pathEditMode="relative" rAng="0" ptsTypes="ffaaaf">
                                      <p:cBhvr>
                                        <p:cTn id="12" dur="3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0" y="506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1736 -0.07616 C 0.01407 -0.08194 0.0125 -0.09005 0.00886 -0.09468 C 0.00591 -0.11065 0.00973 -0.09468 0.00486 -0.10579 C -0.00694 -0.07893 -0.05746 0.26088 -0.07569 0.42384 C -0.09392 0.58634 -0.09878 0.77708 -0.10486 0.86991 " pathEditMode="relative" rAng="0" ptsTypes="fffaf">
                                      <p:cBhvr>
                                        <p:cTn id="14" dur="3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456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4.81481E-6 C 0.00225 -0.01806 0.00764 -0.02686 0.01389 -0.03519 C 0.01475 -0.03612 0.0151 -0.03866 0.01597 -0.03889 C 0.02135 -0.04005 0.0217 -0.05788 0.03385 -0.06644 C 0.046 -0.075 0.05104 -0.14306 0.08941 -0.09051 C 0.12777 -0.03797 0.22604 0.1074 0.26441 0.24837 C 0.30277 0.38935 0.31649 0.74189 0.31996 0.75578 " pathEditMode="relative" rAng="0" ptsTypes="fffaaaf">
                                      <p:cBhvr>
                                        <p:cTn id="16" dur="3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306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C 0.00105 -0.01319 0.00226 -0.03935 0.01389 -0.04444 C 0.02119 -0.05879 0.03316 -0.06643 0.04445 -0.07407 C 0.05469 -0.07314 0.06546 -0.07476 0.075 -0.06851 C 0.08247 -0.06365 0.07917 -0.06296 0.08473 -0.05555 C 0.09393 -0.04328 0.104 -0.03171 0.11389 -0.02037 C 0.12171 -0.00208 0.13507 0.01088 0.14306 0.02963 C 0.15591 0.05949 0.1448 0.03889 0.15417 0.05556 C 0.15643 0.06736 0.16042 0.0794 0.16389 0.09074 C 0.16563 0.10417 0.1691 0.11736 0.17362 0.12963 C 0.17518 0.1426 0.18021 0.15255 0.18334 0.16482 C 0.18559 0.17385 0.18559 0.18218 0.18889 0.19074 C 0.19098 0.20463 0.19549 0.21598 0.19862 0.22963 C 0.20209 0.24514 0.20591 0.26065 0.20973 0.27593 C 0.21632 0.30209 0.20903 0.28149 0.21528 0.29815 C 0.21771 0.32477 0.22014 0.35186 0.225 0.37778 C 0.22535 0.38681 0.22709 0.44607 0.22778 0.45741 C 0.22848 0.47037 0.23056 0.4963 0.23056 0.4963 C 0.23039 0.49954 0.22813 0.5551 0.22362 0.56111 " pathEditMode="relative" ptsTypes="ffffffffffffffffffA">
                                      <p:cBhvr>
                                        <p:cTn id="18" dur="3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C 0.00105 -0.01319 0.00226 -0.03935 0.01389 -0.04444 C 0.02119 -0.05879 0.03316 -0.06643 0.04445 -0.07407 C 0.05469 -0.07314 0.06546 -0.07476 0.075 -0.06851 C 0.08247 -0.06365 0.07917 -0.06296 0.08473 -0.05555 C 0.09393 -0.04328 0.104 -0.03171 0.11389 -0.02037 C 0.12171 -0.00208 0.13507 0.01088 0.14306 0.02963 C 0.15591 0.05949 0.1448 0.03889 0.15417 0.05556 C 0.15643 0.06736 0.16042 0.0794 0.16389 0.09074 C 0.16563 0.10417 0.1691 0.11736 0.17362 0.12963 C 0.17518 0.1426 0.18021 0.15255 0.18334 0.16482 C 0.18559 0.17385 0.18559 0.18218 0.18889 0.19074 C 0.19098 0.20463 0.19549 0.21598 0.19862 0.22963 C 0.20209 0.24514 0.20591 0.26065 0.20973 0.27593 C 0.21632 0.30209 0.20903 0.28149 0.21528 0.29815 C 0.21771 0.32477 0.22014 0.35186 0.225 0.37778 C 0.22535 0.38681 0.22709 0.44607 0.22778 0.45741 C 0.22848 0.47037 0.23056 0.4963 0.23056 0.4963 C 0.23039 0.49954 0.22813 0.5551 0.22362 0.56111 " pathEditMode="relative" ptsTypes="ffffffffffffffffffA">
                                      <p:cBhvr>
                                        <p:cTn id="2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2" dur="3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4" dur="3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6" dur="3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8" dur="3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3000000">
                                      <p:cBhvr>
                                        <p:cTn id="3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WordArt 21"/>
          <p:cNvSpPr>
            <a:spLocks noTextEdit="1"/>
          </p:cNvSpPr>
          <p:nvPr/>
        </p:nvSpPr>
        <p:spPr>
          <a:xfrm>
            <a:off x="5148263" y="3422650"/>
            <a:ext cx="3816350" cy="2166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Boy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1065213" y="1341438"/>
            <a:ext cx="6034087" cy="1968500"/>
            <a:chOff x="671" y="845"/>
            <a:chExt cx="3801" cy="1240"/>
          </a:xfrm>
        </p:grpSpPr>
        <p:sp>
          <p:nvSpPr>
            <p:cNvPr id="25608" name="WordArt 20"/>
            <p:cNvSpPr>
              <a:spLocks noTextEdit="1"/>
            </p:cNvSpPr>
            <p:nvPr/>
          </p:nvSpPr>
          <p:spPr>
            <a:xfrm>
              <a:off x="671" y="845"/>
              <a:ext cx="1312" cy="12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R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5609" name="WordArt 22"/>
            <p:cNvSpPr>
              <a:spLocks noTextEdit="1"/>
            </p:cNvSpPr>
            <p:nvPr/>
          </p:nvSpPr>
          <p:spPr>
            <a:xfrm>
              <a:off x="2067" y="861"/>
              <a:ext cx="2405" cy="12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ICH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5604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5605" name="Rectangle 16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5606" name="WordArt 17"/>
          <p:cNvSpPr>
            <a:spLocks noTextEdit="1"/>
          </p:cNvSpPr>
          <p:nvPr/>
        </p:nvSpPr>
        <p:spPr>
          <a:xfrm>
            <a:off x="1044575" y="1406525"/>
            <a:ext cx="6335713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Won't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5607" name="WordArt 19"/>
          <p:cNvSpPr>
            <a:spLocks noTextEdit="1"/>
          </p:cNvSpPr>
          <p:nvPr/>
        </p:nvSpPr>
        <p:spPr>
          <a:xfrm>
            <a:off x="5076825" y="3422650"/>
            <a:ext cx="3816350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You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6627" name="Rectangle 9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12"/>
          <p:cNvGrpSpPr/>
          <p:nvPr/>
        </p:nvGrpSpPr>
        <p:grpSpPr>
          <a:xfrm>
            <a:off x="1044575" y="1412875"/>
            <a:ext cx="7848600" cy="3744913"/>
            <a:chOff x="567" y="935"/>
            <a:chExt cx="4944" cy="2359"/>
          </a:xfrm>
        </p:grpSpPr>
        <p:sp>
          <p:nvSpPr>
            <p:cNvPr id="26630" name="WordArt 10"/>
            <p:cNvSpPr>
              <a:spLocks noTextEdit="1"/>
            </p:cNvSpPr>
            <p:nvPr/>
          </p:nvSpPr>
          <p:spPr>
            <a:xfrm>
              <a:off x="567" y="935"/>
              <a:ext cx="3991" cy="12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Won't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6631" name="WordArt 11"/>
            <p:cNvSpPr>
              <a:spLocks noTextEdit="1"/>
            </p:cNvSpPr>
            <p:nvPr/>
          </p:nvSpPr>
          <p:spPr>
            <a:xfrm>
              <a:off x="3107" y="2205"/>
              <a:ext cx="2404" cy="10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You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6629" name="WordArt 13"/>
          <p:cNvSpPr>
            <a:spLocks noTextEdit="1"/>
          </p:cNvSpPr>
          <p:nvPr/>
        </p:nvSpPr>
        <p:spPr>
          <a:xfrm rot="5400000">
            <a:off x="1890713" y="3051175"/>
            <a:ext cx="7129462" cy="241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marry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5400000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16667E-6 -1.85185E-6 L -0.35833 -0.0419 " pathEditMode="relative" rAng="0" ptsTypes="AA">
                                      <p:cBhvr>
                                        <p:cTn id="1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00" y="-2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5400000">
                                      <p:cBhvr>
                                        <p:cTn id="16" dur="6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7651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7652" name="Group 4"/>
          <p:cNvGrpSpPr/>
          <p:nvPr/>
        </p:nvGrpSpPr>
        <p:grpSpPr>
          <a:xfrm rot="-5400000">
            <a:off x="-277812" y="2052638"/>
            <a:ext cx="3922712" cy="1871662"/>
            <a:chOff x="567" y="935"/>
            <a:chExt cx="4944" cy="2359"/>
          </a:xfrm>
        </p:grpSpPr>
        <p:sp>
          <p:nvSpPr>
            <p:cNvPr id="27655" name="WordArt 5"/>
            <p:cNvSpPr>
              <a:spLocks noTextEdit="1"/>
            </p:cNvSpPr>
            <p:nvPr/>
          </p:nvSpPr>
          <p:spPr>
            <a:xfrm>
              <a:off x="567" y="935"/>
              <a:ext cx="3991" cy="12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Won't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7656" name="WordArt 6"/>
            <p:cNvSpPr>
              <a:spLocks noTextEdit="1"/>
            </p:cNvSpPr>
            <p:nvPr/>
          </p:nvSpPr>
          <p:spPr>
            <a:xfrm>
              <a:off x="3107" y="2205"/>
              <a:ext cx="2404" cy="10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You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7653" name="WordArt 7"/>
          <p:cNvSpPr>
            <a:spLocks noTextEdit="1"/>
          </p:cNvSpPr>
          <p:nvPr/>
        </p:nvSpPr>
        <p:spPr>
          <a:xfrm>
            <a:off x="1881188" y="3059113"/>
            <a:ext cx="7129462" cy="2411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marry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7654" name="WordArt 8"/>
          <p:cNvSpPr>
            <a:spLocks noTextEdit="1"/>
          </p:cNvSpPr>
          <p:nvPr/>
        </p:nvSpPr>
        <p:spPr>
          <a:xfrm>
            <a:off x="2843213" y="1052513"/>
            <a:ext cx="2449512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ME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8675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10"/>
          <p:cNvGrpSpPr/>
          <p:nvPr/>
        </p:nvGrpSpPr>
        <p:grpSpPr>
          <a:xfrm>
            <a:off x="747713" y="1027113"/>
            <a:ext cx="8262937" cy="4443412"/>
            <a:chOff x="471" y="647"/>
            <a:chExt cx="5205" cy="2799"/>
          </a:xfrm>
        </p:grpSpPr>
        <p:grpSp>
          <p:nvGrpSpPr>
            <p:cNvPr id="28679" name="Group 4"/>
            <p:cNvGrpSpPr/>
            <p:nvPr/>
          </p:nvGrpSpPr>
          <p:grpSpPr>
            <a:xfrm rot="-5400000">
              <a:off x="-175" y="1293"/>
              <a:ext cx="2471" cy="1179"/>
              <a:chOff x="567" y="935"/>
              <a:chExt cx="4944" cy="2359"/>
            </a:xfrm>
          </p:grpSpPr>
          <p:sp>
            <p:nvSpPr>
              <p:cNvPr id="28682" name="WordArt 5"/>
              <p:cNvSpPr>
                <a:spLocks noTextEdit="1"/>
              </p:cNvSpPr>
              <p:nvPr/>
            </p:nvSpPr>
            <p:spPr>
              <a:xfrm>
                <a:off x="567" y="935"/>
                <a:ext cx="3991" cy="12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Won't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28683" name="WordArt 6"/>
              <p:cNvSpPr>
                <a:spLocks noTextEdit="1"/>
              </p:cNvSpPr>
              <p:nvPr/>
            </p:nvSpPr>
            <p:spPr>
              <a:xfrm>
                <a:off x="3107" y="2205"/>
                <a:ext cx="2404" cy="10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You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28680" name="WordArt 7"/>
            <p:cNvSpPr>
              <a:spLocks noTextEdit="1"/>
            </p:cNvSpPr>
            <p:nvPr/>
          </p:nvSpPr>
          <p:spPr>
            <a:xfrm>
              <a:off x="1185" y="1927"/>
              <a:ext cx="4491" cy="15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marry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8681" name="WordArt 9"/>
            <p:cNvSpPr>
              <a:spLocks noTextEdit="1"/>
            </p:cNvSpPr>
            <p:nvPr/>
          </p:nvSpPr>
          <p:spPr>
            <a:xfrm>
              <a:off x="1791" y="663"/>
              <a:ext cx="1543" cy="10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8677" name="WordArt 11"/>
          <p:cNvSpPr>
            <a:spLocks noTextEdit="1"/>
          </p:cNvSpPr>
          <p:nvPr/>
        </p:nvSpPr>
        <p:spPr>
          <a:xfrm>
            <a:off x="1620838" y="3500438"/>
            <a:ext cx="503237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8678" name="WordArt 12"/>
          <p:cNvSpPr>
            <a:spLocks noTextEdit="1"/>
          </p:cNvSpPr>
          <p:nvPr/>
        </p:nvSpPr>
        <p:spPr>
          <a:xfrm>
            <a:off x="2411413" y="3500438"/>
            <a:ext cx="1008062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11111E-6 L -0.40365 -1.11111E-6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9699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6876" name="Rectangle 12"/>
          <p:cNvSpPr/>
          <p:nvPr/>
        </p:nvSpPr>
        <p:spPr>
          <a:xfrm>
            <a:off x="107950" y="836613"/>
            <a:ext cx="2268538" cy="4537075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9701" name="Group 4"/>
          <p:cNvGrpSpPr/>
          <p:nvPr/>
        </p:nvGrpSpPr>
        <p:grpSpPr>
          <a:xfrm rot="5400000">
            <a:off x="-847725" y="2081213"/>
            <a:ext cx="4132263" cy="2220912"/>
            <a:chOff x="471" y="647"/>
            <a:chExt cx="5205" cy="2799"/>
          </a:xfrm>
        </p:grpSpPr>
        <p:grpSp>
          <p:nvGrpSpPr>
            <p:cNvPr id="29706" name="Group 5"/>
            <p:cNvGrpSpPr/>
            <p:nvPr/>
          </p:nvGrpSpPr>
          <p:grpSpPr>
            <a:xfrm rot="-5400000">
              <a:off x="-175" y="1293"/>
              <a:ext cx="2471" cy="1179"/>
              <a:chOff x="567" y="935"/>
              <a:chExt cx="4944" cy="2359"/>
            </a:xfrm>
          </p:grpSpPr>
          <p:sp>
            <p:nvSpPr>
              <p:cNvPr id="29709" name="WordArt 6"/>
              <p:cNvSpPr>
                <a:spLocks noTextEdit="1"/>
              </p:cNvSpPr>
              <p:nvPr/>
            </p:nvSpPr>
            <p:spPr>
              <a:xfrm>
                <a:off x="567" y="935"/>
                <a:ext cx="3991" cy="12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Won't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29710" name="WordArt 7"/>
              <p:cNvSpPr>
                <a:spLocks noTextEdit="1"/>
              </p:cNvSpPr>
              <p:nvPr/>
            </p:nvSpPr>
            <p:spPr>
              <a:xfrm>
                <a:off x="3107" y="2205"/>
                <a:ext cx="2404" cy="10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You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29707" name="WordArt 8"/>
            <p:cNvSpPr>
              <a:spLocks noTextEdit="1"/>
            </p:cNvSpPr>
            <p:nvPr/>
          </p:nvSpPr>
          <p:spPr>
            <a:xfrm>
              <a:off x="1185" y="1927"/>
              <a:ext cx="4491" cy="15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marry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29708" name="WordArt 9"/>
            <p:cNvSpPr>
              <a:spLocks noTextEdit="1"/>
            </p:cNvSpPr>
            <p:nvPr/>
          </p:nvSpPr>
          <p:spPr>
            <a:xfrm>
              <a:off x="1791" y="663"/>
              <a:ext cx="1543" cy="10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29702" name="WordArt 10"/>
          <p:cNvSpPr>
            <a:spLocks noTextEdit="1"/>
          </p:cNvSpPr>
          <p:nvPr/>
        </p:nvSpPr>
        <p:spPr>
          <a:xfrm>
            <a:off x="1620838" y="3500438"/>
            <a:ext cx="503237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9703" name="WordArt 11"/>
          <p:cNvSpPr>
            <a:spLocks noTextEdit="1"/>
          </p:cNvSpPr>
          <p:nvPr/>
        </p:nvSpPr>
        <p:spPr>
          <a:xfrm>
            <a:off x="2411413" y="3500438"/>
            <a:ext cx="1008062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9704" name="WordArt 13"/>
          <p:cNvSpPr>
            <a:spLocks noTextEdit="1"/>
          </p:cNvSpPr>
          <p:nvPr/>
        </p:nvSpPr>
        <p:spPr>
          <a:xfrm>
            <a:off x="2484438" y="3282950"/>
            <a:ext cx="6192837" cy="1370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29705" name="WordArt 14"/>
          <p:cNvSpPr>
            <a:spLocks noTextEdit="1"/>
          </p:cNvSpPr>
          <p:nvPr/>
        </p:nvSpPr>
        <p:spPr>
          <a:xfrm>
            <a:off x="2411413" y="3876675"/>
            <a:ext cx="1008062" cy="1497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2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Rot by="1020000">
                                      <p:cBhvr>
                                        <p:cTn id="12" dur="1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0723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0724" name="Rectangle 4"/>
          <p:cNvSpPr/>
          <p:nvPr/>
        </p:nvSpPr>
        <p:spPr>
          <a:xfrm>
            <a:off x="107950" y="836613"/>
            <a:ext cx="2268538" cy="4537075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30725" name="Group 5"/>
          <p:cNvGrpSpPr/>
          <p:nvPr/>
        </p:nvGrpSpPr>
        <p:grpSpPr>
          <a:xfrm rot="5400000">
            <a:off x="-847725" y="2081213"/>
            <a:ext cx="4132263" cy="2220912"/>
            <a:chOff x="471" y="647"/>
            <a:chExt cx="5205" cy="2799"/>
          </a:xfrm>
        </p:grpSpPr>
        <p:grpSp>
          <p:nvGrpSpPr>
            <p:cNvPr id="30731" name="Group 6"/>
            <p:cNvGrpSpPr/>
            <p:nvPr/>
          </p:nvGrpSpPr>
          <p:grpSpPr>
            <a:xfrm rot="-5400000">
              <a:off x="-175" y="1293"/>
              <a:ext cx="2471" cy="1179"/>
              <a:chOff x="567" y="935"/>
              <a:chExt cx="4944" cy="2359"/>
            </a:xfrm>
          </p:grpSpPr>
          <p:sp>
            <p:nvSpPr>
              <p:cNvPr id="30734" name="WordArt 7"/>
              <p:cNvSpPr>
                <a:spLocks noTextEdit="1"/>
              </p:cNvSpPr>
              <p:nvPr/>
            </p:nvSpPr>
            <p:spPr>
              <a:xfrm>
                <a:off x="567" y="935"/>
                <a:ext cx="3991" cy="12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Won't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30735" name="WordArt 8"/>
              <p:cNvSpPr>
                <a:spLocks noTextEdit="1"/>
              </p:cNvSpPr>
              <p:nvPr/>
            </p:nvSpPr>
            <p:spPr>
              <a:xfrm>
                <a:off x="3107" y="2205"/>
                <a:ext cx="2404" cy="10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You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30732" name="WordArt 9"/>
            <p:cNvSpPr>
              <a:spLocks noTextEdit="1"/>
            </p:cNvSpPr>
            <p:nvPr/>
          </p:nvSpPr>
          <p:spPr>
            <a:xfrm>
              <a:off x="1185" y="1927"/>
              <a:ext cx="4491" cy="15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marry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0733" name="WordArt 10"/>
            <p:cNvSpPr>
              <a:spLocks noTextEdit="1"/>
            </p:cNvSpPr>
            <p:nvPr/>
          </p:nvSpPr>
          <p:spPr>
            <a:xfrm>
              <a:off x="1791" y="663"/>
              <a:ext cx="1543" cy="10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30726" name="WordArt 11"/>
          <p:cNvSpPr>
            <a:spLocks noTextEdit="1"/>
          </p:cNvSpPr>
          <p:nvPr/>
        </p:nvSpPr>
        <p:spPr>
          <a:xfrm>
            <a:off x="1620838" y="3500438"/>
            <a:ext cx="503237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0727" name="WordArt 13"/>
          <p:cNvSpPr>
            <a:spLocks noTextEdit="1"/>
          </p:cNvSpPr>
          <p:nvPr/>
        </p:nvSpPr>
        <p:spPr>
          <a:xfrm rot="1020000">
            <a:off x="2484438" y="3282950"/>
            <a:ext cx="6192837" cy="1370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0728" name="WordArt 14"/>
          <p:cNvSpPr>
            <a:spLocks noTextEdit="1"/>
          </p:cNvSpPr>
          <p:nvPr/>
        </p:nvSpPr>
        <p:spPr>
          <a:xfrm>
            <a:off x="2411413" y="3876675"/>
            <a:ext cx="1008062" cy="1497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0729" name="WordArt 15"/>
          <p:cNvSpPr>
            <a:spLocks noTextEdit="1"/>
          </p:cNvSpPr>
          <p:nvPr/>
        </p:nvSpPr>
        <p:spPr>
          <a:xfrm rot="540000">
            <a:off x="2843213" y="1774825"/>
            <a:ext cx="1931987" cy="1247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BE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0730" name="WordArt 17"/>
          <p:cNvSpPr>
            <a:spLocks noTextEdit="1"/>
          </p:cNvSpPr>
          <p:nvPr/>
        </p:nvSpPr>
        <p:spPr>
          <a:xfrm>
            <a:off x="2411413" y="4251325"/>
            <a:ext cx="1008062" cy="1122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480000">
                                      <p:cBhvr>
                                        <p:cTn id="10" dur="1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10"/>
          <p:cNvGrpSpPr/>
          <p:nvPr/>
        </p:nvGrpSpPr>
        <p:grpSpPr>
          <a:xfrm>
            <a:off x="2843213" y="2708275"/>
            <a:ext cx="2736850" cy="1573213"/>
            <a:chOff x="2245" y="2140"/>
            <a:chExt cx="1724" cy="991"/>
          </a:xfrm>
        </p:grpSpPr>
        <p:sp>
          <p:nvSpPr>
            <p:cNvPr id="4106" name="WordArt 2"/>
            <p:cNvSpPr>
              <a:spLocks noTextEdit="1"/>
            </p:cNvSpPr>
            <p:nvPr/>
          </p:nvSpPr>
          <p:spPr>
            <a:xfrm>
              <a:off x="2245" y="2160"/>
              <a:ext cx="265" cy="9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9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" panose="020B0604020202090204" pitchFamily="34" charset="0"/>
                  <a:ea typeface="Arial" panose="020B0604020202090204" pitchFamily="34" charset="0"/>
                </a:rPr>
                <a:t>I</a:t>
              </a:r>
              <a:endParaRPr lang="zh-CN" altLang="en-US" sz="9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" panose="020B0604020202090204" pitchFamily="34" charset="0"/>
                <a:ea typeface="Arial" panose="020B0604020202090204" pitchFamily="34" charset="0"/>
              </a:endParaRPr>
            </a:p>
          </p:txBody>
        </p:sp>
        <p:sp>
          <p:nvSpPr>
            <p:cNvPr id="4107" name="WordArt 3"/>
            <p:cNvSpPr>
              <a:spLocks noTextEdit="1"/>
            </p:cNvSpPr>
            <p:nvPr/>
          </p:nvSpPr>
          <p:spPr>
            <a:xfrm>
              <a:off x="2608" y="2478"/>
              <a:ext cx="1361" cy="6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am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4108" name="WordArt 4"/>
            <p:cNvSpPr>
              <a:spLocks noTextEdit="1"/>
            </p:cNvSpPr>
            <p:nvPr/>
          </p:nvSpPr>
          <p:spPr>
            <a:xfrm>
              <a:off x="2608" y="2140"/>
              <a:ext cx="1361" cy="3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standing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2843213" y="2409825"/>
            <a:ext cx="420687" cy="1655763"/>
            <a:chOff x="2290" y="981"/>
            <a:chExt cx="265" cy="1043"/>
          </a:xfrm>
        </p:grpSpPr>
        <p:sp>
          <p:nvSpPr>
            <p:cNvPr id="4104" name="WordArt 6"/>
            <p:cNvSpPr>
              <a:spLocks noTextEdit="1"/>
            </p:cNvSpPr>
            <p:nvPr/>
          </p:nvSpPr>
          <p:spPr>
            <a:xfrm>
              <a:off x="2290" y="1253"/>
              <a:ext cx="265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9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" panose="020B0604020202090204" pitchFamily="34" charset="0"/>
                  <a:ea typeface="Arial" panose="020B0604020202090204" pitchFamily="34" charset="0"/>
                </a:rPr>
                <a:t>I</a:t>
              </a:r>
              <a:endParaRPr lang="zh-CN" altLang="en-US" sz="9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" panose="020B0604020202090204" pitchFamily="34" charset="0"/>
                <a:ea typeface="Arial" panose="020B0604020202090204" pitchFamily="34" charset="0"/>
              </a:endParaRPr>
            </a:p>
          </p:txBody>
        </p:sp>
        <p:sp>
          <p:nvSpPr>
            <p:cNvPr id="4105" name="WordArt 7"/>
            <p:cNvSpPr>
              <a:spLocks noTextEdit="1"/>
            </p:cNvSpPr>
            <p:nvPr/>
          </p:nvSpPr>
          <p:spPr>
            <a:xfrm>
              <a:off x="2290" y="981"/>
              <a:ext cx="265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9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" panose="020B0604020202090204" pitchFamily="34" charset="0"/>
                  <a:ea typeface="Arial" panose="020B0604020202090204" pitchFamily="34" charset="0"/>
                </a:rPr>
                <a:t>I</a:t>
              </a:r>
              <a:endParaRPr lang="zh-CN" altLang="en-US" sz="9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" panose="020B0604020202090204" pitchFamily="34" charset="0"/>
                <a:ea typeface="Arial" panose="020B0604020202090204" pitchFamily="34" charset="0"/>
              </a:endParaRPr>
            </a:p>
          </p:txBody>
        </p:sp>
      </p:grpSp>
      <p:sp>
        <p:nvSpPr>
          <p:cNvPr id="4100" name="WordArt 8"/>
          <p:cNvSpPr>
            <a:spLocks noTextEdit="1"/>
          </p:cNvSpPr>
          <p:nvPr/>
        </p:nvSpPr>
        <p:spPr>
          <a:xfrm>
            <a:off x="3346450" y="2913063"/>
            <a:ext cx="1441450" cy="1181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n</a:t>
            </a:r>
            <a:endParaRPr lang="zh-CN" altLang="en-US" sz="6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101" name="WordArt 9"/>
          <p:cNvSpPr>
            <a:spLocks noTextEdit="1"/>
          </p:cNvSpPr>
          <p:nvPr/>
        </p:nvSpPr>
        <p:spPr>
          <a:xfrm>
            <a:off x="4859338" y="3735388"/>
            <a:ext cx="720725" cy="33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14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the</a:t>
            </a:r>
            <a:endParaRPr lang="zh-CN" altLang="en-US" sz="14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102" name="Rectangle 11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103" name="Rectangle 1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-7.72612E-7 L 2.77778E-7 0.21004 " pathEditMode="relative" ptsTypes="AA">
                                      <p:cBhvr>
                                        <p:cTn id="6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9" presetClass="entr" presetSubtype="1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1747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1748" name="Rectangle 4"/>
          <p:cNvSpPr/>
          <p:nvPr/>
        </p:nvSpPr>
        <p:spPr>
          <a:xfrm>
            <a:off x="107950" y="836613"/>
            <a:ext cx="2268538" cy="4537075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31749" name="Group 5"/>
          <p:cNvGrpSpPr/>
          <p:nvPr/>
        </p:nvGrpSpPr>
        <p:grpSpPr>
          <a:xfrm rot="5400000">
            <a:off x="-847725" y="2081213"/>
            <a:ext cx="4132263" cy="2220912"/>
            <a:chOff x="471" y="647"/>
            <a:chExt cx="5205" cy="2799"/>
          </a:xfrm>
        </p:grpSpPr>
        <p:grpSp>
          <p:nvGrpSpPr>
            <p:cNvPr id="31756" name="Group 6"/>
            <p:cNvGrpSpPr/>
            <p:nvPr/>
          </p:nvGrpSpPr>
          <p:grpSpPr>
            <a:xfrm rot="-5400000">
              <a:off x="-175" y="1293"/>
              <a:ext cx="2471" cy="1179"/>
              <a:chOff x="567" y="935"/>
              <a:chExt cx="4944" cy="2359"/>
            </a:xfrm>
          </p:grpSpPr>
          <p:sp>
            <p:nvSpPr>
              <p:cNvPr id="31759" name="WordArt 7"/>
              <p:cNvSpPr>
                <a:spLocks noTextEdit="1"/>
              </p:cNvSpPr>
              <p:nvPr/>
            </p:nvSpPr>
            <p:spPr>
              <a:xfrm>
                <a:off x="567" y="935"/>
                <a:ext cx="3991" cy="12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Won't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31760" name="WordArt 8"/>
              <p:cNvSpPr>
                <a:spLocks noTextEdit="1"/>
              </p:cNvSpPr>
              <p:nvPr/>
            </p:nvSpPr>
            <p:spPr>
              <a:xfrm>
                <a:off x="3107" y="2205"/>
                <a:ext cx="2404" cy="10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You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31757" name="WordArt 9"/>
            <p:cNvSpPr>
              <a:spLocks noTextEdit="1"/>
            </p:cNvSpPr>
            <p:nvPr/>
          </p:nvSpPr>
          <p:spPr>
            <a:xfrm>
              <a:off x="1185" y="1927"/>
              <a:ext cx="4491" cy="15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marry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1758" name="WordArt 10"/>
            <p:cNvSpPr>
              <a:spLocks noTextEdit="1"/>
            </p:cNvSpPr>
            <p:nvPr/>
          </p:nvSpPr>
          <p:spPr>
            <a:xfrm>
              <a:off x="1791" y="663"/>
              <a:ext cx="1543" cy="10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31750" name="WordArt 11"/>
          <p:cNvSpPr>
            <a:spLocks noTextEdit="1"/>
          </p:cNvSpPr>
          <p:nvPr/>
        </p:nvSpPr>
        <p:spPr>
          <a:xfrm>
            <a:off x="1620838" y="3500438"/>
            <a:ext cx="503237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1751" name="WordArt 12"/>
          <p:cNvSpPr>
            <a:spLocks noTextEdit="1"/>
          </p:cNvSpPr>
          <p:nvPr/>
        </p:nvSpPr>
        <p:spPr>
          <a:xfrm rot="540000">
            <a:off x="2484438" y="3282950"/>
            <a:ext cx="6192837" cy="1370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1752" name="WordArt 14"/>
          <p:cNvSpPr>
            <a:spLocks noTextEdit="1"/>
          </p:cNvSpPr>
          <p:nvPr/>
        </p:nvSpPr>
        <p:spPr>
          <a:xfrm rot="540000">
            <a:off x="2843213" y="1774825"/>
            <a:ext cx="1931987" cy="1247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BE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1753" name="WordArt 15"/>
          <p:cNvSpPr>
            <a:spLocks noTextEdit="1"/>
          </p:cNvSpPr>
          <p:nvPr/>
        </p:nvSpPr>
        <p:spPr>
          <a:xfrm>
            <a:off x="2411413" y="4251325"/>
            <a:ext cx="1008062" cy="1122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1754" name="WordArt 16"/>
          <p:cNvSpPr>
            <a:spLocks noTextEdit="1"/>
          </p:cNvSpPr>
          <p:nvPr/>
        </p:nvSpPr>
        <p:spPr>
          <a:xfrm>
            <a:off x="2411413" y="4473575"/>
            <a:ext cx="1008062" cy="900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1755" name="WordArt 17"/>
          <p:cNvSpPr>
            <a:spLocks noTextEdit="1"/>
          </p:cNvSpPr>
          <p:nvPr/>
        </p:nvSpPr>
        <p:spPr>
          <a:xfrm rot="240000">
            <a:off x="2555875" y="2030413"/>
            <a:ext cx="3743325" cy="1247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TALL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7 -0.00949 C 0.00035 -0.01528 0.00348 -0.01945 0.00973 -0.02292 C 0.01736 -0.03241 0.00747 -0.0213 0.01632 -0.02732 C 0.01771 -0.02801 0.01771 -0.02963 0.01875 -0.03079 C 0.02032 -0.03171 0.02205 -0.0331 0.02396 -0.03403 C 0.03021 -0.0375 0.03716 -0.03889 0.04323 -0.0419 C 0.04723 -0.04375 0.05209 -0.04722 0.05608 -0.04931 C 0.06945 -0.04931 0.08282 -0.04931 0.09601 -0.04861 C 0.10052 -0.04815 0.10886 -0.04607 0.10886 -0.04583 C 0.11736 -0.04144 0.12813 -0.03912 0.13733 -0.03519 C 0.1408 -0.03357 0.14358 -0.03102 0.1474 -0.0294 C 0.14983 -0.02847 0.15521 -0.02732 0.15521 -0.02708 C 0.16077 -0.02246 0.1691 -0.01898 0.1717 -0.01181 C 0.17275 -0.00949 0.17448 -0.00533 0.17448 -0.00509 C 0.175 -0.00255 0.17153 0.02778 0.17466 0.02847 C 0.17761 0.02893 0.1783 -0.00255 0.18073 -0.00394 C 0.18229 -0.00463 0.18334 -0.00556 0.18473 -0.00625 C 0.18716 -0.00926 0.19497 -0.01528 0.19879 -0.01736 C 0.20209 -0.01921 0.2092 -0.02176 0.2092 -0.02153 C 0.24427 -0.02107 0.26268 -0.02107 0.29271 -0.01736 C 0.29497 -0.01667 0.29705 -0.01574 0.29914 -0.01528 C 0.30174 -0.01412 0.30434 -0.01366 0.30695 -0.01296 C 0.31129 -0.01134 0.31997 -0.00857 0.31997 -0.00833 C 0.32604 -0.00301 0.33108 -0.00463 0.33785 -0.0007 C 0.34306 0.00254 0.35087 0.00879 0.35712 0.01065 C 0.36407 0.01667 0.37414 0.02222 0.38264 0.02708 C 0.38629 0.03287 0.39098 0.03657 0.39566 0.04167 C 0.40226 0.04884 0.39462 0.02824 0.39948 0.03634 C 0.40104 0.03866 0.39844 0.03796 0.40087 0.03958 C 0.40521 0.0419 0.41146 0.04815 0.41146 0.05092 " pathEditMode="relative" rAng="0" ptsTypes="ffffffffffffffffffffffffffffff">
                                      <p:cBhvr>
                                        <p:cTn id="10" dur="2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00" y="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40000">
                                      <p:cBhvr>
                                        <p:cTn id="12" dur="1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540000">
                                      <p:cBhvr>
                                        <p:cTn id="14" dur="1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300000">
                                      <p:cBhvr>
                                        <p:cTn id="16" dur="1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2771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2772" name="Rectangle 4"/>
          <p:cNvSpPr/>
          <p:nvPr/>
        </p:nvSpPr>
        <p:spPr>
          <a:xfrm>
            <a:off x="107950" y="836613"/>
            <a:ext cx="2268538" cy="4537075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32773" name="Group 5"/>
          <p:cNvGrpSpPr/>
          <p:nvPr/>
        </p:nvGrpSpPr>
        <p:grpSpPr>
          <a:xfrm rot="5400000">
            <a:off x="-847725" y="2081213"/>
            <a:ext cx="4132263" cy="2220912"/>
            <a:chOff x="471" y="647"/>
            <a:chExt cx="5205" cy="2799"/>
          </a:xfrm>
        </p:grpSpPr>
        <p:grpSp>
          <p:nvGrpSpPr>
            <p:cNvPr id="32782" name="Group 6"/>
            <p:cNvGrpSpPr/>
            <p:nvPr/>
          </p:nvGrpSpPr>
          <p:grpSpPr>
            <a:xfrm rot="-5400000">
              <a:off x="-175" y="1293"/>
              <a:ext cx="2471" cy="1179"/>
              <a:chOff x="567" y="935"/>
              <a:chExt cx="4944" cy="2359"/>
            </a:xfrm>
          </p:grpSpPr>
          <p:sp>
            <p:nvSpPr>
              <p:cNvPr id="32785" name="WordArt 7"/>
              <p:cNvSpPr>
                <a:spLocks noTextEdit="1"/>
              </p:cNvSpPr>
              <p:nvPr/>
            </p:nvSpPr>
            <p:spPr>
              <a:xfrm>
                <a:off x="567" y="935"/>
                <a:ext cx="3991" cy="12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Won't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32786" name="WordArt 8"/>
              <p:cNvSpPr>
                <a:spLocks noTextEdit="1"/>
              </p:cNvSpPr>
              <p:nvPr/>
            </p:nvSpPr>
            <p:spPr>
              <a:xfrm>
                <a:off x="3107" y="2205"/>
                <a:ext cx="2404" cy="10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You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32783" name="WordArt 9"/>
            <p:cNvSpPr>
              <a:spLocks noTextEdit="1"/>
            </p:cNvSpPr>
            <p:nvPr/>
          </p:nvSpPr>
          <p:spPr>
            <a:xfrm>
              <a:off x="1185" y="1927"/>
              <a:ext cx="4491" cy="15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marry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2784" name="WordArt 10"/>
            <p:cNvSpPr>
              <a:spLocks noTextEdit="1"/>
            </p:cNvSpPr>
            <p:nvPr/>
          </p:nvSpPr>
          <p:spPr>
            <a:xfrm>
              <a:off x="1791" y="663"/>
              <a:ext cx="1543" cy="10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32774" name="WordArt 11"/>
          <p:cNvSpPr>
            <a:spLocks noTextEdit="1"/>
          </p:cNvSpPr>
          <p:nvPr/>
        </p:nvSpPr>
        <p:spPr>
          <a:xfrm>
            <a:off x="1620838" y="3500438"/>
            <a:ext cx="503237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grpSp>
        <p:nvGrpSpPr>
          <p:cNvPr id="4" name="Group 21"/>
          <p:cNvGrpSpPr/>
          <p:nvPr/>
        </p:nvGrpSpPr>
        <p:grpSpPr>
          <a:xfrm>
            <a:off x="2484438" y="2060575"/>
            <a:ext cx="6192837" cy="2622550"/>
            <a:chOff x="1565" y="1298"/>
            <a:chExt cx="3901" cy="1652"/>
          </a:xfrm>
        </p:grpSpPr>
        <p:sp>
          <p:nvSpPr>
            <p:cNvPr id="32779" name="WordArt 12"/>
            <p:cNvSpPr>
              <a:spLocks noTextEdit="1"/>
            </p:cNvSpPr>
            <p:nvPr/>
          </p:nvSpPr>
          <p:spPr>
            <a:xfrm rot="240000">
              <a:off x="1565" y="2087"/>
              <a:ext cx="3901" cy="8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COULD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2780" name="WordArt 13"/>
            <p:cNvSpPr>
              <a:spLocks noTextEdit="1"/>
            </p:cNvSpPr>
            <p:nvPr/>
          </p:nvSpPr>
          <p:spPr>
            <a:xfrm rot="240000">
              <a:off x="4150" y="1363"/>
              <a:ext cx="1217" cy="78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BE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2781" name="WordArt 16"/>
            <p:cNvSpPr>
              <a:spLocks noTextEdit="1"/>
            </p:cNvSpPr>
            <p:nvPr/>
          </p:nvSpPr>
          <p:spPr>
            <a:xfrm rot="240000">
              <a:off x="1610" y="1298"/>
              <a:ext cx="2358" cy="78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TALL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32776" name="WordArt 17"/>
          <p:cNvSpPr>
            <a:spLocks noTextEdit="1"/>
          </p:cNvSpPr>
          <p:nvPr/>
        </p:nvSpPr>
        <p:spPr>
          <a:xfrm rot="60000">
            <a:off x="2555875" y="1147763"/>
            <a:ext cx="2736850" cy="985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GUY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2777" name="WordArt 19"/>
          <p:cNvSpPr>
            <a:spLocks noTextEdit="1"/>
          </p:cNvSpPr>
          <p:nvPr/>
        </p:nvSpPr>
        <p:spPr>
          <a:xfrm>
            <a:off x="2411413" y="4581525"/>
            <a:ext cx="10080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2778" name="WordArt 22"/>
          <p:cNvSpPr>
            <a:spLocks noTextEdit="1"/>
          </p:cNvSpPr>
          <p:nvPr/>
        </p:nvSpPr>
        <p:spPr>
          <a:xfrm>
            <a:off x="2411413" y="4473575"/>
            <a:ext cx="1008062" cy="900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">
                                      <p:cBhvr>
                                        <p:cTn id="1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3795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3796" name="Rectangle 4"/>
          <p:cNvSpPr/>
          <p:nvPr/>
        </p:nvSpPr>
        <p:spPr>
          <a:xfrm>
            <a:off x="107950" y="836613"/>
            <a:ext cx="2268538" cy="4537075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33797" name="Group 5"/>
          <p:cNvGrpSpPr/>
          <p:nvPr/>
        </p:nvGrpSpPr>
        <p:grpSpPr>
          <a:xfrm rot="5400000">
            <a:off x="-847725" y="2081213"/>
            <a:ext cx="4132263" cy="2220912"/>
            <a:chOff x="471" y="647"/>
            <a:chExt cx="5205" cy="2799"/>
          </a:xfrm>
        </p:grpSpPr>
        <p:grpSp>
          <p:nvGrpSpPr>
            <p:cNvPr id="33805" name="Group 6"/>
            <p:cNvGrpSpPr/>
            <p:nvPr/>
          </p:nvGrpSpPr>
          <p:grpSpPr>
            <a:xfrm rot="-5400000">
              <a:off x="-175" y="1293"/>
              <a:ext cx="2471" cy="1179"/>
              <a:chOff x="567" y="935"/>
              <a:chExt cx="4944" cy="2359"/>
            </a:xfrm>
          </p:grpSpPr>
          <p:sp>
            <p:nvSpPr>
              <p:cNvPr id="33808" name="WordArt 7"/>
              <p:cNvSpPr>
                <a:spLocks noTextEdit="1"/>
              </p:cNvSpPr>
              <p:nvPr/>
            </p:nvSpPr>
            <p:spPr>
              <a:xfrm>
                <a:off x="567" y="935"/>
                <a:ext cx="3991" cy="12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Won't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33809" name="WordArt 8"/>
              <p:cNvSpPr>
                <a:spLocks noTextEdit="1"/>
              </p:cNvSpPr>
              <p:nvPr/>
            </p:nvSpPr>
            <p:spPr>
              <a:xfrm>
                <a:off x="3107" y="2205"/>
                <a:ext cx="2404" cy="10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You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33806" name="WordArt 9"/>
            <p:cNvSpPr>
              <a:spLocks noTextEdit="1"/>
            </p:cNvSpPr>
            <p:nvPr/>
          </p:nvSpPr>
          <p:spPr>
            <a:xfrm>
              <a:off x="1185" y="1927"/>
              <a:ext cx="4491" cy="15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marry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3807" name="WordArt 10"/>
            <p:cNvSpPr>
              <a:spLocks noTextEdit="1"/>
            </p:cNvSpPr>
            <p:nvPr/>
          </p:nvSpPr>
          <p:spPr>
            <a:xfrm>
              <a:off x="1791" y="663"/>
              <a:ext cx="1543" cy="10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33798" name="WordArt 11"/>
          <p:cNvSpPr>
            <a:spLocks noTextEdit="1"/>
          </p:cNvSpPr>
          <p:nvPr/>
        </p:nvSpPr>
        <p:spPr>
          <a:xfrm>
            <a:off x="1620838" y="3500438"/>
            <a:ext cx="503237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3799" name="WordArt 12"/>
          <p:cNvSpPr>
            <a:spLocks noTextEdit="1"/>
          </p:cNvSpPr>
          <p:nvPr/>
        </p:nvSpPr>
        <p:spPr>
          <a:xfrm rot="60000">
            <a:off x="2484438" y="3282950"/>
            <a:ext cx="6192837" cy="1370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3800" name="WordArt 13"/>
          <p:cNvSpPr>
            <a:spLocks noTextEdit="1"/>
          </p:cNvSpPr>
          <p:nvPr/>
        </p:nvSpPr>
        <p:spPr>
          <a:xfrm rot="60000">
            <a:off x="6588125" y="2133600"/>
            <a:ext cx="1931988" cy="1247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BE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3801" name="WordArt 15"/>
          <p:cNvSpPr>
            <a:spLocks noTextEdit="1"/>
          </p:cNvSpPr>
          <p:nvPr/>
        </p:nvSpPr>
        <p:spPr>
          <a:xfrm rot="60000">
            <a:off x="2555875" y="2109788"/>
            <a:ext cx="3743325" cy="1247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TALL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3802" name="WordArt 17"/>
          <p:cNvSpPr>
            <a:spLocks noTextEdit="1"/>
          </p:cNvSpPr>
          <p:nvPr/>
        </p:nvSpPr>
        <p:spPr>
          <a:xfrm>
            <a:off x="2411413" y="4652963"/>
            <a:ext cx="100806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3803" name="WordArt 19"/>
          <p:cNvSpPr>
            <a:spLocks noTextEdit="1"/>
          </p:cNvSpPr>
          <p:nvPr/>
        </p:nvSpPr>
        <p:spPr>
          <a:xfrm>
            <a:off x="2555875" y="1147763"/>
            <a:ext cx="2736850" cy="985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GUY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3804" name="WordArt 20"/>
          <p:cNvSpPr>
            <a:spLocks noTextEdit="1"/>
          </p:cNvSpPr>
          <p:nvPr/>
        </p:nvSpPr>
        <p:spPr>
          <a:xfrm>
            <a:off x="2554288" y="1154113"/>
            <a:ext cx="3529012" cy="985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VERY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0104 -0.00856 0.00208 -0.01181 0.00694 -0.01667 C 0.01163 -0.02685 0.01996 -0.03264 0.02673 -0.03889 C 0.02777 -0.03958 0.03368 -0.04722 0.03541 -0.04815 C 0.03906 -0.05046 0.0434 -0.05046 0.04652 -0.0537 C 0.0533 -0.06042 0.06093 -0.06528 0.06892 -0.06852 C 0.08576 -0.06782 0.1026 -0.06829 0.11944 -0.06667 C 0.13889 -0.06481 0.15399 -0.04583 0.17135 -0.03704 C 0.17586 -0.03194 0.18489 -0.02176 0.18993 -0.01852 C 0.19218 -0.0169 0.19722 -0.01481 0.19722 -0.01458 C 0.19913 -0.0162 0.20416 -0.01968 0.2059 -0.02222 C 0.21267 -0.03241 0.20607 -0.02801 0.21336 -0.03148 C 0.21927 -0.04329 0.22656 -0.04838 0.23559 -0.0537 C 0.24791 -0.05301 0.26041 -0.05278 0.27257 -0.05185 C 0.28402 -0.05093 0.29514 -0.04421 0.3059 -0.03889 C 0.31753 -0.0331 0.33038 -0.03056 0.34166 -0.02407 C 0.34739 -0.02083 0.35243 -0.01643 0.35781 -0.01296 C 0.36007 -0.01134 0.36302 -0.01134 0.3651 -0.00926 C 0.36805 -0.00648 0.37448 -3.7037E-7 0.37795 -3.7037E-7 " pathEditMode="relative" rAng="0" ptsTypes="ffffffffffffffffffA">
                                      <p:cBhvr>
                                        <p:cTn id="6" dur="1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3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">
                                      <p:cBhvr>
                                        <p:cTn id="12" dur="1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">
                                      <p:cBhvr>
                                        <p:cTn id="14" dur="1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">
                                      <p:cBhvr>
                                        <p:cTn id="16" dur="1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4819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4820" name="Rectangle 4"/>
          <p:cNvSpPr/>
          <p:nvPr/>
        </p:nvSpPr>
        <p:spPr>
          <a:xfrm>
            <a:off x="107950" y="836613"/>
            <a:ext cx="2268538" cy="4537075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34821" name="Group 5"/>
          <p:cNvGrpSpPr/>
          <p:nvPr/>
        </p:nvGrpSpPr>
        <p:grpSpPr>
          <a:xfrm rot="5400000">
            <a:off x="-847725" y="2081213"/>
            <a:ext cx="4132263" cy="2220912"/>
            <a:chOff x="471" y="647"/>
            <a:chExt cx="5205" cy="2799"/>
          </a:xfrm>
        </p:grpSpPr>
        <p:grpSp>
          <p:nvGrpSpPr>
            <p:cNvPr id="34832" name="Group 6"/>
            <p:cNvGrpSpPr/>
            <p:nvPr/>
          </p:nvGrpSpPr>
          <p:grpSpPr>
            <a:xfrm rot="-5400000">
              <a:off x="-175" y="1293"/>
              <a:ext cx="2471" cy="1179"/>
              <a:chOff x="567" y="935"/>
              <a:chExt cx="4944" cy="2359"/>
            </a:xfrm>
          </p:grpSpPr>
          <p:sp>
            <p:nvSpPr>
              <p:cNvPr id="34835" name="WordArt 7"/>
              <p:cNvSpPr>
                <a:spLocks noTextEdit="1"/>
              </p:cNvSpPr>
              <p:nvPr/>
            </p:nvSpPr>
            <p:spPr>
              <a:xfrm>
                <a:off x="567" y="935"/>
                <a:ext cx="3991" cy="12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Won't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34836" name="WordArt 8"/>
              <p:cNvSpPr>
                <a:spLocks noTextEdit="1"/>
              </p:cNvSpPr>
              <p:nvPr/>
            </p:nvSpPr>
            <p:spPr>
              <a:xfrm>
                <a:off x="3107" y="2205"/>
                <a:ext cx="2404" cy="10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You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34833" name="WordArt 9"/>
            <p:cNvSpPr>
              <a:spLocks noTextEdit="1"/>
            </p:cNvSpPr>
            <p:nvPr/>
          </p:nvSpPr>
          <p:spPr>
            <a:xfrm>
              <a:off x="1185" y="1927"/>
              <a:ext cx="4491" cy="15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marry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4834" name="WordArt 10"/>
            <p:cNvSpPr>
              <a:spLocks noTextEdit="1"/>
            </p:cNvSpPr>
            <p:nvPr/>
          </p:nvSpPr>
          <p:spPr>
            <a:xfrm>
              <a:off x="1791" y="663"/>
              <a:ext cx="1543" cy="10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34822" name="WordArt 11"/>
          <p:cNvSpPr>
            <a:spLocks noTextEdit="1"/>
          </p:cNvSpPr>
          <p:nvPr/>
        </p:nvSpPr>
        <p:spPr>
          <a:xfrm>
            <a:off x="1620838" y="3500438"/>
            <a:ext cx="503237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4823" name="WordArt 15"/>
          <p:cNvSpPr>
            <a:spLocks noTextEdit="1"/>
          </p:cNvSpPr>
          <p:nvPr/>
        </p:nvSpPr>
        <p:spPr>
          <a:xfrm>
            <a:off x="2411413" y="4652963"/>
            <a:ext cx="100806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  <p:grpSp>
        <p:nvGrpSpPr>
          <p:cNvPr id="4" name="Group 20"/>
          <p:cNvGrpSpPr/>
          <p:nvPr/>
        </p:nvGrpSpPr>
        <p:grpSpPr>
          <a:xfrm>
            <a:off x="2484438" y="1125538"/>
            <a:ext cx="6264275" cy="3527425"/>
            <a:chOff x="1565" y="709"/>
            <a:chExt cx="3946" cy="2222"/>
          </a:xfrm>
        </p:grpSpPr>
        <p:sp>
          <p:nvSpPr>
            <p:cNvPr id="34826" name="WordArt 12"/>
            <p:cNvSpPr>
              <a:spLocks noTextEdit="1"/>
            </p:cNvSpPr>
            <p:nvPr/>
          </p:nvSpPr>
          <p:spPr>
            <a:xfrm>
              <a:off x="1565" y="2068"/>
              <a:ext cx="3901" cy="8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COULD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grpSp>
          <p:nvGrpSpPr>
            <p:cNvPr id="34827" name="Group 19"/>
            <p:cNvGrpSpPr/>
            <p:nvPr/>
          </p:nvGrpSpPr>
          <p:grpSpPr>
            <a:xfrm>
              <a:off x="1610" y="709"/>
              <a:ext cx="3901" cy="1421"/>
              <a:chOff x="1610" y="709"/>
              <a:chExt cx="3901" cy="1421"/>
            </a:xfrm>
          </p:grpSpPr>
          <p:sp>
            <p:nvSpPr>
              <p:cNvPr id="34828" name="WordArt 13"/>
              <p:cNvSpPr>
                <a:spLocks noTextEdit="1"/>
              </p:cNvSpPr>
              <p:nvPr/>
            </p:nvSpPr>
            <p:spPr>
              <a:xfrm>
                <a:off x="4150" y="1344"/>
                <a:ext cx="1217" cy="78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BE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34829" name="WordArt 14"/>
              <p:cNvSpPr>
                <a:spLocks noTextEdit="1"/>
              </p:cNvSpPr>
              <p:nvPr/>
            </p:nvSpPr>
            <p:spPr>
              <a:xfrm>
                <a:off x="1610" y="1329"/>
                <a:ext cx="2358" cy="78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TALL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34830" name="WordArt 16"/>
              <p:cNvSpPr>
                <a:spLocks noTextEdit="1"/>
              </p:cNvSpPr>
              <p:nvPr/>
            </p:nvSpPr>
            <p:spPr>
              <a:xfrm>
                <a:off x="3787" y="709"/>
                <a:ext cx="1724" cy="62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GUY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34831" name="WordArt 17"/>
              <p:cNvSpPr>
                <a:spLocks noTextEdit="1"/>
              </p:cNvSpPr>
              <p:nvPr/>
            </p:nvSpPr>
            <p:spPr>
              <a:xfrm>
                <a:off x="1610" y="717"/>
                <a:ext cx="2223" cy="62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VERY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</p:grpSp>
      <p:sp>
        <p:nvSpPr>
          <p:cNvPr id="34825" name="WordArt 18"/>
          <p:cNvSpPr>
            <a:spLocks noTextEdit="1"/>
          </p:cNvSpPr>
          <p:nvPr/>
        </p:nvSpPr>
        <p:spPr>
          <a:xfrm>
            <a:off x="2555875" y="908050"/>
            <a:ext cx="6192838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rPr>
              <a:t>HANDSOME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6 L 3.88889E-6 0.11018 " pathEditMode="relative" rAng="0" ptsTypes="AA"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4"/>
          <p:cNvGrpSpPr/>
          <p:nvPr/>
        </p:nvGrpSpPr>
        <p:grpSpPr>
          <a:xfrm>
            <a:off x="107950" y="836613"/>
            <a:ext cx="8640763" cy="4570412"/>
            <a:chOff x="68" y="527"/>
            <a:chExt cx="5443" cy="2879"/>
          </a:xfrm>
        </p:grpSpPr>
        <p:sp>
          <p:nvSpPr>
            <p:cNvPr id="35853" name="Rectangle 4"/>
            <p:cNvSpPr/>
            <p:nvPr/>
          </p:nvSpPr>
          <p:spPr>
            <a:xfrm>
              <a:off x="68" y="527"/>
              <a:ext cx="1429" cy="2858"/>
            </a:xfrm>
            <a:prstGeom prst="rect">
              <a:avLst/>
            </a:prstGeom>
            <a:solidFill>
              <a:srgbClr val="005ADE"/>
            </a:solidFill>
            <a:ln w="9525" cap="flat" cmpd="sng">
              <a:solidFill>
                <a:srgbClr val="005ADE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  <a:cs typeface="+mn-cs"/>
                </a:defRPr>
              </a:lvl1pPr>
              <a:lvl2pPr marL="742950" indent="-28575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grpSp>
          <p:nvGrpSpPr>
            <p:cNvPr id="35854" name="Group 5"/>
            <p:cNvGrpSpPr/>
            <p:nvPr/>
          </p:nvGrpSpPr>
          <p:grpSpPr>
            <a:xfrm rot="5400000">
              <a:off x="-534" y="1311"/>
              <a:ext cx="2603" cy="1399"/>
              <a:chOff x="471" y="647"/>
              <a:chExt cx="5205" cy="2799"/>
            </a:xfrm>
          </p:grpSpPr>
          <p:grpSp>
            <p:nvGrpSpPr>
              <p:cNvPr id="35865" name="Group 6"/>
              <p:cNvGrpSpPr/>
              <p:nvPr/>
            </p:nvGrpSpPr>
            <p:grpSpPr>
              <a:xfrm rot="-5400000">
                <a:off x="-175" y="1293"/>
                <a:ext cx="2471" cy="1179"/>
                <a:chOff x="567" y="935"/>
                <a:chExt cx="4944" cy="2359"/>
              </a:xfrm>
            </p:grpSpPr>
            <p:sp>
              <p:nvSpPr>
                <p:cNvPr id="35868" name="WordArt 7"/>
                <p:cNvSpPr>
                  <a:spLocks noTextEdit="1"/>
                </p:cNvSpPr>
                <p:nvPr/>
              </p:nvSpPr>
              <p:spPr>
                <a:xfrm>
                  <a:off x="567" y="935"/>
                  <a:ext cx="3991" cy="122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tx1"/>
                      </a:solidFill>
                      <a:latin typeface="Arial Black" charset="0"/>
                      <a:ea typeface="Arial Black" charset="0"/>
                    </a:rPr>
                    <a:t>Won't</a:t>
                  </a:r>
                  <a:endPara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35869" name="WordArt 8"/>
                <p:cNvSpPr>
                  <a:spLocks noTextEdit="1"/>
                </p:cNvSpPr>
                <p:nvPr/>
              </p:nvSpPr>
              <p:spPr>
                <a:xfrm>
                  <a:off x="3107" y="2205"/>
                  <a:ext cx="2404" cy="1089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tx1"/>
                      </a:solidFill>
                      <a:latin typeface="Arial Black" charset="0"/>
                      <a:ea typeface="Arial Black" charset="0"/>
                    </a:rPr>
                    <a:t>You</a:t>
                  </a:r>
                  <a:endPara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</p:grpSp>
          <p:sp>
            <p:nvSpPr>
              <p:cNvPr id="35866" name="WordArt 9"/>
              <p:cNvSpPr>
                <a:spLocks noTextEdit="1"/>
              </p:cNvSpPr>
              <p:nvPr/>
            </p:nvSpPr>
            <p:spPr>
              <a:xfrm>
                <a:off x="1185" y="1927"/>
                <a:ext cx="4491" cy="151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marry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35867" name="WordArt 10"/>
              <p:cNvSpPr>
                <a:spLocks noTextEdit="1"/>
              </p:cNvSpPr>
              <p:nvPr/>
            </p:nvSpPr>
            <p:spPr>
              <a:xfrm>
                <a:off x="1791" y="663"/>
                <a:ext cx="1543" cy="10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ME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35855" name="WordArt 11"/>
            <p:cNvSpPr>
              <a:spLocks noTextEdit="1"/>
            </p:cNvSpPr>
            <p:nvPr/>
          </p:nvSpPr>
          <p:spPr>
            <a:xfrm>
              <a:off x="1021" y="2205"/>
              <a:ext cx="317" cy="11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rPr>
                <a:t>I</a:t>
              </a:r>
              <a:endPara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Black" charset="0"/>
                <a:ea typeface="Arial Black" charset="0"/>
              </a:endParaRPr>
            </a:p>
          </p:txBody>
        </p:sp>
        <p:grpSp>
          <p:nvGrpSpPr>
            <p:cNvPr id="35856" name="Group 22"/>
            <p:cNvGrpSpPr/>
            <p:nvPr/>
          </p:nvGrpSpPr>
          <p:grpSpPr>
            <a:xfrm>
              <a:off x="1565" y="572"/>
              <a:ext cx="3946" cy="2834"/>
              <a:chOff x="1565" y="572"/>
              <a:chExt cx="3946" cy="2834"/>
            </a:xfrm>
          </p:grpSpPr>
          <p:grpSp>
            <p:nvGrpSpPr>
              <p:cNvPr id="35857" name="Group 13"/>
              <p:cNvGrpSpPr/>
              <p:nvPr/>
            </p:nvGrpSpPr>
            <p:grpSpPr>
              <a:xfrm>
                <a:off x="1565" y="1184"/>
                <a:ext cx="3946" cy="2222"/>
                <a:chOff x="1565" y="709"/>
                <a:chExt cx="3946" cy="2222"/>
              </a:xfrm>
            </p:grpSpPr>
            <p:sp>
              <p:nvSpPr>
                <p:cNvPr id="35859" name="WordArt 14"/>
                <p:cNvSpPr>
                  <a:spLocks noTextEdit="1"/>
                </p:cNvSpPr>
                <p:nvPr/>
              </p:nvSpPr>
              <p:spPr>
                <a:xfrm>
                  <a:off x="1565" y="2068"/>
                  <a:ext cx="3901" cy="86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tx1"/>
                      </a:solidFill>
                      <a:latin typeface="Arial Black" charset="0"/>
                      <a:ea typeface="Arial Black" charset="0"/>
                    </a:rPr>
                    <a:t>COULD</a:t>
                  </a:r>
                  <a:endPara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grpSp>
              <p:nvGrpSpPr>
                <p:cNvPr id="35860" name="Group 15"/>
                <p:cNvGrpSpPr/>
                <p:nvPr/>
              </p:nvGrpSpPr>
              <p:grpSpPr>
                <a:xfrm>
                  <a:off x="1610" y="709"/>
                  <a:ext cx="3901" cy="1421"/>
                  <a:chOff x="1610" y="709"/>
                  <a:chExt cx="3901" cy="1421"/>
                </a:xfrm>
              </p:grpSpPr>
              <p:sp>
                <p:nvSpPr>
                  <p:cNvPr id="35861" name="WordArt 16"/>
                  <p:cNvSpPr>
                    <a:spLocks noTextEdit="1"/>
                  </p:cNvSpPr>
                  <p:nvPr/>
                </p:nvSpPr>
                <p:spPr>
                  <a:xfrm>
                    <a:off x="4150" y="1344"/>
                    <a:ext cx="1217" cy="786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3600" b="1">
                        <a:ln w="9525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chemeClr val="tx1"/>
                        </a:solidFill>
                        <a:latin typeface="Arial Black" charset="0"/>
                        <a:ea typeface="Arial Black" charset="0"/>
                      </a:rPr>
                      <a:t>BE</a:t>
                    </a:r>
                    <a:endParaRPr lang="zh-CN" altLang="en-US" sz="3600" b="1"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tx1"/>
                      </a:solidFill>
                      <a:latin typeface="Arial Black" charset="0"/>
                      <a:ea typeface="Arial Black" charset="0"/>
                    </a:endParaRPr>
                  </a:p>
                </p:txBody>
              </p:sp>
              <p:sp>
                <p:nvSpPr>
                  <p:cNvPr id="35862" name="WordArt 17"/>
                  <p:cNvSpPr>
                    <a:spLocks noTextEdit="1"/>
                  </p:cNvSpPr>
                  <p:nvPr/>
                </p:nvSpPr>
                <p:spPr>
                  <a:xfrm>
                    <a:off x="1610" y="1329"/>
                    <a:ext cx="2358" cy="786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3600" b="1">
                        <a:ln w="9525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chemeClr val="tx1"/>
                        </a:solidFill>
                        <a:latin typeface="Arial Black" charset="0"/>
                        <a:ea typeface="Arial Black" charset="0"/>
                      </a:rPr>
                      <a:t>TALL</a:t>
                    </a:r>
                    <a:endParaRPr lang="zh-CN" altLang="en-US" sz="3600" b="1"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tx1"/>
                      </a:solidFill>
                      <a:latin typeface="Arial Black" charset="0"/>
                      <a:ea typeface="Arial Black" charset="0"/>
                    </a:endParaRPr>
                  </a:p>
                </p:txBody>
              </p:sp>
              <p:sp>
                <p:nvSpPr>
                  <p:cNvPr id="35863" name="WordArt 18"/>
                  <p:cNvSpPr>
                    <a:spLocks noTextEdit="1"/>
                  </p:cNvSpPr>
                  <p:nvPr/>
                </p:nvSpPr>
                <p:spPr>
                  <a:xfrm>
                    <a:off x="3787" y="709"/>
                    <a:ext cx="1724" cy="621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3600" b="1">
                        <a:ln w="9525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chemeClr val="tx1"/>
                        </a:solidFill>
                        <a:latin typeface="Arial Black" charset="0"/>
                        <a:ea typeface="Arial Black" charset="0"/>
                      </a:rPr>
                      <a:t>GUY</a:t>
                    </a:r>
                    <a:endParaRPr lang="zh-CN" altLang="en-US" sz="3600" b="1"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tx1"/>
                      </a:solidFill>
                      <a:latin typeface="Arial Black" charset="0"/>
                      <a:ea typeface="Arial Black" charset="0"/>
                    </a:endParaRPr>
                  </a:p>
                </p:txBody>
              </p:sp>
              <p:sp>
                <p:nvSpPr>
                  <p:cNvPr id="35864" name="WordArt 19"/>
                  <p:cNvSpPr>
                    <a:spLocks noTextEdit="1"/>
                  </p:cNvSpPr>
                  <p:nvPr/>
                </p:nvSpPr>
                <p:spPr>
                  <a:xfrm>
                    <a:off x="1610" y="717"/>
                    <a:ext cx="2223" cy="621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3600" b="1">
                        <a:ln w="9525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chemeClr val="tx1"/>
                        </a:solidFill>
                        <a:latin typeface="Arial Black" charset="0"/>
                        <a:ea typeface="Arial Black" charset="0"/>
                      </a:rPr>
                      <a:t>VERY</a:t>
                    </a:r>
                    <a:endParaRPr lang="zh-CN" altLang="en-US" sz="3600" b="1"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chemeClr val="tx1"/>
                      </a:solidFill>
                      <a:latin typeface="Arial Black" charset="0"/>
                      <a:ea typeface="Arial Black" charset="0"/>
                    </a:endParaRPr>
                  </a:p>
                </p:txBody>
              </p:sp>
            </p:grpSp>
          </p:grpSp>
          <p:sp>
            <p:nvSpPr>
              <p:cNvPr id="35858" name="WordArt 20"/>
              <p:cNvSpPr>
                <a:spLocks noTextEdit="1"/>
              </p:cNvSpPr>
              <p:nvPr/>
            </p:nvSpPr>
            <p:spPr>
              <a:xfrm>
                <a:off x="1610" y="572"/>
                <a:ext cx="3901" cy="63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1"/>
                    </a:solidFill>
                    <a:latin typeface="Arial Black" charset="0"/>
                    <a:ea typeface="Arial Black" charset="0"/>
                  </a:rPr>
                  <a:t>HANDSOME</a:t>
                </a:r>
                <a:endParaRPr lang="zh-CN" altLang="en-US" sz="3600" b="1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</p:grpSp>
      <p:grpSp>
        <p:nvGrpSpPr>
          <p:cNvPr id="8" name="Group 25"/>
          <p:cNvGrpSpPr/>
          <p:nvPr/>
        </p:nvGrpSpPr>
        <p:grpSpPr>
          <a:xfrm>
            <a:off x="179388" y="3068638"/>
            <a:ext cx="8323262" cy="2808287"/>
            <a:chOff x="113" y="1933"/>
            <a:chExt cx="5243" cy="1769"/>
          </a:xfrm>
        </p:grpSpPr>
        <p:sp>
          <p:nvSpPr>
            <p:cNvPr id="35846" name="WordArt 26"/>
            <p:cNvSpPr>
              <a:spLocks noTextEdit="1"/>
            </p:cNvSpPr>
            <p:nvPr/>
          </p:nvSpPr>
          <p:spPr>
            <a:xfrm>
              <a:off x="1836" y="2568"/>
              <a:ext cx="1089" cy="113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o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5847" name="WordArt 27"/>
            <p:cNvSpPr>
              <a:spLocks noTextEdit="1"/>
            </p:cNvSpPr>
            <p:nvPr/>
          </p:nvSpPr>
          <p:spPr>
            <a:xfrm>
              <a:off x="3040" y="2523"/>
              <a:ext cx="1019" cy="113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n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5848" name="WordArt 28"/>
            <p:cNvSpPr>
              <a:spLocks noTextEdit="1"/>
            </p:cNvSpPr>
            <p:nvPr/>
          </p:nvSpPr>
          <p:spPr>
            <a:xfrm>
              <a:off x="4641" y="2115"/>
              <a:ext cx="715" cy="157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t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grpSp>
          <p:nvGrpSpPr>
            <p:cNvPr id="35849" name="Group 29"/>
            <p:cNvGrpSpPr/>
            <p:nvPr/>
          </p:nvGrpSpPr>
          <p:grpSpPr>
            <a:xfrm>
              <a:off x="4195" y="1933"/>
              <a:ext cx="363" cy="681"/>
              <a:chOff x="4195" y="1979"/>
              <a:chExt cx="363" cy="635"/>
            </a:xfrm>
          </p:grpSpPr>
          <p:sp>
            <p:nvSpPr>
              <p:cNvPr id="35851" name="AutoShape 30"/>
              <p:cNvSpPr/>
              <p:nvPr/>
            </p:nvSpPr>
            <p:spPr>
              <a:xfrm>
                <a:off x="4195" y="2251"/>
                <a:ext cx="363" cy="363"/>
              </a:xfrm>
              <a:custGeom>
                <a:avLst/>
                <a:gdLst>
                  <a:gd name="txL" fmla="*/ 3094 w 21600"/>
                  <a:gd name="txT" fmla="*/ 3094 h 21600"/>
                  <a:gd name="txR" fmla="*/ 18506 w 21600"/>
                  <a:gd name="txB" fmla="*/ 18506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2559" y="21600"/>
                    </a:lnTo>
                    <a:lnTo>
                      <a:pt x="19041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5ADE">
                  <a:alpha val="100000"/>
                </a:srgbClr>
              </a:solidFill>
              <a:ln w="9525" cap="flat" cmpd="sng">
                <a:solidFill>
                  <a:srgbClr val="005ADE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2" name="Rectangle 31"/>
              <p:cNvSpPr/>
              <p:nvPr/>
            </p:nvSpPr>
            <p:spPr>
              <a:xfrm>
                <a:off x="4195" y="1979"/>
                <a:ext cx="363" cy="272"/>
              </a:xfrm>
              <a:prstGeom prst="rect">
                <a:avLst/>
              </a:prstGeom>
              <a:solidFill>
                <a:srgbClr val="005ADE"/>
              </a:solidFill>
              <a:ln w="9525" cap="flat" cmpd="sng">
                <a:solidFill>
                  <a:srgbClr val="005ADE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  <a:cs typeface="+mn-cs"/>
                  </a:defRPr>
                </a:lvl1pPr>
                <a:lvl2pPr marL="742950" indent="-28575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algn="l" rtl="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</p:grpSp>
        <p:sp>
          <p:nvSpPr>
            <p:cNvPr id="35850" name="WordArt 32"/>
            <p:cNvSpPr>
              <a:spLocks noTextEdit="1"/>
            </p:cNvSpPr>
            <p:nvPr/>
          </p:nvSpPr>
          <p:spPr>
            <a:xfrm>
              <a:off x="113" y="2115"/>
              <a:ext cx="1724" cy="153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W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35844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5845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WordArt 29"/>
          <p:cNvSpPr>
            <a:spLocks noTextEdit="1"/>
          </p:cNvSpPr>
          <p:nvPr/>
        </p:nvSpPr>
        <p:spPr>
          <a:xfrm>
            <a:off x="2914650" y="4076700"/>
            <a:ext cx="1728788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o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6867" name="WordArt 31"/>
          <p:cNvSpPr>
            <a:spLocks noTextEdit="1"/>
          </p:cNvSpPr>
          <p:nvPr/>
        </p:nvSpPr>
        <p:spPr>
          <a:xfrm>
            <a:off x="4826000" y="4076700"/>
            <a:ext cx="176212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n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6868" name="WordArt 33"/>
          <p:cNvSpPr>
            <a:spLocks noTextEdit="1"/>
          </p:cNvSpPr>
          <p:nvPr/>
        </p:nvSpPr>
        <p:spPr>
          <a:xfrm>
            <a:off x="7367588" y="3357563"/>
            <a:ext cx="1135062" cy="2498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t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6659563" y="3068638"/>
            <a:ext cx="576262" cy="1081087"/>
            <a:chOff x="4195" y="1979"/>
            <a:chExt cx="363" cy="635"/>
          </a:xfrm>
        </p:grpSpPr>
        <p:sp>
          <p:nvSpPr>
            <p:cNvPr id="36874" name="AutoShape 32"/>
            <p:cNvSpPr/>
            <p:nvPr/>
          </p:nvSpPr>
          <p:spPr>
            <a:xfrm>
              <a:off x="4195" y="2251"/>
              <a:ext cx="363" cy="363"/>
            </a:xfrm>
            <a:custGeom>
              <a:avLst/>
              <a:gdLst>
                <a:gd name="txL" fmla="*/ 3094 w 21600"/>
                <a:gd name="txT" fmla="*/ 3094 h 21600"/>
                <a:gd name="txR" fmla="*/ 18506 w 21600"/>
                <a:gd name="txB" fmla="*/ 18506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2559" y="21600"/>
                  </a:lnTo>
                  <a:lnTo>
                    <a:pt x="1904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DE">
                <a:alpha val="100000"/>
              </a:srgbClr>
            </a:solidFill>
            <a:ln w="9525" cap="flat" cmpd="sng">
              <a:solidFill>
                <a:srgbClr val="005ADE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6875" name="Rectangle 34"/>
            <p:cNvSpPr/>
            <p:nvPr/>
          </p:nvSpPr>
          <p:spPr>
            <a:xfrm>
              <a:off x="4195" y="1979"/>
              <a:ext cx="363" cy="272"/>
            </a:xfrm>
            <a:prstGeom prst="rect">
              <a:avLst/>
            </a:prstGeom>
            <a:solidFill>
              <a:srgbClr val="005ADE"/>
            </a:solidFill>
            <a:ln w="9525" cap="flat" cmpd="sng">
              <a:solidFill>
                <a:srgbClr val="005ADE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  <a:cs typeface="+mn-cs"/>
                </a:defRPr>
              </a:lvl1pPr>
              <a:lvl2pPr marL="742950" indent="-28575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</p:grpSp>
      <p:sp>
        <p:nvSpPr>
          <p:cNvPr id="36870" name="WordArt 36"/>
          <p:cNvSpPr>
            <a:spLocks noTextEdit="1"/>
          </p:cNvSpPr>
          <p:nvPr/>
        </p:nvSpPr>
        <p:spPr>
          <a:xfrm>
            <a:off x="179388" y="3357563"/>
            <a:ext cx="2736850" cy="2435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W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6871" name="WordArt 46"/>
          <p:cNvSpPr>
            <a:spLocks noTextEdit="1"/>
          </p:cNvSpPr>
          <p:nvPr/>
        </p:nvSpPr>
        <p:spPr>
          <a:xfrm>
            <a:off x="466725" y="3357563"/>
            <a:ext cx="2736850" cy="2435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Y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6872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6873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2.59259E-6 L 0.04721 0.03634 " pathEditMode="relative" ptsTypes="AA">
                                      <p:cBhvr>
                                        <p:cTn id="16" dur="2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" dur="3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C -0.00295 -0.01158 -0.00747 -0.02037 -0.01111 -0.03149 C -0.01945 -0.05672 -0.03021 -0.08079 -0.04167 -0.10371 C -0.04775 -0.09167 -0.03872 -0.05996 -0.0375 -0.04445 C -0.0342 -0.00116 -0.02952 0.04051 -0.02361 0.08333 C -0.02049 0.10555 -0.01875 0.13148 -0.01111 0.15185 C -0.01007 0.16574 -0.0099 0.17338 -0.00556 0.18518 C -0.00313 0.20092 -0.00382 0.22013 0.00277 0.23333 C 0.00468 0.24838 0.00503 0.26527 0.00833 0.27963 C 0.00885 0.28217 0.01041 0.28449 0.01111 0.28703 C 0.0118 0.28935 0.01198 0.29189 0.0125 0.29444 C 0.01302 0.3 0.01302 0.30555 0.01389 0.31111 C 0.01527 0.3199 0.01944 0.32662 0.02083 0.33518 C 0.02257 0.34537 0.02239 0.35463 0.025 0.36481 C 0.02777 0.37615 0.03333 0.39166 0.03333 0.4037 " pathEditMode="relative" ptsTypes="ffffffffffffffA">
                                      <p:cBhvr>
                                        <p:cTn id="20" dur="3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85185E-6 C 0.01962 -0.03009 0.03924 -0.06019 0.07083 -0.06667 C 0.10243 -0.07315 0.16024 -0.14676 0.19028 -0.03889 C 0.22031 0.06898 0.2382 0.48079 0.25139 0.58148 " pathEditMode="relative" ptsTypes="aaaA">
                                      <p:cBhvr>
                                        <p:cTn id="2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WordArt 4"/>
          <p:cNvSpPr>
            <a:spLocks noTextEdit="1"/>
          </p:cNvSpPr>
          <p:nvPr/>
        </p:nvSpPr>
        <p:spPr>
          <a:xfrm>
            <a:off x="2914650" y="4076700"/>
            <a:ext cx="1728788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o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7891" name="WordArt 5"/>
          <p:cNvSpPr>
            <a:spLocks noTextEdit="1"/>
          </p:cNvSpPr>
          <p:nvPr/>
        </p:nvSpPr>
        <p:spPr>
          <a:xfrm rot="10800000">
            <a:off x="4826000" y="4076700"/>
            <a:ext cx="1833563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n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7892" name="WordArt 11"/>
          <p:cNvSpPr>
            <a:spLocks noTextEdit="1"/>
          </p:cNvSpPr>
          <p:nvPr/>
        </p:nvSpPr>
        <p:spPr>
          <a:xfrm>
            <a:off x="466725" y="3357563"/>
            <a:ext cx="2736850" cy="2435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Y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7893" name="WordArt 16"/>
          <p:cNvSpPr>
            <a:spLocks noTextEdit="1"/>
          </p:cNvSpPr>
          <p:nvPr/>
        </p:nvSpPr>
        <p:spPr>
          <a:xfrm>
            <a:off x="3348038" y="3357563"/>
            <a:ext cx="3311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m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7894" name="WordArt 17"/>
          <p:cNvSpPr>
            <a:spLocks noTextEdit="1"/>
          </p:cNvSpPr>
          <p:nvPr/>
        </p:nvSpPr>
        <p:spPr>
          <a:xfrm>
            <a:off x="4284663" y="3357563"/>
            <a:ext cx="7191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a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7895" name="WordArt 18"/>
          <p:cNvSpPr>
            <a:spLocks noTextEdit="1"/>
          </p:cNvSpPr>
          <p:nvPr/>
        </p:nvSpPr>
        <p:spPr>
          <a:xfrm>
            <a:off x="5148263" y="3357563"/>
            <a:ext cx="431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r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7896" name="WordArt 19"/>
          <p:cNvSpPr>
            <a:spLocks noTextEdit="1"/>
          </p:cNvSpPr>
          <p:nvPr/>
        </p:nvSpPr>
        <p:spPr>
          <a:xfrm>
            <a:off x="5653088" y="3357563"/>
            <a:ext cx="431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r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7897" name="WordArt 20"/>
          <p:cNvSpPr>
            <a:spLocks noTextEdit="1"/>
          </p:cNvSpPr>
          <p:nvPr/>
        </p:nvSpPr>
        <p:spPr>
          <a:xfrm>
            <a:off x="6156325" y="3357563"/>
            <a:ext cx="431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y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7898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7899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37893"/>
                                        </p:tgtEl>
                                      </p:cBhvr>
                                      <p:by x="2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4.44444E-6 L -0.13385 4.44444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400000">
                                      <p:cBhvr>
                                        <p:cTn id="18" dur="2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400000">
                                      <p:cBhvr>
                                        <p:cTn id="24" dur="2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400000">
                                      <p:cBhvr>
                                        <p:cTn id="30" dur="2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3000000">
                                      <p:cBhvr>
                                        <p:cTn id="36" dur="2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12"/>
          <p:cNvGrpSpPr/>
          <p:nvPr/>
        </p:nvGrpSpPr>
        <p:grpSpPr>
          <a:xfrm>
            <a:off x="466725" y="3357563"/>
            <a:ext cx="6192838" cy="2519362"/>
            <a:chOff x="294" y="2115"/>
            <a:chExt cx="3901" cy="1587"/>
          </a:xfrm>
        </p:grpSpPr>
        <p:sp>
          <p:nvSpPr>
            <p:cNvPr id="38918" name="WordArt 4"/>
            <p:cNvSpPr>
              <a:spLocks noTextEdit="1"/>
            </p:cNvSpPr>
            <p:nvPr/>
          </p:nvSpPr>
          <p:spPr>
            <a:xfrm>
              <a:off x="1836" y="2568"/>
              <a:ext cx="1089" cy="113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o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8919" name="WordArt 5"/>
            <p:cNvSpPr>
              <a:spLocks noTextEdit="1"/>
            </p:cNvSpPr>
            <p:nvPr/>
          </p:nvSpPr>
          <p:spPr>
            <a:xfrm rot="10800000">
              <a:off x="3040" y="2568"/>
              <a:ext cx="1155" cy="113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n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8920" name="WordArt 6"/>
            <p:cNvSpPr>
              <a:spLocks noTextEdit="1"/>
            </p:cNvSpPr>
            <p:nvPr/>
          </p:nvSpPr>
          <p:spPr>
            <a:xfrm>
              <a:off x="294" y="2115"/>
              <a:ext cx="1724" cy="153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Y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8921" name="WordArt 7"/>
            <p:cNvSpPr>
              <a:spLocks noTextEdit="1"/>
            </p:cNvSpPr>
            <p:nvPr/>
          </p:nvSpPr>
          <p:spPr>
            <a:xfrm>
              <a:off x="2109" y="2115"/>
              <a:ext cx="521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m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8922" name="WordArt 8"/>
            <p:cNvSpPr>
              <a:spLocks noTextEdit="1"/>
            </p:cNvSpPr>
            <p:nvPr/>
          </p:nvSpPr>
          <p:spPr>
            <a:xfrm>
              <a:off x="2699" y="2115"/>
              <a:ext cx="453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a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8923" name="WordArt 9"/>
            <p:cNvSpPr>
              <a:spLocks noTextEdit="1"/>
            </p:cNvSpPr>
            <p:nvPr/>
          </p:nvSpPr>
          <p:spPr>
            <a:xfrm>
              <a:off x="3243" y="2115"/>
              <a:ext cx="272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r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8924" name="WordArt 10"/>
            <p:cNvSpPr>
              <a:spLocks noTextEdit="1"/>
            </p:cNvSpPr>
            <p:nvPr/>
          </p:nvSpPr>
          <p:spPr>
            <a:xfrm>
              <a:off x="3561" y="2115"/>
              <a:ext cx="272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r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38925" name="WordArt 11"/>
            <p:cNvSpPr>
              <a:spLocks noTextEdit="1"/>
            </p:cNvSpPr>
            <p:nvPr/>
          </p:nvSpPr>
          <p:spPr>
            <a:xfrm>
              <a:off x="3878" y="2115"/>
              <a:ext cx="272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y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38915" name="WordArt 13"/>
          <p:cNvSpPr>
            <a:spLocks noTextEdit="1"/>
          </p:cNvSpPr>
          <p:nvPr/>
        </p:nvSpPr>
        <p:spPr>
          <a:xfrm>
            <a:off x="2700338" y="1484313"/>
            <a:ext cx="5400675" cy="344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ME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38916" name="Rectangle 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8917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17309 -0.20463 " pathEditMode="relative" rAng="0" ptsTypes="AA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-10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55000" y="5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17"/>
          <p:cNvGrpSpPr/>
          <p:nvPr/>
        </p:nvGrpSpPr>
        <p:grpSpPr>
          <a:xfrm>
            <a:off x="1258888" y="1484313"/>
            <a:ext cx="6842125" cy="4681537"/>
            <a:chOff x="793" y="935"/>
            <a:chExt cx="4310" cy="2949"/>
          </a:xfrm>
        </p:grpSpPr>
        <p:grpSp>
          <p:nvGrpSpPr>
            <p:cNvPr id="39941" name="Group 15"/>
            <p:cNvGrpSpPr/>
            <p:nvPr/>
          </p:nvGrpSpPr>
          <p:grpSpPr>
            <a:xfrm>
              <a:off x="798" y="935"/>
              <a:ext cx="4305" cy="2170"/>
              <a:chOff x="798" y="935"/>
              <a:chExt cx="4305" cy="2170"/>
            </a:xfrm>
          </p:grpSpPr>
          <p:grpSp>
            <p:nvGrpSpPr>
              <p:cNvPr id="39943" name="Group 2"/>
              <p:cNvGrpSpPr/>
              <p:nvPr/>
            </p:nvGrpSpPr>
            <p:grpSpPr>
              <a:xfrm rot="5400000">
                <a:off x="162" y="1596"/>
                <a:ext cx="2145" cy="873"/>
                <a:chOff x="294" y="2115"/>
                <a:chExt cx="3901" cy="1587"/>
              </a:xfrm>
            </p:grpSpPr>
            <p:sp>
              <p:nvSpPr>
                <p:cNvPr id="39945" name="WordArt 3"/>
                <p:cNvSpPr>
                  <a:spLocks noTextEdit="1"/>
                </p:cNvSpPr>
                <p:nvPr/>
              </p:nvSpPr>
              <p:spPr>
                <a:xfrm>
                  <a:off x="1836" y="2568"/>
                  <a:ext cx="1089" cy="113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5ADE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5ADE"/>
                      </a:solidFill>
                      <a:latin typeface="Arial Black" charset="0"/>
                      <a:ea typeface="Arial Black" charset="0"/>
                    </a:rPr>
                    <a:t>o</a:t>
                  </a:r>
                  <a:endPara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39946" name="WordArt 4"/>
                <p:cNvSpPr>
                  <a:spLocks noTextEdit="1"/>
                </p:cNvSpPr>
                <p:nvPr/>
              </p:nvSpPr>
              <p:spPr>
                <a:xfrm rot="10800000">
                  <a:off x="3040" y="2568"/>
                  <a:ext cx="1155" cy="113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5ADE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5ADE"/>
                      </a:solidFill>
                      <a:latin typeface="Arial Black" charset="0"/>
                      <a:ea typeface="Arial Black" charset="0"/>
                    </a:rPr>
                    <a:t>n</a:t>
                  </a:r>
                  <a:endPara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39947" name="WordArt 5"/>
                <p:cNvSpPr>
                  <a:spLocks noTextEdit="1"/>
                </p:cNvSpPr>
                <p:nvPr/>
              </p:nvSpPr>
              <p:spPr>
                <a:xfrm>
                  <a:off x="294" y="2115"/>
                  <a:ext cx="1724" cy="153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5ADE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5ADE"/>
                      </a:solidFill>
                      <a:latin typeface="Arial Black" charset="0"/>
                      <a:ea typeface="Arial Black" charset="0"/>
                    </a:rPr>
                    <a:t>Y</a:t>
                  </a:r>
                  <a:endPara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39948" name="WordArt 6"/>
                <p:cNvSpPr>
                  <a:spLocks noTextEdit="1"/>
                </p:cNvSpPr>
                <p:nvPr/>
              </p:nvSpPr>
              <p:spPr>
                <a:xfrm>
                  <a:off x="2109" y="2115"/>
                  <a:ext cx="521" cy="40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5ADE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5ADE"/>
                      </a:solidFill>
                      <a:latin typeface="Arial Black" charset="0"/>
                      <a:ea typeface="Arial Black" charset="0"/>
                    </a:rPr>
                    <a:t>m</a:t>
                  </a:r>
                  <a:endPara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39949" name="WordArt 7"/>
                <p:cNvSpPr>
                  <a:spLocks noTextEdit="1"/>
                </p:cNvSpPr>
                <p:nvPr/>
              </p:nvSpPr>
              <p:spPr>
                <a:xfrm>
                  <a:off x="2699" y="2115"/>
                  <a:ext cx="453" cy="40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5ADE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5ADE"/>
                      </a:solidFill>
                      <a:latin typeface="Arial Black" charset="0"/>
                      <a:ea typeface="Arial Black" charset="0"/>
                    </a:rPr>
                    <a:t>a</a:t>
                  </a:r>
                  <a:endPara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39950" name="WordArt 8"/>
                <p:cNvSpPr>
                  <a:spLocks noTextEdit="1"/>
                </p:cNvSpPr>
                <p:nvPr/>
              </p:nvSpPr>
              <p:spPr>
                <a:xfrm>
                  <a:off x="3243" y="2115"/>
                  <a:ext cx="272" cy="40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5ADE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5ADE"/>
                      </a:solidFill>
                      <a:latin typeface="Arial Black" charset="0"/>
                      <a:ea typeface="Arial Black" charset="0"/>
                    </a:rPr>
                    <a:t>r</a:t>
                  </a:r>
                  <a:endPara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39951" name="WordArt 9"/>
                <p:cNvSpPr>
                  <a:spLocks noTextEdit="1"/>
                </p:cNvSpPr>
                <p:nvPr/>
              </p:nvSpPr>
              <p:spPr>
                <a:xfrm>
                  <a:off x="3561" y="2115"/>
                  <a:ext cx="272" cy="40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5ADE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5ADE"/>
                      </a:solidFill>
                      <a:latin typeface="Arial Black" charset="0"/>
                      <a:ea typeface="Arial Black" charset="0"/>
                    </a:rPr>
                    <a:t>r</a:t>
                  </a:r>
                  <a:endPara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39952" name="WordArt 10"/>
                <p:cNvSpPr>
                  <a:spLocks noTextEdit="1"/>
                </p:cNvSpPr>
                <p:nvPr/>
              </p:nvSpPr>
              <p:spPr>
                <a:xfrm>
                  <a:off x="3878" y="2115"/>
                  <a:ext cx="272" cy="40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5ADE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5ADE"/>
                      </a:solidFill>
                      <a:latin typeface="Arial Black" charset="0"/>
                      <a:ea typeface="Arial Black" charset="0"/>
                    </a:rPr>
                    <a:t>y</a:t>
                  </a:r>
                  <a:endPara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</p:grpSp>
          <p:sp>
            <p:nvSpPr>
              <p:cNvPr id="39944" name="WordArt 13"/>
              <p:cNvSpPr>
                <a:spLocks noTextEdit="1"/>
              </p:cNvSpPr>
              <p:nvPr/>
            </p:nvSpPr>
            <p:spPr>
              <a:xfrm>
                <a:off x="1701" y="935"/>
                <a:ext cx="3402" cy="217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ME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39942" name="Rectangle 14"/>
            <p:cNvSpPr/>
            <p:nvPr/>
          </p:nvSpPr>
          <p:spPr>
            <a:xfrm rot="5400000">
              <a:off x="2630" y="1411"/>
              <a:ext cx="635" cy="4310"/>
            </a:xfrm>
            <a:prstGeom prst="rect">
              <a:avLst/>
            </a:prstGeom>
            <a:solidFill>
              <a:srgbClr val="005ADE"/>
            </a:solidFill>
            <a:ln w="9525" cap="flat" cmpd="sng">
              <a:solidFill>
                <a:srgbClr val="005ADE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  <a:cs typeface="+mn-cs"/>
                </a:defRPr>
              </a:lvl1pPr>
              <a:lvl2pPr marL="742950" indent="-28575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</p:grpSp>
      <p:sp>
        <p:nvSpPr>
          <p:cNvPr id="39939" name="Rectangle 1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9940" name="Rectangle 11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31112 -0.15208 " pathEditMode="relative" rAng="0" ptsTypes="AA"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"/>
          <p:cNvGrpSpPr/>
          <p:nvPr/>
        </p:nvGrpSpPr>
        <p:grpSpPr>
          <a:xfrm rot="-5400000">
            <a:off x="220663" y="2090738"/>
            <a:ext cx="2735262" cy="1377950"/>
            <a:chOff x="798" y="935"/>
            <a:chExt cx="4305" cy="2170"/>
          </a:xfrm>
        </p:grpSpPr>
        <p:grpSp>
          <p:nvGrpSpPr>
            <p:cNvPr id="40969" name="Group 4"/>
            <p:cNvGrpSpPr/>
            <p:nvPr/>
          </p:nvGrpSpPr>
          <p:grpSpPr>
            <a:xfrm rot="5400000">
              <a:off x="162" y="1596"/>
              <a:ext cx="2145" cy="873"/>
              <a:chOff x="294" y="2115"/>
              <a:chExt cx="3901" cy="1587"/>
            </a:xfrm>
          </p:grpSpPr>
          <p:sp>
            <p:nvSpPr>
              <p:cNvPr id="40971" name="WordArt 5"/>
              <p:cNvSpPr>
                <a:spLocks noTextEdit="1"/>
              </p:cNvSpPr>
              <p:nvPr/>
            </p:nvSpPr>
            <p:spPr>
              <a:xfrm>
                <a:off x="1836" y="2568"/>
                <a:ext cx="1089" cy="113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o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40972" name="WordArt 6"/>
              <p:cNvSpPr>
                <a:spLocks noTextEdit="1"/>
              </p:cNvSpPr>
              <p:nvPr/>
            </p:nvSpPr>
            <p:spPr>
              <a:xfrm rot="10800000">
                <a:off x="3040" y="2568"/>
                <a:ext cx="1155" cy="113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n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40973" name="WordArt 7"/>
              <p:cNvSpPr>
                <a:spLocks noTextEdit="1"/>
              </p:cNvSpPr>
              <p:nvPr/>
            </p:nvSpPr>
            <p:spPr>
              <a:xfrm>
                <a:off x="294" y="2115"/>
                <a:ext cx="1724" cy="153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Y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40974" name="WordArt 8"/>
              <p:cNvSpPr>
                <a:spLocks noTextEdit="1"/>
              </p:cNvSpPr>
              <p:nvPr/>
            </p:nvSpPr>
            <p:spPr>
              <a:xfrm>
                <a:off x="2109" y="2115"/>
                <a:ext cx="521" cy="4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m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40975" name="WordArt 9"/>
              <p:cNvSpPr>
                <a:spLocks noTextEdit="1"/>
              </p:cNvSpPr>
              <p:nvPr/>
            </p:nvSpPr>
            <p:spPr>
              <a:xfrm>
                <a:off x="2699" y="2115"/>
                <a:ext cx="453" cy="4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a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40976" name="WordArt 10"/>
              <p:cNvSpPr>
                <a:spLocks noTextEdit="1"/>
              </p:cNvSpPr>
              <p:nvPr/>
            </p:nvSpPr>
            <p:spPr>
              <a:xfrm>
                <a:off x="3243" y="2115"/>
                <a:ext cx="272" cy="4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r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40977" name="WordArt 11"/>
              <p:cNvSpPr>
                <a:spLocks noTextEdit="1"/>
              </p:cNvSpPr>
              <p:nvPr/>
            </p:nvSpPr>
            <p:spPr>
              <a:xfrm>
                <a:off x="3561" y="2115"/>
                <a:ext cx="272" cy="4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r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40978" name="WordArt 12"/>
              <p:cNvSpPr>
                <a:spLocks noTextEdit="1"/>
              </p:cNvSpPr>
              <p:nvPr/>
            </p:nvSpPr>
            <p:spPr>
              <a:xfrm>
                <a:off x="3878" y="2115"/>
                <a:ext cx="272" cy="4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5ADE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5ADE"/>
                    </a:solidFill>
                    <a:latin typeface="Arial Black" charset="0"/>
                    <a:ea typeface="Arial Black" charset="0"/>
                  </a:rPr>
                  <a:t>y</a:t>
                </a:r>
                <a:endPara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40970" name="WordArt 13"/>
            <p:cNvSpPr>
              <a:spLocks noTextEdit="1"/>
            </p:cNvSpPr>
            <p:nvPr/>
          </p:nvSpPr>
          <p:spPr>
            <a:xfrm>
              <a:off x="1701" y="935"/>
              <a:ext cx="3402" cy="21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5ADE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5ADE"/>
                  </a:solidFill>
                  <a:latin typeface="Arial Black" charset="0"/>
                  <a:ea typeface="Arial Black" charset="0"/>
                </a:rPr>
                <a:t>ME</a:t>
              </a:r>
              <a:endPara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40963" name="Rectangle 14"/>
          <p:cNvSpPr/>
          <p:nvPr/>
        </p:nvSpPr>
        <p:spPr>
          <a:xfrm>
            <a:off x="2368550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0964" name="WordArt 17"/>
          <p:cNvSpPr>
            <a:spLocks noTextEdit="1"/>
          </p:cNvSpPr>
          <p:nvPr/>
        </p:nvSpPr>
        <p:spPr>
          <a:xfrm>
            <a:off x="2843213" y="1412875"/>
            <a:ext cx="1582737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0965" name="WordArt 18"/>
          <p:cNvSpPr>
            <a:spLocks noTextEdit="1"/>
          </p:cNvSpPr>
          <p:nvPr/>
        </p:nvSpPr>
        <p:spPr>
          <a:xfrm flipH="1">
            <a:off x="684213" y="1412875"/>
            <a:ext cx="1582737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f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0966" name="WordArt 19"/>
          <p:cNvSpPr>
            <a:spLocks noTextEdit="1"/>
          </p:cNvSpPr>
          <p:nvPr/>
        </p:nvSpPr>
        <p:spPr>
          <a:xfrm>
            <a:off x="1476375" y="692150"/>
            <a:ext cx="3529013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0967" name="Rectangle 15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0968" name="Rectangle 16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7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7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xit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13"/>
          <p:cNvGrpSpPr/>
          <p:nvPr/>
        </p:nvGrpSpPr>
        <p:grpSpPr>
          <a:xfrm>
            <a:off x="2843213" y="2409825"/>
            <a:ext cx="2736850" cy="3302000"/>
            <a:chOff x="1791" y="1518"/>
            <a:chExt cx="1724" cy="2080"/>
          </a:xfrm>
        </p:grpSpPr>
        <p:grpSp>
          <p:nvGrpSpPr>
            <p:cNvPr id="5128" name="Group 2"/>
            <p:cNvGrpSpPr/>
            <p:nvPr/>
          </p:nvGrpSpPr>
          <p:grpSpPr>
            <a:xfrm>
              <a:off x="1791" y="2607"/>
              <a:ext cx="1724" cy="991"/>
              <a:chOff x="2245" y="2140"/>
              <a:chExt cx="1724" cy="991"/>
            </a:xfrm>
          </p:grpSpPr>
          <p:sp>
            <p:nvSpPr>
              <p:cNvPr id="5134" name="WordArt 3"/>
              <p:cNvSpPr>
                <a:spLocks noTextEdit="1"/>
              </p:cNvSpPr>
              <p:nvPr/>
            </p:nvSpPr>
            <p:spPr>
              <a:xfrm>
                <a:off x="2245" y="2160"/>
                <a:ext cx="265" cy="93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9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" panose="020B0604020202090204" pitchFamily="34" charset="0"/>
                    <a:ea typeface="Arial" panose="020B0604020202090204" pitchFamily="34" charset="0"/>
                  </a:rPr>
                  <a:t>I</a:t>
                </a:r>
                <a:endParaRPr lang="zh-CN" altLang="en-US" sz="9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" panose="020B0604020202090204" pitchFamily="34" charset="0"/>
                  <a:ea typeface="Arial" panose="020B0604020202090204" pitchFamily="34" charset="0"/>
                </a:endParaRPr>
              </a:p>
            </p:txBody>
          </p:sp>
          <p:sp>
            <p:nvSpPr>
              <p:cNvPr id="5135" name="WordArt 4"/>
              <p:cNvSpPr>
                <a:spLocks noTextEdit="1"/>
              </p:cNvSpPr>
              <p:nvPr/>
            </p:nvSpPr>
            <p:spPr>
              <a:xfrm>
                <a:off x="2608" y="2478"/>
                <a:ext cx="1361" cy="65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rPr>
                  <a:t>am</a:t>
                </a:r>
                <a:endPara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5136" name="WordArt 5"/>
              <p:cNvSpPr>
                <a:spLocks noTextEdit="1"/>
              </p:cNvSpPr>
              <p:nvPr/>
            </p:nvSpPr>
            <p:spPr>
              <a:xfrm>
                <a:off x="2608" y="2140"/>
                <a:ext cx="1361" cy="33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rPr>
                  <a:t>standing</a:t>
                </a:r>
                <a:endPara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grpSp>
          <p:nvGrpSpPr>
            <p:cNvPr id="5129" name="Group 6"/>
            <p:cNvGrpSpPr/>
            <p:nvPr/>
          </p:nvGrpSpPr>
          <p:grpSpPr>
            <a:xfrm>
              <a:off x="1791" y="1518"/>
              <a:ext cx="265" cy="1043"/>
              <a:chOff x="2290" y="981"/>
              <a:chExt cx="265" cy="1043"/>
            </a:xfrm>
          </p:grpSpPr>
          <p:sp>
            <p:nvSpPr>
              <p:cNvPr id="5132" name="WordArt 7"/>
              <p:cNvSpPr>
                <a:spLocks noTextEdit="1"/>
              </p:cNvSpPr>
              <p:nvPr/>
            </p:nvSpPr>
            <p:spPr>
              <a:xfrm>
                <a:off x="2290" y="1253"/>
                <a:ext cx="265" cy="77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9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" panose="020B0604020202090204" pitchFamily="34" charset="0"/>
                    <a:ea typeface="Arial" panose="020B0604020202090204" pitchFamily="34" charset="0"/>
                  </a:rPr>
                  <a:t>I</a:t>
                </a:r>
                <a:endParaRPr lang="zh-CN" altLang="en-US" sz="9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" panose="020B0604020202090204" pitchFamily="34" charset="0"/>
                  <a:ea typeface="Arial" panose="020B0604020202090204" pitchFamily="34" charset="0"/>
                </a:endParaRPr>
              </a:p>
            </p:txBody>
          </p:sp>
          <p:sp>
            <p:nvSpPr>
              <p:cNvPr id="5133" name="WordArt 8"/>
              <p:cNvSpPr>
                <a:spLocks noTextEdit="1"/>
              </p:cNvSpPr>
              <p:nvPr/>
            </p:nvSpPr>
            <p:spPr>
              <a:xfrm>
                <a:off x="2290" y="981"/>
                <a:ext cx="265" cy="18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9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" panose="020B0604020202090204" pitchFamily="34" charset="0"/>
                    <a:ea typeface="Arial" panose="020B0604020202090204" pitchFamily="34" charset="0"/>
                  </a:rPr>
                  <a:t>I</a:t>
                </a:r>
                <a:endParaRPr lang="zh-CN" altLang="en-US" sz="9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" panose="020B0604020202090204" pitchFamily="34" charset="0"/>
                  <a:ea typeface="Arial" panose="020B0604020202090204" pitchFamily="34" charset="0"/>
                </a:endParaRPr>
              </a:p>
            </p:txBody>
          </p:sp>
        </p:grpSp>
        <p:sp>
          <p:nvSpPr>
            <p:cNvPr id="5130" name="WordArt 9"/>
            <p:cNvSpPr>
              <a:spLocks noTextEdit="1"/>
            </p:cNvSpPr>
            <p:nvPr/>
          </p:nvSpPr>
          <p:spPr>
            <a:xfrm>
              <a:off x="2108" y="1835"/>
              <a:ext cx="908" cy="7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6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n</a:t>
              </a:r>
              <a:endParaRPr lang="zh-CN" altLang="en-US" sz="6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5131" name="WordArt 10"/>
            <p:cNvSpPr>
              <a:spLocks noTextEdit="1"/>
            </p:cNvSpPr>
            <p:nvPr/>
          </p:nvSpPr>
          <p:spPr>
            <a:xfrm>
              <a:off x="3061" y="2353"/>
              <a:ext cx="454" cy="2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14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the</a:t>
              </a:r>
              <a:endParaRPr lang="zh-CN" altLang="en-US" sz="14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5123" name="Rectangle 11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5124" name="Rectangle 1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5125" name="WordArt 14"/>
          <p:cNvSpPr>
            <a:spLocks noTextEdit="1"/>
          </p:cNvSpPr>
          <p:nvPr/>
        </p:nvSpPr>
        <p:spPr>
          <a:xfrm>
            <a:off x="3563938" y="3284538"/>
            <a:ext cx="2808287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Line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5126" name="WordArt 15"/>
          <p:cNvSpPr>
            <a:spLocks noTextEdit="1"/>
          </p:cNvSpPr>
          <p:nvPr/>
        </p:nvSpPr>
        <p:spPr>
          <a:xfrm>
            <a:off x="3492500" y="2943225"/>
            <a:ext cx="935038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While</a:t>
            </a:r>
            <a:endParaRPr lang="zh-CN" altLang="en-US" sz="3600" b="1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5127" name="Rectangle 16"/>
          <p:cNvSpPr/>
          <p:nvPr/>
        </p:nvSpPr>
        <p:spPr>
          <a:xfrm>
            <a:off x="7092950" y="1268413"/>
            <a:ext cx="2051050" cy="396081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1.28614E-6 L -0.2125 -0.13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-6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13"/>
          <p:cNvSpPr/>
          <p:nvPr/>
        </p:nvSpPr>
        <p:spPr>
          <a:xfrm>
            <a:off x="2368550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1987" name="WordArt 17"/>
          <p:cNvSpPr>
            <a:spLocks noTextEdit="1"/>
          </p:cNvSpPr>
          <p:nvPr/>
        </p:nvSpPr>
        <p:spPr>
          <a:xfrm>
            <a:off x="1476375" y="692150"/>
            <a:ext cx="3529013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1988" name="Rectangle 22"/>
          <p:cNvSpPr/>
          <p:nvPr/>
        </p:nvSpPr>
        <p:spPr>
          <a:xfrm>
            <a:off x="2370138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66588" name="AutoShape 28"/>
          <p:cNvSpPr/>
          <p:nvPr/>
        </p:nvSpPr>
        <p:spPr>
          <a:xfrm>
            <a:off x="2371725" y="2205038"/>
            <a:ext cx="403225" cy="2738437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1990" name="WordArt 29"/>
          <p:cNvSpPr>
            <a:spLocks noTextEdit="1"/>
          </p:cNvSpPr>
          <p:nvPr/>
        </p:nvSpPr>
        <p:spPr>
          <a:xfrm rot="10800000">
            <a:off x="2368550" y="3141663"/>
            <a:ext cx="167322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Century Gothic" charset="0"/>
                <a:ea typeface="Century Gothic" charset="0"/>
              </a:rPr>
              <a:t>a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Century Gothic" charset="0"/>
              <a:ea typeface="Century Gothic" charset="0"/>
            </a:endParaRPr>
          </a:p>
        </p:txBody>
      </p:sp>
      <p:sp>
        <p:nvSpPr>
          <p:cNvPr id="41991" name="WordArt 30"/>
          <p:cNvSpPr>
            <a:spLocks noTextEdit="1"/>
          </p:cNvSpPr>
          <p:nvPr/>
        </p:nvSpPr>
        <p:spPr>
          <a:xfrm>
            <a:off x="4067175" y="3590925"/>
            <a:ext cx="1511300" cy="142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e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1944688" y="1485900"/>
            <a:ext cx="1474787" cy="3455988"/>
            <a:chOff x="1162" y="754"/>
            <a:chExt cx="929" cy="2449"/>
          </a:xfrm>
        </p:grpSpPr>
        <p:sp>
          <p:nvSpPr>
            <p:cNvPr id="41995" name="AutoShape 33"/>
            <p:cNvSpPr/>
            <p:nvPr/>
          </p:nvSpPr>
          <p:spPr>
            <a:xfrm rot="1800000">
              <a:off x="1162" y="1888"/>
              <a:ext cx="254" cy="1315"/>
            </a:xfrm>
            <a:prstGeom prst="roundRect">
              <a:avLst>
                <a:gd name="adj" fmla="val 16667"/>
              </a:avLst>
            </a:prstGeom>
            <a:solidFill>
              <a:srgbClr val="005ADE"/>
            </a:solidFill>
            <a:ln w="9525" cap="flat" cmpd="sng">
              <a:solidFill>
                <a:srgbClr val="005ADE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  <a:cs typeface="+mn-cs"/>
                </a:defRPr>
              </a:lvl1pPr>
              <a:lvl2pPr marL="742950" indent="-28575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41996" name="AutoShape 34"/>
            <p:cNvSpPr/>
            <p:nvPr/>
          </p:nvSpPr>
          <p:spPr>
            <a:xfrm rot="-9000000">
              <a:off x="1837" y="754"/>
              <a:ext cx="254" cy="1315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  <a:cs typeface="+mn-cs"/>
                </a:defRPr>
              </a:lvl1pPr>
              <a:lvl2pPr marL="742950" indent="-28575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</p:grpSp>
      <p:sp>
        <p:nvSpPr>
          <p:cNvPr id="41993" name="Rectangle 14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1994" name="Rectangle 18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4800000">
                                      <p:cBhvr>
                                        <p:cTn id="2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xit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0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32400000">
                                      <p:cBhvr>
                                        <p:cTn id="27" dur="2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1.85185E-6 C 0.00747 -0.05324 0.01511 -0.10648 0.02431 -0.10741 C 0.03351 -0.10833 0.04427 -0.05694 0.05504 -0.00555 " pathEditMode="relative" rAng="0" ptsTypes="aaA">
                                      <p:cBhvr>
                                        <p:cTn id="29" dur="2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54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1800000">
                                      <p:cBhvr>
                                        <p:cTn id="3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8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/>
          <p:nvPr/>
        </p:nvSpPr>
        <p:spPr>
          <a:xfrm>
            <a:off x="2368550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3011" name="WordArt 4"/>
          <p:cNvSpPr>
            <a:spLocks noTextEdit="1"/>
          </p:cNvSpPr>
          <p:nvPr/>
        </p:nvSpPr>
        <p:spPr>
          <a:xfrm>
            <a:off x="1476375" y="692150"/>
            <a:ext cx="3529013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3012" name="Rectangle 6"/>
          <p:cNvSpPr/>
          <p:nvPr/>
        </p:nvSpPr>
        <p:spPr>
          <a:xfrm>
            <a:off x="2370138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3013" name="AutoShape 7"/>
          <p:cNvSpPr/>
          <p:nvPr/>
        </p:nvSpPr>
        <p:spPr>
          <a:xfrm>
            <a:off x="2371725" y="2205038"/>
            <a:ext cx="403225" cy="2738437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3014" name="WordArt 8"/>
          <p:cNvSpPr>
            <a:spLocks noTextEdit="1"/>
          </p:cNvSpPr>
          <p:nvPr/>
        </p:nvSpPr>
        <p:spPr>
          <a:xfrm>
            <a:off x="2868613" y="3103563"/>
            <a:ext cx="167322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Century Gothic" charset="0"/>
                <a:ea typeface="Century Gothic" charset="0"/>
              </a:rPr>
              <a:t>a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Century Gothic" charset="0"/>
              <a:ea typeface="Century Gothic" charset="0"/>
            </a:endParaRPr>
          </a:p>
        </p:txBody>
      </p:sp>
      <p:sp>
        <p:nvSpPr>
          <p:cNvPr id="67598" name="AutoShape 14"/>
          <p:cNvSpPr/>
          <p:nvPr/>
        </p:nvSpPr>
        <p:spPr>
          <a:xfrm rot="-8100000">
            <a:off x="2914650" y="2032000"/>
            <a:ext cx="403225" cy="1658938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67600" name="AutoShape 16"/>
          <p:cNvSpPr/>
          <p:nvPr/>
        </p:nvSpPr>
        <p:spPr>
          <a:xfrm rot="8100000">
            <a:off x="1852613" y="2032000"/>
            <a:ext cx="403225" cy="1658938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3017" name="WordArt 17"/>
          <p:cNvSpPr>
            <a:spLocks noTextEdit="1"/>
          </p:cNvSpPr>
          <p:nvPr/>
        </p:nvSpPr>
        <p:spPr>
          <a:xfrm>
            <a:off x="4500563" y="1412875"/>
            <a:ext cx="1725612" cy="3529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normalizeH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Century Gothic" charset="0"/>
                <a:ea typeface="Century Gothic" charset="0"/>
              </a:rPr>
              <a:t>ll</a:t>
            </a:r>
            <a:endParaRPr lang="zh-CN" altLang="en-US" sz="3600" b="1" normalizeH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Century Gothic" charset="0"/>
              <a:ea typeface="Century Gothic" charset="0"/>
            </a:endParaRPr>
          </a:p>
        </p:txBody>
      </p:sp>
      <p:sp>
        <p:nvSpPr>
          <p:cNvPr id="43018" name="WordArt 18"/>
          <p:cNvSpPr>
            <a:spLocks noTextEdit="1"/>
          </p:cNvSpPr>
          <p:nvPr/>
        </p:nvSpPr>
        <p:spPr>
          <a:xfrm rot="5400000">
            <a:off x="263525" y="2863850"/>
            <a:ext cx="2743200" cy="1281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GUY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3019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3020" name="Rectangle 5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700000">
                                      <p:cBhvr>
                                        <p:cTn id="9" dur="3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8889E-6 -4.81481E-6 L 1.38889E-6 -0.18356 " pathEditMode="relative" rAng="0" ptsTypes="AA">
                                      <p:cBhvr>
                                        <p:cTn id="11" dur="3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700000">
                                      <p:cBhvr>
                                        <p:cTn id="16" dur="3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8889E-6 -4.81481E-6 L 1.38889E-6 -0.18356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8" grpId="0" animBg="1"/>
      <p:bldP spid="67598" grpId="1" animBg="1"/>
      <p:bldP spid="67598" grpId="2" animBg="1"/>
      <p:bldP spid="67600" grpId="0" animBg="1"/>
      <p:bldP spid="67600" grpId="1" animBg="1"/>
      <p:bldP spid="67600" grpId="2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/>
          <p:nvPr/>
        </p:nvSpPr>
        <p:spPr>
          <a:xfrm>
            <a:off x="2368550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4035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4036" name="WordArt 4"/>
          <p:cNvSpPr>
            <a:spLocks noTextEdit="1"/>
          </p:cNvSpPr>
          <p:nvPr/>
        </p:nvSpPr>
        <p:spPr>
          <a:xfrm>
            <a:off x="1476375" y="692150"/>
            <a:ext cx="3529013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4037" name="Rectangle 6"/>
          <p:cNvSpPr/>
          <p:nvPr/>
        </p:nvSpPr>
        <p:spPr>
          <a:xfrm>
            <a:off x="2370138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4038" name="AutoShape 7"/>
          <p:cNvSpPr/>
          <p:nvPr/>
        </p:nvSpPr>
        <p:spPr>
          <a:xfrm>
            <a:off x="2371725" y="2205038"/>
            <a:ext cx="403225" cy="2738437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4039" name="WordArt 8"/>
          <p:cNvSpPr>
            <a:spLocks noTextEdit="1"/>
          </p:cNvSpPr>
          <p:nvPr/>
        </p:nvSpPr>
        <p:spPr>
          <a:xfrm>
            <a:off x="2868613" y="3103563"/>
            <a:ext cx="167322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Century Gothic" charset="0"/>
                <a:ea typeface="Century Gothic" charset="0"/>
              </a:rPr>
              <a:t>a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Century Gothic" charset="0"/>
              <a:ea typeface="Century Gothic" charset="0"/>
            </a:endParaRPr>
          </a:p>
        </p:txBody>
      </p:sp>
      <p:sp>
        <p:nvSpPr>
          <p:cNvPr id="68617" name="AutoShape 9"/>
          <p:cNvSpPr/>
          <p:nvPr/>
        </p:nvSpPr>
        <p:spPr>
          <a:xfrm rot="-5400000">
            <a:off x="2797175" y="666750"/>
            <a:ext cx="403225" cy="1895475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68618" name="AutoShape 10"/>
          <p:cNvSpPr/>
          <p:nvPr/>
        </p:nvSpPr>
        <p:spPr>
          <a:xfrm rot="5400000">
            <a:off x="1933575" y="665163"/>
            <a:ext cx="403225" cy="1897062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4042" name="WordArt 11"/>
          <p:cNvSpPr>
            <a:spLocks noTextEdit="1"/>
          </p:cNvSpPr>
          <p:nvPr/>
        </p:nvSpPr>
        <p:spPr>
          <a:xfrm>
            <a:off x="4500563" y="1412875"/>
            <a:ext cx="1725612" cy="3529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normalizeH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Century Gothic" charset="0"/>
                <a:ea typeface="Century Gothic" charset="0"/>
              </a:rPr>
              <a:t>ll</a:t>
            </a:r>
            <a:endParaRPr lang="zh-CN" altLang="en-US" sz="3600" b="1" normalizeH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Century Gothic" charset="0"/>
              <a:ea typeface="Century Gothic" charset="0"/>
            </a:endParaRPr>
          </a:p>
        </p:txBody>
      </p:sp>
      <p:sp>
        <p:nvSpPr>
          <p:cNvPr id="44043" name="WordArt 12"/>
          <p:cNvSpPr>
            <a:spLocks noTextEdit="1"/>
          </p:cNvSpPr>
          <p:nvPr/>
        </p:nvSpPr>
        <p:spPr>
          <a:xfrm rot="5400000">
            <a:off x="263525" y="2863850"/>
            <a:ext cx="2743200" cy="1281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GUY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4044" name="Rectangle 5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19"/>
          <p:cNvGrpSpPr/>
          <p:nvPr/>
        </p:nvGrpSpPr>
        <p:grpSpPr>
          <a:xfrm>
            <a:off x="0" y="620713"/>
            <a:ext cx="9144000" cy="5543550"/>
            <a:chOff x="0" y="346"/>
            <a:chExt cx="5760" cy="3492"/>
          </a:xfrm>
        </p:grpSpPr>
        <p:sp>
          <p:nvSpPr>
            <p:cNvPr id="44046" name="Rectangle 16"/>
            <p:cNvSpPr/>
            <p:nvPr/>
          </p:nvSpPr>
          <p:spPr>
            <a:xfrm>
              <a:off x="0" y="346"/>
              <a:ext cx="5760" cy="3492"/>
            </a:xfrm>
            <a:prstGeom prst="rect">
              <a:avLst/>
            </a:prstGeom>
            <a:solidFill>
              <a:srgbClr val="00409E"/>
            </a:solidFill>
            <a:ln w="9525" cap="flat" cmpd="sng">
              <a:solidFill>
                <a:srgbClr val="00409E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  <a:cs typeface="+mn-cs"/>
                </a:defRPr>
              </a:lvl1pPr>
              <a:lvl2pPr marL="742950" indent="-28575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44047" name="WordArt 18"/>
            <p:cNvSpPr>
              <a:spLocks noTextEdit="1"/>
            </p:cNvSpPr>
            <p:nvPr/>
          </p:nvSpPr>
          <p:spPr>
            <a:xfrm>
              <a:off x="1565" y="1797"/>
              <a:ext cx="2441" cy="8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  <a:scene3d>
                <a:camera prst="legacyObliqueTopRight">
                  <a:rot lat="0" lon="0" rev="0"/>
                </a:camera>
                <a:lightRig rig="legacyFlat1" dir="t"/>
              </a:scene3d>
              <a:sp3d extrusionH="36500" prstMaterial="legacyMatte">
                <a:extrusionClr>
                  <a:schemeClr val="bg1"/>
                </a:extrusionClr>
              </a:sp3d>
            </a:bodyPr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Don't</a:t>
              </a:r>
              <a:endPara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" dur="2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8" dur="2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7338 " pathEditMode="relative" ptsTypes="AA">
                                      <p:cBhvr>
                                        <p:cTn id="10" dur="2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7338 " pathEditMode="relative" ptsTypes="AA">
                                      <p:cBhvr>
                                        <p:cTn id="12" dur="2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7" grpId="0" animBg="1"/>
      <p:bldP spid="68617" grpId="1" animBg="1"/>
      <p:bldP spid="68618" grpId="0" animBg="1"/>
      <p:bldP spid="68618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/>
          <p:nvPr/>
        </p:nvSpPr>
        <p:spPr>
          <a:xfrm>
            <a:off x="2368550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5059" name="WordArt 4"/>
          <p:cNvSpPr>
            <a:spLocks noTextEdit="1"/>
          </p:cNvSpPr>
          <p:nvPr/>
        </p:nvSpPr>
        <p:spPr>
          <a:xfrm>
            <a:off x="1476375" y="692150"/>
            <a:ext cx="3529013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5060" name="Rectangle 5"/>
          <p:cNvSpPr/>
          <p:nvPr/>
        </p:nvSpPr>
        <p:spPr>
          <a:xfrm>
            <a:off x="2370138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5061" name="AutoShape 6"/>
          <p:cNvSpPr/>
          <p:nvPr/>
        </p:nvSpPr>
        <p:spPr>
          <a:xfrm>
            <a:off x="2371725" y="2205038"/>
            <a:ext cx="403225" cy="2738437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5062" name="WordArt 7"/>
          <p:cNvSpPr>
            <a:spLocks noTextEdit="1"/>
          </p:cNvSpPr>
          <p:nvPr/>
        </p:nvSpPr>
        <p:spPr>
          <a:xfrm>
            <a:off x="2868613" y="3103563"/>
            <a:ext cx="167322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Century Gothic" charset="0"/>
                <a:ea typeface="Century Gothic" charset="0"/>
              </a:rPr>
              <a:t>a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Century Gothic" charset="0"/>
              <a:ea typeface="Century Gothic" charset="0"/>
            </a:endParaRPr>
          </a:p>
        </p:txBody>
      </p:sp>
      <p:sp>
        <p:nvSpPr>
          <p:cNvPr id="45063" name="AutoShape 8"/>
          <p:cNvSpPr/>
          <p:nvPr/>
        </p:nvSpPr>
        <p:spPr>
          <a:xfrm rot="-5400000">
            <a:off x="2797175" y="666750"/>
            <a:ext cx="403225" cy="1895475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5064" name="AutoShape 9"/>
          <p:cNvSpPr/>
          <p:nvPr/>
        </p:nvSpPr>
        <p:spPr>
          <a:xfrm rot="5400000">
            <a:off x="1933575" y="665163"/>
            <a:ext cx="403225" cy="1897062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5065" name="WordArt 10"/>
          <p:cNvSpPr>
            <a:spLocks noTextEdit="1"/>
          </p:cNvSpPr>
          <p:nvPr/>
        </p:nvSpPr>
        <p:spPr>
          <a:xfrm>
            <a:off x="4500563" y="1412875"/>
            <a:ext cx="1725612" cy="3529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normalizeH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Century Gothic" charset="0"/>
                <a:ea typeface="Century Gothic" charset="0"/>
              </a:rPr>
              <a:t>ll</a:t>
            </a:r>
            <a:endParaRPr lang="zh-CN" altLang="en-US" sz="3600" b="1" normalizeH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Century Gothic" charset="0"/>
              <a:ea typeface="Century Gothic" charset="0"/>
            </a:endParaRPr>
          </a:p>
        </p:txBody>
      </p:sp>
      <p:sp>
        <p:nvSpPr>
          <p:cNvPr id="45066" name="WordArt 11"/>
          <p:cNvSpPr>
            <a:spLocks noTextEdit="1"/>
          </p:cNvSpPr>
          <p:nvPr/>
        </p:nvSpPr>
        <p:spPr>
          <a:xfrm rot="5400000">
            <a:off x="263525" y="2863850"/>
            <a:ext cx="2743200" cy="1281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GUY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5067" name="Rectangle 12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5068" name="Rectangle 14"/>
          <p:cNvSpPr/>
          <p:nvPr/>
        </p:nvSpPr>
        <p:spPr>
          <a:xfrm>
            <a:off x="0" y="620713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409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5069" name="WordArt 15"/>
          <p:cNvSpPr>
            <a:spLocks noTextEdit="1"/>
          </p:cNvSpPr>
          <p:nvPr/>
        </p:nvSpPr>
        <p:spPr>
          <a:xfrm>
            <a:off x="2484438" y="2924175"/>
            <a:ext cx="3875087" cy="1281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Don't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5070" name="WordArt 16"/>
          <p:cNvSpPr>
            <a:spLocks noTextEdit="1"/>
          </p:cNvSpPr>
          <p:nvPr/>
        </p:nvSpPr>
        <p:spPr>
          <a:xfrm rot="900000">
            <a:off x="2916238" y="2868613"/>
            <a:ext cx="3024187" cy="1281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You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5071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5072" name="WordArt 17"/>
          <p:cNvSpPr>
            <a:spLocks noTextEdit="1"/>
          </p:cNvSpPr>
          <p:nvPr/>
        </p:nvSpPr>
        <p:spPr>
          <a:xfrm rot="-900000">
            <a:off x="2339975" y="2060575"/>
            <a:ext cx="2376488" cy="1281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MA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780000">
                                      <p:cBhvr>
                                        <p:cTn id="13" dur="2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8" presetClass="entr" presetSubtype="0" ac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1200000">
                                      <p:cBhvr>
                                        <p:cTn id="30" dur="2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/>
          <p:nvPr/>
        </p:nvSpPr>
        <p:spPr>
          <a:xfrm>
            <a:off x="2368550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6083" name="WordArt 3"/>
          <p:cNvSpPr>
            <a:spLocks noTextEdit="1"/>
          </p:cNvSpPr>
          <p:nvPr/>
        </p:nvSpPr>
        <p:spPr>
          <a:xfrm>
            <a:off x="1476375" y="692150"/>
            <a:ext cx="3529013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6084" name="Rectangle 4"/>
          <p:cNvSpPr/>
          <p:nvPr/>
        </p:nvSpPr>
        <p:spPr>
          <a:xfrm>
            <a:off x="2370138" y="1412875"/>
            <a:ext cx="403225" cy="2738438"/>
          </a:xfrm>
          <a:prstGeom prst="rect">
            <a:avLst/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6085" name="AutoShape 5"/>
          <p:cNvSpPr/>
          <p:nvPr/>
        </p:nvSpPr>
        <p:spPr>
          <a:xfrm>
            <a:off x="2371725" y="2205038"/>
            <a:ext cx="403225" cy="2738437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6086" name="WordArt 6"/>
          <p:cNvSpPr>
            <a:spLocks noTextEdit="1"/>
          </p:cNvSpPr>
          <p:nvPr/>
        </p:nvSpPr>
        <p:spPr>
          <a:xfrm>
            <a:off x="2868613" y="3103563"/>
            <a:ext cx="167322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Century Gothic" charset="0"/>
                <a:ea typeface="Century Gothic" charset="0"/>
              </a:rPr>
              <a:t>a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Century Gothic" charset="0"/>
              <a:ea typeface="Century Gothic" charset="0"/>
            </a:endParaRPr>
          </a:p>
        </p:txBody>
      </p:sp>
      <p:sp>
        <p:nvSpPr>
          <p:cNvPr id="46087" name="AutoShape 7"/>
          <p:cNvSpPr/>
          <p:nvPr/>
        </p:nvSpPr>
        <p:spPr>
          <a:xfrm rot="-5400000">
            <a:off x="2797175" y="666750"/>
            <a:ext cx="403225" cy="1895475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6088" name="AutoShape 8"/>
          <p:cNvSpPr/>
          <p:nvPr/>
        </p:nvSpPr>
        <p:spPr>
          <a:xfrm rot="5400000">
            <a:off x="1933575" y="665163"/>
            <a:ext cx="403225" cy="1897062"/>
          </a:xfrm>
          <a:prstGeom prst="roundRect">
            <a:avLst>
              <a:gd name="adj" fmla="val 16667"/>
            </a:avLst>
          </a:prstGeom>
          <a:solidFill>
            <a:srgbClr val="005ADE"/>
          </a:solidFill>
          <a:ln w="9525" cap="flat" cmpd="sng">
            <a:solidFill>
              <a:srgbClr val="005ADE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6089" name="WordArt 9"/>
          <p:cNvSpPr>
            <a:spLocks noTextEdit="1"/>
          </p:cNvSpPr>
          <p:nvPr/>
        </p:nvSpPr>
        <p:spPr>
          <a:xfrm>
            <a:off x="4500563" y="1412875"/>
            <a:ext cx="1725612" cy="3529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normalizeH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Century Gothic" charset="0"/>
                <a:ea typeface="Century Gothic" charset="0"/>
              </a:rPr>
              <a:t>ll</a:t>
            </a:r>
            <a:endParaRPr lang="zh-CN" altLang="en-US" sz="3600" b="1" normalizeH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Century Gothic" charset="0"/>
              <a:ea typeface="Century Gothic" charset="0"/>
            </a:endParaRPr>
          </a:p>
        </p:txBody>
      </p:sp>
      <p:sp>
        <p:nvSpPr>
          <p:cNvPr id="46090" name="WordArt 10"/>
          <p:cNvSpPr>
            <a:spLocks noTextEdit="1"/>
          </p:cNvSpPr>
          <p:nvPr/>
        </p:nvSpPr>
        <p:spPr>
          <a:xfrm rot="5400000">
            <a:off x="263525" y="2863850"/>
            <a:ext cx="2743200" cy="1281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GUY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6091" name="Rectangle 12"/>
          <p:cNvSpPr/>
          <p:nvPr/>
        </p:nvSpPr>
        <p:spPr>
          <a:xfrm>
            <a:off x="0" y="620713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409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6092" name="WordArt 16"/>
          <p:cNvSpPr>
            <a:spLocks noTextEdit="1"/>
          </p:cNvSpPr>
          <p:nvPr/>
        </p:nvSpPr>
        <p:spPr>
          <a:xfrm rot="-900000">
            <a:off x="2339975" y="2060575"/>
            <a:ext cx="2376488" cy="1281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MA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6093" name="WordArt 17"/>
          <p:cNvSpPr>
            <a:spLocks noTextEdit="1"/>
          </p:cNvSpPr>
          <p:nvPr/>
        </p:nvSpPr>
        <p:spPr>
          <a:xfrm rot="900000">
            <a:off x="5554663" y="2197100"/>
            <a:ext cx="2376487" cy="1006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RRY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6094" name="Rectangle 11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6095" name="Rectangle 15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6096" name="WordArt 18"/>
          <p:cNvSpPr>
            <a:spLocks noTextEdit="1"/>
          </p:cNvSpPr>
          <p:nvPr/>
        </p:nvSpPr>
        <p:spPr>
          <a:xfrm rot="-244189">
            <a:off x="1619250" y="1989138"/>
            <a:ext cx="5903913" cy="2500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HIM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xit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080000">
                                      <p:cBhvr>
                                        <p:cTn id="17" dur="4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8" presetClass="entr" presetSubtype="0" ac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1080000">
                                      <p:cBhvr>
                                        <p:cTn id="30" dur="4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WordArt 3"/>
          <p:cNvSpPr>
            <a:spLocks noTextEdit="1"/>
          </p:cNvSpPr>
          <p:nvPr/>
        </p:nvSpPr>
        <p:spPr>
          <a:xfrm>
            <a:off x="1476375" y="692150"/>
            <a:ext cx="3529013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5AD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5ADE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ln w="9525" cap="flat" cmpd="sng">
                <a:solidFill>
                  <a:srgbClr val="005ADE"/>
                </a:solidFill>
                <a:prstDash val="solid"/>
                <a:headEnd type="none" w="med" len="med"/>
                <a:tailEnd type="none" w="med" len="med"/>
              </a:ln>
              <a:solidFill>
                <a:srgbClr val="005ADE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7107" name="Rectangle 11"/>
          <p:cNvSpPr/>
          <p:nvPr/>
        </p:nvSpPr>
        <p:spPr>
          <a:xfrm>
            <a:off x="0" y="620713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409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7108" name="Rectangle 14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7109" name="WordArt 16"/>
          <p:cNvSpPr>
            <a:spLocks noTextEdit="1"/>
          </p:cNvSpPr>
          <p:nvPr/>
        </p:nvSpPr>
        <p:spPr>
          <a:xfrm rot="-244189">
            <a:off x="1619250" y="1989138"/>
            <a:ext cx="5903913" cy="2500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HIM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7110" name="WordArt 17"/>
          <p:cNvSpPr>
            <a:spLocks noTextEdit="1"/>
          </p:cNvSpPr>
          <p:nvPr/>
        </p:nvSpPr>
        <p:spPr>
          <a:xfrm rot="900000">
            <a:off x="3563938" y="2349500"/>
            <a:ext cx="2449512" cy="2500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IF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7111" name="Rectangle 15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600000">
                                      <p:cBhvr>
                                        <p:cTn id="13" dur="2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3"/>
          <p:cNvSpPr/>
          <p:nvPr/>
        </p:nvSpPr>
        <p:spPr>
          <a:xfrm>
            <a:off x="0" y="620713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409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8131" name="WordArt 6"/>
          <p:cNvSpPr>
            <a:spLocks noTextEdit="1"/>
          </p:cNvSpPr>
          <p:nvPr/>
        </p:nvSpPr>
        <p:spPr>
          <a:xfrm rot="900000">
            <a:off x="3563938" y="2349500"/>
            <a:ext cx="2449512" cy="2500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IF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8132" name="WordArt 8"/>
          <p:cNvSpPr>
            <a:spLocks noTextEdit="1"/>
          </p:cNvSpPr>
          <p:nvPr/>
        </p:nvSpPr>
        <p:spPr>
          <a:xfrm rot="-1407079">
            <a:off x="3995738" y="1844675"/>
            <a:ext cx="1079500" cy="3281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8133" name="WordArt 9"/>
          <p:cNvSpPr>
            <a:spLocks noTextEdit="1"/>
          </p:cNvSpPr>
          <p:nvPr/>
        </p:nvSpPr>
        <p:spPr>
          <a:xfrm rot="323630">
            <a:off x="2484438" y="2692400"/>
            <a:ext cx="4670425" cy="113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COULD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8134" name="WordArt 10"/>
          <p:cNvSpPr>
            <a:spLocks noTextEdit="1"/>
          </p:cNvSpPr>
          <p:nvPr/>
        </p:nvSpPr>
        <p:spPr>
          <a:xfrm rot="-521448">
            <a:off x="1979613" y="1484313"/>
            <a:ext cx="3665537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BE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8135" name="WordArt 11"/>
          <p:cNvSpPr>
            <a:spLocks noTextEdit="1"/>
          </p:cNvSpPr>
          <p:nvPr/>
        </p:nvSpPr>
        <p:spPr>
          <a:xfrm rot="417162">
            <a:off x="3995738" y="2708275"/>
            <a:ext cx="3024187" cy="2197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IN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8136" name="WordArt 12"/>
          <p:cNvSpPr>
            <a:spLocks noTextEdit="1"/>
          </p:cNvSpPr>
          <p:nvPr/>
        </p:nvSpPr>
        <p:spPr>
          <a:xfrm rot="-259060">
            <a:off x="2627313" y="2205038"/>
            <a:ext cx="3816350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THE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8137" name="WordArt 13"/>
          <p:cNvSpPr>
            <a:spLocks noTextEdit="1"/>
          </p:cNvSpPr>
          <p:nvPr/>
        </p:nvSpPr>
        <p:spPr>
          <a:xfrm rot="-984150">
            <a:off x="2411413" y="2708275"/>
            <a:ext cx="48958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NEXT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72720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409E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8139" name="WordArt 14"/>
          <p:cNvSpPr>
            <a:spLocks noTextEdit="1"/>
          </p:cNvSpPr>
          <p:nvPr/>
        </p:nvSpPr>
        <p:spPr>
          <a:xfrm rot="1800000">
            <a:off x="2555875" y="2636838"/>
            <a:ext cx="48958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Right">
                <a:rot lat="0" lon="0" rev="0"/>
              </a:camera>
              <a:lightRig rig="legacyFlat1" dir="t"/>
            </a:scene3d>
            <a:sp3d extrusionH="36500" prstMaterial="legacyMatte">
              <a:extrusionClr>
                <a:schemeClr val="bg1"/>
              </a:extrusionClr>
            </a:sp3d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Arial Black" charset="0"/>
                <a:ea typeface="Arial Black" charset="0"/>
              </a:rPr>
              <a:t>LIFE</a:t>
            </a:r>
            <a:endParaRPr lang="zh-CN" altLang="en-US" sz="3600" b="1"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48140" name="Rectangle 7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8141" name="Rectangle 4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600000">
                                      <p:cBhvr>
                                        <p:cTn id="13" dur="2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00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8" presetClass="entr" presetSubtype="0" ac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20000">
                                      <p:cBhvr>
                                        <p:cTn id="30" dur="4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8" presetClass="entr" presetSubtype="0" ac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2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480000">
                                      <p:cBhvr>
                                        <p:cTn id="43" dur="3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8" presetClass="entr" presetSubtype="0" ac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480000">
                                      <p:cBhvr>
                                        <p:cTn id="56" dur="3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8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300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-720000">
                                      <p:cBhvr>
                                        <p:cTn id="69" dur="2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58" presetClass="entr" presetSubtype="0" ac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300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900000">
                                      <p:cBhvr>
                                        <p:cTn id="82" dur="2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58" presetClass="entr" presetSubtype="0" ac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200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40000">
                                      <p:cBhvr>
                                        <p:cTn id="95" dur="3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53" presetClass="exit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700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00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7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1800000">
                                      <p:cBhvr>
                                        <p:cTn id="102" dur="7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08" dur="700" fill="hold"/>
                                        <p:tgtEl>
                                          <p:spTgt spid="72720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0" grpId="0" animBg="1"/>
      <p:bldP spid="727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1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6147" name="Rectangle 13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18"/>
          <p:cNvGrpSpPr/>
          <p:nvPr/>
        </p:nvGrpSpPr>
        <p:grpSpPr>
          <a:xfrm>
            <a:off x="1171575" y="1844675"/>
            <a:ext cx="5200650" cy="2663825"/>
            <a:chOff x="738" y="1162"/>
            <a:chExt cx="3276" cy="1678"/>
          </a:xfrm>
        </p:grpSpPr>
        <p:grpSp>
          <p:nvGrpSpPr>
            <p:cNvPr id="6150" name="Group 2"/>
            <p:cNvGrpSpPr/>
            <p:nvPr/>
          </p:nvGrpSpPr>
          <p:grpSpPr>
            <a:xfrm>
              <a:off x="738" y="1162"/>
              <a:ext cx="1378" cy="1664"/>
              <a:chOff x="1791" y="1518"/>
              <a:chExt cx="1724" cy="2080"/>
            </a:xfrm>
          </p:grpSpPr>
          <p:grpSp>
            <p:nvGrpSpPr>
              <p:cNvPr id="6153" name="Group 3"/>
              <p:cNvGrpSpPr/>
              <p:nvPr/>
            </p:nvGrpSpPr>
            <p:grpSpPr>
              <a:xfrm>
                <a:off x="1791" y="2607"/>
                <a:ext cx="1724" cy="991"/>
                <a:chOff x="2245" y="2140"/>
                <a:chExt cx="1724" cy="991"/>
              </a:xfrm>
            </p:grpSpPr>
            <p:sp>
              <p:nvSpPr>
                <p:cNvPr id="6159" name="WordArt 4"/>
                <p:cNvSpPr>
                  <a:spLocks noTextEdit="1"/>
                </p:cNvSpPr>
                <p:nvPr/>
              </p:nvSpPr>
              <p:spPr>
                <a:xfrm>
                  <a:off x="2245" y="2160"/>
                  <a:ext cx="265" cy="930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9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" panose="020B0604020202090204" pitchFamily="34" charset="0"/>
                      <a:ea typeface="Arial" panose="020B0604020202090204" pitchFamily="34" charset="0"/>
                    </a:rPr>
                    <a:t>I</a:t>
                  </a:r>
                  <a:endParaRPr lang="zh-CN" altLang="en-US" sz="9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" panose="020B0604020202090204" pitchFamily="34" charset="0"/>
                    <a:ea typeface="Arial" panose="020B0604020202090204" pitchFamily="34" charset="0"/>
                  </a:endParaRPr>
                </a:p>
              </p:txBody>
            </p:sp>
            <p:sp>
              <p:nvSpPr>
                <p:cNvPr id="6160" name="WordArt 5"/>
                <p:cNvSpPr>
                  <a:spLocks noTextEdit="1"/>
                </p:cNvSpPr>
                <p:nvPr/>
              </p:nvSpPr>
              <p:spPr>
                <a:xfrm>
                  <a:off x="2608" y="2478"/>
                  <a:ext cx="1361" cy="65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 Black" charset="0"/>
                      <a:ea typeface="Arial Black" charset="0"/>
                    </a:rPr>
                    <a:t>am</a:t>
                  </a:r>
                  <a:endParaRPr lang="zh-CN" altLang="en-US" sz="3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6161" name="WordArt 6"/>
                <p:cNvSpPr>
                  <a:spLocks noTextEdit="1"/>
                </p:cNvSpPr>
                <p:nvPr/>
              </p:nvSpPr>
              <p:spPr>
                <a:xfrm>
                  <a:off x="2608" y="2140"/>
                  <a:ext cx="1361" cy="33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3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 Black" charset="0"/>
                      <a:ea typeface="Arial Black" charset="0"/>
                    </a:rPr>
                    <a:t>standing</a:t>
                  </a:r>
                  <a:endParaRPr lang="zh-CN" altLang="en-US" sz="3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</p:grpSp>
          <p:grpSp>
            <p:nvGrpSpPr>
              <p:cNvPr id="6154" name="Group 7"/>
              <p:cNvGrpSpPr/>
              <p:nvPr/>
            </p:nvGrpSpPr>
            <p:grpSpPr>
              <a:xfrm>
                <a:off x="1791" y="1518"/>
                <a:ext cx="265" cy="1043"/>
                <a:chOff x="2290" y="981"/>
                <a:chExt cx="265" cy="1043"/>
              </a:xfrm>
            </p:grpSpPr>
            <p:sp>
              <p:nvSpPr>
                <p:cNvPr id="6157" name="WordArt 8"/>
                <p:cNvSpPr>
                  <a:spLocks noTextEdit="1"/>
                </p:cNvSpPr>
                <p:nvPr/>
              </p:nvSpPr>
              <p:spPr>
                <a:xfrm>
                  <a:off x="2290" y="1253"/>
                  <a:ext cx="265" cy="771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9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" panose="020B0604020202090204" pitchFamily="34" charset="0"/>
                      <a:ea typeface="Arial" panose="020B0604020202090204" pitchFamily="34" charset="0"/>
                    </a:rPr>
                    <a:t>I</a:t>
                  </a:r>
                  <a:endParaRPr lang="zh-CN" altLang="en-US" sz="9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" panose="020B0604020202090204" pitchFamily="34" charset="0"/>
                    <a:ea typeface="Arial" panose="020B0604020202090204" pitchFamily="34" charset="0"/>
                  </a:endParaRPr>
                </a:p>
              </p:txBody>
            </p:sp>
            <p:sp>
              <p:nvSpPr>
                <p:cNvPr id="6158" name="WordArt 9"/>
                <p:cNvSpPr>
                  <a:spLocks noTextEdit="1"/>
                </p:cNvSpPr>
                <p:nvPr/>
              </p:nvSpPr>
              <p:spPr>
                <a:xfrm>
                  <a:off x="2290" y="981"/>
                  <a:ext cx="265" cy="181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9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" panose="020B0604020202090204" pitchFamily="34" charset="0"/>
                      <a:ea typeface="Arial" panose="020B0604020202090204" pitchFamily="34" charset="0"/>
                    </a:rPr>
                    <a:t>I</a:t>
                  </a:r>
                  <a:endParaRPr lang="zh-CN" altLang="en-US" sz="9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" panose="020B0604020202090204" pitchFamily="34" charset="0"/>
                    <a:ea typeface="Arial" panose="020B0604020202090204" pitchFamily="34" charset="0"/>
                  </a:endParaRPr>
                </a:p>
              </p:txBody>
            </p:sp>
          </p:grpSp>
          <p:sp>
            <p:nvSpPr>
              <p:cNvPr id="6155" name="WordArt 10"/>
              <p:cNvSpPr>
                <a:spLocks noTextEdit="1"/>
              </p:cNvSpPr>
              <p:nvPr/>
            </p:nvSpPr>
            <p:spPr>
              <a:xfrm>
                <a:off x="2108" y="1835"/>
                <a:ext cx="908" cy="7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6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rPr>
                  <a:t>n</a:t>
                </a:r>
                <a:endParaRPr lang="zh-CN" altLang="en-US" sz="6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6156" name="WordArt 11"/>
              <p:cNvSpPr>
                <a:spLocks noTextEdit="1"/>
              </p:cNvSpPr>
              <p:nvPr/>
            </p:nvSpPr>
            <p:spPr>
              <a:xfrm>
                <a:off x="3061" y="2353"/>
                <a:ext cx="454" cy="2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14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rPr>
                  <a:t>the</a:t>
                </a:r>
                <a:endParaRPr lang="zh-CN" altLang="en-US" sz="14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6151" name="WordArt 14"/>
            <p:cNvSpPr>
              <a:spLocks noTextEdit="1"/>
            </p:cNvSpPr>
            <p:nvPr/>
          </p:nvSpPr>
          <p:spPr>
            <a:xfrm>
              <a:off x="2245" y="2069"/>
              <a:ext cx="1769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Line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6152" name="WordArt 15"/>
            <p:cNvSpPr>
              <a:spLocks noTextEdit="1"/>
            </p:cNvSpPr>
            <p:nvPr/>
          </p:nvSpPr>
          <p:spPr>
            <a:xfrm>
              <a:off x="2200" y="1854"/>
              <a:ext cx="589" cy="1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While</a:t>
              </a:r>
              <a:endParaRPr lang="zh-CN" altLang="en-US" sz="3600" b="1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6149" name="WordArt 19"/>
          <p:cNvSpPr>
            <a:spLocks noTextEdit="1"/>
          </p:cNvSpPr>
          <p:nvPr/>
        </p:nvSpPr>
        <p:spPr>
          <a:xfrm>
            <a:off x="4786313" y="3284538"/>
            <a:ext cx="4033837" cy="120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rPr>
              <a:t>Holding</a:t>
            </a:r>
            <a:endParaRPr lang="zh-CN" altLang="en-US" sz="3600">
              <a:ln w="9525" cap="flat" cmpd="sng">
                <a:solidFill>
                  <a:srgbClr val="00004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42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8 -3.00486E-6 L 0 -3.00486E-6 " pathEditMode="relative" rAng="0" ptsTypes="AA">
                                      <p:cBhvr>
                                        <p:cTn id="8" dur="1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WordArt 18"/>
          <p:cNvSpPr>
            <a:spLocks noTextEdit="1"/>
          </p:cNvSpPr>
          <p:nvPr/>
        </p:nvSpPr>
        <p:spPr>
          <a:xfrm>
            <a:off x="-18830925" y="511175"/>
            <a:ext cx="18684875" cy="5543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8000">
                <a:ln w="9525" cap="flat" cmpd="sng">
                  <a:solidFill>
                    <a:srgbClr val="0044A8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409E"/>
                </a:solidFill>
                <a:latin typeface="Arial Black" charset="0"/>
                <a:ea typeface="Arial Black" charset="0"/>
              </a:rPr>
              <a:t>CONFETT</a:t>
            </a:r>
            <a:endParaRPr lang="zh-CN" altLang="en-US" sz="8000">
              <a:ln w="9525" cap="flat" cmpd="sng">
                <a:solidFill>
                  <a:srgbClr val="0044A8"/>
                </a:solidFill>
                <a:prstDash val="solid"/>
                <a:headEnd type="none" w="med" len="med"/>
                <a:tailEnd type="none" w="med" len="med"/>
              </a:ln>
              <a:solidFill>
                <a:srgbClr val="00409E"/>
              </a:solidFill>
              <a:latin typeface="Arial Black" charset="0"/>
              <a:ea typeface="Arial Black" charset="0"/>
            </a:endParaRPr>
          </a:p>
        </p:txBody>
      </p:sp>
      <p:grpSp>
        <p:nvGrpSpPr>
          <p:cNvPr id="7171" name="Group 21"/>
          <p:cNvGrpSpPr/>
          <p:nvPr/>
        </p:nvGrpSpPr>
        <p:grpSpPr>
          <a:xfrm>
            <a:off x="395288" y="2101850"/>
            <a:ext cx="8424862" cy="2392363"/>
            <a:chOff x="249" y="1324"/>
            <a:chExt cx="5307" cy="1507"/>
          </a:xfrm>
        </p:grpSpPr>
        <p:sp>
          <p:nvSpPr>
            <p:cNvPr id="7175" name="WordArt 17"/>
            <p:cNvSpPr>
              <a:spLocks noTextEdit="1"/>
            </p:cNvSpPr>
            <p:nvPr/>
          </p:nvSpPr>
          <p:spPr>
            <a:xfrm>
              <a:off x="3015" y="2069"/>
              <a:ext cx="2541" cy="7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rPr>
                <a:t>Holding</a:t>
              </a:r>
              <a:endParaRPr lang="zh-CN" altLang="en-US" sz="3600">
                <a:ln w="9525" cap="flat" cmpd="sng">
                  <a:solidFill>
                    <a:srgbClr val="00004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42"/>
                </a:solidFill>
                <a:latin typeface="Arial Black" charset="0"/>
                <a:ea typeface="Arial Black" charset="0"/>
              </a:endParaRPr>
            </a:p>
          </p:txBody>
        </p:sp>
        <p:grpSp>
          <p:nvGrpSpPr>
            <p:cNvPr id="7176" name="Group 4"/>
            <p:cNvGrpSpPr/>
            <p:nvPr/>
          </p:nvGrpSpPr>
          <p:grpSpPr>
            <a:xfrm>
              <a:off x="249" y="1324"/>
              <a:ext cx="2621" cy="1342"/>
              <a:chOff x="738" y="1162"/>
              <a:chExt cx="3276" cy="1678"/>
            </a:xfrm>
          </p:grpSpPr>
          <p:grpSp>
            <p:nvGrpSpPr>
              <p:cNvPr id="7177" name="Group 5"/>
              <p:cNvGrpSpPr/>
              <p:nvPr/>
            </p:nvGrpSpPr>
            <p:grpSpPr>
              <a:xfrm>
                <a:off x="738" y="1162"/>
                <a:ext cx="1378" cy="1664"/>
                <a:chOff x="1791" y="1518"/>
                <a:chExt cx="1724" cy="2080"/>
              </a:xfrm>
            </p:grpSpPr>
            <p:grpSp>
              <p:nvGrpSpPr>
                <p:cNvPr id="7180" name="Group 6"/>
                <p:cNvGrpSpPr/>
                <p:nvPr/>
              </p:nvGrpSpPr>
              <p:grpSpPr>
                <a:xfrm>
                  <a:off x="1791" y="2607"/>
                  <a:ext cx="1724" cy="991"/>
                  <a:chOff x="2245" y="2140"/>
                  <a:chExt cx="1724" cy="991"/>
                </a:xfrm>
              </p:grpSpPr>
              <p:sp>
                <p:nvSpPr>
                  <p:cNvPr id="7186" name="WordArt 7"/>
                  <p:cNvSpPr>
                    <a:spLocks noTextEdit="1"/>
                  </p:cNvSpPr>
                  <p:nvPr/>
                </p:nvSpPr>
                <p:spPr>
                  <a:xfrm>
                    <a:off x="2245" y="2160"/>
                    <a:ext cx="265" cy="930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9600" b="1">
                        <a:ln w="9525" cap="flat" cmpd="sng">
                          <a:solidFill>
                            <a:srgbClr val="000042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rgbClr val="000042"/>
                        </a:solidFill>
                        <a:latin typeface="Arial" panose="020B0604020202090204" pitchFamily="34" charset="0"/>
                        <a:ea typeface="Arial" panose="020B0604020202090204" pitchFamily="34" charset="0"/>
                      </a:rPr>
                      <a:t>I</a:t>
                    </a:r>
                    <a:endParaRPr lang="zh-CN" altLang="en-US" sz="9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" panose="020B0604020202090204" pitchFamily="34" charset="0"/>
                      <a:ea typeface="Arial" panose="020B0604020202090204" pitchFamily="34" charset="0"/>
                    </a:endParaRPr>
                  </a:p>
                </p:txBody>
              </p:sp>
              <p:sp>
                <p:nvSpPr>
                  <p:cNvPr id="7187" name="WordArt 8"/>
                  <p:cNvSpPr>
                    <a:spLocks noTextEdit="1"/>
                  </p:cNvSpPr>
                  <p:nvPr/>
                </p:nvSpPr>
                <p:spPr>
                  <a:xfrm>
                    <a:off x="2608" y="2478"/>
                    <a:ext cx="1361" cy="653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3600" b="1">
                        <a:ln w="9525" cap="flat" cmpd="sng">
                          <a:solidFill>
                            <a:srgbClr val="000042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rgbClr val="000042"/>
                        </a:solidFill>
                        <a:latin typeface="Arial Black" charset="0"/>
                        <a:ea typeface="Arial Black" charset="0"/>
                      </a:rPr>
                      <a:t>am</a:t>
                    </a:r>
                    <a:endParaRPr lang="zh-CN" altLang="en-US" sz="3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 Black" charset="0"/>
                      <a:ea typeface="Arial Black" charset="0"/>
                    </a:endParaRPr>
                  </a:p>
                </p:txBody>
              </p:sp>
              <p:sp>
                <p:nvSpPr>
                  <p:cNvPr id="7188" name="WordArt 9"/>
                  <p:cNvSpPr>
                    <a:spLocks noTextEdit="1"/>
                  </p:cNvSpPr>
                  <p:nvPr/>
                </p:nvSpPr>
                <p:spPr>
                  <a:xfrm>
                    <a:off x="2608" y="2140"/>
                    <a:ext cx="1361" cy="338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3600" b="1">
                        <a:ln w="9525" cap="flat" cmpd="sng">
                          <a:solidFill>
                            <a:srgbClr val="000042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rgbClr val="000042"/>
                        </a:solidFill>
                        <a:latin typeface="Arial Black" charset="0"/>
                        <a:ea typeface="Arial Black" charset="0"/>
                      </a:rPr>
                      <a:t>standing</a:t>
                    </a:r>
                    <a:endParaRPr lang="zh-CN" altLang="en-US" sz="3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 Black" charset="0"/>
                      <a:ea typeface="Arial Black" charset="0"/>
                    </a:endParaRPr>
                  </a:p>
                </p:txBody>
              </p:sp>
            </p:grpSp>
            <p:grpSp>
              <p:nvGrpSpPr>
                <p:cNvPr id="7181" name="Group 10"/>
                <p:cNvGrpSpPr/>
                <p:nvPr/>
              </p:nvGrpSpPr>
              <p:grpSpPr>
                <a:xfrm>
                  <a:off x="1791" y="1518"/>
                  <a:ext cx="265" cy="1043"/>
                  <a:chOff x="2290" y="981"/>
                  <a:chExt cx="265" cy="1043"/>
                </a:xfrm>
              </p:grpSpPr>
              <p:sp>
                <p:nvSpPr>
                  <p:cNvPr id="7184" name="WordArt 11"/>
                  <p:cNvSpPr>
                    <a:spLocks noTextEdit="1"/>
                  </p:cNvSpPr>
                  <p:nvPr/>
                </p:nvSpPr>
                <p:spPr>
                  <a:xfrm>
                    <a:off x="2290" y="1253"/>
                    <a:ext cx="265" cy="771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9600" b="1">
                        <a:ln w="9525" cap="flat" cmpd="sng">
                          <a:solidFill>
                            <a:srgbClr val="000042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rgbClr val="000042"/>
                        </a:solidFill>
                        <a:latin typeface="Arial" panose="020B0604020202090204" pitchFamily="34" charset="0"/>
                        <a:ea typeface="Arial" panose="020B0604020202090204" pitchFamily="34" charset="0"/>
                      </a:rPr>
                      <a:t>I</a:t>
                    </a:r>
                    <a:endParaRPr lang="zh-CN" altLang="en-US" sz="9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" panose="020B0604020202090204" pitchFamily="34" charset="0"/>
                      <a:ea typeface="Arial" panose="020B0604020202090204" pitchFamily="34" charset="0"/>
                    </a:endParaRPr>
                  </a:p>
                </p:txBody>
              </p:sp>
              <p:sp>
                <p:nvSpPr>
                  <p:cNvPr id="7185" name="WordArt 12"/>
                  <p:cNvSpPr>
                    <a:spLocks noTextEdit="1"/>
                  </p:cNvSpPr>
                  <p:nvPr/>
                </p:nvSpPr>
                <p:spPr>
                  <a:xfrm>
                    <a:off x="2290" y="981"/>
                    <a:ext cx="265" cy="181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  <a:normAutofit/>
                  </a:bodyPr>
                  <a:p>
                    <a:pPr algn="ctr"/>
                    <a:r>
                      <a:rPr lang="zh-CN" altLang="en-US" sz="9600" b="1">
                        <a:ln w="9525" cap="flat" cmpd="sng">
                          <a:solidFill>
                            <a:srgbClr val="000042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  <a:solidFill>
                          <a:srgbClr val="000042"/>
                        </a:solidFill>
                        <a:latin typeface="Arial" panose="020B0604020202090204" pitchFamily="34" charset="0"/>
                        <a:ea typeface="Arial" panose="020B0604020202090204" pitchFamily="34" charset="0"/>
                      </a:rPr>
                      <a:t>I</a:t>
                    </a:r>
                    <a:endParaRPr lang="zh-CN" altLang="en-US" sz="9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" panose="020B0604020202090204" pitchFamily="34" charset="0"/>
                      <a:ea typeface="Arial" panose="020B0604020202090204" pitchFamily="34" charset="0"/>
                    </a:endParaRPr>
                  </a:p>
                </p:txBody>
              </p:sp>
            </p:grpSp>
            <p:sp>
              <p:nvSpPr>
                <p:cNvPr id="7182" name="WordArt 13"/>
                <p:cNvSpPr>
                  <a:spLocks noTextEdit="1"/>
                </p:cNvSpPr>
                <p:nvPr/>
              </p:nvSpPr>
              <p:spPr>
                <a:xfrm>
                  <a:off x="2108" y="1835"/>
                  <a:ext cx="908" cy="74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66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 Black" charset="0"/>
                      <a:ea typeface="Arial Black" charset="0"/>
                    </a:rPr>
                    <a:t>n</a:t>
                  </a:r>
                  <a:endParaRPr lang="zh-CN" altLang="en-US" sz="6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  <p:sp>
              <p:nvSpPr>
                <p:cNvPr id="7183" name="WordArt 14"/>
                <p:cNvSpPr>
                  <a:spLocks noTextEdit="1"/>
                </p:cNvSpPr>
                <p:nvPr/>
              </p:nvSpPr>
              <p:spPr>
                <a:xfrm>
                  <a:off x="3061" y="2353"/>
                  <a:ext cx="454" cy="20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</a:bodyPr>
                <a:p>
                  <a:pPr algn="ctr"/>
                  <a:r>
                    <a:rPr lang="zh-CN" altLang="en-US" sz="1400" b="1">
                      <a:ln w="9525" cap="flat" cmpd="sng">
                        <a:solidFill>
                          <a:srgbClr val="000042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42"/>
                      </a:solidFill>
                      <a:latin typeface="Arial Black" charset="0"/>
                      <a:ea typeface="Arial Black" charset="0"/>
                    </a:rPr>
                    <a:t>the</a:t>
                  </a:r>
                  <a:endParaRPr lang="zh-CN" altLang="en-US" sz="14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endParaRPr>
                </a:p>
              </p:txBody>
            </p:sp>
          </p:grpSp>
          <p:sp>
            <p:nvSpPr>
              <p:cNvPr id="7178" name="WordArt 15"/>
              <p:cNvSpPr>
                <a:spLocks noTextEdit="1"/>
              </p:cNvSpPr>
              <p:nvPr/>
            </p:nvSpPr>
            <p:spPr>
              <a:xfrm>
                <a:off x="2245" y="2069"/>
                <a:ext cx="1769" cy="77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rPr>
                  <a:t>Line</a:t>
                </a:r>
                <a:endPara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7179" name="WordArt 16"/>
              <p:cNvSpPr>
                <a:spLocks noTextEdit="1"/>
              </p:cNvSpPr>
              <p:nvPr/>
            </p:nvSpPr>
            <p:spPr>
              <a:xfrm>
                <a:off x="2200" y="1854"/>
                <a:ext cx="589" cy="17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000042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42"/>
                    </a:solidFill>
                    <a:latin typeface="Arial Black" charset="0"/>
                    <a:ea typeface="Arial Black" charset="0"/>
                  </a:rPr>
                  <a:t>While</a:t>
                </a:r>
                <a:endParaRPr lang="zh-CN" altLang="en-US" sz="3600" b="1">
                  <a:ln w="9525" cap="flat" cmpd="sng">
                    <a:solidFill>
                      <a:srgbClr val="00004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42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</p:grpSp>
      <p:sp>
        <p:nvSpPr>
          <p:cNvPr id="7194" name="Rectangle 26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409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7173" name="Rectangle 2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7174" name="Rectangle 3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18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8195" name="Rectangle 19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8196" name="WordArt 21"/>
          <p:cNvSpPr>
            <a:spLocks noTextEdit="1"/>
          </p:cNvSpPr>
          <p:nvPr/>
        </p:nvSpPr>
        <p:spPr>
          <a:xfrm rot="-5981462">
            <a:off x="3635375" y="3170238"/>
            <a:ext cx="360363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8197" name="WordArt 22"/>
          <p:cNvSpPr>
            <a:spLocks noTextEdit="1"/>
          </p:cNvSpPr>
          <p:nvPr/>
        </p:nvSpPr>
        <p:spPr>
          <a:xfrm>
            <a:off x="4067175" y="3748088"/>
            <a:ext cx="1368425" cy="611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see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8198" name="Rectangle 20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8199" name="WordArt 25"/>
          <p:cNvSpPr>
            <a:spLocks noTextEdit="1"/>
          </p:cNvSpPr>
          <p:nvPr/>
        </p:nvSpPr>
        <p:spPr>
          <a:xfrm>
            <a:off x="4067175" y="3316288"/>
            <a:ext cx="863600" cy="38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the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8200" name="WordArt 24"/>
          <p:cNvSpPr>
            <a:spLocks noTextEdit="1"/>
          </p:cNvSpPr>
          <p:nvPr/>
        </p:nvSpPr>
        <p:spPr>
          <a:xfrm>
            <a:off x="3627438" y="3178175"/>
            <a:ext cx="360362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I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6" dur="1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9219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9220" name="Rectangle 6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9"/>
          <p:cNvGrpSpPr/>
          <p:nvPr/>
        </p:nvGrpSpPr>
        <p:grpSpPr>
          <a:xfrm>
            <a:off x="3627438" y="3178175"/>
            <a:ext cx="1808162" cy="1187450"/>
            <a:chOff x="2285" y="2002"/>
            <a:chExt cx="1139" cy="748"/>
          </a:xfrm>
        </p:grpSpPr>
        <p:sp>
          <p:nvSpPr>
            <p:cNvPr id="9224" name="WordArt 5"/>
            <p:cNvSpPr>
              <a:spLocks noTextEdit="1"/>
            </p:cNvSpPr>
            <p:nvPr/>
          </p:nvSpPr>
          <p:spPr>
            <a:xfrm>
              <a:off x="2562" y="2361"/>
              <a:ext cx="862" cy="3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see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9225" name="WordArt 7"/>
            <p:cNvSpPr>
              <a:spLocks noTextEdit="1"/>
            </p:cNvSpPr>
            <p:nvPr/>
          </p:nvSpPr>
          <p:spPr>
            <a:xfrm>
              <a:off x="2562" y="2089"/>
              <a:ext cx="544" cy="2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the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9226" name="WordArt 8"/>
            <p:cNvSpPr>
              <a:spLocks noTextEdit="1"/>
            </p:cNvSpPr>
            <p:nvPr/>
          </p:nvSpPr>
          <p:spPr>
            <a:xfrm>
              <a:off x="2285" y="2002"/>
              <a:ext cx="227" cy="7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I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9222" name="WordArt 10"/>
          <p:cNvSpPr>
            <a:spLocks noTextEdit="1"/>
          </p:cNvSpPr>
          <p:nvPr/>
        </p:nvSpPr>
        <p:spPr>
          <a:xfrm>
            <a:off x="4067175" y="3240088"/>
            <a:ext cx="2520950" cy="1125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Girl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9223" name="WordArt 13"/>
          <p:cNvSpPr>
            <a:spLocks noTextEdit="1"/>
          </p:cNvSpPr>
          <p:nvPr/>
        </p:nvSpPr>
        <p:spPr>
          <a:xfrm>
            <a:off x="3609975" y="3330575"/>
            <a:ext cx="444500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4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of</a:t>
            </a:r>
            <a:endParaRPr lang="zh-CN" altLang="en-US" sz="24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 L -0.15296 0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/>
          <p:nvPr/>
        </p:nvSpPr>
        <p:spPr>
          <a:xfrm>
            <a:off x="0" y="549275"/>
            <a:ext cx="9144000" cy="5543550"/>
          </a:xfrm>
          <a:prstGeom prst="rect">
            <a:avLst/>
          </a:prstGeom>
          <a:solidFill>
            <a:srgbClr val="00409E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0243" name="Rectangle 3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2" name="Group 12"/>
          <p:cNvGrpSpPr/>
          <p:nvPr/>
        </p:nvGrpSpPr>
        <p:grpSpPr>
          <a:xfrm>
            <a:off x="2220913" y="3178175"/>
            <a:ext cx="4367212" cy="1187450"/>
            <a:chOff x="1399" y="2002"/>
            <a:chExt cx="2751" cy="748"/>
          </a:xfrm>
        </p:grpSpPr>
        <p:grpSp>
          <p:nvGrpSpPr>
            <p:cNvPr id="10248" name="Group 5"/>
            <p:cNvGrpSpPr/>
            <p:nvPr/>
          </p:nvGrpSpPr>
          <p:grpSpPr>
            <a:xfrm>
              <a:off x="1399" y="2002"/>
              <a:ext cx="1139" cy="748"/>
              <a:chOff x="2285" y="2002"/>
              <a:chExt cx="1139" cy="748"/>
            </a:xfrm>
          </p:grpSpPr>
          <p:sp>
            <p:nvSpPr>
              <p:cNvPr id="10251" name="WordArt 6"/>
              <p:cNvSpPr>
                <a:spLocks noTextEdit="1"/>
              </p:cNvSpPr>
              <p:nvPr/>
            </p:nvSpPr>
            <p:spPr>
              <a:xfrm>
                <a:off x="2562" y="2361"/>
                <a:ext cx="862" cy="38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rPr>
                  <a:t>see</a:t>
                </a:r>
                <a:endPara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10252" name="WordArt 7"/>
              <p:cNvSpPr>
                <a:spLocks noTextEdit="1"/>
              </p:cNvSpPr>
              <p:nvPr/>
            </p:nvSpPr>
            <p:spPr>
              <a:xfrm>
                <a:off x="2562" y="2089"/>
                <a:ext cx="544" cy="24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rPr>
                  <a:t>the</a:t>
                </a:r>
                <a:endPara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endParaRPr>
              </a:p>
            </p:txBody>
          </p:sp>
          <p:sp>
            <p:nvSpPr>
              <p:cNvPr id="10253" name="WordArt 8"/>
              <p:cNvSpPr>
                <a:spLocks noTextEdit="1"/>
              </p:cNvSpPr>
              <p:nvPr/>
            </p:nvSpPr>
            <p:spPr>
              <a:xfrm>
                <a:off x="2285" y="2002"/>
                <a:ext cx="227" cy="7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Arial Black" charset="0"/>
                    <a:ea typeface="Arial Black" charset="0"/>
                  </a:rPr>
                  <a:t>I</a:t>
                </a:r>
                <a:endPara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endParaRPr>
              </a:p>
            </p:txBody>
          </p:sp>
        </p:grpSp>
        <p:sp>
          <p:nvSpPr>
            <p:cNvPr id="10249" name="WordArt 9"/>
            <p:cNvSpPr>
              <a:spLocks noTextEdit="1"/>
            </p:cNvSpPr>
            <p:nvPr/>
          </p:nvSpPr>
          <p:spPr>
            <a:xfrm>
              <a:off x="2562" y="2041"/>
              <a:ext cx="1588" cy="7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Girl</a:t>
              </a:r>
              <a:endPara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  <p:sp>
          <p:nvSpPr>
            <p:cNvPr id="10250" name="WordArt 10"/>
            <p:cNvSpPr>
              <a:spLocks noTextEdit="1"/>
            </p:cNvSpPr>
            <p:nvPr/>
          </p:nvSpPr>
          <p:spPr>
            <a:xfrm>
              <a:off x="2274" y="2098"/>
              <a:ext cx="280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24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Arial Black" charset="0"/>
                  <a:ea typeface="Arial Black" charset="0"/>
                </a:rPr>
                <a:t>of</a:t>
              </a:r>
              <a:endParaRPr lang="zh-CN" altLang="en-US" sz="24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endParaRPr>
            </a:p>
          </p:txBody>
        </p:sp>
      </p:grpSp>
      <p:sp>
        <p:nvSpPr>
          <p:cNvPr id="10245" name="WordArt 11"/>
          <p:cNvSpPr>
            <a:spLocks noTextEdit="1"/>
          </p:cNvSpPr>
          <p:nvPr/>
        </p:nvSpPr>
        <p:spPr>
          <a:xfrm>
            <a:off x="2220913" y="2808288"/>
            <a:ext cx="2160587" cy="1052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MY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  <p:sp>
        <p:nvSpPr>
          <p:cNvPr id="10246" name="Rectangle 4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Gulim" pitchFamily="34" charset="-127"/>
                <a:ea typeface="Gulim" pitchFamily="34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0247" name="WordArt 13"/>
          <p:cNvSpPr>
            <a:spLocks noTextEdit="1"/>
          </p:cNvSpPr>
          <p:nvPr/>
        </p:nvSpPr>
        <p:spPr>
          <a:xfrm>
            <a:off x="4140200" y="3357563"/>
            <a:ext cx="2447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Arial Black" charset="0"/>
                <a:ea typeface="Arial Black" charset="0"/>
              </a:rPr>
              <a:t>dream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Arial Black" charset="0"/>
              <a:ea typeface="Arial Black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7778E-6 0 L 2.77778E-6 0.10741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全屏显示(4:3)</PresentationFormat>
  <Paragraphs>622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5" baseType="lpstr">
      <vt:lpstr>Arial</vt:lpstr>
      <vt:lpstr>方正书宋_GBK</vt:lpstr>
      <vt:lpstr>Wingdings</vt:lpstr>
      <vt:lpstr>Gulim</vt:lpstr>
      <vt:lpstr>等线</vt:lpstr>
      <vt:lpstr>Malgun Gothic</vt:lpstr>
      <vt:lpstr>Apple SD Gothic Neo</vt:lpstr>
      <vt:lpstr>굴림</vt:lpstr>
      <vt:lpstr>Calibri</vt:lpstr>
      <vt:lpstr>Arial Black</vt:lpstr>
      <vt:lpstr>Century Gothic</vt:lpstr>
      <vt:lpstr>宋体</vt:lpstr>
      <vt:lpstr>汉仪书宋二KW</vt:lpstr>
      <vt:lpstr>微软雅黑</vt:lpstr>
      <vt:lpstr>汉仪旗黑KW</vt:lpstr>
      <vt:lpstr>Arial Unicode MS</vt:lpstr>
      <vt:lpstr>汉仪中等线KW</vt:lpstr>
      <vt:lpstr>苹方-简</vt:lpstr>
      <vt:lpstr>기본 디자인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王颖</dc:creator>
  <cp:lastModifiedBy>toandfro</cp:lastModifiedBy>
  <cp:revision>34</cp:revision>
  <dcterms:created xsi:type="dcterms:W3CDTF">2020-04-14T03:20:08Z</dcterms:created>
  <dcterms:modified xsi:type="dcterms:W3CDTF">2020-04-14T03:20:08Z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