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sldIdLst>
    <p:sldId id="260" r:id="rId5"/>
    <p:sldId id="257" r:id="rId6"/>
    <p:sldId id="258" r:id="rId7"/>
    <p:sldId id="259" r:id="rId8"/>
    <p:sldId id="261" r:id="rId9"/>
    <p:sldId id="262" r:id="rId10"/>
    <p:sldId id="263" r:id="rId11"/>
    <p:sldId id="266" r:id="rId12"/>
    <p:sldId id="273" r:id="rId13"/>
    <p:sldId id="270" r:id="rId14"/>
    <p:sldId id="271" r:id="rId15"/>
    <p:sldId id="274" r:id="rId16"/>
    <p:sldId id="272" r:id="rId17"/>
    <p:sldId id="268" r:id="rId18"/>
    <p:sldId id="276" r:id="rId19"/>
    <p:sldId id="275" r:id="rId20"/>
    <p:sldId id="269" r:id="rId21"/>
    <p:sldId id="277" r:id="rId22"/>
    <p:sldId id="281" r:id="rId23"/>
    <p:sldId id="278" r:id="rId24"/>
    <p:sldId id="279" r:id="rId25"/>
    <p:sldId id="264" r:id="rId26"/>
    <p:sldId id="265" r:id="rId27"/>
    <p:sldId id="282" r:id="rId28"/>
    <p:sldId id="283" r:id="rId29"/>
    <p:sldId id="284" r:id="rId30"/>
    <p:sldId id="285" r:id="rId31"/>
    <p:sldId id="286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41" d="100"/>
          <a:sy n="41" d="100"/>
        </p:scale>
        <p:origin x="58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432FFDA-2E82-4582-B9AC-9D53ED14B91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8E13BBC-EC3F-44A8-8EB6-F937DE38DB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432FFDA-2E82-4582-B9AC-9D53ED14B91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8E13BBC-EC3F-44A8-8EB6-F937DE38DB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432FFDA-2E82-4582-B9AC-9D53ED14B91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8E13BBC-EC3F-44A8-8EB6-F937DE38DB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432FFDA-2E82-4582-B9AC-9D53ED14B91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8E13BBC-EC3F-44A8-8EB6-F937DE38DB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432FFDA-2E82-4582-B9AC-9D53ED14B91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8E13BBC-EC3F-44A8-8EB6-F937DE38DB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432FFDA-2E82-4582-B9AC-9D53ED14B91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8E13BBC-EC3F-44A8-8EB6-F937DE38DB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432FFDA-2E82-4582-B9AC-9D53ED14B91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8E13BBC-EC3F-44A8-8EB6-F937DE38DB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432FFDA-2E82-4582-B9AC-9D53ED14B91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8E13BBC-EC3F-44A8-8EB6-F937DE38DB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432FFDA-2E82-4582-B9AC-9D53ED14B91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8E13BBC-EC3F-44A8-8EB6-F937DE38DB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432FFDA-2E82-4582-B9AC-9D53ED14B91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8E13BBC-EC3F-44A8-8EB6-F937DE38DB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432FFDA-2E82-4582-B9AC-9D53ED14B91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8E13BBC-EC3F-44A8-8EB6-F937DE38DB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432FFDA-2E82-4582-B9AC-9D53ED14B91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8E13BBC-EC3F-44A8-8EB6-F937DE38DB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432FFDA-2E82-4582-B9AC-9D53ED14B91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8E13BBC-EC3F-44A8-8EB6-F937DE38DB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432FFDA-2E82-4582-B9AC-9D53ED14B91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8E13BBC-EC3F-44A8-8EB6-F937DE38DB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432FFDA-2E82-4582-B9AC-9D53ED14B91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8E13BBC-EC3F-44A8-8EB6-F937DE38DB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A71FE8-F4B0-4EA0-B461-2EEE6B52730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A4035F-1CF9-4E11-94FD-9B27C694F50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A71FE8-F4B0-4EA0-B461-2EEE6B52730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A4035F-1CF9-4E11-94FD-9B27C694F50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A71FE8-F4B0-4EA0-B461-2EEE6B52730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A4035F-1CF9-4E11-94FD-9B27C694F50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A71FE8-F4B0-4EA0-B461-2EEE6B52730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A4035F-1CF9-4E11-94FD-9B27C694F50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A71FE8-F4B0-4EA0-B461-2EEE6B52730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A4035F-1CF9-4E11-94FD-9B27C694F50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A71FE8-F4B0-4EA0-B461-2EEE6B52730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A4035F-1CF9-4E11-94FD-9B27C694F50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A71FE8-F4B0-4EA0-B461-2EEE6B52730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A4035F-1CF9-4E11-94FD-9B27C694F50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432FFDA-2E82-4582-B9AC-9D53ED14B91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8E13BBC-EC3F-44A8-8EB6-F937DE38DB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A71FE8-F4B0-4EA0-B461-2EEE6B52730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A4035F-1CF9-4E11-94FD-9B27C694F50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A71FE8-F4B0-4EA0-B461-2EEE6B52730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A4035F-1CF9-4E11-94FD-9B27C694F50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A71FE8-F4B0-4EA0-B461-2EEE6B52730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A4035F-1CF9-4E11-94FD-9B27C694F50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A71FE8-F4B0-4EA0-B461-2EEE6B52730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A4035F-1CF9-4E11-94FD-9B27C694F50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432FFDA-2E82-4582-B9AC-9D53ED14B91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8E13BBC-EC3F-44A8-8EB6-F937DE38DB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432FFDA-2E82-4582-B9AC-9D53ED14B91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8E13BBC-EC3F-44A8-8EB6-F937DE38DB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432FFDA-2E82-4582-B9AC-9D53ED14B91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8E13BBC-EC3F-44A8-8EB6-F937DE38DB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432FFDA-2E82-4582-B9AC-9D53ED14B91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8E13BBC-EC3F-44A8-8EB6-F937DE38DB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432FFDA-2E82-4582-B9AC-9D53ED14B91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8E13BBC-EC3F-44A8-8EB6-F937DE38DB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432FFDA-2E82-4582-B9AC-9D53ED14B91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8E13BBC-EC3F-44A8-8EB6-F937DE38DB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432FFDA-2E82-4582-B9AC-9D53ED14B91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8E13BBC-EC3F-44A8-8EB6-F937DE38DB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432FFDA-2E82-4582-B9AC-9D53ED14B91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8E13BBC-EC3F-44A8-8EB6-F937DE38DB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A71FE8-F4B0-4EA0-B461-2EEE6B52730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A4035F-1CF9-4E11-94FD-9B27C694F50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png"/><Relationship Id="rId2" Type="http://schemas.microsoft.com/office/2007/relationships/media" Target="../media/media1.mp3"/><Relationship Id="rId1" Type="http://schemas.openxmlformats.org/officeDocument/2006/relationships/audio" Target="NULL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46611" y="2262718"/>
            <a:ext cx="83418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活泼</a:t>
            </a:r>
            <a:r>
              <a:rPr kumimoji="0" lang="zh-CN" altLang="en-US" sz="7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的</a:t>
            </a:r>
            <a:r>
              <a:rPr kumimoji="0" lang="zh-CN" altLang="en-US" sz="7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自我介绍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5" name="R1SE - 就要掷地有声的炸裂 (伴奏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976.000000"/>
                  <p14:fade out="750.000000"/>
                </p14:media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82625" y="365125"/>
            <a:ext cx="487363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88733" y="2194434"/>
            <a:ext cx="7879080" cy="240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0" b="0" i="0" u="none" strike="noStrike" kern="1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Times New Roman" panose="02020703060505090304" pitchFamily="18" charset="0"/>
              </a:rPr>
              <a:t>积极</a:t>
            </a:r>
            <a:r>
              <a:rPr kumimoji="0" lang="zh-CN" altLang="en-US" sz="15000" b="0" i="0" u="none" strike="noStrike" kern="1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Times New Roman" panose="02020703060505090304" pitchFamily="18" charset="0"/>
              </a:rPr>
              <a:t>向上</a:t>
            </a:r>
            <a:endParaRPr kumimoji="0" lang="zh-CN" altLang="zh-CN" sz="150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19466" y="2607708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Times New Roman" panose="02020703060505090304" pitchFamily="18" charset="0"/>
              </a:rPr>
              <a:t>活泼</a:t>
            </a:r>
            <a:r>
              <a:rPr kumimoji="0" lang="zh-CN" altLang="en-US" sz="96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Times New Roman" panose="02020703060505090304" pitchFamily="18" charset="0"/>
              </a:rPr>
              <a:t>开朗</a:t>
            </a:r>
            <a:endParaRPr kumimoji="0" lang="zh-CN" altLang="zh-CN" sz="96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4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93983" y="1598766"/>
            <a:ext cx="10443885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0" b="0" i="0" u="none" strike="noStrike" kern="1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Times New Roman" panose="02020703060505090304" pitchFamily="18" charset="0"/>
              </a:rPr>
              <a:t>尊师</a:t>
            </a:r>
            <a:r>
              <a:rPr kumimoji="0" lang="zh-CN" altLang="en-US" sz="20000" b="0" i="0" u="none" strike="noStrike" kern="1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Times New Roman" panose="02020703060505090304" pitchFamily="18" charset="0"/>
              </a:rPr>
              <a:t>重道</a:t>
            </a:r>
            <a:endParaRPr kumimoji="0" lang="zh-CN" altLang="zh-CN" sz="200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2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59756" y="2659758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Times New Roman" panose="02020703060505090304" pitchFamily="18" charset="0"/>
              </a:rPr>
              <a:t>待人</a:t>
            </a:r>
            <a:r>
              <a:rPr kumimoji="0" lang="zh-CN" altLang="en-US" sz="9600" b="0" i="0" u="none" strike="noStrike" kern="1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Times New Roman" panose="02020703060505090304" pitchFamily="18" charset="0"/>
              </a:rPr>
              <a:t>诚恳</a:t>
            </a:r>
            <a:endParaRPr kumimoji="0" lang="zh-CN" altLang="zh-CN" sz="9600" b="0" i="0" u="none" strike="noStrike" kern="1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76128" y="2510954"/>
            <a:ext cx="264687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9600" kern="100" dirty="0">
                <a:solidFill>
                  <a:srgbClr val="FFC000"/>
                </a:solidFill>
                <a:latin typeface="等线" panose="020F0502020204030204"/>
                <a:ea typeface="等线" panose="02010600030101010101" pitchFamily="2" charset="-122"/>
                <a:cs typeface="Times New Roman" panose="02020703060505090304" pitchFamily="18" charset="0"/>
              </a:rPr>
              <a:t>喜欢</a:t>
            </a:r>
            <a:endParaRPr kumimoji="0" lang="zh-CN" altLang="zh-CN" sz="9600" b="0" i="0" u="none" strike="noStrike" kern="1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4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72122"/>
            <a:ext cx="12295991" cy="7030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PA-文本框 1"/>
          <p:cNvSpPr txBox="1"/>
          <p:nvPr>
            <p:custDataLst>
              <p:tags r:id="rId1"/>
            </p:custDataLst>
          </p:nvPr>
        </p:nvSpPr>
        <p:spPr>
          <a:xfrm>
            <a:off x="3340248" y="-698949"/>
            <a:ext cx="3528509" cy="7786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你</a:t>
            </a:r>
            <a:endParaRPr kumimoji="0" lang="zh-CN" altLang="en-US" sz="50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avLst>
                                        <p:tav tm="0" fmla="#ppt_r-(-45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81667" y="2398986"/>
            <a:ext cx="387798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Times New Roman" panose="02020703060505090304" pitchFamily="18" charset="0"/>
              </a:rPr>
              <a:t>开玩笑</a:t>
            </a:r>
            <a:endParaRPr kumimoji="0" lang="zh-CN" altLang="zh-CN" sz="96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4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25674" y="2550428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Times New Roman" panose="02020703060505090304" pitchFamily="18" charset="0"/>
              </a:rPr>
              <a:t>喜欢。。</a:t>
            </a:r>
            <a:endParaRPr kumimoji="0" lang="zh-CN" altLang="zh-CN" sz="96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11760" y="0"/>
            <a:ext cx="12496800" cy="6939280"/>
          </a:xfrm>
          <a:prstGeom prst="rect">
            <a:avLst/>
          </a:prstGeom>
          <a:solidFill>
            <a:schemeClr val="tx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66336" y="2281936"/>
            <a:ext cx="5019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运动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623" y="0"/>
            <a:ext cx="6858000" cy="6858000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3" name="矩形 2"/>
          <p:cNvSpPr/>
          <p:nvPr/>
        </p:nvSpPr>
        <p:spPr>
          <a:xfrm>
            <a:off x="-304800" y="-81280"/>
            <a:ext cx="12496800" cy="6939280"/>
          </a:xfrm>
          <a:prstGeom prst="rect">
            <a:avLst/>
          </a:prstGeom>
          <a:solidFill>
            <a:schemeClr val="tx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66336" y="2281936"/>
            <a:ext cx="5019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9600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rPr>
              <a:t>钢琴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20"/>
          <p:cNvSpPr txBox="1"/>
          <p:nvPr>
            <p:custDataLst>
              <p:tags r:id="rId1"/>
            </p:custDataLst>
          </p:nvPr>
        </p:nvSpPr>
        <p:spPr>
          <a:xfrm>
            <a:off x="0" y="2972127"/>
            <a:ext cx="12192000" cy="101566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圣旨</a:t>
            </a:r>
            <a:r>
              <a:rPr kumimoji="0" lang="zh-CN" alt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到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/>
          <p:cNvSpPr txBox="1"/>
          <p:nvPr>
            <p:custDataLst>
              <p:tags r:id="rId1"/>
            </p:custDataLst>
          </p:nvPr>
        </p:nvSpPr>
        <p:spPr>
          <a:xfrm>
            <a:off x="0" y="2860488"/>
            <a:ext cx="1219200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会</a:t>
            </a:r>
            <a:r>
              <a:rPr kumimoji="0" lang="zh-CN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唱歌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2"/>
          <p:cNvSpPr txBox="1"/>
          <p:nvPr>
            <p:custDataLst>
              <p:tags r:id="rId1"/>
            </p:custDataLst>
          </p:nvPr>
        </p:nvSpPr>
        <p:spPr>
          <a:xfrm>
            <a:off x="0" y="3159695"/>
            <a:ext cx="12192000" cy="83099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PS</a:t>
            </a:r>
            <a:r>
              <a:rPr kumimoji="0" lang="zh-CN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、</a:t>
            </a:r>
            <a:r>
              <a:rPr kumimoji="0" lang="en-US" altLang="zh-CN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PR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6 L 0.00404 -0.00024 L 0 3.7037E-6 " pathEditMode="relative" rAng="0" ptsTypes="AAA">
                                      <p:cBhvr>
                                        <p:cTn id="6" dur="18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00" y="-2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27832" y="577731"/>
            <a:ext cx="264687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9600" dirty="0" smtClean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rPr>
              <a:t>什么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7263" y="2147391"/>
            <a:ext cx="4031873" cy="240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Times New Roman" panose="02020703060505090304" pitchFamily="18" charset="0"/>
              </a:rPr>
              <a:t>都</a:t>
            </a:r>
            <a:r>
              <a:rPr kumimoji="0" lang="zh-CN" altLang="en-US" sz="15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Times New Roman" panose="02020703060505090304" pitchFamily="18" charset="0"/>
              </a:rPr>
              <a:t>会</a:t>
            </a:r>
            <a:endParaRPr kumimoji="0" lang="zh-CN" altLang="en-US" sz="15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 advClick="0" advTm="200"/>
    </mc:Choice>
    <mc:Fallback>
      <p:transition advClick="0" advTm="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6385" y="1324185"/>
            <a:ext cx="4031873" cy="47089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相</a:t>
            </a:r>
            <a:endParaRPr kumimoji="0" lang="zh-CN" altLang="en-US" sz="30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78295" y="1324185"/>
            <a:ext cx="4031873" cy="47089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0000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  <a:cs typeface="Times New Roman" panose="02020703060505090304" pitchFamily="18" charset="0"/>
              </a:rPr>
              <a:t>能</a:t>
            </a:r>
            <a:endParaRPr kumimoji="0" lang="zh-CN" altLang="en-US" sz="30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40205" y="1226908"/>
            <a:ext cx="4031873" cy="47089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聚</a:t>
            </a:r>
            <a:endParaRPr kumimoji="0" lang="zh-CN" altLang="en-US" sz="30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/>
          <p:cNvSpPr txBox="1"/>
          <p:nvPr>
            <p:custDataLst>
              <p:tags r:id="rId1"/>
            </p:custDataLst>
          </p:nvPr>
        </p:nvSpPr>
        <p:spPr>
          <a:xfrm>
            <a:off x="4855029" y="2481943"/>
            <a:ext cx="3962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证明</a:t>
            </a:r>
            <a:endParaRPr kumimoji="0" lang="zh-CN" altLang="en-US" sz="9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9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50000" y="150000"/>
                                      <p:to x="50000" y="50000"/>
                                    </p:animScale>
                                    <p:anim to="" calcmode="lin" valueType="num">
                                      <p:cBhvr>
                                        <p:cTn id="8" dur="9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2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" dur="150" accel="5000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50000" y="5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0" dur="150" accel="5000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9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5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150" accel="5000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13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1600000">
                                      <p:cBhvr>
                                        <p:cTn id="14" dur="150" accel="50000" fill="hold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Effect filter="fade">
                                      <p:cBhvr>
                                        <p:cTn id="15" dur="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/>
          <p:cNvSpPr txBox="1"/>
          <p:nvPr>
            <p:custDataLst>
              <p:tags r:id="rId1"/>
            </p:custDataLst>
          </p:nvPr>
        </p:nvSpPr>
        <p:spPr>
          <a:xfrm>
            <a:off x="4855029" y="2481943"/>
            <a:ext cx="3962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我们的</a:t>
            </a:r>
            <a:endParaRPr kumimoji="0" lang="zh-CN" altLang="en-US" sz="9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avLst>
                                        <p:tav tm="0" fmla="#ppt_r+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" dur="3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/>
          <p:cNvSpPr txBox="1"/>
          <p:nvPr>
            <p:custDataLst>
              <p:tags r:id="rId1"/>
            </p:custDataLst>
          </p:nvPr>
        </p:nvSpPr>
        <p:spPr>
          <a:xfrm>
            <a:off x="4855029" y="2481943"/>
            <a:ext cx="3962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缘分</a:t>
            </a:r>
            <a:endParaRPr kumimoji="0" lang="zh-CN" altLang="en-US" sz="9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6*sin(2*pi*$)*(1-$)*8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/4*sin(2*pi*$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/>
          <p:cNvSpPr txBox="1"/>
          <p:nvPr>
            <p:custDataLst>
              <p:tags r:id="rId1"/>
            </p:custDataLst>
          </p:nvPr>
        </p:nvSpPr>
        <p:spPr>
          <a:xfrm>
            <a:off x="4648199" y="2275114"/>
            <a:ext cx="288471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初次</a:t>
            </a:r>
            <a:r>
              <a:rPr kumimoji="0" lang="zh-CN" altLang="en-US" sz="9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见面</a:t>
            </a:r>
            <a:endParaRPr kumimoji="0" lang="zh-CN" altLang="en-US" sz="9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" dur="3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/>
          <p:cNvSpPr txBox="1"/>
          <p:nvPr>
            <p:custDataLst>
              <p:tags r:id="rId1"/>
            </p:custDataLst>
          </p:nvPr>
        </p:nvSpPr>
        <p:spPr>
          <a:xfrm>
            <a:off x="4648199" y="2275114"/>
            <a:ext cx="288471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请多</a:t>
            </a:r>
            <a:r>
              <a:rPr kumimoji="0" lang="zh-CN" altLang="en-US" sz="9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指教</a:t>
            </a:r>
            <a:endParaRPr kumimoji="0" lang="zh-CN" altLang="en-US" sz="96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decel="7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25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299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" dur="2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500000" y="50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1" dur="214" fill="hold">
                                          <p:stCondLst>
                                            <p:cond delay="8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14" fill="hold">
                                          <p:stCondLst>
                                            <p:cond delay="8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31635" y="2548276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Times New Roman" panose="02020703060505090304" pitchFamily="18" charset="0"/>
              </a:rPr>
              <a:t>奉天承运</a:t>
            </a:r>
            <a:endParaRPr kumimoji="0" lang="zh-CN" altLang="zh-CN" sz="9600" b="0" i="0" u="none" strike="noStrike" kern="1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2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20"/>
          <p:cNvSpPr txBox="1"/>
          <p:nvPr>
            <p:custDataLst>
              <p:tags r:id="rId1"/>
            </p:custDataLst>
          </p:nvPr>
        </p:nvSpPr>
        <p:spPr>
          <a:xfrm>
            <a:off x="0" y="2972127"/>
            <a:ext cx="12192000" cy="101566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皇帝</a:t>
            </a:r>
            <a:r>
              <a:rPr kumimoji="0" lang="zh-CN" alt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诏曰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20"/>
          <p:cNvSpPr txBox="1"/>
          <p:nvPr>
            <p:custDataLst>
              <p:tags r:id="rId1"/>
            </p:custDataLst>
          </p:nvPr>
        </p:nvSpPr>
        <p:spPr>
          <a:xfrm>
            <a:off x="0" y="2972127"/>
            <a:ext cx="12192000" cy="101566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特</a:t>
            </a:r>
            <a:r>
              <a:rPr kumimoji="0" lang="zh-CN" alt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派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69813" y="2398986"/>
            <a:ext cx="970169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0" i="0" u="none" strike="noStrike" kern="1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Times New Roman" panose="02020703060505090304" pitchFamily="18" charset="0"/>
              </a:rPr>
              <a:t>XXX</a:t>
            </a:r>
            <a:r>
              <a:rPr kumimoji="0" lang="zh-CN" altLang="en-US" sz="9600" b="0" i="0" u="none" strike="noStrike" kern="1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Times New Roman" panose="02020703060505090304" pitchFamily="18" charset="0"/>
              </a:rPr>
              <a:t>（你的名字）</a:t>
            </a:r>
            <a:endParaRPr kumimoji="0" lang="zh-CN" altLang="zh-CN" sz="96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2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20"/>
          <p:cNvSpPr txBox="1"/>
          <p:nvPr>
            <p:custDataLst>
              <p:tags r:id="rId1"/>
            </p:custDataLst>
          </p:nvPr>
        </p:nvSpPr>
        <p:spPr>
          <a:xfrm>
            <a:off x="0" y="2972127"/>
            <a:ext cx="12192000" cy="101566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到</a:t>
            </a:r>
            <a:r>
              <a:rPr kumimoji="0" lang="en-US" altLang="zh-CN" sz="6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xx</a:t>
            </a:r>
            <a:r>
              <a:rPr kumimoji="0" lang="zh-CN" alt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（地点）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15380" y="2025469"/>
            <a:ext cx="4031873" cy="240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0" b="0" i="0" u="none" strike="noStrike" kern="1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Times New Roman" panose="02020703060505090304" pitchFamily="18" charset="0"/>
              </a:rPr>
              <a:t>此人</a:t>
            </a:r>
            <a:endParaRPr kumimoji="0" lang="zh-CN" altLang="zh-CN" sz="150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3"/>
          <p:cNvSpPr txBox="1"/>
          <p:nvPr>
            <p:custDataLst>
              <p:tags r:id="rId1"/>
            </p:custDataLst>
          </p:nvPr>
        </p:nvSpPr>
        <p:spPr>
          <a:xfrm>
            <a:off x="4754880" y="2296160"/>
            <a:ext cx="27228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热情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cut/>
      </p:transition>
    </mc:Choice>
    <mc:Fallback>
      <p:transition advClick="0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avLst>
                                        <p:tav tm="0" fmla="#ppt_r-45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PA" val="v5.2.5"/>
  <p:tag name="RESOURCELIBID_FLASHCOMMON" val="57414"/>
</p:tagLst>
</file>

<file path=ppt/tags/tag10.xml><?xml version="1.0" encoding="utf-8"?>
<p:tagLst xmlns:p="http://schemas.openxmlformats.org/presentationml/2006/main">
  <p:tag name="PA" val="v5.2.2"/>
  <p:tag name="RESOURCELIBID_ANIM" val="463"/>
</p:tagLst>
</file>

<file path=ppt/tags/tag11.xml><?xml version="1.0" encoding="utf-8"?>
<p:tagLst xmlns:p="http://schemas.openxmlformats.org/presentationml/2006/main">
  <p:tag name="PA" val="v5.2.2"/>
  <p:tag name="RESOURCELIBID_ANIM" val="438"/>
</p:tagLst>
</file>

<file path=ppt/tags/tag12.xml><?xml version="1.0" encoding="utf-8"?>
<p:tagLst xmlns:p="http://schemas.openxmlformats.org/presentationml/2006/main">
  <p:tag name="PA" val="v5.2.2"/>
  <p:tag name="RESOURCELIBID_ANIM" val="445"/>
</p:tagLst>
</file>

<file path=ppt/tags/tag13.xml><?xml version="1.0" encoding="utf-8"?>
<p:tagLst xmlns:p="http://schemas.openxmlformats.org/presentationml/2006/main">
  <p:tag name="PA" val="v5.2.2"/>
  <p:tag name="RESOURCELIBID_ANIM" val="462"/>
</p:tagLst>
</file>

<file path=ppt/tags/tag2.xml><?xml version="1.0" encoding="utf-8"?>
<p:tagLst xmlns:p="http://schemas.openxmlformats.org/presentationml/2006/main">
  <p:tag name="PA" val="v5.2.5"/>
  <p:tag name="RESOURCELIBID_FLASHCOMMON" val="57414"/>
</p:tagLst>
</file>

<file path=ppt/tags/tag3.xml><?xml version="1.0" encoding="utf-8"?>
<p:tagLst xmlns:p="http://schemas.openxmlformats.org/presentationml/2006/main">
  <p:tag name="PA" val="v5.2.5"/>
  <p:tag name="RESOURCELIBID_FLASHCOMMON" val="57414"/>
</p:tagLst>
</file>

<file path=ppt/tags/tag4.xml><?xml version="1.0" encoding="utf-8"?>
<p:tagLst xmlns:p="http://schemas.openxmlformats.org/presentationml/2006/main">
  <p:tag name="PA" val="v5.2.5"/>
  <p:tag name="RESOURCELIBID_FLASHCOMMON" val="57414"/>
</p:tagLst>
</file>

<file path=ppt/tags/tag5.xml><?xml version="1.0" encoding="utf-8"?>
<p:tagLst xmlns:p="http://schemas.openxmlformats.org/presentationml/2006/main">
  <p:tag name="PA" val="v5.2.5"/>
  <p:tag name="RESOURCELIBID_ANIM" val="446"/>
</p:tagLst>
</file>

<file path=ppt/tags/tag6.xml><?xml version="1.0" encoding="utf-8"?>
<p:tagLst xmlns:p="http://schemas.openxmlformats.org/presentationml/2006/main">
  <p:tag name="PA" val="v5.2.5"/>
  <p:tag name="RESOURCELIBID_ANIM" val="466"/>
</p:tagLst>
</file>

<file path=ppt/tags/tag7.xml><?xml version="1.0" encoding="utf-8"?>
<p:tagLst xmlns:p="http://schemas.openxmlformats.org/presentationml/2006/main">
  <p:tag name="PA" val="v5.2.5"/>
  <p:tag name="RESOURCELIBID_FLASHCOMMON" val="57414"/>
</p:tagLst>
</file>

<file path=ppt/tags/tag8.xml><?xml version="1.0" encoding="utf-8"?>
<p:tagLst xmlns:p="http://schemas.openxmlformats.org/presentationml/2006/main">
  <p:tag name="PA" val="v5.2.5"/>
  <p:tag name="RESOURCELIBID_FLASHCOMMON" val="57414"/>
  <p:tag name="SHADOWSRC" val="true"/>
  <p:tag name="SCENESHAPETYPE" val="SceneText"/>
  <p:tag name="SCENESHAPESUBTYPE" val="SceneTitleText"/>
  <p:tag name="SCENESHAPENAME" val="抖音文本"/>
  <p:tag name="TXTGRP" val="636935599954688304"/>
  <p:tag name="SCENECOLOR-TEXT" val="Color_Theme"/>
  <p:tag name="SCENECOLOR-TEXT-VALUE" val="1"/>
  <p:tag name="SCANEADDTIONSP" val="false"/>
  <p:tag name="RESOURCEID" val="636935599955014668"/>
  <p:tag name="SCENEID" val="Unkown"/>
  <p:tag name="SCENELINKIDS" val="2|3|4"/>
  <p:tag name="ANIMSTRING" val="962d95767cfacfcceab73996c2f25912"/>
  <p:tag name="RESOURCELIBID_ANIM" val="47855"/>
</p:tagLst>
</file>

<file path=ppt/tags/tag9.xml><?xml version="1.0" encoding="utf-8"?>
<p:tagLst xmlns:p="http://schemas.openxmlformats.org/presentationml/2006/main">
  <p:tag name="PA" val="v5.2.2"/>
  <p:tag name="RESOURCELIBID_ANIM" val="449"/>
</p:tagLst>
</file>

<file path=ppt/theme/theme1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4400" dirty="0">
            <a:solidFill>
              <a:schemeClr val="bg1"/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9600" dirty="0" smtClean="0">
            <a:solidFill>
              <a:schemeClr val="bg1"/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</Words>
  <Application>WPS 演示</Application>
  <PresentationFormat>宽屏</PresentationFormat>
  <Paragraphs>62</Paragraphs>
  <Slides>28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28</vt:i4>
      </vt:variant>
    </vt:vector>
  </HeadingPairs>
  <TitlesOfParts>
    <vt:vector size="46" baseType="lpstr">
      <vt:lpstr>Arial</vt:lpstr>
      <vt:lpstr>方正书宋_GBK</vt:lpstr>
      <vt:lpstr>Wingdings</vt:lpstr>
      <vt:lpstr>等线</vt:lpstr>
      <vt:lpstr>等线</vt:lpstr>
      <vt:lpstr>汉仪中等线KW</vt:lpstr>
      <vt:lpstr>Microsoft YaHei</vt:lpstr>
      <vt:lpstr>汉仪旗黑KW</vt:lpstr>
      <vt:lpstr>Times New Roman</vt:lpstr>
      <vt:lpstr>微软雅黑</vt:lpstr>
      <vt:lpstr>宋体</vt:lpstr>
      <vt:lpstr>Arial Unicode MS</vt:lpstr>
      <vt:lpstr>汉仪书宋二KW</vt:lpstr>
      <vt:lpstr>等线 Light</vt:lpstr>
      <vt:lpstr>Calibri</vt:lpstr>
      <vt:lpstr>3_Office 主题​​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露子</dc:creator>
  <cp:lastModifiedBy>toandfro</cp:lastModifiedBy>
  <cp:revision>16</cp:revision>
  <dcterms:created xsi:type="dcterms:W3CDTF">2020-04-13T14:03:25Z</dcterms:created>
  <dcterms:modified xsi:type="dcterms:W3CDTF">2020-04-13T14:03:25Z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