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8" r:id="rId2"/>
    <p:sldId id="258" r:id="rId3"/>
    <p:sldId id="257" r:id="rId4"/>
    <p:sldId id="267" r:id="rId5"/>
    <p:sldId id="264" r:id="rId6"/>
    <p:sldId id="271" r:id="rId7"/>
    <p:sldId id="281" r:id="rId8"/>
    <p:sldId id="273" r:id="rId9"/>
    <p:sldId id="263" r:id="rId10"/>
    <p:sldId id="262" r:id="rId11"/>
    <p:sldId id="279" r:id="rId12"/>
    <p:sldId id="282" r:id="rId13"/>
    <p:sldId id="275" r:id="rId14"/>
    <p:sldId id="274" r:id="rId15"/>
    <p:sldId id="272" r:id="rId16"/>
    <p:sldId id="283" r:id="rId17"/>
    <p:sldId id="280" r:id="rId18"/>
    <p:sldId id="277" r:id="rId19"/>
    <p:sldId id="276" r:id="rId20"/>
    <p:sldId id="260" r:id="rId21"/>
    <p:sldId id="25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8C6C"/>
    <a:srgbClr val="649A8D"/>
    <a:srgbClr val="D9C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6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649A8D"/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B29-407F-8305-C79BBC6F783B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2">
                  <a:lumMod val="60000"/>
                  <a:lumOff val="40000"/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工作表1!$C$2:$C$7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2.36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B29-407F-8305-C79BBC6F783B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工作表1!$D$2:$D$7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3B29-407F-8305-C79BBC6F78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76602480"/>
        <c:axId val="-276592144"/>
      </c:lineChart>
      <c:catAx>
        <c:axId val="-27660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6592144"/>
        <c:crosses val="autoZero"/>
        <c:auto val="1"/>
        <c:lblAlgn val="ctr"/>
        <c:lblOffset val="100"/>
        <c:noMultiLvlLbl val="0"/>
      </c:catAx>
      <c:valAx>
        <c:axId val="-276592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7660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C5643-9062-42BA-AA84-F652A4D5619A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6C87C-CEB9-4E4F-BC31-3461D3DCE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23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17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40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8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925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36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0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52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62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305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19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0C703-5F2F-42F8-AEEE-3B7248E37E43}" type="datetimeFigureOut">
              <a:rPr lang="zh-CN" altLang="en-US" smtClean="0"/>
              <a:t>2018/1/12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97BAF-5B45-4FAA-BD4C-D0B807FE0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73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19.jpe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chart" Target="../charts/chart1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7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20.jpg"/><Relationship Id="rId5" Type="http://schemas.openxmlformats.org/officeDocument/2006/relationships/image" Target="../media/image9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21.jpe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7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6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5.png"/><Relationship Id="rId3" Type="http://schemas.openxmlformats.org/officeDocument/2006/relationships/tags" Target="../tags/tag12.xml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image" Target="../media/image13.png"/><Relationship Id="rId1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9E29F78-C641-42DD-ABA6-7BC6473F2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7629B29-3007-4B41-A4A8-50C9FB2859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53300" y="-1424013"/>
            <a:ext cx="3496369" cy="101008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212" y="844206"/>
            <a:ext cx="3251161" cy="4220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76856" y="2731737"/>
            <a:ext cx="3508653" cy="1586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本内容单击此处输入文本内容，单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击此处输入文本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内容，单击此处输入文本内容，单击此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处输入文本内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容，单击此处输入文本内容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3" t="28380" r="642" b="28521"/>
          <a:stretch/>
        </p:blipFill>
        <p:spPr>
          <a:xfrm rot="16200000">
            <a:off x="8868959" y="2694816"/>
            <a:ext cx="1173084" cy="4329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3" t="28380" r="642" b="28521"/>
          <a:stretch/>
        </p:blipFill>
        <p:spPr>
          <a:xfrm rot="16200000">
            <a:off x="5239509" y="3455596"/>
            <a:ext cx="861005" cy="309267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37F49000-E93D-48CB-86AC-49E13DE2EFF7}"/>
              </a:ext>
            </a:extLst>
          </p:cNvPr>
          <p:cNvSpPr/>
          <p:nvPr/>
        </p:nvSpPr>
        <p:spPr>
          <a:xfrm>
            <a:off x="1569818" y="603586"/>
            <a:ext cx="3159502" cy="4224469"/>
          </a:xfrm>
          <a:prstGeom prst="rect">
            <a:avLst/>
          </a:prstGeom>
          <a:solidFill>
            <a:srgbClr val="A39473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12" y="1151340"/>
            <a:ext cx="2173478" cy="316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66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5" dur="3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6" dur="3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6416534" y="2522895"/>
            <a:ext cx="4926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16534" y="2112020"/>
            <a:ext cx="189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416534" y="4438001"/>
            <a:ext cx="4926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16534" y="4027126"/>
            <a:ext cx="189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grpSp>
        <p:nvGrpSpPr>
          <p:cNvPr id="8" name="组合 48">
            <a:extLst>
              <a:ext uri="{FF2B5EF4-FFF2-40B4-BE49-F238E27FC236}">
                <a16:creationId xmlns:a16="http://schemas.microsoft.com/office/drawing/2014/main" id="{A8C928D9-540D-4C2D-82F0-F4A45F1D78DD}"/>
              </a:ext>
            </a:extLst>
          </p:cNvPr>
          <p:cNvGrpSpPr/>
          <p:nvPr/>
        </p:nvGrpSpPr>
        <p:grpSpPr>
          <a:xfrm>
            <a:off x="4597112" y="2221970"/>
            <a:ext cx="1207520" cy="1207030"/>
            <a:chOff x="0" y="0"/>
            <a:chExt cx="2227424" cy="2232424"/>
          </a:xfrm>
        </p:grpSpPr>
        <p:grpSp>
          <p:nvGrpSpPr>
            <p:cNvPr id="9" name="组合 49">
              <a:extLst>
                <a:ext uri="{FF2B5EF4-FFF2-40B4-BE49-F238E27FC236}">
                  <a16:creationId xmlns:a16="http://schemas.microsoft.com/office/drawing/2014/main" id="{C6769DFD-6829-42CF-BDB4-8F526A5E88C7}"/>
                </a:ext>
              </a:extLst>
            </p:cNvPr>
            <p:cNvGrpSpPr/>
            <p:nvPr/>
          </p:nvGrpSpPr>
          <p:grpSpPr>
            <a:xfrm>
              <a:off x="0" y="0"/>
              <a:ext cx="2227424" cy="2232424"/>
              <a:chOff x="0" y="0"/>
              <a:chExt cx="2373418" cy="2378746"/>
            </a:xfrm>
          </p:grpSpPr>
          <p:sp>
            <p:nvSpPr>
              <p:cNvPr id="12" name="椭圆 53">
                <a:extLst>
                  <a:ext uri="{FF2B5EF4-FFF2-40B4-BE49-F238E27FC236}">
                    <a16:creationId xmlns:a16="http://schemas.microsoft.com/office/drawing/2014/main" id="{62C0261E-EB52-4EC8-B3E6-0F245C8162B0}"/>
                  </a:ext>
                </a:extLst>
              </p:cNvPr>
              <p:cNvSpPr/>
              <p:nvPr/>
            </p:nvSpPr>
            <p:spPr>
              <a:xfrm>
                <a:off x="107407" y="110071"/>
                <a:ext cx="2158604" cy="2158604"/>
              </a:xfrm>
              <a:prstGeom prst="ellipse">
                <a:avLst/>
              </a:pr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3" name="椭圆 1">
                <a:extLst>
                  <a:ext uri="{FF2B5EF4-FFF2-40B4-BE49-F238E27FC236}">
                    <a16:creationId xmlns:a16="http://schemas.microsoft.com/office/drawing/2014/main" id="{AA6E4F83-27CE-4AEE-A472-83FE97B35A44}"/>
                  </a:ext>
                </a:extLst>
              </p:cNvPr>
              <p:cNvSpPr/>
              <p:nvPr/>
            </p:nvSpPr>
            <p:spPr>
              <a:xfrm>
                <a:off x="0" y="0"/>
                <a:ext cx="2373418" cy="2378746"/>
              </a:xfrm>
              <a:custGeom>
                <a:avLst/>
                <a:gdLst>
                  <a:gd name="txL" fmla="*/ 0 w 2373418"/>
                  <a:gd name="txT" fmla="*/ 0 h 2378746"/>
                  <a:gd name="txR" fmla="*/ 2373418 w 2373418"/>
                  <a:gd name="txB" fmla="*/ 2378746 h 2378746"/>
                </a:gdLst>
                <a:ahLst/>
                <a:cxnLst>
                  <a:cxn ang="0">
                    <a:pos x="1189373" y="0"/>
                  </a:cxn>
                  <a:cxn ang="0">
                    <a:pos x="1189373" y="287688"/>
                  </a:cxn>
                  <a:cxn ang="0">
                    <a:pos x="287688" y="1189373"/>
                  </a:cxn>
                  <a:cxn ang="0">
                    <a:pos x="1189373" y="2091058"/>
                  </a:cxn>
                  <a:cxn ang="0">
                    <a:pos x="2084369" y="1294891"/>
                  </a:cxn>
                  <a:cxn ang="0">
                    <a:pos x="2373418" y="1294891"/>
                  </a:cxn>
                  <a:cxn ang="0">
                    <a:pos x="1189373" y="2378746"/>
                  </a:cxn>
                  <a:cxn ang="0">
                    <a:pos x="0" y="1189373"/>
                  </a:cxn>
                  <a:cxn ang="0">
                    <a:pos x="1189373" y="0"/>
                  </a:cxn>
                </a:cxnLst>
                <a:rect l="txL" t="txT" r="txR" b="tx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649A8D"/>
              </a:solidFill>
              <a:ln w="9525">
                <a:solidFill>
                  <a:srgbClr val="649A8D"/>
                </a:solidFill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  <p:sp>
          <p:nvSpPr>
            <p:cNvPr id="10" name="TextBox 50">
              <a:extLst>
                <a:ext uri="{FF2B5EF4-FFF2-40B4-BE49-F238E27FC236}">
                  <a16:creationId xmlns:a16="http://schemas.microsoft.com/office/drawing/2014/main" id="{8FBEB6BF-678C-43E9-B209-3A24DD9623BF}"/>
                </a:ext>
              </a:extLst>
            </p:cNvPr>
            <p:cNvSpPr/>
            <p:nvPr/>
          </p:nvSpPr>
          <p:spPr>
            <a:xfrm>
              <a:off x="569831" y="709176"/>
              <a:ext cx="1192240" cy="85385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  <a:sym typeface="方正大黑简体" pitchFamily="2" charset="-122"/>
                </a:rPr>
                <a:t>72%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  <a:sym typeface="方正大黑简体" pitchFamily="2" charset="-122"/>
              </a:endParaRPr>
            </a:p>
          </p:txBody>
        </p:sp>
      </p:grpSp>
      <p:grpSp>
        <p:nvGrpSpPr>
          <p:cNvPr id="14" name="组合 57">
            <a:extLst>
              <a:ext uri="{FF2B5EF4-FFF2-40B4-BE49-F238E27FC236}">
                <a16:creationId xmlns:a16="http://schemas.microsoft.com/office/drawing/2014/main" id="{6146CF1E-CB62-4D3E-8D4A-759A0541F882}"/>
              </a:ext>
            </a:extLst>
          </p:cNvPr>
          <p:cNvGrpSpPr/>
          <p:nvPr/>
        </p:nvGrpSpPr>
        <p:grpSpPr>
          <a:xfrm>
            <a:off x="4635913" y="3837795"/>
            <a:ext cx="1168719" cy="1178881"/>
            <a:chOff x="0" y="0"/>
            <a:chExt cx="2126625" cy="2129124"/>
          </a:xfrm>
        </p:grpSpPr>
        <p:sp>
          <p:nvSpPr>
            <p:cNvPr id="15" name="椭圆 58">
              <a:extLst>
                <a:ext uri="{FF2B5EF4-FFF2-40B4-BE49-F238E27FC236}">
                  <a16:creationId xmlns:a16="http://schemas.microsoft.com/office/drawing/2014/main" id="{2164E2E6-0F17-4A65-B777-3D37AA5A6731}"/>
                </a:ext>
              </a:extLst>
            </p:cNvPr>
            <p:cNvSpPr/>
            <p:nvPr/>
          </p:nvSpPr>
          <p:spPr>
            <a:xfrm>
              <a:off x="0" y="0"/>
              <a:ext cx="2025824" cy="2025823"/>
            </a:xfrm>
            <a:prstGeom prst="ellipse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16" name="椭圆 1">
              <a:extLst>
                <a:ext uri="{FF2B5EF4-FFF2-40B4-BE49-F238E27FC236}">
                  <a16:creationId xmlns:a16="http://schemas.microsoft.com/office/drawing/2014/main" id="{6DC84509-AF51-4A92-B0C4-27333B890B95}"/>
                </a:ext>
              </a:extLst>
            </p:cNvPr>
            <p:cNvSpPr/>
            <p:nvPr/>
          </p:nvSpPr>
          <p:spPr>
            <a:xfrm>
              <a:off x="37794" y="1111940"/>
              <a:ext cx="2088831" cy="1017184"/>
            </a:xfrm>
            <a:custGeom>
              <a:avLst/>
              <a:gdLst>
                <a:gd name="txL" fmla="*/ 0 w 2088831"/>
                <a:gd name="txT" fmla="*/ 0 h 1017184"/>
                <a:gd name="txR" fmla="*/ 2088831 w 2088831"/>
                <a:gd name="txB" fmla="*/ 1017184 h 1017184"/>
              </a:gdLst>
              <a:ahLst/>
              <a:cxnLst>
                <a:cxn ang="0">
                  <a:pos x="1817562" y="0"/>
                </a:cxn>
                <a:cxn ang="0">
                  <a:pos x="2088831" y="0"/>
                </a:cxn>
                <a:cxn ang="0">
                  <a:pos x="977619" y="1017184"/>
                </a:cxn>
                <a:cxn ang="0">
                  <a:pos x="0" y="439399"/>
                </a:cxn>
                <a:cxn ang="0">
                  <a:pos x="248210" y="323051"/>
                </a:cxn>
                <a:cxn ang="0">
                  <a:pos x="977619" y="747193"/>
                </a:cxn>
                <a:cxn ang="0">
                  <a:pos x="1817562" y="0"/>
                </a:cxn>
              </a:cxnLst>
              <a:rect l="txL" t="txT" r="txR" b="tx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649A8D"/>
            </a:solidFill>
            <a:ln w="9525">
              <a:solidFill>
                <a:srgbClr val="649A8D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id="{466B2421-A6A2-4455-947A-3C4C3B0C3EBA}"/>
                </a:ext>
              </a:extLst>
            </p:cNvPr>
            <p:cNvSpPr/>
            <p:nvPr/>
          </p:nvSpPr>
          <p:spPr>
            <a:xfrm>
              <a:off x="480096" y="546911"/>
              <a:ext cx="1176077" cy="833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  <a:sym typeface="方正大黑简体" pitchFamily="2" charset="-122"/>
                </a:rPr>
                <a:t>50%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  <a:sym typeface="方正大黑简体" pitchFamily="2" charset="-122"/>
              </a:endParaRPr>
            </a:p>
          </p:txBody>
        </p:sp>
      </p:grpSp>
      <p:pic>
        <p:nvPicPr>
          <p:cNvPr id="19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9296" y="2656397"/>
            <a:ext cx="3169630" cy="24803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茶｜LOFTE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5"/>
          <a:stretch/>
        </p:blipFill>
        <p:spPr bwMode="auto">
          <a:xfrm>
            <a:off x="1547935" y="1697459"/>
            <a:ext cx="2496846" cy="353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5502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F0F91A4-F472-49D6-A928-FFD3B1828454}"/>
              </a:ext>
            </a:extLst>
          </p:cNvPr>
          <p:cNvGrpSpPr/>
          <p:nvPr/>
        </p:nvGrpSpPr>
        <p:grpSpPr>
          <a:xfrm>
            <a:off x="-132319" y="1496184"/>
            <a:ext cx="12443362" cy="3919967"/>
            <a:chOff x="-132319" y="1496184"/>
            <a:chExt cx="12443362" cy="39199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20" t="26666" r="555" b="28288"/>
            <a:stretch/>
          </p:blipFill>
          <p:spPr>
            <a:xfrm>
              <a:off x="-132319" y="1496184"/>
              <a:ext cx="1083487" cy="38150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20" t="26666" r="555" b="28288"/>
            <a:stretch/>
          </p:blipFill>
          <p:spPr>
            <a:xfrm rot="10800000">
              <a:off x="11227556" y="1601063"/>
              <a:ext cx="1083487" cy="3815088"/>
            </a:xfrm>
            <a:prstGeom prst="rect">
              <a:avLst/>
            </a:prstGeom>
          </p:spPr>
        </p:pic>
      </p:grpSp>
      <p:pic>
        <p:nvPicPr>
          <p:cNvPr id="6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22125" y="131266"/>
            <a:ext cx="507938" cy="27187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2281504" y="1287123"/>
            <a:ext cx="2189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00741" y="1879766"/>
            <a:ext cx="83677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2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单击此处输入文本内容，单击此处输入文本内容，单击此处输入文本内容，单击此处输入文本内容。单击此处输入文本内容，单击此处输入文本内容 ，单击此处输入文本内容</a:t>
            </a:r>
            <a:r>
              <a:rPr lang="en-US" altLang="zh-CN" sz="1200" dirty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1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84702" y="3575170"/>
            <a:ext cx="43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90904" y="3465513"/>
            <a:ext cx="33404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9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84702" y="4539844"/>
            <a:ext cx="43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90903" y="4453805"/>
            <a:ext cx="33404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9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841740851"/>
              </p:ext>
            </p:extLst>
          </p:nvPr>
        </p:nvGraphicFramePr>
        <p:xfrm>
          <a:off x="1718527" y="3208725"/>
          <a:ext cx="4549731" cy="2207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608021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Graphic spid="1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6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9960" y="-1344828"/>
            <a:ext cx="3616427" cy="9547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53" b="97717" l="0" r="98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785" y="2397210"/>
            <a:ext cx="2066719" cy="2063579"/>
          </a:xfrm>
          <a:prstGeom prst="rect">
            <a:avLst/>
          </a:prstGeom>
        </p:spPr>
      </p:pic>
      <p:pic>
        <p:nvPicPr>
          <p:cNvPr id="8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8"/>
          <a:stretch/>
        </p:blipFill>
        <p:spPr>
          <a:xfrm>
            <a:off x="8873605" y="352938"/>
            <a:ext cx="3344562" cy="5657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131" y="2452989"/>
            <a:ext cx="27214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隶书" panose="02010509060101010101" pitchFamily="49" charset="-122"/>
                <a:ea typeface="隶书" panose="02010509060101010101" pitchFamily="49" charset="-122"/>
              </a:rPr>
              <a:t>03</a:t>
            </a:r>
            <a:endParaRPr lang="zh-CN" altLang="en-US" sz="6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8772" y="2598003"/>
            <a:ext cx="338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第壹章节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41337" y="3636343"/>
            <a:ext cx="438829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3478450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84077" y="1746305"/>
            <a:ext cx="1482435" cy="1373765"/>
            <a:chOff x="4604531" y="2092292"/>
            <a:chExt cx="1482435" cy="1373765"/>
          </a:xfrm>
        </p:grpSpPr>
        <p:pic>
          <p:nvPicPr>
            <p:cNvPr id="11" name="PA_库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658866" y="2037957"/>
              <a:ext cx="1373765" cy="148243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4760974" y="2319389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19831" y="1799591"/>
            <a:ext cx="4062651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84077" y="3814004"/>
            <a:ext cx="1482435" cy="1373765"/>
            <a:chOff x="4604531" y="2092292"/>
            <a:chExt cx="1482435" cy="1373765"/>
          </a:xfrm>
        </p:grpSpPr>
        <p:pic>
          <p:nvPicPr>
            <p:cNvPr id="14" name="PA_库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658866" y="2037957"/>
              <a:ext cx="1373765" cy="148243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/>
            <p:cNvSpPr txBox="1"/>
            <p:nvPr/>
          </p:nvSpPr>
          <p:spPr>
            <a:xfrm>
              <a:off x="4760974" y="2319389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019831" y="3867290"/>
            <a:ext cx="4062651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822772" y="1655519"/>
            <a:ext cx="3756270" cy="3618461"/>
            <a:chOff x="7237425" y="1832801"/>
            <a:chExt cx="3191678" cy="319167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425" y="1832801"/>
              <a:ext cx="3191678" cy="3191678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7389341" y="1947872"/>
              <a:ext cx="2903837" cy="2959702"/>
            </a:xfrm>
            <a:prstGeom prst="rect">
              <a:avLst/>
            </a:prstGeom>
            <a:noFill/>
            <a:ln>
              <a:solidFill>
                <a:srgbClr val="649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24844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92690" y="2783421"/>
            <a:ext cx="4472192" cy="1887435"/>
            <a:chOff x="1459051" y="2499214"/>
            <a:chExt cx="3410059" cy="1310930"/>
          </a:xfrm>
        </p:grpSpPr>
        <p:cxnSp>
          <p:nvCxnSpPr>
            <p:cNvPr id="8" name="直接连接符 7"/>
            <p:cNvCxnSpPr>
              <a:stCxn id="9" idx="4"/>
              <a:endCxn id="10" idx="0"/>
            </p:cNvCxnSpPr>
            <p:nvPr/>
          </p:nvCxnSpPr>
          <p:spPr>
            <a:xfrm>
              <a:off x="1523966" y="2629044"/>
              <a:ext cx="0" cy="1051270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1459051" y="2499214"/>
              <a:ext cx="129830" cy="129830"/>
            </a:xfrm>
            <a:prstGeom prst="ellipse">
              <a:avLst/>
            </a:prstGeom>
            <a:solidFill>
              <a:srgbClr val="649A8D"/>
            </a:solidFill>
            <a:ln w="3175">
              <a:solidFill>
                <a:srgbClr val="649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459051" y="3680314"/>
              <a:ext cx="129830" cy="129830"/>
            </a:xfrm>
            <a:prstGeom prst="ellipse">
              <a:avLst/>
            </a:prstGeom>
            <a:solidFill>
              <a:srgbClr val="649A8D"/>
            </a:solidFill>
            <a:ln w="3175">
              <a:solidFill>
                <a:srgbClr val="649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739280" y="2499214"/>
              <a:ext cx="129830" cy="129830"/>
            </a:xfrm>
            <a:prstGeom prst="ellipse">
              <a:avLst/>
            </a:prstGeom>
            <a:solidFill>
              <a:srgbClr val="649A8D"/>
            </a:solidFill>
            <a:ln w="3175">
              <a:solidFill>
                <a:srgbClr val="649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39280" y="3680314"/>
              <a:ext cx="129830" cy="129830"/>
            </a:xfrm>
            <a:prstGeom prst="ellipse">
              <a:avLst/>
            </a:prstGeom>
            <a:solidFill>
              <a:srgbClr val="649A8D"/>
            </a:solidFill>
            <a:ln w="3175">
              <a:solidFill>
                <a:srgbClr val="649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1" idx="4"/>
              <a:endCxn id="12" idx="0"/>
            </p:cNvCxnSpPr>
            <p:nvPr/>
          </p:nvCxnSpPr>
          <p:spPr>
            <a:xfrm>
              <a:off x="4804195" y="2629044"/>
              <a:ext cx="0" cy="1051270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2153460" y="3071536"/>
            <a:ext cx="3221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53460" y="2660661"/>
            <a:ext cx="1442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153460" y="4757355"/>
            <a:ext cx="3221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53460" y="4346480"/>
            <a:ext cx="1442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455383" y="3071536"/>
            <a:ext cx="3221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55383" y="2660661"/>
            <a:ext cx="1442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455383" y="4757355"/>
            <a:ext cx="3221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55383" y="4346480"/>
            <a:ext cx="1442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725832" y="1534044"/>
            <a:ext cx="7951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25832" y="1123169"/>
            <a:ext cx="2067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95817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46683" y="1530176"/>
            <a:ext cx="2215991" cy="400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6304" y="1534982"/>
            <a:ext cx="461665" cy="2673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/>
              <a:t>输入标题内容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801153" y="1564503"/>
            <a:ext cx="1" cy="2681416"/>
          </a:xfrm>
          <a:prstGeom prst="line">
            <a:avLst/>
          </a:prstGeom>
          <a:ln>
            <a:solidFill>
              <a:srgbClr val="649A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519489" y="1547339"/>
            <a:ext cx="1200329" cy="400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14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46296" y="2656397"/>
            <a:ext cx="3169630" cy="24803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0" descr="工笔国风摄影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4"/>
          <a:stretch/>
        </p:blipFill>
        <p:spPr bwMode="auto">
          <a:xfrm>
            <a:off x="7535585" y="1599285"/>
            <a:ext cx="2501270" cy="373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52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6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9960" y="-1344828"/>
            <a:ext cx="3616427" cy="9547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53" b="97717" l="0" r="98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785" y="2397210"/>
            <a:ext cx="2066719" cy="2063579"/>
          </a:xfrm>
          <a:prstGeom prst="rect">
            <a:avLst/>
          </a:prstGeom>
        </p:spPr>
      </p:pic>
      <p:pic>
        <p:nvPicPr>
          <p:cNvPr id="8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8"/>
          <a:stretch/>
        </p:blipFill>
        <p:spPr>
          <a:xfrm>
            <a:off x="8873605" y="352938"/>
            <a:ext cx="3344562" cy="5657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131" y="2452989"/>
            <a:ext cx="27214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隶书" panose="02010509060101010101" pitchFamily="49" charset="-122"/>
                <a:ea typeface="隶书" panose="02010509060101010101" pitchFamily="49" charset="-122"/>
              </a:rPr>
              <a:t>04</a:t>
            </a:r>
            <a:endParaRPr lang="zh-CN" altLang="en-US" sz="6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8772" y="2598003"/>
            <a:ext cx="338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第壹章节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41337" y="3636343"/>
            <a:ext cx="438829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124272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2727" y="1784512"/>
            <a:ext cx="6602732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7339" y="1259985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1647339" y="4489678"/>
            <a:ext cx="6602732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1951" y="3965151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8" b="6997"/>
          <a:stretch/>
        </p:blipFill>
        <p:spPr>
          <a:xfrm rot="16200000">
            <a:off x="8270261" y="276440"/>
            <a:ext cx="1839203" cy="63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014151" y="3619131"/>
            <a:ext cx="1800000" cy="962075"/>
            <a:chOff x="2273643" y="3631397"/>
            <a:chExt cx="1800000" cy="96207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273643" y="3631397"/>
              <a:ext cx="1800000" cy="0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273643" y="3639406"/>
              <a:ext cx="0" cy="954066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063" y="1449745"/>
            <a:ext cx="5132842" cy="160934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01268" y="3709030"/>
            <a:ext cx="7385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。单击此处输入文本内容，单击此处输入文本内容，单击此处输入文本内容，单击此处输入文本内容，单击此处输入文本内容，单击此处输入文本内容。单击此处输入文本内容，单击此处输入文本内容。</a:t>
            </a: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373728" y="4581206"/>
            <a:ext cx="1800000" cy="962075"/>
            <a:chOff x="2273643" y="3631397"/>
            <a:chExt cx="1800000" cy="962075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273643" y="3631397"/>
              <a:ext cx="1800000" cy="0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273643" y="3639406"/>
              <a:ext cx="0" cy="954066"/>
            </a:xfrm>
            <a:prstGeom prst="line">
              <a:avLst/>
            </a:prstGeom>
            <a:ln w="3175"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青花瓷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8"/>
          <a:stretch/>
        </p:blipFill>
        <p:spPr bwMode="auto">
          <a:xfrm>
            <a:off x="2014151" y="1312693"/>
            <a:ext cx="2832435" cy="188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53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D88C0B8-17EC-4888-AF8E-B82809F784C0}"/>
              </a:ext>
            </a:extLst>
          </p:cNvPr>
          <p:cNvSpPr txBox="1"/>
          <p:nvPr/>
        </p:nvSpPr>
        <p:spPr>
          <a:xfrm>
            <a:off x="1188895" y="1710377"/>
            <a:ext cx="4385816" cy="2037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88C0B8-17EC-4888-AF8E-B82809F784C0}"/>
              </a:ext>
            </a:extLst>
          </p:cNvPr>
          <p:cNvSpPr txBox="1"/>
          <p:nvPr/>
        </p:nvSpPr>
        <p:spPr>
          <a:xfrm>
            <a:off x="6743740" y="1710376"/>
            <a:ext cx="4385816" cy="2037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09117" y="2425833"/>
            <a:ext cx="1373765" cy="6069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5757446" y="2167059"/>
            <a:ext cx="677108" cy="1124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简约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8" b="6997"/>
          <a:stretch/>
        </p:blipFill>
        <p:spPr>
          <a:xfrm rot="16200000">
            <a:off x="4975599" y="1762661"/>
            <a:ext cx="1839203" cy="63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81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961606" y="573729"/>
            <a:ext cx="2280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700274" y="2092428"/>
            <a:ext cx="933350" cy="3631393"/>
            <a:chOff x="2390834" y="2037003"/>
            <a:chExt cx="933350" cy="3631393"/>
          </a:xfrm>
        </p:grpSpPr>
        <p:sp>
          <p:nvSpPr>
            <p:cNvPr id="5" name="文本框 4"/>
            <p:cNvSpPr txBox="1"/>
            <p:nvPr/>
          </p:nvSpPr>
          <p:spPr>
            <a:xfrm>
              <a:off x="2471568" y="2037003"/>
              <a:ext cx="8526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390834" y="3094467"/>
              <a:ext cx="921678" cy="2573929"/>
              <a:chOff x="9286068" y="2892837"/>
              <a:chExt cx="921678" cy="257392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286068" y="2945990"/>
                <a:ext cx="669414" cy="2520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单击此处输入文本内容，单击此处输入文本内容，单击此处输入文本内容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824687" y="2892837"/>
                <a:ext cx="3830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输入标题内容</a:t>
                </a:r>
              </a:p>
            </p:txBody>
          </p:sp>
        </p:grpSp>
        <p:pic>
          <p:nvPicPr>
            <p:cNvPr id="23" name="PA_库_图片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784852" y="2648497"/>
              <a:ext cx="66592" cy="5507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7" name="组合 26"/>
          <p:cNvGrpSpPr/>
          <p:nvPr/>
        </p:nvGrpSpPr>
        <p:grpSpPr>
          <a:xfrm>
            <a:off x="4662567" y="2058443"/>
            <a:ext cx="928211" cy="3674099"/>
            <a:chOff x="4353127" y="2003018"/>
            <a:chExt cx="928211" cy="3674099"/>
          </a:xfrm>
        </p:grpSpPr>
        <p:sp>
          <p:nvSpPr>
            <p:cNvPr id="6" name="文本框 5"/>
            <p:cNvSpPr txBox="1"/>
            <p:nvPr/>
          </p:nvSpPr>
          <p:spPr>
            <a:xfrm>
              <a:off x="4428722" y="2003018"/>
              <a:ext cx="8526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53127" y="3103188"/>
              <a:ext cx="921678" cy="2573929"/>
              <a:chOff x="9286068" y="2892837"/>
              <a:chExt cx="921678" cy="257392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9286068" y="2945990"/>
                <a:ext cx="669414" cy="2520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单击此处输入文本内容，单击此处输入文本内容，单击此处输入文本内容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824687" y="2892837"/>
                <a:ext cx="3830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输入标题内容</a:t>
                </a:r>
              </a:p>
            </p:txBody>
          </p:sp>
        </p:grpSp>
        <p:pic>
          <p:nvPicPr>
            <p:cNvPr id="24" name="PA_库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49413" y="2654000"/>
              <a:ext cx="66592" cy="5507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9" name="组合 28"/>
          <p:cNvGrpSpPr/>
          <p:nvPr/>
        </p:nvGrpSpPr>
        <p:grpSpPr>
          <a:xfrm>
            <a:off x="6601221" y="2083707"/>
            <a:ext cx="933350" cy="3631393"/>
            <a:chOff x="2390834" y="2037003"/>
            <a:chExt cx="933350" cy="3631393"/>
          </a:xfrm>
        </p:grpSpPr>
        <p:sp>
          <p:nvSpPr>
            <p:cNvPr id="30" name="文本框 29"/>
            <p:cNvSpPr txBox="1"/>
            <p:nvPr/>
          </p:nvSpPr>
          <p:spPr>
            <a:xfrm>
              <a:off x="2471568" y="2037003"/>
              <a:ext cx="8526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90834" y="3094467"/>
              <a:ext cx="921678" cy="2573929"/>
              <a:chOff x="9286068" y="2892837"/>
              <a:chExt cx="921678" cy="257392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9286068" y="2945990"/>
                <a:ext cx="669414" cy="2520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单击此处输入文本内容，单击此处输入文本内容，单击此处输入文本内容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9824687" y="2892837"/>
                <a:ext cx="3830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输入标题内容</a:t>
                </a:r>
              </a:p>
            </p:txBody>
          </p:sp>
        </p:grpSp>
        <p:pic>
          <p:nvPicPr>
            <p:cNvPr id="32" name="PA_库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784852" y="2648497"/>
              <a:ext cx="66592" cy="5507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5" name="组合 34"/>
          <p:cNvGrpSpPr/>
          <p:nvPr/>
        </p:nvGrpSpPr>
        <p:grpSpPr>
          <a:xfrm>
            <a:off x="8563514" y="2049722"/>
            <a:ext cx="928211" cy="3674099"/>
            <a:chOff x="4353127" y="2003018"/>
            <a:chExt cx="928211" cy="3674099"/>
          </a:xfrm>
        </p:grpSpPr>
        <p:sp>
          <p:nvSpPr>
            <p:cNvPr id="36" name="文本框 35"/>
            <p:cNvSpPr txBox="1"/>
            <p:nvPr/>
          </p:nvSpPr>
          <p:spPr>
            <a:xfrm>
              <a:off x="4428722" y="2003018"/>
              <a:ext cx="8526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53127" y="3103188"/>
              <a:ext cx="921678" cy="2573929"/>
              <a:chOff x="9286068" y="2892837"/>
              <a:chExt cx="921678" cy="2573929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286068" y="2945990"/>
                <a:ext cx="669414" cy="2520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单击此处输入文本内容，单击此处输入文本内容，单击此处输入文本内容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824687" y="2892837"/>
                <a:ext cx="3830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输入标题内容</a:t>
                </a:r>
              </a:p>
            </p:txBody>
          </p:sp>
        </p:grpSp>
        <p:pic>
          <p:nvPicPr>
            <p:cNvPr id="38" name="PA_库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49413" y="2654000"/>
              <a:ext cx="66592" cy="5507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4FA11D3-8236-4380-A164-EFB30653EF7F}"/>
              </a:ext>
            </a:extLst>
          </p:cNvPr>
          <p:cNvGrpSpPr/>
          <p:nvPr/>
        </p:nvGrpSpPr>
        <p:grpSpPr>
          <a:xfrm>
            <a:off x="-132319" y="1496184"/>
            <a:ext cx="12443362" cy="3919967"/>
            <a:chOff x="-132319" y="1496184"/>
            <a:chExt cx="12443362" cy="391996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20" t="26666" r="555" b="28288"/>
            <a:stretch/>
          </p:blipFill>
          <p:spPr>
            <a:xfrm>
              <a:off x="-132319" y="1496184"/>
              <a:ext cx="1083487" cy="3815088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20" t="26666" r="555" b="28288"/>
            <a:stretch/>
          </p:blipFill>
          <p:spPr>
            <a:xfrm rot="10800000">
              <a:off x="11227556" y="1601063"/>
              <a:ext cx="1083487" cy="38150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474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45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04939" y="1245423"/>
            <a:ext cx="1552325" cy="696921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512228" y="1908091"/>
            <a:ext cx="5347567" cy="1003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单击此处输入文本内容，单击此处输入文本内容，单击此处输入文本内容，单击此处输入文本内容，单击此处输入文本内容，单击此处输入文本内容。单击此处输入文本内容，单击此处输入文本内容。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323070" y="1470451"/>
            <a:ext cx="6969211" cy="1569309"/>
          </a:xfrm>
          <a:prstGeom prst="rect">
            <a:avLst/>
          </a:prstGeom>
          <a:noFill/>
          <a:ln>
            <a:solidFill>
              <a:srgbClr val="649A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0" t="26666" r="555" b="28288"/>
          <a:stretch/>
        </p:blipFill>
        <p:spPr>
          <a:xfrm rot="16200000">
            <a:off x="1538395" y="756255"/>
            <a:ext cx="818498" cy="2882031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3512228" y="1610438"/>
            <a:ext cx="197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41" name="矩形 40"/>
          <p:cNvSpPr/>
          <p:nvPr/>
        </p:nvSpPr>
        <p:spPr>
          <a:xfrm>
            <a:off x="5085655" y="4403778"/>
            <a:ext cx="5347567" cy="1003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单击此处输入文本内容，单击此处输入文本内容，单击此处输入文本内容，单击此处输入文本内容，单击此处输入文本内容，单击此处输入文本内容。单击此处输入文本内容，单击此处输入文本内容。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0" t="26666" r="555" b="28288"/>
          <a:stretch/>
        </p:blipFill>
        <p:spPr>
          <a:xfrm rot="16200000">
            <a:off x="3111822" y="3239585"/>
            <a:ext cx="818498" cy="288203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085655" y="4106125"/>
            <a:ext cx="197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081359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8" grpId="0" animBg="1"/>
      <p:bldP spid="40" grpId="0"/>
      <p:bldP spid="41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684" y="1878226"/>
            <a:ext cx="10078255" cy="3635684"/>
          </a:xfrm>
          <a:prstGeom prst="rect">
            <a:avLst/>
          </a:prstGeom>
        </p:spPr>
      </p:pic>
      <p:pic>
        <p:nvPicPr>
          <p:cNvPr id="2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12527" y="1253749"/>
            <a:ext cx="4228808" cy="31595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01" y="1938081"/>
            <a:ext cx="3251161" cy="4220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385078" y="2833500"/>
            <a:ext cx="3508653" cy="1586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本内容单击此处输入文本内容，单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击此处输入文本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内容，单击此处输入文本内容，单击此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处输入文本内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容，单击此处输入文本内容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3" t="28380" r="642" b="28521"/>
          <a:stretch/>
        </p:blipFill>
        <p:spPr>
          <a:xfrm rot="16200000">
            <a:off x="9192396" y="2953842"/>
            <a:ext cx="1143634" cy="4221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3" t="28380" r="642" b="28521"/>
          <a:stretch/>
        </p:blipFill>
        <p:spPr>
          <a:xfrm rot="16200000">
            <a:off x="5681651" y="3630754"/>
            <a:ext cx="858923" cy="308519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518047" y="1703327"/>
            <a:ext cx="21253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290874727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6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9960" y="-1344828"/>
            <a:ext cx="3616427" cy="9547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53" b="97717" l="0" r="98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785" y="2397210"/>
            <a:ext cx="2066719" cy="2063579"/>
          </a:xfrm>
          <a:prstGeom prst="rect">
            <a:avLst/>
          </a:prstGeom>
        </p:spPr>
      </p:pic>
      <p:pic>
        <p:nvPicPr>
          <p:cNvPr id="8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8"/>
          <a:stretch/>
        </p:blipFill>
        <p:spPr>
          <a:xfrm>
            <a:off x="8873605" y="352938"/>
            <a:ext cx="3344562" cy="5657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131" y="2452989"/>
            <a:ext cx="27214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隶书" panose="02010509060101010101" pitchFamily="49" charset="-122"/>
                <a:ea typeface="隶书" panose="02010509060101010101" pitchFamily="49" charset="-122"/>
              </a:rPr>
              <a:t>01</a:t>
            </a:r>
            <a:endParaRPr lang="zh-CN" altLang="en-US" sz="6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8772" y="2598003"/>
            <a:ext cx="338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第壹章节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41337" y="3636343"/>
            <a:ext cx="438829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398642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12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1443" y="1053454"/>
            <a:ext cx="507938" cy="21007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1443" y="2884026"/>
            <a:ext cx="507938" cy="21007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2222181" y="1941462"/>
            <a:ext cx="1324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2222181" y="3753147"/>
            <a:ext cx="1324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61772" y="2492100"/>
            <a:ext cx="7208087" cy="104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单击此处输入文本内容，单击此处输入文本内容，单击此处输入文本内容，单击此处输入文本内容。单击此处输入文本</a:t>
            </a:r>
            <a:endParaRPr lang="en-US" altLang="zh-CN" sz="1100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内容，单击此处输入文本内容</a:t>
            </a:r>
            <a:r>
              <a:rPr lang="en-US" altLang="zh-CN" sz="1100" dirty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915017" y="4323537"/>
            <a:ext cx="8761221" cy="138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单击此处输入文本内容，单击此处输入文本内容，单击此处输入文本内容，单击此处输入文本内容。单击此处输入文本内容，单击此处输入文本内容 ，单击此处输入文本内容，单击此处输入文本内容。单击此处输入文本内容，单击此处输入文本内容</a:t>
            </a:r>
            <a:r>
              <a:rPr lang="en-US" altLang="zh-CN" sz="1100" dirty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784" r="13824" b="12649"/>
          <a:stretch/>
        </p:blipFill>
        <p:spPr>
          <a:xfrm>
            <a:off x="8037752" y="108172"/>
            <a:ext cx="4170726" cy="421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83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F82EF59E-C59C-40A9-9F72-49B10200D1CA}"/>
              </a:ext>
            </a:extLst>
          </p:cNvPr>
          <p:cNvSpPr/>
          <p:nvPr/>
        </p:nvSpPr>
        <p:spPr>
          <a:xfrm>
            <a:off x="9067141" y="4270577"/>
            <a:ext cx="1182525" cy="1182525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5610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1548173" y="1793942"/>
            <a:ext cx="2080616" cy="2036536"/>
            <a:chOff x="1968307" y="1929869"/>
            <a:chExt cx="2080616" cy="203653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C4B34ED-848A-47C5-BA80-D8E9A1297C00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15453" y="1929869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pic>
        <p:nvPicPr>
          <p:cNvPr id="24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06595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3939158" y="1793942"/>
            <a:ext cx="2080616" cy="2036536"/>
            <a:chOff x="1968307" y="1929869"/>
            <a:chExt cx="2080616" cy="203653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4B34ED-848A-47C5-BA80-D8E9A1297C00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15453" y="1929869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pic>
        <p:nvPicPr>
          <p:cNvPr id="36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7580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7" name="组合 36"/>
          <p:cNvGrpSpPr/>
          <p:nvPr/>
        </p:nvGrpSpPr>
        <p:grpSpPr>
          <a:xfrm>
            <a:off x="6330143" y="1793942"/>
            <a:ext cx="2080616" cy="2036536"/>
            <a:chOff x="1968307" y="1929869"/>
            <a:chExt cx="2080616" cy="203653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C4B34ED-848A-47C5-BA80-D8E9A1297C00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115453" y="1929869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pic>
        <p:nvPicPr>
          <p:cNvPr id="44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8565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3" name="组合 52"/>
          <p:cNvGrpSpPr/>
          <p:nvPr/>
        </p:nvGrpSpPr>
        <p:grpSpPr>
          <a:xfrm>
            <a:off x="8721128" y="1793942"/>
            <a:ext cx="2080616" cy="2036536"/>
            <a:chOff x="1968307" y="1929869"/>
            <a:chExt cx="2080616" cy="203653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C4B34ED-848A-47C5-BA80-D8E9A1297C00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115453" y="1929869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pic>
        <p:nvPicPr>
          <p:cNvPr id="3076" name="Picture 4" descr="花草、水墨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2" b="98784" l="0" r="992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73" y="4236375"/>
            <a:ext cx="1244519" cy="124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夜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789" l="0" r="984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664"/>
          <a:stretch/>
        </p:blipFill>
        <p:spPr bwMode="auto">
          <a:xfrm>
            <a:off x="6476180" y="4236375"/>
            <a:ext cx="1244920" cy="141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mg.hb.aicdn.com/bbe42ad321335cfb948fb45886e2b31052a1ef6c40d42-Op3htQ_fw65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696" l="0" r="992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669" y="4236375"/>
            <a:ext cx="1246512" cy="124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514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02615" y="1408821"/>
            <a:ext cx="282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34528" y="2230250"/>
            <a:ext cx="6282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34528" y="3532918"/>
            <a:ext cx="62822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击此处输入文本内容，请单击此处输入文本内容，请单击此处输入文本内容，请单击此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处输入文本内容，请单击此处输入文本内容，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49" y="634541"/>
            <a:ext cx="3922944" cy="4792497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942701" y="2193179"/>
            <a:ext cx="2958801" cy="0"/>
          </a:xfrm>
          <a:prstGeom prst="line">
            <a:avLst/>
          </a:prstGeom>
          <a:ln>
            <a:solidFill>
              <a:srgbClr val="649A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69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8167" cy="6858000"/>
          </a:xfrm>
          <a:prstGeom prst="rect">
            <a:avLst/>
          </a:prstGeom>
        </p:spPr>
      </p:pic>
      <p:pic>
        <p:nvPicPr>
          <p:cNvPr id="6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9960" y="-1344828"/>
            <a:ext cx="3616427" cy="9547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53" b="97717" l="0" r="98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785" y="2397210"/>
            <a:ext cx="2066719" cy="2063579"/>
          </a:xfrm>
          <a:prstGeom prst="rect">
            <a:avLst/>
          </a:prstGeom>
        </p:spPr>
      </p:pic>
      <p:pic>
        <p:nvPicPr>
          <p:cNvPr id="8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8"/>
          <a:stretch/>
        </p:blipFill>
        <p:spPr>
          <a:xfrm>
            <a:off x="8873605" y="352938"/>
            <a:ext cx="3344562" cy="5657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131" y="2452989"/>
            <a:ext cx="27214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隶书" panose="02010509060101010101" pitchFamily="49" charset="-122"/>
                <a:ea typeface="隶书" panose="02010509060101010101" pitchFamily="49" charset="-122"/>
              </a:rPr>
              <a:t>02</a:t>
            </a:r>
            <a:endParaRPr lang="zh-CN" altLang="en-US" sz="6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8772" y="2598003"/>
            <a:ext cx="338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第壹章节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41337" y="3636343"/>
            <a:ext cx="438829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382696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8" b="6997"/>
          <a:stretch/>
        </p:blipFill>
        <p:spPr>
          <a:xfrm rot="16200000">
            <a:off x="5000313" y="-1717397"/>
            <a:ext cx="1839203" cy="637814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910547" y="2836162"/>
            <a:ext cx="1557531" cy="3033298"/>
            <a:chOff x="1230925" y="2823805"/>
            <a:chExt cx="1557531" cy="3033298"/>
          </a:xfrm>
        </p:grpSpPr>
        <p:sp>
          <p:nvSpPr>
            <p:cNvPr id="17" name="文本框 16"/>
            <p:cNvSpPr txBox="1"/>
            <p:nvPr/>
          </p:nvSpPr>
          <p:spPr>
            <a:xfrm>
              <a:off x="1230925" y="2823805"/>
              <a:ext cx="1015663" cy="3033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296013" y="2823805"/>
              <a:ext cx="492443" cy="13963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246588" y="2860876"/>
              <a:ext cx="0" cy="1851070"/>
            </a:xfrm>
            <a:prstGeom prst="line">
              <a:avLst/>
            </a:prstGeom>
            <a:ln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4157135" y="2842627"/>
            <a:ext cx="1557531" cy="3033298"/>
            <a:chOff x="1230925" y="2823805"/>
            <a:chExt cx="1557531" cy="3033298"/>
          </a:xfrm>
        </p:grpSpPr>
        <p:sp>
          <p:nvSpPr>
            <p:cNvPr id="30" name="文本框 29"/>
            <p:cNvSpPr txBox="1"/>
            <p:nvPr/>
          </p:nvSpPr>
          <p:spPr>
            <a:xfrm>
              <a:off x="1230925" y="2823805"/>
              <a:ext cx="1015663" cy="3033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96013" y="2823805"/>
              <a:ext cx="492443" cy="13963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246588" y="2860876"/>
              <a:ext cx="0" cy="1851070"/>
            </a:xfrm>
            <a:prstGeom prst="line">
              <a:avLst/>
            </a:prstGeom>
            <a:ln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403723" y="2829697"/>
            <a:ext cx="1557531" cy="3033298"/>
            <a:chOff x="1230925" y="2823805"/>
            <a:chExt cx="1557531" cy="3033298"/>
          </a:xfrm>
        </p:grpSpPr>
        <p:sp>
          <p:nvSpPr>
            <p:cNvPr id="42" name="文本框 41"/>
            <p:cNvSpPr txBox="1"/>
            <p:nvPr/>
          </p:nvSpPr>
          <p:spPr>
            <a:xfrm>
              <a:off x="1230925" y="2823805"/>
              <a:ext cx="1015663" cy="3033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96013" y="2823805"/>
              <a:ext cx="492443" cy="13963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246588" y="2860876"/>
              <a:ext cx="0" cy="1851070"/>
            </a:xfrm>
            <a:prstGeom prst="line">
              <a:avLst/>
            </a:prstGeom>
            <a:ln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8650311" y="2836162"/>
            <a:ext cx="1557531" cy="3033298"/>
            <a:chOff x="1230925" y="2823805"/>
            <a:chExt cx="1557531" cy="3033298"/>
          </a:xfrm>
        </p:grpSpPr>
        <p:sp>
          <p:nvSpPr>
            <p:cNvPr id="46" name="文本框 45"/>
            <p:cNvSpPr txBox="1"/>
            <p:nvPr/>
          </p:nvSpPr>
          <p:spPr>
            <a:xfrm>
              <a:off x="1230925" y="2823805"/>
              <a:ext cx="1015663" cy="3033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96013" y="2823805"/>
              <a:ext cx="492443" cy="13963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246588" y="2860876"/>
              <a:ext cx="0" cy="1851070"/>
            </a:xfrm>
            <a:prstGeom prst="line">
              <a:avLst/>
            </a:prstGeom>
            <a:ln>
              <a:solidFill>
                <a:srgbClr val="649A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878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60307" y="-2520842"/>
            <a:ext cx="2046672" cy="1091565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CDC028-0EB7-490F-898D-5A2463E030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340" y="1097066"/>
            <a:ext cx="2628901" cy="2588948"/>
          </a:xfrm>
          <a:prstGeom prst="ellipse">
            <a:avLst/>
          </a:prstGeom>
          <a:ln w="76200">
            <a:solidFill>
              <a:srgbClr val="649A8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228D98C-7E62-494B-98B5-3C8717E52DE4}"/>
              </a:ext>
            </a:extLst>
          </p:cNvPr>
          <p:cNvGrpSpPr/>
          <p:nvPr/>
        </p:nvGrpSpPr>
        <p:grpSpPr>
          <a:xfrm>
            <a:off x="8779040" y="2290006"/>
            <a:ext cx="1283237" cy="1283237"/>
            <a:chOff x="8791397" y="3130275"/>
            <a:chExt cx="1283237" cy="1283237"/>
          </a:xfrm>
          <a:solidFill>
            <a:srgbClr val="D9C6A6"/>
          </a:solidFill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D43AB3F-F02F-4CB0-8A08-5F6E51F3F332}"/>
                </a:ext>
              </a:extLst>
            </p:cNvPr>
            <p:cNvSpPr/>
            <p:nvPr/>
          </p:nvSpPr>
          <p:spPr>
            <a:xfrm>
              <a:off x="8791397" y="3130275"/>
              <a:ext cx="1283237" cy="1283237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96">
              <a:extLst>
                <a:ext uri="{FF2B5EF4-FFF2-40B4-BE49-F238E27FC236}">
                  <a16:creationId xmlns:a16="http://schemas.microsoft.com/office/drawing/2014/main" id="{131E7DF9-E86A-4EED-846D-CECE7AC99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3622" y="3634790"/>
              <a:ext cx="418787" cy="274207"/>
            </a:xfrm>
            <a:custGeom>
              <a:avLst/>
              <a:gdLst>
                <a:gd name="T0" fmla="*/ 28 w 225"/>
                <a:gd name="T1" fmla="*/ 0 h 146"/>
                <a:gd name="T2" fmla="*/ 204 w 225"/>
                <a:gd name="T3" fmla="*/ 7 h 146"/>
                <a:gd name="T4" fmla="*/ 204 w 225"/>
                <a:gd name="T5" fmla="*/ 119 h 146"/>
                <a:gd name="T6" fmla="*/ 197 w 225"/>
                <a:gd name="T7" fmla="*/ 126 h 146"/>
                <a:gd name="T8" fmla="*/ 21 w 225"/>
                <a:gd name="T9" fmla="*/ 119 h 146"/>
                <a:gd name="T10" fmla="*/ 21 w 225"/>
                <a:gd name="T11" fmla="*/ 7 h 146"/>
                <a:gd name="T12" fmla="*/ 102 w 225"/>
                <a:gd name="T13" fmla="*/ 54 h 146"/>
                <a:gd name="T14" fmla="*/ 125 w 225"/>
                <a:gd name="T15" fmla="*/ 54 h 146"/>
                <a:gd name="T16" fmla="*/ 119 w 225"/>
                <a:gd name="T17" fmla="*/ 66 h 146"/>
                <a:gd name="T18" fmla="*/ 138 w 225"/>
                <a:gd name="T19" fmla="*/ 53 h 146"/>
                <a:gd name="T20" fmla="*/ 138 w 225"/>
                <a:gd name="T21" fmla="*/ 53 h 146"/>
                <a:gd name="T22" fmla="*/ 138 w 225"/>
                <a:gd name="T23" fmla="*/ 52 h 146"/>
                <a:gd name="T24" fmla="*/ 139 w 225"/>
                <a:gd name="T25" fmla="*/ 52 h 146"/>
                <a:gd name="T26" fmla="*/ 139 w 225"/>
                <a:gd name="T27" fmla="*/ 52 h 146"/>
                <a:gd name="T28" fmla="*/ 139 w 225"/>
                <a:gd name="T29" fmla="*/ 48 h 146"/>
                <a:gd name="T30" fmla="*/ 139 w 225"/>
                <a:gd name="T31" fmla="*/ 47 h 146"/>
                <a:gd name="T32" fmla="*/ 138 w 225"/>
                <a:gd name="T33" fmla="*/ 47 h 146"/>
                <a:gd name="T34" fmla="*/ 125 w 225"/>
                <a:gd name="T35" fmla="*/ 33 h 146"/>
                <a:gd name="T36" fmla="*/ 119 w 225"/>
                <a:gd name="T37" fmla="*/ 39 h 146"/>
                <a:gd name="T38" fmla="*/ 102 w 225"/>
                <a:gd name="T39" fmla="*/ 45 h 146"/>
                <a:gd name="T40" fmla="*/ 102 w 225"/>
                <a:gd name="T41" fmla="*/ 54 h 146"/>
                <a:gd name="T42" fmla="*/ 123 w 225"/>
                <a:gd name="T43" fmla="*/ 73 h 146"/>
                <a:gd name="T44" fmla="*/ 106 w 225"/>
                <a:gd name="T45" fmla="*/ 66 h 146"/>
                <a:gd name="T46" fmla="*/ 101 w 225"/>
                <a:gd name="T47" fmla="*/ 60 h 146"/>
                <a:gd name="T48" fmla="*/ 86 w 225"/>
                <a:gd name="T49" fmla="*/ 77 h 146"/>
                <a:gd name="T50" fmla="*/ 87 w 225"/>
                <a:gd name="T51" fmla="*/ 80 h 146"/>
                <a:gd name="T52" fmla="*/ 106 w 225"/>
                <a:gd name="T53" fmla="*/ 94 h 146"/>
                <a:gd name="T54" fmla="*/ 100 w 225"/>
                <a:gd name="T55" fmla="*/ 81 h 146"/>
                <a:gd name="T56" fmla="*/ 127 w 225"/>
                <a:gd name="T57" fmla="*/ 77 h 146"/>
                <a:gd name="T58" fmla="*/ 8 w 225"/>
                <a:gd name="T59" fmla="*/ 146 h 146"/>
                <a:gd name="T60" fmla="*/ 0 w 225"/>
                <a:gd name="T61" fmla="*/ 139 h 146"/>
                <a:gd name="T62" fmla="*/ 218 w 225"/>
                <a:gd name="T63" fmla="*/ 132 h 146"/>
                <a:gd name="T64" fmla="*/ 218 w 225"/>
                <a:gd name="T65" fmla="*/ 146 h 146"/>
                <a:gd name="T66" fmla="*/ 190 w 225"/>
                <a:gd name="T67" fmla="*/ 14 h 146"/>
                <a:gd name="T68" fmla="*/ 35 w 225"/>
                <a:gd name="T69" fmla="*/ 14 h 146"/>
                <a:gd name="T70" fmla="*/ 190 w 225"/>
                <a:gd name="T71" fmla="*/ 11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5" h="14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1" y="0"/>
                    <a:pt x="204" y="3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119"/>
                    <a:pt x="204" y="119"/>
                    <a:pt x="204" y="119"/>
                  </a:cubicBezTo>
                  <a:cubicBezTo>
                    <a:pt x="204" y="123"/>
                    <a:pt x="201" y="126"/>
                    <a:pt x="197" y="126"/>
                  </a:cubicBezTo>
                  <a:cubicBezTo>
                    <a:pt x="197" y="126"/>
                    <a:pt x="197" y="126"/>
                    <a:pt x="197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4" y="126"/>
                    <a:pt x="21" y="123"/>
                    <a:pt x="21" y="119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24" y="0"/>
                    <a:pt x="28" y="0"/>
                  </a:cubicBezTo>
                  <a:close/>
                  <a:moveTo>
                    <a:pt x="102" y="54"/>
                  </a:moveTo>
                  <a:cubicBezTo>
                    <a:pt x="102" y="54"/>
                    <a:pt x="102" y="54"/>
                    <a:pt x="102" y="54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7" y="62"/>
                    <a:pt x="117" y="64"/>
                    <a:pt x="119" y="66"/>
                  </a:cubicBezTo>
                  <a:cubicBezTo>
                    <a:pt x="120" y="68"/>
                    <a:pt x="123" y="68"/>
                    <a:pt x="125" y="66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0"/>
                    <a:pt x="139" y="49"/>
                  </a:cubicBezTo>
                  <a:cubicBezTo>
                    <a:pt x="139" y="49"/>
                    <a:pt x="139" y="48"/>
                    <a:pt x="139" y="48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9" y="47"/>
                    <a:pt x="139" y="47"/>
                    <a:pt x="138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3" y="31"/>
                    <a:pt x="120" y="31"/>
                    <a:pt x="119" y="33"/>
                  </a:cubicBezTo>
                  <a:cubicBezTo>
                    <a:pt x="117" y="35"/>
                    <a:pt x="117" y="37"/>
                    <a:pt x="119" y="39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0" y="45"/>
                    <a:pt x="98" y="47"/>
                    <a:pt x="98" y="49"/>
                  </a:cubicBezTo>
                  <a:cubicBezTo>
                    <a:pt x="98" y="52"/>
                    <a:pt x="100" y="54"/>
                    <a:pt x="102" y="54"/>
                  </a:cubicBezTo>
                  <a:close/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8" y="65"/>
                    <a:pt x="108" y="62"/>
                    <a:pt x="106" y="60"/>
                  </a:cubicBezTo>
                  <a:cubicBezTo>
                    <a:pt x="105" y="59"/>
                    <a:pt x="102" y="59"/>
                    <a:pt x="101" y="60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6" y="74"/>
                    <a:pt x="86" y="76"/>
                    <a:pt x="86" y="77"/>
                  </a:cubicBezTo>
                  <a:cubicBezTo>
                    <a:pt x="86" y="78"/>
                    <a:pt x="86" y="79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2" y="95"/>
                    <a:pt x="105" y="95"/>
                    <a:pt x="106" y="94"/>
                  </a:cubicBezTo>
                  <a:cubicBezTo>
                    <a:pt x="108" y="92"/>
                    <a:pt x="108" y="89"/>
                    <a:pt x="106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5" y="81"/>
                    <a:pt x="127" y="79"/>
                    <a:pt x="127" y="77"/>
                  </a:cubicBezTo>
                  <a:cubicBezTo>
                    <a:pt x="127" y="75"/>
                    <a:pt x="125" y="73"/>
                    <a:pt x="123" y="73"/>
                  </a:cubicBezTo>
                  <a:close/>
                  <a:moveTo>
                    <a:pt x="8" y="146"/>
                  </a:moveTo>
                  <a:cubicBezTo>
                    <a:pt x="8" y="146"/>
                    <a:pt x="8" y="146"/>
                    <a:pt x="8" y="146"/>
                  </a:cubicBezTo>
                  <a:cubicBezTo>
                    <a:pt x="4" y="146"/>
                    <a:pt x="0" y="143"/>
                    <a:pt x="0" y="139"/>
                  </a:cubicBezTo>
                  <a:cubicBezTo>
                    <a:pt x="0" y="136"/>
                    <a:pt x="4" y="132"/>
                    <a:pt x="8" y="132"/>
                  </a:cubicBezTo>
                  <a:cubicBezTo>
                    <a:pt x="218" y="132"/>
                    <a:pt x="218" y="132"/>
                    <a:pt x="218" y="132"/>
                  </a:cubicBezTo>
                  <a:cubicBezTo>
                    <a:pt x="222" y="132"/>
                    <a:pt x="225" y="136"/>
                    <a:pt x="225" y="139"/>
                  </a:cubicBezTo>
                  <a:cubicBezTo>
                    <a:pt x="225" y="143"/>
                    <a:pt x="222" y="146"/>
                    <a:pt x="218" y="146"/>
                  </a:cubicBezTo>
                  <a:cubicBezTo>
                    <a:pt x="8" y="146"/>
                    <a:pt x="8" y="146"/>
                    <a:pt x="8" y="146"/>
                  </a:cubicBezTo>
                  <a:close/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0" y="14"/>
                    <a:pt x="190" y="14"/>
                    <a:pt x="190" y="14"/>
                  </a:cubicBezTo>
                  <a:close/>
                </a:path>
              </a:pathLst>
            </a:custGeom>
            <a:solidFill>
              <a:srgbClr val="649A8D"/>
            </a:solidFill>
            <a:ln>
              <a:solidFill>
                <a:srgbClr val="649A8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76C617-B8AD-43F6-BB9E-D6B2535BC49D}"/>
              </a:ext>
            </a:extLst>
          </p:cNvPr>
          <p:cNvGrpSpPr/>
          <p:nvPr/>
        </p:nvGrpSpPr>
        <p:grpSpPr>
          <a:xfrm>
            <a:off x="2129303" y="2290006"/>
            <a:ext cx="1283237" cy="1283237"/>
            <a:chOff x="2141660" y="3130275"/>
            <a:chExt cx="1283237" cy="1283237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941C3D2-3231-4B85-844D-262F423C991F}"/>
                </a:ext>
              </a:extLst>
            </p:cNvPr>
            <p:cNvSpPr/>
            <p:nvPr/>
          </p:nvSpPr>
          <p:spPr>
            <a:xfrm>
              <a:off x="2141660" y="3130275"/>
              <a:ext cx="1283237" cy="1283237"/>
            </a:xfrm>
            <a:prstGeom prst="ellipse">
              <a:avLst/>
            </a:prstGeom>
            <a:solidFill>
              <a:srgbClr val="D9C6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42">
              <a:extLst>
                <a:ext uri="{FF2B5EF4-FFF2-40B4-BE49-F238E27FC236}">
                  <a16:creationId xmlns:a16="http://schemas.microsoft.com/office/drawing/2014/main" id="{2FBAB869-E26B-4A69-8C47-AA12F103A5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389" y="3612323"/>
              <a:ext cx="349779" cy="319141"/>
            </a:xfrm>
            <a:custGeom>
              <a:avLst/>
              <a:gdLst>
                <a:gd name="T0" fmla="*/ 7 w 183"/>
                <a:gd name="T1" fmla="*/ 0 h 167"/>
                <a:gd name="T2" fmla="*/ 7 w 183"/>
                <a:gd name="T3" fmla="*/ 0 h 167"/>
                <a:gd name="T4" fmla="*/ 176 w 183"/>
                <a:gd name="T5" fmla="*/ 0 h 167"/>
                <a:gd name="T6" fmla="*/ 183 w 183"/>
                <a:gd name="T7" fmla="*/ 7 h 167"/>
                <a:gd name="T8" fmla="*/ 183 w 183"/>
                <a:gd name="T9" fmla="*/ 7 h 167"/>
                <a:gd name="T10" fmla="*/ 183 w 183"/>
                <a:gd name="T11" fmla="*/ 160 h 167"/>
                <a:gd name="T12" fmla="*/ 176 w 183"/>
                <a:gd name="T13" fmla="*/ 167 h 167"/>
                <a:gd name="T14" fmla="*/ 176 w 183"/>
                <a:gd name="T15" fmla="*/ 167 h 167"/>
                <a:gd name="T16" fmla="*/ 7 w 183"/>
                <a:gd name="T17" fmla="*/ 167 h 167"/>
                <a:gd name="T18" fmla="*/ 0 w 183"/>
                <a:gd name="T19" fmla="*/ 160 h 167"/>
                <a:gd name="T20" fmla="*/ 0 w 183"/>
                <a:gd name="T21" fmla="*/ 160 h 167"/>
                <a:gd name="T22" fmla="*/ 0 w 183"/>
                <a:gd name="T23" fmla="*/ 7 h 167"/>
                <a:gd name="T24" fmla="*/ 7 w 183"/>
                <a:gd name="T25" fmla="*/ 0 h 167"/>
                <a:gd name="T26" fmla="*/ 113 w 183"/>
                <a:gd name="T27" fmla="*/ 60 h 167"/>
                <a:gd name="T28" fmla="*/ 113 w 183"/>
                <a:gd name="T29" fmla="*/ 60 h 167"/>
                <a:gd name="T30" fmla="*/ 131 w 183"/>
                <a:gd name="T31" fmla="*/ 60 h 167"/>
                <a:gd name="T32" fmla="*/ 95 w 183"/>
                <a:gd name="T33" fmla="*/ 96 h 167"/>
                <a:gd name="T34" fmla="*/ 74 w 183"/>
                <a:gd name="T35" fmla="*/ 75 h 167"/>
                <a:gd name="T36" fmla="*/ 74 w 183"/>
                <a:gd name="T37" fmla="*/ 75 h 167"/>
                <a:gd name="T38" fmla="*/ 64 w 183"/>
                <a:gd name="T39" fmla="*/ 75 h 167"/>
                <a:gd name="T40" fmla="*/ 30 w 183"/>
                <a:gd name="T41" fmla="*/ 109 h 167"/>
                <a:gd name="T42" fmla="*/ 30 w 183"/>
                <a:gd name="T43" fmla="*/ 119 h 167"/>
                <a:gd name="T44" fmla="*/ 40 w 183"/>
                <a:gd name="T45" fmla="*/ 119 h 167"/>
                <a:gd name="T46" fmla="*/ 69 w 183"/>
                <a:gd name="T47" fmla="*/ 90 h 167"/>
                <a:gd name="T48" fmla="*/ 90 w 183"/>
                <a:gd name="T49" fmla="*/ 111 h 167"/>
                <a:gd name="T50" fmla="*/ 100 w 183"/>
                <a:gd name="T51" fmla="*/ 111 h 167"/>
                <a:gd name="T52" fmla="*/ 141 w 183"/>
                <a:gd name="T53" fmla="*/ 70 h 167"/>
                <a:gd name="T54" fmla="*/ 141 w 183"/>
                <a:gd name="T55" fmla="*/ 87 h 167"/>
                <a:gd name="T56" fmla="*/ 148 w 183"/>
                <a:gd name="T57" fmla="*/ 94 h 167"/>
                <a:gd name="T58" fmla="*/ 155 w 183"/>
                <a:gd name="T59" fmla="*/ 87 h 167"/>
                <a:gd name="T60" fmla="*/ 155 w 183"/>
                <a:gd name="T61" fmla="*/ 53 h 167"/>
                <a:gd name="T62" fmla="*/ 155 w 183"/>
                <a:gd name="T63" fmla="*/ 53 h 167"/>
                <a:gd name="T64" fmla="*/ 148 w 183"/>
                <a:gd name="T65" fmla="*/ 46 h 167"/>
                <a:gd name="T66" fmla="*/ 148 w 183"/>
                <a:gd name="T67" fmla="*/ 46 h 167"/>
                <a:gd name="T68" fmla="*/ 148 w 183"/>
                <a:gd name="T69" fmla="*/ 46 h 167"/>
                <a:gd name="T70" fmla="*/ 148 w 183"/>
                <a:gd name="T71" fmla="*/ 46 h 167"/>
                <a:gd name="T72" fmla="*/ 148 w 183"/>
                <a:gd name="T73" fmla="*/ 46 h 167"/>
                <a:gd name="T74" fmla="*/ 148 w 183"/>
                <a:gd name="T75" fmla="*/ 46 h 167"/>
                <a:gd name="T76" fmla="*/ 148 w 183"/>
                <a:gd name="T77" fmla="*/ 46 h 167"/>
                <a:gd name="T78" fmla="*/ 148 w 183"/>
                <a:gd name="T79" fmla="*/ 46 h 167"/>
                <a:gd name="T80" fmla="*/ 113 w 183"/>
                <a:gd name="T81" fmla="*/ 46 h 167"/>
                <a:gd name="T82" fmla="*/ 106 w 183"/>
                <a:gd name="T83" fmla="*/ 53 h 167"/>
                <a:gd name="T84" fmla="*/ 113 w 183"/>
                <a:gd name="T85" fmla="*/ 60 h 167"/>
                <a:gd name="T86" fmla="*/ 14 w 183"/>
                <a:gd name="T87" fmla="*/ 153 h 167"/>
                <a:gd name="T88" fmla="*/ 14 w 183"/>
                <a:gd name="T89" fmla="*/ 153 h 167"/>
                <a:gd name="T90" fmla="*/ 169 w 183"/>
                <a:gd name="T91" fmla="*/ 153 h 167"/>
                <a:gd name="T92" fmla="*/ 169 w 183"/>
                <a:gd name="T93" fmla="*/ 14 h 167"/>
                <a:gd name="T94" fmla="*/ 14 w 183"/>
                <a:gd name="T95" fmla="*/ 14 h 167"/>
                <a:gd name="T96" fmla="*/ 14 w 183"/>
                <a:gd name="T97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3" h="167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183" y="164"/>
                    <a:pt x="180" y="167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3" y="167"/>
                    <a:pt x="0" y="164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  <a:moveTo>
                    <a:pt x="113" y="60"/>
                  </a:moveTo>
                  <a:cubicBezTo>
                    <a:pt x="113" y="60"/>
                    <a:pt x="113" y="60"/>
                    <a:pt x="113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1" y="72"/>
                    <a:pt x="67" y="72"/>
                    <a:pt x="64" y="75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27" y="112"/>
                    <a:pt x="27" y="116"/>
                    <a:pt x="30" y="119"/>
                  </a:cubicBezTo>
                  <a:cubicBezTo>
                    <a:pt x="32" y="122"/>
                    <a:pt x="37" y="122"/>
                    <a:pt x="40" y="119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3" y="114"/>
                    <a:pt x="97" y="114"/>
                    <a:pt x="100" y="111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1" y="91"/>
                    <a:pt x="144" y="94"/>
                    <a:pt x="148" y="94"/>
                  </a:cubicBezTo>
                  <a:cubicBezTo>
                    <a:pt x="152" y="94"/>
                    <a:pt x="155" y="91"/>
                    <a:pt x="155" y="87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49"/>
                    <a:pt x="152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9" y="46"/>
                    <a:pt x="106" y="49"/>
                    <a:pt x="106" y="53"/>
                  </a:cubicBezTo>
                  <a:cubicBezTo>
                    <a:pt x="106" y="57"/>
                    <a:pt x="109" y="60"/>
                    <a:pt x="113" y="60"/>
                  </a:cubicBezTo>
                  <a:close/>
                  <a:moveTo>
                    <a:pt x="14" y="153"/>
                  </a:moveTo>
                  <a:cubicBezTo>
                    <a:pt x="14" y="153"/>
                    <a:pt x="14" y="153"/>
                    <a:pt x="14" y="153"/>
                  </a:cubicBezTo>
                  <a:cubicBezTo>
                    <a:pt x="81" y="153"/>
                    <a:pt x="102" y="153"/>
                    <a:pt x="169" y="153"/>
                  </a:cubicBezTo>
                  <a:cubicBezTo>
                    <a:pt x="169" y="91"/>
                    <a:pt x="169" y="75"/>
                    <a:pt x="169" y="14"/>
                  </a:cubicBezTo>
                  <a:cubicBezTo>
                    <a:pt x="102" y="14"/>
                    <a:pt x="81" y="14"/>
                    <a:pt x="14" y="14"/>
                  </a:cubicBezTo>
                  <a:cubicBezTo>
                    <a:pt x="14" y="75"/>
                    <a:pt x="14" y="91"/>
                    <a:pt x="14" y="153"/>
                  </a:cubicBezTo>
                  <a:close/>
                </a:path>
              </a:pathLst>
            </a:custGeom>
            <a:solidFill>
              <a:srgbClr val="649A8D"/>
            </a:solidFill>
            <a:ln>
              <a:solidFill>
                <a:srgbClr val="649A8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4F48813-EC42-4C33-9EAE-0C59EE517DC3}"/>
              </a:ext>
            </a:extLst>
          </p:cNvPr>
          <p:cNvGrpSpPr/>
          <p:nvPr/>
        </p:nvGrpSpPr>
        <p:grpSpPr>
          <a:xfrm>
            <a:off x="3907138" y="2740690"/>
            <a:ext cx="381867" cy="381867"/>
            <a:chOff x="2348735" y="3902813"/>
            <a:chExt cx="712730" cy="712730"/>
          </a:xfrm>
          <a:solidFill>
            <a:srgbClr val="D9C6A6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68F31DD-2317-4028-B089-8BB621D30A38}"/>
                </a:ext>
              </a:extLst>
            </p:cNvPr>
            <p:cNvSpPr/>
            <p:nvPr/>
          </p:nvSpPr>
          <p:spPr>
            <a:xfrm>
              <a:off x="2348735" y="3902813"/>
              <a:ext cx="712730" cy="712730"/>
            </a:xfrm>
            <a:prstGeom prst="ellipse">
              <a:avLst/>
            </a:prstGeom>
            <a:grpFill/>
            <a:ln w="25400">
              <a:solidFill>
                <a:srgbClr val="205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E7613C0-E00D-44A1-976A-6CB5AC63EA8B}"/>
                </a:ext>
              </a:extLst>
            </p:cNvPr>
            <p:cNvGrpSpPr/>
            <p:nvPr/>
          </p:nvGrpSpPr>
          <p:grpSpPr>
            <a:xfrm rot="19012270">
              <a:off x="2653419" y="4178387"/>
              <a:ext cx="161583" cy="161583"/>
              <a:chOff x="1676399" y="2460258"/>
              <a:chExt cx="180001" cy="180001"/>
            </a:xfrm>
            <a:grpFill/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7A7D3B4-432E-43F6-9FC6-37430BC0682C}"/>
                  </a:ext>
                </a:extLst>
              </p:cNvPr>
              <p:cNvSpPr/>
              <p:nvPr/>
            </p:nvSpPr>
            <p:spPr>
              <a:xfrm>
                <a:off x="1676400" y="2460258"/>
                <a:ext cx="180000" cy="45719"/>
              </a:xfrm>
              <a:prstGeom prst="rect">
                <a:avLst/>
              </a:prstGeom>
              <a:grpFill/>
              <a:ln>
                <a:solidFill>
                  <a:srgbClr val="2053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FDDC28A3-C42C-405B-A3D9-92D2B7F51C0D}"/>
                  </a:ext>
                </a:extLst>
              </p:cNvPr>
              <p:cNvSpPr/>
              <p:nvPr/>
            </p:nvSpPr>
            <p:spPr>
              <a:xfrm rot="5400000">
                <a:off x="1609259" y="2527399"/>
                <a:ext cx="180000" cy="45719"/>
              </a:xfrm>
              <a:prstGeom prst="rect">
                <a:avLst/>
              </a:prstGeom>
              <a:grpFill/>
              <a:ln>
                <a:solidFill>
                  <a:srgbClr val="2053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89FD45-87AA-4DF6-89AC-F8857B490552}"/>
              </a:ext>
            </a:extLst>
          </p:cNvPr>
          <p:cNvGrpSpPr/>
          <p:nvPr/>
        </p:nvGrpSpPr>
        <p:grpSpPr>
          <a:xfrm>
            <a:off x="7901943" y="2761001"/>
            <a:ext cx="385395" cy="385395"/>
            <a:chOff x="9101507" y="3891757"/>
            <a:chExt cx="712730" cy="712730"/>
          </a:xfrm>
          <a:solidFill>
            <a:srgbClr val="D9C6A6"/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604294D-44B1-4672-83B2-7C2C8BCD01FF}"/>
                </a:ext>
              </a:extLst>
            </p:cNvPr>
            <p:cNvSpPr/>
            <p:nvPr/>
          </p:nvSpPr>
          <p:spPr>
            <a:xfrm>
              <a:off x="9101507" y="3891757"/>
              <a:ext cx="712730" cy="712730"/>
            </a:xfrm>
            <a:prstGeom prst="ellipse">
              <a:avLst/>
            </a:prstGeom>
            <a:grpFill/>
            <a:ln w="25400">
              <a:solidFill>
                <a:srgbClr val="205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71EC9A-F5B9-4192-BE1B-631914487DE7}"/>
                </a:ext>
              </a:extLst>
            </p:cNvPr>
            <p:cNvGrpSpPr/>
            <p:nvPr/>
          </p:nvGrpSpPr>
          <p:grpSpPr>
            <a:xfrm rot="8082914">
              <a:off x="9333412" y="4178325"/>
              <a:ext cx="161583" cy="161583"/>
              <a:chOff x="1676399" y="2460258"/>
              <a:chExt cx="180001" cy="180001"/>
            </a:xfrm>
            <a:grpFill/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72BF32C0-9E02-4A1D-81B3-CF476045969F}"/>
                  </a:ext>
                </a:extLst>
              </p:cNvPr>
              <p:cNvSpPr/>
              <p:nvPr/>
            </p:nvSpPr>
            <p:spPr>
              <a:xfrm>
                <a:off x="1676400" y="2460258"/>
                <a:ext cx="180000" cy="45719"/>
              </a:xfrm>
              <a:prstGeom prst="rect">
                <a:avLst/>
              </a:prstGeom>
              <a:grpFill/>
              <a:ln>
                <a:solidFill>
                  <a:srgbClr val="2053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34CFB90D-318D-43C2-8416-DA5264DEFB11}"/>
                  </a:ext>
                </a:extLst>
              </p:cNvPr>
              <p:cNvSpPr/>
              <p:nvPr/>
            </p:nvSpPr>
            <p:spPr>
              <a:xfrm rot="5400000">
                <a:off x="1609259" y="2527399"/>
                <a:ext cx="180000" cy="45719"/>
              </a:xfrm>
              <a:prstGeom prst="rect">
                <a:avLst/>
              </a:prstGeom>
              <a:grpFill/>
              <a:ln>
                <a:solidFill>
                  <a:srgbClr val="2053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610425" y="4251182"/>
            <a:ext cx="2973585" cy="1705049"/>
            <a:chOff x="4523926" y="4621890"/>
            <a:chExt cx="2973585" cy="170504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A109940-6C89-4882-B26E-D5CC3F9F4423}"/>
                </a:ext>
              </a:extLst>
            </p:cNvPr>
            <p:cNvSpPr txBox="1"/>
            <p:nvPr/>
          </p:nvSpPr>
          <p:spPr>
            <a:xfrm>
              <a:off x="4523926" y="4978878"/>
              <a:ext cx="2973585" cy="1348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入文本内容，单击此处输入文本内容，单击此处输入文本，单击此处输入文本内容，单击此处输入文本内容</a:t>
              </a:r>
              <a:endParaRPr lang="zh-CN" altLang="en-US" sz="12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059E687-CEC1-481D-A28A-B6FC0933DD56}"/>
                </a:ext>
              </a:extLst>
            </p:cNvPr>
            <p:cNvSpPr txBox="1"/>
            <p:nvPr/>
          </p:nvSpPr>
          <p:spPr>
            <a:xfrm>
              <a:off x="5409863" y="4621890"/>
              <a:ext cx="1350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82368" y="4251182"/>
            <a:ext cx="2177106" cy="1327030"/>
            <a:chOff x="1648737" y="4621890"/>
            <a:chExt cx="2177106" cy="132703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109940-6C89-4882-B26E-D5CC3F9F4423}"/>
                </a:ext>
              </a:extLst>
            </p:cNvPr>
            <p:cNvSpPr txBox="1"/>
            <p:nvPr/>
          </p:nvSpPr>
          <p:spPr>
            <a:xfrm>
              <a:off x="1648737" y="4960444"/>
              <a:ext cx="2177106" cy="98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</a:t>
              </a:r>
              <a:endParaRPr lang="zh-CN" altLang="en-US" sz="12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059E687-CEC1-481D-A28A-B6FC0933DD56}"/>
                </a:ext>
              </a:extLst>
            </p:cNvPr>
            <p:cNvSpPr txBox="1"/>
            <p:nvPr/>
          </p:nvSpPr>
          <p:spPr>
            <a:xfrm>
              <a:off x="2062041" y="4621890"/>
              <a:ext cx="1350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32525" y="4239288"/>
            <a:ext cx="2177106" cy="1327030"/>
            <a:chOff x="1648737" y="4621890"/>
            <a:chExt cx="2177106" cy="132703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109940-6C89-4882-B26E-D5CC3F9F4423}"/>
                </a:ext>
              </a:extLst>
            </p:cNvPr>
            <p:cNvSpPr txBox="1"/>
            <p:nvPr/>
          </p:nvSpPr>
          <p:spPr>
            <a:xfrm>
              <a:off x="1648737" y="4960444"/>
              <a:ext cx="2177106" cy="98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17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</a:t>
              </a:r>
              <a:endParaRPr lang="zh-CN" altLang="en-US" sz="12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059E687-CEC1-481D-A28A-B6FC0933DD56}"/>
                </a:ext>
              </a:extLst>
            </p:cNvPr>
            <p:cNvSpPr txBox="1"/>
            <p:nvPr/>
          </p:nvSpPr>
          <p:spPr>
            <a:xfrm>
              <a:off x="2062041" y="4621890"/>
              <a:ext cx="1350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288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24089 4.81481E-6 L -4.58333E-6 4.8148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3307 4.81481E-6 L -2.91667E-6 4.81481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3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1859</Words>
  <Application>Microsoft Office PowerPoint</Application>
  <PresentationFormat>宽屏</PresentationFormat>
  <Paragraphs>144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方正大黑简体</vt:lpstr>
      <vt:lpstr>方正宋刻本秀楷简体</vt:lpstr>
      <vt:lpstr>楷体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刘丹</cp:lastModifiedBy>
  <cp:revision>51</cp:revision>
  <dcterms:created xsi:type="dcterms:W3CDTF">2018-01-10T03:16:01Z</dcterms:created>
  <dcterms:modified xsi:type="dcterms:W3CDTF">2018-01-12T13:05:51Z</dcterms:modified>
</cp:coreProperties>
</file>