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6" r:id="rId6"/>
    <p:sldId id="279" r:id="rId7"/>
    <p:sldId id="272" r:id="rId8"/>
    <p:sldId id="276" r:id="rId9"/>
    <p:sldId id="260" r:id="rId10"/>
    <p:sldId id="265" r:id="rId11"/>
    <p:sldId id="275" r:id="rId12"/>
    <p:sldId id="267" r:id="rId13"/>
    <p:sldId id="280" r:id="rId14"/>
    <p:sldId id="261" r:id="rId15"/>
    <p:sldId id="270" r:id="rId16"/>
    <p:sldId id="278" r:id="rId17"/>
    <p:sldId id="268" r:id="rId18"/>
    <p:sldId id="277" r:id="rId19"/>
    <p:sldId id="269" r:id="rId20"/>
    <p:sldId id="262" r:id="rId21"/>
    <p:sldId id="271" r:id="rId22"/>
    <p:sldId id="273" r:id="rId23"/>
    <p:sldId id="281" r:id="rId24"/>
    <p:sldId id="274" r:id="rId25"/>
    <p:sldId id="264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17A"/>
    <a:srgbClr val="69C293"/>
    <a:srgbClr val="1E9C8C"/>
    <a:srgbClr val="FAFAFA"/>
    <a:srgbClr val="41719C"/>
    <a:srgbClr val="A2D3A6"/>
    <a:srgbClr val="3CB191"/>
    <a:srgbClr val="81B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02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C9EE-4A94-4C3C-A99F-CDCC48B9CB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42C6F-F413-4F49-98D2-22E285FD32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60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4CDC6-7088-4C97-BD6D-ABDDC9FB0196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095F-2192-4519-A5F2-661B115317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9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A98F5-AE50-4556-8C7A-86171CD52766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8908-9B3C-48B4-9B0B-2C5E5F5430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7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FA13-483A-409B-ABB1-1D7BF22A569D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4594-5950-449D-90C1-3DA1B2F4D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2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4C9FE-F1BB-409D-8EA7-8EEE2B1B449D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D382-696E-4847-B647-DC8FBE1B108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34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2688A-52A7-49D4-9988-2D6B64CE4996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596AD-3453-469E-8E42-13B5E36D0F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67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DF56-716D-45AF-965A-7B99F5CECAF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D1F9C-3BFE-4CDC-9290-85597F49E1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82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D1DC9-77C4-4BF1-810D-B3C4FFD93ED8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CF0-296A-4E85-84A9-23F08D9F9C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644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A7B60-70AB-40ED-831A-AF46E7DC108D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7D06B-7C29-4C5B-AE9F-B5926C8999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A35FC-7AD8-4A57-A76C-B017E875D6B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AB48-CBD8-4467-8D7E-CF61E9C1A2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49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DFF4-D891-40E9-92FC-E2A753860D06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97B8-9B60-4C34-8759-C3F3378CCD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84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4C5C8-9E78-4A5A-AF98-E5A5B56603CD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F1540-F957-4828-9429-318E29FCAC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6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六边形 8"/>
          <p:cNvSpPr>
            <a:spLocks noChangeArrowheads="1"/>
          </p:cNvSpPr>
          <p:nvPr/>
        </p:nvSpPr>
        <p:spPr bwMode="auto">
          <a:xfrm>
            <a:off x="3544273" y="1441198"/>
            <a:ext cx="2084785" cy="1797844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4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7" name="六边形 11"/>
          <p:cNvSpPr>
            <a:spLocks noChangeArrowheads="1"/>
          </p:cNvSpPr>
          <p:nvPr/>
        </p:nvSpPr>
        <p:spPr bwMode="auto">
          <a:xfrm>
            <a:off x="3633570" y="1517398"/>
            <a:ext cx="1907381" cy="1645444"/>
          </a:xfrm>
          <a:prstGeom prst="hexagon">
            <a:avLst>
              <a:gd name="adj" fmla="val 24982"/>
              <a:gd name="vf" fmla="val 115470"/>
            </a:avLst>
          </a:prstGeom>
          <a:noFill/>
          <a:ln w="127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078" name="直接连接符 13"/>
          <p:cNvCxnSpPr>
            <a:cxnSpLocks noChangeShapeType="1"/>
          </p:cNvCxnSpPr>
          <p:nvPr/>
        </p:nvCxnSpPr>
        <p:spPr bwMode="auto">
          <a:xfrm>
            <a:off x="3163924" y="3766870"/>
            <a:ext cx="2855876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文本框 14"/>
          <p:cNvSpPr txBox="1">
            <a:spLocks noChangeArrowheads="1"/>
          </p:cNvSpPr>
          <p:nvPr/>
        </p:nvSpPr>
        <p:spPr bwMode="auto">
          <a:xfrm>
            <a:off x="2996616" y="3859738"/>
            <a:ext cx="334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文艺清爽</a:t>
            </a:r>
            <a:r>
              <a:rPr lang="en-US" altLang="zh-CN" sz="28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8629" y="1955399"/>
            <a:ext cx="1576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316" name="Rectangle 88"/>
          <p:cNvSpPr>
            <a:spLocks noChangeArrowheads="1"/>
          </p:cNvSpPr>
          <p:nvPr/>
        </p:nvSpPr>
        <p:spPr bwMode="auto">
          <a:xfrm>
            <a:off x="5183981" y="2163366"/>
            <a:ext cx="80963" cy="189309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Oval 2"/>
          <p:cNvSpPr>
            <a:spLocks noChangeArrowheads="1"/>
          </p:cNvSpPr>
          <p:nvPr/>
        </p:nvSpPr>
        <p:spPr bwMode="auto">
          <a:xfrm>
            <a:off x="2721769" y="2126457"/>
            <a:ext cx="1073944" cy="1073944"/>
          </a:xfrm>
          <a:prstGeom prst="ellipse">
            <a:avLst/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Oval 37"/>
          <p:cNvSpPr>
            <a:spLocks noChangeArrowheads="1"/>
          </p:cNvSpPr>
          <p:nvPr/>
        </p:nvSpPr>
        <p:spPr bwMode="auto">
          <a:xfrm>
            <a:off x="3885010" y="1863329"/>
            <a:ext cx="671513" cy="672703"/>
          </a:xfrm>
          <a:prstGeom prst="ellipse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9" name="Oval 38"/>
          <p:cNvSpPr>
            <a:spLocks noChangeArrowheads="1"/>
          </p:cNvSpPr>
          <p:nvPr/>
        </p:nvSpPr>
        <p:spPr bwMode="auto">
          <a:xfrm>
            <a:off x="1962150" y="1863329"/>
            <a:ext cx="671513" cy="672703"/>
          </a:xfrm>
          <a:prstGeom prst="ellipse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Oval 39"/>
          <p:cNvSpPr>
            <a:spLocks noChangeArrowheads="1"/>
          </p:cNvSpPr>
          <p:nvPr/>
        </p:nvSpPr>
        <p:spPr bwMode="auto">
          <a:xfrm>
            <a:off x="3885010" y="2883694"/>
            <a:ext cx="671513" cy="671513"/>
          </a:xfrm>
          <a:prstGeom prst="ellipse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1" name="Oval 41"/>
          <p:cNvSpPr>
            <a:spLocks noChangeArrowheads="1"/>
          </p:cNvSpPr>
          <p:nvPr/>
        </p:nvSpPr>
        <p:spPr bwMode="auto">
          <a:xfrm>
            <a:off x="1962150" y="2886075"/>
            <a:ext cx="671513" cy="671513"/>
          </a:xfrm>
          <a:prstGeom prst="ellipse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322" name="Straight Connector 5"/>
          <p:cNvCxnSpPr>
            <a:cxnSpLocks noChangeShapeType="1"/>
          </p:cNvCxnSpPr>
          <p:nvPr/>
        </p:nvCxnSpPr>
        <p:spPr bwMode="auto">
          <a:xfrm>
            <a:off x="2601517" y="2359819"/>
            <a:ext cx="163115" cy="70247"/>
          </a:xfrm>
          <a:prstGeom prst="line">
            <a:avLst/>
          </a:prstGeom>
          <a:noFill/>
          <a:ln w="190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44"/>
          <p:cNvCxnSpPr>
            <a:cxnSpLocks noChangeShapeType="1"/>
          </p:cNvCxnSpPr>
          <p:nvPr/>
        </p:nvCxnSpPr>
        <p:spPr bwMode="auto">
          <a:xfrm flipV="1">
            <a:off x="2620566" y="2946798"/>
            <a:ext cx="189309" cy="125015"/>
          </a:xfrm>
          <a:prstGeom prst="line">
            <a:avLst/>
          </a:prstGeom>
          <a:noFill/>
          <a:ln w="190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4" name="Straight Connector 46"/>
          <p:cNvCxnSpPr>
            <a:cxnSpLocks noChangeShapeType="1"/>
          </p:cNvCxnSpPr>
          <p:nvPr/>
        </p:nvCxnSpPr>
        <p:spPr bwMode="auto">
          <a:xfrm flipV="1">
            <a:off x="3754041" y="2359819"/>
            <a:ext cx="175022" cy="70247"/>
          </a:xfrm>
          <a:prstGeom prst="line">
            <a:avLst/>
          </a:prstGeom>
          <a:noFill/>
          <a:ln w="190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5" name="Straight Connector 48"/>
          <p:cNvCxnSpPr>
            <a:cxnSpLocks noChangeShapeType="1"/>
          </p:cNvCxnSpPr>
          <p:nvPr/>
        </p:nvCxnSpPr>
        <p:spPr bwMode="auto">
          <a:xfrm>
            <a:off x="3713560" y="2946798"/>
            <a:ext cx="209550" cy="125015"/>
          </a:xfrm>
          <a:prstGeom prst="line">
            <a:avLst/>
          </a:prstGeom>
          <a:noFill/>
          <a:ln w="190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32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07" y="2399110"/>
            <a:ext cx="464344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组合 1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79" y="3086100"/>
            <a:ext cx="255984" cy="26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组合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653" y="2075260"/>
            <a:ext cx="251222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9" name="组合 24"/>
          <p:cNvGrpSpPr>
            <a:grpSpLocks/>
          </p:cNvGrpSpPr>
          <p:nvPr/>
        </p:nvGrpSpPr>
        <p:grpSpPr bwMode="auto">
          <a:xfrm>
            <a:off x="2189560" y="3136106"/>
            <a:ext cx="203597" cy="204788"/>
            <a:chOff x="0" y="0"/>
            <a:chExt cx="414338" cy="414337"/>
          </a:xfrm>
        </p:grpSpPr>
        <p:sp>
          <p:nvSpPr>
            <p:cNvPr id="13330" name="Oval 69"/>
            <p:cNvSpPr>
              <a:spLocks noChangeArrowheads="1"/>
            </p:cNvSpPr>
            <p:nvPr/>
          </p:nvSpPr>
          <p:spPr bwMode="auto">
            <a:xfrm>
              <a:off x="0" y="0"/>
              <a:ext cx="414338" cy="414337"/>
            </a:xfrm>
            <a:prstGeom prst="ellipse">
              <a:avLst/>
            </a:prstGeom>
            <a:noFill/>
            <a:ln w="30163" cap="rnd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5167" tIns="22583" rIns="45167" bIns="22583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825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1" name="Freeform 70"/>
            <p:cNvSpPr>
              <a:spLocks/>
            </p:cNvSpPr>
            <p:nvPr/>
          </p:nvSpPr>
          <p:spPr bwMode="auto">
            <a:xfrm>
              <a:off x="90488" y="125412"/>
              <a:ext cx="196850" cy="198438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5167" tIns="22583" rIns="45167" bIns="22583"/>
            <a:lstStyle/>
            <a:p>
              <a:endParaRPr lang="zh-CN" altLang="en-US"/>
            </a:p>
          </p:txBody>
        </p:sp>
      </p:grpSp>
      <p:sp>
        <p:nvSpPr>
          <p:cNvPr id="13332" name="Freeform 94"/>
          <p:cNvSpPr>
            <a:spLocks/>
          </p:cNvSpPr>
          <p:nvPr/>
        </p:nvSpPr>
        <p:spPr bwMode="auto">
          <a:xfrm>
            <a:off x="2189560" y="2074069"/>
            <a:ext cx="252413" cy="263129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167" tIns="22583" rIns="45167" bIns="22583"/>
          <a:lstStyle/>
          <a:p>
            <a:endParaRPr lang="zh-CN" altLang="en-US"/>
          </a:p>
        </p:txBody>
      </p:sp>
      <p:sp>
        <p:nvSpPr>
          <p:cNvPr id="13333" name="Rectangle 88"/>
          <p:cNvSpPr>
            <a:spLocks noChangeArrowheads="1"/>
          </p:cNvSpPr>
          <p:nvPr/>
        </p:nvSpPr>
        <p:spPr bwMode="auto">
          <a:xfrm>
            <a:off x="5183981" y="2484835"/>
            <a:ext cx="80963" cy="189309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4" name="Rectangle 88"/>
          <p:cNvSpPr>
            <a:spLocks noChangeArrowheads="1"/>
          </p:cNvSpPr>
          <p:nvPr/>
        </p:nvSpPr>
        <p:spPr bwMode="auto">
          <a:xfrm>
            <a:off x="5183981" y="2819400"/>
            <a:ext cx="80963" cy="189310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5" name="Rectangle 88"/>
          <p:cNvSpPr>
            <a:spLocks noChangeArrowheads="1"/>
          </p:cNvSpPr>
          <p:nvPr/>
        </p:nvSpPr>
        <p:spPr bwMode="auto">
          <a:xfrm>
            <a:off x="5183981" y="3156347"/>
            <a:ext cx="80963" cy="189309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5301854" y="2191942"/>
            <a:ext cx="773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5301854" y="2512219"/>
            <a:ext cx="773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5301854" y="2857501"/>
            <a:ext cx="773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5301854" y="3178969"/>
            <a:ext cx="773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43" y="793630"/>
            <a:ext cx="8667982" cy="37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341" name="Freeform 4"/>
          <p:cNvSpPr>
            <a:spLocks/>
          </p:cNvSpPr>
          <p:nvPr/>
        </p:nvSpPr>
        <p:spPr bwMode="auto">
          <a:xfrm>
            <a:off x="2976563" y="3493294"/>
            <a:ext cx="123825" cy="123825"/>
          </a:xfrm>
          <a:custGeom>
            <a:avLst/>
            <a:gdLst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21600 w 21600"/>
              <a:gd name="T9" fmla="*/ 10800 h 21600"/>
              <a:gd name="T10" fmla="*/ 21600 w 21600"/>
              <a:gd name="T1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6"/>
                  <a:pt x="4835" y="0"/>
                  <a:pt x="10800" y="0"/>
                </a:cubicBezTo>
                <a:cubicBezTo>
                  <a:pt x="16764" y="0"/>
                  <a:pt x="21600" y="4836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noFill/>
          <a:ln w="25400" cap="flat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2" name="Freeform 5"/>
          <p:cNvSpPr>
            <a:spLocks/>
          </p:cNvSpPr>
          <p:nvPr/>
        </p:nvSpPr>
        <p:spPr bwMode="auto">
          <a:xfrm>
            <a:off x="2593182" y="3686175"/>
            <a:ext cx="926306" cy="382191"/>
          </a:xfrm>
          <a:custGeom>
            <a:avLst/>
            <a:gdLst>
              <a:gd name="T0" fmla="*/ 17259 w 19386"/>
              <a:gd name="T1" fmla="*/ 15951 h 21600"/>
              <a:gd name="T2" fmla="*/ 16287 w 19386"/>
              <a:gd name="T3" fmla="*/ 0 h 21600"/>
              <a:gd name="T4" fmla="*/ 3205 w 19386"/>
              <a:gd name="T5" fmla="*/ 0 h 21600"/>
              <a:gd name="T6" fmla="*/ 2199 w 19386"/>
              <a:gd name="T7" fmla="*/ 15951 h 21600"/>
              <a:gd name="T8" fmla="*/ 598 w 19386"/>
              <a:gd name="T9" fmla="*/ 21600 h 21600"/>
              <a:gd name="T10" fmla="*/ 18808 w 19386"/>
              <a:gd name="T11" fmla="*/ 21600 h 21600"/>
              <a:gd name="T12" fmla="*/ 17259 w 19386"/>
              <a:gd name="T13" fmla="*/ 15951 h 21600"/>
              <a:gd name="T14" fmla="*/ 17259 w 19386"/>
              <a:gd name="T15" fmla="*/ 1595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86" h="21600">
                <a:moveTo>
                  <a:pt x="17259" y="15951"/>
                </a:moveTo>
                <a:cubicBezTo>
                  <a:pt x="16713" y="14429"/>
                  <a:pt x="16423" y="5789"/>
                  <a:pt x="16287" y="0"/>
                </a:cubicBezTo>
                <a:lnTo>
                  <a:pt x="3205" y="0"/>
                </a:lnTo>
                <a:cubicBezTo>
                  <a:pt x="3064" y="5789"/>
                  <a:pt x="2764" y="14429"/>
                  <a:pt x="2199" y="15951"/>
                </a:cubicBezTo>
                <a:cubicBezTo>
                  <a:pt x="1337" y="18277"/>
                  <a:pt x="-1126" y="20603"/>
                  <a:pt x="598" y="21600"/>
                </a:cubicBezTo>
                <a:lnTo>
                  <a:pt x="18808" y="21600"/>
                </a:lnTo>
                <a:cubicBezTo>
                  <a:pt x="20474" y="20603"/>
                  <a:pt x="18093" y="18277"/>
                  <a:pt x="17259" y="15951"/>
                </a:cubicBezTo>
                <a:close/>
                <a:moveTo>
                  <a:pt x="17259" y="15951"/>
                </a:moveTo>
              </a:path>
            </a:pathLst>
          </a:custGeom>
          <a:solidFill>
            <a:srgbClr val="FFFFFF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 rot="10800000">
            <a:off x="2749154" y="3976688"/>
            <a:ext cx="617934" cy="0"/>
          </a:xfrm>
          <a:prstGeom prst="line">
            <a:avLst/>
          </a:prstGeom>
          <a:noFill/>
          <a:ln w="25400" cmpd="sng">
            <a:solidFill>
              <a:srgbClr val="B3B3B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4" name="Freeform 7"/>
          <p:cNvSpPr>
            <a:spLocks/>
          </p:cNvSpPr>
          <p:nvPr/>
        </p:nvSpPr>
        <p:spPr bwMode="auto">
          <a:xfrm>
            <a:off x="1610917" y="1675210"/>
            <a:ext cx="2896790" cy="2010965"/>
          </a:xfrm>
          <a:custGeom>
            <a:avLst/>
            <a:gdLst>
              <a:gd name="T0" fmla="*/ 21600 w 21600"/>
              <a:gd name="T1" fmla="*/ 21077 h 21600"/>
              <a:gd name="T2" fmla="*/ 21237 w 21600"/>
              <a:gd name="T3" fmla="*/ 21600 h 21600"/>
              <a:gd name="T4" fmla="*/ 363 w 21600"/>
              <a:gd name="T5" fmla="*/ 21600 h 21600"/>
              <a:gd name="T6" fmla="*/ 0 w 21600"/>
              <a:gd name="T7" fmla="*/ 21077 h 21600"/>
              <a:gd name="T8" fmla="*/ 0 w 21600"/>
              <a:gd name="T9" fmla="*/ 523 h 21600"/>
              <a:gd name="T10" fmla="*/ 363 w 21600"/>
              <a:gd name="T11" fmla="*/ 0 h 21600"/>
              <a:gd name="T12" fmla="*/ 21237 w 21600"/>
              <a:gd name="T13" fmla="*/ 0 h 21600"/>
              <a:gd name="T14" fmla="*/ 21600 w 21600"/>
              <a:gd name="T15" fmla="*/ 523 h 21600"/>
              <a:gd name="T16" fmla="*/ 21600 w 21600"/>
              <a:gd name="T17" fmla="*/ 21077 h 21600"/>
              <a:gd name="T18" fmla="*/ 21600 w 21600"/>
              <a:gd name="T19" fmla="*/ 210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21600" y="21077"/>
                </a:moveTo>
                <a:cubicBezTo>
                  <a:pt x="21600" y="21366"/>
                  <a:pt x="21437" y="21600"/>
                  <a:pt x="21237" y="21600"/>
                </a:cubicBezTo>
                <a:lnTo>
                  <a:pt x="363" y="21600"/>
                </a:lnTo>
                <a:cubicBezTo>
                  <a:pt x="163" y="21600"/>
                  <a:pt x="0" y="21366"/>
                  <a:pt x="0" y="21077"/>
                </a:cubicBezTo>
                <a:lnTo>
                  <a:pt x="0" y="523"/>
                </a:lnTo>
                <a:cubicBezTo>
                  <a:pt x="0" y="234"/>
                  <a:pt x="163" y="0"/>
                  <a:pt x="363" y="0"/>
                </a:cubicBezTo>
                <a:lnTo>
                  <a:pt x="21237" y="0"/>
                </a:lnTo>
                <a:cubicBezTo>
                  <a:pt x="21437" y="0"/>
                  <a:pt x="21600" y="234"/>
                  <a:pt x="21600" y="523"/>
                </a:cubicBezTo>
                <a:lnTo>
                  <a:pt x="21600" y="21077"/>
                </a:lnTo>
                <a:close/>
                <a:moveTo>
                  <a:pt x="21600" y="21077"/>
                </a:moveTo>
              </a:path>
            </a:pathLst>
          </a:custGeom>
          <a:noFill/>
          <a:ln w="25400" cap="flat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 rot="10800000">
            <a:off x="1610916" y="3415904"/>
            <a:ext cx="2894409" cy="0"/>
          </a:xfrm>
          <a:prstGeom prst="line">
            <a:avLst/>
          </a:prstGeom>
          <a:noFill/>
          <a:ln w="2540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6" name="Freeform 9"/>
          <p:cNvSpPr>
            <a:spLocks/>
          </p:cNvSpPr>
          <p:nvPr/>
        </p:nvSpPr>
        <p:spPr bwMode="auto">
          <a:xfrm>
            <a:off x="1724026" y="1795463"/>
            <a:ext cx="2670572" cy="1498997"/>
          </a:xfrm>
          <a:custGeom>
            <a:avLst/>
            <a:gdLst>
              <a:gd name="T0" fmla="*/ 21600 w 21600"/>
              <a:gd name="T1" fmla="*/ 21600 h 21600"/>
              <a:gd name="T2" fmla="*/ 0 w 21600"/>
              <a:gd name="T3" fmla="*/ 21600 h 21600"/>
              <a:gd name="T4" fmla="*/ 0 w 21600"/>
              <a:gd name="T5" fmla="*/ 0 h 21600"/>
              <a:gd name="T6" fmla="*/ 21600 w 21600"/>
              <a:gd name="T7" fmla="*/ 0 h 21600"/>
              <a:gd name="T8" fmla="*/ 21600 w 21600"/>
              <a:gd name="T9" fmla="*/ 2160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lose/>
                <a:moveTo>
                  <a:pt x="21600" y="21600"/>
                </a:moveTo>
              </a:path>
            </a:pathLst>
          </a:custGeom>
          <a:solidFill>
            <a:schemeClr val="accent1"/>
          </a:solidFill>
          <a:ln w="25400" cap="flat" cmpd="sng">
            <a:solidFill>
              <a:srgbClr val="9A9A9A"/>
            </a:solidFill>
            <a:round/>
            <a:headEnd/>
            <a:tailEnd/>
          </a:ln>
        </p:spPr>
        <p:txBody>
          <a:bodyPr lIns="10716" tIns="10716" rIns="10716" bIns="10716" anchor="ctr"/>
          <a:lstStyle/>
          <a:p>
            <a:endParaRPr lang="zh-CN" altLang="en-US"/>
          </a:p>
        </p:txBody>
      </p:sp>
      <p:sp>
        <p:nvSpPr>
          <p:cNvPr id="14347" name="Rectangle 10"/>
          <p:cNvSpPr>
            <a:spLocks noChangeArrowheads="1"/>
          </p:cNvSpPr>
          <p:nvPr/>
        </p:nvSpPr>
        <p:spPr bwMode="auto">
          <a:xfrm>
            <a:off x="4579144" y="1610917"/>
            <a:ext cx="2975372" cy="2125265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5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348" name="图片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4" b="6078"/>
          <a:stretch>
            <a:fillRect/>
          </a:stretch>
        </p:blipFill>
        <p:spPr bwMode="auto">
          <a:xfrm>
            <a:off x="1713310" y="1796654"/>
            <a:ext cx="2681288" cy="151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Line 18"/>
          <p:cNvSpPr>
            <a:spLocks noChangeShapeType="1"/>
          </p:cNvSpPr>
          <p:nvPr/>
        </p:nvSpPr>
        <p:spPr bwMode="auto">
          <a:xfrm>
            <a:off x="4789885" y="1988344"/>
            <a:ext cx="2168128" cy="0"/>
          </a:xfrm>
          <a:prstGeom prst="line">
            <a:avLst/>
          </a:prstGeom>
          <a:noFill/>
          <a:ln w="25400" cmpd="sng">
            <a:solidFill>
              <a:srgbClr val="1E9C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50" name="矩形 13"/>
          <p:cNvSpPr>
            <a:spLocks noChangeArrowheads="1"/>
          </p:cNvSpPr>
          <p:nvPr/>
        </p:nvSpPr>
        <p:spPr bwMode="auto">
          <a:xfrm>
            <a:off x="4789885" y="2088356"/>
            <a:ext cx="21681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7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1" name="TextBox 13"/>
          <p:cNvSpPr txBox="1">
            <a:spLocks noChangeArrowheads="1"/>
          </p:cNvSpPr>
          <p:nvPr/>
        </p:nvSpPr>
        <p:spPr bwMode="auto">
          <a:xfrm>
            <a:off x="4789885" y="1795463"/>
            <a:ext cx="154900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2" name="矩形 15"/>
          <p:cNvSpPr>
            <a:spLocks noChangeArrowheads="1"/>
          </p:cNvSpPr>
          <p:nvPr/>
        </p:nvSpPr>
        <p:spPr bwMode="auto">
          <a:xfrm>
            <a:off x="4780360" y="2962275"/>
            <a:ext cx="21776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7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364" name="AutoShape 3"/>
          <p:cNvSpPr>
            <a:spLocks/>
          </p:cNvSpPr>
          <p:nvPr/>
        </p:nvSpPr>
        <p:spPr bwMode="auto">
          <a:xfrm>
            <a:off x="2282428" y="3361135"/>
            <a:ext cx="451247" cy="451247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sp>
        <p:nvSpPr>
          <p:cNvPr id="15365" name="AutoShape 4"/>
          <p:cNvSpPr>
            <a:spLocks/>
          </p:cNvSpPr>
          <p:nvPr/>
        </p:nvSpPr>
        <p:spPr bwMode="auto">
          <a:xfrm>
            <a:off x="4752976" y="2769394"/>
            <a:ext cx="451247" cy="451247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sp>
        <p:nvSpPr>
          <p:cNvPr id="15366" name="AutoShape 5"/>
          <p:cNvSpPr>
            <a:spLocks/>
          </p:cNvSpPr>
          <p:nvPr/>
        </p:nvSpPr>
        <p:spPr bwMode="auto">
          <a:xfrm>
            <a:off x="3513535" y="3068241"/>
            <a:ext cx="451247" cy="451247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67" name="AutoShape 6"/>
          <p:cNvSpPr>
            <a:spLocks/>
          </p:cNvSpPr>
          <p:nvPr/>
        </p:nvSpPr>
        <p:spPr bwMode="auto">
          <a:xfrm>
            <a:off x="5969794" y="2470548"/>
            <a:ext cx="451247" cy="450056"/>
          </a:xfrm>
          <a:custGeom>
            <a:avLst/>
            <a:gdLst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  <a:gd name="T10" fmla="*/ 16796 w 19679"/>
              <a:gd name="T11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68" name="AutoShape 7"/>
          <p:cNvSpPr>
            <a:spLocks/>
          </p:cNvSpPr>
          <p:nvPr/>
        </p:nvSpPr>
        <p:spPr bwMode="auto">
          <a:xfrm>
            <a:off x="2016919" y="3126582"/>
            <a:ext cx="1253729" cy="75604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3834 h 21600"/>
              <a:gd name="T6" fmla="*/ 2172 w 21600"/>
              <a:gd name="T7" fmla="*/ 3834 h 21600"/>
              <a:gd name="T8" fmla="*/ 2172 w 21600"/>
              <a:gd name="T9" fmla="*/ 21600 h 21600"/>
              <a:gd name="T10" fmla="*/ 0 w 21600"/>
              <a:gd name="T11" fmla="*/ 21600 h 21600"/>
              <a:gd name="T12" fmla="*/ 0 w 21600"/>
              <a:gd name="T13" fmla="*/ 0 h 21600"/>
              <a:gd name="T14" fmla="*/ 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sp>
        <p:nvSpPr>
          <p:cNvPr id="15369" name="AutoShape 8"/>
          <p:cNvSpPr>
            <a:spLocks/>
          </p:cNvSpPr>
          <p:nvPr/>
        </p:nvSpPr>
        <p:spPr bwMode="auto">
          <a:xfrm>
            <a:off x="3267075" y="2844403"/>
            <a:ext cx="1253729" cy="75604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3834 h 21600"/>
              <a:gd name="T6" fmla="*/ 2172 w 21600"/>
              <a:gd name="T7" fmla="*/ 3834 h 21600"/>
              <a:gd name="T8" fmla="*/ 2172 w 21600"/>
              <a:gd name="T9" fmla="*/ 21600 h 21600"/>
              <a:gd name="T10" fmla="*/ 0 w 21600"/>
              <a:gd name="T11" fmla="*/ 21600 h 21600"/>
              <a:gd name="T12" fmla="*/ 0 w 21600"/>
              <a:gd name="T13" fmla="*/ 0 h 21600"/>
              <a:gd name="T14" fmla="*/ 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0" name="AutoShape 9"/>
          <p:cNvSpPr>
            <a:spLocks/>
          </p:cNvSpPr>
          <p:nvPr/>
        </p:nvSpPr>
        <p:spPr bwMode="auto">
          <a:xfrm>
            <a:off x="4517231" y="2559844"/>
            <a:ext cx="1253729" cy="75604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3834 h 21600"/>
              <a:gd name="T6" fmla="*/ 2172 w 21600"/>
              <a:gd name="T7" fmla="*/ 3834 h 21600"/>
              <a:gd name="T8" fmla="*/ 2172 w 21600"/>
              <a:gd name="T9" fmla="*/ 21600 h 21600"/>
              <a:gd name="T10" fmla="*/ 0 w 21600"/>
              <a:gd name="T11" fmla="*/ 21600 h 21600"/>
              <a:gd name="T12" fmla="*/ 0 w 21600"/>
              <a:gd name="T13" fmla="*/ 0 h 21600"/>
              <a:gd name="T14" fmla="*/ 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sp>
        <p:nvSpPr>
          <p:cNvPr id="15371" name="AutoShape 10"/>
          <p:cNvSpPr>
            <a:spLocks/>
          </p:cNvSpPr>
          <p:nvPr/>
        </p:nvSpPr>
        <p:spPr bwMode="auto">
          <a:xfrm>
            <a:off x="5763816" y="2277666"/>
            <a:ext cx="1254919" cy="75604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3834 h 21600"/>
              <a:gd name="T6" fmla="*/ 2172 w 21600"/>
              <a:gd name="T7" fmla="*/ 3834 h 21600"/>
              <a:gd name="T8" fmla="*/ 2172 w 21600"/>
              <a:gd name="T9" fmla="*/ 21600 h 21600"/>
              <a:gd name="T10" fmla="*/ 0 w 21600"/>
              <a:gd name="T11" fmla="*/ 21600 h 21600"/>
              <a:gd name="T12" fmla="*/ 0 w 21600"/>
              <a:gd name="T13" fmla="*/ 0 h 21600"/>
              <a:gd name="T14" fmla="*/ 0 w 21600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2" name="AutoShape 11"/>
          <p:cNvSpPr>
            <a:spLocks/>
          </p:cNvSpPr>
          <p:nvPr/>
        </p:nvSpPr>
        <p:spPr bwMode="auto">
          <a:xfrm>
            <a:off x="6113860" y="2613422"/>
            <a:ext cx="182165" cy="161925"/>
          </a:xfrm>
          <a:custGeom>
            <a:avLst/>
            <a:gdLst>
              <a:gd name="T0" fmla="*/ 21142 w 21263"/>
              <a:gd name="T1" fmla="*/ 2570 h 21266"/>
              <a:gd name="T2" fmla="*/ 19207 w 21263"/>
              <a:gd name="T3" fmla="*/ 574 h 21266"/>
              <a:gd name="T4" fmla="*/ 18240 w 21263"/>
              <a:gd name="T5" fmla="*/ 574 h 21266"/>
              <a:gd name="T6" fmla="*/ 18079 w 21263"/>
              <a:gd name="T7" fmla="*/ 1118 h 21266"/>
              <a:gd name="T8" fmla="*/ 17596 w 21263"/>
              <a:gd name="T9" fmla="*/ 1300 h 21266"/>
              <a:gd name="T10" fmla="*/ 17596 w 21263"/>
              <a:gd name="T11" fmla="*/ 1300 h 21266"/>
              <a:gd name="T12" fmla="*/ 12760 w 21263"/>
              <a:gd name="T13" fmla="*/ 6745 h 21266"/>
              <a:gd name="T14" fmla="*/ 12437 w 21263"/>
              <a:gd name="T15" fmla="*/ 8197 h 21266"/>
              <a:gd name="T16" fmla="*/ 12921 w 21263"/>
              <a:gd name="T17" fmla="*/ 8742 h 21266"/>
              <a:gd name="T18" fmla="*/ 12921 w 21263"/>
              <a:gd name="T19" fmla="*/ 8742 h 21266"/>
              <a:gd name="T20" fmla="*/ 13082 w 21263"/>
              <a:gd name="T21" fmla="*/ 8923 h 21266"/>
              <a:gd name="T22" fmla="*/ 11954 w 21263"/>
              <a:gd name="T23" fmla="*/ 10012 h 21266"/>
              <a:gd name="T24" fmla="*/ 8407 w 21263"/>
              <a:gd name="T25" fmla="*/ 6019 h 21266"/>
              <a:gd name="T26" fmla="*/ 7279 w 21263"/>
              <a:gd name="T27" fmla="*/ 1481 h 21266"/>
              <a:gd name="T28" fmla="*/ 3088 w 21263"/>
              <a:gd name="T29" fmla="*/ 211 h 21266"/>
              <a:gd name="T30" fmla="*/ 5506 w 21263"/>
              <a:gd name="T31" fmla="*/ 2933 h 21266"/>
              <a:gd name="T32" fmla="*/ 4861 w 21263"/>
              <a:gd name="T33" fmla="*/ 5474 h 21266"/>
              <a:gd name="T34" fmla="*/ 2604 w 21263"/>
              <a:gd name="T35" fmla="*/ 6200 h 21266"/>
              <a:gd name="T36" fmla="*/ 187 w 21263"/>
              <a:gd name="T37" fmla="*/ 3478 h 21266"/>
              <a:gd name="T38" fmla="*/ 1315 w 21263"/>
              <a:gd name="T39" fmla="*/ 8197 h 21266"/>
              <a:gd name="T40" fmla="*/ 5506 w 21263"/>
              <a:gd name="T41" fmla="*/ 9286 h 21266"/>
              <a:gd name="T42" fmla="*/ 5667 w 21263"/>
              <a:gd name="T43" fmla="*/ 9286 h 21266"/>
              <a:gd name="T44" fmla="*/ 9052 w 21263"/>
              <a:gd name="T45" fmla="*/ 13279 h 21266"/>
              <a:gd name="T46" fmla="*/ 5828 w 21263"/>
              <a:gd name="T47" fmla="*/ 17091 h 21266"/>
              <a:gd name="T48" fmla="*/ 5506 w 21263"/>
              <a:gd name="T49" fmla="*/ 16910 h 21266"/>
              <a:gd name="T50" fmla="*/ 4700 w 21263"/>
              <a:gd name="T51" fmla="*/ 17636 h 21266"/>
              <a:gd name="T52" fmla="*/ 3088 w 21263"/>
              <a:gd name="T53" fmla="*/ 20540 h 21266"/>
              <a:gd name="T54" fmla="*/ 3410 w 21263"/>
              <a:gd name="T55" fmla="*/ 20903 h 21266"/>
              <a:gd name="T56" fmla="*/ 5990 w 21263"/>
              <a:gd name="T57" fmla="*/ 19088 h 21266"/>
              <a:gd name="T58" fmla="*/ 6634 w 21263"/>
              <a:gd name="T59" fmla="*/ 17999 h 21266"/>
              <a:gd name="T60" fmla="*/ 6473 w 21263"/>
              <a:gd name="T61" fmla="*/ 17817 h 21266"/>
              <a:gd name="T62" fmla="*/ 9858 w 21263"/>
              <a:gd name="T63" fmla="*/ 14187 h 21266"/>
              <a:gd name="T64" fmla="*/ 15500 w 21263"/>
              <a:gd name="T65" fmla="*/ 20540 h 21266"/>
              <a:gd name="T66" fmla="*/ 16951 w 21263"/>
              <a:gd name="T67" fmla="*/ 21266 h 21266"/>
              <a:gd name="T68" fmla="*/ 18402 w 21263"/>
              <a:gd name="T69" fmla="*/ 20540 h 21266"/>
              <a:gd name="T70" fmla="*/ 18402 w 21263"/>
              <a:gd name="T71" fmla="*/ 17273 h 21266"/>
              <a:gd name="T72" fmla="*/ 12760 w 21263"/>
              <a:gd name="T73" fmla="*/ 10920 h 21266"/>
              <a:gd name="T74" fmla="*/ 13727 w 21263"/>
              <a:gd name="T75" fmla="*/ 9831 h 21266"/>
              <a:gd name="T76" fmla="*/ 14210 w 21263"/>
              <a:gd name="T77" fmla="*/ 10375 h 21266"/>
              <a:gd name="T78" fmla="*/ 15500 w 21263"/>
              <a:gd name="T79" fmla="*/ 10012 h 21266"/>
              <a:gd name="T80" fmla="*/ 20336 w 21263"/>
              <a:gd name="T81" fmla="*/ 4385 h 21266"/>
              <a:gd name="T82" fmla="*/ 20336 w 21263"/>
              <a:gd name="T83" fmla="*/ 4385 h 21266"/>
              <a:gd name="T84" fmla="*/ 20336 w 21263"/>
              <a:gd name="T85" fmla="*/ 4385 h 21266"/>
              <a:gd name="T86" fmla="*/ 20497 w 21263"/>
              <a:gd name="T87" fmla="*/ 3841 h 21266"/>
              <a:gd name="T88" fmla="*/ 21142 w 21263"/>
              <a:gd name="T89" fmla="*/ 3659 h 21266"/>
              <a:gd name="T90" fmla="*/ 21142 w 21263"/>
              <a:gd name="T91" fmla="*/ 2570 h 21266"/>
              <a:gd name="T92" fmla="*/ 17112 w 21263"/>
              <a:gd name="T93" fmla="*/ 18362 h 21266"/>
              <a:gd name="T94" fmla="*/ 17918 w 21263"/>
              <a:gd name="T95" fmla="*/ 19269 h 21266"/>
              <a:gd name="T96" fmla="*/ 17112 w 21263"/>
              <a:gd name="T97" fmla="*/ 20177 h 21266"/>
              <a:gd name="T98" fmla="*/ 16306 w 21263"/>
              <a:gd name="T99" fmla="*/ 19269 h 21266"/>
              <a:gd name="T100" fmla="*/ 17112 w 21263"/>
              <a:gd name="T101" fmla="*/ 18362 h 21266"/>
              <a:gd name="T102" fmla="*/ 14372 w 21263"/>
              <a:gd name="T103" fmla="*/ 7108 h 21266"/>
              <a:gd name="T104" fmla="*/ 14049 w 21263"/>
              <a:gd name="T105" fmla="*/ 6745 h 21266"/>
              <a:gd name="T106" fmla="*/ 17757 w 21263"/>
              <a:gd name="T107" fmla="*/ 2752 h 21266"/>
              <a:gd name="T108" fmla="*/ 18079 w 21263"/>
              <a:gd name="T109" fmla="*/ 3115 h 21266"/>
              <a:gd name="T110" fmla="*/ 14372 w 21263"/>
              <a:gd name="T111" fmla="*/ 7108 h 21266"/>
              <a:gd name="T112" fmla="*/ 15500 w 21263"/>
              <a:gd name="T113" fmla="*/ 8379 h 21266"/>
              <a:gd name="T114" fmla="*/ 15178 w 21263"/>
              <a:gd name="T115" fmla="*/ 8197 h 21266"/>
              <a:gd name="T116" fmla="*/ 18885 w 21263"/>
              <a:gd name="T117" fmla="*/ 4022 h 21266"/>
              <a:gd name="T118" fmla="*/ 19207 w 21263"/>
              <a:gd name="T119" fmla="*/ 4385 h 21266"/>
              <a:gd name="T120" fmla="*/ 15500 w 21263"/>
              <a:gd name="T121" fmla="*/ 8379 h 21266"/>
              <a:gd name="T122" fmla="*/ 15500 w 21263"/>
              <a:gd name="T123" fmla="*/ 8379 h 2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3" name="AutoShape 27"/>
          <p:cNvSpPr>
            <a:spLocks/>
          </p:cNvSpPr>
          <p:nvPr/>
        </p:nvSpPr>
        <p:spPr bwMode="auto">
          <a:xfrm>
            <a:off x="2389585" y="3477816"/>
            <a:ext cx="228600" cy="227409"/>
          </a:xfrm>
          <a:custGeom>
            <a:avLst/>
            <a:gdLst>
              <a:gd name="T0" fmla="*/ 2007 w 20931"/>
              <a:gd name="T1" fmla="*/ 1880 h 20973"/>
              <a:gd name="T2" fmla="*/ 2007 w 20931"/>
              <a:gd name="T3" fmla="*/ 11330 h 20973"/>
              <a:gd name="T4" fmla="*/ 8697 w 20931"/>
              <a:gd name="T5" fmla="*/ 13066 h 20973"/>
              <a:gd name="T6" fmla="*/ 10800 w 20931"/>
              <a:gd name="T7" fmla="*/ 15187 h 20973"/>
              <a:gd name="T8" fmla="*/ 13667 w 20931"/>
              <a:gd name="T9" fmla="*/ 14609 h 20973"/>
              <a:gd name="T10" fmla="*/ 13667 w 20931"/>
              <a:gd name="T11" fmla="*/ 17309 h 20973"/>
              <a:gd name="T12" fmla="*/ 14432 w 20931"/>
              <a:gd name="T13" fmla="*/ 18080 h 20973"/>
              <a:gd name="T14" fmla="*/ 16917 w 20931"/>
              <a:gd name="T15" fmla="*/ 18080 h 20973"/>
              <a:gd name="T16" fmla="*/ 16917 w 20931"/>
              <a:gd name="T17" fmla="*/ 20973 h 20973"/>
              <a:gd name="T18" fmla="*/ 20931 w 20931"/>
              <a:gd name="T19" fmla="*/ 20973 h 20973"/>
              <a:gd name="T20" fmla="*/ 20931 w 20931"/>
              <a:gd name="T21" fmla="*/ 16923 h 20973"/>
              <a:gd name="T22" fmla="*/ 12903 w 20931"/>
              <a:gd name="T23" fmla="*/ 8823 h 20973"/>
              <a:gd name="T24" fmla="*/ 11373 w 20931"/>
              <a:gd name="T25" fmla="*/ 1880 h 20973"/>
              <a:gd name="T26" fmla="*/ 2007 w 20931"/>
              <a:gd name="T27" fmla="*/ 1880 h 20973"/>
              <a:gd name="T28" fmla="*/ 2581 w 20931"/>
              <a:gd name="T29" fmla="*/ 9594 h 20973"/>
              <a:gd name="T30" fmla="*/ 3345 w 20931"/>
              <a:gd name="T31" fmla="*/ 3230 h 20973"/>
              <a:gd name="T32" fmla="*/ 9462 w 20931"/>
              <a:gd name="T33" fmla="*/ 2652 h 20973"/>
              <a:gd name="T34" fmla="*/ 2581 w 20931"/>
              <a:gd name="T35" fmla="*/ 9594 h 20973"/>
              <a:gd name="T36" fmla="*/ 2581 w 20931"/>
              <a:gd name="T37" fmla="*/ 9594 h 20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4" name="AutoShape 29"/>
          <p:cNvSpPr>
            <a:spLocks/>
          </p:cNvSpPr>
          <p:nvPr/>
        </p:nvSpPr>
        <p:spPr bwMode="auto">
          <a:xfrm>
            <a:off x="3665935" y="3187304"/>
            <a:ext cx="151209" cy="142875"/>
          </a:xfrm>
          <a:custGeom>
            <a:avLst/>
            <a:gdLst>
              <a:gd name="T0" fmla="*/ 14751 w 21600"/>
              <a:gd name="T1" fmla="*/ 18554 h 21600"/>
              <a:gd name="T2" fmla="*/ 14751 w 21600"/>
              <a:gd name="T3" fmla="*/ 21600 h 21600"/>
              <a:gd name="T4" fmla="*/ 21600 w 21600"/>
              <a:gd name="T5" fmla="*/ 11354 h 21600"/>
              <a:gd name="T6" fmla="*/ 10800 w 21600"/>
              <a:gd name="T7" fmla="*/ 0 h 21600"/>
              <a:gd name="T8" fmla="*/ 0 w 21600"/>
              <a:gd name="T9" fmla="*/ 11354 h 21600"/>
              <a:gd name="T10" fmla="*/ 6585 w 21600"/>
              <a:gd name="T11" fmla="*/ 21600 h 21600"/>
              <a:gd name="T12" fmla="*/ 6585 w 21600"/>
              <a:gd name="T13" fmla="*/ 18554 h 21600"/>
              <a:gd name="T14" fmla="*/ 2634 w 21600"/>
              <a:gd name="T15" fmla="*/ 11354 h 21600"/>
              <a:gd name="T16" fmla="*/ 10800 w 21600"/>
              <a:gd name="T17" fmla="*/ 2769 h 21600"/>
              <a:gd name="T18" fmla="*/ 18966 w 21600"/>
              <a:gd name="T19" fmla="*/ 11354 h 21600"/>
              <a:gd name="T20" fmla="*/ 14751 w 21600"/>
              <a:gd name="T21" fmla="*/ 18554 h 21600"/>
              <a:gd name="T22" fmla="*/ 14751 w 21600"/>
              <a:gd name="T23" fmla="*/ 185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5" name="AutoShape 30"/>
          <p:cNvSpPr>
            <a:spLocks/>
          </p:cNvSpPr>
          <p:nvPr/>
        </p:nvSpPr>
        <p:spPr bwMode="auto">
          <a:xfrm>
            <a:off x="3632597" y="3155156"/>
            <a:ext cx="217884" cy="209550"/>
          </a:xfrm>
          <a:custGeom>
            <a:avLst/>
            <a:gdLst>
              <a:gd name="T0" fmla="*/ 10800 w 21600"/>
              <a:gd name="T1" fmla="*/ 0 h 21600"/>
              <a:gd name="T2" fmla="*/ 0 w 21600"/>
              <a:gd name="T3" fmla="*/ 11082 h 21600"/>
              <a:gd name="T4" fmla="*/ 7871 w 21600"/>
              <a:gd name="T5" fmla="*/ 21600 h 21600"/>
              <a:gd name="T6" fmla="*/ 7871 w 21600"/>
              <a:gd name="T7" fmla="*/ 20097 h 21600"/>
              <a:gd name="T8" fmla="*/ 1464 w 21600"/>
              <a:gd name="T9" fmla="*/ 11082 h 21600"/>
              <a:gd name="T10" fmla="*/ 10800 w 21600"/>
              <a:gd name="T11" fmla="*/ 1503 h 21600"/>
              <a:gd name="T12" fmla="*/ 20136 w 21600"/>
              <a:gd name="T13" fmla="*/ 11082 h 21600"/>
              <a:gd name="T14" fmla="*/ 13546 w 21600"/>
              <a:gd name="T15" fmla="*/ 20097 h 21600"/>
              <a:gd name="T16" fmla="*/ 13546 w 21600"/>
              <a:gd name="T17" fmla="*/ 21600 h 21600"/>
              <a:gd name="T18" fmla="*/ 21600 w 21600"/>
              <a:gd name="T19" fmla="*/ 11082 h 21600"/>
              <a:gd name="T20" fmla="*/ 10800 w 21600"/>
              <a:gd name="T21" fmla="*/ 0 h 21600"/>
              <a:gd name="T22" fmla="*/ 10800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6" name="AutoShape 31"/>
          <p:cNvSpPr>
            <a:spLocks/>
          </p:cNvSpPr>
          <p:nvPr/>
        </p:nvSpPr>
        <p:spPr bwMode="auto">
          <a:xfrm>
            <a:off x="3711179" y="3240882"/>
            <a:ext cx="66675" cy="175022"/>
          </a:xfrm>
          <a:custGeom>
            <a:avLst/>
            <a:gdLst>
              <a:gd name="T0" fmla="*/ 14400 w 21600"/>
              <a:gd name="T1" fmla="*/ 18450 h 21600"/>
              <a:gd name="T2" fmla="*/ 14400 w 21600"/>
              <a:gd name="T3" fmla="*/ 4725 h 21600"/>
              <a:gd name="T4" fmla="*/ 17400 w 21600"/>
              <a:gd name="T5" fmla="*/ 2700 h 21600"/>
              <a:gd name="T6" fmla="*/ 10200 w 21600"/>
              <a:gd name="T7" fmla="*/ 0 h 21600"/>
              <a:gd name="T8" fmla="*/ 3000 w 21600"/>
              <a:gd name="T9" fmla="*/ 2700 h 21600"/>
              <a:gd name="T10" fmla="*/ 6000 w 21600"/>
              <a:gd name="T11" fmla="*/ 4725 h 21600"/>
              <a:gd name="T12" fmla="*/ 6000 w 21600"/>
              <a:gd name="T13" fmla="*/ 4725 h 21600"/>
              <a:gd name="T14" fmla="*/ 6000 w 21600"/>
              <a:gd name="T15" fmla="*/ 18450 h 21600"/>
              <a:gd name="T16" fmla="*/ 0 w 21600"/>
              <a:gd name="T17" fmla="*/ 21600 h 21600"/>
              <a:gd name="T18" fmla="*/ 21600 w 21600"/>
              <a:gd name="T19" fmla="*/ 21600 h 21600"/>
              <a:gd name="T20" fmla="*/ 14400 w 21600"/>
              <a:gd name="T21" fmla="*/ 18450 h 21600"/>
              <a:gd name="T22" fmla="*/ 14400 w 21600"/>
              <a:gd name="T23" fmla="*/ 184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377" name="Rectangle 33"/>
          <p:cNvSpPr>
            <a:spLocks noChangeArrowheads="1"/>
          </p:cNvSpPr>
          <p:nvPr/>
        </p:nvSpPr>
        <p:spPr bwMode="auto">
          <a:xfrm>
            <a:off x="4975623" y="2899172"/>
            <a:ext cx="34528" cy="185738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15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Rectangle 34"/>
          <p:cNvSpPr>
            <a:spLocks noChangeArrowheads="1"/>
          </p:cNvSpPr>
          <p:nvPr/>
        </p:nvSpPr>
        <p:spPr bwMode="auto">
          <a:xfrm>
            <a:off x="4922044" y="2936081"/>
            <a:ext cx="33338" cy="148829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15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Rectangle 35"/>
          <p:cNvSpPr>
            <a:spLocks noChangeArrowheads="1"/>
          </p:cNvSpPr>
          <p:nvPr/>
        </p:nvSpPr>
        <p:spPr bwMode="auto">
          <a:xfrm>
            <a:off x="4864894" y="2965847"/>
            <a:ext cx="34529" cy="11906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15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Rectangle 36"/>
          <p:cNvSpPr>
            <a:spLocks noChangeArrowheads="1"/>
          </p:cNvSpPr>
          <p:nvPr/>
        </p:nvSpPr>
        <p:spPr bwMode="auto">
          <a:xfrm>
            <a:off x="5030391" y="2852738"/>
            <a:ext cx="34528" cy="232172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15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2012156" y="2559844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2014538" y="2742010"/>
            <a:ext cx="114061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3270647" y="2218135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3273029" y="2399110"/>
            <a:ext cx="114061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4520803" y="1934767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4523185" y="2115741"/>
            <a:ext cx="114061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5763816" y="1622823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5766198" y="1803798"/>
            <a:ext cx="114061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557" y="1733550"/>
            <a:ext cx="3580210" cy="238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389" name="Slide Number Placeholder 24"/>
          <p:cNvSpPr txBox="1">
            <a:spLocks noChangeArrowheads="1"/>
          </p:cNvSpPr>
          <p:nvPr/>
        </p:nvSpPr>
        <p:spPr bwMode="auto">
          <a:xfrm>
            <a:off x="7690247" y="914400"/>
            <a:ext cx="285750" cy="20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373188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373188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373188" indent="-228600" defTabSz="1373188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2058988" indent="-228600" defTabSz="1373188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746375" indent="-228600" defTabSz="1373188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3203575" indent="-228600" defTabSz="1373188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3660775" indent="-228600" defTabSz="1373188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4117975" indent="-228600" defTabSz="1373188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4575175" indent="-228600" defTabSz="1373188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6649CA50-84C5-4F32-9EB8-295DA18AEAB6}" type="slidenum">
              <a:rPr lang="en-US" sz="600" b="1">
                <a:solidFill>
                  <a:srgbClr val="929292"/>
                </a:solidFill>
                <a:latin typeface="Roboto Condensed" pitchFamily="2" charset="0"/>
              </a:rPr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13</a:t>
            </a:fld>
            <a:endParaRPr lang="en-US" sz="600" b="1">
              <a:solidFill>
                <a:srgbClr val="929292"/>
              </a:solidFill>
              <a:latin typeface="Roboto Condensed" pitchFamily="2" charset="0"/>
            </a:endParaRPr>
          </a:p>
        </p:txBody>
      </p:sp>
      <p:sp>
        <p:nvSpPr>
          <p:cNvPr id="16390" name="Oval 19"/>
          <p:cNvSpPr>
            <a:spLocks noChangeArrowheads="1"/>
          </p:cNvSpPr>
          <p:nvPr/>
        </p:nvSpPr>
        <p:spPr bwMode="auto">
          <a:xfrm>
            <a:off x="1629966" y="3727848"/>
            <a:ext cx="400050" cy="402431"/>
          </a:xfrm>
          <a:prstGeom prst="ellipse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6600">
              <a:solidFill>
                <a:schemeClr val="bg1"/>
              </a:solidFill>
            </a:endParaRPr>
          </a:p>
        </p:txBody>
      </p:sp>
      <p:pic>
        <p:nvPicPr>
          <p:cNvPr id="16391" name="Group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360" y="3840956"/>
            <a:ext cx="220265" cy="1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Oval 16"/>
          <p:cNvSpPr>
            <a:spLocks noChangeArrowheads="1"/>
          </p:cNvSpPr>
          <p:nvPr/>
        </p:nvSpPr>
        <p:spPr bwMode="auto">
          <a:xfrm>
            <a:off x="1629966" y="3133726"/>
            <a:ext cx="400050" cy="402431"/>
          </a:xfrm>
          <a:prstGeom prst="ellipse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6600">
              <a:solidFill>
                <a:schemeClr val="bg1"/>
              </a:solidFill>
            </a:endParaRPr>
          </a:p>
        </p:txBody>
      </p:sp>
      <p:pic>
        <p:nvPicPr>
          <p:cNvPr id="16393" name="Group 3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3223023"/>
            <a:ext cx="209550" cy="21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1629966" y="2538413"/>
            <a:ext cx="400050" cy="402431"/>
          </a:xfrm>
          <a:prstGeom prst="ellipse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6600">
              <a:solidFill>
                <a:schemeClr val="bg1"/>
              </a:solidFill>
            </a:endParaRPr>
          </a:p>
        </p:txBody>
      </p:sp>
      <p:pic>
        <p:nvPicPr>
          <p:cNvPr id="16395" name="Group 8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123" y="2628900"/>
            <a:ext cx="19645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2125266" y="2562226"/>
            <a:ext cx="78819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7" name="TextBox 13"/>
          <p:cNvSpPr txBox="1">
            <a:spLocks noChangeArrowheads="1"/>
          </p:cNvSpPr>
          <p:nvPr/>
        </p:nvSpPr>
        <p:spPr bwMode="auto">
          <a:xfrm>
            <a:off x="2127647" y="2722960"/>
            <a:ext cx="1576388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2125266" y="3142060"/>
            <a:ext cx="78819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2127647" y="3302794"/>
            <a:ext cx="1576388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2125266" y="3748088"/>
            <a:ext cx="78819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2127647" y="3908823"/>
            <a:ext cx="1576388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圆角矩形 6"/>
          <p:cNvSpPr>
            <a:spLocks noChangeArrowheads="1"/>
          </p:cNvSpPr>
          <p:nvPr/>
        </p:nvSpPr>
        <p:spPr bwMode="auto">
          <a:xfrm>
            <a:off x="3305175" y="1932385"/>
            <a:ext cx="2532460" cy="1279922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7412" name="直接连接符 8"/>
          <p:cNvCxnSpPr>
            <a:cxnSpLocks noChangeShapeType="1"/>
          </p:cNvCxnSpPr>
          <p:nvPr/>
        </p:nvCxnSpPr>
        <p:spPr bwMode="auto">
          <a:xfrm>
            <a:off x="1415653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3" name="直接连接符 12"/>
          <p:cNvCxnSpPr>
            <a:cxnSpLocks noChangeShapeType="1"/>
          </p:cNvCxnSpPr>
          <p:nvPr/>
        </p:nvCxnSpPr>
        <p:spPr bwMode="auto">
          <a:xfrm>
            <a:off x="5837635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4" name="文本框 15"/>
          <p:cNvSpPr txBox="1">
            <a:spLocks noChangeArrowheads="1"/>
          </p:cNvSpPr>
          <p:nvPr/>
        </p:nvSpPr>
        <p:spPr bwMode="auto">
          <a:xfrm>
            <a:off x="3726657" y="3333750"/>
            <a:ext cx="171331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17415" name="TextBox 13"/>
          <p:cNvSpPr txBox="1">
            <a:spLocks noChangeArrowheads="1"/>
          </p:cNvSpPr>
          <p:nvPr/>
        </p:nvSpPr>
        <p:spPr bwMode="auto">
          <a:xfrm>
            <a:off x="3136106" y="3670697"/>
            <a:ext cx="3020616" cy="47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您可以在此处添加关于本章节的简要介绍，模板所有素材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均可自由编辑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4643" y="2187029"/>
            <a:ext cx="219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436" name="Freeform 5"/>
          <p:cNvSpPr>
            <a:spLocks/>
          </p:cNvSpPr>
          <p:nvPr/>
        </p:nvSpPr>
        <p:spPr bwMode="auto">
          <a:xfrm>
            <a:off x="1962151" y="2437210"/>
            <a:ext cx="1097756" cy="1098947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1" tIns="25716" rIns="51431" bIns="25716"/>
          <a:lstStyle/>
          <a:p>
            <a:endParaRPr lang="zh-CN" altLang="en-US"/>
          </a:p>
        </p:txBody>
      </p:sp>
      <p:sp>
        <p:nvSpPr>
          <p:cNvPr id="18437" name="Freeform 6"/>
          <p:cNvSpPr>
            <a:spLocks/>
          </p:cNvSpPr>
          <p:nvPr/>
        </p:nvSpPr>
        <p:spPr bwMode="auto">
          <a:xfrm>
            <a:off x="2546748" y="1854994"/>
            <a:ext cx="1097756" cy="957263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1" tIns="25716" rIns="51431" bIns="25716"/>
          <a:lstStyle/>
          <a:p>
            <a:endParaRPr lang="zh-CN" altLang="en-US"/>
          </a:p>
        </p:txBody>
      </p:sp>
      <p:sp>
        <p:nvSpPr>
          <p:cNvPr id="18438" name="Freeform 7"/>
          <p:cNvSpPr>
            <a:spLocks/>
          </p:cNvSpPr>
          <p:nvPr/>
        </p:nvSpPr>
        <p:spPr bwMode="auto">
          <a:xfrm>
            <a:off x="3128963" y="2437210"/>
            <a:ext cx="1098947" cy="1098947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1" tIns="25716" rIns="51431" bIns="25716"/>
          <a:lstStyle/>
          <a:p>
            <a:endParaRPr lang="zh-CN" altLang="en-US"/>
          </a:p>
        </p:txBody>
      </p:sp>
      <p:sp>
        <p:nvSpPr>
          <p:cNvPr id="18439" name="TextBox 175"/>
          <p:cNvSpPr txBox="1">
            <a:spLocks noChangeArrowheads="1"/>
          </p:cNvSpPr>
          <p:nvPr/>
        </p:nvSpPr>
        <p:spPr bwMode="auto">
          <a:xfrm>
            <a:off x="2908697" y="2218135"/>
            <a:ext cx="360347" cy="32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1" tIns="25716" rIns="51431" bIns="25716">
            <a:spAutoFit/>
          </a:bodyPr>
          <a:lstStyle>
            <a:lvl1pPr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id-ID" altLang="en-US" b="1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8440" name="TextBox 176"/>
          <p:cNvSpPr txBox="1">
            <a:spLocks noChangeArrowheads="1"/>
          </p:cNvSpPr>
          <p:nvPr/>
        </p:nvSpPr>
        <p:spPr bwMode="auto">
          <a:xfrm>
            <a:off x="2309812" y="2812257"/>
            <a:ext cx="392407" cy="36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1" tIns="25716" rIns="51431" bIns="25716">
            <a:spAutoFit/>
          </a:bodyPr>
          <a:lstStyle>
            <a:lvl1pPr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id-ID" altLang="en-US" sz="2025" b="1">
                <a:solidFill>
                  <a:srgbClr val="69C2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8441" name="TextBox 177"/>
          <p:cNvSpPr txBox="1">
            <a:spLocks noChangeArrowheads="1"/>
          </p:cNvSpPr>
          <p:nvPr/>
        </p:nvSpPr>
        <p:spPr bwMode="auto">
          <a:xfrm>
            <a:off x="3469481" y="2812257"/>
            <a:ext cx="360347" cy="32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1" tIns="25716" rIns="51431" bIns="25716">
            <a:spAutoFit/>
          </a:bodyPr>
          <a:lstStyle>
            <a:lvl1pPr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id-ID" altLang="en-US" b="1">
                <a:solidFill>
                  <a:srgbClr val="69C2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442" name="Line 7"/>
          <p:cNvSpPr>
            <a:spLocks noChangeShapeType="1"/>
          </p:cNvSpPr>
          <p:nvPr/>
        </p:nvSpPr>
        <p:spPr bwMode="auto">
          <a:xfrm flipH="1">
            <a:off x="4735116" y="1734741"/>
            <a:ext cx="0" cy="192405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8443" name="AutoShape 9"/>
          <p:cNvSpPr>
            <a:spLocks noChangeArrowheads="1"/>
          </p:cNvSpPr>
          <p:nvPr/>
        </p:nvSpPr>
        <p:spPr bwMode="auto">
          <a:xfrm>
            <a:off x="5079206" y="1596629"/>
            <a:ext cx="571500" cy="753665"/>
          </a:xfrm>
          <a:custGeom>
            <a:avLst/>
            <a:gdLst>
              <a:gd name="T0" fmla="*/ 381000 w 21600"/>
              <a:gd name="T1" fmla="*/ 502444 h 21600"/>
              <a:gd name="T2" fmla="*/ 381000 w 21600"/>
              <a:gd name="T3" fmla="*/ 502444 h 21600"/>
              <a:gd name="T4" fmla="*/ 381000 w 21600"/>
              <a:gd name="T5" fmla="*/ 502444 h 21600"/>
              <a:gd name="T6" fmla="*/ 381000 w 21600"/>
              <a:gd name="T7" fmla="*/ 502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89" tIns="34289" rIns="34289" bIns="34289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s-ES" altLang="en-US" sz="45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s-ES" altLang="en-US" sz="1350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>
            <a:off x="5079206" y="2320529"/>
            <a:ext cx="571500" cy="754856"/>
          </a:xfrm>
          <a:custGeom>
            <a:avLst/>
            <a:gdLst>
              <a:gd name="T0" fmla="*/ 381000 w 21600"/>
              <a:gd name="T1" fmla="*/ 503238 h 21600"/>
              <a:gd name="T2" fmla="*/ 381000 w 21600"/>
              <a:gd name="T3" fmla="*/ 503238 h 21600"/>
              <a:gd name="T4" fmla="*/ 381000 w 21600"/>
              <a:gd name="T5" fmla="*/ 503238 h 21600"/>
              <a:gd name="T6" fmla="*/ 381000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89" tIns="34289" rIns="34289" bIns="34289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s-ES" altLang="en-US" sz="4500">
                <a:solidFill>
                  <a:srgbClr val="69C2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s-ES" altLang="en-US" sz="1350">
              <a:solidFill>
                <a:srgbClr val="69C29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AutoShape 15"/>
          <p:cNvSpPr>
            <a:spLocks noChangeArrowheads="1"/>
          </p:cNvSpPr>
          <p:nvPr/>
        </p:nvSpPr>
        <p:spPr bwMode="auto">
          <a:xfrm>
            <a:off x="5079206" y="3063479"/>
            <a:ext cx="571500" cy="754856"/>
          </a:xfrm>
          <a:custGeom>
            <a:avLst/>
            <a:gdLst>
              <a:gd name="T0" fmla="*/ 381000 w 21600"/>
              <a:gd name="T1" fmla="*/ 503238 h 21600"/>
              <a:gd name="T2" fmla="*/ 381000 w 21600"/>
              <a:gd name="T3" fmla="*/ 503238 h 21600"/>
              <a:gd name="T4" fmla="*/ 381000 w 21600"/>
              <a:gd name="T5" fmla="*/ 503238 h 21600"/>
              <a:gd name="T6" fmla="*/ 381000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89" tIns="34289" rIns="34289" bIns="34289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s-ES" altLang="en-US" sz="4500">
                <a:solidFill>
                  <a:srgbClr val="1E9C8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s-ES" altLang="en-US" sz="1350">
              <a:solidFill>
                <a:srgbClr val="1E9C8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5475685" y="1764507"/>
            <a:ext cx="796528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5475685" y="1951435"/>
            <a:ext cx="1532334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5475685" y="2495551"/>
            <a:ext cx="796528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9" name="TextBox 13"/>
          <p:cNvSpPr txBox="1">
            <a:spLocks noChangeArrowheads="1"/>
          </p:cNvSpPr>
          <p:nvPr/>
        </p:nvSpPr>
        <p:spPr bwMode="auto">
          <a:xfrm>
            <a:off x="5475685" y="2681288"/>
            <a:ext cx="1532334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5475685" y="3249217"/>
            <a:ext cx="796528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1" name="TextBox 13"/>
          <p:cNvSpPr txBox="1">
            <a:spLocks noChangeArrowheads="1"/>
          </p:cNvSpPr>
          <p:nvPr/>
        </p:nvSpPr>
        <p:spPr bwMode="auto">
          <a:xfrm>
            <a:off x="5475685" y="3434954"/>
            <a:ext cx="1532334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79" y="1510904"/>
            <a:ext cx="3255169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461" name="Rectangle 22"/>
          <p:cNvSpPr>
            <a:spLocks noChangeArrowheads="1"/>
          </p:cNvSpPr>
          <p:nvPr/>
        </p:nvSpPr>
        <p:spPr bwMode="auto">
          <a:xfrm>
            <a:off x="1483519" y="1909762"/>
            <a:ext cx="3265885" cy="842963"/>
          </a:xfrm>
          <a:prstGeom prst="rect">
            <a:avLst/>
          </a:prstGeom>
          <a:solidFill>
            <a:srgbClr val="1E9C8C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</a:endParaRP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1690688" y="2095501"/>
            <a:ext cx="23026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9463" name="矩形 6"/>
          <p:cNvSpPr>
            <a:spLocks noChangeArrowheads="1"/>
          </p:cNvSpPr>
          <p:nvPr/>
        </p:nvSpPr>
        <p:spPr bwMode="auto">
          <a:xfrm>
            <a:off x="1726407" y="3120628"/>
            <a:ext cx="21216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7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TextBox 13"/>
          <p:cNvSpPr txBox="1">
            <a:spLocks noChangeArrowheads="1"/>
          </p:cNvSpPr>
          <p:nvPr/>
        </p:nvSpPr>
        <p:spPr bwMode="auto">
          <a:xfrm>
            <a:off x="1726406" y="2939654"/>
            <a:ext cx="154900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84" name="AutoShape 3"/>
          <p:cNvSpPr>
            <a:spLocks/>
          </p:cNvSpPr>
          <p:nvPr/>
        </p:nvSpPr>
        <p:spPr bwMode="auto">
          <a:xfrm>
            <a:off x="2001441" y="1756172"/>
            <a:ext cx="1579959" cy="2003822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sp>
        <p:nvSpPr>
          <p:cNvPr id="20485" name="AutoShape 6"/>
          <p:cNvSpPr>
            <a:spLocks/>
          </p:cNvSpPr>
          <p:nvPr/>
        </p:nvSpPr>
        <p:spPr bwMode="auto">
          <a:xfrm>
            <a:off x="2701529" y="2055019"/>
            <a:ext cx="198834" cy="200025"/>
          </a:xfrm>
          <a:custGeom>
            <a:avLst/>
            <a:gdLst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21600 w 21600"/>
              <a:gd name="T9" fmla="*/ 10800 h 21600"/>
              <a:gd name="T10" fmla="*/ 21600 w 21600"/>
              <a:gd name="T1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86" name="AutoShape 7"/>
          <p:cNvSpPr>
            <a:spLocks/>
          </p:cNvSpPr>
          <p:nvPr/>
        </p:nvSpPr>
        <p:spPr bwMode="auto">
          <a:xfrm>
            <a:off x="2633663" y="2246710"/>
            <a:ext cx="336947" cy="215503"/>
          </a:xfrm>
          <a:custGeom>
            <a:avLst/>
            <a:gdLst>
              <a:gd name="T0" fmla="*/ 16508 w 21600"/>
              <a:gd name="T1" fmla="*/ 0 h 21600"/>
              <a:gd name="T2" fmla="*/ 12017 w 21600"/>
              <a:gd name="T3" fmla="*/ 3525 h 21600"/>
              <a:gd name="T4" fmla="*/ 11146 w 21600"/>
              <a:gd name="T5" fmla="*/ 6372 h 21600"/>
              <a:gd name="T6" fmla="*/ 10454 w 21600"/>
              <a:gd name="T7" fmla="*/ 6372 h 21600"/>
              <a:gd name="T8" fmla="*/ 9583 w 21600"/>
              <a:gd name="T9" fmla="*/ 3525 h 21600"/>
              <a:gd name="T10" fmla="*/ 5092 w 21600"/>
              <a:gd name="T11" fmla="*/ 0 h 21600"/>
              <a:gd name="T12" fmla="*/ 0 w 21600"/>
              <a:gd name="T13" fmla="*/ 21387 h 21600"/>
              <a:gd name="T14" fmla="*/ 1 w 21600"/>
              <a:gd name="T15" fmla="*/ 21600 h 21600"/>
              <a:gd name="T16" fmla="*/ 21598 w 21600"/>
              <a:gd name="T17" fmla="*/ 21600 h 21600"/>
              <a:gd name="T18" fmla="*/ 21600 w 21600"/>
              <a:gd name="T19" fmla="*/ 21387 h 21600"/>
              <a:gd name="T20" fmla="*/ 16508 w 21600"/>
              <a:gd name="T21" fmla="*/ 0 h 21600"/>
              <a:gd name="T22" fmla="*/ 16508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87" name="Line 36"/>
          <p:cNvSpPr>
            <a:spLocks noChangeShapeType="1"/>
          </p:cNvSpPr>
          <p:nvPr/>
        </p:nvSpPr>
        <p:spPr bwMode="auto">
          <a:xfrm>
            <a:off x="2070498" y="2720579"/>
            <a:ext cx="1435894" cy="0"/>
          </a:xfrm>
          <a:prstGeom prst="line">
            <a:avLst/>
          </a:prstGeom>
          <a:noFill/>
          <a:ln w="1270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88" name="AutoShape 4"/>
          <p:cNvSpPr>
            <a:spLocks/>
          </p:cNvSpPr>
          <p:nvPr/>
        </p:nvSpPr>
        <p:spPr bwMode="auto">
          <a:xfrm>
            <a:off x="3774282" y="1727597"/>
            <a:ext cx="1579960" cy="2003822"/>
          </a:xfrm>
          <a:custGeom>
            <a:avLst/>
            <a:gdLst>
              <a:gd name="T0" fmla="*/ 1931 w 19952"/>
              <a:gd name="T1" fmla="*/ 0 h 21600"/>
              <a:gd name="T2" fmla="*/ 0 w 19952"/>
              <a:gd name="T3" fmla="*/ 1647 h 21600"/>
              <a:gd name="T4" fmla="*/ 0 w 19952"/>
              <a:gd name="T5" fmla="*/ 19953 h 21600"/>
              <a:gd name="T6" fmla="*/ 1931 w 19952"/>
              <a:gd name="T7" fmla="*/ 21600 h 21600"/>
              <a:gd name="T8" fmla="*/ 18021 w 19952"/>
              <a:gd name="T9" fmla="*/ 21600 h 21600"/>
              <a:gd name="T10" fmla="*/ 19952 w 19952"/>
              <a:gd name="T11" fmla="*/ 19953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647 h 21600"/>
              <a:gd name="T20" fmla="*/ 18021 w 19952"/>
              <a:gd name="T21" fmla="*/ 0 h 21600"/>
              <a:gd name="T22" fmla="*/ 1931 w 19952"/>
              <a:gd name="T23" fmla="*/ 0 h 21600"/>
              <a:gd name="T24" fmla="*/ 1931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931" y="0"/>
                </a:moveTo>
                <a:cubicBezTo>
                  <a:pt x="865" y="0"/>
                  <a:pt x="0" y="738"/>
                  <a:pt x="0" y="1647"/>
                </a:cubicBezTo>
                <a:lnTo>
                  <a:pt x="0" y="19953"/>
                </a:lnTo>
                <a:cubicBezTo>
                  <a:pt x="0" y="20862"/>
                  <a:pt x="865" y="21600"/>
                  <a:pt x="1931" y="21600"/>
                </a:cubicBezTo>
                <a:lnTo>
                  <a:pt x="18021" y="21600"/>
                </a:lnTo>
                <a:cubicBezTo>
                  <a:pt x="19088" y="21600"/>
                  <a:pt x="19952" y="20862"/>
                  <a:pt x="19952" y="19953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647"/>
                </a:lnTo>
                <a:cubicBezTo>
                  <a:pt x="19952" y="738"/>
                  <a:pt x="19088" y="0"/>
                  <a:pt x="18021" y="0"/>
                </a:cubicBezTo>
                <a:lnTo>
                  <a:pt x="1931" y="0"/>
                </a:lnTo>
                <a:close/>
                <a:moveTo>
                  <a:pt x="1931" y="0"/>
                </a:moveTo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89" name="AutoShape 8"/>
          <p:cNvSpPr>
            <a:spLocks/>
          </p:cNvSpPr>
          <p:nvPr/>
        </p:nvSpPr>
        <p:spPr bwMode="auto">
          <a:xfrm>
            <a:off x="4220766" y="2063354"/>
            <a:ext cx="197644" cy="198834"/>
          </a:xfrm>
          <a:custGeom>
            <a:avLst/>
            <a:gdLst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21600 w 21600"/>
              <a:gd name="T9" fmla="*/ 10800 h 21600"/>
              <a:gd name="T10" fmla="*/ 21600 w 21600"/>
              <a:gd name="T1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0" name="AutoShape 9"/>
          <p:cNvSpPr>
            <a:spLocks/>
          </p:cNvSpPr>
          <p:nvPr/>
        </p:nvSpPr>
        <p:spPr bwMode="auto">
          <a:xfrm>
            <a:off x="4152901" y="2255044"/>
            <a:ext cx="335756" cy="214313"/>
          </a:xfrm>
          <a:custGeom>
            <a:avLst/>
            <a:gdLst>
              <a:gd name="T0" fmla="*/ 16508 w 21600"/>
              <a:gd name="T1" fmla="*/ 0 h 21600"/>
              <a:gd name="T2" fmla="*/ 12017 w 21600"/>
              <a:gd name="T3" fmla="*/ 3525 h 21600"/>
              <a:gd name="T4" fmla="*/ 11146 w 21600"/>
              <a:gd name="T5" fmla="*/ 6372 h 21600"/>
              <a:gd name="T6" fmla="*/ 10454 w 21600"/>
              <a:gd name="T7" fmla="*/ 6372 h 21600"/>
              <a:gd name="T8" fmla="*/ 9583 w 21600"/>
              <a:gd name="T9" fmla="*/ 3525 h 21600"/>
              <a:gd name="T10" fmla="*/ 5092 w 21600"/>
              <a:gd name="T11" fmla="*/ 0 h 21600"/>
              <a:gd name="T12" fmla="*/ 0 w 21600"/>
              <a:gd name="T13" fmla="*/ 21387 h 21600"/>
              <a:gd name="T14" fmla="*/ 1 w 21600"/>
              <a:gd name="T15" fmla="*/ 21600 h 21600"/>
              <a:gd name="T16" fmla="*/ 21598 w 21600"/>
              <a:gd name="T17" fmla="*/ 21600 h 21600"/>
              <a:gd name="T18" fmla="*/ 21600 w 21600"/>
              <a:gd name="T19" fmla="*/ 21387 h 21600"/>
              <a:gd name="T20" fmla="*/ 16508 w 21600"/>
              <a:gd name="T21" fmla="*/ 0 h 21600"/>
              <a:gd name="T22" fmla="*/ 16508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1" name="AutoShape 10"/>
          <p:cNvSpPr>
            <a:spLocks/>
          </p:cNvSpPr>
          <p:nvPr/>
        </p:nvSpPr>
        <p:spPr bwMode="auto">
          <a:xfrm>
            <a:off x="4735116" y="2066925"/>
            <a:ext cx="198834" cy="198835"/>
          </a:xfrm>
          <a:custGeom>
            <a:avLst/>
            <a:gdLst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21600 w 21600"/>
              <a:gd name="T9" fmla="*/ 10800 h 21600"/>
              <a:gd name="T10" fmla="*/ 21600 w 21600"/>
              <a:gd name="T1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2" name="AutoShape 11"/>
          <p:cNvSpPr>
            <a:spLocks/>
          </p:cNvSpPr>
          <p:nvPr/>
        </p:nvSpPr>
        <p:spPr bwMode="auto">
          <a:xfrm>
            <a:off x="4667251" y="2258616"/>
            <a:ext cx="335756" cy="214313"/>
          </a:xfrm>
          <a:custGeom>
            <a:avLst/>
            <a:gdLst>
              <a:gd name="T0" fmla="*/ 16508 w 21600"/>
              <a:gd name="T1" fmla="*/ 0 h 21600"/>
              <a:gd name="T2" fmla="*/ 12017 w 21600"/>
              <a:gd name="T3" fmla="*/ 3525 h 21600"/>
              <a:gd name="T4" fmla="*/ 11146 w 21600"/>
              <a:gd name="T5" fmla="*/ 6372 h 21600"/>
              <a:gd name="T6" fmla="*/ 10454 w 21600"/>
              <a:gd name="T7" fmla="*/ 6372 h 21600"/>
              <a:gd name="T8" fmla="*/ 9583 w 21600"/>
              <a:gd name="T9" fmla="*/ 3525 h 21600"/>
              <a:gd name="T10" fmla="*/ 5092 w 21600"/>
              <a:gd name="T11" fmla="*/ 0 h 21600"/>
              <a:gd name="T12" fmla="*/ 0 w 21600"/>
              <a:gd name="T13" fmla="*/ 21387 h 21600"/>
              <a:gd name="T14" fmla="*/ 1 w 21600"/>
              <a:gd name="T15" fmla="*/ 21600 h 21600"/>
              <a:gd name="T16" fmla="*/ 21598 w 21600"/>
              <a:gd name="T17" fmla="*/ 21600 h 21600"/>
              <a:gd name="T18" fmla="*/ 21600 w 21600"/>
              <a:gd name="T19" fmla="*/ 21387 h 21600"/>
              <a:gd name="T20" fmla="*/ 16508 w 21600"/>
              <a:gd name="T21" fmla="*/ 0 h 21600"/>
              <a:gd name="T22" fmla="*/ 16508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3" name="AutoShape 12"/>
          <p:cNvSpPr>
            <a:spLocks/>
          </p:cNvSpPr>
          <p:nvPr/>
        </p:nvSpPr>
        <p:spPr bwMode="auto">
          <a:xfrm>
            <a:off x="4474369" y="2095500"/>
            <a:ext cx="197644" cy="198835"/>
          </a:xfrm>
          <a:custGeom>
            <a:avLst/>
            <a:gdLst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21600 w 21600"/>
              <a:gd name="T9" fmla="*/ 10800 h 21600"/>
              <a:gd name="T10" fmla="*/ 21600 w 21600"/>
              <a:gd name="T11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4" name="AutoShape 13"/>
          <p:cNvSpPr>
            <a:spLocks/>
          </p:cNvSpPr>
          <p:nvPr/>
        </p:nvSpPr>
        <p:spPr bwMode="auto">
          <a:xfrm>
            <a:off x="4406504" y="2287191"/>
            <a:ext cx="335756" cy="214313"/>
          </a:xfrm>
          <a:custGeom>
            <a:avLst/>
            <a:gdLst>
              <a:gd name="T0" fmla="*/ 16508 w 21600"/>
              <a:gd name="T1" fmla="*/ 0 h 21600"/>
              <a:gd name="T2" fmla="*/ 12017 w 21600"/>
              <a:gd name="T3" fmla="*/ 3525 h 21600"/>
              <a:gd name="T4" fmla="*/ 11146 w 21600"/>
              <a:gd name="T5" fmla="*/ 6372 h 21600"/>
              <a:gd name="T6" fmla="*/ 10454 w 21600"/>
              <a:gd name="T7" fmla="*/ 6372 h 21600"/>
              <a:gd name="T8" fmla="*/ 9583 w 21600"/>
              <a:gd name="T9" fmla="*/ 3525 h 21600"/>
              <a:gd name="T10" fmla="*/ 5092 w 21600"/>
              <a:gd name="T11" fmla="*/ 0 h 21600"/>
              <a:gd name="T12" fmla="*/ 0 w 21600"/>
              <a:gd name="T13" fmla="*/ 21387 h 21600"/>
              <a:gd name="T14" fmla="*/ 1 w 21600"/>
              <a:gd name="T15" fmla="*/ 21600 h 21600"/>
              <a:gd name="T16" fmla="*/ 21598 w 21600"/>
              <a:gd name="T17" fmla="*/ 21600 h 21600"/>
              <a:gd name="T18" fmla="*/ 21600 w 21600"/>
              <a:gd name="T19" fmla="*/ 21387 h 21600"/>
              <a:gd name="T20" fmla="*/ 16508 w 21600"/>
              <a:gd name="T21" fmla="*/ 0 h 21600"/>
              <a:gd name="T22" fmla="*/ 16508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5" name="Line 37"/>
          <p:cNvSpPr>
            <a:spLocks noChangeShapeType="1"/>
          </p:cNvSpPr>
          <p:nvPr/>
        </p:nvSpPr>
        <p:spPr bwMode="auto">
          <a:xfrm>
            <a:off x="3842148" y="2720579"/>
            <a:ext cx="1435894" cy="0"/>
          </a:xfrm>
          <a:prstGeom prst="line">
            <a:avLst/>
          </a:prstGeom>
          <a:noFill/>
          <a:ln w="1270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6" name="AutoShape 5"/>
          <p:cNvSpPr>
            <a:spLocks/>
          </p:cNvSpPr>
          <p:nvPr/>
        </p:nvSpPr>
        <p:spPr bwMode="auto">
          <a:xfrm>
            <a:off x="5547123" y="1727597"/>
            <a:ext cx="1578769" cy="2003822"/>
          </a:xfrm>
          <a:custGeom>
            <a:avLst/>
            <a:gdLst>
              <a:gd name="T0" fmla="*/ 0 w 21600"/>
              <a:gd name="T1" fmla="*/ 19956 h 21600"/>
              <a:gd name="T2" fmla="*/ 0 w 21600"/>
              <a:gd name="T3" fmla="*/ 1644 h 21600"/>
              <a:gd name="T4" fmla="*/ 2087 w 21600"/>
              <a:gd name="T5" fmla="*/ 0 h 21600"/>
              <a:gd name="T6" fmla="*/ 19513 w 21600"/>
              <a:gd name="T7" fmla="*/ 0 h 21600"/>
              <a:gd name="T8" fmla="*/ 21600 w 21600"/>
              <a:gd name="T9" fmla="*/ 1644 h 21600"/>
              <a:gd name="T10" fmla="*/ 21600 w 21600"/>
              <a:gd name="T11" fmla="*/ 19956 h 21600"/>
              <a:gd name="T12" fmla="*/ 19513 w 21600"/>
              <a:gd name="T13" fmla="*/ 21600 h 21600"/>
              <a:gd name="T14" fmla="*/ 2087 w 21600"/>
              <a:gd name="T15" fmla="*/ 21600 h 21600"/>
              <a:gd name="T16" fmla="*/ 0 w 21600"/>
              <a:gd name="T17" fmla="*/ 19956 h 21600"/>
              <a:gd name="T18" fmla="*/ 0 w 21600"/>
              <a:gd name="T19" fmla="*/ 1995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9956"/>
                </a:moveTo>
                <a:lnTo>
                  <a:pt x="0" y="1644"/>
                </a:lnTo>
                <a:cubicBezTo>
                  <a:pt x="0" y="736"/>
                  <a:pt x="934" y="0"/>
                  <a:pt x="2087" y="0"/>
                </a:cubicBezTo>
                <a:lnTo>
                  <a:pt x="19513" y="0"/>
                </a:lnTo>
                <a:cubicBezTo>
                  <a:pt x="20666" y="0"/>
                  <a:pt x="21600" y="736"/>
                  <a:pt x="21600" y="1644"/>
                </a:cubicBezTo>
                <a:lnTo>
                  <a:pt x="21600" y="19956"/>
                </a:lnTo>
                <a:cubicBezTo>
                  <a:pt x="21600" y="20864"/>
                  <a:pt x="20666" y="21600"/>
                  <a:pt x="19513" y="21600"/>
                </a:cubicBezTo>
                <a:lnTo>
                  <a:pt x="2087" y="21600"/>
                </a:lnTo>
                <a:cubicBezTo>
                  <a:pt x="934" y="21600"/>
                  <a:pt x="0" y="20864"/>
                  <a:pt x="0" y="19956"/>
                </a:cubicBezTo>
                <a:close/>
                <a:moveTo>
                  <a:pt x="0" y="19956"/>
                </a:moveTo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 anchor="ctr"/>
          <a:lstStyle/>
          <a:p>
            <a:endParaRPr lang="zh-CN" altLang="en-US"/>
          </a:p>
        </p:txBody>
      </p:sp>
      <p:grpSp>
        <p:nvGrpSpPr>
          <p:cNvPr id="20497" name="Group 32"/>
          <p:cNvGrpSpPr>
            <a:grpSpLocks/>
          </p:cNvGrpSpPr>
          <p:nvPr/>
        </p:nvGrpSpPr>
        <p:grpSpPr bwMode="auto">
          <a:xfrm>
            <a:off x="5775723" y="1931194"/>
            <a:ext cx="1121569" cy="625079"/>
            <a:chOff x="0" y="0"/>
            <a:chExt cx="2512" cy="1400"/>
          </a:xfrm>
        </p:grpSpPr>
        <p:sp>
          <p:nvSpPr>
            <p:cNvPr id="20498" name="AutoShape 14"/>
            <p:cNvSpPr>
              <a:spLocks/>
            </p:cNvSpPr>
            <p:nvPr/>
          </p:nvSpPr>
          <p:spPr bwMode="auto">
            <a:xfrm>
              <a:off x="98" y="759"/>
              <a:ext cx="290" cy="292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499" name="AutoShape 15"/>
            <p:cNvSpPr>
              <a:spLocks/>
            </p:cNvSpPr>
            <p:nvPr/>
          </p:nvSpPr>
          <p:spPr bwMode="auto">
            <a:xfrm>
              <a:off x="0" y="1039"/>
              <a:ext cx="489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0" name="AutoShape 16"/>
            <p:cNvSpPr>
              <a:spLocks/>
            </p:cNvSpPr>
            <p:nvPr/>
          </p:nvSpPr>
          <p:spPr bwMode="auto">
            <a:xfrm>
              <a:off x="848" y="765"/>
              <a:ext cx="290" cy="291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1" name="AutoShape 17"/>
            <p:cNvSpPr>
              <a:spLocks/>
            </p:cNvSpPr>
            <p:nvPr/>
          </p:nvSpPr>
          <p:spPr bwMode="auto">
            <a:xfrm>
              <a:off x="750" y="1044"/>
              <a:ext cx="490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2" name="AutoShape 18"/>
            <p:cNvSpPr>
              <a:spLocks/>
            </p:cNvSpPr>
            <p:nvPr/>
          </p:nvSpPr>
          <p:spPr bwMode="auto">
            <a:xfrm>
              <a:off x="468" y="806"/>
              <a:ext cx="290" cy="292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3" name="AutoShape 19"/>
            <p:cNvSpPr>
              <a:spLocks/>
            </p:cNvSpPr>
            <p:nvPr/>
          </p:nvSpPr>
          <p:spPr bwMode="auto">
            <a:xfrm>
              <a:off x="369" y="1086"/>
              <a:ext cx="490" cy="313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4" name="AutoShape 20"/>
            <p:cNvSpPr>
              <a:spLocks/>
            </p:cNvSpPr>
            <p:nvPr/>
          </p:nvSpPr>
          <p:spPr bwMode="auto">
            <a:xfrm>
              <a:off x="1370" y="760"/>
              <a:ext cx="290" cy="291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5" name="AutoShape 21"/>
            <p:cNvSpPr>
              <a:spLocks/>
            </p:cNvSpPr>
            <p:nvPr/>
          </p:nvSpPr>
          <p:spPr bwMode="auto">
            <a:xfrm>
              <a:off x="1272" y="1039"/>
              <a:ext cx="489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6" name="AutoShape 22"/>
            <p:cNvSpPr>
              <a:spLocks/>
            </p:cNvSpPr>
            <p:nvPr/>
          </p:nvSpPr>
          <p:spPr bwMode="auto">
            <a:xfrm>
              <a:off x="2120" y="765"/>
              <a:ext cx="290" cy="291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7" name="AutoShape 23"/>
            <p:cNvSpPr>
              <a:spLocks/>
            </p:cNvSpPr>
            <p:nvPr/>
          </p:nvSpPr>
          <p:spPr bwMode="auto">
            <a:xfrm>
              <a:off x="2022" y="1044"/>
              <a:ext cx="490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8" name="AutoShape 24"/>
            <p:cNvSpPr>
              <a:spLocks/>
            </p:cNvSpPr>
            <p:nvPr/>
          </p:nvSpPr>
          <p:spPr bwMode="auto">
            <a:xfrm>
              <a:off x="1740" y="806"/>
              <a:ext cx="290" cy="292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09" name="AutoShape 25"/>
            <p:cNvSpPr>
              <a:spLocks/>
            </p:cNvSpPr>
            <p:nvPr/>
          </p:nvSpPr>
          <p:spPr bwMode="auto">
            <a:xfrm>
              <a:off x="1641" y="1086"/>
              <a:ext cx="490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0" name="AutoShape 26"/>
            <p:cNvSpPr>
              <a:spLocks/>
            </p:cNvSpPr>
            <p:nvPr/>
          </p:nvSpPr>
          <p:spPr bwMode="auto">
            <a:xfrm>
              <a:off x="738" y="0"/>
              <a:ext cx="290" cy="291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1" name="AutoShape 27"/>
            <p:cNvSpPr>
              <a:spLocks/>
            </p:cNvSpPr>
            <p:nvPr/>
          </p:nvSpPr>
          <p:spPr bwMode="auto">
            <a:xfrm>
              <a:off x="640" y="279"/>
              <a:ext cx="489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2" name="AutoShape 28"/>
            <p:cNvSpPr>
              <a:spLocks/>
            </p:cNvSpPr>
            <p:nvPr/>
          </p:nvSpPr>
          <p:spPr bwMode="auto">
            <a:xfrm>
              <a:off x="1488" y="5"/>
              <a:ext cx="290" cy="291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3" name="AutoShape 29"/>
            <p:cNvSpPr>
              <a:spLocks/>
            </p:cNvSpPr>
            <p:nvPr/>
          </p:nvSpPr>
          <p:spPr bwMode="auto">
            <a:xfrm>
              <a:off x="1390" y="284"/>
              <a:ext cx="490" cy="314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4" name="AutoShape 30"/>
            <p:cNvSpPr>
              <a:spLocks/>
            </p:cNvSpPr>
            <p:nvPr/>
          </p:nvSpPr>
          <p:spPr bwMode="auto">
            <a:xfrm>
              <a:off x="1108" y="46"/>
              <a:ext cx="290" cy="292"/>
            </a:xfrm>
            <a:custGeom>
              <a:avLst/>
              <a:gdLst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21600 w 21600"/>
                <a:gd name="T9" fmla="*/ 10800 h 21600"/>
                <a:gd name="T10" fmla="*/ 2160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0515" name="AutoShape 31"/>
            <p:cNvSpPr>
              <a:spLocks/>
            </p:cNvSpPr>
            <p:nvPr/>
          </p:nvSpPr>
          <p:spPr bwMode="auto">
            <a:xfrm>
              <a:off x="1009" y="326"/>
              <a:ext cx="490" cy="313"/>
            </a:xfrm>
            <a:custGeom>
              <a:avLst/>
              <a:gdLst>
                <a:gd name="T0" fmla="*/ 16508 w 21600"/>
                <a:gd name="T1" fmla="*/ 0 h 21600"/>
                <a:gd name="T2" fmla="*/ 12017 w 21600"/>
                <a:gd name="T3" fmla="*/ 3525 h 21600"/>
                <a:gd name="T4" fmla="*/ 11146 w 21600"/>
                <a:gd name="T5" fmla="*/ 6372 h 21600"/>
                <a:gd name="T6" fmla="*/ 10454 w 21600"/>
                <a:gd name="T7" fmla="*/ 6372 h 21600"/>
                <a:gd name="T8" fmla="*/ 9583 w 21600"/>
                <a:gd name="T9" fmla="*/ 3525 h 21600"/>
                <a:gd name="T10" fmla="*/ 5092 w 21600"/>
                <a:gd name="T11" fmla="*/ 0 h 21600"/>
                <a:gd name="T12" fmla="*/ 0 w 21600"/>
                <a:gd name="T13" fmla="*/ 21387 h 21600"/>
                <a:gd name="T14" fmla="*/ 1 w 21600"/>
                <a:gd name="T15" fmla="*/ 21600 h 21600"/>
                <a:gd name="T16" fmla="*/ 21598 w 21600"/>
                <a:gd name="T17" fmla="*/ 21600 h 21600"/>
                <a:gd name="T18" fmla="*/ 21600 w 21600"/>
                <a:gd name="T19" fmla="*/ 21387 h 21600"/>
                <a:gd name="T20" fmla="*/ 16508 w 21600"/>
                <a:gd name="T21" fmla="*/ 0 h 21600"/>
                <a:gd name="T22" fmla="*/ 16508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20516" name="Line 38"/>
          <p:cNvSpPr>
            <a:spLocks noChangeShapeType="1"/>
          </p:cNvSpPr>
          <p:nvPr/>
        </p:nvSpPr>
        <p:spPr bwMode="auto">
          <a:xfrm>
            <a:off x="5614988" y="2720579"/>
            <a:ext cx="1435894" cy="0"/>
          </a:xfrm>
          <a:prstGeom prst="line">
            <a:avLst/>
          </a:prstGeom>
          <a:noFill/>
          <a:ln w="1270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517" name="TextBox 13"/>
          <p:cNvSpPr txBox="1">
            <a:spLocks noChangeArrowheads="1"/>
          </p:cNvSpPr>
          <p:nvPr/>
        </p:nvSpPr>
        <p:spPr bwMode="auto">
          <a:xfrm>
            <a:off x="2145506" y="2974182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8" name="TextBox 13"/>
          <p:cNvSpPr txBox="1">
            <a:spLocks noChangeArrowheads="1"/>
          </p:cNvSpPr>
          <p:nvPr/>
        </p:nvSpPr>
        <p:spPr bwMode="auto">
          <a:xfrm>
            <a:off x="2146697" y="3136107"/>
            <a:ext cx="131325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67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9" name="TextBox 13"/>
          <p:cNvSpPr txBox="1">
            <a:spLocks noChangeArrowheads="1"/>
          </p:cNvSpPr>
          <p:nvPr/>
        </p:nvSpPr>
        <p:spPr bwMode="auto">
          <a:xfrm>
            <a:off x="3904060" y="2974182"/>
            <a:ext cx="131564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0" name="TextBox 13"/>
          <p:cNvSpPr txBox="1">
            <a:spLocks noChangeArrowheads="1"/>
          </p:cNvSpPr>
          <p:nvPr/>
        </p:nvSpPr>
        <p:spPr bwMode="auto">
          <a:xfrm>
            <a:off x="3906441" y="3136107"/>
            <a:ext cx="131325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67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1" name="TextBox 13"/>
          <p:cNvSpPr txBox="1">
            <a:spLocks noChangeArrowheads="1"/>
          </p:cNvSpPr>
          <p:nvPr/>
        </p:nvSpPr>
        <p:spPr bwMode="auto">
          <a:xfrm>
            <a:off x="5670947" y="2974182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2" name="TextBox 13"/>
          <p:cNvSpPr txBox="1">
            <a:spLocks noChangeArrowheads="1"/>
          </p:cNvSpPr>
          <p:nvPr/>
        </p:nvSpPr>
        <p:spPr bwMode="auto">
          <a:xfrm>
            <a:off x="5673329" y="3136107"/>
            <a:ext cx="131206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67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809" y="1764506"/>
            <a:ext cx="425648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5666185" y="1769269"/>
            <a:ext cx="2334815" cy="1937147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975">
              <a:solidFill>
                <a:srgbClr val="FFFFFF"/>
              </a:solidFill>
            </a:endParaRPr>
          </a:p>
        </p:txBody>
      </p: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5805488" y="2322910"/>
            <a:ext cx="169783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7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1729978" y="2053829"/>
            <a:ext cx="5756672" cy="1901428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2214562" y="1662112"/>
            <a:ext cx="1004888" cy="1004888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3468291" y="1662112"/>
            <a:ext cx="1004888" cy="1004888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Rectangle 6"/>
          <p:cNvSpPr>
            <a:spLocks noChangeArrowheads="1"/>
          </p:cNvSpPr>
          <p:nvPr/>
        </p:nvSpPr>
        <p:spPr bwMode="auto">
          <a:xfrm>
            <a:off x="4712494" y="1663303"/>
            <a:ext cx="1003697" cy="1004888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6" name="Rectangle 7"/>
          <p:cNvSpPr>
            <a:spLocks noChangeArrowheads="1"/>
          </p:cNvSpPr>
          <p:nvPr/>
        </p:nvSpPr>
        <p:spPr bwMode="auto">
          <a:xfrm>
            <a:off x="5993606" y="1663303"/>
            <a:ext cx="987029" cy="1004888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7" name="Freeform 132"/>
          <p:cNvSpPr>
            <a:spLocks noEditPoints="1"/>
          </p:cNvSpPr>
          <p:nvPr/>
        </p:nvSpPr>
        <p:spPr bwMode="auto">
          <a:xfrm>
            <a:off x="3880247" y="2013348"/>
            <a:ext cx="179784" cy="250031"/>
          </a:xfrm>
          <a:custGeom>
            <a:avLst/>
            <a:gdLst>
              <a:gd name="T0" fmla="*/ 60 w 208"/>
              <a:gd name="T1" fmla="*/ 0 h 288"/>
              <a:gd name="T2" fmla="*/ 60 w 208"/>
              <a:gd name="T3" fmla="*/ 0 h 288"/>
              <a:gd name="T4" fmla="*/ 60 w 208"/>
              <a:gd name="T5" fmla="*/ 42 h 288"/>
              <a:gd name="T6" fmla="*/ 60 w 208"/>
              <a:gd name="T7" fmla="*/ 61 h 288"/>
              <a:gd name="T8" fmla="*/ 41 w 208"/>
              <a:gd name="T9" fmla="*/ 61 h 288"/>
              <a:gd name="T10" fmla="*/ 0 w 208"/>
              <a:gd name="T11" fmla="*/ 61 h 288"/>
              <a:gd name="T12" fmla="*/ 0 w 208"/>
              <a:gd name="T13" fmla="*/ 288 h 288"/>
              <a:gd name="T14" fmla="*/ 208 w 208"/>
              <a:gd name="T15" fmla="*/ 288 h 288"/>
              <a:gd name="T16" fmla="*/ 208 w 208"/>
              <a:gd name="T17" fmla="*/ 0 h 288"/>
              <a:gd name="T18" fmla="*/ 60 w 208"/>
              <a:gd name="T19" fmla="*/ 0 h 288"/>
              <a:gd name="T20" fmla="*/ 163 w 208"/>
              <a:gd name="T21" fmla="*/ 167 h 288"/>
              <a:gd name="T22" fmla="*/ 134 w 208"/>
              <a:gd name="T23" fmla="*/ 167 h 288"/>
              <a:gd name="T24" fmla="*/ 122 w 208"/>
              <a:gd name="T25" fmla="*/ 167 h 288"/>
              <a:gd name="T26" fmla="*/ 122 w 208"/>
              <a:gd name="T27" fmla="*/ 230 h 288"/>
              <a:gd name="T28" fmla="*/ 111 w 208"/>
              <a:gd name="T29" fmla="*/ 241 h 288"/>
              <a:gd name="T30" fmla="*/ 97 w 208"/>
              <a:gd name="T31" fmla="*/ 241 h 288"/>
              <a:gd name="T32" fmla="*/ 86 w 208"/>
              <a:gd name="T33" fmla="*/ 230 h 288"/>
              <a:gd name="T34" fmla="*/ 86 w 208"/>
              <a:gd name="T35" fmla="*/ 167 h 288"/>
              <a:gd name="T36" fmla="*/ 74 w 208"/>
              <a:gd name="T37" fmla="*/ 167 h 288"/>
              <a:gd name="T38" fmla="*/ 45 w 208"/>
              <a:gd name="T39" fmla="*/ 167 h 288"/>
              <a:gd name="T40" fmla="*/ 40 w 208"/>
              <a:gd name="T41" fmla="*/ 158 h 288"/>
              <a:gd name="T42" fmla="*/ 97 w 208"/>
              <a:gd name="T43" fmla="*/ 91 h 288"/>
              <a:gd name="T44" fmla="*/ 111 w 208"/>
              <a:gd name="T45" fmla="*/ 91 h 288"/>
              <a:gd name="T46" fmla="*/ 167 w 208"/>
              <a:gd name="T47" fmla="*/ 158 h 288"/>
              <a:gd name="T48" fmla="*/ 163 w 208"/>
              <a:gd name="T49" fmla="*/ 16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2538" name="Freeform 220"/>
          <p:cNvSpPr>
            <a:spLocks/>
          </p:cNvSpPr>
          <p:nvPr/>
        </p:nvSpPr>
        <p:spPr bwMode="auto">
          <a:xfrm>
            <a:off x="2587229" y="2013348"/>
            <a:ext cx="315515" cy="235744"/>
          </a:xfrm>
          <a:custGeom>
            <a:avLst/>
            <a:gdLst>
              <a:gd name="T0" fmla="*/ 159 w 174"/>
              <a:gd name="T1" fmla="*/ 117 h 130"/>
              <a:gd name="T2" fmla="*/ 159 w 174"/>
              <a:gd name="T3" fmla="*/ 0 h 130"/>
              <a:gd name="T4" fmla="*/ 124 w 174"/>
              <a:gd name="T5" fmla="*/ 0 h 130"/>
              <a:gd name="T6" fmla="*/ 124 w 174"/>
              <a:gd name="T7" fmla="*/ 117 h 130"/>
              <a:gd name="T8" fmla="*/ 104 w 174"/>
              <a:gd name="T9" fmla="*/ 117 h 130"/>
              <a:gd name="T10" fmla="*/ 104 w 174"/>
              <a:gd name="T11" fmla="*/ 72 h 130"/>
              <a:gd name="T12" fmla="*/ 69 w 174"/>
              <a:gd name="T13" fmla="*/ 72 h 130"/>
              <a:gd name="T14" fmla="*/ 69 w 174"/>
              <a:gd name="T15" fmla="*/ 117 h 130"/>
              <a:gd name="T16" fmla="*/ 50 w 174"/>
              <a:gd name="T17" fmla="*/ 117 h 130"/>
              <a:gd name="T18" fmla="*/ 50 w 174"/>
              <a:gd name="T19" fmla="*/ 32 h 130"/>
              <a:gd name="T20" fmla="*/ 15 w 174"/>
              <a:gd name="T21" fmla="*/ 32 h 130"/>
              <a:gd name="T22" fmla="*/ 15 w 174"/>
              <a:gd name="T23" fmla="*/ 117 h 130"/>
              <a:gd name="T24" fmla="*/ 0 w 174"/>
              <a:gd name="T25" fmla="*/ 117 h 130"/>
              <a:gd name="T26" fmla="*/ 0 w 174"/>
              <a:gd name="T27" fmla="*/ 130 h 130"/>
              <a:gd name="T28" fmla="*/ 174 w 174"/>
              <a:gd name="T29" fmla="*/ 130 h 130"/>
              <a:gd name="T30" fmla="*/ 174 w 174"/>
              <a:gd name="T31" fmla="*/ 117 h 130"/>
              <a:gd name="T32" fmla="*/ 159 w 174"/>
              <a:gd name="T33" fmla="*/ 11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pic>
        <p:nvPicPr>
          <p:cNvPr id="22539" name="组合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969" y="2007394"/>
            <a:ext cx="233363" cy="25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0" name="Freeform 289"/>
          <p:cNvSpPr>
            <a:spLocks noEditPoints="1"/>
          </p:cNvSpPr>
          <p:nvPr/>
        </p:nvSpPr>
        <p:spPr bwMode="auto">
          <a:xfrm>
            <a:off x="6374607" y="2045494"/>
            <a:ext cx="246460" cy="250031"/>
          </a:xfrm>
          <a:custGeom>
            <a:avLst/>
            <a:gdLst>
              <a:gd name="T0" fmla="*/ 211 w 284"/>
              <a:gd name="T1" fmla="*/ 18 h 288"/>
              <a:gd name="T2" fmla="*/ 141 w 284"/>
              <a:gd name="T3" fmla="*/ 0 h 288"/>
              <a:gd name="T4" fmla="*/ 0 w 284"/>
              <a:gd name="T5" fmla="*/ 0 h 288"/>
              <a:gd name="T6" fmla="*/ 0 w 284"/>
              <a:gd name="T7" fmla="*/ 67 h 288"/>
              <a:gd name="T8" fmla="*/ 140 w 284"/>
              <a:gd name="T9" fmla="*/ 67 h 288"/>
              <a:gd name="T10" fmla="*/ 180 w 284"/>
              <a:gd name="T11" fmla="*/ 78 h 288"/>
              <a:gd name="T12" fmla="*/ 217 w 284"/>
              <a:gd name="T13" fmla="*/ 145 h 288"/>
              <a:gd name="T14" fmla="*/ 182 w 284"/>
              <a:gd name="T15" fmla="*/ 210 h 288"/>
              <a:gd name="T16" fmla="*/ 140 w 284"/>
              <a:gd name="T17" fmla="*/ 221 h 288"/>
              <a:gd name="T18" fmla="*/ 0 w 284"/>
              <a:gd name="T19" fmla="*/ 221 h 288"/>
              <a:gd name="T20" fmla="*/ 0 w 284"/>
              <a:gd name="T21" fmla="*/ 288 h 288"/>
              <a:gd name="T22" fmla="*/ 140 w 284"/>
              <a:gd name="T23" fmla="*/ 288 h 288"/>
              <a:gd name="T24" fmla="*/ 210 w 284"/>
              <a:gd name="T25" fmla="*/ 271 h 288"/>
              <a:gd name="T26" fmla="*/ 284 w 284"/>
              <a:gd name="T27" fmla="*/ 145 h 288"/>
              <a:gd name="T28" fmla="*/ 211 w 284"/>
              <a:gd name="T29" fmla="*/ 18 h 288"/>
              <a:gd name="T30" fmla="*/ 52 w 284"/>
              <a:gd name="T31" fmla="*/ 50 h 288"/>
              <a:gd name="T32" fmla="*/ 19 w 284"/>
              <a:gd name="T33" fmla="*/ 50 h 288"/>
              <a:gd name="T34" fmla="*/ 19 w 284"/>
              <a:gd name="T35" fmla="*/ 17 h 288"/>
              <a:gd name="T36" fmla="*/ 52 w 284"/>
              <a:gd name="T37" fmla="*/ 17 h 288"/>
              <a:gd name="T38" fmla="*/ 52 w 284"/>
              <a:gd name="T39" fmla="*/ 50 h 288"/>
              <a:gd name="T40" fmla="*/ 52 w 284"/>
              <a:gd name="T41" fmla="*/ 272 h 288"/>
              <a:gd name="T42" fmla="*/ 19 w 284"/>
              <a:gd name="T43" fmla="*/ 272 h 288"/>
              <a:gd name="T44" fmla="*/ 19 w 284"/>
              <a:gd name="T45" fmla="*/ 238 h 288"/>
              <a:gd name="T46" fmla="*/ 52 w 284"/>
              <a:gd name="T47" fmla="*/ 238 h 288"/>
              <a:gd name="T48" fmla="*/ 52 w 284"/>
              <a:gd name="T49" fmla="*/ 2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2222897" y="2857501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2214563" y="3030141"/>
            <a:ext cx="870347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3515916" y="2857501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3507582" y="3030141"/>
            <a:ext cx="870347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4722019" y="2857501"/>
            <a:ext cx="72747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4713685" y="3030141"/>
            <a:ext cx="869156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5982891" y="2857501"/>
            <a:ext cx="7286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5974557" y="3030141"/>
            <a:ext cx="869156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流程图: 手动输入 4"/>
          <p:cNvSpPr>
            <a:spLocks noChangeArrowheads="1"/>
          </p:cNvSpPr>
          <p:nvPr/>
        </p:nvSpPr>
        <p:spPr bwMode="auto">
          <a:xfrm rot="5400000">
            <a:off x="-1290042" y="1290042"/>
            <a:ext cx="5143500" cy="2563416"/>
          </a:xfrm>
          <a:prstGeom prst="flowChartManualInput">
            <a:avLst/>
          </a:prstGeom>
          <a:solidFill>
            <a:srgbClr val="41B9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3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07" y="0"/>
            <a:ext cx="220384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10"/>
          <p:cNvSpPr txBox="1">
            <a:spLocks noChangeArrowheads="1"/>
          </p:cNvSpPr>
          <p:nvPr/>
        </p:nvSpPr>
        <p:spPr bwMode="auto">
          <a:xfrm>
            <a:off x="1470422" y="1909762"/>
            <a:ext cx="17037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</a:p>
        </p:txBody>
      </p:sp>
      <p:sp>
        <p:nvSpPr>
          <p:cNvPr id="5125" name="文本框 11"/>
          <p:cNvSpPr txBox="1">
            <a:spLocks noChangeArrowheads="1"/>
          </p:cNvSpPr>
          <p:nvPr/>
        </p:nvSpPr>
        <p:spPr bwMode="auto">
          <a:xfrm>
            <a:off x="1385888" y="2544366"/>
            <a:ext cx="17883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</a:rPr>
              <a:t>CONTENTS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26" name="文本框 12"/>
          <p:cNvSpPr txBox="1">
            <a:spLocks noChangeArrowheads="1"/>
          </p:cNvSpPr>
          <p:nvPr/>
        </p:nvSpPr>
        <p:spPr bwMode="auto">
          <a:xfrm>
            <a:off x="5810251" y="1591649"/>
            <a:ext cx="2032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5127" name="文本框 13"/>
          <p:cNvSpPr txBox="1">
            <a:spLocks noChangeArrowheads="1"/>
          </p:cNvSpPr>
          <p:nvPr/>
        </p:nvSpPr>
        <p:spPr bwMode="auto">
          <a:xfrm>
            <a:off x="5432823" y="1545215"/>
            <a:ext cx="521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>
              <a:solidFill>
                <a:srgbClr val="1F9B8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8" name="文本框 30"/>
          <p:cNvSpPr txBox="1">
            <a:spLocks noChangeArrowheads="1"/>
          </p:cNvSpPr>
          <p:nvPr/>
        </p:nvSpPr>
        <p:spPr bwMode="auto">
          <a:xfrm>
            <a:off x="5810251" y="2190533"/>
            <a:ext cx="2032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5129" name="文本框 31"/>
          <p:cNvSpPr txBox="1">
            <a:spLocks noChangeArrowheads="1"/>
          </p:cNvSpPr>
          <p:nvPr/>
        </p:nvSpPr>
        <p:spPr bwMode="auto">
          <a:xfrm>
            <a:off x="5432823" y="2144100"/>
            <a:ext cx="521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>
              <a:solidFill>
                <a:srgbClr val="1F9B8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30" name="文本框 32"/>
          <p:cNvSpPr txBox="1">
            <a:spLocks noChangeArrowheads="1"/>
          </p:cNvSpPr>
          <p:nvPr/>
        </p:nvSpPr>
        <p:spPr bwMode="auto">
          <a:xfrm>
            <a:off x="5810251" y="2839424"/>
            <a:ext cx="2032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5131" name="文本框 33"/>
          <p:cNvSpPr txBox="1">
            <a:spLocks noChangeArrowheads="1"/>
          </p:cNvSpPr>
          <p:nvPr/>
        </p:nvSpPr>
        <p:spPr bwMode="auto">
          <a:xfrm>
            <a:off x="5432823" y="2792990"/>
            <a:ext cx="521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>
              <a:solidFill>
                <a:srgbClr val="1F9B8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32" name="文本框 34"/>
          <p:cNvSpPr txBox="1">
            <a:spLocks noChangeArrowheads="1"/>
          </p:cNvSpPr>
          <p:nvPr/>
        </p:nvSpPr>
        <p:spPr bwMode="auto">
          <a:xfrm>
            <a:off x="5810251" y="3439499"/>
            <a:ext cx="2032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1F9B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5133" name="文本框 35"/>
          <p:cNvSpPr txBox="1">
            <a:spLocks noChangeArrowheads="1"/>
          </p:cNvSpPr>
          <p:nvPr/>
        </p:nvSpPr>
        <p:spPr bwMode="auto">
          <a:xfrm>
            <a:off x="5432823" y="3393065"/>
            <a:ext cx="521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>
                <a:solidFill>
                  <a:srgbClr val="1F9B8C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>
              <a:solidFill>
                <a:srgbClr val="1F9B8C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圆角矩形 6"/>
          <p:cNvSpPr>
            <a:spLocks noChangeArrowheads="1"/>
          </p:cNvSpPr>
          <p:nvPr/>
        </p:nvSpPr>
        <p:spPr bwMode="auto">
          <a:xfrm>
            <a:off x="3305175" y="1932385"/>
            <a:ext cx="2532460" cy="1279922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6" name="直接连接符 8"/>
          <p:cNvCxnSpPr>
            <a:cxnSpLocks noChangeShapeType="1"/>
          </p:cNvCxnSpPr>
          <p:nvPr/>
        </p:nvCxnSpPr>
        <p:spPr bwMode="auto">
          <a:xfrm>
            <a:off x="1415653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直接连接符 12"/>
          <p:cNvCxnSpPr>
            <a:cxnSpLocks noChangeShapeType="1"/>
          </p:cNvCxnSpPr>
          <p:nvPr/>
        </p:nvCxnSpPr>
        <p:spPr bwMode="auto">
          <a:xfrm>
            <a:off x="5837635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8" name="文本框 15"/>
          <p:cNvSpPr txBox="1">
            <a:spLocks noChangeArrowheads="1"/>
          </p:cNvSpPr>
          <p:nvPr/>
        </p:nvSpPr>
        <p:spPr bwMode="auto">
          <a:xfrm>
            <a:off x="3726657" y="3333750"/>
            <a:ext cx="171331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23559" name="TextBox 13"/>
          <p:cNvSpPr txBox="1">
            <a:spLocks noChangeArrowheads="1"/>
          </p:cNvSpPr>
          <p:nvPr/>
        </p:nvSpPr>
        <p:spPr bwMode="auto">
          <a:xfrm>
            <a:off x="3136106" y="3670697"/>
            <a:ext cx="3020616" cy="47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您可以在此处添加关于本章节的简要介绍，模板所有素材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均可自由编辑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4643" y="2187029"/>
            <a:ext cx="219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24580" name="Straight Connector 5"/>
          <p:cNvCxnSpPr>
            <a:cxnSpLocks noChangeShapeType="1"/>
          </p:cNvCxnSpPr>
          <p:nvPr/>
        </p:nvCxnSpPr>
        <p:spPr bwMode="auto">
          <a:xfrm flipH="1">
            <a:off x="4563666" y="1688307"/>
            <a:ext cx="17859" cy="2826544"/>
          </a:xfrm>
          <a:prstGeom prst="line">
            <a:avLst/>
          </a:prstGeom>
          <a:noFill/>
          <a:ln w="6350" cmpd="sng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1" name="Freeform 5"/>
          <p:cNvSpPr>
            <a:spLocks/>
          </p:cNvSpPr>
          <p:nvPr/>
        </p:nvSpPr>
        <p:spPr bwMode="auto">
          <a:xfrm>
            <a:off x="2675335" y="3011091"/>
            <a:ext cx="2125265" cy="456009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4582" name="Freeform 115"/>
          <p:cNvSpPr>
            <a:spLocks/>
          </p:cNvSpPr>
          <p:nvPr/>
        </p:nvSpPr>
        <p:spPr bwMode="auto">
          <a:xfrm>
            <a:off x="4496991" y="3118247"/>
            <a:ext cx="184547" cy="227409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Freeform 5"/>
          <p:cNvSpPr>
            <a:spLocks/>
          </p:cNvSpPr>
          <p:nvPr/>
        </p:nvSpPr>
        <p:spPr bwMode="auto">
          <a:xfrm>
            <a:off x="2675335" y="1651397"/>
            <a:ext cx="2125265" cy="457200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4584" name="Freeform 97"/>
          <p:cNvSpPr>
            <a:spLocks/>
          </p:cNvSpPr>
          <p:nvPr/>
        </p:nvSpPr>
        <p:spPr bwMode="auto">
          <a:xfrm>
            <a:off x="4469607" y="1769269"/>
            <a:ext cx="207169" cy="177404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Freeform 5"/>
          <p:cNvSpPr>
            <a:spLocks/>
          </p:cNvSpPr>
          <p:nvPr/>
        </p:nvSpPr>
        <p:spPr bwMode="auto">
          <a:xfrm rot="10800000">
            <a:off x="4343401" y="3690938"/>
            <a:ext cx="2126456" cy="456010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4586" name="Freeform 102"/>
          <p:cNvSpPr>
            <a:spLocks/>
          </p:cNvSpPr>
          <p:nvPr/>
        </p:nvSpPr>
        <p:spPr bwMode="auto">
          <a:xfrm>
            <a:off x="4458891" y="3817144"/>
            <a:ext cx="228600" cy="203597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Freeform 5"/>
          <p:cNvSpPr>
            <a:spLocks/>
          </p:cNvSpPr>
          <p:nvPr/>
        </p:nvSpPr>
        <p:spPr bwMode="auto">
          <a:xfrm rot="10800000">
            <a:off x="4357688" y="2331244"/>
            <a:ext cx="2126456" cy="457200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4588" name="Freeform 101"/>
          <p:cNvSpPr>
            <a:spLocks/>
          </p:cNvSpPr>
          <p:nvPr/>
        </p:nvSpPr>
        <p:spPr bwMode="auto">
          <a:xfrm>
            <a:off x="4458891" y="2464594"/>
            <a:ext cx="257175" cy="19883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1603772" y="1769269"/>
            <a:ext cx="109894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1606154" y="1930004"/>
            <a:ext cx="1313259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1603772" y="3118248"/>
            <a:ext cx="109894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1606154" y="3278982"/>
            <a:ext cx="1313259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TextBox 13"/>
          <p:cNvSpPr txBox="1">
            <a:spLocks noChangeArrowheads="1"/>
          </p:cNvSpPr>
          <p:nvPr/>
        </p:nvSpPr>
        <p:spPr bwMode="auto">
          <a:xfrm>
            <a:off x="6605588" y="2433638"/>
            <a:ext cx="10977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6607969" y="2594373"/>
            <a:ext cx="1312069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6605588" y="3817144"/>
            <a:ext cx="109775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6607969" y="3977879"/>
            <a:ext cx="1312069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604" name="Bent Arrow 5@|1FFC:0|FBC:0|LFC:9868950|LBC:16777215"/>
          <p:cNvSpPr>
            <a:spLocks/>
          </p:cNvSpPr>
          <p:nvPr/>
        </p:nvSpPr>
        <p:spPr bwMode="auto">
          <a:xfrm rot="2700000">
            <a:off x="3813573" y="1651398"/>
            <a:ext cx="167878" cy="929878"/>
          </a:xfrm>
          <a:custGeom>
            <a:avLst/>
            <a:gdLst>
              <a:gd name="T0" fmla="*/ 0 w 225046"/>
              <a:gd name="T1" fmla="*/ 1239609 h 1239609"/>
              <a:gd name="T2" fmla="*/ 0 w 225046"/>
              <a:gd name="T3" fmla="*/ 40901 h 1239609"/>
              <a:gd name="T4" fmla="*/ 0 w 225046"/>
              <a:gd name="T5" fmla="*/ 40901 h 1239609"/>
              <a:gd name="T6" fmla="*/ 126998 w 225046"/>
              <a:gd name="T7" fmla="*/ 40901 h 1239609"/>
              <a:gd name="T8" fmla="*/ 126998 w 225046"/>
              <a:gd name="T9" fmla="*/ 0 h 1239609"/>
              <a:gd name="T10" fmla="*/ 225046 w 225046"/>
              <a:gd name="T11" fmla="*/ 56275 h 1239609"/>
              <a:gd name="T12" fmla="*/ 126998 w 225046"/>
              <a:gd name="T13" fmla="*/ 112550 h 1239609"/>
              <a:gd name="T14" fmla="*/ 126998 w 225046"/>
              <a:gd name="T15" fmla="*/ 71649 h 1239609"/>
              <a:gd name="T16" fmla="*/ 30748 w 225046"/>
              <a:gd name="T17" fmla="*/ 71649 h 1239609"/>
              <a:gd name="T18" fmla="*/ 30748 w 225046"/>
              <a:gd name="T19" fmla="*/ 71649 h 1239609"/>
              <a:gd name="T20" fmla="*/ 30748 w 225046"/>
              <a:gd name="T21" fmla="*/ 1239609 h 1239609"/>
              <a:gd name="T22" fmla="*/ 0 w 225046"/>
              <a:gd name="T23" fmla="*/ 1239609 h 1239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046" h="1239609">
                <a:moveTo>
                  <a:pt x="0" y="1239609"/>
                </a:moveTo>
                <a:lnTo>
                  <a:pt x="0" y="40901"/>
                </a:lnTo>
                <a:lnTo>
                  <a:pt x="126998" y="40901"/>
                </a:lnTo>
                <a:lnTo>
                  <a:pt x="126998" y="0"/>
                </a:lnTo>
                <a:lnTo>
                  <a:pt x="225046" y="56275"/>
                </a:lnTo>
                <a:lnTo>
                  <a:pt x="126998" y="112550"/>
                </a:lnTo>
                <a:lnTo>
                  <a:pt x="126998" y="71649"/>
                </a:lnTo>
                <a:lnTo>
                  <a:pt x="30748" y="71649"/>
                </a:lnTo>
                <a:lnTo>
                  <a:pt x="30748" y="1239609"/>
                </a:lnTo>
                <a:lnTo>
                  <a:pt x="0" y="1239609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5605" name="Rectangle 6@|1FFC:0|FBC:0|LFC:9868950|LBC:16777215"/>
          <p:cNvSpPr>
            <a:spLocks noChangeArrowheads="1"/>
          </p:cNvSpPr>
          <p:nvPr/>
        </p:nvSpPr>
        <p:spPr bwMode="auto">
          <a:xfrm rot="2700000" flipV="1">
            <a:off x="3574256" y="2361010"/>
            <a:ext cx="23813" cy="169069"/>
          </a:xfrm>
          <a:prstGeom prst="rect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Bent Arrow 8@|1FFC:0|FBC:0|LFC:9868950|LBC:16777215"/>
          <p:cNvSpPr>
            <a:spLocks/>
          </p:cNvSpPr>
          <p:nvPr/>
        </p:nvSpPr>
        <p:spPr bwMode="auto">
          <a:xfrm rot="18900000">
            <a:off x="3420666" y="3368279"/>
            <a:ext cx="929878" cy="167878"/>
          </a:xfrm>
          <a:custGeom>
            <a:avLst/>
            <a:gdLst>
              <a:gd name="T0" fmla="*/ 0 w 225045"/>
              <a:gd name="T1" fmla="*/ 1239609 h 1239609"/>
              <a:gd name="T2" fmla="*/ 0 w 225045"/>
              <a:gd name="T3" fmla="*/ 40901 h 1239609"/>
              <a:gd name="T4" fmla="*/ 0 w 225045"/>
              <a:gd name="T5" fmla="*/ 40901 h 1239609"/>
              <a:gd name="T6" fmla="*/ 126997 w 225045"/>
              <a:gd name="T7" fmla="*/ 40901 h 1239609"/>
              <a:gd name="T8" fmla="*/ 126997 w 225045"/>
              <a:gd name="T9" fmla="*/ 0 h 1239609"/>
              <a:gd name="T10" fmla="*/ 225045 w 225045"/>
              <a:gd name="T11" fmla="*/ 56275 h 1239609"/>
              <a:gd name="T12" fmla="*/ 126997 w 225045"/>
              <a:gd name="T13" fmla="*/ 112550 h 1239609"/>
              <a:gd name="T14" fmla="*/ 126997 w 225045"/>
              <a:gd name="T15" fmla="*/ 71649 h 1239609"/>
              <a:gd name="T16" fmla="*/ 30748 w 225045"/>
              <a:gd name="T17" fmla="*/ 71649 h 1239609"/>
              <a:gd name="T18" fmla="*/ 30748 w 225045"/>
              <a:gd name="T19" fmla="*/ 71649 h 1239609"/>
              <a:gd name="T20" fmla="*/ 30748 w 225045"/>
              <a:gd name="T21" fmla="*/ 1239609 h 1239609"/>
              <a:gd name="T22" fmla="*/ 0 w 225045"/>
              <a:gd name="T23" fmla="*/ 1239609 h 1239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045" h="1239609">
                <a:moveTo>
                  <a:pt x="0" y="1239609"/>
                </a:moveTo>
                <a:lnTo>
                  <a:pt x="0" y="40901"/>
                </a:lnTo>
                <a:lnTo>
                  <a:pt x="126997" y="40901"/>
                </a:lnTo>
                <a:lnTo>
                  <a:pt x="126997" y="0"/>
                </a:lnTo>
                <a:lnTo>
                  <a:pt x="225045" y="56275"/>
                </a:lnTo>
                <a:lnTo>
                  <a:pt x="126997" y="112550"/>
                </a:lnTo>
                <a:lnTo>
                  <a:pt x="126997" y="71649"/>
                </a:lnTo>
                <a:lnTo>
                  <a:pt x="30748" y="71649"/>
                </a:lnTo>
                <a:lnTo>
                  <a:pt x="30748" y="1239609"/>
                </a:lnTo>
                <a:lnTo>
                  <a:pt x="0" y="1239609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5607" name="Rectangle 9@|1FFC:0|FBC:0|LFC:9868950|LBC:16777215"/>
          <p:cNvSpPr>
            <a:spLocks noChangeArrowheads="1"/>
          </p:cNvSpPr>
          <p:nvPr/>
        </p:nvSpPr>
        <p:spPr bwMode="auto">
          <a:xfrm rot="18900000" flipV="1">
            <a:off x="4130278" y="3751660"/>
            <a:ext cx="169069" cy="23813"/>
          </a:xfrm>
          <a:prstGeom prst="rect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Bent Arrow 11@|1FFC:0|FBC:0|LFC:9868950|LBC:16777215"/>
          <p:cNvSpPr>
            <a:spLocks/>
          </p:cNvSpPr>
          <p:nvPr/>
        </p:nvSpPr>
        <p:spPr bwMode="auto">
          <a:xfrm rot="18900000" flipH="1" flipV="1">
            <a:off x="4762500" y="2026444"/>
            <a:ext cx="929879" cy="169069"/>
          </a:xfrm>
          <a:custGeom>
            <a:avLst/>
            <a:gdLst>
              <a:gd name="T0" fmla="*/ 0 w 225045"/>
              <a:gd name="T1" fmla="*/ 1239609 h 1239609"/>
              <a:gd name="T2" fmla="*/ 0 w 225045"/>
              <a:gd name="T3" fmla="*/ 40901 h 1239609"/>
              <a:gd name="T4" fmla="*/ 0 w 225045"/>
              <a:gd name="T5" fmla="*/ 40901 h 1239609"/>
              <a:gd name="T6" fmla="*/ 126997 w 225045"/>
              <a:gd name="T7" fmla="*/ 40901 h 1239609"/>
              <a:gd name="T8" fmla="*/ 126997 w 225045"/>
              <a:gd name="T9" fmla="*/ 0 h 1239609"/>
              <a:gd name="T10" fmla="*/ 225045 w 225045"/>
              <a:gd name="T11" fmla="*/ 56275 h 1239609"/>
              <a:gd name="T12" fmla="*/ 126997 w 225045"/>
              <a:gd name="T13" fmla="*/ 112550 h 1239609"/>
              <a:gd name="T14" fmla="*/ 126997 w 225045"/>
              <a:gd name="T15" fmla="*/ 71649 h 1239609"/>
              <a:gd name="T16" fmla="*/ 30748 w 225045"/>
              <a:gd name="T17" fmla="*/ 71649 h 1239609"/>
              <a:gd name="T18" fmla="*/ 30748 w 225045"/>
              <a:gd name="T19" fmla="*/ 71649 h 1239609"/>
              <a:gd name="T20" fmla="*/ 30748 w 225045"/>
              <a:gd name="T21" fmla="*/ 1239609 h 1239609"/>
              <a:gd name="T22" fmla="*/ 0 w 225045"/>
              <a:gd name="T23" fmla="*/ 1239609 h 1239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045" h="1239609">
                <a:moveTo>
                  <a:pt x="0" y="1239609"/>
                </a:moveTo>
                <a:lnTo>
                  <a:pt x="0" y="40901"/>
                </a:lnTo>
                <a:lnTo>
                  <a:pt x="126997" y="40901"/>
                </a:lnTo>
                <a:lnTo>
                  <a:pt x="126997" y="0"/>
                </a:lnTo>
                <a:lnTo>
                  <a:pt x="225045" y="56275"/>
                </a:lnTo>
                <a:lnTo>
                  <a:pt x="126997" y="112550"/>
                </a:lnTo>
                <a:lnTo>
                  <a:pt x="126997" y="71649"/>
                </a:lnTo>
                <a:lnTo>
                  <a:pt x="30748" y="71649"/>
                </a:lnTo>
                <a:lnTo>
                  <a:pt x="30748" y="1239609"/>
                </a:lnTo>
                <a:lnTo>
                  <a:pt x="0" y="1239609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5609" name="Rectangle 12@|1FFC:0|FBC:0|LFC:9868950|LBC:16777215"/>
          <p:cNvSpPr>
            <a:spLocks noChangeArrowheads="1"/>
          </p:cNvSpPr>
          <p:nvPr/>
        </p:nvSpPr>
        <p:spPr bwMode="auto">
          <a:xfrm rot="18900000" flipH="1">
            <a:off x="4814292" y="1786533"/>
            <a:ext cx="167879" cy="23813"/>
          </a:xfrm>
          <a:prstGeom prst="rect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Bent Arrow 14@|1FFC:0|FBC:0|LFC:9868950|LBC:16777215"/>
          <p:cNvSpPr>
            <a:spLocks/>
          </p:cNvSpPr>
          <p:nvPr/>
        </p:nvSpPr>
        <p:spPr bwMode="auto">
          <a:xfrm rot="2700000" flipH="1" flipV="1">
            <a:off x="5161360" y="2999185"/>
            <a:ext cx="167878" cy="929878"/>
          </a:xfrm>
          <a:custGeom>
            <a:avLst/>
            <a:gdLst>
              <a:gd name="T0" fmla="*/ 0 w 225046"/>
              <a:gd name="T1" fmla="*/ 1239609 h 1239609"/>
              <a:gd name="T2" fmla="*/ 0 w 225046"/>
              <a:gd name="T3" fmla="*/ 40901 h 1239609"/>
              <a:gd name="T4" fmla="*/ 0 w 225046"/>
              <a:gd name="T5" fmla="*/ 40901 h 1239609"/>
              <a:gd name="T6" fmla="*/ 126998 w 225046"/>
              <a:gd name="T7" fmla="*/ 40901 h 1239609"/>
              <a:gd name="T8" fmla="*/ 126998 w 225046"/>
              <a:gd name="T9" fmla="*/ 0 h 1239609"/>
              <a:gd name="T10" fmla="*/ 225046 w 225046"/>
              <a:gd name="T11" fmla="*/ 56275 h 1239609"/>
              <a:gd name="T12" fmla="*/ 126998 w 225046"/>
              <a:gd name="T13" fmla="*/ 112550 h 1239609"/>
              <a:gd name="T14" fmla="*/ 126998 w 225046"/>
              <a:gd name="T15" fmla="*/ 71649 h 1239609"/>
              <a:gd name="T16" fmla="*/ 30748 w 225046"/>
              <a:gd name="T17" fmla="*/ 71649 h 1239609"/>
              <a:gd name="T18" fmla="*/ 30748 w 225046"/>
              <a:gd name="T19" fmla="*/ 71649 h 1239609"/>
              <a:gd name="T20" fmla="*/ 30748 w 225046"/>
              <a:gd name="T21" fmla="*/ 1239609 h 1239609"/>
              <a:gd name="T22" fmla="*/ 0 w 225046"/>
              <a:gd name="T23" fmla="*/ 1239609 h 1239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046" h="1239609">
                <a:moveTo>
                  <a:pt x="0" y="1239609"/>
                </a:moveTo>
                <a:lnTo>
                  <a:pt x="0" y="40901"/>
                </a:lnTo>
                <a:lnTo>
                  <a:pt x="126998" y="40901"/>
                </a:lnTo>
                <a:lnTo>
                  <a:pt x="126998" y="0"/>
                </a:lnTo>
                <a:lnTo>
                  <a:pt x="225046" y="56275"/>
                </a:lnTo>
                <a:lnTo>
                  <a:pt x="126998" y="112550"/>
                </a:lnTo>
                <a:lnTo>
                  <a:pt x="126998" y="71649"/>
                </a:lnTo>
                <a:lnTo>
                  <a:pt x="30748" y="71649"/>
                </a:lnTo>
                <a:lnTo>
                  <a:pt x="30748" y="1239609"/>
                </a:lnTo>
                <a:lnTo>
                  <a:pt x="0" y="1239609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5611" name="Rectangle 15@|1FFC:0|FBC:0|LFC:9868950|LBC:16777215"/>
          <p:cNvSpPr>
            <a:spLocks noChangeArrowheads="1"/>
          </p:cNvSpPr>
          <p:nvPr/>
        </p:nvSpPr>
        <p:spPr bwMode="auto">
          <a:xfrm rot="2700000" flipH="1">
            <a:off x="5545931" y="3050382"/>
            <a:ext cx="23813" cy="169069"/>
          </a:xfrm>
          <a:prstGeom prst="rect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2" name="Rounded Rectangle 20@|1FFC:2381804|FBC:16777215|LFC:16777215|LBC:16777215"/>
          <p:cNvSpPr>
            <a:spLocks noChangeArrowheads="1"/>
          </p:cNvSpPr>
          <p:nvPr/>
        </p:nvSpPr>
        <p:spPr bwMode="auto">
          <a:xfrm rot="18900000" flipV="1">
            <a:off x="4774407" y="2371725"/>
            <a:ext cx="835819" cy="835819"/>
          </a:xfrm>
          <a:prstGeom prst="roundRect">
            <a:avLst>
              <a:gd name="adj" fmla="val 9648"/>
            </a:avLst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613" name="Group 3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913" y="2638425"/>
            <a:ext cx="3429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4" name="Rounded Rectangle 17@|1FFC:14657585|FBC:16777215|LFC:16777215|LBC:16777215"/>
          <p:cNvSpPr>
            <a:spLocks noChangeArrowheads="1"/>
          </p:cNvSpPr>
          <p:nvPr/>
        </p:nvSpPr>
        <p:spPr bwMode="auto">
          <a:xfrm rot="18900000" flipV="1">
            <a:off x="4154091" y="2993232"/>
            <a:ext cx="835819" cy="835819"/>
          </a:xfrm>
          <a:prstGeom prst="roundRect">
            <a:avLst>
              <a:gd name="adj" fmla="val 9648"/>
            </a:avLst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5" name="Shape 719@|5FFC:16777215|FBC:16777215|LFC:16777215|LBC:16777215"/>
          <p:cNvSpPr>
            <a:spLocks/>
          </p:cNvSpPr>
          <p:nvPr/>
        </p:nvSpPr>
        <p:spPr bwMode="auto">
          <a:xfrm>
            <a:off x="4406504" y="3252788"/>
            <a:ext cx="330994" cy="284560"/>
          </a:xfrm>
          <a:custGeom>
            <a:avLst/>
            <a:gdLst>
              <a:gd name="T0" fmla="*/ 9262 w 21332"/>
              <a:gd name="T1" fmla="*/ 7207 h 21446"/>
              <a:gd name="T2" fmla="*/ 14475 w 21332"/>
              <a:gd name="T3" fmla="*/ 11108 h 21446"/>
              <a:gd name="T4" fmla="*/ 15796 w 21332"/>
              <a:gd name="T5" fmla="*/ 10800 h 21446"/>
              <a:gd name="T6" fmla="*/ 21160 w 21332"/>
              <a:gd name="T7" fmla="*/ 1771 h 21446"/>
              <a:gd name="T8" fmla="*/ 20913 w 21332"/>
              <a:gd name="T9" fmla="*/ 200 h 21446"/>
              <a:gd name="T10" fmla="*/ 19564 w 21332"/>
              <a:gd name="T11" fmla="*/ 487 h 21446"/>
              <a:gd name="T12" fmla="*/ 14734 w 21332"/>
              <a:gd name="T13" fmla="*/ 8618 h 21446"/>
              <a:gd name="T14" fmla="*/ 9490 w 21332"/>
              <a:gd name="T15" fmla="*/ 4694 h 21446"/>
              <a:gd name="T16" fmla="*/ 8757 w 21332"/>
              <a:gd name="T17" fmla="*/ 4541 h 21446"/>
              <a:gd name="T18" fmla="*/ 8147 w 21332"/>
              <a:gd name="T19" fmla="*/ 5039 h 21446"/>
              <a:gd name="T20" fmla="*/ 152 w 21332"/>
              <a:gd name="T21" fmla="*/ 19712 h 21446"/>
              <a:gd name="T22" fmla="*/ 450 w 21332"/>
              <a:gd name="T23" fmla="*/ 21269 h 21446"/>
              <a:gd name="T24" fmla="*/ 969 w 21332"/>
              <a:gd name="T25" fmla="*/ 21446 h 21446"/>
              <a:gd name="T26" fmla="*/ 1788 w 21332"/>
              <a:gd name="T27" fmla="*/ 20921 h 21446"/>
              <a:gd name="T28" fmla="*/ 9262 w 21332"/>
              <a:gd name="T29" fmla="*/ 7207 h 21446"/>
              <a:gd name="T30" fmla="*/ 19712 w 21332"/>
              <a:gd name="T31" fmla="*/ 12707 h 21446"/>
              <a:gd name="T32" fmla="*/ 14952 w 21332"/>
              <a:gd name="T33" fmla="*/ 17715 h 21446"/>
              <a:gd name="T34" fmla="*/ 9355 w 21332"/>
              <a:gd name="T35" fmla="*/ 12653 h 21446"/>
              <a:gd name="T36" fmla="*/ 8994 w 21332"/>
              <a:gd name="T37" fmla="*/ 12450 h 21446"/>
              <a:gd name="T38" fmla="*/ 8249 w 21332"/>
              <a:gd name="T39" fmla="*/ 12234 h 21446"/>
              <a:gd name="T40" fmla="*/ 7154 w 21332"/>
              <a:gd name="T41" fmla="*/ 14242 h 21446"/>
              <a:gd name="T42" fmla="*/ 8327 w 21332"/>
              <a:gd name="T43" fmla="*/ 14582 h 21446"/>
              <a:gd name="T44" fmla="*/ 14404 w 21332"/>
              <a:gd name="T45" fmla="*/ 20078 h 21446"/>
              <a:gd name="T46" fmla="*/ 14999 w 21332"/>
              <a:gd name="T47" fmla="*/ 20317 h 21446"/>
              <a:gd name="T48" fmla="*/ 15650 w 21332"/>
              <a:gd name="T49" fmla="*/ 20026 h 21446"/>
              <a:gd name="T50" fmla="*/ 21012 w 21332"/>
              <a:gd name="T51" fmla="*/ 14382 h 21446"/>
              <a:gd name="T52" fmla="*/ 21081 w 21332"/>
              <a:gd name="T53" fmla="*/ 12788 h 21446"/>
              <a:gd name="T54" fmla="*/ 19712 w 21332"/>
              <a:gd name="T55" fmla="*/ 12707 h 21446"/>
              <a:gd name="T56" fmla="*/ 735 w 21332"/>
              <a:gd name="T57" fmla="*/ 12382 h 21446"/>
              <a:gd name="T58" fmla="*/ 2190 w 21332"/>
              <a:gd name="T59" fmla="*/ 12804 h 21446"/>
              <a:gd name="T60" fmla="*/ 3284 w 21332"/>
              <a:gd name="T61" fmla="*/ 10795 h 21446"/>
              <a:gd name="T62" fmla="*/ 1204 w 21332"/>
              <a:gd name="T63" fmla="*/ 10192 h 21446"/>
              <a:gd name="T64" fmla="*/ 28 w 21332"/>
              <a:gd name="T65" fmla="*/ 11015 h 21446"/>
              <a:gd name="T66" fmla="*/ 735 w 21332"/>
              <a:gd name="T67" fmla="*/ 12382 h 2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1431" tIns="21431" rIns="21431" bIns="21431" anchor="ctr"/>
          <a:lstStyle/>
          <a:p>
            <a:endParaRPr lang="zh-CN" altLang="en-US"/>
          </a:p>
        </p:txBody>
      </p:sp>
      <p:sp>
        <p:nvSpPr>
          <p:cNvPr id="25616" name="Rounded Rectangle 23@|1FFC:0|FBC:0|LFC:16777215|LBC:16777215"/>
          <p:cNvSpPr>
            <a:spLocks noChangeArrowheads="1"/>
          </p:cNvSpPr>
          <p:nvPr/>
        </p:nvSpPr>
        <p:spPr bwMode="auto">
          <a:xfrm rot="18900000" flipV="1">
            <a:off x="3533775" y="2371725"/>
            <a:ext cx="835819" cy="835819"/>
          </a:xfrm>
          <a:prstGeom prst="roundRect">
            <a:avLst>
              <a:gd name="adj" fmla="val 9648"/>
            </a:avLst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Shape 2102@|5FFC:16777215|FBC:16777215|LFC:16777215|LBC:16777215"/>
          <p:cNvSpPr>
            <a:spLocks/>
          </p:cNvSpPr>
          <p:nvPr/>
        </p:nvSpPr>
        <p:spPr bwMode="auto">
          <a:xfrm>
            <a:off x="3743325" y="2624138"/>
            <a:ext cx="404813" cy="323850"/>
          </a:xfrm>
          <a:custGeom>
            <a:avLst/>
            <a:gdLst>
              <a:gd name="T0" fmla="*/ 18143 w 21600"/>
              <a:gd name="T1" fmla="*/ 10800 h 21600"/>
              <a:gd name="T2" fmla="*/ 16709 w 21600"/>
              <a:gd name="T3" fmla="*/ 12419 h 21600"/>
              <a:gd name="T4" fmla="*/ 10800 w 21600"/>
              <a:gd name="T5" fmla="*/ 18359 h 21600"/>
              <a:gd name="T6" fmla="*/ 6524 w 21600"/>
              <a:gd name="T7" fmla="*/ 16146 h 21600"/>
              <a:gd name="T8" fmla="*/ 4691 w 21600"/>
              <a:gd name="T9" fmla="*/ 16146 h 21600"/>
              <a:gd name="T10" fmla="*/ 4691 w 21600"/>
              <a:gd name="T11" fmla="*/ 18437 h 21600"/>
              <a:gd name="T12" fmla="*/ 10800 w 21600"/>
              <a:gd name="T13" fmla="*/ 21600 h 21600"/>
              <a:gd name="T14" fmla="*/ 19043 w 21600"/>
              <a:gd name="T15" fmla="*/ 14039 h 21600"/>
              <a:gd name="T16" fmla="*/ 21600 w 21600"/>
              <a:gd name="T17" fmla="*/ 14039 h 21600"/>
              <a:gd name="T18" fmla="*/ 21600 w 21600"/>
              <a:gd name="T19" fmla="*/ 10800 h 21600"/>
              <a:gd name="T20" fmla="*/ 18143 w 21600"/>
              <a:gd name="T21" fmla="*/ 10800 h 21600"/>
              <a:gd name="T22" fmla="*/ 4891 w 21600"/>
              <a:gd name="T23" fmla="*/ 9180 h 21600"/>
              <a:gd name="T24" fmla="*/ 10800 w 21600"/>
              <a:gd name="T25" fmla="*/ 3240 h 21600"/>
              <a:gd name="T26" fmla="*/ 15076 w 21600"/>
              <a:gd name="T27" fmla="*/ 5454 h 21600"/>
              <a:gd name="T28" fmla="*/ 16909 w 21600"/>
              <a:gd name="T29" fmla="*/ 5454 h 21600"/>
              <a:gd name="T30" fmla="*/ 16909 w 21600"/>
              <a:gd name="T31" fmla="*/ 3163 h 21600"/>
              <a:gd name="T32" fmla="*/ 10800 w 21600"/>
              <a:gd name="T33" fmla="*/ 0 h 21600"/>
              <a:gd name="T34" fmla="*/ 2557 w 21600"/>
              <a:gd name="T35" fmla="*/ 7560 h 21600"/>
              <a:gd name="T36" fmla="*/ 0 w 21600"/>
              <a:gd name="T37" fmla="*/ 7560 h 21600"/>
              <a:gd name="T38" fmla="*/ 0 w 21600"/>
              <a:gd name="T39" fmla="*/ 10800 h 21600"/>
              <a:gd name="T40" fmla="*/ 3457 w 21600"/>
              <a:gd name="T41" fmla="*/ 10800 h 21600"/>
              <a:gd name="T42" fmla="*/ 4891 w 21600"/>
              <a:gd name="T43" fmla="*/ 9180 h 21600"/>
              <a:gd name="T44" fmla="*/ 7343 w 21600"/>
              <a:gd name="T45" fmla="*/ 10800 h 21600"/>
              <a:gd name="T46" fmla="*/ 10800 w 21600"/>
              <a:gd name="T47" fmla="*/ 15120 h 21600"/>
              <a:gd name="T48" fmla="*/ 14255 w 21600"/>
              <a:gd name="T49" fmla="*/ 10800 h 21600"/>
              <a:gd name="T50" fmla="*/ 10800 w 21600"/>
              <a:gd name="T51" fmla="*/ 6480 h 21600"/>
              <a:gd name="T52" fmla="*/ 7343 w 21600"/>
              <a:gd name="T53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1431" tIns="21431" rIns="21431" bIns="21431" anchor="ctr"/>
          <a:lstStyle/>
          <a:p>
            <a:endParaRPr lang="zh-CN" altLang="en-US"/>
          </a:p>
        </p:txBody>
      </p:sp>
      <p:sp>
        <p:nvSpPr>
          <p:cNvPr id="25618" name="Rounded Rectangle 26@|1FFC:4308095|FBC:16777215|LFC:16777215|LBC:16777215"/>
          <p:cNvSpPr>
            <a:spLocks noChangeArrowheads="1"/>
          </p:cNvSpPr>
          <p:nvPr/>
        </p:nvSpPr>
        <p:spPr bwMode="auto">
          <a:xfrm rot="18900000" flipV="1">
            <a:off x="4154091" y="1751410"/>
            <a:ext cx="835819" cy="835819"/>
          </a:xfrm>
          <a:prstGeom prst="roundRect">
            <a:avLst>
              <a:gd name="adj" fmla="val 9648"/>
            </a:avLst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Freeform 56@|5FFC:16777215|FBC:16777215|LFC:16777215|LBC:16777215"/>
          <p:cNvSpPr>
            <a:spLocks/>
          </p:cNvSpPr>
          <p:nvPr/>
        </p:nvSpPr>
        <p:spPr bwMode="auto">
          <a:xfrm>
            <a:off x="4407694" y="2031206"/>
            <a:ext cx="373856" cy="305991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25620" name="TextBox 13"/>
          <p:cNvSpPr txBox="1">
            <a:spLocks noChangeArrowheads="1"/>
          </p:cNvSpPr>
          <p:nvPr/>
        </p:nvSpPr>
        <p:spPr bwMode="auto">
          <a:xfrm>
            <a:off x="5853113" y="1831182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1" name="TextBox 13"/>
          <p:cNvSpPr txBox="1">
            <a:spLocks noChangeArrowheads="1"/>
          </p:cNvSpPr>
          <p:nvPr/>
        </p:nvSpPr>
        <p:spPr bwMode="auto">
          <a:xfrm>
            <a:off x="5855494" y="1991916"/>
            <a:ext cx="131206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2" name="TextBox 13"/>
          <p:cNvSpPr txBox="1">
            <a:spLocks noChangeArrowheads="1"/>
          </p:cNvSpPr>
          <p:nvPr/>
        </p:nvSpPr>
        <p:spPr bwMode="auto">
          <a:xfrm>
            <a:off x="5853113" y="3293269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5855494" y="3454004"/>
            <a:ext cx="131206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4" name="TextBox 13"/>
          <p:cNvSpPr txBox="1">
            <a:spLocks noChangeArrowheads="1"/>
          </p:cNvSpPr>
          <p:nvPr/>
        </p:nvSpPr>
        <p:spPr bwMode="auto">
          <a:xfrm>
            <a:off x="1916906" y="1831182"/>
            <a:ext cx="13156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TextBox 13"/>
          <p:cNvSpPr txBox="1">
            <a:spLocks noChangeArrowheads="1"/>
          </p:cNvSpPr>
          <p:nvPr/>
        </p:nvSpPr>
        <p:spPr bwMode="auto">
          <a:xfrm>
            <a:off x="1919288" y="1991916"/>
            <a:ext cx="131326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TextBox 13"/>
          <p:cNvSpPr txBox="1">
            <a:spLocks noChangeArrowheads="1"/>
          </p:cNvSpPr>
          <p:nvPr/>
        </p:nvSpPr>
        <p:spPr bwMode="auto">
          <a:xfrm>
            <a:off x="1916906" y="3293269"/>
            <a:ext cx="13156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TextBox 13"/>
          <p:cNvSpPr txBox="1">
            <a:spLocks noChangeArrowheads="1"/>
          </p:cNvSpPr>
          <p:nvPr/>
        </p:nvSpPr>
        <p:spPr bwMode="auto">
          <a:xfrm>
            <a:off x="1919288" y="3454004"/>
            <a:ext cx="131326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628" name="Round Same Side Corner Rectangle 4"/>
          <p:cNvSpPr>
            <a:spLocks/>
          </p:cNvSpPr>
          <p:nvPr/>
        </p:nvSpPr>
        <p:spPr bwMode="auto">
          <a:xfrm rot="16200000">
            <a:off x="1495425" y="2044303"/>
            <a:ext cx="1968103" cy="1606154"/>
          </a:xfrm>
          <a:custGeom>
            <a:avLst/>
            <a:gdLst>
              <a:gd name="T0" fmla="*/ 157381 w 2623766"/>
              <a:gd name="T1" fmla="*/ 0 h 2142108"/>
              <a:gd name="T2" fmla="*/ 2466385 w 2623766"/>
              <a:gd name="T3" fmla="*/ 0 h 2142108"/>
              <a:gd name="T4" fmla="*/ 2623766 w 2623766"/>
              <a:gd name="T5" fmla="*/ 157381 h 2142108"/>
              <a:gd name="T6" fmla="*/ 2623766 w 2623766"/>
              <a:gd name="T7" fmla="*/ 2142108 h 2142108"/>
              <a:gd name="T8" fmla="*/ 2623766 w 2623766"/>
              <a:gd name="T9" fmla="*/ 2142108 h 2142108"/>
              <a:gd name="T10" fmla="*/ 0 w 2623766"/>
              <a:gd name="T11" fmla="*/ 2142108 h 2142108"/>
              <a:gd name="T12" fmla="*/ 0 w 2623766"/>
              <a:gd name="T13" fmla="*/ 2142108 h 2142108"/>
              <a:gd name="T14" fmla="*/ 0 w 2623766"/>
              <a:gd name="T15" fmla="*/ 157381 h 2142108"/>
              <a:gd name="T16" fmla="*/ 157381 w 2623766"/>
              <a:gd name="T17" fmla="*/ 0 h 214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Rectangle 9"/>
          <p:cNvSpPr>
            <a:spLocks noChangeArrowheads="1"/>
          </p:cNvSpPr>
          <p:nvPr/>
        </p:nvSpPr>
        <p:spPr bwMode="auto">
          <a:xfrm>
            <a:off x="1676400" y="2536031"/>
            <a:ext cx="1608535" cy="345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725">
              <a:solidFill>
                <a:srgbClr val="FFFFFF"/>
              </a:solidFill>
            </a:endParaRPr>
          </a:p>
        </p:txBody>
      </p:sp>
      <p:sp>
        <p:nvSpPr>
          <p:cNvPr id="26630" name="Freeform 116"/>
          <p:cNvSpPr>
            <a:spLocks noEditPoints="1"/>
          </p:cNvSpPr>
          <p:nvPr/>
        </p:nvSpPr>
        <p:spPr bwMode="auto">
          <a:xfrm>
            <a:off x="2325291" y="2041923"/>
            <a:ext cx="308372" cy="248840"/>
          </a:xfrm>
          <a:custGeom>
            <a:avLst/>
            <a:gdLst>
              <a:gd name="T0" fmla="*/ 55 w 57"/>
              <a:gd name="T1" fmla="*/ 27 h 46"/>
              <a:gd name="T2" fmla="*/ 54 w 57"/>
              <a:gd name="T3" fmla="*/ 27 h 46"/>
              <a:gd name="T4" fmla="*/ 54 w 57"/>
              <a:gd name="T5" fmla="*/ 27 h 46"/>
              <a:gd name="T6" fmla="*/ 53 w 57"/>
              <a:gd name="T7" fmla="*/ 27 h 46"/>
              <a:gd name="T8" fmla="*/ 28 w 57"/>
              <a:gd name="T9" fmla="*/ 6 h 46"/>
              <a:gd name="T10" fmla="*/ 4 w 57"/>
              <a:gd name="T11" fmla="*/ 27 h 46"/>
              <a:gd name="T12" fmla="*/ 3 w 57"/>
              <a:gd name="T13" fmla="*/ 27 h 46"/>
              <a:gd name="T14" fmla="*/ 2 w 57"/>
              <a:gd name="T15" fmla="*/ 27 h 46"/>
              <a:gd name="T16" fmla="*/ 0 w 57"/>
              <a:gd name="T17" fmla="*/ 24 h 46"/>
              <a:gd name="T18" fmla="*/ 0 w 57"/>
              <a:gd name="T19" fmla="*/ 23 h 46"/>
              <a:gd name="T20" fmla="*/ 26 w 57"/>
              <a:gd name="T21" fmla="*/ 1 h 46"/>
              <a:gd name="T22" fmla="*/ 31 w 57"/>
              <a:gd name="T23" fmla="*/ 1 h 46"/>
              <a:gd name="T24" fmla="*/ 40 w 57"/>
              <a:gd name="T25" fmla="*/ 8 h 46"/>
              <a:gd name="T26" fmla="*/ 40 w 57"/>
              <a:gd name="T27" fmla="*/ 1 h 46"/>
              <a:gd name="T28" fmla="*/ 41 w 57"/>
              <a:gd name="T29" fmla="*/ 0 h 46"/>
              <a:gd name="T30" fmla="*/ 48 w 57"/>
              <a:gd name="T31" fmla="*/ 0 h 46"/>
              <a:gd name="T32" fmla="*/ 49 w 57"/>
              <a:gd name="T33" fmla="*/ 1 h 46"/>
              <a:gd name="T34" fmla="*/ 49 w 57"/>
              <a:gd name="T35" fmla="*/ 16 h 46"/>
              <a:gd name="T36" fmla="*/ 57 w 57"/>
              <a:gd name="T37" fmla="*/ 23 h 46"/>
              <a:gd name="T38" fmla="*/ 57 w 57"/>
              <a:gd name="T39" fmla="*/ 24 h 46"/>
              <a:gd name="T40" fmla="*/ 55 w 57"/>
              <a:gd name="T41" fmla="*/ 27 h 46"/>
              <a:gd name="T42" fmla="*/ 49 w 57"/>
              <a:gd name="T43" fmla="*/ 44 h 46"/>
              <a:gd name="T44" fmla="*/ 47 w 57"/>
              <a:gd name="T45" fmla="*/ 46 h 46"/>
              <a:gd name="T46" fmla="*/ 33 w 57"/>
              <a:gd name="T47" fmla="*/ 46 h 46"/>
              <a:gd name="T48" fmla="*/ 33 w 57"/>
              <a:gd name="T49" fmla="*/ 32 h 46"/>
              <a:gd name="T50" fmla="*/ 24 w 57"/>
              <a:gd name="T51" fmla="*/ 32 h 46"/>
              <a:gd name="T52" fmla="*/ 24 w 57"/>
              <a:gd name="T53" fmla="*/ 46 h 46"/>
              <a:gd name="T54" fmla="*/ 10 w 57"/>
              <a:gd name="T55" fmla="*/ 46 h 46"/>
              <a:gd name="T56" fmla="*/ 8 w 57"/>
              <a:gd name="T57" fmla="*/ 44 h 46"/>
              <a:gd name="T58" fmla="*/ 8 w 57"/>
              <a:gd name="T59" fmla="*/ 27 h 46"/>
              <a:gd name="T60" fmla="*/ 8 w 57"/>
              <a:gd name="T61" fmla="*/ 26 h 46"/>
              <a:gd name="T62" fmla="*/ 28 w 57"/>
              <a:gd name="T63" fmla="*/ 9 h 46"/>
              <a:gd name="T64" fmla="*/ 49 w 57"/>
              <a:gd name="T65" fmla="*/ 26 h 46"/>
              <a:gd name="T66" fmla="*/ 49 w 57"/>
              <a:gd name="T67" fmla="*/ 27 h 46"/>
              <a:gd name="T68" fmla="*/ 49 w 57"/>
              <a:gd name="T69" fmla="*/ 4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2009775" y="2308622"/>
            <a:ext cx="93940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sz="97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2" name="Round Same Side Corner Rectangle 12"/>
          <p:cNvSpPr>
            <a:spLocks/>
          </p:cNvSpPr>
          <p:nvPr/>
        </p:nvSpPr>
        <p:spPr bwMode="auto">
          <a:xfrm rot="5400000" flipH="1">
            <a:off x="5667375" y="2044303"/>
            <a:ext cx="1968103" cy="1606154"/>
          </a:xfrm>
          <a:custGeom>
            <a:avLst/>
            <a:gdLst>
              <a:gd name="T0" fmla="*/ 157381 w 2623766"/>
              <a:gd name="T1" fmla="*/ 0 h 2142108"/>
              <a:gd name="T2" fmla="*/ 2466385 w 2623766"/>
              <a:gd name="T3" fmla="*/ 0 h 2142108"/>
              <a:gd name="T4" fmla="*/ 2623766 w 2623766"/>
              <a:gd name="T5" fmla="*/ 157381 h 2142108"/>
              <a:gd name="T6" fmla="*/ 2623766 w 2623766"/>
              <a:gd name="T7" fmla="*/ 2142108 h 2142108"/>
              <a:gd name="T8" fmla="*/ 2623766 w 2623766"/>
              <a:gd name="T9" fmla="*/ 2142108 h 2142108"/>
              <a:gd name="T10" fmla="*/ 0 w 2623766"/>
              <a:gd name="T11" fmla="*/ 2142108 h 2142108"/>
              <a:gd name="T12" fmla="*/ 0 w 2623766"/>
              <a:gd name="T13" fmla="*/ 2142108 h 2142108"/>
              <a:gd name="T14" fmla="*/ 0 w 2623766"/>
              <a:gd name="T15" fmla="*/ 157381 h 2142108"/>
              <a:gd name="T16" fmla="*/ 157381 w 2623766"/>
              <a:gd name="T17" fmla="*/ 0 h 214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Rectangle 13"/>
          <p:cNvSpPr>
            <a:spLocks noChangeArrowheads="1"/>
          </p:cNvSpPr>
          <p:nvPr/>
        </p:nvSpPr>
        <p:spPr bwMode="auto">
          <a:xfrm flipH="1">
            <a:off x="5845969" y="2536031"/>
            <a:ext cx="1608535" cy="345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725">
              <a:solidFill>
                <a:srgbClr val="FFFFFF"/>
              </a:solidFill>
            </a:endParaRPr>
          </a:p>
        </p:txBody>
      </p:sp>
      <p:sp>
        <p:nvSpPr>
          <p:cNvPr id="26634" name="Freeform 122"/>
          <p:cNvSpPr>
            <a:spLocks noEditPoints="1"/>
          </p:cNvSpPr>
          <p:nvPr/>
        </p:nvSpPr>
        <p:spPr bwMode="auto">
          <a:xfrm>
            <a:off x="6507957" y="2058591"/>
            <a:ext cx="284560" cy="223838"/>
          </a:xfrm>
          <a:custGeom>
            <a:avLst/>
            <a:gdLst>
              <a:gd name="T0" fmla="*/ 57 w 73"/>
              <a:gd name="T1" fmla="*/ 37 h 57"/>
              <a:gd name="T2" fmla="*/ 38 w 73"/>
              <a:gd name="T3" fmla="*/ 56 h 57"/>
              <a:gd name="T4" fmla="*/ 34 w 73"/>
              <a:gd name="T5" fmla="*/ 57 h 57"/>
              <a:gd name="T6" fmla="*/ 31 w 73"/>
              <a:gd name="T7" fmla="*/ 56 h 57"/>
              <a:gd name="T8" fmla="*/ 4 w 73"/>
              <a:gd name="T9" fmla="*/ 28 h 57"/>
              <a:gd name="T10" fmla="*/ 0 w 73"/>
              <a:gd name="T11" fmla="*/ 20 h 57"/>
              <a:gd name="T12" fmla="*/ 0 w 73"/>
              <a:gd name="T13" fmla="*/ 4 h 57"/>
              <a:gd name="T14" fmla="*/ 5 w 73"/>
              <a:gd name="T15" fmla="*/ 0 h 57"/>
              <a:gd name="T16" fmla="*/ 21 w 73"/>
              <a:gd name="T17" fmla="*/ 0 h 57"/>
              <a:gd name="T18" fmla="*/ 29 w 73"/>
              <a:gd name="T19" fmla="*/ 3 h 57"/>
              <a:gd name="T20" fmla="*/ 57 w 73"/>
              <a:gd name="T21" fmla="*/ 30 h 57"/>
              <a:gd name="T22" fmla="*/ 58 w 73"/>
              <a:gd name="T23" fmla="*/ 34 h 57"/>
              <a:gd name="T24" fmla="*/ 57 w 73"/>
              <a:gd name="T25" fmla="*/ 37 h 57"/>
              <a:gd name="T26" fmla="*/ 13 w 73"/>
              <a:gd name="T27" fmla="*/ 7 h 57"/>
              <a:gd name="T28" fmla="*/ 8 w 73"/>
              <a:gd name="T29" fmla="*/ 12 h 57"/>
              <a:gd name="T30" fmla="*/ 13 w 73"/>
              <a:gd name="T31" fmla="*/ 17 h 57"/>
              <a:gd name="T32" fmla="*/ 17 w 73"/>
              <a:gd name="T33" fmla="*/ 12 h 57"/>
              <a:gd name="T34" fmla="*/ 13 w 73"/>
              <a:gd name="T35" fmla="*/ 7 h 57"/>
              <a:gd name="T36" fmla="*/ 71 w 73"/>
              <a:gd name="T37" fmla="*/ 37 h 57"/>
              <a:gd name="T38" fmla="*/ 52 w 73"/>
              <a:gd name="T39" fmla="*/ 56 h 57"/>
              <a:gd name="T40" fmla="*/ 49 w 73"/>
              <a:gd name="T41" fmla="*/ 57 h 57"/>
              <a:gd name="T42" fmla="*/ 45 w 73"/>
              <a:gd name="T43" fmla="*/ 55 h 57"/>
              <a:gd name="T44" fmla="*/ 63 w 73"/>
              <a:gd name="T45" fmla="*/ 37 h 57"/>
              <a:gd name="T46" fmla="*/ 64 w 73"/>
              <a:gd name="T47" fmla="*/ 34 h 57"/>
              <a:gd name="T48" fmla="*/ 63 w 73"/>
              <a:gd name="T49" fmla="*/ 30 h 57"/>
              <a:gd name="T50" fmla="*/ 35 w 73"/>
              <a:gd name="T51" fmla="*/ 3 h 57"/>
              <a:gd name="T52" fmla="*/ 27 w 73"/>
              <a:gd name="T53" fmla="*/ 0 h 57"/>
              <a:gd name="T54" fmla="*/ 36 w 73"/>
              <a:gd name="T55" fmla="*/ 0 h 57"/>
              <a:gd name="T56" fmla="*/ 44 w 73"/>
              <a:gd name="T57" fmla="*/ 3 h 57"/>
              <a:gd name="T58" fmla="*/ 71 w 73"/>
              <a:gd name="T59" fmla="*/ 30 h 57"/>
              <a:gd name="T60" fmla="*/ 73 w 73"/>
              <a:gd name="T61" fmla="*/ 34 h 57"/>
              <a:gd name="T62" fmla="*/ 71 w 73"/>
              <a:gd name="T63" fmla="*/ 3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6635" name="Rectangle 8"/>
          <p:cNvSpPr>
            <a:spLocks noChangeArrowheads="1"/>
          </p:cNvSpPr>
          <p:nvPr/>
        </p:nvSpPr>
        <p:spPr bwMode="auto">
          <a:xfrm>
            <a:off x="6180535" y="2290762"/>
            <a:ext cx="939403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7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sz="975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矩形 12"/>
          <p:cNvSpPr>
            <a:spLocks noChangeArrowheads="1"/>
          </p:cNvSpPr>
          <p:nvPr/>
        </p:nvSpPr>
        <p:spPr bwMode="auto">
          <a:xfrm>
            <a:off x="1957387" y="2714625"/>
            <a:ext cx="9965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7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7" name="矩形 13"/>
          <p:cNvSpPr>
            <a:spLocks noChangeArrowheads="1"/>
          </p:cNvSpPr>
          <p:nvPr/>
        </p:nvSpPr>
        <p:spPr bwMode="auto">
          <a:xfrm>
            <a:off x="6151960" y="2714625"/>
            <a:ext cx="9965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7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663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66" y="1471612"/>
            <a:ext cx="2613422" cy="258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652" name="Pentagon 49"/>
          <p:cNvSpPr>
            <a:spLocks noChangeArrowheads="1"/>
          </p:cNvSpPr>
          <p:nvPr/>
        </p:nvSpPr>
        <p:spPr bwMode="auto">
          <a:xfrm>
            <a:off x="3261123" y="1373982"/>
            <a:ext cx="1312069" cy="627460"/>
          </a:xfrm>
          <a:prstGeom prst="homePlate">
            <a:avLst>
              <a:gd name="adj" fmla="val 50002"/>
            </a:avLst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3" name="Pentagon 51"/>
          <p:cNvSpPr>
            <a:spLocks noChangeArrowheads="1"/>
          </p:cNvSpPr>
          <p:nvPr/>
        </p:nvSpPr>
        <p:spPr bwMode="auto">
          <a:xfrm>
            <a:off x="3261123" y="2507457"/>
            <a:ext cx="1312069" cy="627460"/>
          </a:xfrm>
          <a:prstGeom prst="homePlate">
            <a:avLst>
              <a:gd name="adj" fmla="val 50002"/>
            </a:avLst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4" name="Pentagon 52"/>
          <p:cNvSpPr>
            <a:spLocks noChangeArrowheads="1"/>
          </p:cNvSpPr>
          <p:nvPr/>
        </p:nvSpPr>
        <p:spPr bwMode="auto">
          <a:xfrm flipH="1">
            <a:off x="4743450" y="1946672"/>
            <a:ext cx="1312069" cy="627459"/>
          </a:xfrm>
          <a:prstGeom prst="homePlate">
            <a:avLst>
              <a:gd name="adj" fmla="val 50002"/>
            </a:avLst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5" name="Pentagon 53"/>
          <p:cNvSpPr>
            <a:spLocks noChangeArrowheads="1"/>
          </p:cNvSpPr>
          <p:nvPr/>
        </p:nvSpPr>
        <p:spPr bwMode="auto">
          <a:xfrm flipH="1">
            <a:off x="4743450" y="3094435"/>
            <a:ext cx="1312069" cy="627459"/>
          </a:xfrm>
          <a:prstGeom prst="homePlate">
            <a:avLst>
              <a:gd name="adj" fmla="val 50002"/>
            </a:avLst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6" name="Freeform 69"/>
          <p:cNvSpPr>
            <a:spLocks/>
          </p:cNvSpPr>
          <p:nvPr/>
        </p:nvSpPr>
        <p:spPr bwMode="auto">
          <a:xfrm>
            <a:off x="3731419" y="1544241"/>
            <a:ext cx="152400" cy="285750"/>
          </a:xfrm>
          <a:custGeom>
            <a:avLst/>
            <a:gdLst>
              <a:gd name="T0" fmla="*/ 21 w 34"/>
              <a:gd name="T1" fmla="*/ 57 h 64"/>
              <a:gd name="T2" fmla="*/ 21 w 34"/>
              <a:gd name="T3" fmla="*/ 63 h 64"/>
              <a:gd name="T4" fmla="*/ 20 w 34"/>
              <a:gd name="T5" fmla="*/ 64 h 64"/>
              <a:gd name="T6" fmla="*/ 15 w 34"/>
              <a:gd name="T7" fmla="*/ 64 h 64"/>
              <a:gd name="T8" fmla="*/ 14 w 34"/>
              <a:gd name="T9" fmla="*/ 63 h 64"/>
              <a:gd name="T10" fmla="*/ 14 w 34"/>
              <a:gd name="T11" fmla="*/ 57 h 64"/>
              <a:gd name="T12" fmla="*/ 1 w 34"/>
              <a:gd name="T13" fmla="*/ 50 h 64"/>
              <a:gd name="T14" fmla="*/ 1 w 34"/>
              <a:gd name="T15" fmla="*/ 49 h 64"/>
              <a:gd name="T16" fmla="*/ 4 w 34"/>
              <a:gd name="T17" fmla="*/ 44 h 64"/>
              <a:gd name="T18" fmla="*/ 5 w 34"/>
              <a:gd name="T19" fmla="*/ 43 h 64"/>
              <a:gd name="T20" fmla="*/ 6 w 34"/>
              <a:gd name="T21" fmla="*/ 44 h 64"/>
              <a:gd name="T22" fmla="*/ 17 w 34"/>
              <a:gd name="T23" fmla="*/ 49 h 64"/>
              <a:gd name="T24" fmla="*/ 25 w 34"/>
              <a:gd name="T25" fmla="*/ 43 h 64"/>
              <a:gd name="T26" fmla="*/ 16 w 34"/>
              <a:gd name="T27" fmla="*/ 36 h 64"/>
              <a:gd name="T28" fmla="*/ 1 w 34"/>
              <a:gd name="T29" fmla="*/ 21 h 64"/>
              <a:gd name="T30" fmla="*/ 14 w 34"/>
              <a:gd name="T31" fmla="*/ 8 h 64"/>
              <a:gd name="T32" fmla="*/ 14 w 34"/>
              <a:gd name="T33" fmla="*/ 1 h 64"/>
              <a:gd name="T34" fmla="*/ 15 w 34"/>
              <a:gd name="T35" fmla="*/ 0 h 64"/>
              <a:gd name="T36" fmla="*/ 20 w 34"/>
              <a:gd name="T37" fmla="*/ 0 h 64"/>
              <a:gd name="T38" fmla="*/ 21 w 34"/>
              <a:gd name="T39" fmla="*/ 1 h 64"/>
              <a:gd name="T40" fmla="*/ 21 w 34"/>
              <a:gd name="T41" fmla="*/ 7 h 64"/>
              <a:gd name="T42" fmla="*/ 32 w 34"/>
              <a:gd name="T43" fmla="*/ 12 h 64"/>
              <a:gd name="T44" fmla="*/ 32 w 34"/>
              <a:gd name="T45" fmla="*/ 14 h 64"/>
              <a:gd name="T46" fmla="*/ 29 w 34"/>
              <a:gd name="T47" fmla="*/ 19 h 64"/>
              <a:gd name="T48" fmla="*/ 29 w 34"/>
              <a:gd name="T49" fmla="*/ 19 h 64"/>
              <a:gd name="T50" fmla="*/ 28 w 34"/>
              <a:gd name="T51" fmla="*/ 19 h 64"/>
              <a:gd name="T52" fmla="*/ 18 w 34"/>
              <a:gd name="T53" fmla="*/ 15 h 64"/>
              <a:gd name="T54" fmla="*/ 10 w 34"/>
              <a:gd name="T55" fmla="*/ 21 h 64"/>
              <a:gd name="T56" fmla="*/ 20 w 34"/>
              <a:gd name="T57" fmla="*/ 28 h 64"/>
              <a:gd name="T58" fmla="*/ 34 w 34"/>
              <a:gd name="T59" fmla="*/ 42 h 64"/>
              <a:gd name="T60" fmla="*/ 21 w 34"/>
              <a:gd name="T6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7657" name="Freeform 23"/>
          <p:cNvSpPr>
            <a:spLocks noEditPoints="1"/>
          </p:cNvSpPr>
          <p:nvPr/>
        </p:nvSpPr>
        <p:spPr bwMode="auto">
          <a:xfrm>
            <a:off x="3698081" y="2717007"/>
            <a:ext cx="219075" cy="207169"/>
          </a:xfrm>
          <a:custGeom>
            <a:avLst/>
            <a:gdLst>
              <a:gd name="T0" fmla="*/ 68 w 68"/>
              <a:gd name="T1" fmla="*/ 14 h 64"/>
              <a:gd name="T2" fmla="*/ 68 w 68"/>
              <a:gd name="T3" fmla="*/ 18 h 64"/>
              <a:gd name="T4" fmla="*/ 64 w 68"/>
              <a:gd name="T5" fmla="*/ 18 h 64"/>
              <a:gd name="T6" fmla="*/ 61 w 68"/>
              <a:gd name="T7" fmla="*/ 21 h 64"/>
              <a:gd name="T8" fmla="*/ 7 w 68"/>
              <a:gd name="T9" fmla="*/ 21 h 64"/>
              <a:gd name="T10" fmla="*/ 4 w 68"/>
              <a:gd name="T11" fmla="*/ 18 h 64"/>
              <a:gd name="T12" fmla="*/ 0 w 68"/>
              <a:gd name="T13" fmla="*/ 18 h 64"/>
              <a:gd name="T14" fmla="*/ 0 w 68"/>
              <a:gd name="T15" fmla="*/ 14 h 64"/>
              <a:gd name="T16" fmla="*/ 34 w 68"/>
              <a:gd name="T17" fmla="*/ 0 h 64"/>
              <a:gd name="T18" fmla="*/ 68 w 68"/>
              <a:gd name="T19" fmla="*/ 14 h 64"/>
              <a:gd name="T20" fmla="*/ 68 w 68"/>
              <a:gd name="T21" fmla="*/ 60 h 64"/>
              <a:gd name="T22" fmla="*/ 68 w 68"/>
              <a:gd name="T23" fmla="*/ 64 h 64"/>
              <a:gd name="T24" fmla="*/ 0 w 68"/>
              <a:gd name="T25" fmla="*/ 64 h 64"/>
              <a:gd name="T26" fmla="*/ 0 w 68"/>
              <a:gd name="T27" fmla="*/ 60 h 64"/>
              <a:gd name="T28" fmla="*/ 2 w 68"/>
              <a:gd name="T29" fmla="*/ 57 h 64"/>
              <a:gd name="T30" fmla="*/ 66 w 68"/>
              <a:gd name="T31" fmla="*/ 57 h 64"/>
              <a:gd name="T32" fmla="*/ 68 w 68"/>
              <a:gd name="T33" fmla="*/ 60 h 64"/>
              <a:gd name="T34" fmla="*/ 18 w 68"/>
              <a:gd name="T35" fmla="*/ 23 h 64"/>
              <a:gd name="T36" fmla="*/ 18 w 68"/>
              <a:gd name="T37" fmla="*/ 50 h 64"/>
              <a:gd name="T38" fmla="*/ 23 w 68"/>
              <a:gd name="T39" fmla="*/ 50 h 64"/>
              <a:gd name="T40" fmla="*/ 23 w 68"/>
              <a:gd name="T41" fmla="*/ 23 h 64"/>
              <a:gd name="T42" fmla="*/ 32 w 68"/>
              <a:gd name="T43" fmla="*/ 23 h 64"/>
              <a:gd name="T44" fmla="*/ 32 w 68"/>
              <a:gd name="T45" fmla="*/ 50 h 64"/>
              <a:gd name="T46" fmla="*/ 36 w 68"/>
              <a:gd name="T47" fmla="*/ 50 h 64"/>
              <a:gd name="T48" fmla="*/ 36 w 68"/>
              <a:gd name="T49" fmla="*/ 23 h 64"/>
              <a:gd name="T50" fmla="*/ 45 w 68"/>
              <a:gd name="T51" fmla="*/ 23 h 64"/>
              <a:gd name="T52" fmla="*/ 45 w 68"/>
              <a:gd name="T53" fmla="*/ 50 h 64"/>
              <a:gd name="T54" fmla="*/ 50 w 68"/>
              <a:gd name="T55" fmla="*/ 50 h 64"/>
              <a:gd name="T56" fmla="*/ 50 w 68"/>
              <a:gd name="T57" fmla="*/ 23 h 64"/>
              <a:gd name="T58" fmla="*/ 59 w 68"/>
              <a:gd name="T59" fmla="*/ 23 h 64"/>
              <a:gd name="T60" fmla="*/ 59 w 68"/>
              <a:gd name="T61" fmla="*/ 50 h 64"/>
              <a:gd name="T62" fmla="*/ 61 w 68"/>
              <a:gd name="T63" fmla="*/ 50 h 64"/>
              <a:gd name="T64" fmla="*/ 64 w 68"/>
              <a:gd name="T65" fmla="*/ 53 h 64"/>
              <a:gd name="T66" fmla="*/ 64 w 68"/>
              <a:gd name="T67" fmla="*/ 55 h 64"/>
              <a:gd name="T68" fmla="*/ 4 w 68"/>
              <a:gd name="T69" fmla="*/ 55 h 64"/>
              <a:gd name="T70" fmla="*/ 4 w 68"/>
              <a:gd name="T71" fmla="*/ 53 h 64"/>
              <a:gd name="T72" fmla="*/ 7 w 68"/>
              <a:gd name="T73" fmla="*/ 50 h 64"/>
              <a:gd name="T74" fmla="*/ 9 w 68"/>
              <a:gd name="T75" fmla="*/ 50 h 64"/>
              <a:gd name="T76" fmla="*/ 9 w 68"/>
              <a:gd name="T77" fmla="*/ 23 h 64"/>
              <a:gd name="T78" fmla="*/ 18 w 68"/>
              <a:gd name="T79" fmla="*/ 2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7658" name="Freeform 57"/>
          <p:cNvSpPr>
            <a:spLocks noEditPoints="1"/>
          </p:cNvSpPr>
          <p:nvPr/>
        </p:nvSpPr>
        <p:spPr bwMode="auto">
          <a:xfrm>
            <a:off x="5355432" y="3292079"/>
            <a:ext cx="260747" cy="230981"/>
          </a:xfrm>
          <a:custGeom>
            <a:avLst/>
            <a:gdLst>
              <a:gd name="T0" fmla="*/ 7 w 65"/>
              <a:gd name="T1" fmla="*/ 9 h 58"/>
              <a:gd name="T2" fmla="*/ 7 w 65"/>
              <a:gd name="T3" fmla="*/ 57 h 58"/>
              <a:gd name="T4" fmla="*/ 6 w 65"/>
              <a:gd name="T5" fmla="*/ 58 h 58"/>
              <a:gd name="T6" fmla="*/ 4 w 65"/>
              <a:gd name="T7" fmla="*/ 58 h 58"/>
              <a:gd name="T8" fmla="*/ 2 w 65"/>
              <a:gd name="T9" fmla="*/ 57 h 58"/>
              <a:gd name="T10" fmla="*/ 2 w 65"/>
              <a:gd name="T11" fmla="*/ 9 h 58"/>
              <a:gd name="T12" fmla="*/ 0 w 65"/>
              <a:gd name="T13" fmla="*/ 4 h 58"/>
              <a:gd name="T14" fmla="*/ 5 w 65"/>
              <a:gd name="T15" fmla="*/ 0 h 58"/>
              <a:gd name="T16" fmla="*/ 10 w 65"/>
              <a:gd name="T17" fmla="*/ 4 h 58"/>
              <a:gd name="T18" fmla="*/ 7 w 65"/>
              <a:gd name="T19" fmla="*/ 9 h 58"/>
              <a:gd name="T20" fmla="*/ 65 w 65"/>
              <a:gd name="T21" fmla="*/ 36 h 58"/>
              <a:gd name="T22" fmla="*/ 63 w 65"/>
              <a:gd name="T23" fmla="*/ 38 h 58"/>
              <a:gd name="T24" fmla="*/ 49 w 65"/>
              <a:gd name="T25" fmla="*/ 43 h 58"/>
              <a:gd name="T26" fmla="*/ 31 w 65"/>
              <a:gd name="T27" fmla="*/ 37 h 58"/>
              <a:gd name="T28" fmla="*/ 13 w 65"/>
              <a:gd name="T29" fmla="*/ 43 h 58"/>
              <a:gd name="T30" fmla="*/ 12 w 65"/>
              <a:gd name="T31" fmla="*/ 43 h 58"/>
              <a:gd name="T32" fmla="*/ 10 w 65"/>
              <a:gd name="T33" fmla="*/ 41 h 58"/>
              <a:gd name="T34" fmla="*/ 10 w 65"/>
              <a:gd name="T35" fmla="*/ 13 h 58"/>
              <a:gd name="T36" fmla="*/ 11 w 65"/>
              <a:gd name="T37" fmla="*/ 11 h 58"/>
              <a:gd name="T38" fmla="*/ 14 w 65"/>
              <a:gd name="T39" fmla="*/ 9 h 58"/>
              <a:gd name="T40" fmla="*/ 30 w 65"/>
              <a:gd name="T41" fmla="*/ 4 h 58"/>
              <a:gd name="T42" fmla="*/ 46 w 65"/>
              <a:gd name="T43" fmla="*/ 9 h 58"/>
              <a:gd name="T44" fmla="*/ 49 w 65"/>
              <a:gd name="T45" fmla="*/ 10 h 58"/>
              <a:gd name="T46" fmla="*/ 63 w 65"/>
              <a:gd name="T47" fmla="*/ 4 h 58"/>
              <a:gd name="T48" fmla="*/ 65 w 65"/>
              <a:gd name="T49" fmla="*/ 7 h 58"/>
              <a:gd name="T50" fmla="*/ 65 w 65"/>
              <a:gd name="T51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7659" name="Freeform 66"/>
          <p:cNvSpPr>
            <a:spLocks noEditPoints="1"/>
          </p:cNvSpPr>
          <p:nvPr/>
        </p:nvSpPr>
        <p:spPr bwMode="auto">
          <a:xfrm>
            <a:off x="5393532" y="2147887"/>
            <a:ext cx="192881" cy="225029"/>
          </a:xfrm>
          <a:custGeom>
            <a:avLst/>
            <a:gdLst>
              <a:gd name="T0" fmla="*/ 55 w 55"/>
              <a:gd name="T1" fmla="*/ 9 h 64"/>
              <a:gd name="T2" fmla="*/ 55 w 55"/>
              <a:gd name="T3" fmla="*/ 14 h 64"/>
              <a:gd name="T4" fmla="*/ 27 w 55"/>
              <a:gd name="T5" fmla="*/ 23 h 64"/>
              <a:gd name="T6" fmla="*/ 0 w 55"/>
              <a:gd name="T7" fmla="*/ 14 h 64"/>
              <a:gd name="T8" fmla="*/ 0 w 55"/>
              <a:gd name="T9" fmla="*/ 9 h 64"/>
              <a:gd name="T10" fmla="*/ 27 w 55"/>
              <a:gd name="T11" fmla="*/ 0 h 64"/>
              <a:gd name="T12" fmla="*/ 55 w 55"/>
              <a:gd name="T13" fmla="*/ 9 h 64"/>
              <a:gd name="T14" fmla="*/ 55 w 55"/>
              <a:gd name="T15" fmla="*/ 21 h 64"/>
              <a:gd name="T16" fmla="*/ 55 w 55"/>
              <a:gd name="T17" fmla="*/ 27 h 64"/>
              <a:gd name="T18" fmla="*/ 27 w 55"/>
              <a:gd name="T19" fmla="*/ 37 h 64"/>
              <a:gd name="T20" fmla="*/ 0 w 55"/>
              <a:gd name="T21" fmla="*/ 27 h 64"/>
              <a:gd name="T22" fmla="*/ 0 w 55"/>
              <a:gd name="T23" fmla="*/ 21 h 64"/>
              <a:gd name="T24" fmla="*/ 27 w 55"/>
              <a:gd name="T25" fmla="*/ 27 h 64"/>
              <a:gd name="T26" fmla="*/ 55 w 55"/>
              <a:gd name="T27" fmla="*/ 21 h 64"/>
              <a:gd name="T28" fmla="*/ 55 w 55"/>
              <a:gd name="T29" fmla="*/ 35 h 64"/>
              <a:gd name="T30" fmla="*/ 55 w 55"/>
              <a:gd name="T31" fmla="*/ 41 h 64"/>
              <a:gd name="T32" fmla="*/ 27 w 55"/>
              <a:gd name="T33" fmla="*/ 50 h 64"/>
              <a:gd name="T34" fmla="*/ 0 w 55"/>
              <a:gd name="T35" fmla="*/ 41 h 64"/>
              <a:gd name="T36" fmla="*/ 0 w 55"/>
              <a:gd name="T37" fmla="*/ 35 h 64"/>
              <a:gd name="T38" fmla="*/ 27 w 55"/>
              <a:gd name="T39" fmla="*/ 41 h 64"/>
              <a:gd name="T40" fmla="*/ 55 w 55"/>
              <a:gd name="T41" fmla="*/ 35 h 64"/>
              <a:gd name="T42" fmla="*/ 55 w 55"/>
              <a:gd name="T43" fmla="*/ 49 h 64"/>
              <a:gd name="T44" fmla="*/ 55 w 55"/>
              <a:gd name="T45" fmla="*/ 55 h 64"/>
              <a:gd name="T46" fmla="*/ 27 w 55"/>
              <a:gd name="T47" fmla="*/ 64 h 64"/>
              <a:gd name="T48" fmla="*/ 0 w 55"/>
              <a:gd name="T49" fmla="*/ 55 h 64"/>
              <a:gd name="T50" fmla="*/ 0 w 55"/>
              <a:gd name="T51" fmla="*/ 49 h 64"/>
              <a:gd name="T52" fmla="*/ 27 w 55"/>
              <a:gd name="T53" fmla="*/ 55 h 64"/>
              <a:gd name="T54" fmla="*/ 55 w 55"/>
              <a:gd name="T55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7660" name="Rectangle 34"/>
          <p:cNvSpPr>
            <a:spLocks noChangeArrowheads="1"/>
          </p:cNvSpPr>
          <p:nvPr/>
        </p:nvSpPr>
        <p:spPr bwMode="auto">
          <a:xfrm>
            <a:off x="4593432" y="1412082"/>
            <a:ext cx="150019" cy="564356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1" name="Rectangle 35"/>
          <p:cNvSpPr>
            <a:spLocks noChangeArrowheads="1"/>
          </p:cNvSpPr>
          <p:nvPr/>
        </p:nvSpPr>
        <p:spPr bwMode="auto">
          <a:xfrm>
            <a:off x="4593432" y="1976438"/>
            <a:ext cx="150019" cy="564356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2" name="Rectangle 36"/>
          <p:cNvSpPr>
            <a:spLocks noChangeArrowheads="1"/>
          </p:cNvSpPr>
          <p:nvPr/>
        </p:nvSpPr>
        <p:spPr bwMode="auto">
          <a:xfrm>
            <a:off x="4593432" y="2540794"/>
            <a:ext cx="150019" cy="563166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Rectangle 37"/>
          <p:cNvSpPr>
            <a:spLocks noChangeArrowheads="1"/>
          </p:cNvSpPr>
          <p:nvPr/>
        </p:nvSpPr>
        <p:spPr bwMode="auto">
          <a:xfrm>
            <a:off x="4593432" y="3103960"/>
            <a:ext cx="150019" cy="564356"/>
          </a:xfrm>
          <a:prstGeom prst="rect">
            <a:avLst/>
          </a:pr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4" name="Rectangle 30"/>
          <p:cNvSpPr>
            <a:spLocks noChangeArrowheads="1"/>
          </p:cNvSpPr>
          <p:nvPr/>
        </p:nvSpPr>
        <p:spPr bwMode="auto">
          <a:xfrm>
            <a:off x="4593432" y="3661173"/>
            <a:ext cx="150019" cy="564356"/>
          </a:xfrm>
          <a:prstGeom prst="rect">
            <a:avLst/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5" name="Pentagon 31"/>
          <p:cNvSpPr>
            <a:spLocks noChangeArrowheads="1"/>
          </p:cNvSpPr>
          <p:nvPr/>
        </p:nvSpPr>
        <p:spPr bwMode="auto">
          <a:xfrm>
            <a:off x="3261123" y="3605213"/>
            <a:ext cx="1312069" cy="627460"/>
          </a:xfrm>
          <a:prstGeom prst="homePlate">
            <a:avLst>
              <a:gd name="adj" fmla="val 50002"/>
            </a:avLst>
          </a:pr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47" tIns="34223" rIns="68447" bIns="34223"/>
          <a:lstStyle>
            <a:lvl1pPr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195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6" name="Freeform 152"/>
          <p:cNvSpPr>
            <a:spLocks noEditPoints="1"/>
          </p:cNvSpPr>
          <p:nvPr/>
        </p:nvSpPr>
        <p:spPr bwMode="auto">
          <a:xfrm>
            <a:off x="3655219" y="3786188"/>
            <a:ext cx="289322" cy="266700"/>
          </a:xfrm>
          <a:custGeom>
            <a:avLst/>
            <a:gdLst>
              <a:gd name="T0" fmla="*/ 67 w 67"/>
              <a:gd name="T1" fmla="*/ 20 h 62"/>
              <a:gd name="T2" fmla="*/ 46 w 67"/>
              <a:gd name="T3" fmla="*/ 36 h 62"/>
              <a:gd name="T4" fmla="*/ 42 w 67"/>
              <a:gd name="T5" fmla="*/ 40 h 62"/>
              <a:gd name="T6" fmla="*/ 39 w 67"/>
              <a:gd name="T7" fmla="*/ 47 h 62"/>
              <a:gd name="T8" fmla="*/ 44 w 67"/>
              <a:gd name="T9" fmla="*/ 52 h 62"/>
              <a:gd name="T10" fmla="*/ 52 w 67"/>
              <a:gd name="T11" fmla="*/ 58 h 62"/>
              <a:gd name="T12" fmla="*/ 52 w 67"/>
              <a:gd name="T13" fmla="*/ 61 h 62"/>
              <a:gd name="T14" fmla="*/ 51 w 67"/>
              <a:gd name="T15" fmla="*/ 62 h 62"/>
              <a:gd name="T16" fmla="*/ 17 w 67"/>
              <a:gd name="T17" fmla="*/ 62 h 62"/>
              <a:gd name="T18" fmla="*/ 16 w 67"/>
              <a:gd name="T19" fmla="*/ 61 h 62"/>
              <a:gd name="T20" fmla="*/ 16 w 67"/>
              <a:gd name="T21" fmla="*/ 58 h 62"/>
              <a:gd name="T22" fmla="*/ 24 w 67"/>
              <a:gd name="T23" fmla="*/ 52 h 62"/>
              <a:gd name="T24" fmla="*/ 29 w 67"/>
              <a:gd name="T25" fmla="*/ 47 h 62"/>
              <a:gd name="T26" fmla="*/ 26 w 67"/>
              <a:gd name="T27" fmla="*/ 40 h 62"/>
              <a:gd name="T28" fmla="*/ 22 w 67"/>
              <a:gd name="T29" fmla="*/ 36 h 62"/>
              <a:gd name="T30" fmla="*/ 0 w 67"/>
              <a:gd name="T31" fmla="*/ 20 h 62"/>
              <a:gd name="T32" fmla="*/ 0 w 67"/>
              <a:gd name="T33" fmla="*/ 15 h 62"/>
              <a:gd name="T34" fmla="*/ 4 w 67"/>
              <a:gd name="T35" fmla="*/ 11 h 62"/>
              <a:gd name="T36" fmla="*/ 16 w 67"/>
              <a:gd name="T37" fmla="*/ 11 h 62"/>
              <a:gd name="T38" fmla="*/ 16 w 67"/>
              <a:gd name="T39" fmla="*/ 7 h 62"/>
              <a:gd name="T40" fmla="*/ 22 w 67"/>
              <a:gd name="T41" fmla="*/ 0 h 62"/>
              <a:gd name="T42" fmla="*/ 45 w 67"/>
              <a:gd name="T43" fmla="*/ 0 h 62"/>
              <a:gd name="T44" fmla="*/ 52 w 67"/>
              <a:gd name="T45" fmla="*/ 7 h 62"/>
              <a:gd name="T46" fmla="*/ 52 w 67"/>
              <a:gd name="T47" fmla="*/ 11 h 62"/>
              <a:gd name="T48" fmla="*/ 63 w 67"/>
              <a:gd name="T49" fmla="*/ 11 h 62"/>
              <a:gd name="T50" fmla="*/ 67 w 67"/>
              <a:gd name="T51" fmla="*/ 15 h 62"/>
              <a:gd name="T52" fmla="*/ 67 w 67"/>
              <a:gd name="T53" fmla="*/ 20 h 62"/>
              <a:gd name="T54" fmla="*/ 16 w 67"/>
              <a:gd name="T55" fmla="*/ 16 h 62"/>
              <a:gd name="T56" fmla="*/ 6 w 67"/>
              <a:gd name="T57" fmla="*/ 16 h 62"/>
              <a:gd name="T58" fmla="*/ 6 w 67"/>
              <a:gd name="T59" fmla="*/ 20 h 62"/>
              <a:gd name="T60" fmla="*/ 19 w 67"/>
              <a:gd name="T61" fmla="*/ 31 h 62"/>
              <a:gd name="T62" fmla="*/ 16 w 67"/>
              <a:gd name="T63" fmla="*/ 16 h 62"/>
              <a:gd name="T64" fmla="*/ 62 w 67"/>
              <a:gd name="T65" fmla="*/ 16 h 62"/>
              <a:gd name="T66" fmla="*/ 52 w 67"/>
              <a:gd name="T67" fmla="*/ 16 h 62"/>
              <a:gd name="T68" fmla="*/ 49 w 67"/>
              <a:gd name="T69" fmla="*/ 31 h 62"/>
              <a:gd name="T70" fmla="*/ 62 w 67"/>
              <a:gd name="T71" fmla="*/ 20 h 62"/>
              <a:gd name="T72" fmla="*/ 62 w 67"/>
              <a:gd name="T73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/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1816894" y="1479948"/>
            <a:ext cx="13156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8" name="TextBox 13"/>
          <p:cNvSpPr txBox="1">
            <a:spLocks noChangeArrowheads="1"/>
          </p:cNvSpPr>
          <p:nvPr/>
        </p:nvSpPr>
        <p:spPr bwMode="auto">
          <a:xfrm>
            <a:off x="1819275" y="1640682"/>
            <a:ext cx="131326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1774031" y="2636044"/>
            <a:ext cx="13156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0" name="TextBox 13"/>
          <p:cNvSpPr txBox="1">
            <a:spLocks noChangeArrowheads="1"/>
          </p:cNvSpPr>
          <p:nvPr/>
        </p:nvSpPr>
        <p:spPr bwMode="auto">
          <a:xfrm>
            <a:off x="1776413" y="2796779"/>
            <a:ext cx="131326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1" name="TextBox 13"/>
          <p:cNvSpPr txBox="1">
            <a:spLocks noChangeArrowheads="1"/>
          </p:cNvSpPr>
          <p:nvPr/>
        </p:nvSpPr>
        <p:spPr bwMode="auto">
          <a:xfrm>
            <a:off x="1819275" y="3734992"/>
            <a:ext cx="131564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2" name="TextBox 13"/>
          <p:cNvSpPr txBox="1">
            <a:spLocks noChangeArrowheads="1"/>
          </p:cNvSpPr>
          <p:nvPr/>
        </p:nvSpPr>
        <p:spPr bwMode="auto">
          <a:xfrm>
            <a:off x="1821657" y="3895725"/>
            <a:ext cx="131326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3" name="TextBox 13"/>
          <p:cNvSpPr txBox="1">
            <a:spLocks noChangeArrowheads="1"/>
          </p:cNvSpPr>
          <p:nvPr/>
        </p:nvSpPr>
        <p:spPr bwMode="auto">
          <a:xfrm>
            <a:off x="6205538" y="2059782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4" name="TextBox 13"/>
          <p:cNvSpPr txBox="1">
            <a:spLocks noChangeArrowheads="1"/>
          </p:cNvSpPr>
          <p:nvPr/>
        </p:nvSpPr>
        <p:spPr bwMode="auto">
          <a:xfrm>
            <a:off x="6207919" y="2220516"/>
            <a:ext cx="131206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5" name="TextBox 13"/>
          <p:cNvSpPr txBox="1">
            <a:spLocks noChangeArrowheads="1"/>
          </p:cNvSpPr>
          <p:nvPr/>
        </p:nvSpPr>
        <p:spPr bwMode="auto">
          <a:xfrm>
            <a:off x="6162675" y="3217069"/>
            <a:ext cx="1314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6" name="TextBox 13"/>
          <p:cNvSpPr txBox="1">
            <a:spLocks noChangeArrowheads="1"/>
          </p:cNvSpPr>
          <p:nvPr/>
        </p:nvSpPr>
        <p:spPr bwMode="auto">
          <a:xfrm>
            <a:off x="6165057" y="3377804"/>
            <a:ext cx="1312069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六边形 8"/>
          <p:cNvSpPr>
            <a:spLocks noChangeArrowheads="1"/>
          </p:cNvSpPr>
          <p:nvPr/>
        </p:nvSpPr>
        <p:spPr bwMode="auto">
          <a:xfrm>
            <a:off x="3529013" y="1115616"/>
            <a:ext cx="2084785" cy="1797844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4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六边形 11"/>
          <p:cNvSpPr>
            <a:spLocks noChangeArrowheads="1"/>
          </p:cNvSpPr>
          <p:nvPr/>
        </p:nvSpPr>
        <p:spPr bwMode="auto">
          <a:xfrm>
            <a:off x="3618310" y="1191816"/>
            <a:ext cx="1907381" cy="1645444"/>
          </a:xfrm>
          <a:prstGeom prst="hexagon">
            <a:avLst>
              <a:gd name="adj" fmla="val 24982"/>
              <a:gd name="vf" fmla="val 115470"/>
            </a:avLst>
          </a:prstGeom>
          <a:noFill/>
          <a:ln w="127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8678" name="直接连接符 13"/>
          <p:cNvCxnSpPr>
            <a:cxnSpLocks noChangeShapeType="1"/>
          </p:cNvCxnSpPr>
          <p:nvPr/>
        </p:nvCxnSpPr>
        <p:spPr bwMode="auto">
          <a:xfrm>
            <a:off x="2034779" y="3214688"/>
            <a:ext cx="4988719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9" name="文本框 14"/>
          <p:cNvSpPr txBox="1">
            <a:spLocks noChangeArrowheads="1"/>
          </p:cNvSpPr>
          <p:nvPr/>
        </p:nvSpPr>
        <p:spPr bwMode="auto">
          <a:xfrm>
            <a:off x="2126456" y="3307556"/>
            <a:ext cx="4897041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4950" dirty="0">
                <a:solidFill>
                  <a:srgbClr val="FFFFFF"/>
                </a:solidFill>
                <a:latin typeface="Impact" panose="020B0806030902050204" pitchFamily="34" charset="0"/>
                <a:ea typeface="方正正中黑简体" panose="02000000000000000000" pitchFamily="2" charset="-122"/>
              </a:rPr>
              <a:t>THANK YOU</a:t>
            </a:r>
            <a:endParaRPr lang="zh-CN" altLang="en-US" sz="4950" dirty="0">
              <a:solidFill>
                <a:srgbClr val="FFFFFF"/>
              </a:solidFill>
              <a:latin typeface="Impact" panose="020B0806030902050204" pitchFamily="34" charset="0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8629" y="1629817"/>
            <a:ext cx="15760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圆角矩形 6"/>
          <p:cNvSpPr>
            <a:spLocks noChangeArrowheads="1"/>
          </p:cNvSpPr>
          <p:nvPr/>
        </p:nvSpPr>
        <p:spPr bwMode="auto">
          <a:xfrm>
            <a:off x="3305175" y="1932385"/>
            <a:ext cx="2532460" cy="1279922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6148" name="直接连接符 8"/>
          <p:cNvCxnSpPr>
            <a:cxnSpLocks noChangeShapeType="1"/>
          </p:cNvCxnSpPr>
          <p:nvPr/>
        </p:nvCxnSpPr>
        <p:spPr bwMode="auto">
          <a:xfrm>
            <a:off x="1415653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9" name="直接连接符 12"/>
          <p:cNvCxnSpPr>
            <a:cxnSpLocks noChangeShapeType="1"/>
          </p:cNvCxnSpPr>
          <p:nvPr/>
        </p:nvCxnSpPr>
        <p:spPr bwMode="auto">
          <a:xfrm>
            <a:off x="5837635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1" name="文本框 15"/>
          <p:cNvSpPr txBox="1">
            <a:spLocks noChangeArrowheads="1"/>
          </p:cNvSpPr>
          <p:nvPr/>
        </p:nvSpPr>
        <p:spPr bwMode="auto">
          <a:xfrm>
            <a:off x="3726657" y="3333750"/>
            <a:ext cx="171331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6152" name="TextBox 13"/>
          <p:cNvSpPr txBox="1">
            <a:spLocks noChangeArrowheads="1"/>
          </p:cNvSpPr>
          <p:nvPr/>
        </p:nvSpPr>
        <p:spPr bwMode="auto">
          <a:xfrm>
            <a:off x="3136106" y="3670697"/>
            <a:ext cx="3020616" cy="47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您可以在此处添加关于本章节的简要介绍，模板所有素材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均可自由编辑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4643" y="2187029"/>
            <a:ext cx="219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 dirty="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172" name="空心弧 3"/>
          <p:cNvSpPr>
            <a:spLocks/>
          </p:cNvSpPr>
          <p:nvPr/>
        </p:nvSpPr>
        <p:spPr bwMode="auto">
          <a:xfrm rot="16921077">
            <a:off x="3542110" y="1669257"/>
            <a:ext cx="2090738" cy="2064544"/>
          </a:xfrm>
          <a:custGeom>
            <a:avLst/>
            <a:gdLst>
              <a:gd name="T0" fmla="*/ 1102337 w 2788528"/>
              <a:gd name="T1" fmla="*/ 30519 h 2753783"/>
              <a:gd name="T2" fmla="*/ 2755523 w 2788528"/>
              <a:gd name="T3" fmla="*/ 1079075 h 2753783"/>
              <a:gd name="T4" fmla="*/ 2083454 w 2788528"/>
              <a:gd name="T5" fmla="*/ 1226110 h 2753783"/>
              <a:gd name="T6" fmla="*/ 1248117 w 2788528"/>
              <a:gd name="T7" fmla="*/ 702860 h 2753783"/>
              <a:gd name="T8" fmla="*/ 1102337 w 2788528"/>
              <a:gd name="T9" fmla="*/ 30519 h 2753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8528" h="2753783">
                <a:moveTo>
                  <a:pt x="1102337" y="30519"/>
                </a:moveTo>
                <a:cubicBezTo>
                  <a:pt x="1851532" y="-127902"/>
                  <a:pt x="2589801" y="340355"/>
                  <a:pt x="2755523" y="1079075"/>
                </a:cubicBezTo>
                <a:lnTo>
                  <a:pt x="2083454" y="1226110"/>
                </a:lnTo>
                <a:cubicBezTo>
                  <a:pt x="1998817" y="858048"/>
                  <a:pt x="1626466" y="624810"/>
                  <a:pt x="1248117" y="702860"/>
                </a:cubicBezTo>
                <a:lnTo>
                  <a:pt x="1102337" y="30519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3" name="空心弧 4"/>
          <p:cNvSpPr>
            <a:spLocks/>
          </p:cNvSpPr>
          <p:nvPr/>
        </p:nvSpPr>
        <p:spPr bwMode="auto">
          <a:xfrm rot="10221374">
            <a:off x="3554016" y="1674019"/>
            <a:ext cx="2091928" cy="2066925"/>
          </a:xfrm>
          <a:custGeom>
            <a:avLst/>
            <a:gdLst>
              <a:gd name="T0" fmla="*/ 1634554 w 2789647"/>
              <a:gd name="T1" fmla="*/ 20495 h 2754576"/>
              <a:gd name="T2" fmla="*/ 2771086 w 2789647"/>
              <a:gd name="T3" fmla="*/ 1601233 h 2754576"/>
              <a:gd name="T4" fmla="*/ 2097653 w 2789647"/>
              <a:gd name="T5" fmla="*/ 1491652 h 2754576"/>
              <a:gd name="T6" fmla="*/ 1515839 w 2789647"/>
              <a:gd name="T7" fmla="*/ 692378 h 2754576"/>
              <a:gd name="T8" fmla="*/ 1634554 w 2789647"/>
              <a:gd name="T9" fmla="*/ 20495 h 2754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9647" h="2754576">
                <a:moveTo>
                  <a:pt x="1634554" y="20495"/>
                </a:moveTo>
                <a:cubicBezTo>
                  <a:pt x="2388389" y="150361"/>
                  <a:pt x="2895510" y="855687"/>
                  <a:pt x="2771086" y="1601233"/>
                </a:cubicBezTo>
                <a:lnTo>
                  <a:pt x="2097653" y="1491652"/>
                </a:lnTo>
                <a:cubicBezTo>
                  <a:pt x="2162163" y="1114477"/>
                  <a:pt x="1902179" y="757321"/>
                  <a:pt x="1515839" y="692378"/>
                </a:cubicBezTo>
                <a:lnTo>
                  <a:pt x="1634554" y="20495"/>
                </a:ln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空心弧 5"/>
          <p:cNvSpPr>
            <a:spLocks/>
          </p:cNvSpPr>
          <p:nvPr/>
        </p:nvSpPr>
        <p:spPr bwMode="auto">
          <a:xfrm rot="851343">
            <a:off x="3532585" y="1656160"/>
            <a:ext cx="2090738" cy="2065734"/>
          </a:xfrm>
          <a:custGeom>
            <a:avLst/>
            <a:gdLst>
              <a:gd name="T0" fmla="*/ 1062871 w 2788529"/>
              <a:gd name="T1" fmla="*/ 39458 h 2753782"/>
              <a:gd name="T2" fmla="*/ 2118658 w 2788529"/>
              <a:gd name="T3" fmla="*/ 200422 h 2753782"/>
              <a:gd name="T4" fmla="*/ 2752818 w 2788529"/>
              <a:gd name="T5" fmla="*/ 1067257 h 2753782"/>
              <a:gd name="T6" fmla="*/ 2084523 w 2788529"/>
              <a:gd name="T7" fmla="*/ 1219571 h 2753782"/>
              <a:gd name="T8" fmla="*/ 1759252 w 2788529"/>
              <a:gd name="T9" fmla="*/ 784124 h 2753782"/>
              <a:gd name="T10" fmla="*/ 1227725 w 2788529"/>
              <a:gd name="T11" fmla="*/ 704771 h 2753782"/>
              <a:gd name="T12" fmla="*/ 1062871 w 2788529"/>
              <a:gd name="T13" fmla="*/ 39458 h 2753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8529" h="2753782">
                <a:moveTo>
                  <a:pt x="1062871" y="39458"/>
                </a:moveTo>
                <a:cubicBezTo>
                  <a:pt x="1422483" y="-47441"/>
                  <a:pt x="1802327" y="10470"/>
                  <a:pt x="2118658" y="200422"/>
                </a:cubicBezTo>
                <a:cubicBezTo>
                  <a:pt x="2439675" y="393188"/>
                  <a:pt x="2668330" y="705737"/>
                  <a:pt x="2752818" y="1067257"/>
                </a:cubicBezTo>
                <a:lnTo>
                  <a:pt x="2084523" y="1219571"/>
                </a:lnTo>
                <a:cubicBezTo>
                  <a:pt x="2040913" y="1037492"/>
                  <a:pt x="1923570" y="880402"/>
                  <a:pt x="1759252" y="784124"/>
                </a:cubicBezTo>
                <a:cubicBezTo>
                  <a:pt x="1599636" y="690602"/>
                  <a:pt x="1408708" y="662097"/>
                  <a:pt x="1227725" y="704771"/>
                </a:cubicBezTo>
                <a:lnTo>
                  <a:pt x="1062871" y="39458"/>
                </a:ln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空心弧 6"/>
          <p:cNvSpPr>
            <a:spLocks/>
          </p:cNvSpPr>
          <p:nvPr/>
        </p:nvSpPr>
        <p:spPr bwMode="auto">
          <a:xfrm rot="4607761">
            <a:off x="3542110" y="1669257"/>
            <a:ext cx="2090738" cy="2064544"/>
          </a:xfrm>
          <a:custGeom>
            <a:avLst/>
            <a:gdLst>
              <a:gd name="T0" fmla="*/ 1717484 w 2788528"/>
              <a:gd name="T1" fmla="*/ 37509 h 2753783"/>
              <a:gd name="T2" fmla="*/ 2752436 w 2788528"/>
              <a:gd name="T3" fmla="*/ 1688152 h 2753783"/>
              <a:gd name="T4" fmla="*/ 2078794 w 2788528"/>
              <a:gd name="T5" fmla="*/ 1533769 h 2753783"/>
              <a:gd name="T6" fmla="*/ 1555360 w 2788528"/>
              <a:gd name="T7" fmla="*/ 709330 h 2753783"/>
              <a:gd name="T8" fmla="*/ 1717484 w 2788528"/>
              <a:gd name="T9" fmla="*/ 37509 h 2753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8528" h="2753783">
                <a:moveTo>
                  <a:pt x="1717484" y="37509"/>
                </a:moveTo>
                <a:cubicBezTo>
                  <a:pt x="2463405" y="213057"/>
                  <a:pt x="2925780" y="950499"/>
                  <a:pt x="2752436" y="1688152"/>
                </a:cubicBezTo>
                <a:lnTo>
                  <a:pt x="2078794" y="1533769"/>
                </a:lnTo>
                <a:cubicBezTo>
                  <a:pt x="2167607" y="1165147"/>
                  <a:pt x="1933288" y="796080"/>
                  <a:pt x="1555360" y="709330"/>
                </a:cubicBezTo>
                <a:lnTo>
                  <a:pt x="1717484" y="37509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Freeform 34"/>
          <p:cNvSpPr>
            <a:spLocks/>
          </p:cNvSpPr>
          <p:nvPr/>
        </p:nvSpPr>
        <p:spPr bwMode="auto">
          <a:xfrm>
            <a:off x="3885010" y="2107407"/>
            <a:ext cx="272653" cy="240506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64"/>
          <p:cNvSpPr>
            <a:spLocks noEditPoints="1"/>
          </p:cNvSpPr>
          <p:nvPr/>
        </p:nvSpPr>
        <p:spPr bwMode="auto">
          <a:xfrm>
            <a:off x="3919538" y="3171825"/>
            <a:ext cx="245269" cy="234554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110"/>
          <p:cNvSpPr>
            <a:spLocks/>
          </p:cNvSpPr>
          <p:nvPr/>
        </p:nvSpPr>
        <p:spPr bwMode="auto">
          <a:xfrm>
            <a:off x="5158978" y="3233738"/>
            <a:ext cx="60722" cy="60722"/>
          </a:xfrm>
          <a:custGeom>
            <a:avLst/>
            <a:gdLst>
              <a:gd name="T0" fmla="*/ 0 w 41"/>
              <a:gd name="T1" fmla="*/ 39 h 41"/>
              <a:gd name="T2" fmla="*/ 3 w 41"/>
              <a:gd name="T3" fmla="*/ 41 h 41"/>
              <a:gd name="T4" fmla="*/ 41 w 41"/>
              <a:gd name="T5" fmla="*/ 3 h 41"/>
              <a:gd name="T6" fmla="*/ 39 w 41"/>
              <a:gd name="T7" fmla="*/ 0 h 41"/>
              <a:gd name="T8" fmla="*/ 0 w 41"/>
              <a:gd name="T9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111"/>
          <p:cNvSpPr>
            <a:spLocks/>
          </p:cNvSpPr>
          <p:nvPr/>
        </p:nvSpPr>
        <p:spPr bwMode="auto">
          <a:xfrm>
            <a:off x="5144691" y="3217069"/>
            <a:ext cx="66675" cy="69056"/>
          </a:xfrm>
          <a:custGeom>
            <a:avLst/>
            <a:gdLst>
              <a:gd name="T0" fmla="*/ 37 w 44"/>
              <a:gd name="T1" fmla="*/ 0 h 46"/>
              <a:gd name="T2" fmla="*/ 0 w 44"/>
              <a:gd name="T3" fmla="*/ 39 h 46"/>
              <a:gd name="T4" fmla="*/ 6 w 44"/>
              <a:gd name="T5" fmla="*/ 46 h 46"/>
              <a:gd name="T6" fmla="*/ 44 w 44"/>
              <a:gd name="T7" fmla="*/ 8 h 46"/>
              <a:gd name="T8" fmla="*/ 37 w 44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112"/>
          <p:cNvSpPr>
            <a:spLocks/>
          </p:cNvSpPr>
          <p:nvPr/>
        </p:nvSpPr>
        <p:spPr bwMode="auto">
          <a:xfrm>
            <a:off x="5132785" y="3207544"/>
            <a:ext cx="63103" cy="63104"/>
          </a:xfrm>
          <a:custGeom>
            <a:avLst/>
            <a:gdLst>
              <a:gd name="T0" fmla="*/ 0 w 42"/>
              <a:gd name="T1" fmla="*/ 38 h 42"/>
              <a:gd name="T2" fmla="*/ 4 w 42"/>
              <a:gd name="T3" fmla="*/ 42 h 42"/>
              <a:gd name="T4" fmla="*/ 42 w 42"/>
              <a:gd name="T5" fmla="*/ 4 h 42"/>
              <a:gd name="T6" fmla="*/ 38 w 42"/>
              <a:gd name="T7" fmla="*/ 0 h 42"/>
              <a:gd name="T8" fmla="*/ 0 w 42"/>
              <a:gd name="T9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113"/>
          <p:cNvSpPr>
            <a:spLocks/>
          </p:cNvSpPr>
          <p:nvPr/>
        </p:nvSpPr>
        <p:spPr bwMode="auto">
          <a:xfrm>
            <a:off x="5116116" y="3269457"/>
            <a:ext cx="42863" cy="41672"/>
          </a:xfrm>
          <a:custGeom>
            <a:avLst/>
            <a:gdLst>
              <a:gd name="T0" fmla="*/ 28 w 28"/>
              <a:gd name="T1" fmla="*/ 20 h 28"/>
              <a:gd name="T2" fmla="*/ 8 w 28"/>
              <a:gd name="T3" fmla="*/ 0 h 28"/>
              <a:gd name="T4" fmla="*/ 0 w 28"/>
              <a:gd name="T5" fmla="*/ 20 h 28"/>
              <a:gd name="T6" fmla="*/ 9 w 28"/>
              <a:gd name="T7" fmla="*/ 28 h 28"/>
              <a:gd name="T8" fmla="*/ 28 w 28"/>
              <a:gd name="T9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114"/>
          <p:cNvSpPr>
            <a:spLocks/>
          </p:cNvSpPr>
          <p:nvPr/>
        </p:nvSpPr>
        <p:spPr bwMode="auto">
          <a:xfrm>
            <a:off x="5105401" y="3303985"/>
            <a:ext cx="21431" cy="19050"/>
          </a:xfrm>
          <a:custGeom>
            <a:avLst/>
            <a:gdLst>
              <a:gd name="T0" fmla="*/ 0 w 14"/>
              <a:gd name="T1" fmla="*/ 13 h 13"/>
              <a:gd name="T2" fmla="*/ 14 w 14"/>
              <a:gd name="T3" fmla="*/ 6 h 13"/>
              <a:gd name="T4" fmla="*/ 6 w 14"/>
              <a:gd name="T5" fmla="*/ 0 h 13"/>
              <a:gd name="T6" fmla="*/ 0 w 14"/>
              <a:gd name="T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15"/>
          <p:cNvSpPr>
            <a:spLocks/>
          </p:cNvSpPr>
          <p:nvPr/>
        </p:nvSpPr>
        <p:spPr bwMode="auto">
          <a:xfrm>
            <a:off x="5194697" y="3192066"/>
            <a:ext cx="41672" cy="42863"/>
          </a:xfrm>
          <a:custGeom>
            <a:avLst/>
            <a:gdLst>
              <a:gd name="T0" fmla="*/ 7 w 28"/>
              <a:gd name="T1" fmla="*/ 0 h 28"/>
              <a:gd name="T2" fmla="*/ 0 w 28"/>
              <a:gd name="T3" fmla="*/ 8 h 28"/>
              <a:gd name="T4" fmla="*/ 20 w 28"/>
              <a:gd name="T5" fmla="*/ 28 h 28"/>
              <a:gd name="T6" fmla="*/ 28 w 28"/>
              <a:gd name="T7" fmla="*/ 20 h 28"/>
              <a:gd name="T8" fmla="*/ 7 w 28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116"/>
          <p:cNvSpPr>
            <a:spLocks/>
          </p:cNvSpPr>
          <p:nvPr/>
        </p:nvSpPr>
        <p:spPr bwMode="auto">
          <a:xfrm>
            <a:off x="5001816" y="3171825"/>
            <a:ext cx="169069" cy="204788"/>
          </a:xfrm>
          <a:custGeom>
            <a:avLst/>
            <a:gdLst>
              <a:gd name="T0" fmla="*/ 104 w 112"/>
              <a:gd name="T1" fmla="*/ 101 h 136"/>
              <a:gd name="T2" fmla="*/ 83 w 112"/>
              <a:gd name="T3" fmla="*/ 101 h 136"/>
              <a:gd name="T4" fmla="*/ 83 w 112"/>
              <a:gd name="T5" fmla="*/ 129 h 136"/>
              <a:gd name="T6" fmla="*/ 7 w 112"/>
              <a:gd name="T7" fmla="*/ 129 h 136"/>
              <a:gd name="T8" fmla="*/ 7 w 112"/>
              <a:gd name="T9" fmla="*/ 32 h 136"/>
              <a:gd name="T10" fmla="*/ 104 w 112"/>
              <a:gd name="T11" fmla="*/ 32 h 136"/>
              <a:gd name="T12" fmla="*/ 104 w 112"/>
              <a:gd name="T13" fmla="*/ 40 h 136"/>
              <a:gd name="T14" fmla="*/ 112 w 112"/>
              <a:gd name="T15" fmla="*/ 32 h 136"/>
              <a:gd name="T16" fmla="*/ 112 w 112"/>
              <a:gd name="T17" fmla="*/ 6 h 136"/>
              <a:gd name="T18" fmla="*/ 97 w 112"/>
              <a:gd name="T19" fmla="*/ 6 h 136"/>
              <a:gd name="T20" fmla="*/ 97 w 112"/>
              <a:gd name="T21" fmla="*/ 20 h 136"/>
              <a:gd name="T22" fmla="*/ 95 w 112"/>
              <a:gd name="T23" fmla="*/ 20 h 136"/>
              <a:gd name="T24" fmla="*/ 95 w 112"/>
              <a:gd name="T25" fmla="*/ 0 h 136"/>
              <a:gd name="T26" fmla="*/ 89 w 112"/>
              <a:gd name="T27" fmla="*/ 0 h 136"/>
              <a:gd name="T28" fmla="*/ 89 w 112"/>
              <a:gd name="T29" fmla="*/ 20 h 136"/>
              <a:gd name="T30" fmla="*/ 87 w 112"/>
              <a:gd name="T31" fmla="*/ 20 h 136"/>
              <a:gd name="T32" fmla="*/ 87 w 112"/>
              <a:gd name="T33" fmla="*/ 6 h 136"/>
              <a:gd name="T34" fmla="*/ 79 w 112"/>
              <a:gd name="T35" fmla="*/ 6 h 136"/>
              <a:gd name="T36" fmla="*/ 79 w 112"/>
              <a:gd name="T37" fmla="*/ 20 h 136"/>
              <a:gd name="T38" fmla="*/ 76 w 112"/>
              <a:gd name="T39" fmla="*/ 20 h 136"/>
              <a:gd name="T40" fmla="*/ 76 w 112"/>
              <a:gd name="T41" fmla="*/ 0 h 136"/>
              <a:gd name="T42" fmla="*/ 72 w 112"/>
              <a:gd name="T43" fmla="*/ 0 h 136"/>
              <a:gd name="T44" fmla="*/ 72 w 112"/>
              <a:gd name="T45" fmla="*/ 20 h 136"/>
              <a:gd name="T46" fmla="*/ 68 w 112"/>
              <a:gd name="T47" fmla="*/ 20 h 136"/>
              <a:gd name="T48" fmla="*/ 68 w 112"/>
              <a:gd name="T49" fmla="*/ 6 h 136"/>
              <a:gd name="T50" fmla="*/ 60 w 112"/>
              <a:gd name="T51" fmla="*/ 6 h 136"/>
              <a:gd name="T52" fmla="*/ 60 w 112"/>
              <a:gd name="T53" fmla="*/ 20 h 136"/>
              <a:gd name="T54" fmla="*/ 57 w 112"/>
              <a:gd name="T55" fmla="*/ 20 h 136"/>
              <a:gd name="T56" fmla="*/ 57 w 112"/>
              <a:gd name="T57" fmla="*/ 0 h 136"/>
              <a:gd name="T58" fmla="*/ 53 w 112"/>
              <a:gd name="T59" fmla="*/ 0 h 136"/>
              <a:gd name="T60" fmla="*/ 53 w 112"/>
              <a:gd name="T61" fmla="*/ 20 h 136"/>
              <a:gd name="T62" fmla="*/ 51 w 112"/>
              <a:gd name="T63" fmla="*/ 20 h 136"/>
              <a:gd name="T64" fmla="*/ 51 w 112"/>
              <a:gd name="T65" fmla="*/ 6 h 136"/>
              <a:gd name="T66" fmla="*/ 43 w 112"/>
              <a:gd name="T67" fmla="*/ 6 h 136"/>
              <a:gd name="T68" fmla="*/ 43 w 112"/>
              <a:gd name="T69" fmla="*/ 20 h 136"/>
              <a:gd name="T70" fmla="*/ 40 w 112"/>
              <a:gd name="T71" fmla="*/ 20 h 136"/>
              <a:gd name="T72" fmla="*/ 40 w 112"/>
              <a:gd name="T73" fmla="*/ 0 h 136"/>
              <a:gd name="T74" fmla="*/ 35 w 112"/>
              <a:gd name="T75" fmla="*/ 0 h 136"/>
              <a:gd name="T76" fmla="*/ 35 w 112"/>
              <a:gd name="T77" fmla="*/ 20 h 136"/>
              <a:gd name="T78" fmla="*/ 32 w 112"/>
              <a:gd name="T79" fmla="*/ 20 h 136"/>
              <a:gd name="T80" fmla="*/ 32 w 112"/>
              <a:gd name="T81" fmla="*/ 6 h 136"/>
              <a:gd name="T82" fmla="*/ 25 w 112"/>
              <a:gd name="T83" fmla="*/ 6 h 136"/>
              <a:gd name="T84" fmla="*/ 25 w 112"/>
              <a:gd name="T85" fmla="*/ 20 h 136"/>
              <a:gd name="T86" fmla="*/ 23 w 112"/>
              <a:gd name="T87" fmla="*/ 20 h 136"/>
              <a:gd name="T88" fmla="*/ 23 w 112"/>
              <a:gd name="T89" fmla="*/ 0 h 136"/>
              <a:gd name="T90" fmla="*/ 17 w 112"/>
              <a:gd name="T91" fmla="*/ 0 h 136"/>
              <a:gd name="T92" fmla="*/ 17 w 112"/>
              <a:gd name="T93" fmla="*/ 20 h 136"/>
              <a:gd name="T94" fmla="*/ 15 w 112"/>
              <a:gd name="T95" fmla="*/ 20 h 136"/>
              <a:gd name="T96" fmla="*/ 15 w 112"/>
              <a:gd name="T97" fmla="*/ 6 h 136"/>
              <a:gd name="T98" fmla="*/ 0 w 112"/>
              <a:gd name="T99" fmla="*/ 6 h 136"/>
              <a:gd name="T100" fmla="*/ 0 w 112"/>
              <a:gd name="T101" fmla="*/ 24 h 136"/>
              <a:gd name="T102" fmla="*/ 0 w 112"/>
              <a:gd name="T103" fmla="*/ 28 h 136"/>
              <a:gd name="T104" fmla="*/ 0 w 112"/>
              <a:gd name="T105" fmla="*/ 136 h 136"/>
              <a:gd name="T106" fmla="*/ 89 w 112"/>
              <a:gd name="T107" fmla="*/ 136 h 136"/>
              <a:gd name="T108" fmla="*/ 112 w 112"/>
              <a:gd name="T109" fmla="*/ 110 h 136"/>
              <a:gd name="T110" fmla="*/ 112 w 112"/>
              <a:gd name="T111" fmla="*/ 84 h 136"/>
              <a:gd name="T112" fmla="*/ 104 w 112"/>
              <a:gd name="T113" fmla="*/ 92 h 136"/>
              <a:gd name="T114" fmla="*/ 104 w 112"/>
              <a:gd name="T115" fmla="*/ 10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Rectangle 117"/>
          <p:cNvSpPr>
            <a:spLocks noChangeArrowheads="1"/>
          </p:cNvSpPr>
          <p:nvPr/>
        </p:nvSpPr>
        <p:spPr bwMode="auto">
          <a:xfrm>
            <a:off x="5031581" y="3240881"/>
            <a:ext cx="66675" cy="1071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6" name="Rectangle 118"/>
          <p:cNvSpPr>
            <a:spLocks noChangeArrowheads="1"/>
          </p:cNvSpPr>
          <p:nvPr/>
        </p:nvSpPr>
        <p:spPr bwMode="auto">
          <a:xfrm>
            <a:off x="5031581" y="3264694"/>
            <a:ext cx="66675" cy="1071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7" name="Rectangle 119"/>
          <p:cNvSpPr>
            <a:spLocks noChangeArrowheads="1"/>
          </p:cNvSpPr>
          <p:nvPr/>
        </p:nvSpPr>
        <p:spPr bwMode="auto">
          <a:xfrm>
            <a:off x="5031581" y="3292079"/>
            <a:ext cx="66675" cy="833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8" name="Rectangle 120"/>
          <p:cNvSpPr>
            <a:spLocks noChangeArrowheads="1"/>
          </p:cNvSpPr>
          <p:nvPr/>
        </p:nvSpPr>
        <p:spPr bwMode="auto">
          <a:xfrm>
            <a:off x="5031581" y="3317081"/>
            <a:ext cx="66675" cy="1071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9" name="Freeform 126"/>
          <p:cNvSpPr>
            <a:spLocks noEditPoints="1"/>
          </p:cNvSpPr>
          <p:nvPr/>
        </p:nvSpPr>
        <p:spPr bwMode="auto">
          <a:xfrm>
            <a:off x="5144691" y="2131219"/>
            <a:ext cx="122634" cy="198835"/>
          </a:xfrm>
          <a:custGeom>
            <a:avLst/>
            <a:gdLst>
              <a:gd name="T0" fmla="*/ 0 w 82"/>
              <a:gd name="T1" fmla="*/ 34 h 132"/>
              <a:gd name="T2" fmla="*/ 0 w 82"/>
              <a:gd name="T3" fmla="*/ 132 h 132"/>
              <a:gd name="T4" fmla="*/ 82 w 82"/>
              <a:gd name="T5" fmla="*/ 99 h 132"/>
              <a:gd name="T6" fmla="*/ 82 w 82"/>
              <a:gd name="T7" fmla="*/ 0 h 132"/>
              <a:gd name="T8" fmla="*/ 0 w 82"/>
              <a:gd name="T9" fmla="*/ 34 h 132"/>
              <a:gd name="T10" fmla="*/ 76 w 82"/>
              <a:gd name="T11" fmla="*/ 10 h 132"/>
              <a:gd name="T12" fmla="*/ 76 w 82"/>
              <a:gd name="T13" fmla="*/ 94 h 132"/>
              <a:gd name="T14" fmla="*/ 5 w 82"/>
              <a:gd name="T15" fmla="*/ 66 h 132"/>
              <a:gd name="T16" fmla="*/ 5 w 82"/>
              <a:gd name="T17" fmla="*/ 38 h 132"/>
              <a:gd name="T18" fmla="*/ 76 w 82"/>
              <a:gd name="T19" fmla="*/ 10 h 132"/>
              <a:gd name="T20" fmla="*/ 5 w 82"/>
              <a:gd name="T21" fmla="*/ 70 h 132"/>
              <a:gd name="T22" fmla="*/ 73 w 82"/>
              <a:gd name="T23" fmla="*/ 96 h 132"/>
              <a:gd name="T24" fmla="*/ 5 w 82"/>
              <a:gd name="T25" fmla="*/ 124 h 132"/>
              <a:gd name="T26" fmla="*/ 5 w 82"/>
              <a:gd name="T27" fmla="*/ 7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Freeform 127"/>
          <p:cNvSpPr>
            <a:spLocks/>
          </p:cNvSpPr>
          <p:nvPr/>
        </p:nvSpPr>
        <p:spPr bwMode="auto">
          <a:xfrm>
            <a:off x="5007769" y="2131219"/>
            <a:ext cx="121444" cy="198835"/>
          </a:xfrm>
          <a:custGeom>
            <a:avLst/>
            <a:gdLst>
              <a:gd name="T0" fmla="*/ 0 w 81"/>
              <a:gd name="T1" fmla="*/ 99 h 132"/>
              <a:gd name="T2" fmla="*/ 81 w 81"/>
              <a:gd name="T3" fmla="*/ 132 h 132"/>
              <a:gd name="T4" fmla="*/ 81 w 81"/>
              <a:gd name="T5" fmla="*/ 34 h 132"/>
              <a:gd name="T6" fmla="*/ 0 w 81"/>
              <a:gd name="T7" fmla="*/ 0 h 132"/>
              <a:gd name="T8" fmla="*/ 0 w 81"/>
              <a:gd name="T9" fmla="*/ 9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1" name="Freeform 128"/>
          <p:cNvSpPr>
            <a:spLocks noEditPoints="1"/>
          </p:cNvSpPr>
          <p:nvPr/>
        </p:nvSpPr>
        <p:spPr bwMode="auto">
          <a:xfrm>
            <a:off x="5014913" y="2071688"/>
            <a:ext cx="250031" cy="98822"/>
          </a:xfrm>
          <a:custGeom>
            <a:avLst/>
            <a:gdLst>
              <a:gd name="T0" fmla="*/ 82 w 166"/>
              <a:gd name="T1" fmla="*/ 0 h 66"/>
              <a:gd name="T2" fmla="*/ 0 w 166"/>
              <a:gd name="T3" fmla="*/ 32 h 66"/>
              <a:gd name="T4" fmla="*/ 80 w 166"/>
              <a:gd name="T5" fmla="*/ 66 h 66"/>
              <a:gd name="T6" fmla="*/ 166 w 166"/>
              <a:gd name="T7" fmla="*/ 32 h 66"/>
              <a:gd name="T8" fmla="*/ 82 w 166"/>
              <a:gd name="T9" fmla="*/ 0 h 66"/>
              <a:gd name="T10" fmla="*/ 82 w 166"/>
              <a:gd name="T11" fmla="*/ 6 h 66"/>
              <a:gd name="T12" fmla="*/ 151 w 166"/>
              <a:gd name="T13" fmla="*/ 32 h 66"/>
              <a:gd name="T14" fmla="*/ 82 w 166"/>
              <a:gd name="T15" fmla="*/ 59 h 66"/>
              <a:gd name="T16" fmla="*/ 82 w 166"/>
              <a:gd name="T17" fmla="*/ 6 h 66"/>
              <a:gd name="T18" fmla="*/ 78 w 166"/>
              <a:gd name="T19" fmla="*/ 7 h 66"/>
              <a:gd name="T20" fmla="*/ 78 w 166"/>
              <a:gd name="T21" fmla="*/ 59 h 66"/>
              <a:gd name="T22" fmla="*/ 15 w 166"/>
              <a:gd name="T23" fmla="*/ 32 h 66"/>
              <a:gd name="T24" fmla="*/ 78 w 166"/>
              <a:gd name="T25" fmla="*/ 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2721769" y="1882378"/>
            <a:ext cx="781050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825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825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3" name="TextBox 13"/>
          <p:cNvSpPr txBox="1">
            <a:spLocks noChangeArrowheads="1"/>
          </p:cNvSpPr>
          <p:nvPr/>
        </p:nvSpPr>
        <p:spPr bwMode="auto">
          <a:xfrm>
            <a:off x="2095500" y="2076450"/>
            <a:ext cx="140731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82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82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4" name="TextBox 13"/>
          <p:cNvSpPr txBox="1">
            <a:spLocks noChangeArrowheads="1"/>
          </p:cNvSpPr>
          <p:nvPr/>
        </p:nvSpPr>
        <p:spPr bwMode="auto">
          <a:xfrm>
            <a:off x="5669756" y="1882379"/>
            <a:ext cx="7810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5" name="TextBox 13"/>
          <p:cNvSpPr txBox="1">
            <a:spLocks noChangeArrowheads="1"/>
          </p:cNvSpPr>
          <p:nvPr/>
        </p:nvSpPr>
        <p:spPr bwMode="auto">
          <a:xfrm>
            <a:off x="5672138" y="2077642"/>
            <a:ext cx="14085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6" name="TextBox 13"/>
          <p:cNvSpPr txBox="1">
            <a:spLocks noChangeArrowheads="1"/>
          </p:cNvSpPr>
          <p:nvPr/>
        </p:nvSpPr>
        <p:spPr bwMode="auto">
          <a:xfrm>
            <a:off x="2721769" y="3215879"/>
            <a:ext cx="7810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7" name="TextBox 13"/>
          <p:cNvSpPr txBox="1">
            <a:spLocks noChangeArrowheads="1"/>
          </p:cNvSpPr>
          <p:nvPr/>
        </p:nvSpPr>
        <p:spPr bwMode="auto">
          <a:xfrm>
            <a:off x="2095500" y="3409951"/>
            <a:ext cx="14073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8" name="TextBox 13"/>
          <p:cNvSpPr txBox="1">
            <a:spLocks noChangeArrowheads="1"/>
          </p:cNvSpPr>
          <p:nvPr/>
        </p:nvSpPr>
        <p:spPr bwMode="auto">
          <a:xfrm>
            <a:off x="5669756" y="3215879"/>
            <a:ext cx="7810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99" name="TextBox 13"/>
          <p:cNvSpPr txBox="1">
            <a:spLocks noChangeArrowheads="1"/>
          </p:cNvSpPr>
          <p:nvPr/>
        </p:nvSpPr>
        <p:spPr bwMode="auto">
          <a:xfrm>
            <a:off x="5672138" y="3409951"/>
            <a:ext cx="14085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01" y="1025236"/>
            <a:ext cx="8767972" cy="346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3208735" y="1634728"/>
            <a:ext cx="2734865" cy="222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8" name="任意多边形 5"/>
          <p:cNvSpPr>
            <a:spLocks/>
          </p:cNvSpPr>
          <p:nvPr/>
        </p:nvSpPr>
        <p:spPr bwMode="auto">
          <a:xfrm>
            <a:off x="4043363" y="1756172"/>
            <a:ext cx="1065610" cy="866775"/>
          </a:xfrm>
          <a:custGeom>
            <a:avLst/>
            <a:gdLst>
              <a:gd name="T0" fmla="*/ 0 w 1895434"/>
              <a:gd name="T1" fmla="*/ 1540529 h 1540529"/>
              <a:gd name="T2" fmla="*/ 947717 w 1895434"/>
              <a:gd name="T3" fmla="*/ 0 h 1540529"/>
              <a:gd name="T4" fmla="*/ 947717 w 1895434"/>
              <a:gd name="T5" fmla="*/ 0 h 1540529"/>
              <a:gd name="T6" fmla="*/ 1895434 w 1895434"/>
              <a:gd name="T7" fmla="*/ 1540529 h 1540529"/>
              <a:gd name="T8" fmla="*/ 0 w 1895434"/>
              <a:gd name="T9" fmla="*/ 1540529 h 1540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434" h="1540529">
                <a:moveTo>
                  <a:pt x="0" y="1540529"/>
                </a:moveTo>
                <a:lnTo>
                  <a:pt x="947717" y="0"/>
                </a:lnTo>
                <a:lnTo>
                  <a:pt x="1895434" y="1540529"/>
                </a:lnTo>
                <a:lnTo>
                  <a:pt x="0" y="1540529"/>
                </a:lnTo>
                <a:close/>
              </a:path>
            </a:pathLst>
          </a:custGeom>
          <a:solidFill>
            <a:srgbClr val="1E9C8C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 lIns="10001" tIns="10001" rIns="10001" bIns="10001" anchor="ctr"/>
          <a:lstStyle/>
          <a:p>
            <a:endParaRPr lang="zh-CN" altLang="en-US"/>
          </a:p>
        </p:txBody>
      </p:sp>
      <p:sp>
        <p:nvSpPr>
          <p:cNvPr id="8199" name="任意多边形 6"/>
          <p:cNvSpPr>
            <a:spLocks/>
          </p:cNvSpPr>
          <p:nvPr/>
        </p:nvSpPr>
        <p:spPr bwMode="auto">
          <a:xfrm>
            <a:off x="3625454" y="2622948"/>
            <a:ext cx="1901428" cy="678656"/>
          </a:xfrm>
          <a:custGeom>
            <a:avLst/>
            <a:gdLst>
              <a:gd name="T0" fmla="*/ 0 w 3379501"/>
              <a:gd name="T1" fmla="*/ 1206187 h 1206187"/>
              <a:gd name="T2" fmla="*/ 742034 w 3379501"/>
              <a:gd name="T3" fmla="*/ 0 h 1206187"/>
              <a:gd name="T4" fmla="*/ 2637467 w 3379501"/>
              <a:gd name="T5" fmla="*/ 0 h 1206187"/>
              <a:gd name="T6" fmla="*/ 3379501 w 3379501"/>
              <a:gd name="T7" fmla="*/ 1206187 h 1206187"/>
              <a:gd name="T8" fmla="*/ 0 w 3379501"/>
              <a:gd name="T9" fmla="*/ 1206187 h 1206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9501" h="1206187">
                <a:moveTo>
                  <a:pt x="0" y="1206187"/>
                </a:moveTo>
                <a:lnTo>
                  <a:pt x="742034" y="0"/>
                </a:lnTo>
                <a:lnTo>
                  <a:pt x="2637467" y="0"/>
                </a:lnTo>
                <a:lnTo>
                  <a:pt x="3379501" y="1206187"/>
                </a:lnTo>
                <a:lnTo>
                  <a:pt x="0" y="1206187"/>
                </a:lnTo>
                <a:close/>
              </a:path>
            </a:pathLst>
          </a:custGeom>
          <a:solidFill>
            <a:srgbClr val="69C293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 lIns="346958" tIns="14288" rIns="346958" bIns="14288" anchor="ctr"/>
          <a:lstStyle/>
          <a:p>
            <a:endParaRPr lang="zh-CN" altLang="en-US"/>
          </a:p>
        </p:txBody>
      </p:sp>
      <p:sp>
        <p:nvSpPr>
          <p:cNvPr id="8200" name="任意多边形 7"/>
          <p:cNvSpPr>
            <a:spLocks/>
          </p:cNvSpPr>
          <p:nvPr/>
        </p:nvSpPr>
        <p:spPr bwMode="auto">
          <a:xfrm>
            <a:off x="3208735" y="3301604"/>
            <a:ext cx="2734865" cy="677465"/>
          </a:xfrm>
          <a:custGeom>
            <a:avLst/>
            <a:gdLst>
              <a:gd name="T0" fmla="*/ 0 w 4863567"/>
              <a:gd name="T1" fmla="*/ 1206187 h 1206187"/>
              <a:gd name="T2" fmla="*/ 742034 w 4863567"/>
              <a:gd name="T3" fmla="*/ 0 h 1206187"/>
              <a:gd name="T4" fmla="*/ 4121533 w 4863567"/>
              <a:gd name="T5" fmla="*/ 0 h 1206187"/>
              <a:gd name="T6" fmla="*/ 4863567 w 4863567"/>
              <a:gd name="T7" fmla="*/ 1206187 h 1206187"/>
              <a:gd name="T8" fmla="*/ 0 w 4863567"/>
              <a:gd name="T9" fmla="*/ 1206187 h 1206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3567" h="1206187">
                <a:moveTo>
                  <a:pt x="0" y="1206187"/>
                </a:moveTo>
                <a:lnTo>
                  <a:pt x="742034" y="0"/>
                </a:lnTo>
                <a:lnTo>
                  <a:pt x="4121533" y="0"/>
                </a:lnTo>
                <a:lnTo>
                  <a:pt x="4863567" y="1206187"/>
                </a:lnTo>
                <a:lnTo>
                  <a:pt x="0" y="1206187"/>
                </a:lnTo>
                <a:close/>
              </a:path>
            </a:pathLst>
          </a:custGeom>
          <a:solidFill>
            <a:srgbClr val="1E9C8C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 lIns="493045" tIns="14288" rIns="493045" bIns="14288" anchor="ctr"/>
          <a:lstStyle/>
          <a:p>
            <a:endParaRPr lang="zh-CN" altLang="en-US"/>
          </a:p>
        </p:txBody>
      </p:sp>
      <p:sp>
        <p:nvSpPr>
          <p:cNvPr id="8201" name="矩形 8"/>
          <p:cNvSpPr>
            <a:spLocks noChangeArrowheads="1"/>
          </p:cNvSpPr>
          <p:nvPr/>
        </p:nvSpPr>
        <p:spPr bwMode="auto">
          <a:xfrm>
            <a:off x="4292116" y="2336006"/>
            <a:ext cx="559769" cy="22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9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pl-PL" altLang="en-US" sz="9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2" name="矩形 9"/>
          <p:cNvSpPr>
            <a:spLocks noChangeArrowheads="1"/>
          </p:cNvSpPr>
          <p:nvPr/>
        </p:nvSpPr>
        <p:spPr bwMode="auto">
          <a:xfrm>
            <a:off x="4296283" y="2882503"/>
            <a:ext cx="559769" cy="22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97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pl-PL" altLang="en-US" sz="97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矩形 10"/>
          <p:cNvSpPr>
            <a:spLocks noChangeArrowheads="1"/>
          </p:cNvSpPr>
          <p:nvPr/>
        </p:nvSpPr>
        <p:spPr bwMode="auto">
          <a:xfrm>
            <a:off x="4296283" y="3551635"/>
            <a:ext cx="559769" cy="22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667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66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97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pl-PL" altLang="en-US" sz="97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04" name="组合 11"/>
          <p:cNvGrpSpPr>
            <a:grpSpLocks/>
          </p:cNvGrpSpPr>
          <p:nvPr/>
        </p:nvGrpSpPr>
        <p:grpSpPr bwMode="auto">
          <a:xfrm>
            <a:off x="1569244" y="2432448"/>
            <a:ext cx="1690688" cy="907047"/>
            <a:chOff x="0" y="0"/>
            <a:chExt cx="3006011" cy="1612279"/>
          </a:xfrm>
        </p:grpSpPr>
        <p:sp>
          <p:nvSpPr>
            <p:cNvPr id="8205" name="矩形 12"/>
            <p:cNvSpPr>
              <a:spLocks noChangeArrowheads="1"/>
            </p:cNvSpPr>
            <p:nvPr/>
          </p:nvSpPr>
          <p:spPr bwMode="auto">
            <a:xfrm>
              <a:off x="0" y="381363"/>
              <a:ext cx="3006011" cy="1230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7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7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4335" cy="246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07" name="组合 14"/>
          <p:cNvGrpSpPr>
            <a:grpSpLocks/>
          </p:cNvGrpSpPr>
          <p:nvPr/>
        </p:nvGrpSpPr>
        <p:grpSpPr bwMode="auto">
          <a:xfrm>
            <a:off x="6019800" y="2432448"/>
            <a:ext cx="1690688" cy="907047"/>
            <a:chOff x="0" y="0"/>
            <a:chExt cx="3006011" cy="1612279"/>
          </a:xfrm>
        </p:grpSpPr>
        <p:sp>
          <p:nvSpPr>
            <p:cNvPr id="8208" name="矩形 15"/>
            <p:cNvSpPr>
              <a:spLocks noChangeArrowheads="1"/>
            </p:cNvSpPr>
            <p:nvPr/>
          </p:nvSpPr>
          <p:spPr bwMode="auto">
            <a:xfrm>
              <a:off x="0" y="381363"/>
              <a:ext cx="3006011" cy="1230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75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7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4335" cy="246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8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220" name="Freeform 6"/>
          <p:cNvSpPr>
            <a:spLocks/>
          </p:cNvSpPr>
          <p:nvPr/>
        </p:nvSpPr>
        <p:spPr bwMode="auto">
          <a:xfrm>
            <a:off x="2515791" y="1964531"/>
            <a:ext cx="942975" cy="1047750"/>
          </a:xfrm>
          <a:custGeom>
            <a:avLst/>
            <a:gdLst>
              <a:gd name="T0" fmla="*/ 1688 w 3168"/>
              <a:gd name="T1" fmla="*/ 4 h 3521"/>
              <a:gd name="T2" fmla="*/ 1891 w 3168"/>
              <a:gd name="T3" fmla="*/ 30 h 3521"/>
              <a:gd name="T4" fmla="*/ 2084 w 3168"/>
              <a:gd name="T5" fmla="*/ 82 h 3521"/>
              <a:gd name="T6" fmla="*/ 2267 w 3168"/>
              <a:gd name="T7" fmla="*/ 157 h 3521"/>
              <a:gd name="T8" fmla="*/ 2439 w 3168"/>
              <a:gd name="T9" fmla="*/ 252 h 3521"/>
              <a:gd name="T10" fmla="*/ 2596 w 3168"/>
              <a:gd name="T11" fmla="*/ 368 h 3521"/>
              <a:gd name="T12" fmla="*/ 2738 w 3168"/>
              <a:gd name="T13" fmla="*/ 502 h 3521"/>
              <a:gd name="T14" fmla="*/ 2862 w 3168"/>
              <a:gd name="T15" fmla="*/ 653 h 3521"/>
              <a:gd name="T16" fmla="*/ 2967 w 3168"/>
              <a:gd name="T17" fmla="*/ 817 h 3521"/>
              <a:gd name="T18" fmla="*/ 3053 w 3168"/>
              <a:gd name="T19" fmla="*/ 996 h 3521"/>
              <a:gd name="T20" fmla="*/ 3115 w 3168"/>
              <a:gd name="T21" fmla="*/ 1185 h 3521"/>
              <a:gd name="T22" fmla="*/ 3154 w 3168"/>
              <a:gd name="T23" fmla="*/ 1385 h 3521"/>
              <a:gd name="T24" fmla="*/ 3168 w 3168"/>
              <a:gd name="T25" fmla="*/ 1592 h 3521"/>
              <a:gd name="T26" fmla="*/ 3155 w 3168"/>
              <a:gd name="T27" fmla="*/ 1795 h 3521"/>
              <a:gd name="T28" fmla="*/ 3116 w 3168"/>
              <a:gd name="T29" fmla="*/ 1992 h 3521"/>
              <a:gd name="T30" fmla="*/ 3056 w 3168"/>
              <a:gd name="T31" fmla="*/ 2178 h 3521"/>
              <a:gd name="T32" fmla="*/ 2974 w 3168"/>
              <a:gd name="T33" fmla="*/ 2355 h 3521"/>
              <a:gd name="T34" fmla="*/ 2872 w 3168"/>
              <a:gd name="T35" fmla="*/ 2518 h 3521"/>
              <a:gd name="T36" fmla="*/ 2752 w 3168"/>
              <a:gd name="T37" fmla="*/ 2667 h 3521"/>
              <a:gd name="T38" fmla="*/ 2614 w 3168"/>
              <a:gd name="T39" fmla="*/ 2800 h 3521"/>
              <a:gd name="T40" fmla="*/ 2461 w 3168"/>
              <a:gd name="T41" fmla="*/ 2916 h 3521"/>
              <a:gd name="T42" fmla="*/ 2295 w 3168"/>
              <a:gd name="T43" fmla="*/ 3013 h 3521"/>
              <a:gd name="T44" fmla="*/ 2117 w 3168"/>
              <a:gd name="T45" fmla="*/ 3090 h 3521"/>
              <a:gd name="T46" fmla="*/ 1928 w 3168"/>
              <a:gd name="T47" fmla="*/ 3145 h 3521"/>
              <a:gd name="T48" fmla="*/ 1238 w 3168"/>
              <a:gd name="T49" fmla="*/ 3145 h 3521"/>
              <a:gd name="T50" fmla="*/ 1050 w 3168"/>
              <a:gd name="T51" fmla="*/ 3090 h 3521"/>
              <a:gd name="T52" fmla="*/ 872 w 3168"/>
              <a:gd name="T53" fmla="*/ 3013 h 3521"/>
              <a:gd name="T54" fmla="*/ 706 w 3168"/>
              <a:gd name="T55" fmla="*/ 2916 h 3521"/>
              <a:gd name="T56" fmla="*/ 553 w 3168"/>
              <a:gd name="T57" fmla="*/ 2800 h 3521"/>
              <a:gd name="T58" fmla="*/ 416 w 3168"/>
              <a:gd name="T59" fmla="*/ 2667 h 3521"/>
              <a:gd name="T60" fmla="*/ 296 w 3168"/>
              <a:gd name="T61" fmla="*/ 2518 h 3521"/>
              <a:gd name="T62" fmla="*/ 194 w 3168"/>
              <a:gd name="T63" fmla="*/ 2355 h 3521"/>
              <a:gd name="T64" fmla="*/ 111 w 3168"/>
              <a:gd name="T65" fmla="*/ 2178 h 3521"/>
              <a:gd name="T66" fmla="*/ 50 w 3168"/>
              <a:gd name="T67" fmla="*/ 1992 h 3521"/>
              <a:gd name="T68" fmla="*/ 13 w 3168"/>
              <a:gd name="T69" fmla="*/ 1795 h 3521"/>
              <a:gd name="T70" fmla="*/ 0 w 3168"/>
              <a:gd name="T71" fmla="*/ 1592 h 3521"/>
              <a:gd name="T72" fmla="*/ 14 w 3168"/>
              <a:gd name="T73" fmla="*/ 1385 h 3521"/>
              <a:gd name="T74" fmla="*/ 52 w 3168"/>
              <a:gd name="T75" fmla="*/ 1185 h 3521"/>
              <a:gd name="T76" fmla="*/ 115 w 3168"/>
              <a:gd name="T77" fmla="*/ 996 h 3521"/>
              <a:gd name="T78" fmla="*/ 200 w 3168"/>
              <a:gd name="T79" fmla="*/ 817 h 3521"/>
              <a:gd name="T80" fmla="*/ 305 w 3168"/>
              <a:gd name="T81" fmla="*/ 653 h 3521"/>
              <a:gd name="T82" fmla="*/ 430 w 3168"/>
              <a:gd name="T83" fmla="*/ 502 h 3521"/>
              <a:gd name="T84" fmla="*/ 571 w 3168"/>
              <a:gd name="T85" fmla="*/ 368 h 3521"/>
              <a:gd name="T86" fmla="*/ 729 w 3168"/>
              <a:gd name="T87" fmla="*/ 252 h 3521"/>
              <a:gd name="T88" fmla="*/ 900 w 3168"/>
              <a:gd name="T89" fmla="*/ 157 h 3521"/>
              <a:gd name="T90" fmla="*/ 1083 w 3168"/>
              <a:gd name="T91" fmla="*/ 82 h 3521"/>
              <a:gd name="T92" fmla="*/ 1277 w 3168"/>
              <a:gd name="T93" fmla="*/ 30 h 3521"/>
              <a:gd name="T94" fmla="*/ 1480 w 3168"/>
              <a:gd name="T95" fmla="*/ 4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Freeform 6"/>
          <p:cNvSpPr>
            <a:spLocks/>
          </p:cNvSpPr>
          <p:nvPr/>
        </p:nvSpPr>
        <p:spPr bwMode="auto">
          <a:xfrm>
            <a:off x="3377804" y="1710929"/>
            <a:ext cx="1171575" cy="1301353"/>
          </a:xfrm>
          <a:custGeom>
            <a:avLst/>
            <a:gdLst>
              <a:gd name="T0" fmla="*/ 1688 w 3168"/>
              <a:gd name="T1" fmla="*/ 4 h 3521"/>
              <a:gd name="T2" fmla="*/ 1891 w 3168"/>
              <a:gd name="T3" fmla="*/ 30 h 3521"/>
              <a:gd name="T4" fmla="*/ 2084 w 3168"/>
              <a:gd name="T5" fmla="*/ 82 h 3521"/>
              <a:gd name="T6" fmla="*/ 2267 w 3168"/>
              <a:gd name="T7" fmla="*/ 157 h 3521"/>
              <a:gd name="T8" fmla="*/ 2439 w 3168"/>
              <a:gd name="T9" fmla="*/ 252 h 3521"/>
              <a:gd name="T10" fmla="*/ 2596 w 3168"/>
              <a:gd name="T11" fmla="*/ 368 h 3521"/>
              <a:gd name="T12" fmla="*/ 2738 w 3168"/>
              <a:gd name="T13" fmla="*/ 502 h 3521"/>
              <a:gd name="T14" fmla="*/ 2862 w 3168"/>
              <a:gd name="T15" fmla="*/ 653 h 3521"/>
              <a:gd name="T16" fmla="*/ 2967 w 3168"/>
              <a:gd name="T17" fmla="*/ 817 h 3521"/>
              <a:gd name="T18" fmla="*/ 3053 w 3168"/>
              <a:gd name="T19" fmla="*/ 996 h 3521"/>
              <a:gd name="T20" fmla="*/ 3115 w 3168"/>
              <a:gd name="T21" fmla="*/ 1185 h 3521"/>
              <a:gd name="T22" fmla="*/ 3154 w 3168"/>
              <a:gd name="T23" fmla="*/ 1385 h 3521"/>
              <a:gd name="T24" fmla="*/ 3168 w 3168"/>
              <a:gd name="T25" fmla="*/ 1592 h 3521"/>
              <a:gd name="T26" fmla="*/ 3155 w 3168"/>
              <a:gd name="T27" fmla="*/ 1795 h 3521"/>
              <a:gd name="T28" fmla="*/ 3116 w 3168"/>
              <a:gd name="T29" fmla="*/ 1992 h 3521"/>
              <a:gd name="T30" fmla="*/ 3056 w 3168"/>
              <a:gd name="T31" fmla="*/ 2178 h 3521"/>
              <a:gd name="T32" fmla="*/ 2974 w 3168"/>
              <a:gd name="T33" fmla="*/ 2355 h 3521"/>
              <a:gd name="T34" fmla="*/ 2872 w 3168"/>
              <a:gd name="T35" fmla="*/ 2518 h 3521"/>
              <a:gd name="T36" fmla="*/ 2752 w 3168"/>
              <a:gd name="T37" fmla="*/ 2667 h 3521"/>
              <a:gd name="T38" fmla="*/ 2614 w 3168"/>
              <a:gd name="T39" fmla="*/ 2800 h 3521"/>
              <a:gd name="T40" fmla="*/ 2461 w 3168"/>
              <a:gd name="T41" fmla="*/ 2916 h 3521"/>
              <a:gd name="T42" fmla="*/ 2295 w 3168"/>
              <a:gd name="T43" fmla="*/ 3013 h 3521"/>
              <a:gd name="T44" fmla="*/ 2117 w 3168"/>
              <a:gd name="T45" fmla="*/ 3090 h 3521"/>
              <a:gd name="T46" fmla="*/ 1928 w 3168"/>
              <a:gd name="T47" fmla="*/ 3145 h 3521"/>
              <a:gd name="T48" fmla="*/ 1238 w 3168"/>
              <a:gd name="T49" fmla="*/ 3145 h 3521"/>
              <a:gd name="T50" fmla="*/ 1050 w 3168"/>
              <a:gd name="T51" fmla="*/ 3090 h 3521"/>
              <a:gd name="T52" fmla="*/ 872 w 3168"/>
              <a:gd name="T53" fmla="*/ 3013 h 3521"/>
              <a:gd name="T54" fmla="*/ 706 w 3168"/>
              <a:gd name="T55" fmla="*/ 2916 h 3521"/>
              <a:gd name="T56" fmla="*/ 553 w 3168"/>
              <a:gd name="T57" fmla="*/ 2800 h 3521"/>
              <a:gd name="T58" fmla="*/ 416 w 3168"/>
              <a:gd name="T59" fmla="*/ 2667 h 3521"/>
              <a:gd name="T60" fmla="*/ 296 w 3168"/>
              <a:gd name="T61" fmla="*/ 2518 h 3521"/>
              <a:gd name="T62" fmla="*/ 194 w 3168"/>
              <a:gd name="T63" fmla="*/ 2355 h 3521"/>
              <a:gd name="T64" fmla="*/ 111 w 3168"/>
              <a:gd name="T65" fmla="*/ 2178 h 3521"/>
              <a:gd name="T66" fmla="*/ 50 w 3168"/>
              <a:gd name="T67" fmla="*/ 1992 h 3521"/>
              <a:gd name="T68" fmla="*/ 13 w 3168"/>
              <a:gd name="T69" fmla="*/ 1795 h 3521"/>
              <a:gd name="T70" fmla="*/ 0 w 3168"/>
              <a:gd name="T71" fmla="*/ 1592 h 3521"/>
              <a:gd name="T72" fmla="*/ 14 w 3168"/>
              <a:gd name="T73" fmla="*/ 1385 h 3521"/>
              <a:gd name="T74" fmla="*/ 52 w 3168"/>
              <a:gd name="T75" fmla="*/ 1185 h 3521"/>
              <a:gd name="T76" fmla="*/ 115 w 3168"/>
              <a:gd name="T77" fmla="*/ 996 h 3521"/>
              <a:gd name="T78" fmla="*/ 200 w 3168"/>
              <a:gd name="T79" fmla="*/ 817 h 3521"/>
              <a:gd name="T80" fmla="*/ 305 w 3168"/>
              <a:gd name="T81" fmla="*/ 653 h 3521"/>
              <a:gd name="T82" fmla="*/ 430 w 3168"/>
              <a:gd name="T83" fmla="*/ 502 h 3521"/>
              <a:gd name="T84" fmla="*/ 571 w 3168"/>
              <a:gd name="T85" fmla="*/ 368 h 3521"/>
              <a:gd name="T86" fmla="*/ 729 w 3168"/>
              <a:gd name="T87" fmla="*/ 252 h 3521"/>
              <a:gd name="T88" fmla="*/ 900 w 3168"/>
              <a:gd name="T89" fmla="*/ 157 h 3521"/>
              <a:gd name="T90" fmla="*/ 1083 w 3168"/>
              <a:gd name="T91" fmla="*/ 82 h 3521"/>
              <a:gd name="T92" fmla="*/ 1277 w 3168"/>
              <a:gd name="T93" fmla="*/ 30 h 3521"/>
              <a:gd name="T94" fmla="*/ 1480 w 3168"/>
              <a:gd name="T95" fmla="*/ 4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Freeform 6"/>
          <p:cNvSpPr>
            <a:spLocks/>
          </p:cNvSpPr>
          <p:nvPr/>
        </p:nvSpPr>
        <p:spPr bwMode="auto">
          <a:xfrm>
            <a:off x="4467225" y="1869281"/>
            <a:ext cx="1028700" cy="1143000"/>
          </a:xfrm>
          <a:custGeom>
            <a:avLst/>
            <a:gdLst>
              <a:gd name="T0" fmla="*/ 1688 w 3168"/>
              <a:gd name="T1" fmla="*/ 4 h 3521"/>
              <a:gd name="T2" fmla="*/ 1891 w 3168"/>
              <a:gd name="T3" fmla="*/ 30 h 3521"/>
              <a:gd name="T4" fmla="*/ 2084 w 3168"/>
              <a:gd name="T5" fmla="*/ 82 h 3521"/>
              <a:gd name="T6" fmla="*/ 2267 w 3168"/>
              <a:gd name="T7" fmla="*/ 157 h 3521"/>
              <a:gd name="T8" fmla="*/ 2439 w 3168"/>
              <a:gd name="T9" fmla="*/ 252 h 3521"/>
              <a:gd name="T10" fmla="*/ 2596 w 3168"/>
              <a:gd name="T11" fmla="*/ 368 h 3521"/>
              <a:gd name="T12" fmla="*/ 2738 w 3168"/>
              <a:gd name="T13" fmla="*/ 502 h 3521"/>
              <a:gd name="T14" fmla="*/ 2862 w 3168"/>
              <a:gd name="T15" fmla="*/ 653 h 3521"/>
              <a:gd name="T16" fmla="*/ 2967 w 3168"/>
              <a:gd name="T17" fmla="*/ 817 h 3521"/>
              <a:gd name="T18" fmla="*/ 3053 w 3168"/>
              <a:gd name="T19" fmla="*/ 996 h 3521"/>
              <a:gd name="T20" fmla="*/ 3115 w 3168"/>
              <a:gd name="T21" fmla="*/ 1185 h 3521"/>
              <a:gd name="T22" fmla="*/ 3154 w 3168"/>
              <a:gd name="T23" fmla="*/ 1385 h 3521"/>
              <a:gd name="T24" fmla="*/ 3168 w 3168"/>
              <a:gd name="T25" fmla="*/ 1592 h 3521"/>
              <a:gd name="T26" fmla="*/ 3155 w 3168"/>
              <a:gd name="T27" fmla="*/ 1795 h 3521"/>
              <a:gd name="T28" fmla="*/ 3116 w 3168"/>
              <a:gd name="T29" fmla="*/ 1992 h 3521"/>
              <a:gd name="T30" fmla="*/ 3056 w 3168"/>
              <a:gd name="T31" fmla="*/ 2178 h 3521"/>
              <a:gd name="T32" fmla="*/ 2974 w 3168"/>
              <a:gd name="T33" fmla="*/ 2355 h 3521"/>
              <a:gd name="T34" fmla="*/ 2872 w 3168"/>
              <a:gd name="T35" fmla="*/ 2518 h 3521"/>
              <a:gd name="T36" fmla="*/ 2752 w 3168"/>
              <a:gd name="T37" fmla="*/ 2667 h 3521"/>
              <a:gd name="T38" fmla="*/ 2614 w 3168"/>
              <a:gd name="T39" fmla="*/ 2800 h 3521"/>
              <a:gd name="T40" fmla="*/ 2461 w 3168"/>
              <a:gd name="T41" fmla="*/ 2916 h 3521"/>
              <a:gd name="T42" fmla="*/ 2295 w 3168"/>
              <a:gd name="T43" fmla="*/ 3013 h 3521"/>
              <a:gd name="T44" fmla="*/ 2117 w 3168"/>
              <a:gd name="T45" fmla="*/ 3090 h 3521"/>
              <a:gd name="T46" fmla="*/ 1928 w 3168"/>
              <a:gd name="T47" fmla="*/ 3145 h 3521"/>
              <a:gd name="T48" fmla="*/ 1238 w 3168"/>
              <a:gd name="T49" fmla="*/ 3145 h 3521"/>
              <a:gd name="T50" fmla="*/ 1050 w 3168"/>
              <a:gd name="T51" fmla="*/ 3090 h 3521"/>
              <a:gd name="T52" fmla="*/ 872 w 3168"/>
              <a:gd name="T53" fmla="*/ 3013 h 3521"/>
              <a:gd name="T54" fmla="*/ 706 w 3168"/>
              <a:gd name="T55" fmla="*/ 2916 h 3521"/>
              <a:gd name="T56" fmla="*/ 553 w 3168"/>
              <a:gd name="T57" fmla="*/ 2800 h 3521"/>
              <a:gd name="T58" fmla="*/ 416 w 3168"/>
              <a:gd name="T59" fmla="*/ 2667 h 3521"/>
              <a:gd name="T60" fmla="*/ 296 w 3168"/>
              <a:gd name="T61" fmla="*/ 2518 h 3521"/>
              <a:gd name="T62" fmla="*/ 194 w 3168"/>
              <a:gd name="T63" fmla="*/ 2355 h 3521"/>
              <a:gd name="T64" fmla="*/ 111 w 3168"/>
              <a:gd name="T65" fmla="*/ 2178 h 3521"/>
              <a:gd name="T66" fmla="*/ 50 w 3168"/>
              <a:gd name="T67" fmla="*/ 1992 h 3521"/>
              <a:gd name="T68" fmla="*/ 13 w 3168"/>
              <a:gd name="T69" fmla="*/ 1795 h 3521"/>
              <a:gd name="T70" fmla="*/ 0 w 3168"/>
              <a:gd name="T71" fmla="*/ 1592 h 3521"/>
              <a:gd name="T72" fmla="*/ 14 w 3168"/>
              <a:gd name="T73" fmla="*/ 1385 h 3521"/>
              <a:gd name="T74" fmla="*/ 52 w 3168"/>
              <a:gd name="T75" fmla="*/ 1185 h 3521"/>
              <a:gd name="T76" fmla="*/ 115 w 3168"/>
              <a:gd name="T77" fmla="*/ 996 h 3521"/>
              <a:gd name="T78" fmla="*/ 200 w 3168"/>
              <a:gd name="T79" fmla="*/ 817 h 3521"/>
              <a:gd name="T80" fmla="*/ 305 w 3168"/>
              <a:gd name="T81" fmla="*/ 653 h 3521"/>
              <a:gd name="T82" fmla="*/ 430 w 3168"/>
              <a:gd name="T83" fmla="*/ 502 h 3521"/>
              <a:gd name="T84" fmla="*/ 571 w 3168"/>
              <a:gd name="T85" fmla="*/ 368 h 3521"/>
              <a:gd name="T86" fmla="*/ 729 w 3168"/>
              <a:gd name="T87" fmla="*/ 252 h 3521"/>
              <a:gd name="T88" fmla="*/ 900 w 3168"/>
              <a:gd name="T89" fmla="*/ 157 h 3521"/>
              <a:gd name="T90" fmla="*/ 1083 w 3168"/>
              <a:gd name="T91" fmla="*/ 82 h 3521"/>
              <a:gd name="T92" fmla="*/ 1277 w 3168"/>
              <a:gd name="T93" fmla="*/ 30 h 3521"/>
              <a:gd name="T94" fmla="*/ 1480 w 3168"/>
              <a:gd name="T95" fmla="*/ 4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9223" name="Straight Connector 11"/>
          <p:cNvCxnSpPr>
            <a:cxnSpLocks noChangeShapeType="1"/>
          </p:cNvCxnSpPr>
          <p:nvPr/>
        </p:nvCxnSpPr>
        <p:spPr bwMode="auto">
          <a:xfrm>
            <a:off x="2101454" y="3143250"/>
            <a:ext cx="4800600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4" name="Oval 12"/>
          <p:cNvSpPr>
            <a:spLocks noChangeArrowheads="1"/>
          </p:cNvSpPr>
          <p:nvPr/>
        </p:nvSpPr>
        <p:spPr bwMode="auto">
          <a:xfrm>
            <a:off x="3930254" y="3107531"/>
            <a:ext cx="72628" cy="71438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9225" name="Oval 14"/>
          <p:cNvSpPr>
            <a:spLocks noChangeArrowheads="1"/>
          </p:cNvSpPr>
          <p:nvPr/>
        </p:nvSpPr>
        <p:spPr bwMode="auto">
          <a:xfrm>
            <a:off x="2951560" y="3107531"/>
            <a:ext cx="72628" cy="71438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9226" name="Oval 16"/>
          <p:cNvSpPr>
            <a:spLocks noChangeArrowheads="1"/>
          </p:cNvSpPr>
          <p:nvPr/>
        </p:nvSpPr>
        <p:spPr bwMode="auto">
          <a:xfrm>
            <a:off x="5915025" y="3107531"/>
            <a:ext cx="72629" cy="71438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9227" name="Freeform 6"/>
          <p:cNvSpPr>
            <a:spLocks/>
          </p:cNvSpPr>
          <p:nvPr/>
        </p:nvSpPr>
        <p:spPr bwMode="auto">
          <a:xfrm>
            <a:off x="5413773" y="1818085"/>
            <a:ext cx="1073944" cy="1194197"/>
          </a:xfrm>
          <a:custGeom>
            <a:avLst/>
            <a:gdLst>
              <a:gd name="T0" fmla="*/ 1688 w 3168"/>
              <a:gd name="T1" fmla="*/ 4 h 3521"/>
              <a:gd name="T2" fmla="*/ 1891 w 3168"/>
              <a:gd name="T3" fmla="*/ 30 h 3521"/>
              <a:gd name="T4" fmla="*/ 2084 w 3168"/>
              <a:gd name="T5" fmla="*/ 82 h 3521"/>
              <a:gd name="T6" fmla="*/ 2267 w 3168"/>
              <a:gd name="T7" fmla="*/ 157 h 3521"/>
              <a:gd name="T8" fmla="*/ 2439 w 3168"/>
              <a:gd name="T9" fmla="*/ 252 h 3521"/>
              <a:gd name="T10" fmla="*/ 2596 w 3168"/>
              <a:gd name="T11" fmla="*/ 368 h 3521"/>
              <a:gd name="T12" fmla="*/ 2738 w 3168"/>
              <a:gd name="T13" fmla="*/ 502 h 3521"/>
              <a:gd name="T14" fmla="*/ 2862 w 3168"/>
              <a:gd name="T15" fmla="*/ 653 h 3521"/>
              <a:gd name="T16" fmla="*/ 2967 w 3168"/>
              <a:gd name="T17" fmla="*/ 817 h 3521"/>
              <a:gd name="T18" fmla="*/ 3053 w 3168"/>
              <a:gd name="T19" fmla="*/ 996 h 3521"/>
              <a:gd name="T20" fmla="*/ 3115 w 3168"/>
              <a:gd name="T21" fmla="*/ 1185 h 3521"/>
              <a:gd name="T22" fmla="*/ 3154 w 3168"/>
              <a:gd name="T23" fmla="*/ 1385 h 3521"/>
              <a:gd name="T24" fmla="*/ 3168 w 3168"/>
              <a:gd name="T25" fmla="*/ 1592 h 3521"/>
              <a:gd name="T26" fmla="*/ 3155 w 3168"/>
              <a:gd name="T27" fmla="*/ 1795 h 3521"/>
              <a:gd name="T28" fmla="*/ 3116 w 3168"/>
              <a:gd name="T29" fmla="*/ 1992 h 3521"/>
              <a:gd name="T30" fmla="*/ 3056 w 3168"/>
              <a:gd name="T31" fmla="*/ 2178 h 3521"/>
              <a:gd name="T32" fmla="*/ 2974 w 3168"/>
              <a:gd name="T33" fmla="*/ 2355 h 3521"/>
              <a:gd name="T34" fmla="*/ 2872 w 3168"/>
              <a:gd name="T35" fmla="*/ 2518 h 3521"/>
              <a:gd name="T36" fmla="*/ 2752 w 3168"/>
              <a:gd name="T37" fmla="*/ 2667 h 3521"/>
              <a:gd name="T38" fmla="*/ 2614 w 3168"/>
              <a:gd name="T39" fmla="*/ 2800 h 3521"/>
              <a:gd name="T40" fmla="*/ 2461 w 3168"/>
              <a:gd name="T41" fmla="*/ 2916 h 3521"/>
              <a:gd name="T42" fmla="*/ 2295 w 3168"/>
              <a:gd name="T43" fmla="*/ 3013 h 3521"/>
              <a:gd name="T44" fmla="*/ 2117 w 3168"/>
              <a:gd name="T45" fmla="*/ 3090 h 3521"/>
              <a:gd name="T46" fmla="*/ 1928 w 3168"/>
              <a:gd name="T47" fmla="*/ 3145 h 3521"/>
              <a:gd name="T48" fmla="*/ 1238 w 3168"/>
              <a:gd name="T49" fmla="*/ 3145 h 3521"/>
              <a:gd name="T50" fmla="*/ 1050 w 3168"/>
              <a:gd name="T51" fmla="*/ 3090 h 3521"/>
              <a:gd name="T52" fmla="*/ 872 w 3168"/>
              <a:gd name="T53" fmla="*/ 3013 h 3521"/>
              <a:gd name="T54" fmla="*/ 706 w 3168"/>
              <a:gd name="T55" fmla="*/ 2916 h 3521"/>
              <a:gd name="T56" fmla="*/ 553 w 3168"/>
              <a:gd name="T57" fmla="*/ 2800 h 3521"/>
              <a:gd name="T58" fmla="*/ 416 w 3168"/>
              <a:gd name="T59" fmla="*/ 2667 h 3521"/>
              <a:gd name="T60" fmla="*/ 296 w 3168"/>
              <a:gd name="T61" fmla="*/ 2518 h 3521"/>
              <a:gd name="T62" fmla="*/ 194 w 3168"/>
              <a:gd name="T63" fmla="*/ 2355 h 3521"/>
              <a:gd name="T64" fmla="*/ 111 w 3168"/>
              <a:gd name="T65" fmla="*/ 2178 h 3521"/>
              <a:gd name="T66" fmla="*/ 50 w 3168"/>
              <a:gd name="T67" fmla="*/ 1992 h 3521"/>
              <a:gd name="T68" fmla="*/ 13 w 3168"/>
              <a:gd name="T69" fmla="*/ 1795 h 3521"/>
              <a:gd name="T70" fmla="*/ 0 w 3168"/>
              <a:gd name="T71" fmla="*/ 1592 h 3521"/>
              <a:gd name="T72" fmla="*/ 14 w 3168"/>
              <a:gd name="T73" fmla="*/ 1385 h 3521"/>
              <a:gd name="T74" fmla="*/ 52 w 3168"/>
              <a:gd name="T75" fmla="*/ 1185 h 3521"/>
              <a:gd name="T76" fmla="*/ 115 w 3168"/>
              <a:gd name="T77" fmla="*/ 996 h 3521"/>
              <a:gd name="T78" fmla="*/ 200 w 3168"/>
              <a:gd name="T79" fmla="*/ 817 h 3521"/>
              <a:gd name="T80" fmla="*/ 305 w 3168"/>
              <a:gd name="T81" fmla="*/ 653 h 3521"/>
              <a:gd name="T82" fmla="*/ 430 w 3168"/>
              <a:gd name="T83" fmla="*/ 502 h 3521"/>
              <a:gd name="T84" fmla="*/ 571 w 3168"/>
              <a:gd name="T85" fmla="*/ 368 h 3521"/>
              <a:gd name="T86" fmla="*/ 729 w 3168"/>
              <a:gd name="T87" fmla="*/ 252 h 3521"/>
              <a:gd name="T88" fmla="*/ 900 w 3168"/>
              <a:gd name="T89" fmla="*/ 157 h 3521"/>
              <a:gd name="T90" fmla="*/ 1083 w 3168"/>
              <a:gd name="T91" fmla="*/ 82 h 3521"/>
              <a:gd name="T92" fmla="*/ 1277 w 3168"/>
              <a:gd name="T93" fmla="*/ 30 h 3521"/>
              <a:gd name="T94" fmla="*/ 1480 w 3168"/>
              <a:gd name="T95" fmla="*/ 4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Oval 19"/>
          <p:cNvSpPr>
            <a:spLocks noChangeArrowheads="1"/>
          </p:cNvSpPr>
          <p:nvPr/>
        </p:nvSpPr>
        <p:spPr bwMode="auto">
          <a:xfrm>
            <a:off x="4945856" y="3107531"/>
            <a:ext cx="71438" cy="71438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9229" name="TextBox 21"/>
          <p:cNvSpPr txBox="1">
            <a:spLocks noChangeArrowheads="1"/>
          </p:cNvSpPr>
          <p:nvPr/>
        </p:nvSpPr>
        <p:spPr bwMode="auto">
          <a:xfrm>
            <a:off x="5579269" y="3298032"/>
            <a:ext cx="742950" cy="4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025" b="1" dirty="0">
                <a:solidFill>
                  <a:srgbClr val="445469"/>
                </a:solidFill>
                <a:latin typeface="Bebas Neue" panose="020B0606020202050201" pitchFamily="34" charset="0"/>
              </a:rPr>
              <a:t>2017</a:t>
            </a:r>
          </a:p>
        </p:txBody>
      </p:sp>
      <p:sp>
        <p:nvSpPr>
          <p:cNvPr id="9230" name="TextBox 22"/>
          <p:cNvSpPr txBox="1">
            <a:spLocks noChangeArrowheads="1"/>
          </p:cNvSpPr>
          <p:nvPr/>
        </p:nvSpPr>
        <p:spPr bwMode="auto">
          <a:xfrm>
            <a:off x="4610100" y="3298032"/>
            <a:ext cx="742950" cy="4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025" b="1" dirty="0">
                <a:solidFill>
                  <a:srgbClr val="445469"/>
                </a:solidFill>
                <a:latin typeface="Bebas Neue" panose="020B0606020202050201" pitchFamily="34" charset="0"/>
              </a:rPr>
              <a:t>2016</a:t>
            </a:r>
          </a:p>
        </p:txBody>
      </p:sp>
      <p:sp>
        <p:nvSpPr>
          <p:cNvPr id="9231" name="TextBox 23"/>
          <p:cNvSpPr txBox="1">
            <a:spLocks noChangeArrowheads="1"/>
          </p:cNvSpPr>
          <p:nvPr/>
        </p:nvSpPr>
        <p:spPr bwMode="auto">
          <a:xfrm>
            <a:off x="3594497" y="3298032"/>
            <a:ext cx="742950" cy="4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025" b="1" dirty="0">
                <a:solidFill>
                  <a:srgbClr val="445469"/>
                </a:solidFill>
                <a:latin typeface="Bebas Neue" panose="020B0606020202050201" pitchFamily="34" charset="0"/>
              </a:rPr>
              <a:t>2015</a:t>
            </a:r>
          </a:p>
        </p:txBody>
      </p:sp>
      <p:sp>
        <p:nvSpPr>
          <p:cNvPr id="9232" name="TextBox 24"/>
          <p:cNvSpPr txBox="1">
            <a:spLocks noChangeArrowheads="1"/>
          </p:cNvSpPr>
          <p:nvPr/>
        </p:nvSpPr>
        <p:spPr bwMode="auto">
          <a:xfrm>
            <a:off x="2616994" y="3298032"/>
            <a:ext cx="742950" cy="4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025" b="1" dirty="0">
                <a:solidFill>
                  <a:srgbClr val="445469"/>
                </a:solidFill>
                <a:latin typeface="Bebas Neue" panose="020B0606020202050201" pitchFamily="34" charset="0"/>
              </a:rPr>
              <a:t>2014</a:t>
            </a:r>
          </a:p>
        </p:txBody>
      </p:sp>
      <p:sp>
        <p:nvSpPr>
          <p:cNvPr id="9233" name="TextBox 25"/>
          <p:cNvSpPr txBox="1">
            <a:spLocks noChangeArrowheads="1"/>
          </p:cNvSpPr>
          <p:nvPr/>
        </p:nvSpPr>
        <p:spPr bwMode="auto">
          <a:xfrm>
            <a:off x="5579269" y="2095500"/>
            <a:ext cx="7429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2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96%</a:t>
            </a:r>
          </a:p>
        </p:txBody>
      </p:sp>
      <p:sp>
        <p:nvSpPr>
          <p:cNvPr id="9234" name="TextBox 26"/>
          <p:cNvSpPr txBox="1">
            <a:spLocks noChangeArrowheads="1"/>
          </p:cNvSpPr>
          <p:nvPr/>
        </p:nvSpPr>
        <p:spPr bwMode="auto">
          <a:xfrm>
            <a:off x="4610100" y="2175272"/>
            <a:ext cx="7429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2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9235" name="TextBox 27"/>
          <p:cNvSpPr txBox="1">
            <a:spLocks noChangeArrowheads="1"/>
          </p:cNvSpPr>
          <p:nvPr/>
        </p:nvSpPr>
        <p:spPr bwMode="auto">
          <a:xfrm>
            <a:off x="3592116" y="2095500"/>
            <a:ext cx="7429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2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83%</a:t>
            </a:r>
          </a:p>
        </p:txBody>
      </p:sp>
      <p:sp>
        <p:nvSpPr>
          <p:cNvPr id="9236" name="TextBox 28"/>
          <p:cNvSpPr txBox="1">
            <a:spLocks noChangeArrowheads="1"/>
          </p:cNvSpPr>
          <p:nvPr/>
        </p:nvSpPr>
        <p:spPr bwMode="auto">
          <a:xfrm>
            <a:off x="2615804" y="2222897"/>
            <a:ext cx="7429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2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</a:p>
        </p:txBody>
      </p:sp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244" name="Freeform 17"/>
          <p:cNvSpPr>
            <a:spLocks noChangeAspect="1"/>
          </p:cNvSpPr>
          <p:nvPr/>
        </p:nvSpPr>
        <p:spPr bwMode="auto">
          <a:xfrm>
            <a:off x="4816078" y="2221707"/>
            <a:ext cx="1090613" cy="1073944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5" name="Freeform 17"/>
          <p:cNvSpPr>
            <a:spLocks/>
          </p:cNvSpPr>
          <p:nvPr/>
        </p:nvSpPr>
        <p:spPr bwMode="auto">
          <a:xfrm>
            <a:off x="4254103" y="2356248"/>
            <a:ext cx="833438" cy="82034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Freeform 18"/>
          <p:cNvSpPr>
            <a:spLocks/>
          </p:cNvSpPr>
          <p:nvPr/>
        </p:nvSpPr>
        <p:spPr bwMode="auto">
          <a:xfrm>
            <a:off x="3736181" y="2424113"/>
            <a:ext cx="729854" cy="711994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Freeform 19"/>
          <p:cNvSpPr>
            <a:spLocks/>
          </p:cNvSpPr>
          <p:nvPr/>
        </p:nvSpPr>
        <p:spPr bwMode="auto">
          <a:xfrm>
            <a:off x="3330179" y="2494360"/>
            <a:ext cx="578644" cy="585788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8" name="任意多边形 100"/>
          <p:cNvSpPr>
            <a:spLocks/>
          </p:cNvSpPr>
          <p:nvPr/>
        </p:nvSpPr>
        <p:spPr bwMode="auto">
          <a:xfrm>
            <a:off x="5567362" y="2447925"/>
            <a:ext cx="1433513" cy="161925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任意多边形 108"/>
          <p:cNvSpPr>
            <a:spLocks/>
          </p:cNvSpPr>
          <p:nvPr/>
        </p:nvSpPr>
        <p:spPr bwMode="auto">
          <a:xfrm flipH="1">
            <a:off x="2052638" y="2621757"/>
            <a:ext cx="1435894" cy="160735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0" name="任意多边形 112"/>
          <p:cNvSpPr>
            <a:spLocks/>
          </p:cNvSpPr>
          <p:nvPr/>
        </p:nvSpPr>
        <p:spPr bwMode="auto">
          <a:xfrm>
            <a:off x="4670823" y="2053829"/>
            <a:ext cx="378619" cy="564356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1" name="任意多边形 113"/>
          <p:cNvSpPr>
            <a:spLocks/>
          </p:cNvSpPr>
          <p:nvPr/>
        </p:nvSpPr>
        <p:spPr bwMode="auto">
          <a:xfrm flipH="1">
            <a:off x="3707607" y="2050257"/>
            <a:ext cx="378619" cy="564356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2" name="Freeform 6"/>
          <p:cNvSpPr>
            <a:spLocks noChangeAspect="1" noEditPoints="1"/>
          </p:cNvSpPr>
          <p:nvPr/>
        </p:nvSpPr>
        <p:spPr bwMode="auto">
          <a:xfrm>
            <a:off x="3580210" y="2709863"/>
            <a:ext cx="127397" cy="13573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0253" name="Freeform 26"/>
          <p:cNvSpPr>
            <a:spLocks noChangeAspect="1"/>
          </p:cNvSpPr>
          <p:nvPr/>
        </p:nvSpPr>
        <p:spPr bwMode="auto">
          <a:xfrm>
            <a:off x="5376863" y="2711054"/>
            <a:ext cx="136922" cy="141684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0254" name="Freeform 442"/>
          <p:cNvSpPr>
            <a:spLocks noEditPoints="1"/>
          </p:cNvSpPr>
          <p:nvPr/>
        </p:nvSpPr>
        <p:spPr bwMode="auto">
          <a:xfrm>
            <a:off x="4057651" y="2720579"/>
            <a:ext cx="145256" cy="125015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0255" name="Rectangle 443"/>
          <p:cNvSpPr>
            <a:spLocks noChangeArrowheads="1"/>
          </p:cNvSpPr>
          <p:nvPr/>
        </p:nvSpPr>
        <p:spPr bwMode="auto">
          <a:xfrm>
            <a:off x="4099322" y="2740819"/>
            <a:ext cx="3810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Rectangle 444"/>
          <p:cNvSpPr>
            <a:spLocks noChangeArrowheads="1"/>
          </p:cNvSpPr>
          <p:nvPr/>
        </p:nvSpPr>
        <p:spPr bwMode="auto">
          <a:xfrm>
            <a:off x="4149328" y="2746773"/>
            <a:ext cx="32147" cy="595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Rectangle 445"/>
          <p:cNvSpPr>
            <a:spLocks noChangeArrowheads="1"/>
          </p:cNvSpPr>
          <p:nvPr/>
        </p:nvSpPr>
        <p:spPr bwMode="auto">
          <a:xfrm>
            <a:off x="4149328" y="2765823"/>
            <a:ext cx="32147" cy="595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8" name="Rectangle 446"/>
          <p:cNvSpPr>
            <a:spLocks noChangeArrowheads="1"/>
          </p:cNvSpPr>
          <p:nvPr/>
        </p:nvSpPr>
        <p:spPr bwMode="auto">
          <a:xfrm>
            <a:off x="4099323" y="2793206"/>
            <a:ext cx="82153" cy="59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Rectangle 447"/>
          <p:cNvSpPr>
            <a:spLocks noChangeArrowheads="1"/>
          </p:cNvSpPr>
          <p:nvPr/>
        </p:nvSpPr>
        <p:spPr bwMode="auto">
          <a:xfrm>
            <a:off x="4099323" y="2813448"/>
            <a:ext cx="82153" cy="595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9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Oval 56"/>
          <p:cNvSpPr>
            <a:spLocks noChangeArrowheads="1"/>
          </p:cNvSpPr>
          <p:nvPr/>
        </p:nvSpPr>
        <p:spPr bwMode="auto">
          <a:xfrm>
            <a:off x="4670822" y="2697957"/>
            <a:ext cx="170259" cy="170260"/>
          </a:xfrm>
          <a:prstGeom prst="ellipse">
            <a:avLst/>
          </a:prstGeom>
          <a:noFill/>
          <a:ln w="30163" cap="rnd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167" tIns="22583" rIns="45167" bIns="22583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82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Freeform 57"/>
          <p:cNvSpPr>
            <a:spLocks/>
          </p:cNvSpPr>
          <p:nvPr/>
        </p:nvSpPr>
        <p:spPr bwMode="auto">
          <a:xfrm>
            <a:off x="4697017" y="2720578"/>
            <a:ext cx="88106" cy="79772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167" tIns="22583" rIns="45167" bIns="22583"/>
          <a:lstStyle/>
          <a:p>
            <a:endParaRPr lang="zh-CN" altLang="en-US"/>
          </a:p>
        </p:txBody>
      </p:sp>
      <p:sp>
        <p:nvSpPr>
          <p:cNvPr id="10262" name="Freeform 58"/>
          <p:cNvSpPr>
            <a:spLocks/>
          </p:cNvSpPr>
          <p:nvPr/>
        </p:nvSpPr>
        <p:spPr bwMode="auto">
          <a:xfrm>
            <a:off x="4743450" y="2782492"/>
            <a:ext cx="67866" cy="77390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167" tIns="22583" rIns="45167" bIns="22583"/>
          <a:lstStyle/>
          <a:p>
            <a:endParaRPr lang="zh-CN" altLang="en-US"/>
          </a:p>
        </p:txBody>
      </p:sp>
      <p:sp>
        <p:nvSpPr>
          <p:cNvPr id="10263" name="Freeform 59"/>
          <p:cNvSpPr>
            <a:spLocks/>
          </p:cNvSpPr>
          <p:nvPr/>
        </p:nvSpPr>
        <p:spPr bwMode="auto">
          <a:xfrm>
            <a:off x="4779169" y="2702719"/>
            <a:ext cx="58341" cy="108347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167" tIns="22583" rIns="45167" bIns="22583"/>
          <a:lstStyle/>
          <a:p>
            <a:endParaRPr lang="zh-CN" altLang="en-US"/>
          </a:p>
        </p:txBody>
      </p:sp>
      <p:sp>
        <p:nvSpPr>
          <p:cNvPr id="10264" name="TextBox 13"/>
          <p:cNvSpPr txBox="1">
            <a:spLocks noChangeArrowheads="1"/>
          </p:cNvSpPr>
          <p:nvPr/>
        </p:nvSpPr>
        <p:spPr bwMode="auto">
          <a:xfrm>
            <a:off x="3253979" y="1671638"/>
            <a:ext cx="82748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TextBox 13"/>
          <p:cNvSpPr txBox="1">
            <a:spLocks noChangeArrowheads="1"/>
          </p:cNvSpPr>
          <p:nvPr/>
        </p:nvSpPr>
        <p:spPr bwMode="auto">
          <a:xfrm>
            <a:off x="3256360" y="1832373"/>
            <a:ext cx="881063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TextBox 13"/>
          <p:cNvSpPr txBox="1">
            <a:spLocks noChangeArrowheads="1"/>
          </p:cNvSpPr>
          <p:nvPr/>
        </p:nvSpPr>
        <p:spPr bwMode="auto">
          <a:xfrm>
            <a:off x="4738688" y="1671638"/>
            <a:ext cx="82867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TextBox 13"/>
          <p:cNvSpPr txBox="1">
            <a:spLocks noChangeArrowheads="1"/>
          </p:cNvSpPr>
          <p:nvPr/>
        </p:nvSpPr>
        <p:spPr bwMode="auto">
          <a:xfrm>
            <a:off x="4741069" y="1832373"/>
            <a:ext cx="881063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8" name="TextBox 13"/>
          <p:cNvSpPr txBox="1">
            <a:spLocks noChangeArrowheads="1"/>
          </p:cNvSpPr>
          <p:nvPr/>
        </p:nvSpPr>
        <p:spPr bwMode="auto">
          <a:xfrm>
            <a:off x="6256735" y="2582467"/>
            <a:ext cx="82867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TextBox 13"/>
          <p:cNvSpPr txBox="1">
            <a:spLocks noChangeArrowheads="1"/>
          </p:cNvSpPr>
          <p:nvPr/>
        </p:nvSpPr>
        <p:spPr bwMode="auto">
          <a:xfrm>
            <a:off x="6259116" y="2743201"/>
            <a:ext cx="882253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0" name="TextBox 13"/>
          <p:cNvSpPr txBox="1">
            <a:spLocks noChangeArrowheads="1"/>
          </p:cNvSpPr>
          <p:nvPr/>
        </p:nvSpPr>
        <p:spPr bwMode="auto">
          <a:xfrm>
            <a:off x="1570435" y="2696767"/>
            <a:ext cx="82748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1" name="TextBox 13"/>
          <p:cNvSpPr txBox="1">
            <a:spLocks noChangeArrowheads="1"/>
          </p:cNvSpPr>
          <p:nvPr/>
        </p:nvSpPr>
        <p:spPr bwMode="auto">
          <a:xfrm>
            <a:off x="1572816" y="2857501"/>
            <a:ext cx="881063" cy="1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675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2" name="矩形 33"/>
          <p:cNvSpPr>
            <a:spLocks noChangeArrowheads="1"/>
          </p:cNvSpPr>
          <p:nvPr/>
        </p:nvSpPr>
        <p:spPr bwMode="auto">
          <a:xfrm>
            <a:off x="1883569" y="3702844"/>
            <a:ext cx="5360194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9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141685"/>
            <a:ext cx="8804564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" y="487993"/>
            <a:ext cx="3979069" cy="4391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20"/>
          <p:cNvSpPr txBox="1">
            <a:spLocks noChangeArrowheads="1"/>
          </p:cNvSpPr>
          <p:nvPr/>
        </p:nvSpPr>
        <p:spPr bwMode="auto">
          <a:xfrm>
            <a:off x="3555206" y="108348"/>
            <a:ext cx="20335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sz="1500">
                <a:solidFill>
                  <a:schemeClr val="bg1"/>
                </a:solidFill>
                <a:latin typeface="Impact" panose="020B0806030902050204" pitchFamily="34" charset="0"/>
              </a:rPr>
              <a:t>ADD YOUR TITLE HERE</a:t>
            </a:r>
            <a:endParaRPr lang="zh-CN" altLang="en-US" sz="15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269" name="Right Arrow">
            <a:hlinkClick r:id="" action="ppaction://hlinkshowjump?jump=nextslide"/>
          </p:cNvPr>
          <p:cNvSpPr>
            <a:spLocks/>
          </p:cNvSpPr>
          <p:nvPr/>
        </p:nvSpPr>
        <p:spPr bwMode="auto">
          <a:xfrm>
            <a:off x="699815" y="4248150"/>
            <a:ext cx="128588" cy="128588"/>
          </a:xfrm>
          <a:custGeom>
            <a:avLst/>
            <a:gdLst>
              <a:gd name="T0" fmla="*/ 124067 w 228600"/>
              <a:gd name="T1" fmla="*/ 68591 h 228600"/>
              <a:gd name="T2" fmla="*/ 129034 w 228600"/>
              <a:gd name="T3" fmla="*/ 70991 h 228600"/>
              <a:gd name="T4" fmla="*/ 171004 w 228600"/>
              <a:gd name="T5" fmla="*/ 114300 h 228600"/>
              <a:gd name="T6" fmla="*/ 129034 w 228600"/>
              <a:gd name="T7" fmla="*/ 157609 h 228600"/>
              <a:gd name="T8" fmla="*/ 123900 w 228600"/>
              <a:gd name="T9" fmla="*/ 159841 h 228600"/>
              <a:gd name="T10" fmla="*/ 118765 w 228600"/>
              <a:gd name="T11" fmla="*/ 157609 h 228600"/>
              <a:gd name="T12" fmla="*/ 118765 w 228600"/>
              <a:gd name="T13" fmla="*/ 147786 h 228600"/>
              <a:gd name="T14" fmla="*/ 145108 w 228600"/>
              <a:gd name="T15" fmla="*/ 121443 h 228600"/>
              <a:gd name="T16" fmla="*/ 64294 w 228600"/>
              <a:gd name="T17" fmla="*/ 121443 h 228600"/>
              <a:gd name="T18" fmla="*/ 59159 w 228600"/>
              <a:gd name="T19" fmla="*/ 119211 h 228600"/>
              <a:gd name="T20" fmla="*/ 57150 w 228600"/>
              <a:gd name="T21" fmla="*/ 114076 h 228600"/>
              <a:gd name="T22" fmla="*/ 59159 w 228600"/>
              <a:gd name="T23" fmla="*/ 109165 h 228600"/>
              <a:gd name="T24" fmla="*/ 64294 w 228600"/>
              <a:gd name="T25" fmla="*/ 107156 h 228600"/>
              <a:gd name="T26" fmla="*/ 144661 w 228600"/>
              <a:gd name="T27" fmla="*/ 107156 h 228600"/>
              <a:gd name="T28" fmla="*/ 118765 w 228600"/>
              <a:gd name="T29" fmla="*/ 81260 h 228600"/>
              <a:gd name="T30" fmla="*/ 118988 w 228600"/>
              <a:gd name="T31" fmla="*/ 71214 h 228600"/>
              <a:gd name="T32" fmla="*/ 124067 w 228600"/>
              <a:gd name="T33" fmla="*/ 68591 h 228600"/>
              <a:gd name="T34" fmla="*/ 114300 w 228600"/>
              <a:gd name="T35" fmla="*/ 14287 h 228600"/>
              <a:gd name="T36" fmla="*/ 43532 w 228600"/>
              <a:gd name="T37" fmla="*/ 43532 h 228600"/>
              <a:gd name="T38" fmla="*/ 14288 w 228600"/>
              <a:gd name="T39" fmla="*/ 114300 h 228600"/>
              <a:gd name="T40" fmla="*/ 43532 w 228600"/>
              <a:gd name="T41" fmla="*/ 185291 h 228600"/>
              <a:gd name="T42" fmla="*/ 114300 w 228600"/>
              <a:gd name="T43" fmla="*/ 214759 h 228600"/>
              <a:gd name="T44" fmla="*/ 185068 w 228600"/>
              <a:gd name="T45" fmla="*/ 185291 h 228600"/>
              <a:gd name="T46" fmla="*/ 214313 w 228600"/>
              <a:gd name="T47" fmla="*/ 114300 h 228600"/>
              <a:gd name="T48" fmla="*/ 185068 w 228600"/>
              <a:gd name="T49" fmla="*/ 43532 h 228600"/>
              <a:gd name="T50" fmla="*/ 114300 w 228600"/>
              <a:gd name="T51" fmla="*/ 14287 h 228600"/>
              <a:gd name="T52" fmla="*/ 114300 w 228600"/>
              <a:gd name="T53" fmla="*/ 0 h 228600"/>
              <a:gd name="T54" fmla="*/ 195114 w 228600"/>
              <a:gd name="T55" fmla="*/ 33486 h 228600"/>
              <a:gd name="T56" fmla="*/ 228600 w 228600"/>
              <a:gd name="T57" fmla="*/ 114300 h 228600"/>
              <a:gd name="T58" fmla="*/ 195114 w 228600"/>
              <a:gd name="T59" fmla="*/ 195113 h 228600"/>
              <a:gd name="T60" fmla="*/ 114300 w 228600"/>
              <a:gd name="T61" fmla="*/ 228600 h 228600"/>
              <a:gd name="T62" fmla="*/ 33486 w 228600"/>
              <a:gd name="T63" fmla="*/ 195113 h 228600"/>
              <a:gd name="T64" fmla="*/ 0 w 228600"/>
              <a:gd name="T65" fmla="*/ 114300 h 228600"/>
              <a:gd name="T66" fmla="*/ 33486 w 228600"/>
              <a:gd name="T67" fmla="*/ 33486 h 228600"/>
              <a:gd name="T68" fmla="*/ 114300 w 228600"/>
              <a:gd name="T69" fmla="*/ 0 h 228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600" h="228600">
                <a:moveTo>
                  <a:pt x="124067" y="68591"/>
                </a:moveTo>
                <a:cubicBezTo>
                  <a:pt x="125741" y="68554"/>
                  <a:pt x="127397" y="69354"/>
                  <a:pt x="129034" y="70991"/>
                </a:cubicBezTo>
                <a:lnTo>
                  <a:pt x="171004" y="114300"/>
                </a:lnTo>
                <a:lnTo>
                  <a:pt x="129034" y="157609"/>
                </a:lnTo>
                <a:cubicBezTo>
                  <a:pt x="127546" y="159097"/>
                  <a:pt x="125834" y="159841"/>
                  <a:pt x="123900" y="159841"/>
                </a:cubicBezTo>
                <a:cubicBezTo>
                  <a:pt x="121965" y="159841"/>
                  <a:pt x="120253" y="159097"/>
                  <a:pt x="118765" y="157609"/>
                </a:cubicBezTo>
                <a:cubicBezTo>
                  <a:pt x="115491" y="154334"/>
                  <a:pt x="115491" y="151060"/>
                  <a:pt x="118765" y="147786"/>
                </a:cubicBezTo>
                <a:lnTo>
                  <a:pt x="145108" y="121443"/>
                </a:lnTo>
                <a:lnTo>
                  <a:pt x="64294" y="121443"/>
                </a:lnTo>
                <a:cubicBezTo>
                  <a:pt x="62210" y="121443"/>
                  <a:pt x="60499" y="120699"/>
                  <a:pt x="59159" y="119211"/>
                </a:cubicBezTo>
                <a:cubicBezTo>
                  <a:pt x="57820" y="117723"/>
                  <a:pt x="57150" y="116011"/>
                  <a:pt x="57150" y="114076"/>
                </a:cubicBezTo>
                <a:cubicBezTo>
                  <a:pt x="57150" y="112142"/>
                  <a:pt x="57820" y="110505"/>
                  <a:pt x="59159" y="109165"/>
                </a:cubicBezTo>
                <a:cubicBezTo>
                  <a:pt x="60499" y="107826"/>
                  <a:pt x="62210" y="107156"/>
                  <a:pt x="64294" y="107156"/>
                </a:cubicBezTo>
                <a:lnTo>
                  <a:pt x="144661" y="107156"/>
                </a:lnTo>
                <a:lnTo>
                  <a:pt x="118765" y="81260"/>
                </a:lnTo>
                <a:cubicBezTo>
                  <a:pt x="115491" y="77986"/>
                  <a:pt x="115565" y="74637"/>
                  <a:pt x="118988" y="71214"/>
                </a:cubicBezTo>
                <a:cubicBezTo>
                  <a:pt x="120700" y="69502"/>
                  <a:pt x="122393" y="68628"/>
                  <a:pt x="124067" y="68591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1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1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6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6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rgbClr val="7F7F7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51435" tIns="25718" rIns="51435" bIns="25718"/>
          <a:lstStyle/>
          <a:p>
            <a:endParaRPr lang="zh-CN" altLang="en-US">
              <a:solidFill>
                <a:srgbClr val="1E817A"/>
              </a:solidFill>
            </a:endParaRPr>
          </a:p>
        </p:txBody>
      </p:sp>
      <p:sp>
        <p:nvSpPr>
          <p:cNvPr id="11270" name="Left Arrow">
            <a:hlinkClick r:id="" action="ppaction://hlinkshowjump?jump=previousslide"/>
          </p:cNvPr>
          <p:cNvSpPr>
            <a:spLocks/>
          </p:cNvSpPr>
          <p:nvPr/>
        </p:nvSpPr>
        <p:spPr bwMode="auto">
          <a:xfrm>
            <a:off x="506934" y="4248150"/>
            <a:ext cx="128588" cy="128588"/>
          </a:xfrm>
          <a:custGeom>
            <a:avLst/>
            <a:gdLst>
              <a:gd name="T0" fmla="*/ 104533 w 228600"/>
              <a:gd name="T1" fmla="*/ 68591 h 228600"/>
              <a:gd name="T2" fmla="*/ 109612 w 228600"/>
              <a:gd name="T3" fmla="*/ 71214 h 228600"/>
              <a:gd name="T4" fmla="*/ 109835 w 228600"/>
              <a:gd name="T5" fmla="*/ 81260 h 228600"/>
              <a:gd name="T6" fmla="*/ 83939 w 228600"/>
              <a:gd name="T7" fmla="*/ 107156 h 228600"/>
              <a:gd name="T8" fmla="*/ 164306 w 228600"/>
              <a:gd name="T9" fmla="*/ 107156 h 228600"/>
              <a:gd name="T10" fmla="*/ 169441 w 228600"/>
              <a:gd name="T11" fmla="*/ 109165 h 228600"/>
              <a:gd name="T12" fmla="*/ 171450 w 228600"/>
              <a:gd name="T13" fmla="*/ 114076 h 228600"/>
              <a:gd name="T14" fmla="*/ 169441 w 228600"/>
              <a:gd name="T15" fmla="*/ 119211 h 228600"/>
              <a:gd name="T16" fmla="*/ 164306 w 228600"/>
              <a:gd name="T17" fmla="*/ 121443 h 228600"/>
              <a:gd name="T18" fmla="*/ 83493 w 228600"/>
              <a:gd name="T19" fmla="*/ 121443 h 228600"/>
              <a:gd name="T20" fmla="*/ 109835 w 228600"/>
              <a:gd name="T21" fmla="*/ 147786 h 228600"/>
              <a:gd name="T22" fmla="*/ 109835 w 228600"/>
              <a:gd name="T23" fmla="*/ 157609 h 228600"/>
              <a:gd name="T24" fmla="*/ 104701 w 228600"/>
              <a:gd name="T25" fmla="*/ 159841 h 228600"/>
              <a:gd name="T26" fmla="*/ 99566 w 228600"/>
              <a:gd name="T27" fmla="*/ 157609 h 228600"/>
              <a:gd name="T28" fmla="*/ 57597 w 228600"/>
              <a:gd name="T29" fmla="*/ 114300 h 228600"/>
              <a:gd name="T30" fmla="*/ 99566 w 228600"/>
              <a:gd name="T31" fmla="*/ 70991 h 228600"/>
              <a:gd name="T32" fmla="*/ 104533 w 228600"/>
              <a:gd name="T33" fmla="*/ 68591 h 228600"/>
              <a:gd name="T34" fmla="*/ 114300 w 228600"/>
              <a:gd name="T35" fmla="*/ 14287 h 228600"/>
              <a:gd name="T36" fmla="*/ 43532 w 228600"/>
              <a:gd name="T37" fmla="*/ 43532 h 228600"/>
              <a:gd name="T38" fmla="*/ 14288 w 228600"/>
              <a:gd name="T39" fmla="*/ 114300 h 228600"/>
              <a:gd name="T40" fmla="*/ 43532 w 228600"/>
              <a:gd name="T41" fmla="*/ 185291 h 228600"/>
              <a:gd name="T42" fmla="*/ 114300 w 228600"/>
              <a:gd name="T43" fmla="*/ 214759 h 228600"/>
              <a:gd name="T44" fmla="*/ 185068 w 228600"/>
              <a:gd name="T45" fmla="*/ 185291 h 228600"/>
              <a:gd name="T46" fmla="*/ 214313 w 228600"/>
              <a:gd name="T47" fmla="*/ 114300 h 228600"/>
              <a:gd name="T48" fmla="*/ 185068 w 228600"/>
              <a:gd name="T49" fmla="*/ 43532 h 228600"/>
              <a:gd name="T50" fmla="*/ 114300 w 228600"/>
              <a:gd name="T51" fmla="*/ 14287 h 228600"/>
              <a:gd name="T52" fmla="*/ 114300 w 228600"/>
              <a:gd name="T53" fmla="*/ 0 h 228600"/>
              <a:gd name="T54" fmla="*/ 195114 w 228600"/>
              <a:gd name="T55" fmla="*/ 33486 h 228600"/>
              <a:gd name="T56" fmla="*/ 228600 w 228600"/>
              <a:gd name="T57" fmla="*/ 114300 h 228600"/>
              <a:gd name="T58" fmla="*/ 195114 w 228600"/>
              <a:gd name="T59" fmla="*/ 195113 h 228600"/>
              <a:gd name="T60" fmla="*/ 114300 w 228600"/>
              <a:gd name="T61" fmla="*/ 228600 h 228600"/>
              <a:gd name="T62" fmla="*/ 33487 w 228600"/>
              <a:gd name="T63" fmla="*/ 195113 h 228600"/>
              <a:gd name="T64" fmla="*/ 0 w 228600"/>
              <a:gd name="T65" fmla="*/ 114300 h 228600"/>
              <a:gd name="T66" fmla="*/ 33487 w 228600"/>
              <a:gd name="T67" fmla="*/ 33486 h 228600"/>
              <a:gd name="T68" fmla="*/ 114300 w 228600"/>
              <a:gd name="T69" fmla="*/ 0 h 228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8600" h="228600">
                <a:moveTo>
                  <a:pt x="104533" y="68591"/>
                </a:moveTo>
                <a:cubicBezTo>
                  <a:pt x="106208" y="68628"/>
                  <a:pt x="107901" y="69502"/>
                  <a:pt x="109612" y="71214"/>
                </a:cubicBezTo>
                <a:cubicBezTo>
                  <a:pt x="113035" y="74637"/>
                  <a:pt x="113110" y="77986"/>
                  <a:pt x="109835" y="81260"/>
                </a:cubicBezTo>
                <a:lnTo>
                  <a:pt x="83939" y="107156"/>
                </a:lnTo>
                <a:lnTo>
                  <a:pt x="164306" y="107156"/>
                </a:lnTo>
                <a:cubicBezTo>
                  <a:pt x="166390" y="107156"/>
                  <a:pt x="168102" y="107826"/>
                  <a:pt x="169441" y="109165"/>
                </a:cubicBezTo>
                <a:cubicBezTo>
                  <a:pt x="170781" y="110505"/>
                  <a:pt x="171450" y="112142"/>
                  <a:pt x="171450" y="114076"/>
                </a:cubicBezTo>
                <a:cubicBezTo>
                  <a:pt x="171450" y="116011"/>
                  <a:pt x="170781" y="117723"/>
                  <a:pt x="169441" y="119211"/>
                </a:cubicBezTo>
                <a:cubicBezTo>
                  <a:pt x="168102" y="120699"/>
                  <a:pt x="166390" y="121443"/>
                  <a:pt x="164306" y="121443"/>
                </a:cubicBezTo>
                <a:lnTo>
                  <a:pt x="83493" y="121443"/>
                </a:lnTo>
                <a:lnTo>
                  <a:pt x="109835" y="147786"/>
                </a:lnTo>
                <a:cubicBezTo>
                  <a:pt x="113110" y="151060"/>
                  <a:pt x="113110" y="154334"/>
                  <a:pt x="109835" y="157609"/>
                </a:cubicBezTo>
                <a:cubicBezTo>
                  <a:pt x="108347" y="159097"/>
                  <a:pt x="106636" y="159841"/>
                  <a:pt x="104701" y="159841"/>
                </a:cubicBezTo>
                <a:cubicBezTo>
                  <a:pt x="102766" y="159841"/>
                  <a:pt x="101055" y="159097"/>
                  <a:pt x="99566" y="157609"/>
                </a:cubicBezTo>
                <a:lnTo>
                  <a:pt x="57597" y="114300"/>
                </a:lnTo>
                <a:lnTo>
                  <a:pt x="99566" y="70991"/>
                </a:lnTo>
                <a:cubicBezTo>
                  <a:pt x="101203" y="69354"/>
                  <a:pt x="102859" y="68554"/>
                  <a:pt x="104533" y="68591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rgbClr val="7F7F7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51435" tIns="25718" rIns="51435" bIns="25718"/>
          <a:lstStyle/>
          <a:p>
            <a:endParaRPr lang="zh-CN" altLang="en-US">
              <a:solidFill>
                <a:srgbClr val="1E817A"/>
              </a:solidFill>
            </a:endParaRPr>
          </a:p>
        </p:txBody>
      </p:sp>
      <p:sp>
        <p:nvSpPr>
          <p:cNvPr id="11271" name="Freeform 15"/>
          <p:cNvSpPr>
            <a:spLocks/>
          </p:cNvSpPr>
          <p:nvPr/>
        </p:nvSpPr>
        <p:spPr bwMode="auto">
          <a:xfrm>
            <a:off x="5163741" y="2633663"/>
            <a:ext cx="328613" cy="327422"/>
          </a:xfrm>
          <a:custGeom>
            <a:avLst/>
            <a:gdLst>
              <a:gd name="T0" fmla="*/ 36740 w 195943"/>
              <a:gd name="T1" fmla="*/ 0 h 195943"/>
              <a:gd name="T2" fmla="*/ 159204 w 195943"/>
              <a:gd name="T3" fmla="*/ 0 h 195943"/>
              <a:gd name="T4" fmla="*/ 185164 w 195943"/>
              <a:gd name="T5" fmla="*/ 10779 h 195943"/>
              <a:gd name="T6" fmla="*/ 195943 w 195943"/>
              <a:gd name="T7" fmla="*/ 36739 h 195943"/>
              <a:gd name="T8" fmla="*/ 195943 w 195943"/>
              <a:gd name="T9" fmla="*/ 159203 h 195943"/>
              <a:gd name="T10" fmla="*/ 185164 w 195943"/>
              <a:gd name="T11" fmla="*/ 185163 h 195943"/>
              <a:gd name="T12" fmla="*/ 159204 w 195943"/>
              <a:gd name="T13" fmla="*/ 195943 h 195943"/>
              <a:gd name="T14" fmla="*/ 134711 w 195943"/>
              <a:gd name="T15" fmla="*/ 195943 h 195943"/>
              <a:gd name="T16" fmla="*/ 134711 w 195943"/>
              <a:gd name="T17" fmla="*/ 118382 h 195943"/>
              <a:gd name="T18" fmla="*/ 160607 w 195943"/>
              <a:gd name="T19" fmla="*/ 118382 h 195943"/>
              <a:gd name="T20" fmla="*/ 164434 w 195943"/>
              <a:gd name="T21" fmla="*/ 89807 h 195943"/>
              <a:gd name="T22" fmla="*/ 134711 w 195943"/>
              <a:gd name="T23" fmla="*/ 89807 h 195943"/>
              <a:gd name="T24" fmla="*/ 134711 w 195943"/>
              <a:gd name="T25" fmla="*/ 71565 h 195943"/>
              <a:gd name="T26" fmla="*/ 138283 w 195943"/>
              <a:gd name="T27" fmla="*/ 60977 h 195943"/>
              <a:gd name="T28" fmla="*/ 150529 w 195943"/>
              <a:gd name="T29" fmla="*/ 57277 h 195943"/>
              <a:gd name="T30" fmla="*/ 167368 w 195943"/>
              <a:gd name="T31" fmla="*/ 57150 h 195943"/>
              <a:gd name="T32" fmla="*/ 167368 w 195943"/>
              <a:gd name="T33" fmla="*/ 30743 h 195943"/>
              <a:gd name="T34" fmla="*/ 144406 w 195943"/>
              <a:gd name="T35" fmla="*/ 29595 h 195943"/>
              <a:gd name="T36" fmla="*/ 116596 w 195943"/>
              <a:gd name="T37" fmla="*/ 39865 h 195943"/>
              <a:gd name="T38" fmla="*/ 106136 w 195943"/>
              <a:gd name="T39" fmla="*/ 68631 h 195943"/>
              <a:gd name="T40" fmla="*/ 106136 w 195943"/>
              <a:gd name="T41" fmla="*/ 89807 h 195943"/>
              <a:gd name="T42" fmla="*/ 77561 w 195943"/>
              <a:gd name="T43" fmla="*/ 89807 h 195943"/>
              <a:gd name="T44" fmla="*/ 77561 w 195943"/>
              <a:gd name="T45" fmla="*/ 118382 h 195943"/>
              <a:gd name="T46" fmla="*/ 106136 w 195943"/>
              <a:gd name="T47" fmla="*/ 118382 h 195943"/>
              <a:gd name="T48" fmla="*/ 106136 w 195943"/>
              <a:gd name="T49" fmla="*/ 195943 h 195943"/>
              <a:gd name="T50" fmla="*/ 36740 w 195943"/>
              <a:gd name="T51" fmla="*/ 195943 h 195943"/>
              <a:gd name="T52" fmla="*/ 10780 w 195943"/>
              <a:gd name="T53" fmla="*/ 185163 h 195943"/>
              <a:gd name="T54" fmla="*/ 0 w 195943"/>
              <a:gd name="T55" fmla="*/ 159203 h 195943"/>
              <a:gd name="T56" fmla="*/ 0 w 195943"/>
              <a:gd name="T57" fmla="*/ 36739 h 195943"/>
              <a:gd name="T58" fmla="*/ 10780 w 195943"/>
              <a:gd name="T59" fmla="*/ 10779 h 195943"/>
              <a:gd name="T60" fmla="*/ 36740 w 195943"/>
              <a:gd name="T61" fmla="*/ 0 h 195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5943" h="195943">
                <a:moveTo>
                  <a:pt x="36740" y="0"/>
                </a:moveTo>
                <a:lnTo>
                  <a:pt x="159204" y="0"/>
                </a:lnTo>
                <a:cubicBezTo>
                  <a:pt x="169324" y="0"/>
                  <a:pt x="177977" y="3593"/>
                  <a:pt x="185164" y="10779"/>
                </a:cubicBezTo>
                <a:cubicBezTo>
                  <a:pt x="192350" y="17966"/>
                  <a:pt x="195943" y="26619"/>
                  <a:pt x="195943" y="36739"/>
                </a:cubicBezTo>
                <a:lnTo>
                  <a:pt x="195943" y="159203"/>
                </a:lnTo>
                <a:cubicBezTo>
                  <a:pt x="195943" y="169324"/>
                  <a:pt x="192350" y="177977"/>
                  <a:pt x="185164" y="185163"/>
                </a:cubicBezTo>
                <a:cubicBezTo>
                  <a:pt x="177977" y="192350"/>
                  <a:pt x="169324" y="195943"/>
                  <a:pt x="159204" y="195943"/>
                </a:cubicBezTo>
                <a:lnTo>
                  <a:pt x="134711" y="195943"/>
                </a:lnTo>
                <a:lnTo>
                  <a:pt x="134711" y="118382"/>
                </a:lnTo>
                <a:lnTo>
                  <a:pt x="160607" y="118382"/>
                </a:lnTo>
                <a:lnTo>
                  <a:pt x="164434" y="89807"/>
                </a:lnTo>
                <a:lnTo>
                  <a:pt x="134711" y="89807"/>
                </a:lnTo>
                <a:lnTo>
                  <a:pt x="134711" y="71565"/>
                </a:lnTo>
                <a:cubicBezTo>
                  <a:pt x="134711" y="66973"/>
                  <a:pt x="135902" y="63443"/>
                  <a:pt x="138283" y="60977"/>
                </a:cubicBezTo>
                <a:cubicBezTo>
                  <a:pt x="140664" y="58511"/>
                  <a:pt x="144746" y="57277"/>
                  <a:pt x="150529" y="57277"/>
                </a:cubicBezTo>
                <a:lnTo>
                  <a:pt x="167368" y="57150"/>
                </a:lnTo>
                <a:lnTo>
                  <a:pt x="167368" y="30743"/>
                </a:lnTo>
                <a:cubicBezTo>
                  <a:pt x="159204" y="29978"/>
                  <a:pt x="151550" y="29595"/>
                  <a:pt x="144406" y="29595"/>
                </a:cubicBezTo>
                <a:cubicBezTo>
                  <a:pt x="132840" y="29595"/>
                  <a:pt x="123570" y="33018"/>
                  <a:pt x="116596" y="39865"/>
                </a:cubicBezTo>
                <a:cubicBezTo>
                  <a:pt x="109623" y="46711"/>
                  <a:pt x="106136" y="56299"/>
                  <a:pt x="106136" y="68631"/>
                </a:cubicBezTo>
                <a:lnTo>
                  <a:pt x="106136" y="89807"/>
                </a:lnTo>
                <a:lnTo>
                  <a:pt x="77561" y="89807"/>
                </a:lnTo>
                <a:lnTo>
                  <a:pt x="77561" y="118382"/>
                </a:lnTo>
                <a:lnTo>
                  <a:pt x="106136" y="118382"/>
                </a:lnTo>
                <a:lnTo>
                  <a:pt x="106136" y="195943"/>
                </a:lnTo>
                <a:lnTo>
                  <a:pt x="36740" y="195943"/>
                </a:lnTo>
                <a:cubicBezTo>
                  <a:pt x="26619" y="195943"/>
                  <a:pt x="17966" y="192350"/>
                  <a:pt x="10780" y="185163"/>
                </a:cubicBezTo>
                <a:cubicBezTo>
                  <a:pt x="3593" y="177977"/>
                  <a:pt x="0" y="169324"/>
                  <a:pt x="0" y="159203"/>
                </a:cubicBezTo>
                <a:lnTo>
                  <a:pt x="0" y="36739"/>
                </a:lnTo>
                <a:cubicBezTo>
                  <a:pt x="0" y="26619"/>
                  <a:pt x="3593" y="17966"/>
                  <a:pt x="10780" y="10779"/>
                </a:cubicBezTo>
                <a:cubicBezTo>
                  <a:pt x="17966" y="3593"/>
                  <a:pt x="26619" y="0"/>
                  <a:pt x="36740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1272" name="Freeform 16"/>
          <p:cNvSpPr>
            <a:spLocks/>
          </p:cNvSpPr>
          <p:nvPr/>
        </p:nvSpPr>
        <p:spPr bwMode="auto">
          <a:xfrm>
            <a:off x="5163741" y="2725341"/>
            <a:ext cx="328613" cy="235744"/>
          </a:xfrm>
          <a:custGeom>
            <a:avLst/>
            <a:gdLst>
              <a:gd name="T0" fmla="*/ 624840 w 731520"/>
              <a:gd name="T1" fmla="*/ 0 h 580237"/>
              <a:gd name="T2" fmla="*/ 731520 w 731520"/>
              <a:gd name="T3" fmla="*/ 0 h 580237"/>
              <a:gd name="T4" fmla="*/ 731520 w 731520"/>
              <a:gd name="T5" fmla="*/ 429358 h 580237"/>
              <a:gd name="T6" fmla="*/ 691279 w 731520"/>
              <a:gd name="T7" fmla="*/ 535967 h 580237"/>
              <a:gd name="T8" fmla="*/ 594361 w 731520"/>
              <a:gd name="T9" fmla="*/ 580237 h 580237"/>
              <a:gd name="T10" fmla="*/ 502921 w 731520"/>
              <a:gd name="T11" fmla="*/ 580237 h 580237"/>
              <a:gd name="T12" fmla="*/ 502921 w 731520"/>
              <a:gd name="T13" fmla="*/ 261720 h 580237"/>
              <a:gd name="T14" fmla="*/ 599599 w 731520"/>
              <a:gd name="T15" fmla="*/ 261720 h 580237"/>
              <a:gd name="T16" fmla="*/ 613887 w 731520"/>
              <a:gd name="T17" fmla="*/ 144372 h 580237"/>
              <a:gd name="T18" fmla="*/ 502921 w 731520"/>
              <a:gd name="T19" fmla="*/ 144372 h 580237"/>
              <a:gd name="T20" fmla="*/ 502921 w 731520"/>
              <a:gd name="T21" fmla="*/ 69459 h 580237"/>
              <a:gd name="T22" fmla="*/ 516256 w 731520"/>
              <a:gd name="T23" fmla="*/ 25977 h 580237"/>
              <a:gd name="T24" fmla="*/ 561975 w 731520"/>
              <a:gd name="T25" fmla="*/ 10783 h 580237"/>
              <a:gd name="T26" fmla="*/ 624840 w 731520"/>
              <a:gd name="T27" fmla="*/ 10261 h 580237"/>
              <a:gd name="T28" fmla="*/ 624840 w 731520"/>
              <a:gd name="T29" fmla="*/ 0 h 580237"/>
              <a:gd name="T30" fmla="*/ 0 w 731520"/>
              <a:gd name="T31" fmla="*/ 0 h 580237"/>
              <a:gd name="T32" fmla="*/ 404543 w 731520"/>
              <a:gd name="T33" fmla="*/ 0 h 580237"/>
              <a:gd name="T34" fmla="*/ 396241 w 731520"/>
              <a:gd name="T35" fmla="*/ 57410 h 580237"/>
              <a:gd name="T36" fmla="*/ 396241 w 731520"/>
              <a:gd name="T37" fmla="*/ 144372 h 580237"/>
              <a:gd name="T38" fmla="*/ 289561 w 731520"/>
              <a:gd name="T39" fmla="*/ 144372 h 580237"/>
              <a:gd name="T40" fmla="*/ 289561 w 731520"/>
              <a:gd name="T41" fmla="*/ 261720 h 580237"/>
              <a:gd name="T42" fmla="*/ 396241 w 731520"/>
              <a:gd name="T43" fmla="*/ 261720 h 580237"/>
              <a:gd name="T44" fmla="*/ 396241 w 731520"/>
              <a:gd name="T45" fmla="*/ 580237 h 580237"/>
              <a:gd name="T46" fmla="*/ 137163 w 731520"/>
              <a:gd name="T47" fmla="*/ 580237 h 580237"/>
              <a:gd name="T48" fmla="*/ 40245 w 731520"/>
              <a:gd name="T49" fmla="*/ 535967 h 580237"/>
              <a:gd name="T50" fmla="*/ 0 w 731520"/>
              <a:gd name="T51" fmla="*/ 429358 h 580237"/>
              <a:gd name="T52" fmla="*/ 0 w 731520"/>
              <a:gd name="T53" fmla="*/ 0 h 580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1520" h="580237">
                <a:moveTo>
                  <a:pt x="624840" y="0"/>
                </a:moveTo>
                <a:lnTo>
                  <a:pt x="731520" y="0"/>
                </a:lnTo>
                <a:lnTo>
                  <a:pt x="731520" y="429358"/>
                </a:lnTo>
                <a:cubicBezTo>
                  <a:pt x="731520" y="470922"/>
                  <a:pt x="718106" y="506457"/>
                  <a:pt x="691279" y="535967"/>
                </a:cubicBezTo>
                <a:cubicBezTo>
                  <a:pt x="664447" y="565482"/>
                  <a:pt x="632143" y="580237"/>
                  <a:pt x="594361" y="580237"/>
                </a:cubicBezTo>
                <a:lnTo>
                  <a:pt x="502921" y="580237"/>
                </a:lnTo>
                <a:lnTo>
                  <a:pt x="502921" y="261720"/>
                </a:lnTo>
                <a:lnTo>
                  <a:pt x="599599" y="261720"/>
                </a:lnTo>
                <a:lnTo>
                  <a:pt x="613887" y="144372"/>
                </a:lnTo>
                <a:lnTo>
                  <a:pt x="502921" y="144372"/>
                </a:lnTo>
                <a:lnTo>
                  <a:pt x="502921" y="69459"/>
                </a:lnTo>
                <a:cubicBezTo>
                  <a:pt x="502921" y="50601"/>
                  <a:pt x="507367" y="36104"/>
                  <a:pt x="516256" y="25977"/>
                </a:cubicBezTo>
                <a:cubicBezTo>
                  <a:pt x="525145" y="15850"/>
                  <a:pt x="540385" y="10783"/>
                  <a:pt x="561975" y="10783"/>
                </a:cubicBezTo>
                <a:lnTo>
                  <a:pt x="624840" y="10261"/>
                </a:lnTo>
                <a:lnTo>
                  <a:pt x="624840" y="0"/>
                </a:lnTo>
                <a:close/>
                <a:moveTo>
                  <a:pt x="0" y="0"/>
                </a:moveTo>
                <a:lnTo>
                  <a:pt x="404543" y="0"/>
                </a:lnTo>
                <a:lnTo>
                  <a:pt x="396241" y="57410"/>
                </a:lnTo>
                <a:lnTo>
                  <a:pt x="396241" y="144372"/>
                </a:lnTo>
                <a:lnTo>
                  <a:pt x="289561" y="144372"/>
                </a:lnTo>
                <a:lnTo>
                  <a:pt x="289561" y="261720"/>
                </a:lnTo>
                <a:lnTo>
                  <a:pt x="396241" y="261720"/>
                </a:lnTo>
                <a:lnTo>
                  <a:pt x="396241" y="580237"/>
                </a:lnTo>
                <a:lnTo>
                  <a:pt x="137163" y="580237"/>
                </a:lnTo>
                <a:cubicBezTo>
                  <a:pt x="99378" y="580237"/>
                  <a:pt x="67073" y="565482"/>
                  <a:pt x="40245" y="535967"/>
                </a:cubicBezTo>
                <a:cubicBezTo>
                  <a:pt x="13414" y="506457"/>
                  <a:pt x="0" y="470922"/>
                  <a:pt x="0" y="429358"/>
                </a:cubicBezTo>
                <a:lnTo>
                  <a:pt x="0" y="0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Freeform 21"/>
          <p:cNvSpPr>
            <a:spLocks/>
          </p:cNvSpPr>
          <p:nvPr/>
        </p:nvSpPr>
        <p:spPr bwMode="auto">
          <a:xfrm>
            <a:off x="5163741" y="3189685"/>
            <a:ext cx="328613" cy="329803"/>
          </a:xfrm>
          <a:custGeom>
            <a:avLst/>
            <a:gdLst>
              <a:gd name="T0" fmla="*/ 123102 w 195943"/>
              <a:gd name="T1" fmla="*/ 48986 h 195943"/>
              <a:gd name="T2" fmla="*/ 104159 w 195943"/>
              <a:gd name="T3" fmla="*/ 56831 h 195943"/>
              <a:gd name="T4" fmla="*/ 96313 w 195943"/>
              <a:gd name="T5" fmla="*/ 75775 h 195943"/>
              <a:gd name="T6" fmla="*/ 96951 w 195943"/>
              <a:gd name="T7" fmla="*/ 81898 h 195943"/>
              <a:gd name="T8" fmla="*/ 66080 w 195943"/>
              <a:gd name="T9" fmla="*/ 73606 h 195943"/>
              <a:gd name="T10" fmla="*/ 41587 w 195943"/>
              <a:gd name="T11" fmla="*/ 53833 h 195943"/>
              <a:gd name="T12" fmla="*/ 37888 w 195943"/>
              <a:gd name="T13" fmla="*/ 67355 h 195943"/>
              <a:gd name="T14" fmla="*/ 49496 w 195943"/>
              <a:gd name="T15" fmla="*/ 89679 h 195943"/>
              <a:gd name="T16" fmla="*/ 36740 w 195943"/>
              <a:gd name="T17" fmla="*/ 86363 h 195943"/>
              <a:gd name="T18" fmla="*/ 36740 w 195943"/>
              <a:gd name="T19" fmla="*/ 86618 h 195943"/>
              <a:gd name="T20" fmla="*/ 43118 w 195943"/>
              <a:gd name="T21" fmla="*/ 103648 h 195943"/>
              <a:gd name="T22" fmla="*/ 58809 w 195943"/>
              <a:gd name="T23" fmla="*/ 112897 h 195943"/>
              <a:gd name="T24" fmla="*/ 52303 w 195943"/>
              <a:gd name="T25" fmla="*/ 113917 h 195943"/>
              <a:gd name="T26" fmla="*/ 47328 w 195943"/>
              <a:gd name="T27" fmla="*/ 113407 h 195943"/>
              <a:gd name="T28" fmla="*/ 56831 w 195943"/>
              <a:gd name="T29" fmla="*/ 126674 h 195943"/>
              <a:gd name="T30" fmla="*/ 72331 w 195943"/>
              <a:gd name="T31" fmla="*/ 132032 h 195943"/>
              <a:gd name="T32" fmla="*/ 39036 w 195943"/>
              <a:gd name="T33" fmla="*/ 143513 h 195943"/>
              <a:gd name="T34" fmla="*/ 32657 w 195943"/>
              <a:gd name="T35" fmla="*/ 143130 h 195943"/>
              <a:gd name="T36" fmla="*/ 73734 w 195943"/>
              <a:gd name="T37" fmla="*/ 155121 h 195943"/>
              <a:gd name="T38" fmla="*/ 100523 w 195943"/>
              <a:gd name="T39" fmla="*/ 150593 h 195943"/>
              <a:gd name="T40" fmla="*/ 121954 w 195943"/>
              <a:gd name="T41" fmla="*/ 138474 h 195943"/>
              <a:gd name="T42" fmla="*/ 137326 w 195943"/>
              <a:gd name="T43" fmla="*/ 120997 h 195943"/>
              <a:gd name="T44" fmla="*/ 146894 w 195943"/>
              <a:gd name="T45" fmla="*/ 100331 h 195943"/>
              <a:gd name="T46" fmla="*/ 150019 w 195943"/>
              <a:gd name="T47" fmla="*/ 78836 h 195943"/>
              <a:gd name="T48" fmla="*/ 149891 w 195943"/>
              <a:gd name="T49" fmla="*/ 75392 h 195943"/>
              <a:gd name="T50" fmla="*/ 163286 w 195943"/>
              <a:gd name="T51" fmla="*/ 61487 h 195943"/>
              <a:gd name="T52" fmla="*/ 147850 w 195943"/>
              <a:gd name="T53" fmla="*/ 65824 h 195943"/>
              <a:gd name="T54" fmla="*/ 159714 w 195943"/>
              <a:gd name="T55" fmla="*/ 50899 h 195943"/>
              <a:gd name="T56" fmla="*/ 142620 w 195943"/>
              <a:gd name="T57" fmla="*/ 57405 h 195943"/>
              <a:gd name="T58" fmla="*/ 123102 w 195943"/>
              <a:gd name="T59" fmla="*/ 48986 h 195943"/>
              <a:gd name="T60" fmla="*/ 36740 w 195943"/>
              <a:gd name="T61" fmla="*/ 0 h 195943"/>
              <a:gd name="T62" fmla="*/ 159204 w 195943"/>
              <a:gd name="T63" fmla="*/ 0 h 195943"/>
              <a:gd name="T64" fmla="*/ 185164 w 195943"/>
              <a:gd name="T65" fmla="*/ 10779 h 195943"/>
              <a:gd name="T66" fmla="*/ 195943 w 195943"/>
              <a:gd name="T67" fmla="*/ 36739 h 195943"/>
              <a:gd name="T68" fmla="*/ 195943 w 195943"/>
              <a:gd name="T69" fmla="*/ 159203 h 195943"/>
              <a:gd name="T70" fmla="*/ 185164 w 195943"/>
              <a:gd name="T71" fmla="*/ 185163 h 195943"/>
              <a:gd name="T72" fmla="*/ 159204 w 195943"/>
              <a:gd name="T73" fmla="*/ 195943 h 195943"/>
              <a:gd name="T74" fmla="*/ 36740 w 195943"/>
              <a:gd name="T75" fmla="*/ 195943 h 195943"/>
              <a:gd name="T76" fmla="*/ 10780 w 195943"/>
              <a:gd name="T77" fmla="*/ 185163 h 195943"/>
              <a:gd name="T78" fmla="*/ 0 w 195943"/>
              <a:gd name="T79" fmla="*/ 159203 h 195943"/>
              <a:gd name="T80" fmla="*/ 0 w 195943"/>
              <a:gd name="T81" fmla="*/ 36739 h 195943"/>
              <a:gd name="T82" fmla="*/ 10780 w 195943"/>
              <a:gd name="T83" fmla="*/ 10779 h 195943"/>
              <a:gd name="T84" fmla="*/ 36740 w 195943"/>
              <a:gd name="T85" fmla="*/ 0 h 195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943" h="195943">
                <a:moveTo>
                  <a:pt x="123102" y="48986"/>
                </a:moveTo>
                <a:cubicBezTo>
                  <a:pt x="115703" y="48986"/>
                  <a:pt x="109389" y="51601"/>
                  <a:pt x="104159" y="56831"/>
                </a:cubicBezTo>
                <a:cubicBezTo>
                  <a:pt x="98928" y="62061"/>
                  <a:pt x="96313" y="68376"/>
                  <a:pt x="96313" y="75775"/>
                </a:cubicBezTo>
                <a:cubicBezTo>
                  <a:pt x="96313" y="78241"/>
                  <a:pt x="96526" y="80282"/>
                  <a:pt x="96951" y="81898"/>
                </a:cubicBezTo>
                <a:cubicBezTo>
                  <a:pt x="85980" y="81303"/>
                  <a:pt x="75690" y="78539"/>
                  <a:pt x="66080" y="73606"/>
                </a:cubicBezTo>
                <a:cubicBezTo>
                  <a:pt x="56470" y="68673"/>
                  <a:pt x="48306" y="62082"/>
                  <a:pt x="41587" y="53833"/>
                </a:cubicBezTo>
                <a:cubicBezTo>
                  <a:pt x="39121" y="58085"/>
                  <a:pt x="37888" y="62593"/>
                  <a:pt x="37888" y="67355"/>
                </a:cubicBezTo>
                <a:cubicBezTo>
                  <a:pt x="37888" y="77050"/>
                  <a:pt x="41757" y="84492"/>
                  <a:pt x="49496" y="89679"/>
                </a:cubicBezTo>
                <a:cubicBezTo>
                  <a:pt x="45499" y="89594"/>
                  <a:pt x="41247" y="88489"/>
                  <a:pt x="36740" y="86363"/>
                </a:cubicBezTo>
                <a:lnTo>
                  <a:pt x="36740" y="86618"/>
                </a:lnTo>
                <a:cubicBezTo>
                  <a:pt x="36740" y="92996"/>
                  <a:pt x="38866" y="98673"/>
                  <a:pt x="43118" y="103648"/>
                </a:cubicBezTo>
                <a:cubicBezTo>
                  <a:pt x="47370" y="108623"/>
                  <a:pt x="52600" y="111706"/>
                  <a:pt x="58809" y="112897"/>
                </a:cubicBezTo>
                <a:cubicBezTo>
                  <a:pt x="56342" y="113577"/>
                  <a:pt x="54174" y="113917"/>
                  <a:pt x="52303" y="113917"/>
                </a:cubicBezTo>
                <a:cubicBezTo>
                  <a:pt x="51197" y="113917"/>
                  <a:pt x="49539" y="113747"/>
                  <a:pt x="47328" y="113407"/>
                </a:cubicBezTo>
                <a:cubicBezTo>
                  <a:pt x="49114" y="118765"/>
                  <a:pt x="52281" y="123187"/>
                  <a:pt x="56831" y="126674"/>
                </a:cubicBezTo>
                <a:cubicBezTo>
                  <a:pt x="61381" y="130161"/>
                  <a:pt x="66548" y="131947"/>
                  <a:pt x="72331" y="132032"/>
                </a:cubicBezTo>
                <a:cubicBezTo>
                  <a:pt x="62466" y="139686"/>
                  <a:pt x="51367" y="143513"/>
                  <a:pt x="39036" y="143513"/>
                </a:cubicBezTo>
                <a:cubicBezTo>
                  <a:pt x="36825" y="143513"/>
                  <a:pt x="34698" y="143385"/>
                  <a:pt x="32657" y="143130"/>
                </a:cubicBezTo>
                <a:cubicBezTo>
                  <a:pt x="45244" y="151124"/>
                  <a:pt x="58936" y="155121"/>
                  <a:pt x="73734" y="155121"/>
                </a:cubicBezTo>
                <a:cubicBezTo>
                  <a:pt x="83259" y="155121"/>
                  <a:pt x="92189" y="153612"/>
                  <a:pt x="100523" y="150593"/>
                </a:cubicBezTo>
                <a:cubicBezTo>
                  <a:pt x="108857" y="147574"/>
                  <a:pt x="116001" y="143534"/>
                  <a:pt x="121954" y="138474"/>
                </a:cubicBezTo>
                <a:cubicBezTo>
                  <a:pt x="127907" y="133414"/>
                  <a:pt x="133031" y="127588"/>
                  <a:pt x="137326" y="120997"/>
                </a:cubicBezTo>
                <a:cubicBezTo>
                  <a:pt x="141621" y="114406"/>
                  <a:pt x="144810" y="107518"/>
                  <a:pt x="146894" y="100331"/>
                </a:cubicBezTo>
                <a:cubicBezTo>
                  <a:pt x="148977" y="93145"/>
                  <a:pt x="150019" y="85980"/>
                  <a:pt x="150019" y="78836"/>
                </a:cubicBezTo>
                <a:cubicBezTo>
                  <a:pt x="150019" y="77305"/>
                  <a:pt x="149976" y="76157"/>
                  <a:pt x="149891" y="75392"/>
                </a:cubicBezTo>
                <a:cubicBezTo>
                  <a:pt x="155249" y="71565"/>
                  <a:pt x="159714" y="66930"/>
                  <a:pt x="163286" y="61487"/>
                </a:cubicBezTo>
                <a:cubicBezTo>
                  <a:pt x="158523" y="63613"/>
                  <a:pt x="153378" y="65059"/>
                  <a:pt x="147850" y="65824"/>
                </a:cubicBezTo>
                <a:cubicBezTo>
                  <a:pt x="153633" y="62423"/>
                  <a:pt x="157588" y="57447"/>
                  <a:pt x="159714" y="50899"/>
                </a:cubicBezTo>
                <a:cubicBezTo>
                  <a:pt x="154186" y="54131"/>
                  <a:pt x="148488" y="56299"/>
                  <a:pt x="142620" y="57405"/>
                </a:cubicBezTo>
                <a:cubicBezTo>
                  <a:pt x="137432" y="51792"/>
                  <a:pt x="130926" y="48986"/>
                  <a:pt x="123102" y="48986"/>
                </a:cubicBezTo>
                <a:close/>
                <a:moveTo>
                  <a:pt x="36740" y="0"/>
                </a:moveTo>
                <a:lnTo>
                  <a:pt x="159204" y="0"/>
                </a:lnTo>
                <a:cubicBezTo>
                  <a:pt x="169324" y="0"/>
                  <a:pt x="177977" y="3593"/>
                  <a:pt x="185164" y="10779"/>
                </a:cubicBezTo>
                <a:cubicBezTo>
                  <a:pt x="192350" y="17966"/>
                  <a:pt x="195943" y="26619"/>
                  <a:pt x="195943" y="36739"/>
                </a:cubicBezTo>
                <a:lnTo>
                  <a:pt x="195943" y="159203"/>
                </a:lnTo>
                <a:cubicBezTo>
                  <a:pt x="195943" y="169324"/>
                  <a:pt x="192350" y="177977"/>
                  <a:pt x="185164" y="185163"/>
                </a:cubicBezTo>
                <a:cubicBezTo>
                  <a:pt x="177977" y="192350"/>
                  <a:pt x="169324" y="195943"/>
                  <a:pt x="159204" y="195943"/>
                </a:cubicBezTo>
                <a:lnTo>
                  <a:pt x="36740" y="195943"/>
                </a:lnTo>
                <a:cubicBezTo>
                  <a:pt x="26619" y="195943"/>
                  <a:pt x="17966" y="192350"/>
                  <a:pt x="10780" y="185163"/>
                </a:cubicBezTo>
                <a:cubicBezTo>
                  <a:pt x="3593" y="177977"/>
                  <a:pt x="0" y="169324"/>
                  <a:pt x="0" y="159203"/>
                </a:cubicBezTo>
                <a:lnTo>
                  <a:pt x="0" y="36739"/>
                </a:lnTo>
                <a:cubicBezTo>
                  <a:pt x="0" y="26619"/>
                  <a:pt x="3593" y="17966"/>
                  <a:pt x="10780" y="10779"/>
                </a:cubicBezTo>
                <a:cubicBezTo>
                  <a:pt x="17966" y="3593"/>
                  <a:pt x="26619" y="0"/>
                  <a:pt x="36740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1274" name="Freeform 22"/>
          <p:cNvSpPr>
            <a:spLocks/>
          </p:cNvSpPr>
          <p:nvPr/>
        </p:nvSpPr>
        <p:spPr bwMode="auto">
          <a:xfrm>
            <a:off x="5163741" y="3374232"/>
            <a:ext cx="328613" cy="145256"/>
          </a:xfrm>
          <a:custGeom>
            <a:avLst/>
            <a:gdLst>
              <a:gd name="T0" fmla="*/ 0 w 804672"/>
              <a:gd name="T1" fmla="*/ 0 h 355801"/>
              <a:gd name="T2" fmla="*/ 204399 w 804672"/>
              <a:gd name="T3" fmla="*/ 0 h 355801"/>
              <a:gd name="T4" fmla="*/ 206276 w 804672"/>
              <a:gd name="T5" fmla="*/ 1595 h 355801"/>
              <a:gd name="T6" fmla="*/ 241509 w 804672"/>
              <a:gd name="T7" fmla="*/ 14759 h 355801"/>
              <a:gd name="T8" fmla="*/ 214791 w 804672"/>
              <a:gd name="T9" fmla="*/ 18948 h 355801"/>
              <a:gd name="T10" fmla="*/ 194360 w 804672"/>
              <a:gd name="T11" fmla="*/ 16854 h 355801"/>
              <a:gd name="T12" fmla="*/ 233386 w 804672"/>
              <a:gd name="T13" fmla="*/ 71337 h 355801"/>
              <a:gd name="T14" fmla="*/ 297039 w 804672"/>
              <a:gd name="T15" fmla="*/ 93340 h 355801"/>
              <a:gd name="T16" fmla="*/ 160308 w 804672"/>
              <a:gd name="T17" fmla="*/ 140489 h 355801"/>
              <a:gd name="T18" fmla="*/ 134112 w 804672"/>
              <a:gd name="T19" fmla="*/ 138916 h 355801"/>
              <a:gd name="T20" fmla="*/ 302801 w 804672"/>
              <a:gd name="T21" fmla="*/ 188159 h 355801"/>
              <a:gd name="T22" fmla="*/ 412814 w 804672"/>
              <a:gd name="T23" fmla="*/ 169564 h 355801"/>
              <a:gd name="T24" fmla="*/ 500824 w 804672"/>
              <a:gd name="T25" fmla="*/ 119795 h 355801"/>
              <a:gd name="T26" fmla="*/ 563952 w 804672"/>
              <a:gd name="T27" fmla="*/ 48023 h 355801"/>
              <a:gd name="T28" fmla="*/ 586186 w 804672"/>
              <a:gd name="T29" fmla="*/ 0 h 355801"/>
              <a:gd name="T30" fmla="*/ 804672 w 804672"/>
              <a:gd name="T31" fmla="*/ 0 h 355801"/>
              <a:gd name="T32" fmla="*/ 804672 w 804672"/>
              <a:gd name="T33" fmla="*/ 204922 h 355801"/>
              <a:gd name="T34" fmla="*/ 760406 w 804672"/>
              <a:gd name="T35" fmla="*/ 311531 h 355801"/>
              <a:gd name="T36" fmla="*/ 653798 w 804672"/>
              <a:gd name="T37" fmla="*/ 355801 h 355801"/>
              <a:gd name="T38" fmla="*/ 150879 w 804672"/>
              <a:gd name="T39" fmla="*/ 355801 h 355801"/>
              <a:gd name="T40" fmla="*/ 44270 w 804672"/>
              <a:gd name="T41" fmla="*/ 311531 h 355801"/>
              <a:gd name="T42" fmla="*/ 0 w 804672"/>
              <a:gd name="T43" fmla="*/ 204922 h 355801"/>
              <a:gd name="T44" fmla="*/ 0 w 804672"/>
              <a:gd name="T45" fmla="*/ 0 h 355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4672" h="355801">
                <a:moveTo>
                  <a:pt x="0" y="0"/>
                </a:moveTo>
                <a:lnTo>
                  <a:pt x="204399" y="0"/>
                </a:lnTo>
                <a:lnTo>
                  <a:pt x="206276" y="1595"/>
                </a:lnTo>
                <a:cubicBezTo>
                  <a:pt x="217016" y="7926"/>
                  <a:pt x="228760" y="12314"/>
                  <a:pt x="241509" y="14759"/>
                </a:cubicBezTo>
                <a:cubicBezTo>
                  <a:pt x="231378" y="17552"/>
                  <a:pt x="222475" y="18948"/>
                  <a:pt x="214791" y="18948"/>
                </a:cubicBezTo>
                <a:cubicBezTo>
                  <a:pt x="210249" y="18948"/>
                  <a:pt x="203440" y="18250"/>
                  <a:pt x="194360" y="16854"/>
                </a:cubicBezTo>
                <a:cubicBezTo>
                  <a:pt x="201695" y="38857"/>
                  <a:pt x="214701" y="57017"/>
                  <a:pt x="233386" y="71337"/>
                </a:cubicBezTo>
                <a:cubicBezTo>
                  <a:pt x="252071" y="85657"/>
                  <a:pt x="273290" y="92991"/>
                  <a:pt x="297039" y="93340"/>
                </a:cubicBezTo>
                <a:cubicBezTo>
                  <a:pt x="256527" y="124773"/>
                  <a:pt x="210947" y="140489"/>
                  <a:pt x="160308" y="140489"/>
                </a:cubicBezTo>
                <a:cubicBezTo>
                  <a:pt x="151228" y="140489"/>
                  <a:pt x="142493" y="139963"/>
                  <a:pt x="134112" y="138916"/>
                </a:cubicBezTo>
                <a:cubicBezTo>
                  <a:pt x="185802" y="171745"/>
                  <a:pt x="242031" y="188159"/>
                  <a:pt x="302801" y="188159"/>
                </a:cubicBezTo>
                <a:cubicBezTo>
                  <a:pt x="341917" y="188159"/>
                  <a:pt x="378589" y="181962"/>
                  <a:pt x="412814" y="169564"/>
                </a:cubicBezTo>
                <a:cubicBezTo>
                  <a:pt x="447039" y="157166"/>
                  <a:pt x="476377" y="140575"/>
                  <a:pt x="500824" y="119795"/>
                </a:cubicBezTo>
                <a:cubicBezTo>
                  <a:pt x="525271" y="99016"/>
                  <a:pt x="546314" y="75090"/>
                  <a:pt x="563952" y="48023"/>
                </a:cubicBezTo>
                <a:lnTo>
                  <a:pt x="586186" y="0"/>
                </a:lnTo>
                <a:lnTo>
                  <a:pt x="804672" y="0"/>
                </a:lnTo>
                <a:lnTo>
                  <a:pt x="804672" y="204922"/>
                </a:lnTo>
                <a:cubicBezTo>
                  <a:pt x="804672" y="246486"/>
                  <a:pt x="789917" y="282021"/>
                  <a:pt x="760406" y="311531"/>
                </a:cubicBezTo>
                <a:cubicBezTo>
                  <a:pt x="730892" y="341046"/>
                  <a:pt x="695357" y="355801"/>
                  <a:pt x="653798" y="355801"/>
                </a:cubicBezTo>
                <a:lnTo>
                  <a:pt x="150879" y="355801"/>
                </a:lnTo>
                <a:cubicBezTo>
                  <a:pt x="109316" y="355801"/>
                  <a:pt x="73781" y="341046"/>
                  <a:pt x="44270" y="311531"/>
                </a:cubicBezTo>
                <a:cubicBezTo>
                  <a:pt x="14755" y="282021"/>
                  <a:pt x="0" y="246486"/>
                  <a:pt x="0" y="204922"/>
                </a:cubicBezTo>
                <a:lnTo>
                  <a:pt x="0" y="0"/>
                </a:ln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1275" name="Freeform 23"/>
          <p:cNvSpPr>
            <a:spLocks/>
          </p:cNvSpPr>
          <p:nvPr/>
        </p:nvSpPr>
        <p:spPr bwMode="auto">
          <a:xfrm>
            <a:off x="5163741" y="3748087"/>
            <a:ext cx="328613" cy="329804"/>
          </a:xfrm>
          <a:custGeom>
            <a:avLst/>
            <a:gdLst>
              <a:gd name="T0" fmla="*/ 87128 w 195943"/>
              <a:gd name="T1" fmla="*/ 115831 h 195943"/>
              <a:gd name="T2" fmla="*/ 93379 w 195943"/>
              <a:gd name="T3" fmla="*/ 120359 h 195943"/>
              <a:gd name="T4" fmla="*/ 99439 w 195943"/>
              <a:gd name="T5" fmla="*/ 125462 h 195943"/>
              <a:gd name="T6" fmla="*/ 104031 w 195943"/>
              <a:gd name="T7" fmla="*/ 131649 h 195943"/>
              <a:gd name="T8" fmla="*/ 105753 w 195943"/>
              <a:gd name="T9" fmla="*/ 139048 h 195943"/>
              <a:gd name="T10" fmla="*/ 80495 w 195943"/>
              <a:gd name="T11" fmla="*/ 158055 h 195943"/>
              <a:gd name="T12" fmla="*/ 60595 w 195943"/>
              <a:gd name="T13" fmla="*/ 153208 h 195943"/>
              <a:gd name="T14" fmla="*/ 50389 w 195943"/>
              <a:gd name="T15" fmla="*/ 136496 h 195943"/>
              <a:gd name="T16" fmla="*/ 61934 w 195943"/>
              <a:gd name="T17" fmla="*/ 119721 h 195943"/>
              <a:gd name="T18" fmla="*/ 83174 w 195943"/>
              <a:gd name="T19" fmla="*/ 115576 h 195943"/>
              <a:gd name="T20" fmla="*/ 138793 w 195943"/>
              <a:gd name="T21" fmla="*/ 85725 h 195943"/>
              <a:gd name="T22" fmla="*/ 122465 w 195943"/>
              <a:gd name="T23" fmla="*/ 93889 h 195943"/>
              <a:gd name="T24" fmla="*/ 138793 w 195943"/>
              <a:gd name="T25" fmla="*/ 114300 h 195943"/>
              <a:gd name="T26" fmla="*/ 146957 w 195943"/>
              <a:gd name="T27" fmla="*/ 93889 h 195943"/>
              <a:gd name="T28" fmla="*/ 163286 w 195943"/>
              <a:gd name="T29" fmla="*/ 85725 h 195943"/>
              <a:gd name="T30" fmla="*/ 146957 w 195943"/>
              <a:gd name="T31" fmla="*/ 69396 h 195943"/>
              <a:gd name="T32" fmla="*/ 74754 w 195943"/>
              <a:gd name="T33" fmla="*/ 37249 h 195943"/>
              <a:gd name="T34" fmla="*/ 94081 w 195943"/>
              <a:gd name="T35" fmla="*/ 55874 h 195943"/>
              <a:gd name="T36" fmla="*/ 92104 w 195943"/>
              <a:gd name="T37" fmla="*/ 82217 h 195943"/>
              <a:gd name="T38" fmla="*/ 68504 w 195943"/>
              <a:gd name="T39" fmla="*/ 81834 h 195943"/>
              <a:gd name="T40" fmla="*/ 58936 w 195943"/>
              <a:gd name="T41" fmla="*/ 56002 h 195943"/>
              <a:gd name="T42" fmla="*/ 74754 w 195943"/>
              <a:gd name="T43" fmla="*/ 37249 h 195943"/>
              <a:gd name="T44" fmla="*/ 66718 w 195943"/>
              <a:gd name="T45" fmla="*/ 32657 h 195943"/>
              <a:gd name="T46" fmla="*/ 43883 w 195943"/>
              <a:gd name="T47" fmla="*/ 64676 h 195943"/>
              <a:gd name="T48" fmla="*/ 72331 w 195943"/>
              <a:gd name="T49" fmla="*/ 92231 h 195943"/>
              <a:gd name="T50" fmla="*/ 76158 w 195943"/>
              <a:gd name="T51" fmla="*/ 98737 h 195943"/>
              <a:gd name="T52" fmla="*/ 48476 w 195943"/>
              <a:gd name="T53" fmla="*/ 118765 h 195943"/>
              <a:gd name="T54" fmla="*/ 35209 w 195943"/>
              <a:gd name="T55" fmla="*/ 140196 h 195943"/>
              <a:gd name="T56" fmla="*/ 43756 w 195943"/>
              <a:gd name="T57" fmla="*/ 157290 h 195943"/>
              <a:gd name="T58" fmla="*/ 62444 w 195943"/>
              <a:gd name="T59" fmla="*/ 164689 h 195943"/>
              <a:gd name="T60" fmla="*/ 87575 w 195943"/>
              <a:gd name="T61" fmla="*/ 163477 h 195943"/>
              <a:gd name="T62" fmla="*/ 113025 w 195943"/>
              <a:gd name="T63" fmla="*/ 147085 h 195943"/>
              <a:gd name="T64" fmla="*/ 114683 w 195943"/>
              <a:gd name="T65" fmla="*/ 120742 h 195943"/>
              <a:gd name="T66" fmla="*/ 101033 w 195943"/>
              <a:gd name="T67" fmla="*/ 106199 h 195943"/>
              <a:gd name="T68" fmla="*/ 92231 w 195943"/>
              <a:gd name="T69" fmla="*/ 94910 h 195943"/>
              <a:gd name="T70" fmla="*/ 98992 w 195943"/>
              <a:gd name="T71" fmla="*/ 84449 h 195943"/>
              <a:gd name="T72" fmla="*/ 109389 w 195943"/>
              <a:gd name="T73" fmla="*/ 71501 h 195943"/>
              <a:gd name="T74" fmla="*/ 108496 w 195943"/>
              <a:gd name="T75" fmla="*/ 48284 h 195943"/>
              <a:gd name="T76" fmla="*/ 109835 w 195943"/>
              <a:gd name="T77" fmla="*/ 36739 h 195943"/>
              <a:gd name="T78" fmla="*/ 87256 w 195943"/>
              <a:gd name="T79" fmla="*/ 28575 h 195943"/>
              <a:gd name="T80" fmla="*/ 159204 w 195943"/>
              <a:gd name="T81" fmla="*/ 0 h 195943"/>
              <a:gd name="T82" fmla="*/ 195943 w 195943"/>
              <a:gd name="T83" fmla="*/ 36739 h 195943"/>
              <a:gd name="T84" fmla="*/ 185164 w 195943"/>
              <a:gd name="T85" fmla="*/ 185163 h 195943"/>
              <a:gd name="T86" fmla="*/ 36740 w 195943"/>
              <a:gd name="T87" fmla="*/ 195943 h 195943"/>
              <a:gd name="T88" fmla="*/ 0 w 195943"/>
              <a:gd name="T89" fmla="*/ 159203 h 195943"/>
              <a:gd name="T90" fmla="*/ 10780 w 195943"/>
              <a:gd name="T91" fmla="*/ 10779 h 195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5943" h="195943">
                <a:moveTo>
                  <a:pt x="83174" y="115576"/>
                </a:moveTo>
                <a:cubicBezTo>
                  <a:pt x="84875" y="115576"/>
                  <a:pt x="86193" y="115661"/>
                  <a:pt x="87128" y="115831"/>
                </a:cubicBezTo>
                <a:cubicBezTo>
                  <a:pt x="87299" y="115916"/>
                  <a:pt x="88277" y="116617"/>
                  <a:pt x="90063" y="117936"/>
                </a:cubicBezTo>
                <a:cubicBezTo>
                  <a:pt x="91848" y="119254"/>
                  <a:pt x="92954" y="120062"/>
                  <a:pt x="93379" y="120359"/>
                </a:cubicBezTo>
                <a:cubicBezTo>
                  <a:pt x="93804" y="120657"/>
                  <a:pt x="94782" y="121422"/>
                  <a:pt x="96313" y="122655"/>
                </a:cubicBezTo>
                <a:cubicBezTo>
                  <a:pt x="97844" y="123889"/>
                  <a:pt x="98886" y="124824"/>
                  <a:pt x="99439" y="125462"/>
                </a:cubicBezTo>
                <a:cubicBezTo>
                  <a:pt x="99991" y="126100"/>
                  <a:pt x="100799" y="127057"/>
                  <a:pt x="101862" y="128332"/>
                </a:cubicBezTo>
                <a:cubicBezTo>
                  <a:pt x="102926" y="129608"/>
                  <a:pt x="103648" y="130713"/>
                  <a:pt x="104031" y="131649"/>
                </a:cubicBezTo>
                <a:cubicBezTo>
                  <a:pt x="104414" y="132584"/>
                  <a:pt x="104797" y="133711"/>
                  <a:pt x="105179" y="135029"/>
                </a:cubicBezTo>
                <a:cubicBezTo>
                  <a:pt x="105562" y="136348"/>
                  <a:pt x="105753" y="137687"/>
                  <a:pt x="105753" y="139048"/>
                </a:cubicBezTo>
                <a:cubicBezTo>
                  <a:pt x="105753" y="145511"/>
                  <a:pt x="103266" y="150295"/>
                  <a:pt x="98291" y="153399"/>
                </a:cubicBezTo>
                <a:cubicBezTo>
                  <a:pt x="93315" y="156503"/>
                  <a:pt x="87384" y="158055"/>
                  <a:pt x="80495" y="158055"/>
                </a:cubicBezTo>
                <a:cubicBezTo>
                  <a:pt x="77008" y="158055"/>
                  <a:pt x="73585" y="157651"/>
                  <a:pt x="70226" y="156843"/>
                </a:cubicBezTo>
                <a:cubicBezTo>
                  <a:pt x="66867" y="156036"/>
                  <a:pt x="63656" y="154824"/>
                  <a:pt x="60595" y="153208"/>
                </a:cubicBezTo>
                <a:cubicBezTo>
                  <a:pt x="57533" y="151592"/>
                  <a:pt x="55067" y="149338"/>
                  <a:pt x="53196" y="146447"/>
                </a:cubicBezTo>
                <a:cubicBezTo>
                  <a:pt x="51325" y="143555"/>
                  <a:pt x="50389" y="140238"/>
                  <a:pt x="50389" y="136496"/>
                </a:cubicBezTo>
                <a:cubicBezTo>
                  <a:pt x="50389" y="132584"/>
                  <a:pt x="51452" y="129183"/>
                  <a:pt x="53578" y="126291"/>
                </a:cubicBezTo>
                <a:cubicBezTo>
                  <a:pt x="55704" y="123400"/>
                  <a:pt x="58490" y="121210"/>
                  <a:pt x="61934" y="119721"/>
                </a:cubicBezTo>
                <a:cubicBezTo>
                  <a:pt x="65378" y="118233"/>
                  <a:pt x="68865" y="117170"/>
                  <a:pt x="72395" y="116532"/>
                </a:cubicBezTo>
                <a:cubicBezTo>
                  <a:pt x="75924" y="115894"/>
                  <a:pt x="79517" y="115576"/>
                  <a:pt x="83174" y="115576"/>
                </a:cubicBezTo>
                <a:close/>
                <a:moveTo>
                  <a:pt x="138793" y="69396"/>
                </a:moveTo>
                <a:lnTo>
                  <a:pt x="138793" y="85725"/>
                </a:lnTo>
                <a:lnTo>
                  <a:pt x="122465" y="85725"/>
                </a:lnTo>
                <a:lnTo>
                  <a:pt x="122465" y="93889"/>
                </a:lnTo>
                <a:lnTo>
                  <a:pt x="138793" y="93889"/>
                </a:lnTo>
                <a:lnTo>
                  <a:pt x="138793" y="114300"/>
                </a:lnTo>
                <a:lnTo>
                  <a:pt x="146957" y="114300"/>
                </a:lnTo>
                <a:lnTo>
                  <a:pt x="146957" y="93889"/>
                </a:lnTo>
                <a:lnTo>
                  <a:pt x="163286" y="93889"/>
                </a:lnTo>
                <a:lnTo>
                  <a:pt x="163286" y="85725"/>
                </a:lnTo>
                <a:lnTo>
                  <a:pt x="146957" y="85725"/>
                </a:lnTo>
                <a:lnTo>
                  <a:pt x="146957" y="69396"/>
                </a:lnTo>
                <a:lnTo>
                  <a:pt x="138793" y="69396"/>
                </a:lnTo>
                <a:close/>
                <a:moveTo>
                  <a:pt x="74754" y="37249"/>
                </a:moveTo>
                <a:cubicBezTo>
                  <a:pt x="79262" y="37249"/>
                  <a:pt x="83238" y="39163"/>
                  <a:pt x="86682" y="42990"/>
                </a:cubicBezTo>
                <a:cubicBezTo>
                  <a:pt x="90126" y="46817"/>
                  <a:pt x="92593" y="51112"/>
                  <a:pt x="94081" y="55874"/>
                </a:cubicBezTo>
                <a:cubicBezTo>
                  <a:pt x="95569" y="60637"/>
                  <a:pt x="96313" y="65187"/>
                  <a:pt x="96313" y="69524"/>
                </a:cubicBezTo>
                <a:cubicBezTo>
                  <a:pt x="96313" y="74627"/>
                  <a:pt x="94910" y="78857"/>
                  <a:pt x="92104" y="82217"/>
                </a:cubicBezTo>
                <a:cubicBezTo>
                  <a:pt x="89297" y="85576"/>
                  <a:pt x="85385" y="87256"/>
                  <a:pt x="80367" y="87256"/>
                </a:cubicBezTo>
                <a:cubicBezTo>
                  <a:pt x="75860" y="87256"/>
                  <a:pt x="71906" y="85448"/>
                  <a:pt x="68504" y="81834"/>
                </a:cubicBezTo>
                <a:cubicBezTo>
                  <a:pt x="65102" y="78220"/>
                  <a:pt x="62657" y="74116"/>
                  <a:pt x="61169" y="69524"/>
                </a:cubicBezTo>
                <a:cubicBezTo>
                  <a:pt x="59680" y="64931"/>
                  <a:pt x="58936" y="60424"/>
                  <a:pt x="58936" y="56002"/>
                </a:cubicBezTo>
                <a:cubicBezTo>
                  <a:pt x="58936" y="50814"/>
                  <a:pt x="60297" y="46392"/>
                  <a:pt x="63018" y="42735"/>
                </a:cubicBezTo>
                <a:cubicBezTo>
                  <a:pt x="65740" y="39078"/>
                  <a:pt x="69652" y="37249"/>
                  <a:pt x="74754" y="37249"/>
                </a:cubicBezTo>
                <a:close/>
                <a:moveTo>
                  <a:pt x="87256" y="28575"/>
                </a:moveTo>
                <a:cubicBezTo>
                  <a:pt x="80027" y="28575"/>
                  <a:pt x="73181" y="29936"/>
                  <a:pt x="66718" y="32657"/>
                </a:cubicBezTo>
                <a:cubicBezTo>
                  <a:pt x="60254" y="35378"/>
                  <a:pt x="54833" y="39546"/>
                  <a:pt x="50453" y="45159"/>
                </a:cubicBezTo>
                <a:cubicBezTo>
                  <a:pt x="46073" y="50771"/>
                  <a:pt x="43883" y="57277"/>
                  <a:pt x="43883" y="64676"/>
                </a:cubicBezTo>
                <a:cubicBezTo>
                  <a:pt x="43883" y="72585"/>
                  <a:pt x="46626" y="79155"/>
                  <a:pt x="52111" y="84385"/>
                </a:cubicBezTo>
                <a:cubicBezTo>
                  <a:pt x="57597" y="89616"/>
                  <a:pt x="64337" y="92231"/>
                  <a:pt x="72331" y="92231"/>
                </a:cubicBezTo>
                <a:cubicBezTo>
                  <a:pt x="74202" y="92231"/>
                  <a:pt x="76030" y="92103"/>
                  <a:pt x="77816" y="91848"/>
                </a:cubicBezTo>
                <a:cubicBezTo>
                  <a:pt x="76710" y="94314"/>
                  <a:pt x="76158" y="96611"/>
                  <a:pt x="76158" y="98737"/>
                </a:cubicBezTo>
                <a:cubicBezTo>
                  <a:pt x="76158" y="102479"/>
                  <a:pt x="77859" y="106476"/>
                  <a:pt x="81260" y="110728"/>
                </a:cubicBezTo>
                <a:cubicBezTo>
                  <a:pt x="66378" y="111749"/>
                  <a:pt x="55449" y="114427"/>
                  <a:pt x="48476" y="118765"/>
                </a:cubicBezTo>
                <a:cubicBezTo>
                  <a:pt x="44479" y="121231"/>
                  <a:pt x="41268" y="124335"/>
                  <a:pt x="38844" y="128077"/>
                </a:cubicBezTo>
                <a:cubicBezTo>
                  <a:pt x="36421" y="131819"/>
                  <a:pt x="35209" y="135859"/>
                  <a:pt x="35209" y="140196"/>
                </a:cubicBezTo>
                <a:cubicBezTo>
                  <a:pt x="35209" y="143853"/>
                  <a:pt x="35995" y="147148"/>
                  <a:pt x="37569" y="150082"/>
                </a:cubicBezTo>
                <a:cubicBezTo>
                  <a:pt x="39142" y="153016"/>
                  <a:pt x="41204" y="155419"/>
                  <a:pt x="43756" y="157290"/>
                </a:cubicBezTo>
                <a:cubicBezTo>
                  <a:pt x="46307" y="159161"/>
                  <a:pt x="49241" y="160734"/>
                  <a:pt x="52558" y="162010"/>
                </a:cubicBezTo>
                <a:cubicBezTo>
                  <a:pt x="55875" y="163286"/>
                  <a:pt x="59170" y="164179"/>
                  <a:pt x="62444" y="164689"/>
                </a:cubicBezTo>
                <a:cubicBezTo>
                  <a:pt x="65718" y="165199"/>
                  <a:pt x="68971" y="165454"/>
                  <a:pt x="72203" y="165454"/>
                </a:cubicBezTo>
                <a:cubicBezTo>
                  <a:pt x="77306" y="165454"/>
                  <a:pt x="82430" y="164795"/>
                  <a:pt x="87575" y="163477"/>
                </a:cubicBezTo>
                <a:cubicBezTo>
                  <a:pt x="92720" y="162159"/>
                  <a:pt x="97546" y="160203"/>
                  <a:pt x="102054" y="157609"/>
                </a:cubicBezTo>
                <a:cubicBezTo>
                  <a:pt x="106561" y="155015"/>
                  <a:pt x="110218" y="151507"/>
                  <a:pt x="113025" y="147085"/>
                </a:cubicBezTo>
                <a:cubicBezTo>
                  <a:pt x="115831" y="142662"/>
                  <a:pt x="117234" y="137687"/>
                  <a:pt x="117234" y="132159"/>
                </a:cubicBezTo>
                <a:cubicBezTo>
                  <a:pt x="117234" y="127992"/>
                  <a:pt x="116384" y="124186"/>
                  <a:pt x="114683" y="120742"/>
                </a:cubicBezTo>
                <a:cubicBezTo>
                  <a:pt x="112982" y="117298"/>
                  <a:pt x="110898" y="114470"/>
                  <a:pt x="108432" y="112259"/>
                </a:cubicBezTo>
                <a:cubicBezTo>
                  <a:pt x="105966" y="110048"/>
                  <a:pt x="103500" y="108028"/>
                  <a:pt x="101033" y="106199"/>
                </a:cubicBezTo>
                <a:cubicBezTo>
                  <a:pt x="98567" y="104371"/>
                  <a:pt x="96483" y="102500"/>
                  <a:pt x="94782" y="100586"/>
                </a:cubicBezTo>
                <a:cubicBezTo>
                  <a:pt x="93082" y="98673"/>
                  <a:pt x="92231" y="96781"/>
                  <a:pt x="92231" y="94910"/>
                </a:cubicBezTo>
                <a:cubicBezTo>
                  <a:pt x="92231" y="93039"/>
                  <a:pt x="92890" y="91231"/>
                  <a:pt x="94208" y="89488"/>
                </a:cubicBezTo>
                <a:cubicBezTo>
                  <a:pt x="95527" y="87745"/>
                  <a:pt x="97121" y="86065"/>
                  <a:pt x="98992" y="84449"/>
                </a:cubicBezTo>
                <a:cubicBezTo>
                  <a:pt x="100863" y="82833"/>
                  <a:pt x="102734" y="81047"/>
                  <a:pt x="104605" y="79091"/>
                </a:cubicBezTo>
                <a:cubicBezTo>
                  <a:pt x="106476" y="77135"/>
                  <a:pt x="108071" y="74605"/>
                  <a:pt x="109389" y="71501"/>
                </a:cubicBezTo>
                <a:cubicBezTo>
                  <a:pt x="110707" y="68397"/>
                  <a:pt x="111366" y="64889"/>
                  <a:pt x="111366" y="60977"/>
                </a:cubicBezTo>
                <a:cubicBezTo>
                  <a:pt x="111366" y="55874"/>
                  <a:pt x="110409" y="51643"/>
                  <a:pt x="108496" y="48284"/>
                </a:cubicBezTo>
                <a:cubicBezTo>
                  <a:pt x="106582" y="44925"/>
                  <a:pt x="103500" y="41076"/>
                  <a:pt x="99247" y="36739"/>
                </a:cubicBezTo>
                <a:lnTo>
                  <a:pt x="109835" y="36739"/>
                </a:lnTo>
                <a:lnTo>
                  <a:pt x="121061" y="28575"/>
                </a:lnTo>
                <a:lnTo>
                  <a:pt x="87256" y="28575"/>
                </a:lnTo>
                <a:close/>
                <a:moveTo>
                  <a:pt x="36740" y="0"/>
                </a:moveTo>
                <a:lnTo>
                  <a:pt x="159204" y="0"/>
                </a:lnTo>
                <a:cubicBezTo>
                  <a:pt x="169324" y="0"/>
                  <a:pt x="177977" y="3593"/>
                  <a:pt x="185164" y="10779"/>
                </a:cubicBezTo>
                <a:cubicBezTo>
                  <a:pt x="192350" y="17966"/>
                  <a:pt x="195943" y="26619"/>
                  <a:pt x="195943" y="36739"/>
                </a:cubicBezTo>
                <a:lnTo>
                  <a:pt x="195943" y="159203"/>
                </a:lnTo>
                <a:cubicBezTo>
                  <a:pt x="195943" y="169324"/>
                  <a:pt x="192350" y="177977"/>
                  <a:pt x="185164" y="185163"/>
                </a:cubicBezTo>
                <a:cubicBezTo>
                  <a:pt x="177977" y="192350"/>
                  <a:pt x="169324" y="195943"/>
                  <a:pt x="159204" y="195943"/>
                </a:cubicBezTo>
                <a:lnTo>
                  <a:pt x="36740" y="195943"/>
                </a:lnTo>
                <a:cubicBezTo>
                  <a:pt x="26619" y="195943"/>
                  <a:pt x="17966" y="192350"/>
                  <a:pt x="10780" y="185163"/>
                </a:cubicBezTo>
                <a:cubicBezTo>
                  <a:pt x="3593" y="177977"/>
                  <a:pt x="0" y="169324"/>
                  <a:pt x="0" y="159203"/>
                </a:cubicBezTo>
                <a:lnTo>
                  <a:pt x="0" y="36739"/>
                </a:lnTo>
                <a:cubicBezTo>
                  <a:pt x="0" y="26619"/>
                  <a:pt x="3593" y="17966"/>
                  <a:pt x="10780" y="10779"/>
                </a:cubicBezTo>
                <a:cubicBezTo>
                  <a:pt x="17966" y="3593"/>
                  <a:pt x="26619" y="0"/>
                  <a:pt x="36740" y="0"/>
                </a:cubicBezTo>
                <a:close/>
              </a:path>
            </a:pathLst>
          </a:custGeom>
          <a:solidFill>
            <a:srgbClr val="69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sp>
        <p:nvSpPr>
          <p:cNvPr id="11276" name="Freeform 28"/>
          <p:cNvSpPr>
            <a:spLocks/>
          </p:cNvSpPr>
          <p:nvPr/>
        </p:nvSpPr>
        <p:spPr bwMode="auto">
          <a:xfrm>
            <a:off x="5163741" y="3856435"/>
            <a:ext cx="328613" cy="221456"/>
          </a:xfrm>
          <a:custGeom>
            <a:avLst/>
            <a:gdLst>
              <a:gd name="T0" fmla="*/ 356355 w 801410"/>
              <a:gd name="T1" fmla="*/ 209547 h 537205"/>
              <a:gd name="T2" fmla="*/ 381922 w 801410"/>
              <a:gd name="T3" fmla="*/ 228066 h 537205"/>
              <a:gd name="T4" fmla="*/ 406707 w 801410"/>
              <a:gd name="T5" fmla="*/ 248938 h 537205"/>
              <a:gd name="T6" fmla="*/ 425488 w 801410"/>
              <a:gd name="T7" fmla="*/ 274243 h 537205"/>
              <a:gd name="T8" fmla="*/ 432531 w 801410"/>
              <a:gd name="T9" fmla="*/ 304505 h 537205"/>
              <a:gd name="T10" fmla="*/ 329226 w 801410"/>
              <a:gd name="T11" fmla="*/ 382244 h 537205"/>
              <a:gd name="T12" fmla="*/ 247835 w 801410"/>
              <a:gd name="T13" fmla="*/ 362419 h 537205"/>
              <a:gd name="T14" fmla="*/ 206092 w 801410"/>
              <a:gd name="T15" fmla="*/ 294067 h 537205"/>
              <a:gd name="T16" fmla="*/ 253311 w 801410"/>
              <a:gd name="T17" fmla="*/ 225457 h 537205"/>
              <a:gd name="T18" fmla="*/ 340183 w 801410"/>
              <a:gd name="T19" fmla="*/ 208504 h 537205"/>
              <a:gd name="T20" fmla="*/ 567666 w 801410"/>
              <a:gd name="T21" fmla="*/ 86413 h 537205"/>
              <a:gd name="T22" fmla="*/ 500884 w 801410"/>
              <a:gd name="T23" fmla="*/ 119804 h 537205"/>
              <a:gd name="T24" fmla="*/ 567666 w 801410"/>
              <a:gd name="T25" fmla="*/ 203285 h 537205"/>
              <a:gd name="T26" fmla="*/ 601056 w 801410"/>
              <a:gd name="T27" fmla="*/ 119804 h 537205"/>
              <a:gd name="T28" fmla="*/ 667842 w 801410"/>
              <a:gd name="T29" fmla="*/ 86413 h 537205"/>
              <a:gd name="T30" fmla="*/ 601056 w 801410"/>
              <a:gd name="T31" fmla="*/ 19627 h 537205"/>
              <a:gd name="T32" fmla="*/ 246854 w 801410"/>
              <a:gd name="T33" fmla="*/ 0 h 537205"/>
              <a:gd name="T34" fmla="*/ 393922 w 801410"/>
              <a:gd name="T35" fmla="*/ 20150 h 537205"/>
              <a:gd name="T36" fmla="*/ 328702 w 801410"/>
              <a:gd name="T37" fmla="*/ 92675 h 537205"/>
              <a:gd name="T38" fmla="*/ 250182 w 801410"/>
              <a:gd name="T39" fmla="*/ 20150 h 537205"/>
              <a:gd name="T40" fmla="*/ 0 w 801410"/>
              <a:gd name="T41" fmla="*/ 0 h 537205"/>
              <a:gd name="T42" fmla="*/ 179482 w 801410"/>
              <a:gd name="T43" fmla="*/ 322 h 537205"/>
              <a:gd name="T44" fmla="*/ 295835 w 801410"/>
              <a:gd name="T45" fmla="*/ 113022 h 537205"/>
              <a:gd name="T46" fmla="*/ 311487 w 801410"/>
              <a:gd name="T47" fmla="*/ 139632 h 537205"/>
              <a:gd name="T48" fmla="*/ 198268 w 801410"/>
              <a:gd name="T49" fmla="*/ 221547 h 537205"/>
              <a:gd name="T50" fmla="*/ 144005 w 801410"/>
              <a:gd name="T51" fmla="*/ 309200 h 537205"/>
              <a:gd name="T52" fmla="*/ 178963 w 801410"/>
              <a:gd name="T53" fmla="*/ 379115 h 537205"/>
              <a:gd name="T54" fmla="*/ 255397 w 801410"/>
              <a:gd name="T55" fmla="*/ 409377 h 537205"/>
              <a:gd name="T56" fmla="*/ 358183 w 801410"/>
              <a:gd name="T57" fmla="*/ 404420 h 537205"/>
              <a:gd name="T58" fmla="*/ 462274 w 801410"/>
              <a:gd name="T59" fmla="*/ 337376 h 537205"/>
              <a:gd name="T60" fmla="*/ 469055 w 801410"/>
              <a:gd name="T61" fmla="*/ 229633 h 537205"/>
              <a:gd name="T62" fmla="*/ 413227 w 801410"/>
              <a:gd name="T63" fmla="*/ 170152 h 537205"/>
              <a:gd name="T64" fmla="*/ 377226 w 801410"/>
              <a:gd name="T65" fmla="*/ 123980 h 537205"/>
              <a:gd name="T66" fmla="*/ 404879 w 801410"/>
              <a:gd name="T67" fmla="*/ 81194 h 537205"/>
              <a:gd name="T68" fmla="*/ 447403 w 801410"/>
              <a:gd name="T69" fmla="*/ 28236 h 537205"/>
              <a:gd name="T70" fmla="*/ 801410 w 801410"/>
              <a:gd name="T71" fmla="*/ 0 h 537205"/>
              <a:gd name="T72" fmla="*/ 757324 w 801410"/>
              <a:gd name="T73" fmla="*/ 493116 h 537205"/>
              <a:gd name="T74" fmla="*/ 651152 w 801410"/>
              <a:gd name="T75" fmla="*/ 537205 h 537205"/>
              <a:gd name="T76" fmla="*/ 92677 w 801410"/>
              <a:gd name="T77" fmla="*/ 526184 h 537205"/>
              <a:gd name="T78" fmla="*/ 0 w 801410"/>
              <a:gd name="T79" fmla="*/ 386939 h 537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1410" h="537205">
                <a:moveTo>
                  <a:pt x="340183" y="208504"/>
                </a:moveTo>
                <a:cubicBezTo>
                  <a:pt x="347140" y="208504"/>
                  <a:pt x="352531" y="208851"/>
                  <a:pt x="356355" y="209547"/>
                </a:cubicBezTo>
                <a:cubicBezTo>
                  <a:pt x="357054" y="209894"/>
                  <a:pt x="361054" y="212762"/>
                  <a:pt x="368359" y="218156"/>
                </a:cubicBezTo>
                <a:cubicBezTo>
                  <a:pt x="375660" y="223547"/>
                  <a:pt x="380183" y="226852"/>
                  <a:pt x="381922" y="228066"/>
                </a:cubicBezTo>
                <a:cubicBezTo>
                  <a:pt x="383660" y="229285"/>
                  <a:pt x="387660" y="232414"/>
                  <a:pt x="393922" y="237457"/>
                </a:cubicBezTo>
                <a:cubicBezTo>
                  <a:pt x="400184" y="242504"/>
                  <a:pt x="404445" y="246328"/>
                  <a:pt x="406707" y="248938"/>
                </a:cubicBezTo>
                <a:cubicBezTo>
                  <a:pt x="408965" y="251547"/>
                  <a:pt x="412270" y="255461"/>
                  <a:pt x="416617" y="260676"/>
                </a:cubicBezTo>
                <a:cubicBezTo>
                  <a:pt x="420969" y="265895"/>
                  <a:pt x="423922" y="270414"/>
                  <a:pt x="425488" y="274243"/>
                </a:cubicBezTo>
                <a:cubicBezTo>
                  <a:pt x="427055" y="278067"/>
                  <a:pt x="428621" y="282676"/>
                  <a:pt x="430184" y="288067"/>
                </a:cubicBezTo>
                <a:cubicBezTo>
                  <a:pt x="431750" y="293462"/>
                  <a:pt x="432531" y="298938"/>
                  <a:pt x="432531" y="304505"/>
                </a:cubicBezTo>
                <a:cubicBezTo>
                  <a:pt x="432531" y="330938"/>
                  <a:pt x="422360" y="350505"/>
                  <a:pt x="402012" y="363201"/>
                </a:cubicBezTo>
                <a:cubicBezTo>
                  <a:pt x="381660" y="375896"/>
                  <a:pt x="357402" y="382244"/>
                  <a:pt x="329226" y="382244"/>
                </a:cubicBezTo>
                <a:cubicBezTo>
                  <a:pt x="314964" y="382244"/>
                  <a:pt x="300964" y="380591"/>
                  <a:pt x="287225" y="377287"/>
                </a:cubicBezTo>
                <a:cubicBezTo>
                  <a:pt x="273487" y="373986"/>
                  <a:pt x="260354" y="369029"/>
                  <a:pt x="247835" y="362419"/>
                </a:cubicBezTo>
                <a:cubicBezTo>
                  <a:pt x="235311" y="355810"/>
                  <a:pt x="225225" y="346591"/>
                  <a:pt x="217572" y="334767"/>
                </a:cubicBezTo>
                <a:cubicBezTo>
                  <a:pt x="209920" y="322938"/>
                  <a:pt x="206092" y="309372"/>
                  <a:pt x="206092" y="294067"/>
                </a:cubicBezTo>
                <a:cubicBezTo>
                  <a:pt x="206092" y="278067"/>
                  <a:pt x="210440" y="264157"/>
                  <a:pt x="219135" y="252328"/>
                </a:cubicBezTo>
                <a:cubicBezTo>
                  <a:pt x="227830" y="240504"/>
                  <a:pt x="239225" y="231547"/>
                  <a:pt x="253311" y="225457"/>
                </a:cubicBezTo>
                <a:cubicBezTo>
                  <a:pt x="267397" y="219371"/>
                  <a:pt x="281659" y="215023"/>
                  <a:pt x="296097" y="212414"/>
                </a:cubicBezTo>
                <a:cubicBezTo>
                  <a:pt x="310530" y="209804"/>
                  <a:pt x="325226" y="208504"/>
                  <a:pt x="340183" y="208504"/>
                </a:cubicBezTo>
                <a:close/>
                <a:moveTo>
                  <a:pt x="567666" y="19627"/>
                </a:moveTo>
                <a:lnTo>
                  <a:pt x="567666" y="86413"/>
                </a:lnTo>
                <a:lnTo>
                  <a:pt x="500884" y="86413"/>
                </a:lnTo>
                <a:lnTo>
                  <a:pt x="500884" y="119804"/>
                </a:lnTo>
                <a:lnTo>
                  <a:pt x="567666" y="119804"/>
                </a:lnTo>
                <a:lnTo>
                  <a:pt x="567666" y="203285"/>
                </a:lnTo>
                <a:lnTo>
                  <a:pt x="601056" y="203285"/>
                </a:lnTo>
                <a:lnTo>
                  <a:pt x="601056" y="119804"/>
                </a:lnTo>
                <a:lnTo>
                  <a:pt x="667842" y="119804"/>
                </a:lnTo>
                <a:lnTo>
                  <a:pt x="667842" y="86413"/>
                </a:lnTo>
                <a:lnTo>
                  <a:pt x="601056" y="86413"/>
                </a:lnTo>
                <a:lnTo>
                  <a:pt x="601056" y="19627"/>
                </a:lnTo>
                <a:lnTo>
                  <a:pt x="567666" y="19627"/>
                </a:lnTo>
                <a:close/>
                <a:moveTo>
                  <a:pt x="246854" y="0"/>
                </a:moveTo>
                <a:lnTo>
                  <a:pt x="390627" y="0"/>
                </a:lnTo>
                <a:lnTo>
                  <a:pt x="393922" y="20150"/>
                </a:lnTo>
                <a:cubicBezTo>
                  <a:pt x="393922" y="41022"/>
                  <a:pt x="388183" y="58323"/>
                  <a:pt x="376707" y="72065"/>
                </a:cubicBezTo>
                <a:cubicBezTo>
                  <a:pt x="365226" y="85803"/>
                  <a:pt x="349226" y="92675"/>
                  <a:pt x="328702" y="92675"/>
                </a:cubicBezTo>
                <a:cubicBezTo>
                  <a:pt x="310269" y="92675"/>
                  <a:pt x="294097" y="85280"/>
                  <a:pt x="280182" y="70499"/>
                </a:cubicBezTo>
                <a:cubicBezTo>
                  <a:pt x="266268" y="55717"/>
                  <a:pt x="256268" y="38932"/>
                  <a:pt x="250182" y="20150"/>
                </a:cubicBezTo>
                <a:lnTo>
                  <a:pt x="246854" y="0"/>
                </a:lnTo>
                <a:close/>
                <a:moveTo>
                  <a:pt x="0" y="0"/>
                </a:moveTo>
                <a:lnTo>
                  <a:pt x="179590" y="0"/>
                </a:lnTo>
                <a:lnTo>
                  <a:pt x="179482" y="322"/>
                </a:lnTo>
                <a:cubicBezTo>
                  <a:pt x="179482" y="32670"/>
                  <a:pt x="190701" y="59541"/>
                  <a:pt x="213135" y="80932"/>
                </a:cubicBezTo>
                <a:cubicBezTo>
                  <a:pt x="235573" y="102327"/>
                  <a:pt x="263139" y="113022"/>
                  <a:pt x="295835" y="113022"/>
                </a:cubicBezTo>
                <a:cubicBezTo>
                  <a:pt x="303487" y="113022"/>
                  <a:pt x="310964" y="112499"/>
                  <a:pt x="318269" y="111456"/>
                </a:cubicBezTo>
                <a:cubicBezTo>
                  <a:pt x="313745" y="121542"/>
                  <a:pt x="311487" y="130937"/>
                  <a:pt x="311487" y="139632"/>
                </a:cubicBezTo>
                <a:cubicBezTo>
                  <a:pt x="311487" y="154937"/>
                  <a:pt x="318445" y="171285"/>
                  <a:pt x="332355" y="188675"/>
                </a:cubicBezTo>
                <a:cubicBezTo>
                  <a:pt x="271487" y="192851"/>
                  <a:pt x="226787" y="203804"/>
                  <a:pt x="198268" y="221547"/>
                </a:cubicBezTo>
                <a:cubicBezTo>
                  <a:pt x="181920" y="231633"/>
                  <a:pt x="168787" y="244328"/>
                  <a:pt x="158873" y="259633"/>
                </a:cubicBezTo>
                <a:cubicBezTo>
                  <a:pt x="148962" y="274938"/>
                  <a:pt x="144005" y="291462"/>
                  <a:pt x="144005" y="309200"/>
                </a:cubicBezTo>
                <a:cubicBezTo>
                  <a:pt x="144005" y="324157"/>
                  <a:pt x="147220" y="337634"/>
                  <a:pt x="153658" y="349634"/>
                </a:cubicBezTo>
                <a:cubicBezTo>
                  <a:pt x="160091" y="361634"/>
                  <a:pt x="168525" y="371462"/>
                  <a:pt x="178963" y="379115"/>
                </a:cubicBezTo>
                <a:cubicBezTo>
                  <a:pt x="189396" y="386767"/>
                  <a:pt x="201396" y="393201"/>
                  <a:pt x="214963" y="398420"/>
                </a:cubicBezTo>
                <a:cubicBezTo>
                  <a:pt x="228530" y="403639"/>
                  <a:pt x="242006" y="407291"/>
                  <a:pt x="255397" y="409377"/>
                </a:cubicBezTo>
                <a:cubicBezTo>
                  <a:pt x="268788" y="411463"/>
                  <a:pt x="282092" y="412506"/>
                  <a:pt x="295311" y="412506"/>
                </a:cubicBezTo>
                <a:cubicBezTo>
                  <a:pt x="316183" y="412506"/>
                  <a:pt x="337140" y="409810"/>
                  <a:pt x="358183" y="404420"/>
                </a:cubicBezTo>
                <a:cubicBezTo>
                  <a:pt x="379226" y="399029"/>
                  <a:pt x="398965" y="391029"/>
                  <a:pt x="417402" y="380419"/>
                </a:cubicBezTo>
                <a:cubicBezTo>
                  <a:pt x="435836" y="369810"/>
                  <a:pt x="450793" y="355462"/>
                  <a:pt x="462274" y="337376"/>
                </a:cubicBezTo>
                <a:cubicBezTo>
                  <a:pt x="473751" y="319286"/>
                  <a:pt x="479489" y="298938"/>
                  <a:pt x="479489" y="276329"/>
                </a:cubicBezTo>
                <a:cubicBezTo>
                  <a:pt x="479489" y="259285"/>
                  <a:pt x="476012" y="243719"/>
                  <a:pt x="469055" y="229633"/>
                </a:cubicBezTo>
                <a:cubicBezTo>
                  <a:pt x="462098" y="215547"/>
                  <a:pt x="453575" y="203980"/>
                  <a:pt x="443489" y="194937"/>
                </a:cubicBezTo>
                <a:cubicBezTo>
                  <a:pt x="433403" y="185894"/>
                  <a:pt x="423317" y="177632"/>
                  <a:pt x="413227" y="170152"/>
                </a:cubicBezTo>
                <a:cubicBezTo>
                  <a:pt x="403141" y="162675"/>
                  <a:pt x="394617" y="155023"/>
                  <a:pt x="387660" y="147194"/>
                </a:cubicBezTo>
                <a:cubicBezTo>
                  <a:pt x="380707" y="139370"/>
                  <a:pt x="377226" y="131632"/>
                  <a:pt x="377226" y="123980"/>
                </a:cubicBezTo>
                <a:cubicBezTo>
                  <a:pt x="377226" y="116327"/>
                  <a:pt x="379922" y="108932"/>
                  <a:pt x="385312" y="101803"/>
                </a:cubicBezTo>
                <a:cubicBezTo>
                  <a:pt x="390707" y="94675"/>
                  <a:pt x="397226" y="87803"/>
                  <a:pt x="404879" y="81194"/>
                </a:cubicBezTo>
                <a:cubicBezTo>
                  <a:pt x="412531" y="74584"/>
                  <a:pt x="420184" y="67280"/>
                  <a:pt x="427836" y="59280"/>
                </a:cubicBezTo>
                <a:cubicBezTo>
                  <a:pt x="435489" y="51280"/>
                  <a:pt x="442012" y="40932"/>
                  <a:pt x="447403" y="28236"/>
                </a:cubicBezTo>
                <a:lnTo>
                  <a:pt x="452707" y="0"/>
                </a:lnTo>
                <a:lnTo>
                  <a:pt x="801410" y="0"/>
                </a:lnTo>
                <a:lnTo>
                  <a:pt x="801410" y="386939"/>
                </a:lnTo>
                <a:cubicBezTo>
                  <a:pt x="801410" y="428334"/>
                  <a:pt x="786715" y="463725"/>
                  <a:pt x="757324" y="493116"/>
                </a:cubicBezTo>
                <a:cubicBezTo>
                  <a:pt x="742627" y="507813"/>
                  <a:pt x="726430" y="518836"/>
                  <a:pt x="708734" y="526184"/>
                </a:cubicBezTo>
                <a:lnTo>
                  <a:pt x="651152" y="537205"/>
                </a:lnTo>
                <a:lnTo>
                  <a:pt x="150262" y="537205"/>
                </a:lnTo>
                <a:lnTo>
                  <a:pt x="92677" y="526184"/>
                </a:lnTo>
                <a:cubicBezTo>
                  <a:pt x="74981" y="518836"/>
                  <a:pt x="58786" y="507813"/>
                  <a:pt x="44090" y="493116"/>
                </a:cubicBezTo>
                <a:cubicBezTo>
                  <a:pt x="14695" y="463725"/>
                  <a:pt x="0" y="428334"/>
                  <a:pt x="0" y="386939"/>
                </a:cubicBezTo>
                <a:lnTo>
                  <a:pt x="0" y="0"/>
                </a:lnTo>
                <a:close/>
              </a:path>
            </a:pathLst>
          </a:custGeom>
          <a:solidFill>
            <a:srgbClr val="1E9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endParaRPr lang="zh-CN" altLang="en-US"/>
          </a:p>
        </p:txBody>
      </p:sp>
      <p:pic>
        <p:nvPicPr>
          <p:cNvPr id="11277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0" y="1439471"/>
            <a:ext cx="1298972" cy="129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矩形 13"/>
          <p:cNvSpPr>
            <a:spLocks noChangeArrowheads="1"/>
          </p:cNvSpPr>
          <p:nvPr/>
        </p:nvSpPr>
        <p:spPr bwMode="auto">
          <a:xfrm>
            <a:off x="458162" y="3298554"/>
            <a:ext cx="182761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7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9" name="TextBox 13"/>
          <p:cNvSpPr txBox="1">
            <a:spLocks noChangeArrowheads="1"/>
          </p:cNvSpPr>
          <p:nvPr/>
        </p:nvSpPr>
        <p:spPr bwMode="auto">
          <a:xfrm>
            <a:off x="458162" y="3008324"/>
            <a:ext cx="154781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0" name="矩形 15"/>
          <p:cNvSpPr>
            <a:spLocks noChangeArrowheads="1"/>
          </p:cNvSpPr>
          <p:nvPr/>
        </p:nvSpPr>
        <p:spPr bwMode="auto">
          <a:xfrm>
            <a:off x="4019910" y="1533526"/>
            <a:ext cx="4632384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1" name="TextBox 13"/>
          <p:cNvSpPr txBox="1">
            <a:spLocks noChangeArrowheads="1"/>
          </p:cNvSpPr>
          <p:nvPr/>
        </p:nvSpPr>
        <p:spPr bwMode="auto">
          <a:xfrm>
            <a:off x="5669757" y="2593182"/>
            <a:ext cx="109894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2" name="TextBox 13"/>
          <p:cNvSpPr txBox="1">
            <a:spLocks noChangeArrowheads="1"/>
          </p:cNvSpPr>
          <p:nvPr/>
        </p:nvSpPr>
        <p:spPr bwMode="auto">
          <a:xfrm>
            <a:off x="5672137" y="2753916"/>
            <a:ext cx="147161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3" name="TextBox 13"/>
          <p:cNvSpPr txBox="1">
            <a:spLocks noChangeArrowheads="1"/>
          </p:cNvSpPr>
          <p:nvPr/>
        </p:nvSpPr>
        <p:spPr bwMode="auto">
          <a:xfrm>
            <a:off x="5669757" y="3146823"/>
            <a:ext cx="109894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4" name="TextBox 13"/>
          <p:cNvSpPr txBox="1">
            <a:spLocks noChangeArrowheads="1"/>
          </p:cNvSpPr>
          <p:nvPr/>
        </p:nvSpPr>
        <p:spPr bwMode="auto">
          <a:xfrm>
            <a:off x="5672137" y="3307557"/>
            <a:ext cx="147161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5669757" y="3708798"/>
            <a:ext cx="109894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9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6" name="TextBox 13"/>
          <p:cNvSpPr txBox="1">
            <a:spLocks noChangeArrowheads="1"/>
          </p:cNvSpPr>
          <p:nvPr/>
        </p:nvSpPr>
        <p:spPr bwMode="auto">
          <a:xfrm>
            <a:off x="5672137" y="3869532"/>
            <a:ext cx="1471613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675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67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圆角矩形 6"/>
          <p:cNvSpPr>
            <a:spLocks noChangeArrowheads="1"/>
          </p:cNvSpPr>
          <p:nvPr/>
        </p:nvSpPr>
        <p:spPr bwMode="auto">
          <a:xfrm>
            <a:off x="3305175" y="1932385"/>
            <a:ext cx="2532460" cy="1279922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2292" name="直接连接符 8"/>
          <p:cNvCxnSpPr>
            <a:cxnSpLocks noChangeShapeType="1"/>
          </p:cNvCxnSpPr>
          <p:nvPr/>
        </p:nvCxnSpPr>
        <p:spPr bwMode="auto">
          <a:xfrm>
            <a:off x="1415653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直接连接符 12"/>
          <p:cNvCxnSpPr>
            <a:cxnSpLocks noChangeShapeType="1"/>
          </p:cNvCxnSpPr>
          <p:nvPr/>
        </p:nvCxnSpPr>
        <p:spPr bwMode="auto">
          <a:xfrm>
            <a:off x="5837635" y="2571750"/>
            <a:ext cx="1889522" cy="0"/>
          </a:xfrm>
          <a:prstGeom prst="line">
            <a:avLst/>
          </a:prstGeom>
          <a:noFill/>
          <a:ln w="57150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4" name="文本框 15"/>
          <p:cNvSpPr txBox="1">
            <a:spLocks noChangeArrowheads="1"/>
          </p:cNvSpPr>
          <p:nvPr/>
        </p:nvSpPr>
        <p:spPr bwMode="auto">
          <a:xfrm>
            <a:off x="3726657" y="3333750"/>
            <a:ext cx="171331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标题栏文本</a:t>
            </a:r>
          </a:p>
        </p:txBody>
      </p:sp>
      <p:sp>
        <p:nvSpPr>
          <p:cNvPr id="12295" name="TextBox 13"/>
          <p:cNvSpPr txBox="1">
            <a:spLocks noChangeArrowheads="1"/>
          </p:cNvSpPr>
          <p:nvPr/>
        </p:nvSpPr>
        <p:spPr bwMode="auto">
          <a:xfrm>
            <a:off x="3136106" y="3670697"/>
            <a:ext cx="3020616" cy="47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您可以在此处添加关于本章节的简要介绍，模板所有素材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均可自由编辑</a:t>
            </a:r>
            <a:endParaRPr lang="en-US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4643" y="2187029"/>
            <a:ext cx="219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1E81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4400" b="1" dirty="0">
              <a:solidFill>
                <a:srgbClr val="1E81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</TotalTime>
  <Pages>0</Pages>
  <Words>1504</Words>
  <Characters>0</Characters>
  <Application>Microsoft Office PowerPoint</Application>
  <DocSecurity>0</DocSecurity>
  <PresentationFormat>全屏显示(16:9)</PresentationFormat>
  <Lines>0</Lines>
  <Paragraphs>175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Bebas Neue</vt:lpstr>
      <vt:lpstr>Roboto Condensed</vt:lpstr>
      <vt:lpstr>方正正中黑简体</vt:lpstr>
      <vt:lpstr>宋体</vt:lpstr>
      <vt:lpstr>Arial</vt:lpstr>
      <vt:lpstr>Calibri</vt:lpstr>
      <vt:lpstr>Calibri Light</vt:lpstr>
      <vt:lpstr>Impact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>https://chinappt.taobao.com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2</cp:revision>
  <dcterms:created xsi:type="dcterms:W3CDTF">2015-08-01T03:11:15Z</dcterms:created>
  <dcterms:modified xsi:type="dcterms:W3CDTF">2018-05-15T10:24:17Z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