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622" r:id="rId2"/>
    <p:sldId id="595" r:id="rId3"/>
    <p:sldId id="556" r:id="rId4"/>
    <p:sldId id="634" r:id="rId5"/>
    <p:sldId id="635" r:id="rId6"/>
    <p:sldId id="636" r:id="rId7"/>
    <p:sldId id="623" r:id="rId8"/>
    <p:sldId id="631" r:id="rId9"/>
    <p:sldId id="632" r:id="rId10"/>
    <p:sldId id="633" r:id="rId11"/>
    <p:sldId id="624" r:id="rId12"/>
    <p:sldId id="628" r:id="rId13"/>
    <p:sldId id="629" r:id="rId14"/>
    <p:sldId id="630" r:id="rId15"/>
    <p:sldId id="625" r:id="rId16"/>
    <p:sldId id="619" r:id="rId17"/>
    <p:sldId id="626" r:id="rId18"/>
    <p:sldId id="627" r:id="rId19"/>
    <p:sldId id="399" r:id="rId20"/>
    <p:sldId id="565" r:id="rId21"/>
    <p:sldId id="363" r:id="rId22"/>
    <p:sldId id="331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E79A"/>
    <a:srgbClr val="E7C06B"/>
    <a:srgbClr val="A2BCB9"/>
    <a:srgbClr val="BF1A20"/>
    <a:srgbClr val="233C4D"/>
    <a:srgbClr val="87AC5F"/>
    <a:srgbClr val="385F7A"/>
    <a:srgbClr val="134972"/>
    <a:srgbClr val="4B5A61"/>
    <a:srgbClr val="E5D9B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53" autoAdjust="0"/>
    <p:restoredTop sz="94660"/>
  </p:normalViewPr>
  <p:slideViewPr>
    <p:cSldViewPr snapToGrid="0">
      <p:cViewPr varScale="1">
        <p:scale>
          <a:sx n="61" d="100"/>
          <a:sy n="61" d="100"/>
        </p:scale>
        <p:origin x="68" y="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1257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id="{6149E4FE-493F-4C43-9B72-CE62ACA32A3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8CEE0071-EA56-4F86-8203-E8F378379213}"/>
              </a:ext>
            </a:extLst>
          </p:cNvPr>
          <p:cNvGrpSpPr/>
          <p:nvPr userDrawn="1"/>
        </p:nvGrpSpPr>
        <p:grpSpPr>
          <a:xfrm>
            <a:off x="247650" y="254000"/>
            <a:ext cx="11696700" cy="6350000"/>
            <a:chOff x="247650" y="254000"/>
            <a:chExt cx="11696700" cy="6350000"/>
          </a:xfrm>
        </p:grpSpPr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7BA99D8C-D8C2-4C7F-B456-3EE497112CF2}"/>
                </a:ext>
              </a:extLst>
            </p:cNvPr>
            <p:cNvSpPr/>
            <p:nvPr/>
          </p:nvSpPr>
          <p:spPr>
            <a:xfrm>
              <a:off x="247650" y="254000"/>
              <a:ext cx="11696700" cy="6350000"/>
            </a:xfrm>
            <a:custGeom>
              <a:avLst/>
              <a:gdLst>
                <a:gd name="connsiteX0" fmla="*/ 812800 w 11696700"/>
                <a:gd name="connsiteY0" fmla="*/ 0 h 6350000"/>
                <a:gd name="connsiteX1" fmla="*/ 11696700 w 11696700"/>
                <a:gd name="connsiteY1" fmla="*/ 0 h 6350000"/>
                <a:gd name="connsiteX2" fmla="*/ 11696700 w 11696700"/>
                <a:gd name="connsiteY2" fmla="*/ 6350000 h 6350000"/>
                <a:gd name="connsiteX3" fmla="*/ 812800 w 11696700"/>
                <a:gd name="connsiteY3" fmla="*/ 6350000 h 6350000"/>
                <a:gd name="connsiteX4" fmla="*/ 812800 w 11696700"/>
                <a:gd name="connsiteY4" fmla="*/ 5537200 h 6350000"/>
                <a:gd name="connsiteX5" fmla="*/ 0 w 11696700"/>
                <a:gd name="connsiteY5" fmla="*/ 5537200 h 6350000"/>
                <a:gd name="connsiteX6" fmla="*/ 0 w 11696700"/>
                <a:gd name="connsiteY6" fmla="*/ 812800 h 6350000"/>
                <a:gd name="connsiteX7" fmla="*/ 812800 w 11696700"/>
                <a:gd name="connsiteY7" fmla="*/ 812800 h 635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696700" h="6350000">
                  <a:moveTo>
                    <a:pt x="812800" y="0"/>
                  </a:moveTo>
                  <a:lnTo>
                    <a:pt x="11696700" y="0"/>
                  </a:lnTo>
                  <a:lnTo>
                    <a:pt x="11696700" y="6350000"/>
                  </a:lnTo>
                  <a:lnTo>
                    <a:pt x="812800" y="6350000"/>
                  </a:lnTo>
                  <a:lnTo>
                    <a:pt x="812800" y="5537200"/>
                  </a:lnTo>
                  <a:lnTo>
                    <a:pt x="0" y="5537200"/>
                  </a:lnTo>
                  <a:lnTo>
                    <a:pt x="0" y="812800"/>
                  </a:lnTo>
                  <a:lnTo>
                    <a:pt x="812800" y="812800"/>
                  </a:ln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D00CD7D2-2679-4570-A9B9-0442C2C1F52C}"/>
                </a:ext>
              </a:extLst>
            </p:cNvPr>
            <p:cNvGrpSpPr/>
            <p:nvPr/>
          </p:nvGrpSpPr>
          <p:grpSpPr>
            <a:xfrm>
              <a:off x="255697" y="261390"/>
              <a:ext cx="722252" cy="6342610"/>
              <a:chOff x="255697" y="261390"/>
              <a:chExt cx="722252" cy="6342610"/>
            </a:xfrm>
            <a:solidFill>
              <a:schemeClr val="bg1">
                <a:lumMod val="95000"/>
              </a:schemeClr>
            </a:solidFill>
          </p:grpSpPr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F4305C11-3ECD-4E0E-8585-F1693A518579}"/>
                  </a:ext>
                </a:extLst>
              </p:cNvPr>
              <p:cNvSpPr/>
              <p:nvPr/>
            </p:nvSpPr>
            <p:spPr>
              <a:xfrm>
                <a:off x="255697" y="261390"/>
                <a:ext cx="722252" cy="719335"/>
              </a:xfrm>
              <a:custGeom>
                <a:avLst/>
                <a:gdLst>
                  <a:gd name="connsiteX0" fmla="*/ 0 w 514015"/>
                  <a:gd name="connsiteY0" fmla="*/ 231564 h 511939"/>
                  <a:gd name="connsiteX1" fmla="*/ 144117 w 514015"/>
                  <a:gd name="connsiteY1" fmla="*/ 231564 h 511939"/>
                  <a:gd name="connsiteX2" fmla="*/ 144117 w 514015"/>
                  <a:gd name="connsiteY2" fmla="*/ 375681 h 511939"/>
                  <a:gd name="connsiteX3" fmla="*/ 0 w 514015"/>
                  <a:gd name="connsiteY3" fmla="*/ 375681 h 511939"/>
                  <a:gd name="connsiteX4" fmla="*/ 233034 w 514015"/>
                  <a:gd name="connsiteY4" fmla="*/ 230958 h 511939"/>
                  <a:gd name="connsiteX5" fmla="*/ 514015 w 514015"/>
                  <a:gd name="connsiteY5" fmla="*/ 230958 h 511939"/>
                  <a:gd name="connsiteX6" fmla="*/ 514015 w 514015"/>
                  <a:gd name="connsiteY6" fmla="*/ 511939 h 511939"/>
                  <a:gd name="connsiteX7" fmla="*/ 233034 w 514015"/>
                  <a:gd name="connsiteY7" fmla="*/ 511939 h 511939"/>
                  <a:gd name="connsiteX8" fmla="*/ 220941 w 514015"/>
                  <a:gd name="connsiteY8" fmla="*/ 0 h 511939"/>
                  <a:gd name="connsiteX9" fmla="*/ 365058 w 514015"/>
                  <a:gd name="connsiteY9" fmla="*/ 0 h 511939"/>
                  <a:gd name="connsiteX10" fmla="*/ 365058 w 514015"/>
                  <a:gd name="connsiteY10" fmla="*/ 144117 h 511939"/>
                  <a:gd name="connsiteX11" fmla="*/ 231563 w 514015"/>
                  <a:gd name="connsiteY11" fmla="*/ 144117 h 511939"/>
                  <a:gd name="connsiteX12" fmla="*/ 231563 w 514015"/>
                  <a:gd name="connsiteY12" fmla="*/ 231563 h 511939"/>
                  <a:gd name="connsiteX13" fmla="*/ 144117 w 514015"/>
                  <a:gd name="connsiteY13" fmla="*/ 231563 h 511939"/>
                  <a:gd name="connsiteX14" fmla="*/ 144117 w 514015"/>
                  <a:gd name="connsiteY14" fmla="*/ 144117 h 511939"/>
                  <a:gd name="connsiteX15" fmla="*/ 220941 w 514015"/>
                  <a:gd name="connsiteY15" fmla="*/ 144117 h 511939"/>
                  <a:gd name="connsiteX16" fmla="*/ 0 w 514015"/>
                  <a:gd name="connsiteY16" fmla="*/ 0 h 511939"/>
                  <a:gd name="connsiteX17" fmla="*/ 144117 w 514015"/>
                  <a:gd name="connsiteY17" fmla="*/ 0 h 511939"/>
                  <a:gd name="connsiteX18" fmla="*/ 144117 w 514015"/>
                  <a:gd name="connsiteY18" fmla="*/ 144117 h 511939"/>
                  <a:gd name="connsiteX19" fmla="*/ 0 w 514015"/>
                  <a:gd name="connsiteY19" fmla="*/ 144117 h 5119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14015" h="511939">
                    <a:moveTo>
                      <a:pt x="0" y="231564"/>
                    </a:moveTo>
                    <a:lnTo>
                      <a:pt x="144117" y="231564"/>
                    </a:lnTo>
                    <a:lnTo>
                      <a:pt x="144117" y="375681"/>
                    </a:lnTo>
                    <a:lnTo>
                      <a:pt x="0" y="375681"/>
                    </a:lnTo>
                    <a:close/>
                    <a:moveTo>
                      <a:pt x="233034" y="230958"/>
                    </a:moveTo>
                    <a:lnTo>
                      <a:pt x="514015" y="230958"/>
                    </a:lnTo>
                    <a:lnTo>
                      <a:pt x="514015" y="511939"/>
                    </a:lnTo>
                    <a:lnTo>
                      <a:pt x="233034" y="511939"/>
                    </a:lnTo>
                    <a:close/>
                    <a:moveTo>
                      <a:pt x="220941" y="0"/>
                    </a:moveTo>
                    <a:lnTo>
                      <a:pt x="365058" y="0"/>
                    </a:lnTo>
                    <a:lnTo>
                      <a:pt x="365058" y="144117"/>
                    </a:lnTo>
                    <a:lnTo>
                      <a:pt x="231563" y="144117"/>
                    </a:lnTo>
                    <a:lnTo>
                      <a:pt x="231563" y="231563"/>
                    </a:lnTo>
                    <a:lnTo>
                      <a:pt x="144117" y="231563"/>
                    </a:lnTo>
                    <a:lnTo>
                      <a:pt x="144117" y="144117"/>
                    </a:lnTo>
                    <a:lnTo>
                      <a:pt x="220941" y="144117"/>
                    </a:lnTo>
                    <a:close/>
                    <a:moveTo>
                      <a:pt x="0" y="0"/>
                    </a:moveTo>
                    <a:lnTo>
                      <a:pt x="144117" y="0"/>
                    </a:lnTo>
                    <a:lnTo>
                      <a:pt x="144117" y="144117"/>
                    </a:lnTo>
                    <a:lnTo>
                      <a:pt x="0" y="144117"/>
                    </a:lnTo>
                    <a:close/>
                  </a:path>
                </a:pathLst>
              </a:custGeom>
              <a:grpFill/>
              <a:ln w="1270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4DFBE130-DD01-4B99-B1D6-AF8D4CA16EF7}"/>
                  </a:ext>
                </a:extLst>
              </p:cNvPr>
              <p:cNvSpPr/>
              <p:nvPr/>
            </p:nvSpPr>
            <p:spPr>
              <a:xfrm flipV="1">
                <a:off x="255697" y="5884665"/>
                <a:ext cx="722252" cy="719335"/>
              </a:xfrm>
              <a:custGeom>
                <a:avLst/>
                <a:gdLst>
                  <a:gd name="connsiteX0" fmla="*/ 0 w 514015"/>
                  <a:gd name="connsiteY0" fmla="*/ 231564 h 511939"/>
                  <a:gd name="connsiteX1" fmla="*/ 144117 w 514015"/>
                  <a:gd name="connsiteY1" fmla="*/ 231564 h 511939"/>
                  <a:gd name="connsiteX2" fmla="*/ 144117 w 514015"/>
                  <a:gd name="connsiteY2" fmla="*/ 375681 h 511939"/>
                  <a:gd name="connsiteX3" fmla="*/ 0 w 514015"/>
                  <a:gd name="connsiteY3" fmla="*/ 375681 h 511939"/>
                  <a:gd name="connsiteX4" fmla="*/ 233034 w 514015"/>
                  <a:gd name="connsiteY4" fmla="*/ 230958 h 511939"/>
                  <a:gd name="connsiteX5" fmla="*/ 514015 w 514015"/>
                  <a:gd name="connsiteY5" fmla="*/ 230958 h 511939"/>
                  <a:gd name="connsiteX6" fmla="*/ 514015 w 514015"/>
                  <a:gd name="connsiteY6" fmla="*/ 511939 h 511939"/>
                  <a:gd name="connsiteX7" fmla="*/ 233034 w 514015"/>
                  <a:gd name="connsiteY7" fmla="*/ 511939 h 511939"/>
                  <a:gd name="connsiteX8" fmla="*/ 220941 w 514015"/>
                  <a:gd name="connsiteY8" fmla="*/ 0 h 511939"/>
                  <a:gd name="connsiteX9" fmla="*/ 365058 w 514015"/>
                  <a:gd name="connsiteY9" fmla="*/ 0 h 511939"/>
                  <a:gd name="connsiteX10" fmla="*/ 365058 w 514015"/>
                  <a:gd name="connsiteY10" fmla="*/ 144117 h 511939"/>
                  <a:gd name="connsiteX11" fmla="*/ 231563 w 514015"/>
                  <a:gd name="connsiteY11" fmla="*/ 144117 h 511939"/>
                  <a:gd name="connsiteX12" fmla="*/ 231563 w 514015"/>
                  <a:gd name="connsiteY12" fmla="*/ 231563 h 511939"/>
                  <a:gd name="connsiteX13" fmla="*/ 144117 w 514015"/>
                  <a:gd name="connsiteY13" fmla="*/ 231563 h 511939"/>
                  <a:gd name="connsiteX14" fmla="*/ 144117 w 514015"/>
                  <a:gd name="connsiteY14" fmla="*/ 144117 h 511939"/>
                  <a:gd name="connsiteX15" fmla="*/ 220941 w 514015"/>
                  <a:gd name="connsiteY15" fmla="*/ 144117 h 511939"/>
                  <a:gd name="connsiteX16" fmla="*/ 0 w 514015"/>
                  <a:gd name="connsiteY16" fmla="*/ 0 h 511939"/>
                  <a:gd name="connsiteX17" fmla="*/ 144117 w 514015"/>
                  <a:gd name="connsiteY17" fmla="*/ 0 h 511939"/>
                  <a:gd name="connsiteX18" fmla="*/ 144117 w 514015"/>
                  <a:gd name="connsiteY18" fmla="*/ 144117 h 511939"/>
                  <a:gd name="connsiteX19" fmla="*/ 0 w 514015"/>
                  <a:gd name="connsiteY19" fmla="*/ 144117 h 5119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14015" h="511939">
                    <a:moveTo>
                      <a:pt x="0" y="231564"/>
                    </a:moveTo>
                    <a:lnTo>
                      <a:pt x="144117" y="231564"/>
                    </a:lnTo>
                    <a:lnTo>
                      <a:pt x="144117" y="375681"/>
                    </a:lnTo>
                    <a:lnTo>
                      <a:pt x="0" y="375681"/>
                    </a:lnTo>
                    <a:close/>
                    <a:moveTo>
                      <a:pt x="233034" y="230958"/>
                    </a:moveTo>
                    <a:lnTo>
                      <a:pt x="514015" y="230958"/>
                    </a:lnTo>
                    <a:lnTo>
                      <a:pt x="514015" y="511939"/>
                    </a:lnTo>
                    <a:lnTo>
                      <a:pt x="233034" y="511939"/>
                    </a:lnTo>
                    <a:close/>
                    <a:moveTo>
                      <a:pt x="220941" y="0"/>
                    </a:moveTo>
                    <a:lnTo>
                      <a:pt x="365058" y="0"/>
                    </a:lnTo>
                    <a:lnTo>
                      <a:pt x="365058" y="144117"/>
                    </a:lnTo>
                    <a:lnTo>
                      <a:pt x="231563" y="144117"/>
                    </a:lnTo>
                    <a:lnTo>
                      <a:pt x="231563" y="231563"/>
                    </a:lnTo>
                    <a:lnTo>
                      <a:pt x="144117" y="231563"/>
                    </a:lnTo>
                    <a:lnTo>
                      <a:pt x="144117" y="144117"/>
                    </a:lnTo>
                    <a:lnTo>
                      <a:pt x="220941" y="144117"/>
                    </a:lnTo>
                    <a:close/>
                    <a:moveTo>
                      <a:pt x="0" y="0"/>
                    </a:moveTo>
                    <a:lnTo>
                      <a:pt x="144117" y="0"/>
                    </a:lnTo>
                    <a:lnTo>
                      <a:pt x="144117" y="144117"/>
                    </a:lnTo>
                    <a:lnTo>
                      <a:pt x="0" y="144117"/>
                    </a:lnTo>
                    <a:close/>
                  </a:path>
                </a:pathLst>
              </a:custGeom>
              <a:grpFill/>
              <a:ln w="1270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矩形 19">
                <a:extLst>
                  <a:ext uri="{FF2B5EF4-FFF2-40B4-BE49-F238E27FC236}">
                    <a16:creationId xmlns:a16="http://schemas.microsoft.com/office/drawing/2014/main" id="{FAFCDF43-1D1C-4FE9-A488-4BE8A900F38C}"/>
                  </a:ext>
                </a:extLst>
              </p:cNvPr>
              <p:cNvSpPr/>
              <p:nvPr/>
            </p:nvSpPr>
            <p:spPr>
              <a:xfrm>
                <a:off x="666750" y="673100"/>
                <a:ext cx="215900" cy="215900"/>
              </a:xfrm>
              <a:prstGeom prst="rect">
                <a:avLst/>
              </a:prstGeom>
              <a:grpFill/>
              <a:ln w="1270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矩形 20">
                <a:extLst>
                  <a:ext uri="{FF2B5EF4-FFF2-40B4-BE49-F238E27FC236}">
                    <a16:creationId xmlns:a16="http://schemas.microsoft.com/office/drawing/2014/main" id="{0F88055B-4760-46E7-A399-36FC05AC6BDC}"/>
                  </a:ext>
                </a:extLst>
              </p:cNvPr>
              <p:cNvSpPr/>
              <p:nvPr/>
            </p:nvSpPr>
            <p:spPr>
              <a:xfrm>
                <a:off x="673100" y="5969000"/>
                <a:ext cx="215900" cy="215900"/>
              </a:xfrm>
              <a:prstGeom prst="rect">
                <a:avLst/>
              </a:prstGeom>
              <a:grpFill/>
              <a:ln w="1270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32BA63D2-E086-47FF-A665-2B6283035D9E}"/>
              </a:ext>
            </a:extLst>
          </p:cNvPr>
          <p:cNvGrpSpPr/>
          <p:nvPr userDrawn="1"/>
        </p:nvGrpSpPr>
        <p:grpSpPr>
          <a:xfrm>
            <a:off x="5252387" y="396534"/>
            <a:ext cx="6491702" cy="6064933"/>
            <a:chOff x="4837429" y="0"/>
            <a:chExt cx="6858000" cy="6407151"/>
          </a:xfrm>
        </p:grpSpPr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07AE5837-8D5A-4B59-A822-B4501D11BAFB}"/>
                </a:ext>
              </a:extLst>
            </p:cNvPr>
            <p:cNvSpPr/>
            <p:nvPr/>
          </p:nvSpPr>
          <p:spPr>
            <a:xfrm>
              <a:off x="5480049" y="450850"/>
              <a:ext cx="5956299" cy="595629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A8FB748-7639-45F7-8692-FBB95BD5A398}"/>
                </a:ext>
              </a:extLst>
            </p:cNvPr>
            <p:cNvGrpSpPr/>
            <p:nvPr/>
          </p:nvGrpSpPr>
          <p:grpSpPr>
            <a:xfrm>
              <a:off x="4837429" y="0"/>
              <a:ext cx="6858000" cy="6407151"/>
              <a:chOff x="4837429" y="0"/>
              <a:chExt cx="6858000" cy="6407151"/>
            </a:xfrm>
          </p:grpSpPr>
          <p:pic>
            <p:nvPicPr>
              <p:cNvPr id="25" name="图片 24">
                <a:extLst>
                  <a:ext uri="{FF2B5EF4-FFF2-40B4-BE49-F238E27FC236}">
                    <a16:creationId xmlns:a16="http://schemas.microsoft.com/office/drawing/2014/main" id="{8E4E3DDF-4FB5-481D-A9F0-8F382F08DFF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889" t="6574" r="4259" b="6574"/>
              <a:stretch>
                <a:fillRect/>
              </a:stretch>
            </p:blipFill>
            <p:spPr>
              <a:xfrm>
                <a:off x="5448300" y="450851"/>
                <a:ext cx="5956300" cy="5956300"/>
              </a:xfrm>
              <a:custGeom>
                <a:avLst/>
                <a:gdLst>
                  <a:gd name="connsiteX0" fmla="*/ 2978150 w 5956300"/>
                  <a:gd name="connsiteY0" fmla="*/ 0 h 5956300"/>
                  <a:gd name="connsiteX1" fmla="*/ 5956300 w 5956300"/>
                  <a:gd name="connsiteY1" fmla="*/ 2978150 h 5956300"/>
                  <a:gd name="connsiteX2" fmla="*/ 2978150 w 5956300"/>
                  <a:gd name="connsiteY2" fmla="*/ 5956300 h 5956300"/>
                  <a:gd name="connsiteX3" fmla="*/ 0 w 5956300"/>
                  <a:gd name="connsiteY3" fmla="*/ 2978150 h 5956300"/>
                  <a:gd name="connsiteX4" fmla="*/ 2978150 w 5956300"/>
                  <a:gd name="connsiteY4" fmla="*/ 0 h 5956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56300" h="5956300">
                    <a:moveTo>
                      <a:pt x="2978150" y="0"/>
                    </a:moveTo>
                    <a:cubicBezTo>
                      <a:pt x="4622937" y="0"/>
                      <a:pt x="5956300" y="1333363"/>
                      <a:pt x="5956300" y="2978150"/>
                    </a:cubicBezTo>
                    <a:cubicBezTo>
                      <a:pt x="5956300" y="4622937"/>
                      <a:pt x="4622937" y="5956300"/>
                      <a:pt x="2978150" y="5956300"/>
                    </a:cubicBezTo>
                    <a:cubicBezTo>
                      <a:pt x="1333363" y="5956300"/>
                      <a:pt x="0" y="4622937"/>
                      <a:pt x="0" y="2978150"/>
                    </a:cubicBezTo>
                    <a:cubicBezTo>
                      <a:pt x="0" y="1333363"/>
                      <a:pt x="1333363" y="0"/>
                      <a:pt x="2978150" y="0"/>
                    </a:cubicBezTo>
                    <a:close/>
                  </a:path>
                </a:pathLst>
              </a:custGeom>
            </p:spPr>
          </p:pic>
          <p:pic>
            <p:nvPicPr>
              <p:cNvPr id="26" name="图片 25">
                <a:extLst>
                  <a:ext uri="{FF2B5EF4-FFF2-40B4-BE49-F238E27FC236}">
                    <a16:creationId xmlns:a16="http://schemas.microsoft.com/office/drawing/2014/main" id="{6BF01500-4CBD-4D67-854B-0AA194FBEAA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29615"/>
              <a:stretch/>
            </p:blipFill>
            <p:spPr>
              <a:xfrm>
                <a:off x="4837429" y="0"/>
                <a:ext cx="6858000" cy="4826984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5770906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021AE04D-6B5E-4FBC-A24A-6B07B417F1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62AC3-F442-485E-9586-3FE32B6EBDC8}" type="datetimeFigureOut">
              <a:rPr lang="zh-CN" altLang="en-US" smtClean="0"/>
              <a:t>2019/4/12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3ECCB241-53BD-4275-8443-60DE08A653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F4F297D-5D60-4ED2-9ACD-87CB3E5374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394EA-E9DC-4E3B-AFEA-5E6F25F90A7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86102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89BB237-3A4A-4B28-80AA-7C5F62A7D4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525A12B-B816-43CB-8DBF-82047DA087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7340497-7947-4325-9988-8BD470BBA3C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F51E71D-ED3D-4D2A-8627-9AB13A2B40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62AC3-F442-485E-9586-3FE32B6EBDC8}" type="datetimeFigureOut">
              <a:rPr lang="zh-CN" altLang="en-US" smtClean="0"/>
              <a:t>2019/4/12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34C4219-28FF-4DB4-B0D9-DA539DB060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56D763D-8920-4537-AE1B-42A3EAA6B6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394EA-E9DC-4E3B-AFEA-5E6F25F90A7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28223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FAAA6C8-55A9-47C1-BE72-58AA7BC3FA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6C600BCA-F037-479E-BCC1-F8C382C9385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E5CCE4C-1D01-4AE0-B6D3-C6A71742CDE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9007FE3-93F1-4DE3-AB03-BFE51C3BBA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62AC3-F442-485E-9586-3FE32B6EBDC8}" type="datetimeFigureOut">
              <a:rPr lang="zh-CN" altLang="en-US" smtClean="0"/>
              <a:t>2019/4/12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282131AA-442A-4DA2-88B3-E774CCDF4F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E2FA609-643B-44E7-BCAB-9B78EA88B7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394EA-E9DC-4E3B-AFEA-5E6F25F90A7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67580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0EA1D02-9D7B-41DD-A72B-1014C182D8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DA435CF9-6AF4-446A-9592-9C9B4DA398C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F3DC6EC-DA7A-4007-AD8C-2AB5AFB4DE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62AC3-F442-485E-9586-3FE32B6EBDC8}" type="datetimeFigureOut">
              <a:rPr lang="zh-CN" altLang="en-US" smtClean="0"/>
              <a:t>2019/4/12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BDE55A7-947A-4DDF-BFD0-35A940956D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478498E-A070-4E33-A0A4-B7AA5EAE2B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394EA-E9DC-4E3B-AFEA-5E6F25F90A7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88986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627DBF0-1164-44B9-A9D4-05A0E19C950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ED4C3820-A6D1-43B2-85D9-6A9EEC9D719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981707B-D3C3-48D7-8E19-3A23A966B2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62AC3-F442-485E-9586-3FE32B6EBDC8}" type="datetimeFigureOut">
              <a:rPr lang="zh-CN" altLang="en-US" smtClean="0"/>
              <a:t>2019/4/12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6EA9CA7-3FBB-4015-AC47-A7A948730D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A376125-CC91-4BDD-AB5F-229E143F9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394EA-E9DC-4E3B-AFEA-5E6F25F90A7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576141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比较">
    <p:bg>
      <p:bgPr>
        <a:solidFill>
          <a:srgbClr val="DFDF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807288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79322E8A-A22C-4297-81EF-2A68C729DCB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E9708F56-A699-466A-8B93-7654B44FED3C}"/>
              </a:ext>
            </a:extLst>
          </p:cNvPr>
          <p:cNvGrpSpPr/>
          <p:nvPr userDrawn="1"/>
        </p:nvGrpSpPr>
        <p:grpSpPr>
          <a:xfrm flipH="1">
            <a:off x="247650" y="254000"/>
            <a:ext cx="11696700" cy="6350000"/>
            <a:chOff x="247650" y="254000"/>
            <a:chExt cx="11696700" cy="6350000"/>
          </a:xfrm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1D2B3ACF-244F-4F0D-823B-BFF44160B299}"/>
                </a:ext>
              </a:extLst>
            </p:cNvPr>
            <p:cNvSpPr/>
            <p:nvPr/>
          </p:nvSpPr>
          <p:spPr>
            <a:xfrm>
              <a:off x="247650" y="254000"/>
              <a:ext cx="11696700" cy="6350000"/>
            </a:xfrm>
            <a:custGeom>
              <a:avLst/>
              <a:gdLst>
                <a:gd name="connsiteX0" fmla="*/ 812800 w 11696700"/>
                <a:gd name="connsiteY0" fmla="*/ 0 h 6350000"/>
                <a:gd name="connsiteX1" fmla="*/ 11696700 w 11696700"/>
                <a:gd name="connsiteY1" fmla="*/ 0 h 6350000"/>
                <a:gd name="connsiteX2" fmla="*/ 11696700 w 11696700"/>
                <a:gd name="connsiteY2" fmla="*/ 6350000 h 6350000"/>
                <a:gd name="connsiteX3" fmla="*/ 812800 w 11696700"/>
                <a:gd name="connsiteY3" fmla="*/ 6350000 h 6350000"/>
                <a:gd name="connsiteX4" fmla="*/ 812800 w 11696700"/>
                <a:gd name="connsiteY4" fmla="*/ 5537200 h 6350000"/>
                <a:gd name="connsiteX5" fmla="*/ 0 w 11696700"/>
                <a:gd name="connsiteY5" fmla="*/ 5537200 h 6350000"/>
                <a:gd name="connsiteX6" fmla="*/ 0 w 11696700"/>
                <a:gd name="connsiteY6" fmla="*/ 812800 h 6350000"/>
                <a:gd name="connsiteX7" fmla="*/ 812800 w 11696700"/>
                <a:gd name="connsiteY7" fmla="*/ 812800 h 635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696700" h="6350000">
                  <a:moveTo>
                    <a:pt x="812800" y="0"/>
                  </a:moveTo>
                  <a:lnTo>
                    <a:pt x="11696700" y="0"/>
                  </a:lnTo>
                  <a:lnTo>
                    <a:pt x="11696700" y="6350000"/>
                  </a:lnTo>
                  <a:lnTo>
                    <a:pt x="812800" y="6350000"/>
                  </a:lnTo>
                  <a:lnTo>
                    <a:pt x="812800" y="5537200"/>
                  </a:lnTo>
                  <a:lnTo>
                    <a:pt x="0" y="5537200"/>
                  </a:lnTo>
                  <a:lnTo>
                    <a:pt x="0" y="812800"/>
                  </a:lnTo>
                  <a:lnTo>
                    <a:pt x="812800" y="812800"/>
                  </a:ln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2DA37520-3025-4F90-8601-5EFCED74214E}"/>
                </a:ext>
              </a:extLst>
            </p:cNvPr>
            <p:cNvGrpSpPr/>
            <p:nvPr/>
          </p:nvGrpSpPr>
          <p:grpSpPr>
            <a:xfrm>
              <a:off x="255697" y="261390"/>
              <a:ext cx="722252" cy="6342610"/>
              <a:chOff x="255697" y="261390"/>
              <a:chExt cx="722252" cy="6342610"/>
            </a:xfrm>
            <a:solidFill>
              <a:schemeClr val="bg1">
                <a:lumMod val="95000"/>
              </a:schemeClr>
            </a:solidFill>
          </p:grpSpPr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EE4F6F24-C21A-4385-840E-DE9DCF41B2BE}"/>
                  </a:ext>
                </a:extLst>
              </p:cNvPr>
              <p:cNvSpPr/>
              <p:nvPr/>
            </p:nvSpPr>
            <p:spPr>
              <a:xfrm>
                <a:off x="255697" y="261390"/>
                <a:ext cx="722252" cy="719335"/>
              </a:xfrm>
              <a:custGeom>
                <a:avLst/>
                <a:gdLst>
                  <a:gd name="connsiteX0" fmla="*/ 0 w 514015"/>
                  <a:gd name="connsiteY0" fmla="*/ 231564 h 511939"/>
                  <a:gd name="connsiteX1" fmla="*/ 144117 w 514015"/>
                  <a:gd name="connsiteY1" fmla="*/ 231564 h 511939"/>
                  <a:gd name="connsiteX2" fmla="*/ 144117 w 514015"/>
                  <a:gd name="connsiteY2" fmla="*/ 375681 h 511939"/>
                  <a:gd name="connsiteX3" fmla="*/ 0 w 514015"/>
                  <a:gd name="connsiteY3" fmla="*/ 375681 h 511939"/>
                  <a:gd name="connsiteX4" fmla="*/ 233034 w 514015"/>
                  <a:gd name="connsiteY4" fmla="*/ 230958 h 511939"/>
                  <a:gd name="connsiteX5" fmla="*/ 514015 w 514015"/>
                  <a:gd name="connsiteY5" fmla="*/ 230958 h 511939"/>
                  <a:gd name="connsiteX6" fmla="*/ 514015 w 514015"/>
                  <a:gd name="connsiteY6" fmla="*/ 511939 h 511939"/>
                  <a:gd name="connsiteX7" fmla="*/ 233034 w 514015"/>
                  <a:gd name="connsiteY7" fmla="*/ 511939 h 511939"/>
                  <a:gd name="connsiteX8" fmla="*/ 220941 w 514015"/>
                  <a:gd name="connsiteY8" fmla="*/ 0 h 511939"/>
                  <a:gd name="connsiteX9" fmla="*/ 365058 w 514015"/>
                  <a:gd name="connsiteY9" fmla="*/ 0 h 511939"/>
                  <a:gd name="connsiteX10" fmla="*/ 365058 w 514015"/>
                  <a:gd name="connsiteY10" fmla="*/ 144117 h 511939"/>
                  <a:gd name="connsiteX11" fmla="*/ 231563 w 514015"/>
                  <a:gd name="connsiteY11" fmla="*/ 144117 h 511939"/>
                  <a:gd name="connsiteX12" fmla="*/ 231563 w 514015"/>
                  <a:gd name="connsiteY12" fmla="*/ 231563 h 511939"/>
                  <a:gd name="connsiteX13" fmla="*/ 144117 w 514015"/>
                  <a:gd name="connsiteY13" fmla="*/ 231563 h 511939"/>
                  <a:gd name="connsiteX14" fmla="*/ 144117 w 514015"/>
                  <a:gd name="connsiteY14" fmla="*/ 144117 h 511939"/>
                  <a:gd name="connsiteX15" fmla="*/ 220941 w 514015"/>
                  <a:gd name="connsiteY15" fmla="*/ 144117 h 511939"/>
                  <a:gd name="connsiteX16" fmla="*/ 0 w 514015"/>
                  <a:gd name="connsiteY16" fmla="*/ 0 h 511939"/>
                  <a:gd name="connsiteX17" fmla="*/ 144117 w 514015"/>
                  <a:gd name="connsiteY17" fmla="*/ 0 h 511939"/>
                  <a:gd name="connsiteX18" fmla="*/ 144117 w 514015"/>
                  <a:gd name="connsiteY18" fmla="*/ 144117 h 511939"/>
                  <a:gd name="connsiteX19" fmla="*/ 0 w 514015"/>
                  <a:gd name="connsiteY19" fmla="*/ 144117 h 5119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14015" h="511939">
                    <a:moveTo>
                      <a:pt x="0" y="231564"/>
                    </a:moveTo>
                    <a:lnTo>
                      <a:pt x="144117" y="231564"/>
                    </a:lnTo>
                    <a:lnTo>
                      <a:pt x="144117" y="375681"/>
                    </a:lnTo>
                    <a:lnTo>
                      <a:pt x="0" y="375681"/>
                    </a:lnTo>
                    <a:close/>
                    <a:moveTo>
                      <a:pt x="233034" y="230958"/>
                    </a:moveTo>
                    <a:lnTo>
                      <a:pt x="514015" y="230958"/>
                    </a:lnTo>
                    <a:lnTo>
                      <a:pt x="514015" y="511939"/>
                    </a:lnTo>
                    <a:lnTo>
                      <a:pt x="233034" y="511939"/>
                    </a:lnTo>
                    <a:close/>
                    <a:moveTo>
                      <a:pt x="220941" y="0"/>
                    </a:moveTo>
                    <a:lnTo>
                      <a:pt x="365058" y="0"/>
                    </a:lnTo>
                    <a:lnTo>
                      <a:pt x="365058" y="144117"/>
                    </a:lnTo>
                    <a:lnTo>
                      <a:pt x="231563" y="144117"/>
                    </a:lnTo>
                    <a:lnTo>
                      <a:pt x="231563" y="231563"/>
                    </a:lnTo>
                    <a:lnTo>
                      <a:pt x="144117" y="231563"/>
                    </a:lnTo>
                    <a:lnTo>
                      <a:pt x="144117" y="144117"/>
                    </a:lnTo>
                    <a:lnTo>
                      <a:pt x="220941" y="144117"/>
                    </a:lnTo>
                    <a:close/>
                    <a:moveTo>
                      <a:pt x="0" y="0"/>
                    </a:moveTo>
                    <a:lnTo>
                      <a:pt x="144117" y="0"/>
                    </a:lnTo>
                    <a:lnTo>
                      <a:pt x="144117" y="144117"/>
                    </a:lnTo>
                    <a:lnTo>
                      <a:pt x="0" y="144117"/>
                    </a:lnTo>
                    <a:close/>
                  </a:path>
                </a:pathLst>
              </a:custGeom>
              <a:grpFill/>
              <a:ln w="1270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A9F231AE-386D-43BE-BF90-1F916CBA8EBA}"/>
                  </a:ext>
                </a:extLst>
              </p:cNvPr>
              <p:cNvSpPr/>
              <p:nvPr/>
            </p:nvSpPr>
            <p:spPr>
              <a:xfrm flipV="1">
                <a:off x="255697" y="5884665"/>
                <a:ext cx="722252" cy="719335"/>
              </a:xfrm>
              <a:custGeom>
                <a:avLst/>
                <a:gdLst>
                  <a:gd name="connsiteX0" fmla="*/ 0 w 514015"/>
                  <a:gd name="connsiteY0" fmla="*/ 231564 h 511939"/>
                  <a:gd name="connsiteX1" fmla="*/ 144117 w 514015"/>
                  <a:gd name="connsiteY1" fmla="*/ 231564 h 511939"/>
                  <a:gd name="connsiteX2" fmla="*/ 144117 w 514015"/>
                  <a:gd name="connsiteY2" fmla="*/ 375681 h 511939"/>
                  <a:gd name="connsiteX3" fmla="*/ 0 w 514015"/>
                  <a:gd name="connsiteY3" fmla="*/ 375681 h 511939"/>
                  <a:gd name="connsiteX4" fmla="*/ 233034 w 514015"/>
                  <a:gd name="connsiteY4" fmla="*/ 230958 h 511939"/>
                  <a:gd name="connsiteX5" fmla="*/ 514015 w 514015"/>
                  <a:gd name="connsiteY5" fmla="*/ 230958 h 511939"/>
                  <a:gd name="connsiteX6" fmla="*/ 514015 w 514015"/>
                  <a:gd name="connsiteY6" fmla="*/ 511939 h 511939"/>
                  <a:gd name="connsiteX7" fmla="*/ 233034 w 514015"/>
                  <a:gd name="connsiteY7" fmla="*/ 511939 h 511939"/>
                  <a:gd name="connsiteX8" fmla="*/ 220941 w 514015"/>
                  <a:gd name="connsiteY8" fmla="*/ 0 h 511939"/>
                  <a:gd name="connsiteX9" fmla="*/ 365058 w 514015"/>
                  <a:gd name="connsiteY9" fmla="*/ 0 h 511939"/>
                  <a:gd name="connsiteX10" fmla="*/ 365058 w 514015"/>
                  <a:gd name="connsiteY10" fmla="*/ 144117 h 511939"/>
                  <a:gd name="connsiteX11" fmla="*/ 231563 w 514015"/>
                  <a:gd name="connsiteY11" fmla="*/ 144117 h 511939"/>
                  <a:gd name="connsiteX12" fmla="*/ 231563 w 514015"/>
                  <a:gd name="connsiteY12" fmla="*/ 231563 h 511939"/>
                  <a:gd name="connsiteX13" fmla="*/ 144117 w 514015"/>
                  <a:gd name="connsiteY13" fmla="*/ 231563 h 511939"/>
                  <a:gd name="connsiteX14" fmla="*/ 144117 w 514015"/>
                  <a:gd name="connsiteY14" fmla="*/ 144117 h 511939"/>
                  <a:gd name="connsiteX15" fmla="*/ 220941 w 514015"/>
                  <a:gd name="connsiteY15" fmla="*/ 144117 h 511939"/>
                  <a:gd name="connsiteX16" fmla="*/ 0 w 514015"/>
                  <a:gd name="connsiteY16" fmla="*/ 0 h 511939"/>
                  <a:gd name="connsiteX17" fmla="*/ 144117 w 514015"/>
                  <a:gd name="connsiteY17" fmla="*/ 0 h 511939"/>
                  <a:gd name="connsiteX18" fmla="*/ 144117 w 514015"/>
                  <a:gd name="connsiteY18" fmla="*/ 144117 h 511939"/>
                  <a:gd name="connsiteX19" fmla="*/ 0 w 514015"/>
                  <a:gd name="connsiteY19" fmla="*/ 144117 h 5119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14015" h="511939">
                    <a:moveTo>
                      <a:pt x="0" y="231564"/>
                    </a:moveTo>
                    <a:lnTo>
                      <a:pt x="144117" y="231564"/>
                    </a:lnTo>
                    <a:lnTo>
                      <a:pt x="144117" y="375681"/>
                    </a:lnTo>
                    <a:lnTo>
                      <a:pt x="0" y="375681"/>
                    </a:lnTo>
                    <a:close/>
                    <a:moveTo>
                      <a:pt x="233034" y="230958"/>
                    </a:moveTo>
                    <a:lnTo>
                      <a:pt x="514015" y="230958"/>
                    </a:lnTo>
                    <a:lnTo>
                      <a:pt x="514015" y="511939"/>
                    </a:lnTo>
                    <a:lnTo>
                      <a:pt x="233034" y="511939"/>
                    </a:lnTo>
                    <a:close/>
                    <a:moveTo>
                      <a:pt x="220941" y="0"/>
                    </a:moveTo>
                    <a:lnTo>
                      <a:pt x="365058" y="0"/>
                    </a:lnTo>
                    <a:lnTo>
                      <a:pt x="365058" y="144117"/>
                    </a:lnTo>
                    <a:lnTo>
                      <a:pt x="231563" y="144117"/>
                    </a:lnTo>
                    <a:lnTo>
                      <a:pt x="231563" y="231563"/>
                    </a:lnTo>
                    <a:lnTo>
                      <a:pt x="144117" y="231563"/>
                    </a:lnTo>
                    <a:lnTo>
                      <a:pt x="144117" y="144117"/>
                    </a:lnTo>
                    <a:lnTo>
                      <a:pt x="220941" y="144117"/>
                    </a:lnTo>
                    <a:close/>
                    <a:moveTo>
                      <a:pt x="0" y="0"/>
                    </a:moveTo>
                    <a:lnTo>
                      <a:pt x="144117" y="0"/>
                    </a:lnTo>
                    <a:lnTo>
                      <a:pt x="144117" y="144117"/>
                    </a:lnTo>
                    <a:lnTo>
                      <a:pt x="0" y="144117"/>
                    </a:lnTo>
                    <a:close/>
                  </a:path>
                </a:pathLst>
              </a:custGeom>
              <a:grpFill/>
              <a:ln w="1270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矩形 17">
                <a:extLst>
                  <a:ext uri="{FF2B5EF4-FFF2-40B4-BE49-F238E27FC236}">
                    <a16:creationId xmlns:a16="http://schemas.microsoft.com/office/drawing/2014/main" id="{766B85F1-E934-4FCA-9DDF-5B5B3810B506}"/>
                  </a:ext>
                </a:extLst>
              </p:cNvPr>
              <p:cNvSpPr/>
              <p:nvPr/>
            </p:nvSpPr>
            <p:spPr>
              <a:xfrm>
                <a:off x="666750" y="673100"/>
                <a:ext cx="215900" cy="215900"/>
              </a:xfrm>
              <a:prstGeom prst="rect">
                <a:avLst/>
              </a:prstGeom>
              <a:grpFill/>
              <a:ln w="1270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矩形 18">
                <a:extLst>
                  <a:ext uri="{FF2B5EF4-FFF2-40B4-BE49-F238E27FC236}">
                    <a16:creationId xmlns:a16="http://schemas.microsoft.com/office/drawing/2014/main" id="{76818C56-5A86-4E86-AD55-ED5B63901041}"/>
                  </a:ext>
                </a:extLst>
              </p:cNvPr>
              <p:cNvSpPr/>
              <p:nvPr/>
            </p:nvSpPr>
            <p:spPr>
              <a:xfrm>
                <a:off x="673100" y="5969000"/>
                <a:ext cx="215900" cy="215900"/>
              </a:xfrm>
              <a:prstGeom prst="rect">
                <a:avLst/>
              </a:prstGeom>
              <a:grpFill/>
              <a:ln w="1270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20" name="图片 19">
            <a:extLst>
              <a:ext uri="{FF2B5EF4-FFF2-40B4-BE49-F238E27FC236}">
                <a16:creationId xmlns:a16="http://schemas.microsoft.com/office/drawing/2014/main" id="{A7B11A63-FB99-468E-8E79-2D1275E058B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45760"/>
          <a:stretch/>
        </p:blipFill>
        <p:spPr>
          <a:xfrm flipH="1">
            <a:off x="266329" y="392929"/>
            <a:ext cx="3521704" cy="6072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76835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>
            <a:extLst>
              <a:ext uri="{FF2B5EF4-FFF2-40B4-BE49-F238E27FC236}">
                <a16:creationId xmlns:a16="http://schemas.microsoft.com/office/drawing/2014/main" id="{83D256B6-8810-43E8-9C53-922B2747DB2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C78F046D-FAC8-464E-BDAC-BBAA26AEFC44}"/>
              </a:ext>
            </a:extLst>
          </p:cNvPr>
          <p:cNvGrpSpPr/>
          <p:nvPr userDrawn="1"/>
        </p:nvGrpSpPr>
        <p:grpSpPr>
          <a:xfrm>
            <a:off x="247650" y="254000"/>
            <a:ext cx="11696700" cy="6350000"/>
            <a:chOff x="247650" y="254000"/>
            <a:chExt cx="11696700" cy="6350000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69DB7084-79DD-4FAD-9F42-5C296CCCC9DC}"/>
                </a:ext>
              </a:extLst>
            </p:cNvPr>
            <p:cNvSpPr/>
            <p:nvPr/>
          </p:nvSpPr>
          <p:spPr>
            <a:xfrm>
              <a:off x="247650" y="254000"/>
              <a:ext cx="11696700" cy="6350000"/>
            </a:xfrm>
            <a:custGeom>
              <a:avLst/>
              <a:gdLst>
                <a:gd name="connsiteX0" fmla="*/ 812800 w 11696700"/>
                <a:gd name="connsiteY0" fmla="*/ 0 h 6350000"/>
                <a:gd name="connsiteX1" fmla="*/ 11696700 w 11696700"/>
                <a:gd name="connsiteY1" fmla="*/ 0 h 6350000"/>
                <a:gd name="connsiteX2" fmla="*/ 11696700 w 11696700"/>
                <a:gd name="connsiteY2" fmla="*/ 6350000 h 6350000"/>
                <a:gd name="connsiteX3" fmla="*/ 812800 w 11696700"/>
                <a:gd name="connsiteY3" fmla="*/ 6350000 h 6350000"/>
                <a:gd name="connsiteX4" fmla="*/ 812800 w 11696700"/>
                <a:gd name="connsiteY4" fmla="*/ 5537200 h 6350000"/>
                <a:gd name="connsiteX5" fmla="*/ 0 w 11696700"/>
                <a:gd name="connsiteY5" fmla="*/ 5537200 h 6350000"/>
                <a:gd name="connsiteX6" fmla="*/ 0 w 11696700"/>
                <a:gd name="connsiteY6" fmla="*/ 812800 h 6350000"/>
                <a:gd name="connsiteX7" fmla="*/ 812800 w 11696700"/>
                <a:gd name="connsiteY7" fmla="*/ 812800 h 635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696700" h="6350000">
                  <a:moveTo>
                    <a:pt x="812800" y="0"/>
                  </a:moveTo>
                  <a:lnTo>
                    <a:pt x="11696700" y="0"/>
                  </a:lnTo>
                  <a:lnTo>
                    <a:pt x="11696700" y="6350000"/>
                  </a:lnTo>
                  <a:lnTo>
                    <a:pt x="812800" y="6350000"/>
                  </a:lnTo>
                  <a:lnTo>
                    <a:pt x="812800" y="5537200"/>
                  </a:lnTo>
                  <a:lnTo>
                    <a:pt x="0" y="5537200"/>
                  </a:lnTo>
                  <a:lnTo>
                    <a:pt x="0" y="812800"/>
                  </a:lnTo>
                  <a:lnTo>
                    <a:pt x="812800" y="812800"/>
                  </a:ln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8B87F84F-3D0C-435F-B728-2031EAD3514E}"/>
                </a:ext>
              </a:extLst>
            </p:cNvPr>
            <p:cNvGrpSpPr/>
            <p:nvPr/>
          </p:nvGrpSpPr>
          <p:grpSpPr>
            <a:xfrm>
              <a:off x="255697" y="261390"/>
              <a:ext cx="722252" cy="6342610"/>
              <a:chOff x="255697" y="261390"/>
              <a:chExt cx="722252" cy="6342610"/>
            </a:xfrm>
            <a:solidFill>
              <a:schemeClr val="bg1">
                <a:lumMod val="95000"/>
              </a:schemeClr>
            </a:solidFill>
          </p:grpSpPr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D8204435-CC53-444E-AA0A-A2D50830EAC1}"/>
                  </a:ext>
                </a:extLst>
              </p:cNvPr>
              <p:cNvSpPr/>
              <p:nvPr/>
            </p:nvSpPr>
            <p:spPr>
              <a:xfrm>
                <a:off x="255697" y="261390"/>
                <a:ext cx="722252" cy="719335"/>
              </a:xfrm>
              <a:custGeom>
                <a:avLst/>
                <a:gdLst>
                  <a:gd name="connsiteX0" fmla="*/ 0 w 514015"/>
                  <a:gd name="connsiteY0" fmla="*/ 231564 h 511939"/>
                  <a:gd name="connsiteX1" fmla="*/ 144117 w 514015"/>
                  <a:gd name="connsiteY1" fmla="*/ 231564 h 511939"/>
                  <a:gd name="connsiteX2" fmla="*/ 144117 w 514015"/>
                  <a:gd name="connsiteY2" fmla="*/ 375681 h 511939"/>
                  <a:gd name="connsiteX3" fmla="*/ 0 w 514015"/>
                  <a:gd name="connsiteY3" fmla="*/ 375681 h 511939"/>
                  <a:gd name="connsiteX4" fmla="*/ 233034 w 514015"/>
                  <a:gd name="connsiteY4" fmla="*/ 230958 h 511939"/>
                  <a:gd name="connsiteX5" fmla="*/ 514015 w 514015"/>
                  <a:gd name="connsiteY5" fmla="*/ 230958 h 511939"/>
                  <a:gd name="connsiteX6" fmla="*/ 514015 w 514015"/>
                  <a:gd name="connsiteY6" fmla="*/ 511939 h 511939"/>
                  <a:gd name="connsiteX7" fmla="*/ 233034 w 514015"/>
                  <a:gd name="connsiteY7" fmla="*/ 511939 h 511939"/>
                  <a:gd name="connsiteX8" fmla="*/ 220941 w 514015"/>
                  <a:gd name="connsiteY8" fmla="*/ 0 h 511939"/>
                  <a:gd name="connsiteX9" fmla="*/ 365058 w 514015"/>
                  <a:gd name="connsiteY9" fmla="*/ 0 h 511939"/>
                  <a:gd name="connsiteX10" fmla="*/ 365058 w 514015"/>
                  <a:gd name="connsiteY10" fmla="*/ 144117 h 511939"/>
                  <a:gd name="connsiteX11" fmla="*/ 231563 w 514015"/>
                  <a:gd name="connsiteY11" fmla="*/ 144117 h 511939"/>
                  <a:gd name="connsiteX12" fmla="*/ 231563 w 514015"/>
                  <a:gd name="connsiteY12" fmla="*/ 231563 h 511939"/>
                  <a:gd name="connsiteX13" fmla="*/ 144117 w 514015"/>
                  <a:gd name="connsiteY13" fmla="*/ 231563 h 511939"/>
                  <a:gd name="connsiteX14" fmla="*/ 144117 w 514015"/>
                  <a:gd name="connsiteY14" fmla="*/ 144117 h 511939"/>
                  <a:gd name="connsiteX15" fmla="*/ 220941 w 514015"/>
                  <a:gd name="connsiteY15" fmla="*/ 144117 h 511939"/>
                  <a:gd name="connsiteX16" fmla="*/ 0 w 514015"/>
                  <a:gd name="connsiteY16" fmla="*/ 0 h 511939"/>
                  <a:gd name="connsiteX17" fmla="*/ 144117 w 514015"/>
                  <a:gd name="connsiteY17" fmla="*/ 0 h 511939"/>
                  <a:gd name="connsiteX18" fmla="*/ 144117 w 514015"/>
                  <a:gd name="connsiteY18" fmla="*/ 144117 h 511939"/>
                  <a:gd name="connsiteX19" fmla="*/ 0 w 514015"/>
                  <a:gd name="connsiteY19" fmla="*/ 144117 h 5119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14015" h="511939">
                    <a:moveTo>
                      <a:pt x="0" y="231564"/>
                    </a:moveTo>
                    <a:lnTo>
                      <a:pt x="144117" y="231564"/>
                    </a:lnTo>
                    <a:lnTo>
                      <a:pt x="144117" y="375681"/>
                    </a:lnTo>
                    <a:lnTo>
                      <a:pt x="0" y="375681"/>
                    </a:lnTo>
                    <a:close/>
                    <a:moveTo>
                      <a:pt x="233034" y="230958"/>
                    </a:moveTo>
                    <a:lnTo>
                      <a:pt x="514015" y="230958"/>
                    </a:lnTo>
                    <a:lnTo>
                      <a:pt x="514015" y="511939"/>
                    </a:lnTo>
                    <a:lnTo>
                      <a:pt x="233034" y="511939"/>
                    </a:lnTo>
                    <a:close/>
                    <a:moveTo>
                      <a:pt x="220941" y="0"/>
                    </a:moveTo>
                    <a:lnTo>
                      <a:pt x="365058" y="0"/>
                    </a:lnTo>
                    <a:lnTo>
                      <a:pt x="365058" y="144117"/>
                    </a:lnTo>
                    <a:lnTo>
                      <a:pt x="231563" y="144117"/>
                    </a:lnTo>
                    <a:lnTo>
                      <a:pt x="231563" y="231563"/>
                    </a:lnTo>
                    <a:lnTo>
                      <a:pt x="144117" y="231563"/>
                    </a:lnTo>
                    <a:lnTo>
                      <a:pt x="144117" y="144117"/>
                    </a:lnTo>
                    <a:lnTo>
                      <a:pt x="220941" y="144117"/>
                    </a:lnTo>
                    <a:close/>
                    <a:moveTo>
                      <a:pt x="0" y="0"/>
                    </a:moveTo>
                    <a:lnTo>
                      <a:pt x="144117" y="0"/>
                    </a:lnTo>
                    <a:lnTo>
                      <a:pt x="144117" y="144117"/>
                    </a:lnTo>
                    <a:lnTo>
                      <a:pt x="0" y="144117"/>
                    </a:lnTo>
                    <a:close/>
                  </a:path>
                </a:pathLst>
              </a:custGeom>
              <a:grpFill/>
              <a:ln w="1270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56163A74-510C-42CB-8751-62D5FD43EA85}"/>
                  </a:ext>
                </a:extLst>
              </p:cNvPr>
              <p:cNvSpPr/>
              <p:nvPr/>
            </p:nvSpPr>
            <p:spPr>
              <a:xfrm flipV="1">
                <a:off x="255697" y="5884665"/>
                <a:ext cx="722252" cy="719335"/>
              </a:xfrm>
              <a:custGeom>
                <a:avLst/>
                <a:gdLst>
                  <a:gd name="connsiteX0" fmla="*/ 0 w 514015"/>
                  <a:gd name="connsiteY0" fmla="*/ 231564 h 511939"/>
                  <a:gd name="connsiteX1" fmla="*/ 144117 w 514015"/>
                  <a:gd name="connsiteY1" fmla="*/ 231564 h 511939"/>
                  <a:gd name="connsiteX2" fmla="*/ 144117 w 514015"/>
                  <a:gd name="connsiteY2" fmla="*/ 375681 h 511939"/>
                  <a:gd name="connsiteX3" fmla="*/ 0 w 514015"/>
                  <a:gd name="connsiteY3" fmla="*/ 375681 h 511939"/>
                  <a:gd name="connsiteX4" fmla="*/ 233034 w 514015"/>
                  <a:gd name="connsiteY4" fmla="*/ 230958 h 511939"/>
                  <a:gd name="connsiteX5" fmla="*/ 514015 w 514015"/>
                  <a:gd name="connsiteY5" fmla="*/ 230958 h 511939"/>
                  <a:gd name="connsiteX6" fmla="*/ 514015 w 514015"/>
                  <a:gd name="connsiteY6" fmla="*/ 511939 h 511939"/>
                  <a:gd name="connsiteX7" fmla="*/ 233034 w 514015"/>
                  <a:gd name="connsiteY7" fmla="*/ 511939 h 511939"/>
                  <a:gd name="connsiteX8" fmla="*/ 220941 w 514015"/>
                  <a:gd name="connsiteY8" fmla="*/ 0 h 511939"/>
                  <a:gd name="connsiteX9" fmla="*/ 365058 w 514015"/>
                  <a:gd name="connsiteY9" fmla="*/ 0 h 511939"/>
                  <a:gd name="connsiteX10" fmla="*/ 365058 w 514015"/>
                  <a:gd name="connsiteY10" fmla="*/ 144117 h 511939"/>
                  <a:gd name="connsiteX11" fmla="*/ 231563 w 514015"/>
                  <a:gd name="connsiteY11" fmla="*/ 144117 h 511939"/>
                  <a:gd name="connsiteX12" fmla="*/ 231563 w 514015"/>
                  <a:gd name="connsiteY12" fmla="*/ 231563 h 511939"/>
                  <a:gd name="connsiteX13" fmla="*/ 144117 w 514015"/>
                  <a:gd name="connsiteY13" fmla="*/ 231563 h 511939"/>
                  <a:gd name="connsiteX14" fmla="*/ 144117 w 514015"/>
                  <a:gd name="connsiteY14" fmla="*/ 144117 h 511939"/>
                  <a:gd name="connsiteX15" fmla="*/ 220941 w 514015"/>
                  <a:gd name="connsiteY15" fmla="*/ 144117 h 511939"/>
                  <a:gd name="connsiteX16" fmla="*/ 0 w 514015"/>
                  <a:gd name="connsiteY16" fmla="*/ 0 h 511939"/>
                  <a:gd name="connsiteX17" fmla="*/ 144117 w 514015"/>
                  <a:gd name="connsiteY17" fmla="*/ 0 h 511939"/>
                  <a:gd name="connsiteX18" fmla="*/ 144117 w 514015"/>
                  <a:gd name="connsiteY18" fmla="*/ 144117 h 511939"/>
                  <a:gd name="connsiteX19" fmla="*/ 0 w 514015"/>
                  <a:gd name="connsiteY19" fmla="*/ 144117 h 5119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14015" h="511939">
                    <a:moveTo>
                      <a:pt x="0" y="231564"/>
                    </a:moveTo>
                    <a:lnTo>
                      <a:pt x="144117" y="231564"/>
                    </a:lnTo>
                    <a:lnTo>
                      <a:pt x="144117" y="375681"/>
                    </a:lnTo>
                    <a:lnTo>
                      <a:pt x="0" y="375681"/>
                    </a:lnTo>
                    <a:close/>
                    <a:moveTo>
                      <a:pt x="233034" y="230958"/>
                    </a:moveTo>
                    <a:lnTo>
                      <a:pt x="514015" y="230958"/>
                    </a:lnTo>
                    <a:lnTo>
                      <a:pt x="514015" y="511939"/>
                    </a:lnTo>
                    <a:lnTo>
                      <a:pt x="233034" y="511939"/>
                    </a:lnTo>
                    <a:close/>
                    <a:moveTo>
                      <a:pt x="220941" y="0"/>
                    </a:moveTo>
                    <a:lnTo>
                      <a:pt x="365058" y="0"/>
                    </a:lnTo>
                    <a:lnTo>
                      <a:pt x="365058" y="144117"/>
                    </a:lnTo>
                    <a:lnTo>
                      <a:pt x="231563" y="144117"/>
                    </a:lnTo>
                    <a:lnTo>
                      <a:pt x="231563" y="231563"/>
                    </a:lnTo>
                    <a:lnTo>
                      <a:pt x="144117" y="231563"/>
                    </a:lnTo>
                    <a:lnTo>
                      <a:pt x="144117" y="144117"/>
                    </a:lnTo>
                    <a:lnTo>
                      <a:pt x="220941" y="144117"/>
                    </a:lnTo>
                    <a:close/>
                    <a:moveTo>
                      <a:pt x="0" y="0"/>
                    </a:moveTo>
                    <a:lnTo>
                      <a:pt x="144117" y="0"/>
                    </a:lnTo>
                    <a:lnTo>
                      <a:pt x="144117" y="144117"/>
                    </a:lnTo>
                    <a:lnTo>
                      <a:pt x="0" y="144117"/>
                    </a:lnTo>
                    <a:close/>
                  </a:path>
                </a:pathLst>
              </a:custGeom>
              <a:grpFill/>
              <a:ln w="1270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矩形 14">
                <a:extLst>
                  <a:ext uri="{FF2B5EF4-FFF2-40B4-BE49-F238E27FC236}">
                    <a16:creationId xmlns:a16="http://schemas.microsoft.com/office/drawing/2014/main" id="{625F0F9D-A969-4FEC-85D4-FCE0D7F7CF65}"/>
                  </a:ext>
                </a:extLst>
              </p:cNvPr>
              <p:cNvSpPr/>
              <p:nvPr/>
            </p:nvSpPr>
            <p:spPr>
              <a:xfrm>
                <a:off x="666750" y="673100"/>
                <a:ext cx="215900" cy="215900"/>
              </a:xfrm>
              <a:prstGeom prst="rect">
                <a:avLst/>
              </a:prstGeom>
              <a:grpFill/>
              <a:ln w="1270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矩形 15">
                <a:extLst>
                  <a:ext uri="{FF2B5EF4-FFF2-40B4-BE49-F238E27FC236}">
                    <a16:creationId xmlns:a16="http://schemas.microsoft.com/office/drawing/2014/main" id="{2A91C738-0E73-452C-BD9E-7CF8050CC11F}"/>
                  </a:ext>
                </a:extLst>
              </p:cNvPr>
              <p:cNvSpPr/>
              <p:nvPr/>
            </p:nvSpPr>
            <p:spPr>
              <a:xfrm>
                <a:off x="673100" y="5969000"/>
                <a:ext cx="215900" cy="215900"/>
              </a:xfrm>
              <a:prstGeom prst="rect">
                <a:avLst/>
              </a:prstGeom>
              <a:grpFill/>
              <a:ln w="1270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6176DFEC-EFE7-4B72-8CC0-553F14B112AF}"/>
              </a:ext>
            </a:extLst>
          </p:cNvPr>
          <p:cNvGrpSpPr/>
          <p:nvPr userDrawn="1"/>
        </p:nvGrpSpPr>
        <p:grpSpPr>
          <a:xfrm flipH="1">
            <a:off x="438117" y="846741"/>
            <a:ext cx="5527928" cy="5164518"/>
            <a:chOff x="4837429" y="0"/>
            <a:chExt cx="6858000" cy="6407151"/>
          </a:xfrm>
        </p:grpSpPr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5B4E06DC-09E8-4813-A641-FD49F6DC6EFD}"/>
                </a:ext>
              </a:extLst>
            </p:cNvPr>
            <p:cNvSpPr/>
            <p:nvPr/>
          </p:nvSpPr>
          <p:spPr>
            <a:xfrm>
              <a:off x="5480049" y="450850"/>
              <a:ext cx="5956299" cy="595629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595AC015-CA56-435B-9E78-7C2C89CDB3BF}"/>
                </a:ext>
              </a:extLst>
            </p:cNvPr>
            <p:cNvGrpSpPr/>
            <p:nvPr/>
          </p:nvGrpSpPr>
          <p:grpSpPr>
            <a:xfrm>
              <a:off x="4837429" y="0"/>
              <a:ext cx="6858000" cy="6407151"/>
              <a:chOff x="4837429" y="0"/>
              <a:chExt cx="6858000" cy="6407151"/>
            </a:xfrm>
          </p:grpSpPr>
          <p:pic>
            <p:nvPicPr>
              <p:cNvPr id="20" name="图片 19">
                <a:extLst>
                  <a:ext uri="{FF2B5EF4-FFF2-40B4-BE49-F238E27FC236}">
                    <a16:creationId xmlns:a16="http://schemas.microsoft.com/office/drawing/2014/main" id="{E3961067-E17C-4AE7-BCBD-1B12DA08B66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889" t="6574" r="4259" b="6574"/>
              <a:stretch>
                <a:fillRect/>
              </a:stretch>
            </p:blipFill>
            <p:spPr>
              <a:xfrm>
                <a:off x="5448300" y="450851"/>
                <a:ext cx="5956300" cy="5956300"/>
              </a:xfrm>
              <a:custGeom>
                <a:avLst/>
                <a:gdLst>
                  <a:gd name="connsiteX0" fmla="*/ 2978150 w 5956300"/>
                  <a:gd name="connsiteY0" fmla="*/ 0 h 5956300"/>
                  <a:gd name="connsiteX1" fmla="*/ 5956300 w 5956300"/>
                  <a:gd name="connsiteY1" fmla="*/ 2978150 h 5956300"/>
                  <a:gd name="connsiteX2" fmla="*/ 2978150 w 5956300"/>
                  <a:gd name="connsiteY2" fmla="*/ 5956300 h 5956300"/>
                  <a:gd name="connsiteX3" fmla="*/ 0 w 5956300"/>
                  <a:gd name="connsiteY3" fmla="*/ 2978150 h 5956300"/>
                  <a:gd name="connsiteX4" fmla="*/ 2978150 w 5956300"/>
                  <a:gd name="connsiteY4" fmla="*/ 0 h 5956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56300" h="5956300">
                    <a:moveTo>
                      <a:pt x="2978150" y="0"/>
                    </a:moveTo>
                    <a:cubicBezTo>
                      <a:pt x="4622937" y="0"/>
                      <a:pt x="5956300" y="1333363"/>
                      <a:pt x="5956300" y="2978150"/>
                    </a:cubicBezTo>
                    <a:cubicBezTo>
                      <a:pt x="5956300" y="4622937"/>
                      <a:pt x="4622937" y="5956300"/>
                      <a:pt x="2978150" y="5956300"/>
                    </a:cubicBezTo>
                    <a:cubicBezTo>
                      <a:pt x="1333363" y="5956300"/>
                      <a:pt x="0" y="4622937"/>
                      <a:pt x="0" y="2978150"/>
                    </a:cubicBezTo>
                    <a:cubicBezTo>
                      <a:pt x="0" y="1333363"/>
                      <a:pt x="1333363" y="0"/>
                      <a:pt x="2978150" y="0"/>
                    </a:cubicBezTo>
                    <a:close/>
                  </a:path>
                </a:pathLst>
              </a:custGeom>
            </p:spPr>
          </p:pic>
          <p:pic>
            <p:nvPicPr>
              <p:cNvPr id="21" name="图片 20">
                <a:extLst>
                  <a:ext uri="{FF2B5EF4-FFF2-40B4-BE49-F238E27FC236}">
                    <a16:creationId xmlns:a16="http://schemas.microsoft.com/office/drawing/2014/main" id="{32B7895F-810A-458A-A38C-6943CE51F0C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29615"/>
              <a:stretch/>
            </p:blipFill>
            <p:spPr>
              <a:xfrm>
                <a:off x="4837429" y="0"/>
                <a:ext cx="6858000" cy="4826984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6149051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id="{53101EF3-51EE-445D-8C75-136B3E9F958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4C5ADFC4-5EDE-45CC-A3BD-0FC38C25A97A}"/>
              </a:ext>
            </a:extLst>
          </p:cNvPr>
          <p:cNvSpPr/>
          <p:nvPr userDrawn="1"/>
        </p:nvSpPr>
        <p:spPr>
          <a:xfrm>
            <a:off x="247650" y="254000"/>
            <a:ext cx="11696700" cy="6350000"/>
          </a:xfrm>
          <a:custGeom>
            <a:avLst/>
            <a:gdLst>
              <a:gd name="connsiteX0" fmla="*/ 812800 w 11696700"/>
              <a:gd name="connsiteY0" fmla="*/ 0 h 6350000"/>
              <a:gd name="connsiteX1" fmla="*/ 11696700 w 11696700"/>
              <a:gd name="connsiteY1" fmla="*/ 0 h 6350000"/>
              <a:gd name="connsiteX2" fmla="*/ 11696700 w 11696700"/>
              <a:gd name="connsiteY2" fmla="*/ 6350000 h 6350000"/>
              <a:gd name="connsiteX3" fmla="*/ 1900362 w 11696700"/>
              <a:gd name="connsiteY3" fmla="*/ 6350000 h 6350000"/>
              <a:gd name="connsiteX4" fmla="*/ 812800 w 11696700"/>
              <a:gd name="connsiteY4" fmla="*/ 6350000 h 6350000"/>
              <a:gd name="connsiteX5" fmla="*/ 0 w 11696700"/>
              <a:gd name="connsiteY5" fmla="*/ 6350000 h 6350000"/>
              <a:gd name="connsiteX6" fmla="*/ 0 w 11696700"/>
              <a:gd name="connsiteY6" fmla="*/ 5537200 h 6350000"/>
              <a:gd name="connsiteX7" fmla="*/ 0 w 11696700"/>
              <a:gd name="connsiteY7" fmla="*/ 4991938 h 6350000"/>
              <a:gd name="connsiteX8" fmla="*/ 0 w 11696700"/>
              <a:gd name="connsiteY8" fmla="*/ 812800 h 6350000"/>
              <a:gd name="connsiteX9" fmla="*/ 812800 w 11696700"/>
              <a:gd name="connsiteY9" fmla="*/ 812800 h 635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696700" h="6350000">
                <a:moveTo>
                  <a:pt x="812800" y="0"/>
                </a:moveTo>
                <a:lnTo>
                  <a:pt x="11696700" y="0"/>
                </a:lnTo>
                <a:lnTo>
                  <a:pt x="11696700" y="6350000"/>
                </a:lnTo>
                <a:lnTo>
                  <a:pt x="1900362" y="6350000"/>
                </a:lnTo>
                <a:lnTo>
                  <a:pt x="812800" y="6350000"/>
                </a:lnTo>
                <a:lnTo>
                  <a:pt x="0" y="6350000"/>
                </a:lnTo>
                <a:lnTo>
                  <a:pt x="0" y="5537200"/>
                </a:lnTo>
                <a:lnTo>
                  <a:pt x="0" y="4991938"/>
                </a:lnTo>
                <a:lnTo>
                  <a:pt x="0" y="812800"/>
                </a:lnTo>
                <a:lnTo>
                  <a:pt x="812800" y="812800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075F18CE-4029-4D83-A2CE-EA505BCF2ABF}"/>
              </a:ext>
            </a:extLst>
          </p:cNvPr>
          <p:cNvSpPr/>
          <p:nvPr/>
        </p:nvSpPr>
        <p:spPr>
          <a:xfrm>
            <a:off x="255697" y="261390"/>
            <a:ext cx="722252" cy="719335"/>
          </a:xfrm>
          <a:custGeom>
            <a:avLst/>
            <a:gdLst>
              <a:gd name="connsiteX0" fmla="*/ 0 w 514015"/>
              <a:gd name="connsiteY0" fmla="*/ 231564 h 511939"/>
              <a:gd name="connsiteX1" fmla="*/ 144117 w 514015"/>
              <a:gd name="connsiteY1" fmla="*/ 231564 h 511939"/>
              <a:gd name="connsiteX2" fmla="*/ 144117 w 514015"/>
              <a:gd name="connsiteY2" fmla="*/ 375681 h 511939"/>
              <a:gd name="connsiteX3" fmla="*/ 0 w 514015"/>
              <a:gd name="connsiteY3" fmla="*/ 375681 h 511939"/>
              <a:gd name="connsiteX4" fmla="*/ 233034 w 514015"/>
              <a:gd name="connsiteY4" fmla="*/ 230958 h 511939"/>
              <a:gd name="connsiteX5" fmla="*/ 514015 w 514015"/>
              <a:gd name="connsiteY5" fmla="*/ 230958 h 511939"/>
              <a:gd name="connsiteX6" fmla="*/ 514015 w 514015"/>
              <a:gd name="connsiteY6" fmla="*/ 511939 h 511939"/>
              <a:gd name="connsiteX7" fmla="*/ 233034 w 514015"/>
              <a:gd name="connsiteY7" fmla="*/ 511939 h 511939"/>
              <a:gd name="connsiteX8" fmla="*/ 220941 w 514015"/>
              <a:gd name="connsiteY8" fmla="*/ 0 h 511939"/>
              <a:gd name="connsiteX9" fmla="*/ 365058 w 514015"/>
              <a:gd name="connsiteY9" fmla="*/ 0 h 511939"/>
              <a:gd name="connsiteX10" fmla="*/ 365058 w 514015"/>
              <a:gd name="connsiteY10" fmla="*/ 144117 h 511939"/>
              <a:gd name="connsiteX11" fmla="*/ 231563 w 514015"/>
              <a:gd name="connsiteY11" fmla="*/ 144117 h 511939"/>
              <a:gd name="connsiteX12" fmla="*/ 231563 w 514015"/>
              <a:gd name="connsiteY12" fmla="*/ 231563 h 511939"/>
              <a:gd name="connsiteX13" fmla="*/ 144117 w 514015"/>
              <a:gd name="connsiteY13" fmla="*/ 231563 h 511939"/>
              <a:gd name="connsiteX14" fmla="*/ 144117 w 514015"/>
              <a:gd name="connsiteY14" fmla="*/ 144117 h 511939"/>
              <a:gd name="connsiteX15" fmla="*/ 220941 w 514015"/>
              <a:gd name="connsiteY15" fmla="*/ 144117 h 511939"/>
              <a:gd name="connsiteX16" fmla="*/ 0 w 514015"/>
              <a:gd name="connsiteY16" fmla="*/ 0 h 511939"/>
              <a:gd name="connsiteX17" fmla="*/ 144117 w 514015"/>
              <a:gd name="connsiteY17" fmla="*/ 0 h 511939"/>
              <a:gd name="connsiteX18" fmla="*/ 144117 w 514015"/>
              <a:gd name="connsiteY18" fmla="*/ 144117 h 511939"/>
              <a:gd name="connsiteX19" fmla="*/ 0 w 514015"/>
              <a:gd name="connsiteY19" fmla="*/ 144117 h 5119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514015" h="511939">
                <a:moveTo>
                  <a:pt x="0" y="231564"/>
                </a:moveTo>
                <a:lnTo>
                  <a:pt x="144117" y="231564"/>
                </a:lnTo>
                <a:lnTo>
                  <a:pt x="144117" y="375681"/>
                </a:lnTo>
                <a:lnTo>
                  <a:pt x="0" y="375681"/>
                </a:lnTo>
                <a:close/>
                <a:moveTo>
                  <a:pt x="233034" y="230958"/>
                </a:moveTo>
                <a:lnTo>
                  <a:pt x="514015" y="230958"/>
                </a:lnTo>
                <a:lnTo>
                  <a:pt x="514015" y="511939"/>
                </a:lnTo>
                <a:lnTo>
                  <a:pt x="233034" y="511939"/>
                </a:lnTo>
                <a:close/>
                <a:moveTo>
                  <a:pt x="220941" y="0"/>
                </a:moveTo>
                <a:lnTo>
                  <a:pt x="365058" y="0"/>
                </a:lnTo>
                <a:lnTo>
                  <a:pt x="365058" y="144117"/>
                </a:lnTo>
                <a:lnTo>
                  <a:pt x="231563" y="144117"/>
                </a:lnTo>
                <a:lnTo>
                  <a:pt x="231563" y="231563"/>
                </a:lnTo>
                <a:lnTo>
                  <a:pt x="144117" y="231563"/>
                </a:lnTo>
                <a:lnTo>
                  <a:pt x="144117" y="144117"/>
                </a:lnTo>
                <a:lnTo>
                  <a:pt x="220941" y="144117"/>
                </a:lnTo>
                <a:close/>
                <a:moveTo>
                  <a:pt x="0" y="0"/>
                </a:moveTo>
                <a:lnTo>
                  <a:pt x="144117" y="0"/>
                </a:lnTo>
                <a:lnTo>
                  <a:pt x="144117" y="144117"/>
                </a:lnTo>
                <a:lnTo>
                  <a:pt x="0" y="14411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301F4C66-BAD0-4E21-8463-1BEB07169E36}"/>
              </a:ext>
            </a:extLst>
          </p:cNvPr>
          <p:cNvSpPr/>
          <p:nvPr/>
        </p:nvSpPr>
        <p:spPr>
          <a:xfrm>
            <a:off x="666750" y="673100"/>
            <a:ext cx="215900" cy="2159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53096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197245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B3C042D-6766-4AE0-92A4-9051E740B7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282AF01-3581-4257-9388-2B7DF67EBF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C44ACE1-3F84-4F02-B04B-DF2A092223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62AC3-F442-485E-9586-3FE32B6EBDC8}" type="datetimeFigureOut">
              <a:rPr lang="zh-CN" altLang="en-US" smtClean="0"/>
              <a:t>2019/4/12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AA644EB-119D-4914-9B03-93E90BDBE8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8E94402-C292-485E-9B19-23AB46C2DF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394EA-E9DC-4E3B-AFEA-5E6F25F90A7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97857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A41EF79-B079-4C83-B232-FDBF57528A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89B7FD0-608E-4ED8-9C0D-27D20BD065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4C5C0F95-AB16-405E-BD83-04AB55D5466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89B1422-00A1-499A-A05D-B33CCBBCF7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62AC3-F442-485E-9586-3FE32B6EBDC8}" type="datetimeFigureOut">
              <a:rPr lang="zh-CN" altLang="en-US" smtClean="0"/>
              <a:t>2019/4/12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28F3015-DF33-41EB-A065-9C47B9C64F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4A5DD07-BE55-4FA1-9C9F-7546F892F5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394EA-E9DC-4E3B-AFEA-5E6F25F90A7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07512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4F3F07B-6E39-4019-9026-09F2FCC259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4DD545B-CE2D-4B45-BBF6-29045F3B34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CEA6F5A8-FD74-4FB0-AD0F-B775DB7C80E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1451FFC-551B-468E-8CF1-6ED0A77B7D9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4E09A784-13DE-47A5-81DE-B14F9EEF70B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4DC57995-054F-448D-ADF9-FB005ADA49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62AC3-F442-485E-9586-3FE32B6EBDC8}" type="datetimeFigureOut">
              <a:rPr lang="zh-CN" altLang="en-US" smtClean="0"/>
              <a:t>2019/4/12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82B7F803-2703-452D-AF20-83CBB5B8E8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9BBCCFF1-ADD8-449D-A3A9-0A223F89A2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394EA-E9DC-4E3B-AFEA-5E6F25F90A7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2661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E0413DC-5B73-48A3-B7DF-E231500A14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97C4A2E-AD51-47ED-B2DF-8A741738E8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62AC3-F442-485E-9586-3FE32B6EBDC8}" type="datetimeFigureOut">
              <a:rPr lang="zh-CN" altLang="en-US" smtClean="0"/>
              <a:t>2019/4/12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05D64932-BB13-48A9-8F6E-B930B9F17D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8B5AEE76-5BCB-4FA0-B3DF-26CF0EB1CF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394EA-E9DC-4E3B-AFEA-5E6F25F90A7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80500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EA48B284-3267-4884-930A-FC76337137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D1F6074-0C61-414C-98E4-625F426AF8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F9E30C7-E628-454A-A576-A44F6AFB3AC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162AC3-F442-485E-9586-3FE32B6EBDC8}" type="datetimeFigureOut">
              <a:rPr lang="zh-CN" altLang="en-US" smtClean="0"/>
              <a:t>2019/4/12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D030C54-969B-45D3-9A7C-81CB7DD3A28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7ABAE0E-D796-4654-994D-163471C1B12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394EA-E9DC-4E3B-AFEA-5E6F25F90A7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59205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50" r:id="rId3"/>
    <p:sldLayoutId id="2147483662" r:id="rId4"/>
    <p:sldLayoutId id="2147483663" r:id="rId5"/>
    <p:sldLayoutId id="2147483651" r:id="rId6"/>
    <p:sldLayoutId id="2147483652" r:id="rId7"/>
    <p:sldLayoutId id="2147483653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  <p:sldLayoutId id="2147483660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5.xml"/><Relationship Id="rId4" Type="http://schemas.openxmlformats.org/officeDocument/2006/relationships/hyperlink" Target="http://chn.docer.com/works?userid=206935610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25">
            <a:extLst>
              <a:ext uri="{FF2B5EF4-FFF2-40B4-BE49-F238E27FC236}">
                <a16:creationId xmlns:a16="http://schemas.microsoft.com/office/drawing/2014/main" id="{189766DC-B23D-46A2-B3BD-8B4EC42209C7}"/>
              </a:ext>
            </a:extLst>
          </p:cNvPr>
          <p:cNvSpPr txBox="1"/>
          <p:nvPr/>
        </p:nvSpPr>
        <p:spPr>
          <a:xfrm flipH="1">
            <a:off x="1271459" y="5094026"/>
            <a:ext cx="2921000" cy="307777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  <a:scene3d>
              <a:camera prst="orthographicFront"/>
              <a:lightRig rig="threePt" dir="t"/>
            </a:scene3d>
          </a:bodyPr>
          <a:lstStyle/>
          <a:p>
            <a:pPr marL="0" marR="0" lvl="0" indent="0" algn="dist" defTabSz="914400" rtl="0" eaLnBrk="1" fontAlgn="base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" panose="020B0503020204020204" charset="-122"/>
              </a:rPr>
              <a:t>|</a:t>
            </a:r>
            <a:r>
              <a: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" panose="020B0503020204020204" charset="-122"/>
              </a:rPr>
              <a:t>古典中国风通用模板</a:t>
            </a:r>
            <a:r>
              <a:rPr kumimoji="0" lang="en-US" altLang="zh-CN" sz="20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" panose="020B0503020204020204" charset="-122"/>
              </a:rPr>
              <a:t>|</a:t>
            </a:r>
            <a:endParaRPr kumimoji="0" lang="zh-CN" altLang="zh-CN" sz="2000" b="0" i="0" u="none" strike="noStrike" kern="1200" cap="none" spc="0" normalizeH="0" baseline="0" noProof="1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sym typeface="微软雅黑" panose="020B0503020204020204" charset="-122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99227434-1B88-4B8D-8D5C-DCC108AFB34F}"/>
              </a:ext>
            </a:extLst>
          </p:cNvPr>
          <p:cNvGrpSpPr/>
          <p:nvPr/>
        </p:nvGrpSpPr>
        <p:grpSpPr>
          <a:xfrm>
            <a:off x="1610774" y="4263850"/>
            <a:ext cx="571125" cy="585715"/>
            <a:chOff x="2095500" y="3570170"/>
            <a:chExt cx="571125" cy="585715"/>
          </a:xfrm>
        </p:grpSpPr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44B496B0-D00A-483F-ADC0-C4F099CC50F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037" t="10833" r="11853" b="11111"/>
            <a:stretch/>
          </p:blipFill>
          <p:spPr>
            <a:xfrm>
              <a:off x="2095500" y="3570170"/>
              <a:ext cx="571125" cy="585715"/>
            </a:xfrm>
            <a:prstGeom prst="rect">
              <a:avLst/>
            </a:prstGeom>
          </p:spPr>
        </p:pic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AB5AAA9B-5EA9-42EF-9CEF-5A6E01C15971}"/>
                </a:ext>
              </a:extLst>
            </p:cNvPr>
            <p:cNvSpPr txBox="1"/>
            <p:nvPr/>
          </p:nvSpPr>
          <p:spPr>
            <a:xfrm flipH="1">
              <a:off x="2181225" y="3643669"/>
              <a:ext cx="390524" cy="425781"/>
            </a:xfrm>
            <a:custGeom>
              <a:avLst/>
              <a:gdLst/>
              <a:ahLst/>
              <a:cxnLst/>
              <a:rect l="l" t="t" r="r" b="b"/>
              <a:pathLst>
                <a:path w="304495" h="331985">
                  <a:moveTo>
                    <a:pt x="167402" y="215685"/>
                  </a:moveTo>
                  <a:lnTo>
                    <a:pt x="137093" y="228724"/>
                  </a:lnTo>
                  <a:lnTo>
                    <a:pt x="140970" y="261147"/>
                  </a:lnTo>
                  <a:lnTo>
                    <a:pt x="97622" y="261147"/>
                  </a:lnTo>
                  <a:cubicBezTo>
                    <a:pt x="91983" y="255509"/>
                    <a:pt x="85639" y="248813"/>
                    <a:pt x="78591" y="241059"/>
                  </a:cubicBezTo>
                  <a:lnTo>
                    <a:pt x="68370" y="248460"/>
                  </a:lnTo>
                  <a:cubicBezTo>
                    <a:pt x="68136" y="248695"/>
                    <a:pt x="67901" y="248813"/>
                    <a:pt x="67666" y="248813"/>
                  </a:cubicBezTo>
                  <a:cubicBezTo>
                    <a:pt x="62967" y="252102"/>
                    <a:pt x="59325" y="254804"/>
                    <a:pt x="56740" y="256918"/>
                  </a:cubicBezTo>
                  <a:cubicBezTo>
                    <a:pt x="58620" y="260443"/>
                    <a:pt x="60852" y="265142"/>
                    <a:pt x="63437" y="271015"/>
                  </a:cubicBezTo>
                  <a:lnTo>
                    <a:pt x="140618" y="271015"/>
                  </a:lnTo>
                  <a:lnTo>
                    <a:pt x="140618" y="310839"/>
                  </a:lnTo>
                  <a:lnTo>
                    <a:pt x="65551" y="310839"/>
                  </a:lnTo>
                  <a:cubicBezTo>
                    <a:pt x="58972" y="303556"/>
                    <a:pt x="51572" y="295098"/>
                    <a:pt x="43348" y="285465"/>
                  </a:cubicBezTo>
                  <a:lnTo>
                    <a:pt x="15154" y="311897"/>
                  </a:lnTo>
                  <a:lnTo>
                    <a:pt x="16564" y="314716"/>
                  </a:lnTo>
                  <a:cubicBezTo>
                    <a:pt x="17269" y="315891"/>
                    <a:pt x="17739" y="316831"/>
                    <a:pt x="17974" y="317535"/>
                  </a:cubicBezTo>
                  <a:cubicBezTo>
                    <a:pt x="19148" y="319650"/>
                    <a:pt x="20088" y="321647"/>
                    <a:pt x="20793" y="323527"/>
                  </a:cubicBezTo>
                  <a:cubicBezTo>
                    <a:pt x="41939" y="321412"/>
                    <a:pt x="64141" y="320237"/>
                    <a:pt x="87401" y="320002"/>
                  </a:cubicBezTo>
                  <a:cubicBezTo>
                    <a:pt x="108312" y="319767"/>
                    <a:pt x="130515" y="320237"/>
                    <a:pt x="154010" y="321412"/>
                  </a:cubicBezTo>
                  <a:cubicBezTo>
                    <a:pt x="164583" y="321882"/>
                    <a:pt x="175625" y="322587"/>
                    <a:pt x="187138" y="323527"/>
                  </a:cubicBezTo>
                  <a:lnTo>
                    <a:pt x="220266" y="325994"/>
                  </a:lnTo>
                  <a:cubicBezTo>
                    <a:pt x="230134" y="326698"/>
                    <a:pt x="241176" y="327638"/>
                    <a:pt x="253394" y="328813"/>
                  </a:cubicBezTo>
                  <a:lnTo>
                    <a:pt x="286522" y="331985"/>
                  </a:lnTo>
                  <a:cubicBezTo>
                    <a:pt x="289576" y="328696"/>
                    <a:pt x="292395" y="325876"/>
                    <a:pt x="294980" y="323527"/>
                  </a:cubicBezTo>
                  <a:cubicBezTo>
                    <a:pt x="296624" y="321882"/>
                    <a:pt x="299326" y="319650"/>
                    <a:pt x="303086" y="316831"/>
                  </a:cubicBezTo>
                  <a:lnTo>
                    <a:pt x="302028" y="314364"/>
                  </a:lnTo>
                  <a:lnTo>
                    <a:pt x="168812" y="311192"/>
                  </a:lnTo>
                  <a:lnTo>
                    <a:pt x="168812" y="272425"/>
                  </a:lnTo>
                  <a:lnTo>
                    <a:pt x="251984" y="280178"/>
                  </a:lnTo>
                  <a:lnTo>
                    <a:pt x="260795" y="269606"/>
                  </a:lnTo>
                  <a:lnTo>
                    <a:pt x="260090" y="267491"/>
                  </a:lnTo>
                  <a:lnTo>
                    <a:pt x="171279" y="263262"/>
                  </a:lnTo>
                  <a:cubicBezTo>
                    <a:pt x="167989" y="256213"/>
                    <a:pt x="166227" y="248225"/>
                    <a:pt x="165992" y="239297"/>
                  </a:cubicBezTo>
                  <a:close/>
                  <a:moveTo>
                    <a:pt x="236830" y="196301"/>
                  </a:moveTo>
                  <a:cubicBezTo>
                    <a:pt x="218973" y="227784"/>
                    <a:pt x="226492" y="247168"/>
                    <a:pt x="259385" y="254451"/>
                  </a:cubicBezTo>
                  <a:lnTo>
                    <a:pt x="268900" y="246346"/>
                  </a:lnTo>
                  <a:close/>
                  <a:moveTo>
                    <a:pt x="83172" y="188900"/>
                  </a:moveTo>
                  <a:cubicBezTo>
                    <a:pt x="82467" y="188665"/>
                    <a:pt x="81998" y="188665"/>
                    <a:pt x="81763" y="188900"/>
                  </a:cubicBezTo>
                  <a:lnTo>
                    <a:pt x="44406" y="206874"/>
                  </a:lnTo>
                  <a:cubicBezTo>
                    <a:pt x="36417" y="210868"/>
                    <a:pt x="30778" y="217799"/>
                    <a:pt x="27489" y="227667"/>
                  </a:cubicBezTo>
                  <a:cubicBezTo>
                    <a:pt x="31013" y="238240"/>
                    <a:pt x="37475" y="245406"/>
                    <a:pt x="46873" y="249165"/>
                  </a:cubicBezTo>
                  <a:lnTo>
                    <a:pt x="60970" y="243174"/>
                  </a:lnTo>
                  <a:cubicBezTo>
                    <a:pt x="61439" y="241999"/>
                    <a:pt x="61909" y="240707"/>
                    <a:pt x="62379" y="239297"/>
                  </a:cubicBezTo>
                  <a:lnTo>
                    <a:pt x="66256" y="228019"/>
                  </a:lnTo>
                  <a:cubicBezTo>
                    <a:pt x="68136" y="222381"/>
                    <a:pt x="69898" y="217799"/>
                    <a:pt x="71542" y="214275"/>
                  </a:cubicBezTo>
                  <a:cubicBezTo>
                    <a:pt x="73187" y="210751"/>
                    <a:pt x="75419" y="206639"/>
                    <a:pt x="78238" y="201940"/>
                  </a:cubicBezTo>
                  <a:lnTo>
                    <a:pt x="85992" y="189253"/>
                  </a:lnTo>
                  <a:close/>
                  <a:moveTo>
                    <a:pt x="126873" y="188548"/>
                  </a:moveTo>
                  <a:cubicBezTo>
                    <a:pt x="120999" y="193482"/>
                    <a:pt x="116183" y="197946"/>
                    <a:pt x="112424" y="201940"/>
                  </a:cubicBezTo>
                  <a:cubicBezTo>
                    <a:pt x="107725" y="207344"/>
                    <a:pt x="103965" y="212865"/>
                    <a:pt x="101146" y="218504"/>
                  </a:cubicBezTo>
                  <a:cubicBezTo>
                    <a:pt x="95742" y="229782"/>
                    <a:pt x="101146" y="239180"/>
                    <a:pt x="117358" y="246698"/>
                  </a:cubicBezTo>
                  <a:lnTo>
                    <a:pt x="125463" y="240707"/>
                  </a:lnTo>
                  <a:lnTo>
                    <a:pt x="125816" y="227667"/>
                  </a:lnTo>
                  <a:cubicBezTo>
                    <a:pt x="126051" y="222498"/>
                    <a:pt x="126403" y="218152"/>
                    <a:pt x="126873" y="214627"/>
                  </a:cubicBezTo>
                  <a:cubicBezTo>
                    <a:pt x="127108" y="210868"/>
                    <a:pt x="127578" y="206639"/>
                    <a:pt x="128283" y="201940"/>
                  </a:cubicBezTo>
                  <a:lnTo>
                    <a:pt x="129692" y="189605"/>
                  </a:lnTo>
                  <a:close/>
                  <a:moveTo>
                    <a:pt x="87754" y="107842"/>
                  </a:moveTo>
                  <a:cubicBezTo>
                    <a:pt x="95742" y="108547"/>
                    <a:pt x="104553" y="109135"/>
                    <a:pt x="114186" y="109605"/>
                  </a:cubicBezTo>
                  <a:lnTo>
                    <a:pt x="140265" y="111367"/>
                  </a:lnTo>
                  <a:lnTo>
                    <a:pt x="140265" y="138503"/>
                  </a:lnTo>
                  <a:lnTo>
                    <a:pt x="90573" y="138503"/>
                  </a:lnTo>
                  <a:cubicBezTo>
                    <a:pt x="86814" y="134979"/>
                    <a:pt x="81998" y="130750"/>
                    <a:pt x="76124" y="125816"/>
                  </a:cubicBezTo>
                  <a:lnTo>
                    <a:pt x="88811" y="120177"/>
                  </a:lnTo>
                  <a:cubicBezTo>
                    <a:pt x="88576" y="118298"/>
                    <a:pt x="88341" y="116301"/>
                    <a:pt x="88106" y="114186"/>
                  </a:cubicBezTo>
                  <a:close/>
                  <a:moveTo>
                    <a:pt x="201587" y="51455"/>
                  </a:moveTo>
                  <a:cubicBezTo>
                    <a:pt x="200177" y="52629"/>
                    <a:pt x="198533" y="54039"/>
                    <a:pt x="196653" y="55684"/>
                  </a:cubicBezTo>
                  <a:lnTo>
                    <a:pt x="183613" y="67314"/>
                  </a:lnTo>
                  <a:lnTo>
                    <a:pt x="172336" y="59208"/>
                  </a:lnTo>
                  <a:cubicBezTo>
                    <a:pt x="172336" y="62027"/>
                    <a:pt x="172688" y="64964"/>
                    <a:pt x="173393" y="68018"/>
                  </a:cubicBezTo>
                  <a:lnTo>
                    <a:pt x="174803" y="71895"/>
                  </a:lnTo>
                  <a:lnTo>
                    <a:pt x="177975" y="78239"/>
                  </a:lnTo>
                  <a:cubicBezTo>
                    <a:pt x="178210" y="78474"/>
                    <a:pt x="178327" y="78709"/>
                    <a:pt x="178327" y="78944"/>
                  </a:cubicBezTo>
                  <a:lnTo>
                    <a:pt x="180089" y="82468"/>
                  </a:lnTo>
                  <a:cubicBezTo>
                    <a:pt x="181264" y="85052"/>
                    <a:pt x="182086" y="87402"/>
                    <a:pt x="182556" y="89516"/>
                  </a:cubicBezTo>
                  <a:lnTo>
                    <a:pt x="190662" y="93393"/>
                  </a:lnTo>
                  <a:lnTo>
                    <a:pt x="199120" y="89869"/>
                  </a:lnTo>
                  <a:close/>
                  <a:moveTo>
                    <a:pt x="186785" y="41939"/>
                  </a:moveTo>
                  <a:cubicBezTo>
                    <a:pt x="194069" y="41939"/>
                    <a:pt x="200177" y="42057"/>
                    <a:pt x="205111" y="42291"/>
                  </a:cubicBezTo>
                  <a:cubicBezTo>
                    <a:pt x="206756" y="42291"/>
                    <a:pt x="208518" y="42761"/>
                    <a:pt x="210398" y="43701"/>
                  </a:cubicBezTo>
                  <a:cubicBezTo>
                    <a:pt x="211103" y="43936"/>
                    <a:pt x="211925" y="44406"/>
                    <a:pt x="212865" y="45111"/>
                  </a:cubicBezTo>
                  <a:lnTo>
                    <a:pt x="214979" y="46168"/>
                  </a:lnTo>
                  <a:lnTo>
                    <a:pt x="214979" y="107490"/>
                  </a:lnTo>
                  <a:lnTo>
                    <a:pt x="169516" y="103966"/>
                  </a:lnTo>
                  <a:lnTo>
                    <a:pt x="167402" y="41939"/>
                  </a:lnTo>
                  <a:close/>
                  <a:moveTo>
                    <a:pt x="90926" y="36300"/>
                  </a:moveTo>
                  <a:lnTo>
                    <a:pt x="145552" y="40177"/>
                  </a:lnTo>
                  <a:lnTo>
                    <a:pt x="139560" y="44406"/>
                  </a:lnTo>
                  <a:lnTo>
                    <a:pt x="143437" y="86697"/>
                  </a:lnTo>
                  <a:lnTo>
                    <a:pt x="140265" y="87754"/>
                  </a:lnTo>
                  <a:lnTo>
                    <a:pt x="109957" y="43701"/>
                  </a:lnTo>
                  <a:lnTo>
                    <a:pt x="92688" y="63437"/>
                  </a:lnTo>
                  <a:lnTo>
                    <a:pt x="143789" y="96212"/>
                  </a:lnTo>
                  <a:lnTo>
                    <a:pt x="141675" y="102909"/>
                  </a:lnTo>
                  <a:lnTo>
                    <a:pt x="87754" y="100442"/>
                  </a:lnTo>
                  <a:close/>
                  <a:moveTo>
                    <a:pt x="74362" y="0"/>
                  </a:moveTo>
                  <a:lnTo>
                    <a:pt x="70485" y="705"/>
                  </a:lnTo>
                  <a:cubicBezTo>
                    <a:pt x="69075" y="1175"/>
                    <a:pt x="68018" y="1645"/>
                    <a:pt x="67313" y="2115"/>
                  </a:cubicBezTo>
                  <a:cubicBezTo>
                    <a:pt x="63789" y="4934"/>
                    <a:pt x="59325" y="8929"/>
                    <a:pt x="53921" y="14097"/>
                  </a:cubicBezTo>
                  <a:lnTo>
                    <a:pt x="40177" y="26785"/>
                  </a:lnTo>
                  <a:cubicBezTo>
                    <a:pt x="40646" y="27255"/>
                    <a:pt x="41116" y="27959"/>
                    <a:pt x="41586" y="28899"/>
                  </a:cubicBezTo>
                  <a:lnTo>
                    <a:pt x="45815" y="34891"/>
                  </a:lnTo>
                  <a:cubicBezTo>
                    <a:pt x="47695" y="37710"/>
                    <a:pt x="49457" y="40059"/>
                    <a:pt x="51102" y="41939"/>
                  </a:cubicBezTo>
                  <a:cubicBezTo>
                    <a:pt x="51337" y="45698"/>
                    <a:pt x="51337" y="50162"/>
                    <a:pt x="51102" y="55331"/>
                  </a:cubicBezTo>
                  <a:lnTo>
                    <a:pt x="50397" y="68371"/>
                  </a:lnTo>
                  <a:cubicBezTo>
                    <a:pt x="49927" y="79179"/>
                    <a:pt x="50867" y="88107"/>
                    <a:pt x="53216" y="95155"/>
                  </a:cubicBezTo>
                  <a:cubicBezTo>
                    <a:pt x="56740" y="105023"/>
                    <a:pt x="62027" y="112659"/>
                    <a:pt x="69075" y="118063"/>
                  </a:cubicBezTo>
                  <a:lnTo>
                    <a:pt x="47577" y="135332"/>
                  </a:lnTo>
                  <a:lnTo>
                    <a:pt x="50044" y="144495"/>
                  </a:lnTo>
                  <a:lnTo>
                    <a:pt x="139208" y="146609"/>
                  </a:lnTo>
                  <a:cubicBezTo>
                    <a:pt x="142262" y="157652"/>
                    <a:pt x="140853" y="167285"/>
                    <a:pt x="134979" y="175508"/>
                  </a:cubicBezTo>
                  <a:lnTo>
                    <a:pt x="49340" y="175508"/>
                  </a:lnTo>
                  <a:lnTo>
                    <a:pt x="27842" y="152600"/>
                  </a:lnTo>
                  <a:lnTo>
                    <a:pt x="13745" y="165288"/>
                  </a:lnTo>
                  <a:cubicBezTo>
                    <a:pt x="8341" y="170457"/>
                    <a:pt x="3759" y="174568"/>
                    <a:pt x="0" y="177623"/>
                  </a:cubicBezTo>
                  <a:lnTo>
                    <a:pt x="6696" y="188548"/>
                  </a:lnTo>
                  <a:cubicBezTo>
                    <a:pt x="20558" y="186903"/>
                    <a:pt x="35478" y="185846"/>
                    <a:pt x="51454" y="185376"/>
                  </a:cubicBezTo>
                  <a:cubicBezTo>
                    <a:pt x="64376" y="184906"/>
                    <a:pt x="79296" y="184789"/>
                    <a:pt x="96212" y="185024"/>
                  </a:cubicBezTo>
                  <a:lnTo>
                    <a:pt x="135684" y="186081"/>
                  </a:lnTo>
                  <a:lnTo>
                    <a:pt x="187138" y="186786"/>
                  </a:lnTo>
                  <a:lnTo>
                    <a:pt x="182556" y="195949"/>
                  </a:lnTo>
                  <a:cubicBezTo>
                    <a:pt x="182556" y="196184"/>
                    <a:pt x="182439" y="196419"/>
                    <a:pt x="182204" y="196654"/>
                  </a:cubicBezTo>
                  <a:cubicBezTo>
                    <a:pt x="181734" y="197828"/>
                    <a:pt x="181264" y="198768"/>
                    <a:pt x="180794" y="199473"/>
                  </a:cubicBezTo>
                  <a:cubicBezTo>
                    <a:pt x="178445" y="204407"/>
                    <a:pt x="176447" y="208401"/>
                    <a:pt x="174803" y="211455"/>
                  </a:cubicBezTo>
                  <a:cubicBezTo>
                    <a:pt x="165405" y="228607"/>
                    <a:pt x="169986" y="240824"/>
                    <a:pt x="188547" y="248108"/>
                  </a:cubicBezTo>
                  <a:lnTo>
                    <a:pt x="198063" y="243526"/>
                  </a:lnTo>
                  <a:lnTo>
                    <a:pt x="189252" y="188195"/>
                  </a:lnTo>
                  <a:cubicBezTo>
                    <a:pt x="208283" y="188430"/>
                    <a:pt x="225669" y="189018"/>
                    <a:pt x="241411" y="189958"/>
                  </a:cubicBezTo>
                  <a:cubicBezTo>
                    <a:pt x="259032" y="191132"/>
                    <a:pt x="275479" y="192777"/>
                    <a:pt x="290751" y="194891"/>
                  </a:cubicBezTo>
                  <a:cubicBezTo>
                    <a:pt x="295450" y="188548"/>
                    <a:pt x="300031" y="182792"/>
                    <a:pt x="304495" y="177623"/>
                  </a:cubicBezTo>
                  <a:cubicBezTo>
                    <a:pt x="294627" y="178093"/>
                    <a:pt x="283467" y="178093"/>
                    <a:pt x="271015" y="177623"/>
                  </a:cubicBezTo>
                  <a:cubicBezTo>
                    <a:pt x="266081" y="177623"/>
                    <a:pt x="260442" y="177388"/>
                    <a:pt x="254098" y="176918"/>
                  </a:cubicBezTo>
                  <a:lnTo>
                    <a:pt x="220971" y="175508"/>
                  </a:lnTo>
                  <a:cubicBezTo>
                    <a:pt x="214862" y="175273"/>
                    <a:pt x="209340" y="175156"/>
                    <a:pt x="204407" y="175156"/>
                  </a:cubicBezTo>
                  <a:cubicBezTo>
                    <a:pt x="192189" y="174921"/>
                    <a:pt x="181029" y="175273"/>
                    <a:pt x="170926" y="176213"/>
                  </a:cubicBezTo>
                  <a:cubicBezTo>
                    <a:pt x="168342" y="173394"/>
                    <a:pt x="167519" y="168812"/>
                    <a:pt x="168459" y="162468"/>
                  </a:cubicBezTo>
                  <a:lnTo>
                    <a:pt x="168812" y="158592"/>
                  </a:lnTo>
                  <a:cubicBezTo>
                    <a:pt x="169047" y="157182"/>
                    <a:pt x="169164" y="155890"/>
                    <a:pt x="169164" y="154715"/>
                  </a:cubicBezTo>
                  <a:cubicBezTo>
                    <a:pt x="168929" y="151896"/>
                    <a:pt x="168224" y="149311"/>
                    <a:pt x="167049" y="146962"/>
                  </a:cubicBezTo>
                  <a:lnTo>
                    <a:pt x="258328" y="153658"/>
                  </a:lnTo>
                  <a:cubicBezTo>
                    <a:pt x="261147" y="150603"/>
                    <a:pt x="264201" y="146844"/>
                    <a:pt x="267491" y="142380"/>
                  </a:cubicBezTo>
                  <a:cubicBezTo>
                    <a:pt x="253159" y="142145"/>
                    <a:pt x="236947" y="141675"/>
                    <a:pt x="218856" y="140970"/>
                  </a:cubicBezTo>
                  <a:lnTo>
                    <a:pt x="170221" y="139561"/>
                  </a:lnTo>
                  <a:lnTo>
                    <a:pt x="170221" y="111367"/>
                  </a:lnTo>
                  <a:lnTo>
                    <a:pt x="214274" y="114539"/>
                  </a:lnTo>
                  <a:cubicBezTo>
                    <a:pt x="221323" y="123937"/>
                    <a:pt x="226492" y="130633"/>
                    <a:pt x="229781" y="134627"/>
                  </a:cubicBezTo>
                  <a:lnTo>
                    <a:pt x="240706" y="130398"/>
                  </a:lnTo>
                  <a:lnTo>
                    <a:pt x="244583" y="41234"/>
                  </a:lnTo>
                  <a:lnTo>
                    <a:pt x="258328" y="31719"/>
                  </a:lnTo>
                  <a:lnTo>
                    <a:pt x="239297" y="15860"/>
                  </a:lnTo>
                  <a:lnTo>
                    <a:pt x="232248" y="17974"/>
                  </a:lnTo>
                  <a:cubicBezTo>
                    <a:pt x="229664" y="18914"/>
                    <a:pt x="227432" y="19854"/>
                    <a:pt x="225552" y="20794"/>
                  </a:cubicBezTo>
                  <a:cubicBezTo>
                    <a:pt x="220383" y="23613"/>
                    <a:pt x="216506" y="27490"/>
                    <a:pt x="213922" y="32424"/>
                  </a:cubicBezTo>
                  <a:lnTo>
                    <a:pt x="152952" y="29252"/>
                  </a:lnTo>
                  <a:cubicBezTo>
                    <a:pt x="130397" y="28077"/>
                    <a:pt x="109839" y="26902"/>
                    <a:pt x="91278" y="25727"/>
                  </a:cubicBezTo>
                  <a:lnTo>
                    <a:pt x="83172" y="13393"/>
                  </a:lnTo>
                  <a:cubicBezTo>
                    <a:pt x="79648" y="8224"/>
                    <a:pt x="76711" y="3760"/>
                    <a:pt x="7436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  <a:scene3d>
                <a:camera prst="orthographicFront"/>
                <a:lightRig rig="threePt" dir="t"/>
              </a:scene3d>
            </a:bodyPr>
            <a:lstStyle/>
            <a:p>
              <a:pPr marL="0" marR="0" lvl="0" indent="0" algn="dist" defTabSz="914400" rtl="0" eaLnBrk="1" fontAlgn="base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28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" panose="020B0503020204020204" charset="-122"/>
              </a:endParaRPr>
            </a:p>
          </p:txBody>
        </p:sp>
      </p:grpSp>
      <p:sp>
        <p:nvSpPr>
          <p:cNvPr id="15" name="TextBox 25">
            <a:extLst>
              <a:ext uri="{FF2B5EF4-FFF2-40B4-BE49-F238E27FC236}">
                <a16:creationId xmlns:a16="http://schemas.microsoft.com/office/drawing/2014/main" id="{2C6F7387-F652-4A44-892B-FAEBA22A3928}"/>
              </a:ext>
            </a:extLst>
          </p:cNvPr>
          <p:cNvSpPr txBox="1"/>
          <p:nvPr/>
        </p:nvSpPr>
        <p:spPr>
          <a:xfrm flipH="1">
            <a:off x="2059109" y="1814399"/>
            <a:ext cx="245580" cy="1567443"/>
          </a:xfrm>
          <a:prstGeom prst="rect">
            <a:avLst/>
          </a:prstGeom>
          <a:noFill/>
        </p:spPr>
        <p:txBody>
          <a:bodyPr vert="eaVert" wrap="square" lIns="0" tIns="0" rIns="0" bIns="0" rtlCol="0">
            <a:spAutoFit/>
            <a:scene3d>
              <a:camera prst="orthographicFront"/>
              <a:lightRig rig="threePt" dir="t"/>
            </a:scene3d>
          </a:bodyPr>
          <a:lstStyle/>
          <a:p>
            <a:pPr lvl="0" algn="dist" fontAlgn="base">
              <a:lnSpc>
                <a:spcPct val="150000"/>
              </a:lnSpc>
              <a:defRPr/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看庭前花开花落</a:t>
            </a:r>
            <a:endParaRPr kumimoji="0" lang="zh-CN" altLang="zh-CN" sz="400" b="0" i="0" u="none" strike="noStrike" kern="1200" cap="none" spc="0" normalizeH="0" baseline="0" noProof="1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sym typeface="微软雅黑" panose="020B0503020204020204" charset="-122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95DED289-D30E-440B-876C-EF584A3C6F2E}"/>
              </a:ext>
            </a:extLst>
          </p:cNvPr>
          <p:cNvSpPr txBox="1"/>
          <p:nvPr/>
        </p:nvSpPr>
        <p:spPr>
          <a:xfrm flipH="1">
            <a:off x="2432149" y="1708865"/>
            <a:ext cx="914721" cy="3155723"/>
          </a:xfrm>
          <a:custGeom>
            <a:avLst/>
            <a:gdLst/>
            <a:ahLst/>
            <a:cxnLst/>
            <a:rect l="l" t="t" r="r" b="b"/>
            <a:pathLst>
              <a:path w="914721" h="3155723">
                <a:moveTo>
                  <a:pt x="857585" y="2451953"/>
                </a:moveTo>
                <a:lnTo>
                  <a:pt x="827112" y="2460659"/>
                </a:lnTo>
                <a:cubicBezTo>
                  <a:pt x="812601" y="2463562"/>
                  <a:pt x="801718" y="2467915"/>
                  <a:pt x="794463" y="2473719"/>
                </a:cubicBezTo>
                <a:cubicBezTo>
                  <a:pt x="787208" y="2479523"/>
                  <a:pt x="779952" y="2488230"/>
                  <a:pt x="772697" y="2499838"/>
                </a:cubicBezTo>
                <a:cubicBezTo>
                  <a:pt x="765442" y="2511447"/>
                  <a:pt x="759637" y="2523056"/>
                  <a:pt x="755284" y="2534664"/>
                </a:cubicBezTo>
                <a:cubicBezTo>
                  <a:pt x="750931" y="2546273"/>
                  <a:pt x="747303" y="2556430"/>
                  <a:pt x="744401" y="2565137"/>
                </a:cubicBezTo>
                <a:cubicBezTo>
                  <a:pt x="744401" y="2579647"/>
                  <a:pt x="742224" y="2589079"/>
                  <a:pt x="737871" y="2593433"/>
                </a:cubicBezTo>
                <a:cubicBezTo>
                  <a:pt x="733518" y="2597786"/>
                  <a:pt x="719733" y="2604316"/>
                  <a:pt x="696516" y="2613022"/>
                </a:cubicBezTo>
                <a:cubicBezTo>
                  <a:pt x="667494" y="2624631"/>
                  <a:pt x="646453" y="2636239"/>
                  <a:pt x="633394" y="2647848"/>
                </a:cubicBezTo>
                <a:cubicBezTo>
                  <a:pt x="620334" y="2659457"/>
                  <a:pt x="609451" y="2663084"/>
                  <a:pt x="600745" y="2658731"/>
                </a:cubicBezTo>
                <a:cubicBezTo>
                  <a:pt x="592038" y="2654378"/>
                  <a:pt x="581155" y="2639867"/>
                  <a:pt x="568095" y="2615199"/>
                </a:cubicBezTo>
                <a:cubicBezTo>
                  <a:pt x="555036" y="2590531"/>
                  <a:pt x="547055" y="2566588"/>
                  <a:pt x="544153" y="2543371"/>
                </a:cubicBezTo>
                <a:cubicBezTo>
                  <a:pt x="541251" y="2520153"/>
                  <a:pt x="544153" y="2505643"/>
                  <a:pt x="552859" y="2499838"/>
                </a:cubicBezTo>
                <a:cubicBezTo>
                  <a:pt x="561566" y="2494034"/>
                  <a:pt x="565919" y="2489681"/>
                  <a:pt x="565919" y="2486779"/>
                </a:cubicBezTo>
                <a:cubicBezTo>
                  <a:pt x="565919" y="2483877"/>
                  <a:pt x="564468" y="2480974"/>
                  <a:pt x="561566" y="2478072"/>
                </a:cubicBezTo>
                <a:cubicBezTo>
                  <a:pt x="558663" y="2475170"/>
                  <a:pt x="555761" y="2473719"/>
                  <a:pt x="552859" y="2473719"/>
                </a:cubicBezTo>
                <a:cubicBezTo>
                  <a:pt x="549957" y="2473719"/>
                  <a:pt x="544878" y="2475896"/>
                  <a:pt x="537623" y="2480249"/>
                </a:cubicBezTo>
                <a:cubicBezTo>
                  <a:pt x="530368" y="2484602"/>
                  <a:pt x="523112" y="2486779"/>
                  <a:pt x="515857" y="2486779"/>
                </a:cubicBezTo>
                <a:cubicBezTo>
                  <a:pt x="508601" y="2486779"/>
                  <a:pt x="501346" y="2493309"/>
                  <a:pt x="494091" y="2506368"/>
                </a:cubicBezTo>
                <a:cubicBezTo>
                  <a:pt x="486835" y="2519428"/>
                  <a:pt x="483208" y="2536115"/>
                  <a:pt x="483208" y="2556430"/>
                </a:cubicBezTo>
                <a:cubicBezTo>
                  <a:pt x="483208" y="2585452"/>
                  <a:pt x="500620" y="2626082"/>
                  <a:pt x="535446" y="2678321"/>
                </a:cubicBezTo>
                <a:cubicBezTo>
                  <a:pt x="541251" y="2689929"/>
                  <a:pt x="544878" y="2697184"/>
                  <a:pt x="546329" y="2700087"/>
                </a:cubicBezTo>
                <a:cubicBezTo>
                  <a:pt x="547780" y="2702989"/>
                  <a:pt x="544153" y="2706616"/>
                  <a:pt x="535446" y="2710970"/>
                </a:cubicBezTo>
                <a:cubicBezTo>
                  <a:pt x="526740" y="2715323"/>
                  <a:pt x="517308" y="2723304"/>
                  <a:pt x="507150" y="2734912"/>
                </a:cubicBezTo>
                <a:cubicBezTo>
                  <a:pt x="496993" y="2746521"/>
                  <a:pt x="490463" y="2755953"/>
                  <a:pt x="487561" y="2763208"/>
                </a:cubicBezTo>
                <a:cubicBezTo>
                  <a:pt x="484659" y="2770464"/>
                  <a:pt x="484659" y="2781347"/>
                  <a:pt x="487561" y="2795858"/>
                </a:cubicBezTo>
                <a:cubicBezTo>
                  <a:pt x="487561" y="2821977"/>
                  <a:pt x="492640" y="2835037"/>
                  <a:pt x="502797" y="2835037"/>
                </a:cubicBezTo>
                <a:cubicBezTo>
                  <a:pt x="512955" y="2835037"/>
                  <a:pt x="529642" y="2820526"/>
                  <a:pt x="552859" y="2791504"/>
                </a:cubicBezTo>
                <a:lnTo>
                  <a:pt x="592038" y="2747972"/>
                </a:lnTo>
                <a:lnTo>
                  <a:pt x="609451" y="2765385"/>
                </a:lnTo>
                <a:cubicBezTo>
                  <a:pt x="621060" y="2776994"/>
                  <a:pt x="639924" y="2789328"/>
                  <a:pt x="666043" y="2802387"/>
                </a:cubicBezTo>
                <a:cubicBezTo>
                  <a:pt x="692162" y="2815447"/>
                  <a:pt x="712477" y="2827781"/>
                  <a:pt x="726988" y="2839390"/>
                </a:cubicBezTo>
                <a:cubicBezTo>
                  <a:pt x="741499" y="2850998"/>
                  <a:pt x="756010" y="2855352"/>
                  <a:pt x="770520" y="2852449"/>
                </a:cubicBezTo>
                <a:lnTo>
                  <a:pt x="787933" y="2852449"/>
                </a:lnTo>
                <a:lnTo>
                  <a:pt x="766167" y="2839390"/>
                </a:lnTo>
                <a:cubicBezTo>
                  <a:pt x="757461" y="2833585"/>
                  <a:pt x="732792" y="2811094"/>
                  <a:pt x="692162" y="2771915"/>
                </a:cubicBezTo>
                <a:cubicBezTo>
                  <a:pt x="651532" y="2732736"/>
                  <a:pt x="631217" y="2710970"/>
                  <a:pt x="631217" y="2706616"/>
                </a:cubicBezTo>
                <a:cubicBezTo>
                  <a:pt x="631217" y="2702263"/>
                  <a:pt x="633394" y="2700087"/>
                  <a:pt x="637747" y="2700087"/>
                </a:cubicBezTo>
                <a:cubicBezTo>
                  <a:pt x="642100" y="2700087"/>
                  <a:pt x="658788" y="2688478"/>
                  <a:pt x="687809" y="2665261"/>
                </a:cubicBezTo>
                <a:cubicBezTo>
                  <a:pt x="716831" y="2642044"/>
                  <a:pt x="732792" y="2628984"/>
                  <a:pt x="735695" y="2626082"/>
                </a:cubicBezTo>
                <a:cubicBezTo>
                  <a:pt x="738597" y="2623180"/>
                  <a:pt x="740048" y="2624631"/>
                  <a:pt x="740048" y="2630435"/>
                </a:cubicBezTo>
                <a:lnTo>
                  <a:pt x="748754" y="2656554"/>
                </a:lnTo>
                <a:cubicBezTo>
                  <a:pt x="757461" y="2697184"/>
                  <a:pt x="769069" y="2743619"/>
                  <a:pt x="783580" y="2795858"/>
                </a:cubicBezTo>
                <a:cubicBezTo>
                  <a:pt x="795189" y="2830683"/>
                  <a:pt x="799542" y="2850273"/>
                  <a:pt x="796640" y="2854626"/>
                </a:cubicBezTo>
                <a:cubicBezTo>
                  <a:pt x="793737" y="2858979"/>
                  <a:pt x="793737" y="2861156"/>
                  <a:pt x="796640" y="2861156"/>
                </a:cubicBezTo>
                <a:cubicBezTo>
                  <a:pt x="799542" y="2861156"/>
                  <a:pt x="808248" y="2875667"/>
                  <a:pt x="822759" y="2904688"/>
                </a:cubicBezTo>
                <a:cubicBezTo>
                  <a:pt x="837270" y="2933710"/>
                  <a:pt x="853232" y="2964182"/>
                  <a:pt x="870644" y="2996106"/>
                </a:cubicBezTo>
                <a:lnTo>
                  <a:pt x="905470" y="3052698"/>
                </a:lnTo>
                <a:cubicBezTo>
                  <a:pt x="908372" y="3058502"/>
                  <a:pt x="911274" y="3059953"/>
                  <a:pt x="914177" y="3057051"/>
                </a:cubicBezTo>
                <a:cubicBezTo>
                  <a:pt x="917079" y="3054149"/>
                  <a:pt x="908372" y="3020774"/>
                  <a:pt x="888057" y="2956927"/>
                </a:cubicBezTo>
                <a:cubicBezTo>
                  <a:pt x="867742" y="2904688"/>
                  <a:pt x="851780" y="2847371"/>
                  <a:pt x="840172" y="2784974"/>
                </a:cubicBezTo>
                <a:cubicBezTo>
                  <a:pt x="828563" y="2722578"/>
                  <a:pt x="822759" y="2666712"/>
                  <a:pt x="822759" y="2617375"/>
                </a:cubicBezTo>
                <a:cubicBezTo>
                  <a:pt x="822759" y="2588354"/>
                  <a:pt x="824210" y="2568039"/>
                  <a:pt x="827112" y="2556430"/>
                </a:cubicBezTo>
                <a:cubicBezTo>
                  <a:pt x="830014" y="2544822"/>
                  <a:pt x="835819" y="2528860"/>
                  <a:pt x="844525" y="2508545"/>
                </a:cubicBezTo>
                <a:cubicBezTo>
                  <a:pt x="859036" y="2476621"/>
                  <a:pt x="864840" y="2459208"/>
                  <a:pt x="861938" y="2456306"/>
                </a:cubicBezTo>
                <a:cubicBezTo>
                  <a:pt x="861938" y="2453404"/>
                  <a:pt x="860487" y="2451953"/>
                  <a:pt x="857585" y="2451953"/>
                </a:cubicBezTo>
                <a:close/>
                <a:moveTo>
                  <a:pt x="461441" y="2260411"/>
                </a:moveTo>
                <a:lnTo>
                  <a:pt x="422262" y="2269118"/>
                </a:lnTo>
                <a:cubicBezTo>
                  <a:pt x="407752" y="2272020"/>
                  <a:pt x="388162" y="2286530"/>
                  <a:pt x="363494" y="2312650"/>
                </a:cubicBezTo>
                <a:cubicBezTo>
                  <a:pt x="338826" y="2338769"/>
                  <a:pt x="325041" y="2357633"/>
                  <a:pt x="322138" y="2369242"/>
                </a:cubicBezTo>
                <a:cubicBezTo>
                  <a:pt x="319236" y="2380850"/>
                  <a:pt x="326492" y="2406970"/>
                  <a:pt x="343904" y="2447600"/>
                </a:cubicBezTo>
                <a:cubicBezTo>
                  <a:pt x="390339" y="2549175"/>
                  <a:pt x="413556" y="2659457"/>
                  <a:pt x="413556" y="2778445"/>
                </a:cubicBezTo>
                <a:cubicBezTo>
                  <a:pt x="413556" y="2824879"/>
                  <a:pt x="409928" y="2860430"/>
                  <a:pt x="402673" y="2885099"/>
                </a:cubicBezTo>
                <a:cubicBezTo>
                  <a:pt x="395418" y="2909767"/>
                  <a:pt x="380181" y="2937337"/>
                  <a:pt x="356964" y="2967810"/>
                </a:cubicBezTo>
                <a:cubicBezTo>
                  <a:pt x="333747" y="2998282"/>
                  <a:pt x="316334" y="3018597"/>
                  <a:pt x="304725" y="3028755"/>
                </a:cubicBezTo>
                <a:cubicBezTo>
                  <a:pt x="293117" y="3038912"/>
                  <a:pt x="277881" y="3046893"/>
                  <a:pt x="259017" y="3052698"/>
                </a:cubicBezTo>
                <a:cubicBezTo>
                  <a:pt x="240153" y="3058502"/>
                  <a:pt x="213308" y="3062855"/>
                  <a:pt x="178482" y="3065757"/>
                </a:cubicBezTo>
                <a:cubicBezTo>
                  <a:pt x="143656" y="3068659"/>
                  <a:pt x="124067" y="3067208"/>
                  <a:pt x="119713" y="3061404"/>
                </a:cubicBezTo>
                <a:cubicBezTo>
                  <a:pt x="115360" y="3055600"/>
                  <a:pt x="117537" y="3036010"/>
                  <a:pt x="126243" y="3002636"/>
                </a:cubicBezTo>
                <a:cubicBezTo>
                  <a:pt x="134950" y="2969261"/>
                  <a:pt x="149461" y="2933710"/>
                  <a:pt x="169776" y="2895982"/>
                </a:cubicBezTo>
                <a:lnTo>
                  <a:pt x="195895" y="2835037"/>
                </a:lnTo>
                <a:cubicBezTo>
                  <a:pt x="201699" y="2817624"/>
                  <a:pt x="203876" y="2808192"/>
                  <a:pt x="202425" y="2806741"/>
                </a:cubicBezTo>
                <a:cubicBezTo>
                  <a:pt x="200974" y="2805290"/>
                  <a:pt x="192267" y="2817624"/>
                  <a:pt x="176305" y="2843743"/>
                </a:cubicBezTo>
                <a:cubicBezTo>
                  <a:pt x="160344" y="2869862"/>
                  <a:pt x="142205" y="2893079"/>
                  <a:pt x="121890" y="2913395"/>
                </a:cubicBezTo>
                <a:cubicBezTo>
                  <a:pt x="101575" y="2933710"/>
                  <a:pt x="80534" y="2961280"/>
                  <a:pt x="58768" y="2996106"/>
                </a:cubicBezTo>
                <a:cubicBezTo>
                  <a:pt x="37002" y="3030932"/>
                  <a:pt x="21766" y="3059953"/>
                  <a:pt x="13060" y="3083170"/>
                </a:cubicBezTo>
                <a:lnTo>
                  <a:pt x="0" y="3117996"/>
                </a:lnTo>
                <a:lnTo>
                  <a:pt x="21766" y="3139762"/>
                </a:lnTo>
                <a:cubicBezTo>
                  <a:pt x="30472" y="3148469"/>
                  <a:pt x="39179" y="3153547"/>
                  <a:pt x="47885" y="3154998"/>
                </a:cubicBezTo>
                <a:cubicBezTo>
                  <a:pt x="56592" y="3156449"/>
                  <a:pt x="79809" y="3155724"/>
                  <a:pt x="117537" y="3152822"/>
                </a:cubicBezTo>
                <a:cubicBezTo>
                  <a:pt x="163971" y="3149920"/>
                  <a:pt x="206052" y="3142664"/>
                  <a:pt x="243780" y="3131056"/>
                </a:cubicBezTo>
                <a:cubicBezTo>
                  <a:pt x="281508" y="3119447"/>
                  <a:pt x="309079" y="3105662"/>
                  <a:pt x="326492" y="3089700"/>
                </a:cubicBezTo>
                <a:cubicBezTo>
                  <a:pt x="343904" y="3073738"/>
                  <a:pt x="354788" y="3065757"/>
                  <a:pt x="359141" y="3065757"/>
                </a:cubicBezTo>
                <a:cubicBezTo>
                  <a:pt x="363494" y="3065757"/>
                  <a:pt x="378730" y="3042540"/>
                  <a:pt x="404850" y="2996106"/>
                </a:cubicBezTo>
                <a:cubicBezTo>
                  <a:pt x="430969" y="2949671"/>
                  <a:pt x="447656" y="2916297"/>
                  <a:pt x="454912" y="2895982"/>
                </a:cubicBezTo>
                <a:cubicBezTo>
                  <a:pt x="462167" y="2875667"/>
                  <a:pt x="466520" y="2856803"/>
                  <a:pt x="467971" y="2839390"/>
                </a:cubicBezTo>
                <a:cubicBezTo>
                  <a:pt x="469422" y="2821977"/>
                  <a:pt x="470148" y="2787151"/>
                  <a:pt x="470148" y="2734912"/>
                </a:cubicBezTo>
                <a:cubicBezTo>
                  <a:pt x="464344" y="2647848"/>
                  <a:pt x="459990" y="2592707"/>
                  <a:pt x="457088" y="2569490"/>
                </a:cubicBezTo>
                <a:cubicBezTo>
                  <a:pt x="439675" y="2462110"/>
                  <a:pt x="430969" y="2393910"/>
                  <a:pt x="430969" y="2364888"/>
                </a:cubicBezTo>
                <a:cubicBezTo>
                  <a:pt x="430969" y="2353280"/>
                  <a:pt x="435322" y="2344573"/>
                  <a:pt x="444029" y="2338769"/>
                </a:cubicBezTo>
                <a:cubicBezTo>
                  <a:pt x="452735" y="2332965"/>
                  <a:pt x="460716" y="2330788"/>
                  <a:pt x="467971" y="2332239"/>
                </a:cubicBezTo>
                <a:cubicBezTo>
                  <a:pt x="475227" y="2333690"/>
                  <a:pt x="491914" y="2338769"/>
                  <a:pt x="518033" y="2347476"/>
                </a:cubicBezTo>
                <a:lnTo>
                  <a:pt x="596391" y="2373595"/>
                </a:lnTo>
                <a:lnTo>
                  <a:pt x="657337" y="2404067"/>
                </a:lnTo>
                <a:cubicBezTo>
                  <a:pt x="692162" y="2421480"/>
                  <a:pt x="711026" y="2430187"/>
                  <a:pt x="713928" y="2430187"/>
                </a:cubicBezTo>
                <a:cubicBezTo>
                  <a:pt x="716831" y="2430187"/>
                  <a:pt x="711026" y="2424383"/>
                  <a:pt x="696516" y="2412774"/>
                </a:cubicBezTo>
                <a:cubicBezTo>
                  <a:pt x="682005" y="2401165"/>
                  <a:pt x="673298" y="2395361"/>
                  <a:pt x="670396" y="2395361"/>
                </a:cubicBezTo>
                <a:cubicBezTo>
                  <a:pt x="667494" y="2395361"/>
                  <a:pt x="651532" y="2385929"/>
                  <a:pt x="622511" y="2367065"/>
                </a:cubicBezTo>
                <a:cubicBezTo>
                  <a:pt x="593489" y="2348201"/>
                  <a:pt x="576802" y="2338769"/>
                  <a:pt x="572449" y="2338769"/>
                </a:cubicBezTo>
                <a:cubicBezTo>
                  <a:pt x="568095" y="2338769"/>
                  <a:pt x="549957" y="2325709"/>
                  <a:pt x="518033" y="2299590"/>
                </a:cubicBezTo>
                <a:cubicBezTo>
                  <a:pt x="503523" y="2282177"/>
                  <a:pt x="491914" y="2270568"/>
                  <a:pt x="483208" y="2264764"/>
                </a:cubicBezTo>
                <a:cubicBezTo>
                  <a:pt x="474501" y="2258960"/>
                  <a:pt x="467246" y="2257509"/>
                  <a:pt x="461441" y="2260411"/>
                </a:cubicBezTo>
                <a:close/>
                <a:moveTo>
                  <a:pt x="238883" y="1638308"/>
                </a:moveTo>
                <a:cubicBezTo>
                  <a:pt x="230539" y="1638399"/>
                  <a:pt x="223465" y="1638988"/>
                  <a:pt x="217661" y="1640077"/>
                </a:cubicBezTo>
                <a:cubicBezTo>
                  <a:pt x="194444" y="1644430"/>
                  <a:pt x="174129" y="1656764"/>
                  <a:pt x="156716" y="1677079"/>
                </a:cubicBezTo>
                <a:lnTo>
                  <a:pt x="143656" y="1716258"/>
                </a:lnTo>
                <a:lnTo>
                  <a:pt x="148009" y="1816382"/>
                </a:lnTo>
                <a:cubicBezTo>
                  <a:pt x="148009" y="1897643"/>
                  <a:pt x="150912" y="1952783"/>
                  <a:pt x="156716" y="1981805"/>
                </a:cubicBezTo>
                <a:cubicBezTo>
                  <a:pt x="165422" y="2016631"/>
                  <a:pt x="171227" y="2037671"/>
                  <a:pt x="174129" y="2044926"/>
                </a:cubicBezTo>
                <a:cubicBezTo>
                  <a:pt x="177031" y="2052182"/>
                  <a:pt x="185012" y="2060888"/>
                  <a:pt x="198071" y="2071046"/>
                </a:cubicBezTo>
                <a:cubicBezTo>
                  <a:pt x="211131" y="2081203"/>
                  <a:pt x="229270" y="2086282"/>
                  <a:pt x="252487" y="2086282"/>
                </a:cubicBezTo>
                <a:lnTo>
                  <a:pt x="282959" y="2086282"/>
                </a:lnTo>
                <a:lnTo>
                  <a:pt x="265546" y="2060163"/>
                </a:lnTo>
                <a:cubicBezTo>
                  <a:pt x="259742" y="2054359"/>
                  <a:pt x="253212" y="2046377"/>
                  <a:pt x="245957" y="2036220"/>
                </a:cubicBezTo>
                <a:cubicBezTo>
                  <a:pt x="238702" y="2026063"/>
                  <a:pt x="235074" y="2018081"/>
                  <a:pt x="235074" y="2012277"/>
                </a:cubicBezTo>
                <a:cubicBezTo>
                  <a:pt x="229270" y="1994864"/>
                  <a:pt x="226367" y="1941175"/>
                  <a:pt x="226367" y="1851208"/>
                </a:cubicBezTo>
                <a:cubicBezTo>
                  <a:pt x="226367" y="1793165"/>
                  <a:pt x="227093" y="1752535"/>
                  <a:pt x="228544" y="1729318"/>
                </a:cubicBezTo>
                <a:cubicBezTo>
                  <a:pt x="229995" y="1706101"/>
                  <a:pt x="234348" y="1690865"/>
                  <a:pt x="241604" y="1683609"/>
                </a:cubicBezTo>
                <a:cubicBezTo>
                  <a:pt x="248859" y="1676354"/>
                  <a:pt x="270625" y="1673452"/>
                  <a:pt x="306902" y="1674903"/>
                </a:cubicBezTo>
                <a:cubicBezTo>
                  <a:pt x="343179" y="1676354"/>
                  <a:pt x="362043" y="1674903"/>
                  <a:pt x="363494" y="1670549"/>
                </a:cubicBezTo>
                <a:cubicBezTo>
                  <a:pt x="364945" y="1666196"/>
                  <a:pt x="359866" y="1659666"/>
                  <a:pt x="348258" y="1650960"/>
                </a:cubicBezTo>
                <a:cubicBezTo>
                  <a:pt x="300372" y="1642253"/>
                  <a:pt x="263914" y="1638036"/>
                  <a:pt x="238883" y="1638308"/>
                </a:cubicBezTo>
                <a:close/>
                <a:moveTo>
                  <a:pt x="87880" y="1465676"/>
                </a:moveTo>
                <a:cubicBezTo>
                  <a:pt x="78630" y="1466583"/>
                  <a:pt x="71102" y="1468850"/>
                  <a:pt x="65298" y="1472478"/>
                </a:cubicBezTo>
                <a:cubicBezTo>
                  <a:pt x="58768" y="1476831"/>
                  <a:pt x="55912" y="1482409"/>
                  <a:pt x="56728" y="1489210"/>
                </a:cubicBezTo>
                <a:cubicBezTo>
                  <a:pt x="57000" y="1491478"/>
                  <a:pt x="57680" y="1493881"/>
                  <a:pt x="58768" y="1496420"/>
                </a:cubicBezTo>
                <a:cubicBezTo>
                  <a:pt x="63122" y="1506578"/>
                  <a:pt x="71828" y="1515284"/>
                  <a:pt x="84888" y="1522540"/>
                </a:cubicBezTo>
                <a:cubicBezTo>
                  <a:pt x="97947" y="1529795"/>
                  <a:pt x="110282" y="1534874"/>
                  <a:pt x="121890" y="1537776"/>
                </a:cubicBezTo>
                <a:cubicBezTo>
                  <a:pt x="133499" y="1540678"/>
                  <a:pt x="145833" y="1542129"/>
                  <a:pt x="158892" y="1542129"/>
                </a:cubicBezTo>
                <a:cubicBezTo>
                  <a:pt x="171952" y="1542129"/>
                  <a:pt x="187188" y="1545031"/>
                  <a:pt x="204601" y="1550836"/>
                </a:cubicBezTo>
                <a:cubicBezTo>
                  <a:pt x="256840" y="1559542"/>
                  <a:pt x="309079" y="1585662"/>
                  <a:pt x="361317" y="1629194"/>
                </a:cubicBezTo>
                <a:cubicBezTo>
                  <a:pt x="372926" y="1643705"/>
                  <a:pt x="382358" y="1663294"/>
                  <a:pt x="389613" y="1687962"/>
                </a:cubicBezTo>
                <a:cubicBezTo>
                  <a:pt x="396869" y="1712631"/>
                  <a:pt x="401947" y="1730769"/>
                  <a:pt x="404850" y="1742378"/>
                </a:cubicBezTo>
                <a:cubicBezTo>
                  <a:pt x="407752" y="1753986"/>
                  <a:pt x="410654" y="1761967"/>
                  <a:pt x="413556" y="1766320"/>
                </a:cubicBezTo>
                <a:cubicBezTo>
                  <a:pt x="416458" y="1770674"/>
                  <a:pt x="411379" y="1767771"/>
                  <a:pt x="398320" y="1757614"/>
                </a:cubicBezTo>
                <a:cubicBezTo>
                  <a:pt x="385260" y="1747456"/>
                  <a:pt x="370749" y="1742378"/>
                  <a:pt x="354788" y="1742378"/>
                </a:cubicBezTo>
                <a:cubicBezTo>
                  <a:pt x="338826" y="1742378"/>
                  <a:pt x="325041" y="1747456"/>
                  <a:pt x="313432" y="1757614"/>
                </a:cubicBezTo>
                <a:cubicBezTo>
                  <a:pt x="301823" y="1767771"/>
                  <a:pt x="296745" y="1780106"/>
                  <a:pt x="298196" y="1794616"/>
                </a:cubicBezTo>
                <a:cubicBezTo>
                  <a:pt x="299647" y="1809127"/>
                  <a:pt x="307628" y="1816382"/>
                  <a:pt x="322138" y="1816382"/>
                </a:cubicBezTo>
                <a:cubicBezTo>
                  <a:pt x="327943" y="1819285"/>
                  <a:pt x="332296" y="1822186"/>
                  <a:pt x="335198" y="1825089"/>
                </a:cubicBezTo>
                <a:cubicBezTo>
                  <a:pt x="338100" y="1827991"/>
                  <a:pt x="340277" y="1831619"/>
                  <a:pt x="341728" y="1835972"/>
                </a:cubicBezTo>
                <a:cubicBezTo>
                  <a:pt x="343179" y="1840325"/>
                  <a:pt x="338100" y="1845404"/>
                  <a:pt x="326492" y="1851208"/>
                </a:cubicBezTo>
                <a:cubicBezTo>
                  <a:pt x="314883" y="1857012"/>
                  <a:pt x="304000" y="1859915"/>
                  <a:pt x="293842" y="1859915"/>
                </a:cubicBezTo>
                <a:cubicBezTo>
                  <a:pt x="283685" y="1859915"/>
                  <a:pt x="278606" y="1867895"/>
                  <a:pt x="278606" y="1883857"/>
                </a:cubicBezTo>
                <a:cubicBezTo>
                  <a:pt x="278606" y="1899819"/>
                  <a:pt x="284410" y="1913604"/>
                  <a:pt x="296019" y="1925213"/>
                </a:cubicBezTo>
                <a:cubicBezTo>
                  <a:pt x="298921" y="1928115"/>
                  <a:pt x="308353" y="1931017"/>
                  <a:pt x="324315" y="1933919"/>
                </a:cubicBezTo>
                <a:cubicBezTo>
                  <a:pt x="340277" y="1936822"/>
                  <a:pt x="354062" y="1938273"/>
                  <a:pt x="365671" y="1938273"/>
                </a:cubicBezTo>
                <a:cubicBezTo>
                  <a:pt x="368573" y="1938273"/>
                  <a:pt x="364220" y="1931017"/>
                  <a:pt x="352611" y="1916506"/>
                </a:cubicBezTo>
                <a:lnTo>
                  <a:pt x="352611" y="1912153"/>
                </a:lnTo>
                <a:cubicBezTo>
                  <a:pt x="343904" y="1900544"/>
                  <a:pt x="338826" y="1892564"/>
                  <a:pt x="337375" y="1888210"/>
                </a:cubicBezTo>
                <a:cubicBezTo>
                  <a:pt x="335924" y="1883857"/>
                  <a:pt x="339551" y="1875876"/>
                  <a:pt x="348258" y="1864268"/>
                </a:cubicBezTo>
                <a:cubicBezTo>
                  <a:pt x="359866" y="1849757"/>
                  <a:pt x="365671" y="1831619"/>
                  <a:pt x="365671" y="1809853"/>
                </a:cubicBezTo>
                <a:cubicBezTo>
                  <a:pt x="365671" y="1788086"/>
                  <a:pt x="367122" y="1775027"/>
                  <a:pt x="370024" y="1770674"/>
                </a:cubicBezTo>
                <a:cubicBezTo>
                  <a:pt x="372926" y="1766320"/>
                  <a:pt x="380181" y="1766320"/>
                  <a:pt x="391790" y="1770674"/>
                </a:cubicBezTo>
                <a:cubicBezTo>
                  <a:pt x="403399" y="1775027"/>
                  <a:pt x="409928" y="1780106"/>
                  <a:pt x="411379" y="1785910"/>
                </a:cubicBezTo>
                <a:cubicBezTo>
                  <a:pt x="412831" y="1791714"/>
                  <a:pt x="413556" y="1801872"/>
                  <a:pt x="413556" y="1816382"/>
                </a:cubicBezTo>
                <a:cubicBezTo>
                  <a:pt x="416458" y="1897643"/>
                  <a:pt x="416458" y="1952783"/>
                  <a:pt x="413556" y="1981805"/>
                </a:cubicBezTo>
                <a:cubicBezTo>
                  <a:pt x="410654" y="1993413"/>
                  <a:pt x="411379" y="2005747"/>
                  <a:pt x="415733" y="2018807"/>
                </a:cubicBezTo>
                <a:cubicBezTo>
                  <a:pt x="420086" y="2031867"/>
                  <a:pt x="425890" y="2039122"/>
                  <a:pt x="433146" y="2040573"/>
                </a:cubicBezTo>
                <a:cubicBezTo>
                  <a:pt x="440401" y="2042024"/>
                  <a:pt x="451284" y="2038397"/>
                  <a:pt x="465795" y="2029690"/>
                </a:cubicBezTo>
                <a:cubicBezTo>
                  <a:pt x="480305" y="2020984"/>
                  <a:pt x="490463" y="2011552"/>
                  <a:pt x="496267" y="2001394"/>
                </a:cubicBezTo>
                <a:cubicBezTo>
                  <a:pt x="502072" y="1991237"/>
                  <a:pt x="503523" y="1967294"/>
                  <a:pt x="500620" y="1929566"/>
                </a:cubicBezTo>
                <a:cubicBezTo>
                  <a:pt x="497718" y="1891838"/>
                  <a:pt x="491189" y="1856287"/>
                  <a:pt x="481031" y="1822912"/>
                </a:cubicBezTo>
                <a:cubicBezTo>
                  <a:pt x="470873" y="1789537"/>
                  <a:pt x="454186" y="1753261"/>
                  <a:pt x="430969" y="1714082"/>
                </a:cubicBezTo>
                <a:cubicBezTo>
                  <a:pt x="407752" y="1674903"/>
                  <a:pt x="383083" y="1643705"/>
                  <a:pt x="356964" y="1620487"/>
                </a:cubicBezTo>
                <a:cubicBezTo>
                  <a:pt x="342453" y="1605977"/>
                  <a:pt x="335924" y="1597270"/>
                  <a:pt x="337375" y="1594368"/>
                </a:cubicBezTo>
                <a:cubicBezTo>
                  <a:pt x="338826" y="1591466"/>
                  <a:pt x="348983" y="1594368"/>
                  <a:pt x="367847" y="1603074"/>
                </a:cubicBezTo>
                <a:cubicBezTo>
                  <a:pt x="386711" y="1611781"/>
                  <a:pt x="402673" y="1619762"/>
                  <a:pt x="415733" y="1627017"/>
                </a:cubicBezTo>
                <a:cubicBezTo>
                  <a:pt x="428792" y="1634273"/>
                  <a:pt x="448382" y="1642979"/>
                  <a:pt x="474501" y="1653136"/>
                </a:cubicBezTo>
                <a:cubicBezTo>
                  <a:pt x="500620" y="1663294"/>
                  <a:pt x="520210" y="1671275"/>
                  <a:pt x="533270" y="1677079"/>
                </a:cubicBezTo>
                <a:cubicBezTo>
                  <a:pt x="546329" y="1682884"/>
                  <a:pt x="560115" y="1686511"/>
                  <a:pt x="574625" y="1687962"/>
                </a:cubicBezTo>
                <a:cubicBezTo>
                  <a:pt x="589136" y="1689413"/>
                  <a:pt x="602196" y="1689413"/>
                  <a:pt x="613804" y="1687962"/>
                </a:cubicBezTo>
                <a:cubicBezTo>
                  <a:pt x="625413" y="1686511"/>
                  <a:pt x="634845" y="1682158"/>
                  <a:pt x="642100" y="1674903"/>
                </a:cubicBezTo>
                <a:cubicBezTo>
                  <a:pt x="649356" y="1667647"/>
                  <a:pt x="650081" y="1663294"/>
                  <a:pt x="644277" y="1661843"/>
                </a:cubicBezTo>
                <a:cubicBezTo>
                  <a:pt x="638473" y="1660392"/>
                  <a:pt x="623962" y="1655313"/>
                  <a:pt x="600745" y="1646607"/>
                </a:cubicBezTo>
                <a:cubicBezTo>
                  <a:pt x="577527" y="1637900"/>
                  <a:pt x="555761" y="1629919"/>
                  <a:pt x="535446" y="1622664"/>
                </a:cubicBezTo>
                <a:cubicBezTo>
                  <a:pt x="515131" y="1615409"/>
                  <a:pt x="475952" y="1600172"/>
                  <a:pt x="417909" y="1576955"/>
                </a:cubicBezTo>
                <a:cubicBezTo>
                  <a:pt x="359866" y="1553738"/>
                  <a:pt x="325041" y="1539227"/>
                  <a:pt x="313432" y="1533423"/>
                </a:cubicBezTo>
                <a:cubicBezTo>
                  <a:pt x="301823" y="1527619"/>
                  <a:pt x="269900" y="1514559"/>
                  <a:pt x="217661" y="1494244"/>
                </a:cubicBezTo>
                <a:cubicBezTo>
                  <a:pt x="158892" y="1472478"/>
                  <a:pt x="115632" y="1462955"/>
                  <a:pt x="87880" y="1465676"/>
                </a:cubicBezTo>
                <a:close/>
                <a:moveTo>
                  <a:pt x="383083" y="1444182"/>
                </a:moveTo>
                <a:cubicBezTo>
                  <a:pt x="388888" y="1442731"/>
                  <a:pt x="401947" y="1447809"/>
                  <a:pt x="422262" y="1459418"/>
                </a:cubicBezTo>
                <a:lnTo>
                  <a:pt x="448382" y="1472478"/>
                </a:lnTo>
                <a:cubicBezTo>
                  <a:pt x="457088" y="1475380"/>
                  <a:pt x="458539" y="1476831"/>
                  <a:pt x="452735" y="1476831"/>
                </a:cubicBezTo>
                <a:lnTo>
                  <a:pt x="413556" y="1481184"/>
                </a:lnTo>
                <a:cubicBezTo>
                  <a:pt x="401947" y="1484086"/>
                  <a:pt x="394692" y="1484812"/>
                  <a:pt x="391790" y="1483361"/>
                </a:cubicBezTo>
                <a:cubicBezTo>
                  <a:pt x="388888" y="1481910"/>
                  <a:pt x="384535" y="1476831"/>
                  <a:pt x="378730" y="1468125"/>
                </a:cubicBezTo>
                <a:cubicBezTo>
                  <a:pt x="377279" y="1460869"/>
                  <a:pt x="376916" y="1455246"/>
                  <a:pt x="377642" y="1451256"/>
                </a:cubicBezTo>
                <a:cubicBezTo>
                  <a:pt x="378367" y="1447265"/>
                  <a:pt x="380181" y="1444907"/>
                  <a:pt x="383083" y="1444182"/>
                </a:cubicBezTo>
                <a:close/>
                <a:moveTo>
                  <a:pt x="284048" y="1410988"/>
                </a:moveTo>
                <a:cubicBezTo>
                  <a:pt x="286950" y="1410626"/>
                  <a:pt x="291666" y="1411533"/>
                  <a:pt x="298196" y="1413709"/>
                </a:cubicBezTo>
                <a:cubicBezTo>
                  <a:pt x="311255" y="1418062"/>
                  <a:pt x="318511" y="1420965"/>
                  <a:pt x="319962" y="1422416"/>
                </a:cubicBezTo>
                <a:cubicBezTo>
                  <a:pt x="321413" y="1423867"/>
                  <a:pt x="323589" y="1429671"/>
                  <a:pt x="326492" y="1439829"/>
                </a:cubicBezTo>
                <a:cubicBezTo>
                  <a:pt x="329394" y="1449986"/>
                  <a:pt x="329394" y="1455790"/>
                  <a:pt x="326492" y="1457241"/>
                </a:cubicBezTo>
                <a:cubicBezTo>
                  <a:pt x="323589" y="1458693"/>
                  <a:pt x="320687" y="1456516"/>
                  <a:pt x="317785" y="1450712"/>
                </a:cubicBezTo>
                <a:cubicBezTo>
                  <a:pt x="294568" y="1433299"/>
                  <a:pt x="282234" y="1421690"/>
                  <a:pt x="280783" y="1415886"/>
                </a:cubicBezTo>
                <a:cubicBezTo>
                  <a:pt x="280057" y="1412984"/>
                  <a:pt x="281145" y="1411351"/>
                  <a:pt x="284048" y="1410988"/>
                </a:cubicBezTo>
                <a:close/>
                <a:moveTo>
                  <a:pt x="822759" y="1228697"/>
                </a:moveTo>
                <a:lnTo>
                  <a:pt x="822759" y="1233051"/>
                </a:lnTo>
                <a:cubicBezTo>
                  <a:pt x="814053" y="1230149"/>
                  <a:pt x="793737" y="1233051"/>
                  <a:pt x="761814" y="1241757"/>
                </a:cubicBezTo>
                <a:cubicBezTo>
                  <a:pt x="715379" y="1253366"/>
                  <a:pt x="680554" y="1278034"/>
                  <a:pt x="657337" y="1315762"/>
                </a:cubicBezTo>
                <a:cubicBezTo>
                  <a:pt x="651532" y="1324468"/>
                  <a:pt x="649356" y="1332449"/>
                  <a:pt x="650807" y="1339704"/>
                </a:cubicBezTo>
                <a:cubicBezTo>
                  <a:pt x="652258" y="1346960"/>
                  <a:pt x="661690" y="1356392"/>
                  <a:pt x="679103" y="1368000"/>
                </a:cubicBezTo>
                <a:cubicBezTo>
                  <a:pt x="734243" y="1417337"/>
                  <a:pt x="768344" y="1450712"/>
                  <a:pt x="781403" y="1468125"/>
                </a:cubicBezTo>
                <a:cubicBezTo>
                  <a:pt x="794463" y="1485537"/>
                  <a:pt x="806072" y="1507304"/>
                  <a:pt x="816229" y="1533423"/>
                </a:cubicBezTo>
                <a:cubicBezTo>
                  <a:pt x="826387" y="1559542"/>
                  <a:pt x="831465" y="1577681"/>
                  <a:pt x="831465" y="1587838"/>
                </a:cubicBezTo>
                <a:cubicBezTo>
                  <a:pt x="831465" y="1597996"/>
                  <a:pt x="827112" y="1610330"/>
                  <a:pt x="818406" y="1624841"/>
                </a:cubicBezTo>
                <a:cubicBezTo>
                  <a:pt x="809699" y="1639351"/>
                  <a:pt x="804621" y="1653862"/>
                  <a:pt x="803169" y="1668373"/>
                </a:cubicBezTo>
                <a:cubicBezTo>
                  <a:pt x="801718" y="1682884"/>
                  <a:pt x="802444" y="1717709"/>
                  <a:pt x="805346" y="1772850"/>
                </a:cubicBezTo>
                <a:cubicBezTo>
                  <a:pt x="805346" y="1813480"/>
                  <a:pt x="801718" y="1841776"/>
                  <a:pt x="794463" y="1857738"/>
                </a:cubicBezTo>
                <a:cubicBezTo>
                  <a:pt x="787208" y="1873700"/>
                  <a:pt x="782129" y="1880230"/>
                  <a:pt x="779227" y="1877327"/>
                </a:cubicBezTo>
                <a:cubicBezTo>
                  <a:pt x="776325" y="1874425"/>
                  <a:pt x="758912" y="1829442"/>
                  <a:pt x="726988" y="1742378"/>
                </a:cubicBezTo>
                <a:cubicBezTo>
                  <a:pt x="703771" y="1672726"/>
                  <a:pt x="688535" y="1635724"/>
                  <a:pt x="681279" y="1631370"/>
                </a:cubicBezTo>
                <a:cubicBezTo>
                  <a:pt x="674024" y="1627017"/>
                  <a:pt x="672573" y="1652411"/>
                  <a:pt x="676926" y="1707552"/>
                </a:cubicBezTo>
                <a:cubicBezTo>
                  <a:pt x="681279" y="1762693"/>
                  <a:pt x="682730" y="1804774"/>
                  <a:pt x="681279" y="1833795"/>
                </a:cubicBezTo>
                <a:cubicBezTo>
                  <a:pt x="679828" y="1862817"/>
                  <a:pt x="683456" y="1896191"/>
                  <a:pt x="692162" y="1933919"/>
                </a:cubicBezTo>
                <a:cubicBezTo>
                  <a:pt x="700869" y="1971647"/>
                  <a:pt x="710301" y="1993413"/>
                  <a:pt x="720458" y="1999218"/>
                </a:cubicBezTo>
                <a:cubicBezTo>
                  <a:pt x="730616" y="2005022"/>
                  <a:pt x="745852" y="2001394"/>
                  <a:pt x="766167" y="1988335"/>
                </a:cubicBezTo>
                <a:cubicBezTo>
                  <a:pt x="786482" y="1975275"/>
                  <a:pt x="802444" y="1955685"/>
                  <a:pt x="814053" y="1929566"/>
                </a:cubicBezTo>
                <a:cubicBezTo>
                  <a:pt x="822759" y="1915055"/>
                  <a:pt x="827838" y="1899094"/>
                  <a:pt x="829289" y="1881681"/>
                </a:cubicBezTo>
                <a:cubicBezTo>
                  <a:pt x="830740" y="1864268"/>
                  <a:pt x="832191" y="1830893"/>
                  <a:pt x="833642" y="1781557"/>
                </a:cubicBezTo>
                <a:cubicBezTo>
                  <a:pt x="835093" y="1732220"/>
                  <a:pt x="836544" y="1698120"/>
                  <a:pt x="837995" y="1679256"/>
                </a:cubicBezTo>
                <a:cubicBezTo>
                  <a:pt x="839446" y="1660392"/>
                  <a:pt x="843074" y="1645156"/>
                  <a:pt x="848878" y="1633547"/>
                </a:cubicBezTo>
                <a:cubicBezTo>
                  <a:pt x="857585" y="1616134"/>
                  <a:pt x="857585" y="1589289"/>
                  <a:pt x="848878" y="1553012"/>
                </a:cubicBezTo>
                <a:cubicBezTo>
                  <a:pt x="840172" y="1516736"/>
                  <a:pt x="824210" y="1481184"/>
                  <a:pt x="800993" y="1446358"/>
                </a:cubicBezTo>
                <a:cubicBezTo>
                  <a:pt x="786482" y="1426043"/>
                  <a:pt x="776325" y="1403552"/>
                  <a:pt x="770520" y="1378883"/>
                </a:cubicBezTo>
                <a:cubicBezTo>
                  <a:pt x="764716" y="1354215"/>
                  <a:pt x="763990" y="1333900"/>
                  <a:pt x="768344" y="1317938"/>
                </a:cubicBezTo>
                <a:cubicBezTo>
                  <a:pt x="772697" y="1301977"/>
                  <a:pt x="785031" y="1283838"/>
                  <a:pt x="805346" y="1263523"/>
                </a:cubicBezTo>
                <a:cubicBezTo>
                  <a:pt x="822759" y="1249012"/>
                  <a:pt x="832191" y="1240306"/>
                  <a:pt x="833642" y="1237404"/>
                </a:cubicBezTo>
                <a:cubicBezTo>
                  <a:pt x="835093" y="1234502"/>
                  <a:pt x="831465" y="1231599"/>
                  <a:pt x="822759" y="1228697"/>
                </a:cubicBezTo>
                <a:close/>
                <a:moveTo>
                  <a:pt x="287312" y="1206387"/>
                </a:moveTo>
                <a:cubicBezTo>
                  <a:pt x="290940" y="1205299"/>
                  <a:pt x="293117" y="1205480"/>
                  <a:pt x="293842" y="1206931"/>
                </a:cubicBezTo>
                <a:cubicBezTo>
                  <a:pt x="295293" y="1209833"/>
                  <a:pt x="296019" y="1216363"/>
                  <a:pt x="296019" y="1226521"/>
                </a:cubicBezTo>
                <a:cubicBezTo>
                  <a:pt x="296019" y="1236678"/>
                  <a:pt x="295293" y="1242482"/>
                  <a:pt x="293842" y="1243934"/>
                </a:cubicBezTo>
                <a:cubicBezTo>
                  <a:pt x="292391" y="1245385"/>
                  <a:pt x="288764" y="1243208"/>
                  <a:pt x="282959" y="1237404"/>
                </a:cubicBezTo>
                <a:cubicBezTo>
                  <a:pt x="262644" y="1231599"/>
                  <a:pt x="252487" y="1227972"/>
                  <a:pt x="252487" y="1226521"/>
                </a:cubicBezTo>
                <a:cubicBezTo>
                  <a:pt x="252487" y="1225070"/>
                  <a:pt x="259017" y="1220716"/>
                  <a:pt x="272076" y="1213461"/>
                </a:cubicBezTo>
                <a:cubicBezTo>
                  <a:pt x="278606" y="1209833"/>
                  <a:pt x="283685" y="1207475"/>
                  <a:pt x="287312" y="1206387"/>
                </a:cubicBezTo>
                <a:close/>
                <a:moveTo>
                  <a:pt x="378730" y="1078511"/>
                </a:moveTo>
                <a:cubicBezTo>
                  <a:pt x="367122" y="1079962"/>
                  <a:pt x="355513" y="1083590"/>
                  <a:pt x="343904" y="1089394"/>
                </a:cubicBezTo>
                <a:cubicBezTo>
                  <a:pt x="309079" y="1109709"/>
                  <a:pt x="293117" y="1134378"/>
                  <a:pt x="296019" y="1163399"/>
                </a:cubicBezTo>
                <a:lnTo>
                  <a:pt x="296019" y="1193872"/>
                </a:lnTo>
                <a:lnTo>
                  <a:pt x="226367" y="1206931"/>
                </a:lnTo>
                <a:cubicBezTo>
                  <a:pt x="203150" y="1215638"/>
                  <a:pt x="191542" y="1228697"/>
                  <a:pt x="191542" y="1246110"/>
                </a:cubicBezTo>
                <a:cubicBezTo>
                  <a:pt x="191542" y="1263523"/>
                  <a:pt x="206052" y="1278034"/>
                  <a:pt x="235074" y="1289642"/>
                </a:cubicBezTo>
                <a:cubicBezTo>
                  <a:pt x="266998" y="1301251"/>
                  <a:pt x="285861" y="1309232"/>
                  <a:pt x="291666" y="1313585"/>
                </a:cubicBezTo>
                <a:cubicBezTo>
                  <a:pt x="297470" y="1317938"/>
                  <a:pt x="301098" y="1326645"/>
                  <a:pt x="302549" y="1339704"/>
                </a:cubicBezTo>
                <a:cubicBezTo>
                  <a:pt x="304000" y="1352764"/>
                  <a:pt x="304000" y="1361471"/>
                  <a:pt x="302549" y="1365824"/>
                </a:cubicBezTo>
                <a:cubicBezTo>
                  <a:pt x="301098" y="1370177"/>
                  <a:pt x="298921" y="1370903"/>
                  <a:pt x="296019" y="1368000"/>
                </a:cubicBezTo>
                <a:cubicBezTo>
                  <a:pt x="266998" y="1362196"/>
                  <a:pt x="243055" y="1363647"/>
                  <a:pt x="224191" y="1372354"/>
                </a:cubicBezTo>
                <a:cubicBezTo>
                  <a:pt x="205327" y="1381060"/>
                  <a:pt x="195895" y="1389767"/>
                  <a:pt x="195895" y="1398473"/>
                </a:cubicBezTo>
                <a:cubicBezTo>
                  <a:pt x="195895" y="1407179"/>
                  <a:pt x="197346" y="1415160"/>
                  <a:pt x="200248" y="1422416"/>
                </a:cubicBezTo>
                <a:cubicBezTo>
                  <a:pt x="203150" y="1429671"/>
                  <a:pt x="212582" y="1439103"/>
                  <a:pt x="228544" y="1450712"/>
                </a:cubicBezTo>
                <a:cubicBezTo>
                  <a:pt x="244506" y="1462320"/>
                  <a:pt x="266272" y="1474654"/>
                  <a:pt x="293842" y="1487714"/>
                </a:cubicBezTo>
                <a:cubicBezTo>
                  <a:pt x="321413" y="1500774"/>
                  <a:pt x="335924" y="1513108"/>
                  <a:pt x="337375" y="1524716"/>
                </a:cubicBezTo>
                <a:cubicBezTo>
                  <a:pt x="338826" y="1536325"/>
                  <a:pt x="347532" y="1541404"/>
                  <a:pt x="363494" y="1539953"/>
                </a:cubicBezTo>
                <a:cubicBezTo>
                  <a:pt x="379456" y="1538502"/>
                  <a:pt x="404124" y="1546483"/>
                  <a:pt x="437499" y="1563895"/>
                </a:cubicBezTo>
                <a:cubicBezTo>
                  <a:pt x="470873" y="1581308"/>
                  <a:pt x="488286" y="1589289"/>
                  <a:pt x="489737" y="1587838"/>
                </a:cubicBezTo>
                <a:cubicBezTo>
                  <a:pt x="491189" y="1586387"/>
                  <a:pt x="482482" y="1579132"/>
                  <a:pt x="463618" y="1566072"/>
                </a:cubicBezTo>
                <a:cubicBezTo>
                  <a:pt x="444754" y="1553012"/>
                  <a:pt x="429518" y="1542129"/>
                  <a:pt x="417909" y="1533423"/>
                </a:cubicBezTo>
                <a:lnTo>
                  <a:pt x="400496" y="1507304"/>
                </a:lnTo>
                <a:lnTo>
                  <a:pt x="417909" y="1494244"/>
                </a:lnTo>
                <a:cubicBezTo>
                  <a:pt x="426616" y="1488440"/>
                  <a:pt x="441126" y="1485537"/>
                  <a:pt x="461441" y="1485537"/>
                </a:cubicBezTo>
                <a:cubicBezTo>
                  <a:pt x="481757" y="1485537"/>
                  <a:pt x="493365" y="1482635"/>
                  <a:pt x="496267" y="1476831"/>
                </a:cubicBezTo>
                <a:cubicBezTo>
                  <a:pt x="499169" y="1471027"/>
                  <a:pt x="492640" y="1462320"/>
                  <a:pt x="476678" y="1450712"/>
                </a:cubicBezTo>
                <a:cubicBezTo>
                  <a:pt x="460716" y="1439103"/>
                  <a:pt x="442578" y="1427494"/>
                  <a:pt x="422262" y="1415886"/>
                </a:cubicBezTo>
                <a:cubicBezTo>
                  <a:pt x="401947" y="1404277"/>
                  <a:pt x="387437" y="1396296"/>
                  <a:pt x="378730" y="1391943"/>
                </a:cubicBezTo>
                <a:cubicBezTo>
                  <a:pt x="370024" y="1387590"/>
                  <a:pt x="365671" y="1376707"/>
                  <a:pt x="365671" y="1359294"/>
                </a:cubicBezTo>
                <a:cubicBezTo>
                  <a:pt x="365671" y="1341881"/>
                  <a:pt x="365671" y="1333175"/>
                  <a:pt x="365671" y="1333175"/>
                </a:cubicBezTo>
                <a:lnTo>
                  <a:pt x="404850" y="1341881"/>
                </a:lnTo>
                <a:cubicBezTo>
                  <a:pt x="422262" y="1350588"/>
                  <a:pt x="443303" y="1356392"/>
                  <a:pt x="467971" y="1359294"/>
                </a:cubicBezTo>
                <a:cubicBezTo>
                  <a:pt x="492640" y="1362196"/>
                  <a:pt x="510778" y="1359294"/>
                  <a:pt x="522387" y="1350588"/>
                </a:cubicBezTo>
                <a:cubicBezTo>
                  <a:pt x="533995" y="1341881"/>
                  <a:pt x="541251" y="1330998"/>
                  <a:pt x="544153" y="1317938"/>
                </a:cubicBezTo>
                <a:cubicBezTo>
                  <a:pt x="547055" y="1304879"/>
                  <a:pt x="547055" y="1292545"/>
                  <a:pt x="544153" y="1280936"/>
                </a:cubicBezTo>
                <a:lnTo>
                  <a:pt x="539799" y="1259170"/>
                </a:lnTo>
                <a:lnTo>
                  <a:pt x="518033" y="1276583"/>
                </a:lnTo>
                <a:cubicBezTo>
                  <a:pt x="509327" y="1291093"/>
                  <a:pt x="500620" y="1299074"/>
                  <a:pt x="491914" y="1300525"/>
                </a:cubicBezTo>
                <a:cubicBezTo>
                  <a:pt x="483208" y="1301977"/>
                  <a:pt x="465069" y="1299074"/>
                  <a:pt x="437499" y="1291819"/>
                </a:cubicBezTo>
                <a:cubicBezTo>
                  <a:pt x="409928" y="1284564"/>
                  <a:pt x="391064" y="1278034"/>
                  <a:pt x="380907" y="1272230"/>
                </a:cubicBezTo>
                <a:cubicBezTo>
                  <a:pt x="370749" y="1266425"/>
                  <a:pt x="365671" y="1257719"/>
                  <a:pt x="365671" y="1246110"/>
                </a:cubicBezTo>
                <a:cubicBezTo>
                  <a:pt x="365671" y="1182263"/>
                  <a:pt x="367122" y="1145986"/>
                  <a:pt x="370024" y="1137280"/>
                </a:cubicBezTo>
                <a:cubicBezTo>
                  <a:pt x="372926" y="1128573"/>
                  <a:pt x="379456" y="1118416"/>
                  <a:pt x="389613" y="1106807"/>
                </a:cubicBezTo>
                <a:cubicBezTo>
                  <a:pt x="399771" y="1095199"/>
                  <a:pt x="403399" y="1087943"/>
                  <a:pt x="400496" y="1085041"/>
                </a:cubicBezTo>
                <a:cubicBezTo>
                  <a:pt x="397594" y="1079237"/>
                  <a:pt x="390339" y="1077060"/>
                  <a:pt x="378730" y="1078511"/>
                </a:cubicBezTo>
                <a:close/>
                <a:moveTo>
                  <a:pt x="613804" y="353700"/>
                </a:moveTo>
                <a:cubicBezTo>
                  <a:pt x="628315" y="353700"/>
                  <a:pt x="642100" y="362406"/>
                  <a:pt x="655160" y="379819"/>
                </a:cubicBezTo>
                <a:cubicBezTo>
                  <a:pt x="668220" y="397232"/>
                  <a:pt x="677652" y="416096"/>
                  <a:pt x="683456" y="436411"/>
                </a:cubicBezTo>
                <a:cubicBezTo>
                  <a:pt x="689260" y="465432"/>
                  <a:pt x="691437" y="485022"/>
                  <a:pt x="689986" y="495179"/>
                </a:cubicBezTo>
                <a:cubicBezTo>
                  <a:pt x="688535" y="505337"/>
                  <a:pt x="680554" y="511867"/>
                  <a:pt x="666043" y="514769"/>
                </a:cubicBezTo>
                <a:cubicBezTo>
                  <a:pt x="634119" y="508965"/>
                  <a:pt x="615255" y="510416"/>
                  <a:pt x="609451" y="519122"/>
                </a:cubicBezTo>
                <a:cubicBezTo>
                  <a:pt x="603647" y="527828"/>
                  <a:pt x="619609" y="542339"/>
                  <a:pt x="657337" y="562654"/>
                </a:cubicBezTo>
                <a:lnTo>
                  <a:pt x="718282" y="632306"/>
                </a:lnTo>
                <a:cubicBezTo>
                  <a:pt x="732792" y="649719"/>
                  <a:pt x="743675" y="662778"/>
                  <a:pt x="750931" y="671485"/>
                </a:cubicBezTo>
                <a:cubicBezTo>
                  <a:pt x="758186" y="680191"/>
                  <a:pt x="744401" y="681642"/>
                  <a:pt x="709575" y="675838"/>
                </a:cubicBezTo>
                <a:cubicBezTo>
                  <a:pt x="680554" y="672936"/>
                  <a:pt x="664592" y="675838"/>
                  <a:pt x="661690" y="684544"/>
                </a:cubicBezTo>
                <a:cubicBezTo>
                  <a:pt x="658788" y="693251"/>
                  <a:pt x="662415" y="699055"/>
                  <a:pt x="672573" y="701957"/>
                </a:cubicBezTo>
                <a:cubicBezTo>
                  <a:pt x="682730" y="704860"/>
                  <a:pt x="691437" y="707762"/>
                  <a:pt x="698692" y="710664"/>
                </a:cubicBezTo>
                <a:cubicBezTo>
                  <a:pt x="705947" y="713566"/>
                  <a:pt x="728439" y="732430"/>
                  <a:pt x="766167" y="767256"/>
                </a:cubicBezTo>
                <a:lnTo>
                  <a:pt x="792286" y="784669"/>
                </a:lnTo>
                <a:lnTo>
                  <a:pt x="761814" y="789022"/>
                </a:lnTo>
                <a:cubicBezTo>
                  <a:pt x="747303" y="791924"/>
                  <a:pt x="737871" y="789022"/>
                  <a:pt x="733518" y="780315"/>
                </a:cubicBezTo>
                <a:cubicBezTo>
                  <a:pt x="729165" y="771609"/>
                  <a:pt x="725537" y="767256"/>
                  <a:pt x="722635" y="767256"/>
                </a:cubicBezTo>
                <a:cubicBezTo>
                  <a:pt x="719733" y="767256"/>
                  <a:pt x="711752" y="771609"/>
                  <a:pt x="698692" y="780315"/>
                </a:cubicBezTo>
                <a:cubicBezTo>
                  <a:pt x="685632" y="789022"/>
                  <a:pt x="668945" y="798454"/>
                  <a:pt x="648630" y="808611"/>
                </a:cubicBezTo>
                <a:cubicBezTo>
                  <a:pt x="628315" y="818769"/>
                  <a:pt x="615981" y="823848"/>
                  <a:pt x="611628" y="823848"/>
                </a:cubicBezTo>
                <a:cubicBezTo>
                  <a:pt x="607274" y="823848"/>
                  <a:pt x="601470" y="813690"/>
                  <a:pt x="594215" y="793375"/>
                </a:cubicBezTo>
                <a:cubicBezTo>
                  <a:pt x="586959" y="773060"/>
                  <a:pt x="583332" y="704134"/>
                  <a:pt x="583332" y="586597"/>
                </a:cubicBezTo>
                <a:cubicBezTo>
                  <a:pt x="583332" y="469060"/>
                  <a:pt x="587685" y="403036"/>
                  <a:pt x="596391" y="388525"/>
                </a:cubicBezTo>
                <a:cubicBezTo>
                  <a:pt x="599294" y="374015"/>
                  <a:pt x="602196" y="364583"/>
                  <a:pt x="605098" y="360229"/>
                </a:cubicBezTo>
                <a:cubicBezTo>
                  <a:pt x="608000" y="355876"/>
                  <a:pt x="610902" y="353700"/>
                  <a:pt x="613804" y="353700"/>
                </a:cubicBezTo>
                <a:close/>
                <a:moveTo>
                  <a:pt x="666043" y="231809"/>
                </a:moveTo>
                <a:cubicBezTo>
                  <a:pt x="648630" y="231809"/>
                  <a:pt x="642826" y="247771"/>
                  <a:pt x="648630" y="279695"/>
                </a:cubicBezTo>
                <a:cubicBezTo>
                  <a:pt x="648630" y="294206"/>
                  <a:pt x="648630" y="302912"/>
                  <a:pt x="648630" y="305814"/>
                </a:cubicBezTo>
                <a:cubicBezTo>
                  <a:pt x="648630" y="308716"/>
                  <a:pt x="642826" y="308716"/>
                  <a:pt x="631217" y="305814"/>
                </a:cubicBezTo>
                <a:cubicBezTo>
                  <a:pt x="613804" y="297108"/>
                  <a:pt x="590587" y="300010"/>
                  <a:pt x="561566" y="314521"/>
                </a:cubicBezTo>
                <a:cubicBezTo>
                  <a:pt x="544153" y="323227"/>
                  <a:pt x="531093" y="341365"/>
                  <a:pt x="522387" y="368936"/>
                </a:cubicBezTo>
                <a:cubicBezTo>
                  <a:pt x="518033" y="382721"/>
                  <a:pt x="515494" y="398139"/>
                  <a:pt x="514768" y="415189"/>
                </a:cubicBezTo>
                <a:cubicBezTo>
                  <a:pt x="514043" y="432239"/>
                  <a:pt x="515131" y="450922"/>
                  <a:pt x="518033" y="471237"/>
                </a:cubicBezTo>
                <a:cubicBezTo>
                  <a:pt x="526740" y="523475"/>
                  <a:pt x="531819" y="568459"/>
                  <a:pt x="533270" y="606186"/>
                </a:cubicBezTo>
                <a:cubicBezTo>
                  <a:pt x="534721" y="643914"/>
                  <a:pt x="532544" y="670034"/>
                  <a:pt x="526740" y="684544"/>
                </a:cubicBezTo>
                <a:cubicBezTo>
                  <a:pt x="520936" y="699055"/>
                  <a:pt x="520936" y="724449"/>
                  <a:pt x="526740" y="760726"/>
                </a:cubicBezTo>
                <a:cubicBezTo>
                  <a:pt x="532544" y="797003"/>
                  <a:pt x="539799" y="829652"/>
                  <a:pt x="548506" y="858673"/>
                </a:cubicBezTo>
                <a:cubicBezTo>
                  <a:pt x="557212" y="887695"/>
                  <a:pt x="565193" y="902206"/>
                  <a:pt x="572449" y="902206"/>
                </a:cubicBezTo>
                <a:cubicBezTo>
                  <a:pt x="579704" y="902206"/>
                  <a:pt x="595666" y="894225"/>
                  <a:pt x="620334" y="878263"/>
                </a:cubicBezTo>
                <a:cubicBezTo>
                  <a:pt x="645002" y="862301"/>
                  <a:pt x="661690" y="848516"/>
                  <a:pt x="670396" y="836907"/>
                </a:cubicBezTo>
                <a:lnTo>
                  <a:pt x="692162" y="802082"/>
                </a:lnTo>
                <a:lnTo>
                  <a:pt x="726988" y="823848"/>
                </a:lnTo>
                <a:cubicBezTo>
                  <a:pt x="756010" y="844163"/>
                  <a:pt x="779227" y="847065"/>
                  <a:pt x="796640" y="832554"/>
                </a:cubicBezTo>
                <a:cubicBezTo>
                  <a:pt x="805346" y="823848"/>
                  <a:pt x="808974" y="814416"/>
                  <a:pt x="807523" y="804258"/>
                </a:cubicBezTo>
                <a:cubicBezTo>
                  <a:pt x="806072" y="794101"/>
                  <a:pt x="797365" y="779590"/>
                  <a:pt x="781403" y="760726"/>
                </a:cubicBezTo>
                <a:cubicBezTo>
                  <a:pt x="765442" y="741862"/>
                  <a:pt x="753833" y="729528"/>
                  <a:pt x="746578" y="723723"/>
                </a:cubicBezTo>
                <a:cubicBezTo>
                  <a:pt x="739322" y="717919"/>
                  <a:pt x="754558" y="717919"/>
                  <a:pt x="792286" y="723723"/>
                </a:cubicBezTo>
                <a:cubicBezTo>
                  <a:pt x="809699" y="717919"/>
                  <a:pt x="812601" y="709213"/>
                  <a:pt x="800993" y="697604"/>
                </a:cubicBezTo>
                <a:cubicBezTo>
                  <a:pt x="789384" y="685996"/>
                  <a:pt x="771971" y="664229"/>
                  <a:pt x="748754" y="632306"/>
                </a:cubicBezTo>
                <a:cubicBezTo>
                  <a:pt x="728439" y="603284"/>
                  <a:pt x="716105" y="583695"/>
                  <a:pt x="711752" y="573537"/>
                </a:cubicBezTo>
                <a:cubicBezTo>
                  <a:pt x="707399" y="563380"/>
                  <a:pt x="709575" y="555399"/>
                  <a:pt x="718282" y="549595"/>
                </a:cubicBezTo>
                <a:cubicBezTo>
                  <a:pt x="726988" y="543790"/>
                  <a:pt x="732067" y="537260"/>
                  <a:pt x="733518" y="530005"/>
                </a:cubicBezTo>
                <a:cubicBezTo>
                  <a:pt x="734969" y="522750"/>
                  <a:pt x="734243" y="506062"/>
                  <a:pt x="731341" y="479943"/>
                </a:cubicBezTo>
                <a:cubicBezTo>
                  <a:pt x="722635" y="436411"/>
                  <a:pt x="720458" y="415370"/>
                  <a:pt x="724811" y="416821"/>
                </a:cubicBezTo>
                <a:cubicBezTo>
                  <a:pt x="729165" y="418272"/>
                  <a:pt x="733518" y="420449"/>
                  <a:pt x="737871" y="423351"/>
                </a:cubicBezTo>
                <a:cubicBezTo>
                  <a:pt x="742224" y="426253"/>
                  <a:pt x="747303" y="438587"/>
                  <a:pt x="753107" y="460354"/>
                </a:cubicBezTo>
                <a:cubicBezTo>
                  <a:pt x="758912" y="482120"/>
                  <a:pt x="763990" y="500258"/>
                  <a:pt x="768344" y="514769"/>
                </a:cubicBezTo>
                <a:cubicBezTo>
                  <a:pt x="772697" y="529280"/>
                  <a:pt x="780678" y="551771"/>
                  <a:pt x="792286" y="582244"/>
                </a:cubicBezTo>
                <a:cubicBezTo>
                  <a:pt x="803895" y="612716"/>
                  <a:pt x="814053" y="627953"/>
                  <a:pt x="822759" y="627953"/>
                </a:cubicBezTo>
                <a:cubicBezTo>
                  <a:pt x="831465" y="627953"/>
                  <a:pt x="834368" y="615618"/>
                  <a:pt x="831465" y="590950"/>
                </a:cubicBezTo>
                <a:cubicBezTo>
                  <a:pt x="828563" y="566282"/>
                  <a:pt x="822759" y="537986"/>
                  <a:pt x="814053" y="506062"/>
                </a:cubicBezTo>
                <a:cubicBezTo>
                  <a:pt x="805346" y="479943"/>
                  <a:pt x="804621" y="469060"/>
                  <a:pt x="811876" y="473413"/>
                </a:cubicBezTo>
                <a:cubicBezTo>
                  <a:pt x="819131" y="477766"/>
                  <a:pt x="830014" y="490101"/>
                  <a:pt x="844525" y="510416"/>
                </a:cubicBezTo>
                <a:cubicBezTo>
                  <a:pt x="847427" y="530731"/>
                  <a:pt x="854683" y="626502"/>
                  <a:pt x="866291" y="797728"/>
                </a:cubicBezTo>
                <a:cubicBezTo>
                  <a:pt x="866291" y="803533"/>
                  <a:pt x="872095" y="805709"/>
                  <a:pt x="883704" y="804258"/>
                </a:cubicBezTo>
                <a:cubicBezTo>
                  <a:pt x="895313" y="802807"/>
                  <a:pt x="903294" y="799905"/>
                  <a:pt x="907647" y="795552"/>
                </a:cubicBezTo>
                <a:cubicBezTo>
                  <a:pt x="912000" y="791198"/>
                  <a:pt x="914177" y="775237"/>
                  <a:pt x="914177" y="747666"/>
                </a:cubicBezTo>
                <a:cubicBezTo>
                  <a:pt x="914177" y="720096"/>
                  <a:pt x="911274" y="675838"/>
                  <a:pt x="905470" y="614893"/>
                </a:cubicBezTo>
                <a:cubicBezTo>
                  <a:pt x="893862" y="551046"/>
                  <a:pt x="890959" y="498807"/>
                  <a:pt x="896764" y="458177"/>
                </a:cubicBezTo>
                <a:lnTo>
                  <a:pt x="901117" y="401585"/>
                </a:lnTo>
                <a:lnTo>
                  <a:pt x="848878" y="466883"/>
                </a:lnTo>
                <a:lnTo>
                  <a:pt x="805346" y="432058"/>
                </a:lnTo>
                <a:cubicBezTo>
                  <a:pt x="793737" y="405938"/>
                  <a:pt x="785031" y="371112"/>
                  <a:pt x="779227" y="327580"/>
                </a:cubicBezTo>
                <a:cubicBezTo>
                  <a:pt x="779227" y="310167"/>
                  <a:pt x="775599" y="300010"/>
                  <a:pt x="768344" y="297108"/>
                </a:cubicBezTo>
                <a:cubicBezTo>
                  <a:pt x="761088" y="294206"/>
                  <a:pt x="753833" y="297833"/>
                  <a:pt x="746578" y="307991"/>
                </a:cubicBezTo>
                <a:cubicBezTo>
                  <a:pt x="739322" y="318148"/>
                  <a:pt x="735695" y="331933"/>
                  <a:pt x="735695" y="349346"/>
                </a:cubicBezTo>
                <a:cubicBezTo>
                  <a:pt x="735695" y="366759"/>
                  <a:pt x="729890" y="372564"/>
                  <a:pt x="718282" y="366759"/>
                </a:cubicBezTo>
                <a:cubicBezTo>
                  <a:pt x="703771" y="355151"/>
                  <a:pt x="692162" y="329031"/>
                  <a:pt x="683456" y="288401"/>
                </a:cubicBezTo>
                <a:cubicBezTo>
                  <a:pt x="680554" y="262282"/>
                  <a:pt x="677652" y="244869"/>
                  <a:pt x="674749" y="236162"/>
                </a:cubicBezTo>
                <a:cubicBezTo>
                  <a:pt x="671847" y="233260"/>
                  <a:pt x="668945" y="231809"/>
                  <a:pt x="666043" y="231809"/>
                </a:cubicBezTo>
                <a:close/>
                <a:moveTo>
                  <a:pt x="637747" y="116449"/>
                </a:moveTo>
                <a:cubicBezTo>
                  <a:pt x="630492" y="114998"/>
                  <a:pt x="617432" y="116449"/>
                  <a:pt x="598568" y="120802"/>
                </a:cubicBezTo>
                <a:cubicBezTo>
                  <a:pt x="579704" y="125155"/>
                  <a:pt x="568821" y="131685"/>
                  <a:pt x="565919" y="140392"/>
                </a:cubicBezTo>
                <a:cubicBezTo>
                  <a:pt x="565193" y="142568"/>
                  <a:pt x="564785" y="144563"/>
                  <a:pt x="564694" y="146377"/>
                </a:cubicBezTo>
                <a:cubicBezTo>
                  <a:pt x="564422" y="151819"/>
                  <a:pt x="567007" y="155628"/>
                  <a:pt x="572449" y="157805"/>
                </a:cubicBezTo>
                <a:cubicBezTo>
                  <a:pt x="579704" y="160707"/>
                  <a:pt x="592038" y="166511"/>
                  <a:pt x="609451" y="175217"/>
                </a:cubicBezTo>
                <a:cubicBezTo>
                  <a:pt x="626864" y="183924"/>
                  <a:pt x="654434" y="199160"/>
                  <a:pt x="692162" y="220926"/>
                </a:cubicBezTo>
                <a:cubicBezTo>
                  <a:pt x="729890" y="242692"/>
                  <a:pt x="748029" y="252124"/>
                  <a:pt x="746578" y="249222"/>
                </a:cubicBezTo>
                <a:cubicBezTo>
                  <a:pt x="745127" y="246320"/>
                  <a:pt x="748754" y="244869"/>
                  <a:pt x="757461" y="244869"/>
                </a:cubicBezTo>
                <a:lnTo>
                  <a:pt x="787933" y="244869"/>
                </a:lnTo>
                <a:cubicBezTo>
                  <a:pt x="802444" y="247771"/>
                  <a:pt x="814053" y="247771"/>
                  <a:pt x="822759" y="244869"/>
                </a:cubicBezTo>
                <a:cubicBezTo>
                  <a:pt x="831465" y="241967"/>
                  <a:pt x="841623" y="234711"/>
                  <a:pt x="853232" y="223103"/>
                </a:cubicBezTo>
                <a:cubicBezTo>
                  <a:pt x="864840" y="211494"/>
                  <a:pt x="871370" y="200611"/>
                  <a:pt x="872821" y="190454"/>
                </a:cubicBezTo>
                <a:cubicBezTo>
                  <a:pt x="874272" y="180296"/>
                  <a:pt x="872095" y="167962"/>
                  <a:pt x="866291" y="153451"/>
                </a:cubicBezTo>
                <a:lnTo>
                  <a:pt x="853232" y="127332"/>
                </a:lnTo>
                <a:lnTo>
                  <a:pt x="822759" y="196984"/>
                </a:lnTo>
                <a:lnTo>
                  <a:pt x="796640" y="188277"/>
                </a:lnTo>
                <a:cubicBezTo>
                  <a:pt x="758912" y="182473"/>
                  <a:pt x="715379" y="165060"/>
                  <a:pt x="666043" y="136038"/>
                </a:cubicBezTo>
                <a:cubicBezTo>
                  <a:pt x="654434" y="124430"/>
                  <a:pt x="645002" y="117900"/>
                  <a:pt x="637747" y="116449"/>
                </a:cubicBezTo>
                <a:close/>
                <a:moveTo>
                  <a:pt x="191542" y="107742"/>
                </a:moveTo>
                <a:cubicBezTo>
                  <a:pt x="177031" y="109193"/>
                  <a:pt x="163971" y="113547"/>
                  <a:pt x="152363" y="120802"/>
                </a:cubicBezTo>
                <a:cubicBezTo>
                  <a:pt x="140754" y="128057"/>
                  <a:pt x="136401" y="136764"/>
                  <a:pt x="139303" y="146922"/>
                </a:cubicBezTo>
                <a:cubicBezTo>
                  <a:pt x="142205" y="157079"/>
                  <a:pt x="150912" y="163609"/>
                  <a:pt x="165422" y="166511"/>
                </a:cubicBezTo>
                <a:cubicBezTo>
                  <a:pt x="179933" y="169413"/>
                  <a:pt x="209680" y="191179"/>
                  <a:pt x="254663" y="231809"/>
                </a:cubicBezTo>
                <a:cubicBezTo>
                  <a:pt x="299647" y="272439"/>
                  <a:pt x="336649" y="308716"/>
                  <a:pt x="365671" y="340640"/>
                </a:cubicBezTo>
                <a:lnTo>
                  <a:pt x="404850" y="392879"/>
                </a:lnTo>
                <a:cubicBezTo>
                  <a:pt x="407752" y="398683"/>
                  <a:pt x="412105" y="410291"/>
                  <a:pt x="417909" y="427704"/>
                </a:cubicBezTo>
                <a:cubicBezTo>
                  <a:pt x="423714" y="445117"/>
                  <a:pt x="426616" y="456000"/>
                  <a:pt x="426616" y="460354"/>
                </a:cubicBezTo>
                <a:cubicBezTo>
                  <a:pt x="426616" y="464707"/>
                  <a:pt x="423714" y="465432"/>
                  <a:pt x="417909" y="462530"/>
                </a:cubicBezTo>
                <a:cubicBezTo>
                  <a:pt x="412105" y="459628"/>
                  <a:pt x="406301" y="453824"/>
                  <a:pt x="400496" y="445117"/>
                </a:cubicBezTo>
                <a:cubicBezTo>
                  <a:pt x="385986" y="430607"/>
                  <a:pt x="374377" y="421900"/>
                  <a:pt x="365671" y="418998"/>
                </a:cubicBezTo>
                <a:cubicBezTo>
                  <a:pt x="356964" y="416096"/>
                  <a:pt x="351160" y="416821"/>
                  <a:pt x="348258" y="421175"/>
                </a:cubicBezTo>
                <a:cubicBezTo>
                  <a:pt x="345356" y="425528"/>
                  <a:pt x="339551" y="429155"/>
                  <a:pt x="330845" y="432058"/>
                </a:cubicBezTo>
                <a:cubicBezTo>
                  <a:pt x="322138" y="434960"/>
                  <a:pt x="315609" y="434960"/>
                  <a:pt x="311255" y="432058"/>
                </a:cubicBezTo>
                <a:cubicBezTo>
                  <a:pt x="306902" y="429155"/>
                  <a:pt x="298921" y="420449"/>
                  <a:pt x="287313" y="405938"/>
                </a:cubicBezTo>
                <a:lnTo>
                  <a:pt x="252487" y="340640"/>
                </a:lnTo>
                <a:cubicBezTo>
                  <a:pt x="232172" y="314521"/>
                  <a:pt x="219112" y="298559"/>
                  <a:pt x="213308" y="292754"/>
                </a:cubicBezTo>
                <a:cubicBezTo>
                  <a:pt x="207503" y="286950"/>
                  <a:pt x="198797" y="284048"/>
                  <a:pt x="187188" y="284048"/>
                </a:cubicBezTo>
                <a:cubicBezTo>
                  <a:pt x="175580" y="284048"/>
                  <a:pt x="166873" y="285499"/>
                  <a:pt x="161069" y="288401"/>
                </a:cubicBezTo>
                <a:cubicBezTo>
                  <a:pt x="155265" y="291303"/>
                  <a:pt x="153814" y="300010"/>
                  <a:pt x="156716" y="314521"/>
                </a:cubicBezTo>
                <a:cubicBezTo>
                  <a:pt x="156716" y="320325"/>
                  <a:pt x="153088" y="325404"/>
                  <a:pt x="145833" y="329757"/>
                </a:cubicBezTo>
                <a:cubicBezTo>
                  <a:pt x="138577" y="334110"/>
                  <a:pt x="129871" y="337012"/>
                  <a:pt x="119713" y="338463"/>
                </a:cubicBezTo>
                <a:cubicBezTo>
                  <a:pt x="109556" y="339914"/>
                  <a:pt x="95771" y="344993"/>
                  <a:pt x="78358" y="353700"/>
                </a:cubicBezTo>
                <a:cubicBezTo>
                  <a:pt x="60945" y="362406"/>
                  <a:pt x="50787" y="371112"/>
                  <a:pt x="47885" y="379819"/>
                </a:cubicBezTo>
                <a:cubicBezTo>
                  <a:pt x="47885" y="394330"/>
                  <a:pt x="65298" y="419723"/>
                  <a:pt x="100124" y="456000"/>
                </a:cubicBezTo>
                <a:cubicBezTo>
                  <a:pt x="134950" y="492277"/>
                  <a:pt x="174129" y="520573"/>
                  <a:pt x="217661" y="540888"/>
                </a:cubicBezTo>
                <a:cubicBezTo>
                  <a:pt x="232172" y="549595"/>
                  <a:pt x="240878" y="556124"/>
                  <a:pt x="243780" y="560478"/>
                </a:cubicBezTo>
                <a:cubicBezTo>
                  <a:pt x="246682" y="564831"/>
                  <a:pt x="245957" y="571361"/>
                  <a:pt x="241604" y="580067"/>
                </a:cubicBezTo>
                <a:cubicBezTo>
                  <a:pt x="237250" y="588774"/>
                  <a:pt x="232897" y="593852"/>
                  <a:pt x="228544" y="595303"/>
                </a:cubicBezTo>
                <a:cubicBezTo>
                  <a:pt x="224191" y="596754"/>
                  <a:pt x="216210" y="597480"/>
                  <a:pt x="204601" y="597480"/>
                </a:cubicBezTo>
                <a:lnTo>
                  <a:pt x="148009" y="584420"/>
                </a:lnTo>
                <a:cubicBezTo>
                  <a:pt x="113184" y="575714"/>
                  <a:pt x="83437" y="572086"/>
                  <a:pt x="58768" y="573537"/>
                </a:cubicBezTo>
                <a:cubicBezTo>
                  <a:pt x="34100" y="574988"/>
                  <a:pt x="18138" y="580067"/>
                  <a:pt x="10883" y="588774"/>
                </a:cubicBezTo>
                <a:cubicBezTo>
                  <a:pt x="7255" y="593127"/>
                  <a:pt x="5986" y="597299"/>
                  <a:pt x="7074" y="601289"/>
                </a:cubicBezTo>
                <a:cubicBezTo>
                  <a:pt x="8162" y="605280"/>
                  <a:pt x="11608" y="609089"/>
                  <a:pt x="17413" y="612716"/>
                </a:cubicBezTo>
                <a:cubicBezTo>
                  <a:pt x="29021" y="619972"/>
                  <a:pt x="46434" y="623599"/>
                  <a:pt x="69651" y="623599"/>
                </a:cubicBezTo>
                <a:cubicBezTo>
                  <a:pt x="92869" y="623599"/>
                  <a:pt x="118262" y="625776"/>
                  <a:pt x="145833" y="630129"/>
                </a:cubicBezTo>
                <a:cubicBezTo>
                  <a:pt x="173403" y="634482"/>
                  <a:pt x="192993" y="639561"/>
                  <a:pt x="204601" y="645365"/>
                </a:cubicBezTo>
                <a:cubicBezTo>
                  <a:pt x="210406" y="648268"/>
                  <a:pt x="213308" y="655523"/>
                  <a:pt x="213308" y="667132"/>
                </a:cubicBezTo>
                <a:cubicBezTo>
                  <a:pt x="213308" y="678740"/>
                  <a:pt x="213308" y="701957"/>
                  <a:pt x="213308" y="736783"/>
                </a:cubicBezTo>
                <a:cubicBezTo>
                  <a:pt x="207503" y="832554"/>
                  <a:pt x="213308" y="897852"/>
                  <a:pt x="230721" y="932678"/>
                </a:cubicBezTo>
                <a:cubicBezTo>
                  <a:pt x="236525" y="958797"/>
                  <a:pt x="245231" y="971857"/>
                  <a:pt x="256840" y="971857"/>
                </a:cubicBezTo>
                <a:cubicBezTo>
                  <a:pt x="268449" y="971857"/>
                  <a:pt x="272076" y="963151"/>
                  <a:pt x="267723" y="945738"/>
                </a:cubicBezTo>
                <a:cubicBezTo>
                  <a:pt x="263370" y="928325"/>
                  <a:pt x="261193" y="886244"/>
                  <a:pt x="261193" y="819494"/>
                </a:cubicBezTo>
                <a:cubicBezTo>
                  <a:pt x="261193" y="752745"/>
                  <a:pt x="262644" y="711389"/>
                  <a:pt x="265546" y="695428"/>
                </a:cubicBezTo>
                <a:cubicBezTo>
                  <a:pt x="268449" y="679466"/>
                  <a:pt x="274253" y="671485"/>
                  <a:pt x="282959" y="671485"/>
                </a:cubicBezTo>
                <a:cubicBezTo>
                  <a:pt x="300372" y="671485"/>
                  <a:pt x="330845" y="678740"/>
                  <a:pt x="374377" y="693251"/>
                </a:cubicBezTo>
                <a:cubicBezTo>
                  <a:pt x="397594" y="699055"/>
                  <a:pt x="420811" y="704860"/>
                  <a:pt x="444029" y="710664"/>
                </a:cubicBezTo>
                <a:cubicBezTo>
                  <a:pt x="467246" y="716468"/>
                  <a:pt x="481757" y="717919"/>
                  <a:pt x="487561" y="715017"/>
                </a:cubicBezTo>
                <a:cubicBezTo>
                  <a:pt x="493365" y="712115"/>
                  <a:pt x="495542" y="705585"/>
                  <a:pt x="494091" y="695428"/>
                </a:cubicBezTo>
                <a:cubicBezTo>
                  <a:pt x="492640" y="685270"/>
                  <a:pt x="489737" y="678740"/>
                  <a:pt x="485384" y="675838"/>
                </a:cubicBezTo>
                <a:cubicBezTo>
                  <a:pt x="481031" y="672936"/>
                  <a:pt x="474501" y="670759"/>
                  <a:pt x="465795" y="669308"/>
                </a:cubicBezTo>
                <a:cubicBezTo>
                  <a:pt x="457088" y="667857"/>
                  <a:pt x="422988" y="659876"/>
                  <a:pt x="363494" y="645365"/>
                </a:cubicBezTo>
                <a:cubicBezTo>
                  <a:pt x="304000" y="630855"/>
                  <a:pt x="273527" y="622874"/>
                  <a:pt x="272076" y="621423"/>
                </a:cubicBezTo>
                <a:cubicBezTo>
                  <a:pt x="270625" y="619972"/>
                  <a:pt x="271351" y="613442"/>
                  <a:pt x="274253" y="601833"/>
                </a:cubicBezTo>
                <a:cubicBezTo>
                  <a:pt x="277155" y="590225"/>
                  <a:pt x="280057" y="583695"/>
                  <a:pt x="282959" y="582244"/>
                </a:cubicBezTo>
                <a:cubicBezTo>
                  <a:pt x="285861" y="580793"/>
                  <a:pt x="294568" y="580067"/>
                  <a:pt x="309079" y="580067"/>
                </a:cubicBezTo>
                <a:cubicBezTo>
                  <a:pt x="323589" y="582969"/>
                  <a:pt x="326492" y="578616"/>
                  <a:pt x="317785" y="567007"/>
                </a:cubicBezTo>
                <a:cubicBezTo>
                  <a:pt x="294568" y="555399"/>
                  <a:pt x="277881" y="546692"/>
                  <a:pt x="267723" y="540888"/>
                </a:cubicBezTo>
                <a:cubicBezTo>
                  <a:pt x="257566" y="535084"/>
                  <a:pt x="237976" y="519122"/>
                  <a:pt x="208955" y="493003"/>
                </a:cubicBezTo>
                <a:cubicBezTo>
                  <a:pt x="179933" y="466883"/>
                  <a:pt x="156716" y="443666"/>
                  <a:pt x="139303" y="423351"/>
                </a:cubicBezTo>
                <a:lnTo>
                  <a:pt x="117537" y="384172"/>
                </a:lnTo>
                <a:lnTo>
                  <a:pt x="134950" y="379819"/>
                </a:lnTo>
                <a:cubicBezTo>
                  <a:pt x="161069" y="374015"/>
                  <a:pt x="179933" y="356602"/>
                  <a:pt x="191542" y="327580"/>
                </a:cubicBezTo>
                <a:lnTo>
                  <a:pt x="191542" y="331933"/>
                </a:lnTo>
                <a:cubicBezTo>
                  <a:pt x="200248" y="317423"/>
                  <a:pt x="206778" y="310167"/>
                  <a:pt x="211131" y="310167"/>
                </a:cubicBezTo>
                <a:cubicBezTo>
                  <a:pt x="215484" y="310167"/>
                  <a:pt x="225642" y="328306"/>
                  <a:pt x="241604" y="364583"/>
                </a:cubicBezTo>
                <a:cubicBezTo>
                  <a:pt x="257566" y="400859"/>
                  <a:pt x="267723" y="432058"/>
                  <a:pt x="272076" y="458177"/>
                </a:cubicBezTo>
                <a:cubicBezTo>
                  <a:pt x="276429" y="484296"/>
                  <a:pt x="280783" y="501709"/>
                  <a:pt x="285136" y="510416"/>
                </a:cubicBezTo>
                <a:cubicBezTo>
                  <a:pt x="289489" y="519122"/>
                  <a:pt x="298921" y="520573"/>
                  <a:pt x="313432" y="514769"/>
                </a:cubicBezTo>
                <a:cubicBezTo>
                  <a:pt x="333747" y="497356"/>
                  <a:pt x="346081" y="481394"/>
                  <a:pt x="350434" y="466883"/>
                </a:cubicBezTo>
                <a:cubicBezTo>
                  <a:pt x="354788" y="452373"/>
                  <a:pt x="362043" y="445117"/>
                  <a:pt x="372200" y="445117"/>
                </a:cubicBezTo>
                <a:cubicBezTo>
                  <a:pt x="382358" y="445117"/>
                  <a:pt x="396143" y="456000"/>
                  <a:pt x="413556" y="477766"/>
                </a:cubicBezTo>
                <a:cubicBezTo>
                  <a:pt x="430969" y="499533"/>
                  <a:pt x="441126" y="519122"/>
                  <a:pt x="444029" y="536535"/>
                </a:cubicBezTo>
                <a:lnTo>
                  <a:pt x="457088" y="575714"/>
                </a:lnTo>
                <a:cubicBezTo>
                  <a:pt x="457088" y="581518"/>
                  <a:pt x="461441" y="584420"/>
                  <a:pt x="470148" y="584420"/>
                </a:cubicBezTo>
                <a:cubicBezTo>
                  <a:pt x="478854" y="584420"/>
                  <a:pt x="486110" y="580793"/>
                  <a:pt x="491914" y="573537"/>
                </a:cubicBezTo>
                <a:cubicBezTo>
                  <a:pt x="497718" y="566282"/>
                  <a:pt x="497718" y="553222"/>
                  <a:pt x="491914" y="534358"/>
                </a:cubicBezTo>
                <a:cubicBezTo>
                  <a:pt x="486110" y="515494"/>
                  <a:pt x="475952" y="487198"/>
                  <a:pt x="461441" y="449470"/>
                </a:cubicBezTo>
                <a:cubicBezTo>
                  <a:pt x="423714" y="376917"/>
                  <a:pt x="377279" y="308716"/>
                  <a:pt x="322138" y="244869"/>
                </a:cubicBezTo>
                <a:cubicBezTo>
                  <a:pt x="310530" y="230358"/>
                  <a:pt x="304725" y="220926"/>
                  <a:pt x="304725" y="216573"/>
                </a:cubicBezTo>
                <a:cubicBezTo>
                  <a:pt x="304725" y="212220"/>
                  <a:pt x="310530" y="214396"/>
                  <a:pt x="322138" y="223103"/>
                </a:cubicBezTo>
                <a:lnTo>
                  <a:pt x="370024" y="249222"/>
                </a:lnTo>
                <a:cubicBezTo>
                  <a:pt x="384535" y="269537"/>
                  <a:pt x="404124" y="281871"/>
                  <a:pt x="428792" y="286225"/>
                </a:cubicBezTo>
                <a:cubicBezTo>
                  <a:pt x="453461" y="290578"/>
                  <a:pt x="470873" y="287676"/>
                  <a:pt x="481031" y="277518"/>
                </a:cubicBezTo>
                <a:cubicBezTo>
                  <a:pt x="491189" y="267361"/>
                  <a:pt x="496993" y="252850"/>
                  <a:pt x="498444" y="233986"/>
                </a:cubicBezTo>
                <a:cubicBezTo>
                  <a:pt x="499895" y="215122"/>
                  <a:pt x="497718" y="201337"/>
                  <a:pt x="491914" y="192630"/>
                </a:cubicBezTo>
                <a:lnTo>
                  <a:pt x="487561" y="183924"/>
                </a:lnTo>
                <a:lnTo>
                  <a:pt x="487561" y="192630"/>
                </a:lnTo>
                <a:cubicBezTo>
                  <a:pt x="487561" y="204239"/>
                  <a:pt x="484659" y="213671"/>
                  <a:pt x="478854" y="220926"/>
                </a:cubicBezTo>
                <a:cubicBezTo>
                  <a:pt x="473050" y="228182"/>
                  <a:pt x="466520" y="232535"/>
                  <a:pt x="459265" y="233986"/>
                </a:cubicBezTo>
                <a:cubicBezTo>
                  <a:pt x="452010" y="235437"/>
                  <a:pt x="439675" y="233260"/>
                  <a:pt x="422262" y="227456"/>
                </a:cubicBezTo>
                <a:cubicBezTo>
                  <a:pt x="413556" y="224554"/>
                  <a:pt x="406301" y="220926"/>
                  <a:pt x="400496" y="216573"/>
                </a:cubicBezTo>
                <a:cubicBezTo>
                  <a:pt x="394692" y="212220"/>
                  <a:pt x="385986" y="205690"/>
                  <a:pt x="374377" y="196984"/>
                </a:cubicBezTo>
                <a:lnTo>
                  <a:pt x="348258" y="179571"/>
                </a:lnTo>
                <a:cubicBezTo>
                  <a:pt x="310530" y="159256"/>
                  <a:pt x="285861" y="143294"/>
                  <a:pt x="274253" y="131685"/>
                </a:cubicBezTo>
                <a:cubicBezTo>
                  <a:pt x="253938" y="120077"/>
                  <a:pt x="238702" y="112821"/>
                  <a:pt x="228544" y="109919"/>
                </a:cubicBezTo>
                <a:cubicBezTo>
                  <a:pt x="218387" y="107017"/>
                  <a:pt x="206052" y="106291"/>
                  <a:pt x="191542" y="107742"/>
                </a:cubicBezTo>
                <a:close/>
                <a:moveTo>
                  <a:pt x="356964" y="1089"/>
                </a:moveTo>
                <a:cubicBezTo>
                  <a:pt x="327943" y="6893"/>
                  <a:pt x="309079" y="15599"/>
                  <a:pt x="300372" y="27208"/>
                </a:cubicBezTo>
                <a:cubicBezTo>
                  <a:pt x="298196" y="30110"/>
                  <a:pt x="296835" y="33194"/>
                  <a:pt x="296291" y="36459"/>
                </a:cubicBezTo>
                <a:cubicBezTo>
                  <a:pt x="294659" y="46253"/>
                  <a:pt x="300372" y="57680"/>
                  <a:pt x="313432" y="70740"/>
                </a:cubicBezTo>
                <a:cubicBezTo>
                  <a:pt x="330845" y="96859"/>
                  <a:pt x="355513" y="114272"/>
                  <a:pt x="387437" y="122979"/>
                </a:cubicBezTo>
                <a:lnTo>
                  <a:pt x="404850" y="127332"/>
                </a:lnTo>
                <a:lnTo>
                  <a:pt x="387437" y="101213"/>
                </a:lnTo>
                <a:cubicBezTo>
                  <a:pt x="361317" y="63485"/>
                  <a:pt x="364220" y="38816"/>
                  <a:pt x="396143" y="27208"/>
                </a:cubicBezTo>
                <a:lnTo>
                  <a:pt x="422262" y="22855"/>
                </a:lnTo>
                <a:lnTo>
                  <a:pt x="400496" y="9795"/>
                </a:lnTo>
                <a:cubicBezTo>
                  <a:pt x="388888" y="1089"/>
                  <a:pt x="374377" y="-1814"/>
                  <a:pt x="356964" y="1089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  <a:scene3d>
              <a:camera prst="orthographicFront"/>
              <a:lightRig rig="threePt" dir="t"/>
            </a:scene3d>
          </a:bodyPr>
          <a:lstStyle/>
          <a:p>
            <a:pPr lvl="0" algn="ctr" fontAlgn="base">
              <a:lnSpc>
                <a:spcPct val="150000"/>
              </a:lnSpc>
              <a:defRPr/>
            </a:pPr>
            <a:endParaRPr kumimoji="0" lang="zh-CN" altLang="zh-CN" sz="3600" b="0" i="0" u="none" strike="noStrike" kern="1200" cap="none" spc="0" normalizeH="0" baseline="0" noProof="1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sym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458036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25">
            <a:extLst>
              <a:ext uri="{FF2B5EF4-FFF2-40B4-BE49-F238E27FC236}">
                <a16:creationId xmlns:a16="http://schemas.microsoft.com/office/drawing/2014/main" id="{6ADBF59B-1CD5-457B-86A1-BD6F734DF99A}"/>
              </a:ext>
            </a:extLst>
          </p:cNvPr>
          <p:cNvSpPr txBox="1"/>
          <p:nvPr/>
        </p:nvSpPr>
        <p:spPr>
          <a:xfrm flipH="1">
            <a:off x="1862191" y="489599"/>
            <a:ext cx="2736038" cy="276999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  <a:scene3d>
              <a:camera prst="orthographicFront"/>
              <a:lightRig rig="threePt" dir="t"/>
            </a:scene3d>
          </a:bodyPr>
          <a:lstStyle/>
          <a:p>
            <a:pPr marL="0" marR="0" lvl="0" indent="0" algn="dist" defTabSz="914400" rtl="0" eaLnBrk="1" fontAlgn="base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" panose="020B0503020204020204" charset="-122"/>
              </a:rPr>
              <a:t>|</a:t>
            </a:r>
            <a:r>
              <a:rPr kumimoji="0" lang="zh-CN" altLang="zh-CN" sz="18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" panose="020B0503020204020204" charset="-122"/>
              </a:rPr>
              <a:t>请在此处输入所需标题</a:t>
            </a:r>
            <a:r>
              <a:rPr kumimoji="0" lang="en-US" altLang="zh-CN" sz="18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" panose="020B0503020204020204" charset="-122"/>
              </a:rPr>
              <a:t>|</a:t>
            </a:r>
            <a:endParaRPr kumimoji="0" lang="zh-CN" altLang="zh-CN" sz="1800" b="0" i="0" u="none" strike="noStrike" kern="1200" cap="none" spc="0" normalizeH="0" baseline="0" noProof="1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sym typeface="微软雅黑" panose="020B0503020204020204" charset="-122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69DB0918-AB74-4EE7-8AE9-4ACC7877E69B}"/>
              </a:ext>
            </a:extLst>
          </p:cNvPr>
          <p:cNvGrpSpPr/>
          <p:nvPr/>
        </p:nvGrpSpPr>
        <p:grpSpPr>
          <a:xfrm>
            <a:off x="1205341" y="335240"/>
            <a:ext cx="571125" cy="585715"/>
            <a:chOff x="2095500" y="3570170"/>
            <a:chExt cx="571125" cy="585715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44F36F3F-1FD4-4838-ADB0-76E3A2CED31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037" t="10833" r="11853" b="11111"/>
            <a:stretch/>
          </p:blipFill>
          <p:spPr>
            <a:xfrm>
              <a:off x="2095500" y="3570170"/>
              <a:ext cx="571125" cy="585715"/>
            </a:xfrm>
            <a:prstGeom prst="rect">
              <a:avLst/>
            </a:prstGeom>
          </p:spPr>
        </p:pic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905A99F3-1D01-4EE9-B337-5002ABB6F6C5}"/>
                </a:ext>
              </a:extLst>
            </p:cNvPr>
            <p:cNvSpPr txBox="1"/>
            <p:nvPr/>
          </p:nvSpPr>
          <p:spPr>
            <a:xfrm flipH="1">
              <a:off x="2181225" y="3643669"/>
              <a:ext cx="390524" cy="425781"/>
            </a:xfrm>
            <a:custGeom>
              <a:avLst/>
              <a:gdLst/>
              <a:ahLst/>
              <a:cxnLst/>
              <a:rect l="l" t="t" r="r" b="b"/>
              <a:pathLst>
                <a:path w="304495" h="331985">
                  <a:moveTo>
                    <a:pt x="167402" y="215685"/>
                  </a:moveTo>
                  <a:lnTo>
                    <a:pt x="137093" y="228724"/>
                  </a:lnTo>
                  <a:lnTo>
                    <a:pt x="140970" y="261147"/>
                  </a:lnTo>
                  <a:lnTo>
                    <a:pt x="97622" y="261147"/>
                  </a:lnTo>
                  <a:cubicBezTo>
                    <a:pt x="91983" y="255509"/>
                    <a:pt x="85639" y="248813"/>
                    <a:pt x="78591" y="241059"/>
                  </a:cubicBezTo>
                  <a:lnTo>
                    <a:pt x="68370" y="248460"/>
                  </a:lnTo>
                  <a:cubicBezTo>
                    <a:pt x="68136" y="248695"/>
                    <a:pt x="67901" y="248813"/>
                    <a:pt x="67666" y="248813"/>
                  </a:cubicBezTo>
                  <a:cubicBezTo>
                    <a:pt x="62967" y="252102"/>
                    <a:pt x="59325" y="254804"/>
                    <a:pt x="56740" y="256918"/>
                  </a:cubicBezTo>
                  <a:cubicBezTo>
                    <a:pt x="58620" y="260443"/>
                    <a:pt x="60852" y="265142"/>
                    <a:pt x="63437" y="271015"/>
                  </a:cubicBezTo>
                  <a:lnTo>
                    <a:pt x="140618" y="271015"/>
                  </a:lnTo>
                  <a:lnTo>
                    <a:pt x="140618" y="310839"/>
                  </a:lnTo>
                  <a:lnTo>
                    <a:pt x="65551" y="310839"/>
                  </a:lnTo>
                  <a:cubicBezTo>
                    <a:pt x="58972" y="303556"/>
                    <a:pt x="51572" y="295098"/>
                    <a:pt x="43348" y="285465"/>
                  </a:cubicBezTo>
                  <a:lnTo>
                    <a:pt x="15154" y="311897"/>
                  </a:lnTo>
                  <a:lnTo>
                    <a:pt x="16564" y="314716"/>
                  </a:lnTo>
                  <a:cubicBezTo>
                    <a:pt x="17269" y="315891"/>
                    <a:pt x="17739" y="316831"/>
                    <a:pt x="17974" y="317535"/>
                  </a:cubicBezTo>
                  <a:cubicBezTo>
                    <a:pt x="19148" y="319650"/>
                    <a:pt x="20088" y="321647"/>
                    <a:pt x="20793" y="323527"/>
                  </a:cubicBezTo>
                  <a:cubicBezTo>
                    <a:pt x="41939" y="321412"/>
                    <a:pt x="64141" y="320237"/>
                    <a:pt x="87401" y="320002"/>
                  </a:cubicBezTo>
                  <a:cubicBezTo>
                    <a:pt x="108312" y="319767"/>
                    <a:pt x="130515" y="320237"/>
                    <a:pt x="154010" y="321412"/>
                  </a:cubicBezTo>
                  <a:cubicBezTo>
                    <a:pt x="164583" y="321882"/>
                    <a:pt x="175625" y="322587"/>
                    <a:pt x="187138" y="323527"/>
                  </a:cubicBezTo>
                  <a:lnTo>
                    <a:pt x="220266" y="325994"/>
                  </a:lnTo>
                  <a:cubicBezTo>
                    <a:pt x="230134" y="326698"/>
                    <a:pt x="241176" y="327638"/>
                    <a:pt x="253394" y="328813"/>
                  </a:cubicBezTo>
                  <a:lnTo>
                    <a:pt x="286522" y="331985"/>
                  </a:lnTo>
                  <a:cubicBezTo>
                    <a:pt x="289576" y="328696"/>
                    <a:pt x="292395" y="325876"/>
                    <a:pt x="294980" y="323527"/>
                  </a:cubicBezTo>
                  <a:cubicBezTo>
                    <a:pt x="296624" y="321882"/>
                    <a:pt x="299326" y="319650"/>
                    <a:pt x="303086" y="316831"/>
                  </a:cubicBezTo>
                  <a:lnTo>
                    <a:pt x="302028" y="314364"/>
                  </a:lnTo>
                  <a:lnTo>
                    <a:pt x="168812" y="311192"/>
                  </a:lnTo>
                  <a:lnTo>
                    <a:pt x="168812" y="272425"/>
                  </a:lnTo>
                  <a:lnTo>
                    <a:pt x="251984" y="280178"/>
                  </a:lnTo>
                  <a:lnTo>
                    <a:pt x="260795" y="269606"/>
                  </a:lnTo>
                  <a:lnTo>
                    <a:pt x="260090" y="267491"/>
                  </a:lnTo>
                  <a:lnTo>
                    <a:pt x="171279" y="263262"/>
                  </a:lnTo>
                  <a:cubicBezTo>
                    <a:pt x="167989" y="256213"/>
                    <a:pt x="166227" y="248225"/>
                    <a:pt x="165992" y="239297"/>
                  </a:cubicBezTo>
                  <a:close/>
                  <a:moveTo>
                    <a:pt x="236830" y="196301"/>
                  </a:moveTo>
                  <a:cubicBezTo>
                    <a:pt x="218973" y="227784"/>
                    <a:pt x="226492" y="247168"/>
                    <a:pt x="259385" y="254451"/>
                  </a:cubicBezTo>
                  <a:lnTo>
                    <a:pt x="268900" y="246346"/>
                  </a:lnTo>
                  <a:close/>
                  <a:moveTo>
                    <a:pt x="83172" y="188900"/>
                  </a:moveTo>
                  <a:cubicBezTo>
                    <a:pt x="82467" y="188665"/>
                    <a:pt x="81998" y="188665"/>
                    <a:pt x="81763" y="188900"/>
                  </a:cubicBezTo>
                  <a:lnTo>
                    <a:pt x="44406" y="206874"/>
                  </a:lnTo>
                  <a:cubicBezTo>
                    <a:pt x="36417" y="210868"/>
                    <a:pt x="30778" y="217799"/>
                    <a:pt x="27489" y="227667"/>
                  </a:cubicBezTo>
                  <a:cubicBezTo>
                    <a:pt x="31013" y="238240"/>
                    <a:pt x="37475" y="245406"/>
                    <a:pt x="46873" y="249165"/>
                  </a:cubicBezTo>
                  <a:lnTo>
                    <a:pt x="60970" y="243174"/>
                  </a:lnTo>
                  <a:cubicBezTo>
                    <a:pt x="61439" y="241999"/>
                    <a:pt x="61909" y="240707"/>
                    <a:pt x="62379" y="239297"/>
                  </a:cubicBezTo>
                  <a:lnTo>
                    <a:pt x="66256" y="228019"/>
                  </a:lnTo>
                  <a:cubicBezTo>
                    <a:pt x="68136" y="222381"/>
                    <a:pt x="69898" y="217799"/>
                    <a:pt x="71542" y="214275"/>
                  </a:cubicBezTo>
                  <a:cubicBezTo>
                    <a:pt x="73187" y="210751"/>
                    <a:pt x="75419" y="206639"/>
                    <a:pt x="78238" y="201940"/>
                  </a:cubicBezTo>
                  <a:lnTo>
                    <a:pt x="85992" y="189253"/>
                  </a:lnTo>
                  <a:close/>
                  <a:moveTo>
                    <a:pt x="126873" y="188548"/>
                  </a:moveTo>
                  <a:cubicBezTo>
                    <a:pt x="120999" y="193482"/>
                    <a:pt x="116183" y="197946"/>
                    <a:pt x="112424" y="201940"/>
                  </a:cubicBezTo>
                  <a:cubicBezTo>
                    <a:pt x="107725" y="207344"/>
                    <a:pt x="103965" y="212865"/>
                    <a:pt x="101146" y="218504"/>
                  </a:cubicBezTo>
                  <a:cubicBezTo>
                    <a:pt x="95742" y="229782"/>
                    <a:pt x="101146" y="239180"/>
                    <a:pt x="117358" y="246698"/>
                  </a:cubicBezTo>
                  <a:lnTo>
                    <a:pt x="125463" y="240707"/>
                  </a:lnTo>
                  <a:lnTo>
                    <a:pt x="125816" y="227667"/>
                  </a:lnTo>
                  <a:cubicBezTo>
                    <a:pt x="126051" y="222498"/>
                    <a:pt x="126403" y="218152"/>
                    <a:pt x="126873" y="214627"/>
                  </a:cubicBezTo>
                  <a:cubicBezTo>
                    <a:pt x="127108" y="210868"/>
                    <a:pt x="127578" y="206639"/>
                    <a:pt x="128283" y="201940"/>
                  </a:cubicBezTo>
                  <a:lnTo>
                    <a:pt x="129692" y="189605"/>
                  </a:lnTo>
                  <a:close/>
                  <a:moveTo>
                    <a:pt x="87754" y="107842"/>
                  </a:moveTo>
                  <a:cubicBezTo>
                    <a:pt x="95742" y="108547"/>
                    <a:pt x="104553" y="109135"/>
                    <a:pt x="114186" y="109605"/>
                  </a:cubicBezTo>
                  <a:lnTo>
                    <a:pt x="140265" y="111367"/>
                  </a:lnTo>
                  <a:lnTo>
                    <a:pt x="140265" y="138503"/>
                  </a:lnTo>
                  <a:lnTo>
                    <a:pt x="90573" y="138503"/>
                  </a:lnTo>
                  <a:cubicBezTo>
                    <a:pt x="86814" y="134979"/>
                    <a:pt x="81998" y="130750"/>
                    <a:pt x="76124" y="125816"/>
                  </a:cubicBezTo>
                  <a:lnTo>
                    <a:pt x="88811" y="120177"/>
                  </a:lnTo>
                  <a:cubicBezTo>
                    <a:pt x="88576" y="118298"/>
                    <a:pt x="88341" y="116301"/>
                    <a:pt x="88106" y="114186"/>
                  </a:cubicBezTo>
                  <a:close/>
                  <a:moveTo>
                    <a:pt x="201587" y="51455"/>
                  </a:moveTo>
                  <a:cubicBezTo>
                    <a:pt x="200177" y="52629"/>
                    <a:pt x="198533" y="54039"/>
                    <a:pt x="196653" y="55684"/>
                  </a:cubicBezTo>
                  <a:lnTo>
                    <a:pt x="183613" y="67314"/>
                  </a:lnTo>
                  <a:lnTo>
                    <a:pt x="172336" y="59208"/>
                  </a:lnTo>
                  <a:cubicBezTo>
                    <a:pt x="172336" y="62027"/>
                    <a:pt x="172688" y="64964"/>
                    <a:pt x="173393" y="68018"/>
                  </a:cubicBezTo>
                  <a:lnTo>
                    <a:pt x="174803" y="71895"/>
                  </a:lnTo>
                  <a:lnTo>
                    <a:pt x="177975" y="78239"/>
                  </a:lnTo>
                  <a:cubicBezTo>
                    <a:pt x="178210" y="78474"/>
                    <a:pt x="178327" y="78709"/>
                    <a:pt x="178327" y="78944"/>
                  </a:cubicBezTo>
                  <a:lnTo>
                    <a:pt x="180089" y="82468"/>
                  </a:lnTo>
                  <a:cubicBezTo>
                    <a:pt x="181264" y="85052"/>
                    <a:pt x="182086" y="87402"/>
                    <a:pt x="182556" y="89516"/>
                  </a:cubicBezTo>
                  <a:lnTo>
                    <a:pt x="190662" y="93393"/>
                  </a:lnTo>
                  <a:lnTo>
                    <a:pt x="199120" y="89869"/>
                  </a:lnTo>
                  <a:close/>
                  <a:moveTo>
                    <a:pt x="186785" y="41939"/>
                  </a:moveTo>
                  <a:cubicBezTo>
                    <a:pt x="194069" y="41939"/>
                    <a:pt x="200177" y="42057"/>
                    <a:pt x="205111" y="42291"/>
                  </a:cubicBezTo>
                  <a:cubicBezTo>
                    <a:pt x="206756" y="42291"/>
                    <a:pt x="208518" y="42761"/>
                    <a:pt x="210398" y="43701"/>
                  </a:cubicBezTo>
                  <a:cubicBezTo>
                    <a:pt x="211103" y="43936"/>
                    <a:pt x="211925" y="44406"/>
                    <a:pt x="212865" y="45111"/>
                  </a:cubicBezTo>
                  <a:lnTo>
                    <a:pt x="214979" y="46168"/>
                  </a:lnTo>
                  <a:lnTo>
                    <a:pt x="214979" y="107490"/>
                  </a:lnTo>
                  <a:lnTo>
                    <a:pt x="169516" y="103966"/>
                  </a:lnTo>
                  <a:lnTo>
                    <a:pt x="167402" y="41939"/>
                  </a:lnTo>
                  <a:close/>
                  <a:moveTo>
                    <a:pt x="90926" y="36300"/>
                  </a:moveTo>
                  <a:lnTo>
                    <a:pt x="145552" y="40177"/>
                  </a:lnTo>
                  <a:lnTo>
                    <a:pt x="139560" y="44406"/>
                  </a:lnTo>
                  <a:lnTo>
                    <a:pt x="143437" y="86697"/>
                  </a:lnTo>
                  <a:lnTo>
                    <a:pt x="140265" y="87754"/>
                  </a:lnTo>
                  <a:lnTo>
                    <a:pt x="109957" y="43701"/>
                  </a:lnTo>
                  <a:lnTo>
                    <a:pt x="92688" y="63437"/>
                  </a:lnTo>
                  <a:lnTo>
                    <a:pt x="143789" y="96212"/>
                  </a:lnTo>
                  <a:lnTo>
                    <a:pt x="141675" y="102909"/>
                  </a:lnTo>
                  <a:lnTo>
                    <a:pt x="87754" y="100442"/>
                  </a:lnTo>
                  <a:close/>
                  <a:moveTo>
                    <a:pt x="74362" y="0"/>
                  </a:moveTo>
                  <a:lnTo>
                    <a:pt x="70485" y="705"/>
                  </a:lnTo>
                  <a:cubicBezTo>
                    <a:pt x="69075" y="1175"/>
                    <a:pt x="68018" y="1645"/>
                    <a:pt x="67313" y="2115"/>
                  </a:cubicBezTo>
                  <a:cubicBezTo>
                    <a:pt x="63789" y="4934"/>
                    <a:pt x="59325" y="8929"/>
                    <a:pt x="53921" y="14097"/>
                  </a:cubicBezTo>
                  <a:lnTo>
                    <a:pt x="40177" y="26785"/>
                  </a:lnTo>
                  <a:cubicBezTo>
                    <a:pt x="40646" y="27255"/>
                    <a:pt x="41116" y="27959"/>
                    <a:pt x="41586" y="28899"/>
                  </a:cubicBezTo>
                  <a:lnTo>
                    <a:pt x="45815" y="34891"/>
                  </a:lnTo>
                  <a:cubicBezTo>
                    <a:pt x="47695" y="37710"/>
                    <a:pt x="49457" y="40059"/>
                    <a:pt x="51102" y="41939"/>
                  </a:cubicBezTo>
                  <a:cubicBezTo>
                    <a:pt x="51337" y="45698"/>
                    <a:pt x="51337" y="50162"/>
                    <a:pt x="51102" y="55331"/>
                  </a:cubicBezTo>
                  <a:lnTo>
                    <a:pt x="50397" y="68371"/>
                  </a:lnTo>
                  <a:cubicBezTo>
                    <a:pt x="49927" y="79179"/>
                    <a:pt x="50867" y="88107"/>
                    <a:pt x="53216" y="95155"/>
                  </a:cubicBezTo>
                  <a:cubicBezTo>
                    <a:pt x="56740" y="105023"/>
                    <a:pt x="62027" y="112659"/>
                    <a:pt x="69075" y="118063"/>
                  </a:cubicBezTo>
                  <a:lnTo>
                    <a:pt x="47577" y="135332"/>
                  </a:lnTo>
                  <a:lnTo>
                    <a:pt x="50044" y="144495"/>
                  </a:lnTo>
                  <a:lnTo>
                    <a:pt x="139208" y="146609"/>
                  </a:lnTo>
                  <a:cubicBezTo>
                    <a:pt x="142262" y="157652"/>
                    <a:pt x="140853" y="167285"/>
                    <a:pt x="134979" y="175508"/>
                  </a:cubicBezTo>
                  <a:lnTo>
                    <a:pt x="49340" y="175508"/>
                  </a:lnTo>
                  <a:lnTo>
                    <a:pt x="27842" y="152600"/>
                  </a:lnTo>
                  <a:lnTo>
                    <a:pt x="13745" y="165288"/>
                  </a:lnTo>
                  <a:cubicBezTo>
                    <a:pt x="8341" y="170457"/>
                    <a:pt x="3759" y="174568"/>
                    <a:pt x="0" y="177623"/>
                  </a:cubicBezTo>
                  <a:lnTo>
                    <a:pt x="6696" y="188548"/>
                  </a:lnTo>
                  <a:cubicBezTo>
                    <a:pt x="20558" y="186903"/>
                    <a:pt x="35478" y="185846"/>
                    <a:pt x="51454" y="185376"/>
                  </a:cubicBezTo>
                  <a:cubicBezTo>
                    <a:pt x="64376" y="184906"/>
                    <a:pt x="79296" y="184789"/>
                    <a:pt x="96212" y="185024"/>
                  </a:cubicBezTo>
                  <a:lnTo>
                    <a:pt x="135684" y="186081"/>
                  </a:lnTo>
                  <a:lnTo>
                    <a:pt x="187138" y="186786"/>
                  </a:lnTo>
                  <a:lnTo>
                    <a:pt x="182556" y="195949"/>
                  </a:lnTo>
                  <a:cubicBezTo>
                    <a:pt x="182556" y="196184"/>
                    <a:pt x="182439" y="196419"/>
                    <a:pt x="182204" y="196654"/>
                  </a:cubicBezTo>
                  <a:cubicBezTo>
                    <a:pt x="181734" y="197828"/>
                    <a:pt x="181264" y="198768"/>
                    <a:pt x="180794" y="199473"/>
                  </a:cubicBezTo>
                  <a:cubicBezTo>
                    <a:pt x="178445" y="204407"/>
                    <a:pt x="176447" y="208401"/>
                    <a:pt x="174803" y="211455"/>
                  </a:cubicBezTo>
                  <a:cubicBezTo>
                    <a:pt x="165405" y="228607"/>
                    <a:pt x="169986" y="240824"/>
                    <a:pt x="188547" y="248108"/>
                  </a:cubicBezTo>
                  <a:lnTo>
                    <a:pt x="198063" y="243526"/>
                  </a:lnTo>
                  <a:lnTo>
                    <a:pt x="189252" y="188195"/>
                  </a:lnTo>
                  <a:cubicBezTo>
                    <a:pt x="208283" y="188430"/>
                    <a:pt x="225669" y="189018"/>
                    <a:pt x="241411" y="189958"/>
                  </a:cubicBezTo>
                  <a:cubicBezTo>
                    <a:pt x="259032" y="191132"/>
                    <a:pt x="275479" y="192777"/>
                    <a:pt x="290751" y="194891"/>
                  </a:cubicBezTo>
                  <a:cubicBezTo>
                    <a:pt x="295450" y="188548"/>
                    <a:pt x="300031" y="182792"/>
                    <a:pt x="304495" y="177623"/>
                  </a:cubicBezTo>
                  <a:cubicBezTo>
                    <a:pt x="294627" y="178093"/>
                    <a:pt x="283467" y="178093"/>
                    <a:pt x="271015" y="177623"/>
                  </a:cubicBezTo>
                  <a:cubicBezTo>
                    <a:pt x="266081" y="177623"/>
                    <a:pt x="260442" y="177388"/>
                    <a:pt x="254098" y="176918"/>
                  </a:cubicBezTo>
                  <a:lnTo>
                    <a:pt x="220971" y="175508"/>
                  </a:lnTo>
                  <a:cubicBezTo>
                    <a:pt x="214862" y="175273"/>
                    <a:pt x="209340" y="175156"/>
                    <a:pt x="204407" y="175156"/>
                  </a:cubicBezTo>
                  <a:cubicBezTo>
                    <a:pt x="192189" y="174921"/>
                    <a:pt x="181029" y="175273"/>
                    <a:pt x="170926" y="176213"/>
                  </a:cubicBezTo>
                  <a:cubicBezTo>
                    <a:pt x="168342" y="173394"/>
                    <a:pt x="167519" y="168812"/>
                    <a:pt x="168459" y="162468"/>
                  </a:cubicBezTo>
                  <a:lnTo>
                    <a:pt x="168812" y="158592"/>
                  </a:lnTo>
                  <a:cubicBezTo>
                    <a:pt x="169047" y="157182"/>
                    <a:pt x="169164" y="155890"/>
                    <a:pt x="169164" y="154715"/>
                  </a:cubicBezTo>
                  <a:cubicBezTo>
                    <a:pt x="168929" y="151896"/>
                    <a:pt x="168224" y="149311"/>
                    <a:pt x="167049" y="146962"/>
                  </a:cubicBezTo>
                  <a:lnTo>
                    <a:pt x="258328" y="153658"/>
                  </a:lnTo>
                  <a:cubicBezTo>
                    <a:pt x="261147" y="150603"/>
                    <a:pt x="264201" y="146844"/>
                    <a:pt x="267491" y="142380"/>
                  </a:cubicBezTo>
                  <a:cubicBezTo>
                    <a:pt x="253159" y="142145"/>
                    <a:pt x="236947" y="141675"/>
                    <a:pt x="218856" y="140970"/>
                  </a:cubicBezTo>
                  <a:lnTo>
                    <a:pt x="170221" y="139561"/>
                  </a:lnTo>
                  <a:lnTo>
                    <a:pt x="170221" y="111367"/>
                  </a:lnTo>
                  <a:lnTo>
                    <a:pt x="214274" y="114539"/>
                  </a:lnTo>
                  <a:cubicBezTo>
                    <a:pt x="221323" y="123937"/>
                    <a:pt x="226492" y="130633"/>
                    <a:pt x="229781" y="134627"/>
                  </a:cubicBezTo>
                  <a:lnTo>
                    <a:pt x="240706" y="130398"/>
                  </a:lnTo>
                  <a:lnTo>
                    <a:pt x="244583" y="41234"/>
                  </a:lnTo>
                  <a:lnTo>
                    <a:pt x="258328" y="31719"/>
                  </a:lnTo>
                  <a:lnTo>
                    <a:pt x="239297" y="15860"/>
                  </a:lnTo>
                  <a:lnTo>
                    <a:pt x="232248" y="17974"/>
                  </a:lnTo>
                  <a:cubicBezTo>
                    <a:pt x="229664" y="18914"/>
                    <a:pt x="227432" y="19854"/>
                    <a:pt x="225552" y="20794"/>
                  </a:cubicBezTo>
                  <a:cubicBezTo>
                    <a:pt x="220383" y="23613"/>
                    <a:pt x="216506" y="27490"/>
                    <a:pt x="213922" y="32424"/>
                  </a:cubicBezTo>
                  <a:lnTo>
                    <a:pt x="152952" y="29252"/>
                  </a:lnTo>
                  <a:cubicBezTo>
                    <a:pt x="130397" y="28077"/>
                    <a:pt x="109839" y="26902"/>
                    <a:pt x="91278" y="25727"/>
                  </a:cubicBezTo>
                  <a:lnTo>
                    <a:pt x="83172" y="13393"/>
                  </a:lnTo>
                  <a:cubicBezTo>
                    <a:pt x="79648" y="8224"/>
                    <a:pt x="76711" y="3760"/>
                    <a:pt x="7436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  <a:scene3d>
                <a:camera prst="orthographicFront"/>
                <a:lightRig rig="threePt" dir="t"/>
              </a:scene3d>
            </a:bodyPr>
            <a:lstStyle/>
            <a:p>
              <a:pPr marL="0" marR="0" lvl="0" indent="0" algn="dist" defTabSz="914400" rtl="0" eaLnBrk="1" fontAlgn="base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28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" panose="020B0503020204020204" charset="-122"/>
              </a:endParaRPr>
            </a:p>
          </p:txBody>
        </p:sp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id="{21BE7783-DBD8-430C-A99F-5996A4EE6C35}"/>
              </a:ext>
            </a:extLst>
          </p:cNvPr>
          <p:cNvSpPr/>
          <p:nvPr/>
        </p:nvSpPr>
        <p:spPr>
          <a:xfrm>
            <a:off x="8039100" y="1229710"/>
            <a:ext cx="3568700" cy="2434676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6193EBCA-A2EE-4392-8934-6330A5A8D80A}"/>
              </a:ext>
            </a:extLst>
          </p:cNvPr>
          <p:cNvSpPr/>
          <p:nvPr/>
        </p:nvSpPr>
        <p:spPr>
          <a:xfrm>
            <a:off x="596900" y="3982692"/>
            <a:ext cx="3568700" cy="2434676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63FD86F7-EEBE-4149-8939-213C2540FB15}"/>
              </a:ext>
            </a:extLst>
          </p:cNvPr>
          <p:cNvSpPr/>
          <p:nvPr/>
        </p:nvSpPr>
        <p:spPr>
          <a:xfrm>
            <a:off x="584200" y="1229710"/>
            <a:ext cx="3568700" cy="243467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245D489D-83CD-4D8E-ABF8-F67460C43D93}"/>
              </a:ext>
            </a:extLst>
          </p:cNvPr>
          <p:cNvSpPr/>
          <p:nvPr/>
        </p:nvSpPr>
        <p:spPr>
          <a:xfrm>
            <a:off x="8039100" y="3929025"/>
            <a:ext cx="3568700" cy="243467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F89F4F0F-2761-4E8A-BE6B-D2D022B67AA2}"/>
              </a:ext>
            </a:extLst>
          </p:cNvPr>
          <p:cNvSpPr/>
          <p:nvPr/>
        </p:nvSpPr>
        <p:spPr>
          <a:xfrm>
            <a:off x="4318000" y="1229710"/>
            <a:ext cx="3568700" cy="5187658"/>
          </a:xfrm>
          <a:prstGeom prst="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文本框 22">
            <a:extLst>
              <a:ext uri="{FF2B5EF4-FFF2-40B4-BE49-F238E27FC236}">
                <a16:creationId xmlns:a16="http://schemas.microsoft.com/office/drawing/2014/main" id="{4CF8CCCE-174F-4239-B863-CC736B4FBE82}"/>
              </a:ext>
            </a:extLst>
          </p:cNvPr>
          <p:cNvSpPr txBox="1"/>
          <p:nvPr/>
        </p:nvSpPr>
        <p:spPr>
          <a:xfrm flipH="1">
            <a:off x="903073" y="2535263"/>
            <a:ext cx="2930954" cy="735588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单击此处添加本章节的简要内容。本模板精心设计，模板所有素材均可自由编辑替换</a:t>
            </a: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移动。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宋体" panose="02010600030101010101" pitchFamily="2" charset="-122"/>
            </a:endParaRPr>
          </a:p>
        </p:txBody>
      </p:sp>
      <p:sp>
        <p:nvSpPr>
          <p:cNvPr id="16" name="business-card_47912">
            <a:extLst>
              <a:ext uri="{FF2B5EF4-FFF2-40B4-BE49-F238E27FC236}">
                <a16:creationId xmlns:a16="http://schemas.microsoft.com/office/drawing/2014/main" id="{F3595969-824D-40B1-8922-FB6BA69353EC}"/>
              </a:ext>
            </a:extLst>
          </p:cNvPr>
          <p:cNvSpPr>
            <a:spLocks noChangeAspect="1"/>
          </p:cNvSpPr>
          <p:nvPr/>
        </p:nvSpPr>
        <p:spPr bwMode="auto">
          <a:xfrm>
            <a:off x="1968997" y="1473338"/>
            <a:ext cx="844597" cy="882972"/>
          </a:xfrm>
          <a:custGeom>
            <a:avLst/>
            <a:gdLst>
              <a:gd name="connsiteX0" fmla="*/ 358868 w 607156"/>
              <a:gd name="connsiteY0" fmla="*/ 427147 h 609225"/>
              <a:gd name="connsiteX1" fmla="*/ 468018 w 607156"/>
              <a:gd name="connsiteY1" fmla="*/ 427147 h 609225"/>
              <a:gd name="connsiteX2" fmla="*/ 480943 w 607156"/>
              <a:gd name="connsiteY2" fmla="*/ 440063 h 609225"/>
              <a:gd name="connsiteX3" fmla="*/ 480943 w 607156"/>
              <a:gd name="connsiteY3" fmla="*/ 461590 h 609225"/>
              <a:gd name="connsiteX4" fmla="*/ 468018 w 607156"/>
              <a:gd name="connsiteY4" fmla="*/ 474506 h 609225"/>
              <a:gd name="connsiteX5" fmla="*/ 370358 w 607156"/>
              <a:gd name="connsiteY5" fmla="*/ 474506 h 609225"/>
              <a:gd name="connsiteX6" fmla="*/ 370358 w 607156"/>
              <a:gd name="connsiteY6" fmla="*/ 465895 h 609225"/>
              <a:gd name="connsiteX7" fmla="*/ 358868 w 607156"/>
              <a:gd name="connsiteY7" fmla="*/ 427147 h 609225"/>
              <a:gd name="connsiteX8" fmla="*/ 328686 w 607156"/>
              <a:gd name="connsiteY8" fmla="*/ 339787 h 609225"/>
              <a:gd name="connsiteX9" fmla="*/ 468016 w 607156"/>
              <a:gd name="connsiteY9" fmla="*/ 339787 h 609225"/>
              <a:gd name="connsiteX10" fmla="*/ 480943 w 607156"/>
              <a:gd name="connsiteY10" fmla="*/ 352640 h 609225"/>
              <a:gd name="connsiteX11" fmla="*/ 480943 w 607156"/>
              <a:gd name="connsiteY11" fmla="*/ 374063 h 609225"/>
              <a:gd name="connsiteX12" fmla="*/ 468016 w 607156"/>
              <a:gd name="connsiteY12" fmla="*/ 386916 h 609225"/>
              <a:gd name="connsiteX13" fmla="*/ 301394 w 607156"/>
              <a:gd name="connsiteY13" fmla="*/ 386916 h 609225"/>
              <a:gd name="connsiteX14" fmla="*/ 301394 w 607156"/>
              <a:gd name="connsiteY14" fmla="*/ 374063 h 609225"/>
              <a:gd name="connsiteX15" fmla="*/ 301394 w 607156"/>
              <a:gd name="connsiteY15" fmla="*/ 372635 h 609225"/>
              <a:gd name="connsiteX16" fmla="*/ 328686 w 607156"/>
              <a:gd name="connsiteY16" fmla="*/ 339787 h 609225"/>
              <a:gd name="connsiteX17" fmla="*/ 307141 w 607156"/>
              <a:gd name="connsiteY17" fmla="*/ 252196 h 609225"/>
              <a:gd name="connsiteX18" fmla="*/ 468016 w 607156"/>
              <a:gd name="connsiteY18" fmla="*/ 252196 h 609225"/>
              <a:gd name="connsiteX19" fmla="*/ 480943 w 607156"/>
              <a:gd name="connsiteY19" fmla="*/ 265112 h 609225"/>
              <a:gd name="connsiteX20" fmla="*/ 480943 w 607156"/>
              <a:gd name="connsiteY20" fmla="*/ 286639 h 609225"/>
              <a:gd name="connsiteX21" fmla="*/ 468016 w 607156"/>
              <a:gd name="connsiteY21" fmla="*/ 299555 h 609225"/>
              <a:gd name="connsiteX22" fmla="*/ 324378 w 607156"/>
              <a:gd name="connsiteY22" fmla="*/ 299555 h 609225"/>
              <a:gd name="connsiteX23" fmla="*/ 317196 w 607156"/>
              <a:gd name="connsiteY23" fmla="*/ 290944 h 609225"/>
              <a:gd name="connsiteX24" fmla="*/ 307141 w 607156"/>
              <a:gd name="connsiteY24" fmla="*/ 252196 h 609225"/>
              <a:gd name="connsiteX25" fmla="*/ 239782 w 607156"/>
              <a:gd name="connsiteY25" fmla="*/ 227827 h 609225"/>
              <a:gd name="connsiteX26" fmla="*/ 301473 w 607156"/>
              <a:gd name="connsiteY26" fmla="*/ 303820 h 609225"/>
              <a:gd name="connsiteX27" fmla="*/ 304342 w 607156"/>
              <a:gd name="connsiteY27" fmla="*/ 303820 h 609225"/>
              <a:gd name="connsiteX28" fmla="*/ 312950 w 607156"/>
              <a:gd name="connsiteY28" fmla="*/ 326761 h 609225"/>
              <a:gd name="connsiteX29" fmla="*/ 295734 w 607156"/>
              <a:gd name="connsiteY29" fmla="*/ 356871 h 609225"/>
              <a:gd name="connsiteX30" fmla="*/ 291430 w 607156"/>
              <a:gd name="connsiteY30" fmla="*/ 355438 h 609225"/>
              <a:gd name="connsiteX31" fmla="*/ 271345 w 607156"/>
              <a:gd name="connsiteY31" fmla="*/ 386982 h 609225"/>
              <a:gd name="connsiteX32" fmla="*/ 267041 w 607156"/>
              <a:gd name="connsiteY32" fmla="*/ 395585 h 609225"/>
              <a:gd name="connsiteX33" fmla="*/ 281387 w 607156"/>
              <a:gd name="connsiteY33" fmla="*/ 408489 h 609225"/>
              <a:gd name="connsiteX34" fmla="*/ 295734 w 607156"/>
              <a:gd name="connsiteY34" fmla="*/ 408489 h 609225"/>
              <a:gd name="connsiteX35" fmla="*/ 353121 w 607156"/>
              <a:gd name="connsiteY35" fmla="*/ 465842 h 609225"/>
              <a:gd name="connsiteX36" fmla="*/ 353121 w 607156"/>
              <a:gd name="connsiteY36" fmla="*/ 481614 h 609225"/>
              <a:gd name="connsiteX37" fmla="*/ 335905 w 607156"/>
              <a:gd name="connsiteY37" fmla="*/ 500254 h 609225"/>
              <a:gd name="connsiteX38" fmla="*/ 145093 w 607156"/>
              <a:gd name="connsiteY38" fmla="*/ 500254 h 609225"/>
              <a:gd name="connsiteX39" fmla="*/ 126443 w 607156"/>
              <a:gd name="connsiteY39" fmla="*/ 481614 h 609225"/>
              <a:gd name="connsiteX40" fmla="*/ 126443 w 607156"/>
              <a:gd name="connsiteY40" fmla="*/ 465842 h 609225"/>
              <a:gd name="connsiteX41" fmla="*/ 183830 w 607156"/>
              <a:gd name="connsiteY41" fmla="*/ 408489 h 609225"/>
              <a:gd name="connsiteX42" fmla="*/ 198176 w 607156"/>
              <a:gd name="connsiteY42" fmla="*/ 408489 h 609225"/>
              <a:gd name="connsiteX43" fmla="*/ 212523 w 607156"/>
              <a:gd name="connsiteY43" fmla="*/ 395585 h 609225"/>
              <a:gd name="connsiteX44" fmla="*/ 209654 w 607156"/>
              <a:gd name="connsiteY44" fmla="*/ 386982 h 609225"/>
              <a:gd name="connsiteX45" fmla="*/ 188134 w 607156"/>
              <a:gd name="connsiteY45" fmla="*/ 356871 h 609225"/>
              <a:gd name="connsiteX46" fmla="*/ 185264 w 607156"/>
              <a:gd name="connsiteY46" fmla="*/ 356871 h 609225"/>
              <a:gd name="connsiteX47" fmla="*/ 168048 w 607156"/>
              <a:gd name="connsiteY47" fmla="*/ 326761 h 609225"/>
              <a:gd name="connsiteX48" fmla="*/ 176656 w 607156"/>
              <a:gd name="connsiteY48" fmla="*/ 303820 h 609225"/>
              <a:gd name="connsiteX49" fmla="*/ 179526 w 607156"/>
              <a:gd name="connsiteY49" fmla="*/ 303820 h 609225"/>
              <a:gd name="connsiteX50" fmla="*/ 239782 w 607156"/>
              <a:gd name="connsiteY50" fmla="*/ 227827 h 609225"/>
              <a:gd name="connsiteX51" fmla="*/ 81815 w 607156"/>
              <a:gd name="connsiteY51" fmla="*/ 157682 h 609225"/>
              <a:gd name="connsiteX52" fmla="*/ 38754 w 607156"/>
              <a:gd name="connsiteY52" fmla="*/ 200686 h 609225"/>
              <a:gd name="connsiteX53" fmla="*/ 38754 w 607156"/>
              <a:gd name="connsiteY53" fmla="*/ 527517 h 609225"/>
              <a:gd name="connsiteX54" fmla="*/ 81815 w 607156"/>
              <a:gd name="connsiteY54" fmla="*/ 570521 h 609225"/>
              <a:gd name="connsiteX55" fmla="*/ 525341 w 607156"/>
              <a:gd name="connsiteY55" fmla="*/ 570521 h 609225"/>
              <a:gd name="connsiteX56" fmla="*/ 568402 w 607156"/>
              <a:gd name="connsiteY56" fmla="*/ 527517 h 609225"/>
              <a:gd name="connsiteX57" fmla="*/ 568402 w 607156"/>
              <a:gd name="connsiteY57" fmla="*/ 200686 h 609225"/>
              <a:gd name="connsiteX58" fmla="*/ 525341 w 607156"/>
              <a:gd name="connsiteY58" fmla="*/ 157682 h 609225"/>
              <a:gd name="connsiteX59" fmla="*/ 387547 w 607156"/>
              <a:gd name="connsiteY59" fmla="*/ 157682 h 609225"/>
              <a:gd name="connsiteX60" fmla="*/ 387547 w 607156"/>
              <a:gd name="connsiteY60" fmla="*/ 199252 h 609225"/>
              <a:gd name="connsiteX61" fmla="*/ 229657 w 607156"/>
              <a:gd name="connsiteY61" fmla="*/ 199252 h 609225"/>
              <a:gd name="connsiteX62" fmla="*/ 229657 w 607156"/>
              <a:gd name="connsiteY62" fmla="*/ 157682 h 609225"/>
              <a:gd name="connsiteX63" fmla="*/ 310130 w 607156"/>
              <a:gd name="connsiteY63" fmla="*/ 73107 h 609225"/>
              <a:gd name="connsiteX64" fmla="*/ 327372 w 607156"/>
              <a:gd name="connsiteY64" fmla="*/ 89545 h 609225"/>
              <a:gd name="connsiteX65" fmla="*/ 310130 w 607156"/>
              <a:gd name="connsiteY65" fmla="*/ 105983 h 609225"/>
              <a:gd name="connsiteX66" fmla="*/ 292888 w 607156"/>
              <a:gd name="connsiteY66" fmla="*/ 89545 h 609225"/>
              <a:gd name="connsiteX67" fmla="*/ 310130 w 607156"/>
              <a:gd name="connsiteY67" fmla="*/ 73107 h 609225"/>
              <a:gd name="connsiteX68" fmla="*/ 269847 w 607156"/>
              <a:gd name="connsiteY68" fmla="*/ 38704 h 609225"/>
              <a:gd name="connsiteX69" fmla="*/ 269847 w 607156"/>
              <a:gd name="connsiteY69" fmla="*/ 160549 h 609225"/>
              <a:gd name="connsiteX70" fmla="*/ 348792 w 607156"/>
              <a:gd name="connsiteY70" fmla="*/ 160549 h 609225"/>
              <a:gd name="connsiteX71" fmla="*/ 348792 w 607156"/>
              <a:gd name="connsiteY71" fmla="*/ 38704 h 609225"/>
              <a:gd name="connsiteX72" fmla="*/ 229657 w 607156"/>
              <a:gd name="connsiteY72" fmla="*/ 0 h 609225"/>
              <a:gd name="connsiteX73" fmla="*/ 387547 w 607156"/>
              <a:gd name="connsiteY73" fmla="*/ 0 h 609225"/>
              <a:gd name="connsiteX74" fmla="*/ 387547 w 607156"/>
              <a:gd name="connsiteY74" fmla="*/ 118978 h 609225"/>
              <a:gd name="connsiteX75" fmla="*/ 525341 w 607156"/>
              <a:gd name="connsiteY75" fmla="*/ 118978 h 609225"/>
              <a:gd name="connsiteX76" fmla="*/ 607156 w 607156"/>
              <a:gd name="connsiteY76" fmla="*/ 200686 h 609225"/>
              <a:gd name="connsiteX77" fmla="*/ 607156 w 607156"/>
              <a:gd name="connsiteY77" fmla="*/ 527517 h 609225"/>
              <a:gd name="connsiteX78" fmla="*/ 525341 w 607156"/>
              <a:gd name="connsiteY78" fmla="*/ 609225 h 609225"/>
              <a:gd name="connsiteX79" fmla="*/ 81815 w 607156"/>
              <a:gd name="connsiteY79" fmla="*/ 609225 h 609225"/>
              <a:gd name="connsiteX80" fmla="*/ 0 w 607156"/>
              <a:gd name="connsiteY80" fmla="*/ 527517 h 609225"/>
              <a:gd name="connsiteX81" fmla="*/ 0 w 607156"/>
              <a:gd name="connsiteY81" fmla="*/ 200686 h 609225"/>
              <a:gd name="connsiteX82" fmla="*/ 81815 w 607156"/>
              <a:gd name="connsiteY82" fmla="*/ 118978 h 609225"/>
              <a:gd name="connsiteX83" fmla="*/ 229657 w 607156"/>
              <a:gd name="connsiteY83" fmla="*/ 118978 h 609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607156" h="609225">
                <a:moveTo>
                  <a:pt x="358868" y="427147"/>
                </a:moveTo>
                <a:lnTo>
                  <a:pt x="468018" y="427147"/>
                </a:lnTo>
                <a:cubicBezTo>
                  <a:pt x="475199" y="427147"/>
                  <a:pt x="480943" y="432888"/>
                  <a:pt x="480943" y="440063"/>
                </a:cubicBezTo>
                <a:lnTo>
                  <a:pt x="480943" y="461590"/>
                </a:lnTo>
                <a:cubicBezTo>
                  <a:pt x="480943" y="468766"/>
                  <a:pt x="475199" y="474506"/>
                  <a:pt x="468018" y="474506"/>
                </a:cubicBezTo>
                <a:lnTo>
                  <a:pt x="370358" y="474506"/>
                </a:lnTo>
                <a:lnTo>
                  <a:pt x="370358" y="465895"/>
                </a:lnTo>
                <a:cubicBezTo>
                  <a:pt x="370358" y="451544"/>
                  <a:pt x="366049" y="438628"/>
                  <a:pt x="358868" y="427147"/>
                </a:cubicBezTo>
                <a:close/>
                <a:moveTo>
                  <a:pt x="328686" y="339787"/>
                </a:moveTo>
                <a:lnTo>
                  <a:pt x="468016" y="339787"/>
                </a:lnTo>
                <a:cubicBezTo>
                  <a:pt x="475198" y="339787"/>
                  <a:pt x="480943" y="345500"/>
                  <a:pt x="480943" y="352640"/>
                </a:cubicBezTo>
                <a:lnTo>
                  <a:pt x="480943" y="374063"/>
                </a:lnTo>
                <a:cubicBezTo>
                  <a:pt x="480943" y="381203"/>
                  <a:pt x="475198" y="386916"/>
                  <a:pt x="468016" y="386916"/>
                </a:cubicBezTo>
                <a:lnTo>
                  <a:pt x="301394" y="386916"/>
                </a:lnTo>
                <a:lnTo>
                  <a:pt x="301394" y="374063"/>
                </a:lnTo>
                <a:cubicBezTo>
                  <a:pt x="301394" y="374063"/>
                  <a:pt x="301394" y="374063"/>
                  <a:pt x="301394" y="372635"/>
                </a:cubicBezTo>
                <a:cubicBezTo>
                  <a:pt x="314322" y="368350"/>
                  <a:pt x="324377" y="354069"/>
                  <a:pt x="328686" y="339787"/>
                </a:cubicBezTo>
                <a:close/>
                <a:moveTo>
                  <a:pt x="307141" y="252196"/>
                </a:moveTo>
                <a:lnTo>
                  <a:pt x="468016" y="252196"/>
                </a:lnTo>
                <a:cubicBezTo>
                  <a:pt x="475198" y="252196"/>
                  <a:pt x="480943" y="257937"/>
                  <a:pt x="480943" y="265112"/>
                </a:cubicBezTo>
                <a:lnTo>
                  <a:pt x="480943" y="286639"/>
                </a:lnTo>
                <a:cubicBezTo>
                  <a:pt x="480943" y="293815"/>
                  <a:pt x="475198" y="299555"/>
                  <a:pt x="468016" y="299555"/>
                </a:cubicBezTo>
                <a:lnTo>
                  <a:pt x="324378" y="299555"/>
                </a:lnTo>
                <a:cubicBezTo>
                  <a:pt x="322941" y="295250"/>
                  <a:pt x="320069" y="292379"/>
                  <a:pt x="317196" y="290944"/>
                </a:cubicBezTo>
                <a:cubicBezTo>
                  <a:pt x="315760" y="275158"/>
                  <a:pt x="311450" y="262242"/>
                  <a:pt x="307141" y="252196"/>
                </a:cubicBezTo>
                <a:close/>
                <a:moveTo>
                  <a:pt x="239782" y="227827"/>
                </a:moveTo>
                <a:cubicBezTo>
                  <a:pt x="291430" y="227827"/>
                  <a:pt x="300038" y="270842"/>
                  <a:pt x="301473" y="303820"/>
                </a:cubicBezTo>
                <a:cubicBezTo>
                  <a:pt x="301473" y="303820"/>
                  <a:pt x="302908" y="303820"/>
                  <a:pt x="304342" y="303820"/>
                </a:cubicBezTo>
                <a:cubicBezTo>
                  <a:pt x="311516" y="303820"/>
                  <a:pt x="312950" y="313857"/>
                  <a:pt x="312950" y="326761"/>
                </a:cubicBezTo>
                <a:cubicBezTo>
                  <a:pt x="312950" y="338232"/>
                  <a:pt x="302908" y="356871"/>
                  <a:pt x="295734" y="356871"/>
                </a:cubicBezTo>
                <a:cubicBezTo>
                  <a:pt x="294300" y="356871"/>
                  <a:pt x="292865" y="356871"/>
                  <a:pt x="291430" y="355438"/>
                </a:cubicBezTo>
                <a:cubicBezTo>
                  <a:pt x="287126" y="368342"/>
                  <a:pt x="279953" y="378379"/>
                  <a:pt x="271345" y="386982"/>
                </a:cubicBezTo>
                <a:cubicBezTo>
                  <a:pt x="268475" y="389849"/>
                  <a:pt x="267041" y="392717"/>
                  <a:pt x="267041" y="395585"/>
                </a:cubicBezTo>
                <a:cubicBezTo>
                  <a:pt x="267041" y="402754"/>
                  <a:pt x="274214" y="408489"/>
                  <a:pt x="281387" y="408489"/>
                </a:cubicBezTo>
                <a:lnTo>
                  <a:pt x="295734" y="408489"/>
                </a:lnTo>
                <a:cubicBezTo>
                  <a:pt x="327297" y="408489"/>
                  <a:pt x="353121" y="434298"/>
                  <a:pt x="353121" y="465842"/>
                </a:cubicBezTo>
                <a:lnTo>
                  <a:pt x="353121" y="481614"/>
                </a:lnTo>
                <a:cubicBezTo>
                  <a:pt x="353121" y="491651"/>
                  <a:pt x="345948" y="500254"/>
                  <a:pt x="335905" y="500254"/>
                </a:cubicBezTo>
                <a:lnTo>
                  <a:pt x="145093" y="500254"/>
                </a:lnTo>
                <a:cubicBezTo>
                  <a:pt x="135051" y="500254"/>
                  <a:pt x="126443" y="491651"/>
                  <a:pt x="126443" y="481614"/>
                </a:cubicBezTo>
                <a:lnTo>
                  <a:pt x="126443" y="465842"/>
                </a:lnTo>
                <a:cubicBezTo>
                  <a:pt x="126443" y="434298"/>
                  <a:pt x="152267" y="408489"/>
                  <a:pt x="183830" y="408489"/>
                </a:cubicBezTo>
                <a:lnTo>
                  <a:pt x="198176" y="408489"/>
                </a:lnTo>
                <a:cubicBezTo>
                  <a:pt x="205350" y="408489"/>
                  <a:pt x="212523" y="402754"/>
                  <a:pt x="212523" y="395585"/>
                </a:cubicBezTo>
                <a:cubicBezTo>
                  <a:pt x="212523" y="392717"/>
                  <a:pt x="211088" y="389849"/>
                  <a:pt x="209654" y="386982"/>
                </a:cubicBezTo>
                <a:cubicBezTo>
                  <a:pt x="201046" y="379813"/>
                  <a:pt x="193872" y="368342"/>
                  <a:pt x="188134" y="356871"/>
                </a:cubicBezTo>
                <a:cubicBezTo>
                  <a:pt x="186699" y="356871"/>
                  <a:pt x="186699" y="356871"/>
                  <a:pt x="185264" y="356871"/>
                </a:cubicBezTo>
                <a:cubicBezTo>
                  <a:pt x="176656" y="356871"/>
                  <a:pt x="168048" y="338232"/>
                  <a:pt x="168048" y="326761"/>
                </a:cubicBezTo>
                <a:cubicBezTo>
                  <a:pt x="168048" y="313857"/>
                  <a:pt x="168048" y="303820"/>
                  <a:pt x="176656" y="303820"/>
                </a:cubicBezTo>
                <a:cubicBezTo>
                  <a:pt x="178091" y="303820"/>
                  <a:pt x="178091" y="303820"/>
                  <a:pt x="179526" y="303820"/>
                </a:cubicBezTo>
                <a:cubicBezTo>
                  <a:pt x="179526" y="270842"/>
                  <a:pt x="185264" y="227827"/>
                  <a:pt x="239782" y="227827"/>
                </a:cubicBezTo>
                <a:close/>
                <a:moveTo>
                  <a:pt x="81815" y="157682"/>
                </a:moveTo>
                <a:cubicBezTo>
                  <a:pt x="58849" y="157682"/>
                  <a:pt x="38754" y="176317"/>
                  <a:pt x="38754" y="200686"/>
                </a:cubicBezTo>
                <a:lnTo>
                  <a:pt x="38754" y="527517"/>
                </a:lnTo>
                <a:cubicBezTo>
                  <a:pt x="38754" y="550453"/>
                  <a:pt x="58849" y="570521"/>
                  <a:pt x="81815" y="570521"/>
                </a:cubicBezTo>
                <a:lnTo>
                  <a:pt x="525341" y="570521"/>
                </a:lnTo>
                <a:cubicBezTo>
                  <a:pt x="549742" y="570521"/>
                  <a:pt x="568402" y="550453"/>
                  <a:pt x="568402" y="527517"/>
                </a:cubicBezTo>
                <a:lnTo>
                  <a:pt x="568402" y="200686"/>
                </a:lnTo>
                <a:cubicBezTo>
                  <a:pt x="568402" y="176317"/>
                  <a:pt x="549742" y="157682"/>
                  <a:pt x="525341" y="157682"/>
                </a:cubicBezTo>
                <a:lnTo>
                  <a:pt x="387547" y="157682"/>
                </a:lnTo>
                <a:lnTo>
                  <a:pt x="387547" y="199252"/>
                </a:lnTo>
                <a:lnTo>
                  <a:pt x="229657" y="199252"/>
                </a:lnTo>
                <a:lnTo>
                  <a:pt x="229657" y="157682"/>
                </a:lnTo>
                <a:close/>
                <a:moveTo>
                  <a:pt x="310130" y="73107"/>
                </a:moveTo>
                <a:cubicBezTo>
                  <a:pt x="319652" y="73107"/>
                  <a:pt x="327372" y="80467"/>
                  <a:pt x="327372" y="89545"/>
                </a:cubicBezTo>
                <a:cubicBezTo>
                  <a:pt x="327372" y="98623"/>
                  <a:pt x="319652" y="105983"/>
                  <a:pt x="310130" y="105983"/>
                </a:cubicBezTo>
                <a:cubicBezTo>
                  <a:pt x="300608" y="105983"/>
                  <a:pt x="292888" y="98623"/>
                  <a:pt x="292888" y="89545"/>
                </a:cubicBezTo>
                <a:cubicBezTo>
                  <a:pt x="292888" y="80467"/>
                  <a:pt x="300608" y="73107"/>
                  <a:pt x="310130" y="73107"/>
                </a:cubicBezTo>
                <a:close/>
                <a:moveTo>
                  <a:pt x="269847" y="38704"/>
                </a:moveTo>
                <a:lnTo>
                  <a:pt x="269847" y="160549"/>
                </a:lnTo>
                <a:lnTo>
                  <a:pt x="348792" y="160549"/>
                </a:lnTo>
                <a:lnTo>
                  <a:pt x="348792" y="38704"/>
                </a:lnTo>
                <a:close/>
                <a:moveTo>
                  <a:pt x="229657" y="0"/>
                </a:moveTo>
                <a:lnTo>
                  <a:pt x="387547" y="0"/>
                </a:lnTo>
                <a:lnTo>
                  <a:pt x="387547" y="118978"/>
                </a:lnTo>
                <a:lnTo>
                  <a:pt x="525341" y="118978"/>
                </a:lnTo>
                <a:cubicBezTo>
                  <a:pt x="571272" y="118978"/>
                  <a:pt x="607156" y="154815"/>
                  <a:pt x="607156" y="200686"/>
                </a:cubicBezTo>
                <a:lnTo>
                  <a:pt x="607156" y="527517"/>
                </a:lnTo>
                <a:cubicBezTo>
                  <a:pt x="607156" y="571955"/>
                  <a:pt x="571272" y="609225"/>
                  <a:pt x="525341" y="609225"/>
                </a:cubicBezTo>
                <a:lnTo>
                  <a:pt x="81815" y="609225"/>
                </a:lnTo>
                <a:cubicBezTo>
                  <a:pt x="37319" y="609225"/>
                  <a:pt x="0" y="571955"/>
                  <a:pt x="0" y="527517"/>
                </a:cubicBezTo>
                <a:lnTo>
                  <a:pt x="0" y="200686"/>
                </a:lnTo>
                <a:cubicBezTo>
                  <a:pt x="0" y="154815"/>
                  <a:pt x="37319" y="118978"/>
                  <a:pt x="81815" y="118978"/>
                </a:cubicBezTo>
                <a:lnTo>
                  <a:pt x="229657" y="118978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21D3250B-3355-4E36-AEE1-128D45065129}"/>
              </a:ext>
            </a:extLst>
          </p:cNvPr>
          <p:cNvSpPr/>
          <p:nvPr/>
        </p:nvSpPr>
        <p:spPr>
          <a:xfrm>
            <a:off x="4490109" y="1365736"/>
            <a:ext cx="3224482" cy="4919450"/>
          </a:xfrm>
          <a:prstGeom prst="roundRect">
            <a:avLst>
              <a:gd name="adj" fmla="val 0"/>
            </a:avLst>
          </a:prstGeom>
          <a:blipFill>
            <a:blip r:embed="rId3"/>
            <a:stretch>
              <a:fillRect l="-18948" r="-2664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businessman-with-dollar-coin_49206">
            <a:extLst>
              <a:ext uri="{FF2B5EF4-FFF2-40B4-BE49-F238E27FC236}">
                <a16:creationId xmlns:a16="http://schemas.microsoft.com/office/drawing/2014/main" id="{CFE6B896-5742-41A0-97F7-4ED07FF7453A}"/>
              </a:ext>
            </a:extLst>
          </p:cNvPr>
          <p:cNvSpPr>
            <a:spLocks noChangeAspect="1"/>
          </p:cNvSpPr>
          <p:nvPr/>
        </p:nvSpPr>
        <p:spPr bwMode="auto">
          <a:xfrm>
            <a:off x="9485305" y="4219776"/>
            <a:ext cx="712442" cy="926587"/>
          </a:xfrm>
          <a:custGeom>
            <a:avLst/>
            <a:gdLst>
              <a:gd name="T0" fmla="*/ 1269 w 6165"/>
              <a:gd name="T1" fmla="*/ 2992 h 7707"/>
              <a:gd name="T2" fmla="*/ 1269 w 6165"/>
              <a:gd name="T3" fmla="*/ 4624 h 7707"/>
              <a:gd name="T4" fmla="*/ 4896 w 6165"/>
              <a:gd name="T5" fmla="*/ 4624 h 7707"/>
              <a:gd name="T6" fmla="*/ 4896 w 6165"/>
              <a:gd name="T7" fmla="*/ 2992 h 7707"/>
              <a:gd name="T8" fmla="*/ 4896 w 6165"/>
              <a:gd name="T9" fmla="*/ 4624 h 7707"/>
              <a:gd name="T10" fmla="*/ 4533 w 6165"/>
              <a:gd name="T11" fmla="*/ 4896 h 7707"/>
              <a:gd name="T12" fmla="*/ 3626 w 6165"/>
              <a:gd name="T13" fmla="*/ 6318 h 7707"/>
              <a:gd name="T14" fmla="*/ 3119 w 6165"/>
              <a:gd name="T15" fmla="*/ 6758 h 7707"/>
              <a:gd name="T16" fmla="*/ 2612 w 6165"/>
              <a:gd name="T17" fmla="*/ 6464 h 7707"/>
              <a:gd name="T18" fmla="*/ 2538 w 6165"/>
              <a:gd name="T19" fmla="*/ 5803 h 7707"/>
              <a:gd name="T20" fmla="*/ 906 w 6165"/>
              <a:gd name="T21" fmla="*/ 4896 h 7707"/>
              <a:gd name="T22" fmla="*/ 0 w 6165"/>
              <a:gd name="T23" fmla="*/ 6984 h 7707"/>
              <a:gd name="T24" fmla="*/ 229 w 6165"/>
              <a:gd name="T25" fmla="*/ 7208 h 7707"/>
              <a:gd name="T26" fmla="*/ 453 w 6165"/>
              <a:gd name="T27" fmla="*/ 7707 h 7707"/>
              <a:gd name="T28" fmla="*/ 2085 w 6165"/>
              <a:gd name="T29" fmla="*/ 6664 h 7707"/>
              <a:gd name="T30" fmla="*/ 2882 w 6165"/>
              <a:gd name="T31" fmla="*/ 7210 h 7707"/>
              <a:gd name="T32" fmla="*/ 3626 w 6165"/>
              <a:gd name="T33" fmla="*/ 6982 h 7707"/>
              <a:gd name="T34" fmla="*/ 4080 w 6165"/>
              <a:gd name="T35" fmla="*/ 7707 h 7707"/>
              <a:gd name="T36" fmla="*/ 5712 w 6165"/>
              <a:gd name="T37" fmla="*/ 6984 h 7707"/>
              <a:gd name="T38" fmla="*/ 5941 w 6165"/>
              <a:gd name="T39" fmla="*/ 7208 h 7707"/>
              <a:gd name="T40" fmla="*/ 6165 w 6165"/>
              <a:gd name="T41" fmla="*/ 5803 h 7707"/>
              <a:gd name="T42" fmla="*/ 4896 w 6165"/>
              <a:gd name="T43" fmla="*/ 1269 h 7707"/>
              <a:gd name="T44" fmla="*/ 2663 w 6165"/>
              <a:gd name="T45" fmla="*/ 2518 h 7707"/>
              <a:gd name="T46" fmla="*/ 2032 w 6165"/>
              <a:gd name="T47" fmla="*/ 2364 h 7707"/>
              <a:gd name="T48" fmla="*/ 2992 w 6165"/>
              <a:gd name="T49" fmla="*/ 0 h 7707"/>
              <a:gd name="T50" fmla="*/ 2493 w 6165"/>
              <a:gd name="T51" fmla="*/ 1269 h 7707"/>
              <a:gd name="T52" fmla="*/ 1949 w 6165"/>
              <a:gd name="T53" fmla="*/ 1269 h 7707"/>
              <a:gd name="T54" fmla="*/ 2493 w 6165"/>
              <a:gd name="T55" fmla="*/ 1269 h 7707"/>
              <a:gd name="T56" fmla="*/ 3037 w 6165"/>
              <a:gd name="T57" fmla="*/ 997 h 7707"/>
              <a:gd name="T58" fmla="*/ 3037 w 6165"/>
              <a:gd name="T59" fmla="*/ 1541 h 7707"/>
              <a:gd name="T60" fmla="*/ 4125 w 6165"/>
              <a:gd name="T61" fmla="*/ 1269 h 7707"/>
              <a:gd name="T62" fmla="*/ 3581 w 6165"/>
              <a:gd name="T63" fmla="*/ 1269 h 7707"/>
              <a:gd name="T64" fmla="*/ 4125 w 6165"/>
              <a:gd name="T65" fmla="*/ 1269 h 77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6165" h="7707">
                <a:moveTo>
                  <a:pt x="453" y="3808"/>
                </a:moveTo>
                <a:cubicBezTo>
                  <a:pt x="453" y="3357"/>
                  <a:pt x="818" y="2992"/>
                  <a:pt x="1269" y="2992"/>
                </a:cubicBezTo>
                <a:cubicBezTo>
                  <a:pt x="1720" y="2992"/>
                  <a:pt x="2085" y="3357"/>
                  <a:pt x="2085" y="3808"/>
                </a:cubicBezTo>
                <a:cubicBezTo>
                  <a:pt x="2085" y="4259"/>
                  <a:pt x="1720" y="4624"/>
                  <a:pt x="1269" y="4624"/>
                </a:cubicBezTo>
                <a:cubicBezTo>
                  <a:pt x="818" y="4624"/>
                  <a:pt x="453" y="4259"/>
                  <a:pt x="453" y="3808"/>
                </a:cubicBezTo>
                <a:close/>
                <a:moveTo>
                  <a:pt x="4896" y="4624"/>
                </a:moveTo>
                <a:cubicBezTo>
                  <a:pt x="5346" y="4624"/>
                  <a:pt x="5712" y="4259"/>
                  <a:pt x="5712" y="3808"/>
                </a:cubicBezTo>
                <a:cubicBezTo>
                  <a:pt x="5712" y="3357"/>
                  <a:pt x="5346" y="2992"/>
                  <a:pt x="4896" y="2992"/>
                </a:cubicBezTo>
                <a:cubicBezTo>
                  <a:pt x="4445" y="2992"/>
                  <a:pt x="4080" y="3357"/>
                  <a:pt x="4080" y="3808"/>
                </a:cubicBezTo>
                <a:cubicBezTo>
                  <a:pt x="4080" y="4259"/>
                  <a:pt x="4445" y="4624"/>
                  <a:pt x="4896" y="4624"/>
                </a:cubicBezTo>
                <a:close/>
                <a:moveTo>
                  <a:pt x="5258" y="4896"/>
                </a:moveTo>
                <a:lnTo>
                  <a:pt x="4533" y="4896"/>
                </a:lnTo>
                <a:cubicBezTo>
                  <a:pt x="4032" y="4896"/>
                  <a:pt x="3626" y="5302"/>
                  <a:pt x="3626" y="5803"/>
                </a:cubicBezTo>
                <a:lnTo>
                  <a:pt x="3626" y="6318"/>
                </a:lnTo>
                <a:cubicBezTo>
                  <a:pt x="3626" y="6375"/>
                  <a:pt x="3599" y="6429"/>
                  <a:pt x="3553" y="6464"/>
                </a:cubicBezTo>
                <a:lnTo>
                  <a:pt x="3119" y="6758"/>
                </a:lnTo>
                <a:cubicBezTo>
                  <a:pt x="3088" y="6779"/>
                  <a:pt x="3046" y="6778"/>
                  <a:pt x="3015" y="6756"/>
                </a:cubicBezTo>
                <a:lnTo>
                  <a:pt x="2612" y="6464"/>
                </a:lnTo>
                <a:cubicBezTo>
                  <a:pt x="2566" y="6429"/>
                  <a:pt x="2538" y="6375"/>
                  <a:pt x="2538" y="6318"/>
                </a:cubicBezTo>
                <a:lnTo>
                  <a:pt x="2538" y="5803"/>
                </a:lnTo>
                <a:cubicBezTo>
                  <a:pt x="2538" y="5302"/>
                  <a:pt x="2132" y="4896"/>
                  <a:pt x="1632" y="4896"/>
                </a:cubicBezTo>
                <a:lnTo>
                  <a:pt x="906" y="4896"/>
                </a:lnTo>
                <a:cubicBezTo>
                  <a:pt x="406" y="4896"/>
                  <a:pt x="0" y="5302"/>
                  <a:pt x="0" y="5803"/>
                </a:cubicBezTo>
                <a:lnTo>
                  <a:pt x="0" y="6984"/>
                </a:lnTo>
                <a:cubicBezTo>
                  <a:pt x="0" y="7108"/>
                  <a:pt x="100" y="7208"/>
                  <a:pt x="224" y="7208"/>
                </a:cubicBezTo>
                <a:lnTo>
                  <a:pt x="229" y="7208"/>
                </a:lnTo>
                <a:cubicBezTo>
                  <a:pt x="353" y="7208"/>
                  <a:pt x="453" y="7108"/>
                  <a:pt x="453" y="6984"/>
                </a:cubicBezTo>
                <a:lnTo>
                  <a:pt x="453" y="7707"/>
                </a:lnTo>
                <a:lnTo>
                  <a:pt x="2085" y="7707"/>
                </a:lnTo>
                <a:lnTo>
                  <a:pt x="2085" y="6664"/>
                </a:lnTo>
                <a:lnTo>
                  <a:pt x="2538" y="6982"/>
                </a:lnTo>
                <a:lnTo>
                  <a:pt x="2882" y="7210"/>
                </a:lnTo>
                <a:cubicBezTo>
                  <a:pt x="3003" y="7291"/>
                  <a:pt x="3162" y="7291"/>
                  <a:pt x="3283" y="7210"/>
                </a:cubicBezTo>
                <a:lnTo>
                  <a:pt x="3626" y="6982"/>
                </a:lnTo>
                <a:lnTo>
                  <a:pt x="4080" y="6664"/>
                </a:lnTo>
                <a:lnTo>
                  <a:pt x="4080" y="7707"/>
                </a:lnTo>
                <a:lnTo>
                  <a:pt x="5712" y="7707"/>
                </a:lnTo>
                <a:lnTo>
                  <a:pt x="5712" y="6984"/>
                </a:lnTo>
                <a:cubicBezTo>
                  <a:pt x="5712" y="7108"/>
                  <a:pt x="5812" y="7208"/>
                  <a:pt x="5936" y="7208"/>
                </a:cubicBezTo>
                <a:lnTo>
                  <a:pt x="5941" y="7208"/>
                </a:lnTo>
                <a:cubicBezTo>
                  <a:pt x="6065" y="7208"/>
                  <a:pt x="6165" y="7108"/>
                  <a:pt x="6165" y="6984"/>
                </a:cubicBezTo>
                <a:lnTo>
                  <a:pt x="6165" y="5803"/>
                </a:lnTo>
                <a:cubicBezTo>
                  <a:pt x="6165" y="5302"/>
                  <a:pt x="5759" y="4896"/>
                  <a:pt x="5258" y="4896"/>
                </a:cubicBezTo>
                <a:close/>
                <a:moveTo>
                  <a:pt x="4896" y="1269"/>
                </a:moveTo>
                <a:cubicBezTo>
                  <a:pt x="4896" y="1970"/>
                  <a:pt x="4043" y="2539"/>
                  <a:pt x="2992" y="2539"/>
                </a:cubicBezTo>
                <a:cubicBezTo>
                  <a:pt x="2879" y="2539"/>
                  <a:pt x="2770" y="2531"/>
                  <a:pt x="2663" y="2518"/>
                </a:cubicBezTo>
                <a:cubicBezTo>
                  <a:pt x="2392" y="2810"/>
                  <a:pt x="1858" y="2856"/>
                  <a:pt x="1858" y="2856"/>
                </a:cubicBezTo>
                <a:cubicBezTo>
                  <a:pt x="1951" y="2686"/>
                  <a:pt x="2011" y="2521"/>
                  <a:pt x="2032" y="2364"/>
                </a:cubicBezTo>
                <a:cubicBezTo>
                  <a:pt x="1468" y="2144"/>
                  <a:pt x="1088" y="1737"/>
                  <a:pt x="1088" y="1269"/>
                </a:cubicBezTo>
                <a:cubicBezTo>
                  <a:pt x="1088" y="568"/>
                  <a:pt x="1940" y="0"/>
                  <a:pt x="2992" y="0"/>
                </a:cubicBezTo>
                <a:cubicBezTo>
                  <a:pt x="4043" y="0"/>
                  <a:pt x="4896" y="568"/>
                  <a:pt x="4896" y="1269"/>
                </a:cubicBezTo>
                <a:close/>
                <a:moveTo>
                  <a:pt x="2493" y="1269"/>
                </a:moveTo>
                <a:cubicBezTo>
                  <a:pt x="2493" y="1119"/>
                  <a:pt x="2371" y="997"/>
                  <a:pt x="2221" y="997"/>
                </a:cubicBezTo>
                <a:cubicBezTo>
                  <a:pt x="2071" y="997"/>
                  <a:pt x="1949" y="1119"/>
                  <a:pt x="1949" y="1269"/>
                </a:cubicBezTo>
                <a:cubicBezTo>
                  <a:pt x="1949" y="1420"/>
                  <a:pt x="2071" y="1541"/>
                  <a:pt x="2221" y="1541"/>
                </a:cubicBezTo>
                <a:cubicBezTo>
                  <a:pt x="2371" y="1541"/>
                  <a:pt x="2493" y="1420"/>
                  <a:pt x="2493" y="1269"/>
                </a:cubicBezTo>
                <a:close/>
                <a:moveTo>
                  <a:pt x="3309" y="1269"/>
                </a:moveTo>
                <a:cubicBezTo>
                  <a:pt x="3309" y="1119"/>
                  <a:pt x="3187" y="997"/>
                  <a:pt x="3037" y="997"/>
                </a:cubicBezTo>
                <a:cubicBezTo>
                  <a:pt x="2887" y="997"/>
                  <a:pt x="2765" y="1119"/>
                  <a:pt x="2765" y="1269"/>
                </a:cubicBezTo>
                <a:cubicBezTo>
                  <a:pt x="2765" y="1420"/>
                  <a:pt x="2887" y="1541"/>
                  <a:pt x="3037" y="1541"/>
                </a:cubicBezTo>
                <a:cubicBezTo>
                  <a:pt x="3187" y="1541"/>
                  <a:pt x="3309" y="1420"/>
                  <a:pt x="3309" y="1269"/>
                </a:cubicBezTo>
                <a:close/>
                <a:moveTo>
                  <a:pt x="4125" y="1269"/>
                </a:moveTo>
                <a:cubicBezTo>
                  <a:pt x="4125" y="1119"/>
                  <a:pt x="4003" y="997"/>
                  <a:pt x="3853" y="997"/>
                </a:cubicBezTo>
                <a:cubicBezTo>
                  <a:pt x="3703" y="997"/>
                  <a:pt x="3581" y="1119"/>
                  <a:pt x="3581" y="1269"/>
                </a:cubicBezTo>
                <a:cubicBezTo>
                  <a:pt x="3581" y="1420"/>
                  <a:pt x="3703" y="1541"/>
                  <a:pt x="3853" y="1541"/>
                </a:cubicBezTo>
                <a:cubicBezTo>
                  <a:pt x="4003" y="1541"/>
                  <a:pt x="4125" y="1420"/>
                  <a:pt x="4125" y="1269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" name="文本框 22">
            <a:extLst>
              <a:ext uri="{FF2B5EF4-FFF2-40B4-BE49-F238E27FC236}">
                <a16:creationId xmlns:a16="http://schemas.microsoft.com/office/drawing/2014/main" id="{F86138A3-26BA-4B12-A6A0-E2360FF6D4C0}"/>
              </a:ext>
            </a:extLst>
          </p:cNvPr>
          <p:cNvSpPr txBox="1"/>
          <p:nvPr/>
        </p:nvSpPr>
        <p:spPr>
          <a:xfrm flipH="1">
            <a:off x="8357973" y="5239093"/>
            <a:ext cx="2930954" cy="735588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单击此处添加本章节的简要内容。本模板精心设计，模板所有素材均可自由编辑替换</a:t>
            </a: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移动。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宋体" panose="02010600030101010101" pitchFamily="2" charset="-122"/>
            </a:endParaRPr>
          </a:p>
        </p:txBody>
      </p:sp>
      <p:sp>
        <p:nvSpPr>
          <p:cNvPr id="20" name="business-card_47912">
            <a:extLst>
              <a:ext uri="{FF2B5EF4-FFF2-40B4-BE49-F238E27FC236}">
                <a16:creationId xmlns:a16="http://schemas.microsoft.com/office/drawing/2014/main" id="{AC4ECB26-D194-4E73-9DFB-506460E3F25D}"/>
              </a:ext>
            </a:extLst>
          </p:cNvPr>
          <p:cNvSpPr>
            <a:spLocks noChangeAspect="1"/>
          </p:cNvSpPr>
          <p:nvPr/>
        </p:nvSpPr>
        <p:spPr bwMode="auto">
          <a:xfrm>
            <a:off x="1964565" y="4202486"/>
            <a:ext cx="807968" cy="882972"/>
          </a:xfrm>
          <a:custGeom>
            <a:avLst/>
            <a:gdLst>
              <a:gd name="connsiteX0" fmla="*/ 272000 w 578707"/>
              <a:gd name="connsiteY0" fmla="*/ 341347 h 607004"/>
              <a:gd name="connsiteX1" fmla="*/ 256491 w 578707"/>
              <a:gd name="connsiteY1" fmla="*/ 346871 h 607004"/>
              <a:gd name="connsiteX2" fmla="*/ 251177 w 578707"/>
              <a:gd name="connsiteY2" fmla="*/ 353152 h 607004"/>
              <a:gd name="connsiteX3" fmla="*/ 251177 w 578707"/>
              <a:gd name="connsiteY3" fmla="*/ 369180 h 607004"/>
              <a:gd name="connsiteX4" fmla="*/ 248682 w 578707"/>
              <a:gd name="connsiteY4" fmla="*/ 370913 h 607004"/>
              <a:gd name="connsiteX5" fmla="*/ 247164 w 578707"/>
              <a:gd name="connsiteY5" fmla="*/ 375786 h 607004"/>
              <a:gd name="connsiteX6" fmla="*/ 250634 w 578707"/>
              <a:gd name="connsiteY6" fmla="*/ 409900 h 607004"/>
              <a:gd name="connsiteX7" fmla="*/ 255298 w 578707"/>
              <a:gd name="connsiteY7" fmla="*/ 415424 h 607004"/>
              <a:gd name="connsiteX8" fmla="*/ 257033 w 578707"/>
              <a:gd name="connsiteY8" fmla="*/ 415640 h 607004"/>
              <a:gd name="connsiteX9" fmla="*/ 262130 w 578707"/>
              <a:gd name="connsiteY9" fmla="*/ 413041 h 607004"/>
              <a:gd name="connsiteX10" fmla="*/ 280134 w 578707"/>
              <a:gd name="connsiteY10" fmla="*/ 389215 h 607004"/>
              <a:gd name="connsiteX11" fmla="*/ 281435 w 578707"/>
              <a:gd name="connsiteY11" fmla="*/ 385317 h 607004"/>
              <a:gd name="connsiteX12" fmla="*/ 281435 w 578707"/>
              <a:gd name="connsiteY12" fmla="*/ 346979 h 607004"/>
              <a:gd name="connsiteX13" fmla="*/ 278290 w 578707"/>
              <a:gd name="connsiteY13" fmla="*/ 341564 h 607004"/>
              <a:gd name="connsiteX14" fmla="*/ 272000 w 578707"/>
              <a:gd name="connsiteY14" fmla="*/ 341347 h 607004"/>
              <a:gd name="connsiteX15" fmla="*/ 190768 w 578707"/>
              <a:gd name="connsiteY15" fmla="*/ 341347 h 607004"/>
              <a:gd name="connsiteX16" fmla="*/ 184478 w 578707"/>
              <a:gd name="connsiteY16" fmla="*/ 341564 h 607004"/>
              <a:gd name="connsiteX17" fmla="*/ 181333 w 578707"/>
              <a:gd name="connsiteY17" fmla="*/ 346979 h 607004"/>
              <a:gd name="connsiteX18" fmla="*/ 181333 w 578707"/>
              <a:gd name="connsiteY18" fmla="*/ 385317 h 607004"/>
              <a:gd name="connsiteX19" fmla="*/ 182634 w 578707"/>
              <a:gd name="connsiteY19" fmla="*/ 389215 h 607004"/>
              <a:gd name="connsiteX20" fmla="*/ 200638 w 578707"/>
              <a:gd name="connsiteY20" fmla="*/ 413041 h 607004"/>
              <a:gd name="connsiteX21" fmla="*/ 205843 w 578707"/>
              <a:gd name="connsiteY21" fmla="*/ 415640 h 607004"/>
              <a:gd name="connsiteX22" fmla="*/ 207579 w 578707"/>
              <a:gd name="connsiteY22" fmla="*/ 415424 h 607004"/>
              <a:gd name="connsiteX23" fmla="*/ 212242 w 578707"/>
              <a:gd name="connsiteY23" fmla="*/ 409900 h 607004"/>
              <a:gd name="connsiteX24" fmla="*/ 215713 w 578707"/>
              <a:gd name="connsiteY24" fmla="*/ 375786 h 607004"/>
              <a:gd name="connsiteX25" fmla="*/ 214086 w 578707"/>
              <a:gd name="connsiteY25" fmla="*/ 370805 h 607004"/>
              <a:gd name="connsiteX26" fmla="*/ 211700 w 578707"/>
              <a:gd name="connsiteY26" fmla="*/ 369180 h 607004"/>
              <a:gd name="connsiteX27" fmla="*/ 211700 w 578707"/>
              <a:gd name="connsiteY27" fmla="*/ 353152 h 607004"/>
              <a:gd name="connsiteX28" fmla="*/ 206386 w 578707"/>
              <a:gd name="connsiteY28" fmla="*/ 346871 h 607004"/>
              <a:gd name="connsiteX29" fmla="*/ 190768 w 578707"/>
              <a:gd name="connsiteY29" fmla="*/ 341347 h 607004"/>
              <a:gd name="connsiteX30" fmla="*/ 200746 w 578707"/>
              <a:gd name="connsiteY30" fmla="*/ 168936 h 607004"/>
              <a:gd name="connsiteX31" fmla="*/ 156172 w 578707"/>
              <a:gd name="connsiteY31" fmla="*/ 180740 h 607004"/>
              <a:gd name="connsiteX32" fmla="*/ 152593 w 578707"/>
              <a:gd name="connsiteY32" fmla="*/ 186480 h 607004"/>
              <a:gd name="connsiteX33" fmla="*/ 152593 w 578707"/>
              <a:gd name="connsiteY33" fmla="*/ 197851 h 607004"/>
              <a:gd name="connsiteX34" fmla="*/ 149990 w 578707"/>
              <a:gd name="connsiteY34" fmla="*/ 197851 h 607004"/>
              <a:gd name="connsiteX35" fmla="*/ 143591 w 578707"/>
              <a:gd name="connsiteY35" fmla="*/ 204349 h 607004"/>
              <a:gd name="connsiteX36" fmla="*/ 143591 w 578707"/>
              <a:gd name="connsiteY36" fmla="*/ 214854 h 607004"/>
              <a:gd name="connsiteX37" fmla="*/ 146520 w 578707"/>
              <a:gd name="connsiteY37" fmla="*/ 220269 h 607004"/>
              <a:gd name="connsiteX38" fmla="*/ 152702 w 578707"/>
              <a:gd name="connsiteY38" fmla="*/ 224276 h 607004"/>
              <a:gd name="connsiteX39" fmla="*/ 153135 w 578707"/>
              <a:gd name="connsiteY39" fmla="*/ 226984 h 607004"/>
              <a:gd name="connsiteX40" fmla="*/ 176127 w 578707"/>
              <a:gd name="connsiteY40" fmla="*/ 280050 h 607004"/>
              <a:gd name="connsiteX41" fmla="*/ 214194 w 578707"/>
              <a:gd name="connsiteY41" fmla="*/ 312973 h 607004"/>
              <a:gd name="connsiteX42" fmla="*/ 248682 w 578707"/>
              <a:gd name="connsiteY42" fmla="*/ 312973 h 607004"/>
              <a:gd name="connsiteX43" fmla="*/ 286749 w 578707"/>
              <a:gd name="connsiteY43" fmla="*/ 280050 h 607004"/>
              <a:gd name="connsiteX44" fmla="*/ 309741 w 578707"/>
              <a:gd name="connsiteY44" fmla="*/ 226984 h 607004"/>
              <a:gd name="connsiteX45" fmla="*/ 310067 w 578707"/>
              <a:gd name="connsiteY45" fmla="*/ 224276 h 607004"/>
              <a:gd name="connsiteX46" fmla="*/ 316357 w 578707"/>
              <a:gd name="connsiteY46" fmla="*/ 220269 h 607004"/>
              <a:gd name="connsiteX47" fmla="*/ 319285 w 578707"/>
              <a:gd name="connsiteY47" fmla="*/ 214854 h 607004"/>
              <a:gd name="connsiteX48" fmla="*/ 319285 w 578707"/>
              <a:gd name="connsiteY48" fmla="*/ 204349 h 607004"/>
              <a:gd name="connsiteX49" fmla="*/ 312778 w 578707"/>
              <a:gd name="connsiteY49" fmla="*/ 197851 h 607004"/>
              <a:gd name="connsiteX50" fmla="*/ 309307 w 578707"/>
              <a:gd name="connsiteY50" fmla="*/ 197851 h 607004"/>
              <a:gd name="connsiteX51" fmla="*/ 307247 w 578707"/>
              <a:gd name="connsiteY51" fmla="*/ 195794 h 607004"/>
              <a:gd name="connsiteX52" fmla="*/ 301173 w 578707"/>
              <a:gd name="connsiteY52" fmla="*/ 195252 h 607004"/>
              <a:gd name="connsiteX53" fmla="*/ 275795 w 578707"/>
              <a:gd name="connsiteY53" fmla="*/ 201100 h 607004"/>
              <a:gd name="connsiteX54" fmla="*/ 236427 w 578707"/>
              <a:gd name="connsiteY54" fmla="*/ 183231 h 607004"/>
              <a:gd name="connsiteX55" fmla="*/ 200746 w 578707"/>
              <a:gd name="connsiteY55" fmla="*/ 168936 h 607004"/>
              <a:gd name="connsiteX56" fmla="*/ 417667 w 578707"/>
              <a:gd name="connsiteY56" fmla="*/ 57723 h 607004"/>
              <a:gd name="connsiteX57" fmla="*/ 430673 w 578707"/>
              <a:gd name="connsiteY57" fmla="*/ 70828 h 607004"/>
              <a:gd name="connsiteX58" fmla="*/ 430673 w 578707"/>
              <a:gd name="connsiteY58" fmla="*/ 154334 h 607004"/>
              <a:gd name="connsiteX59" fmla="*/ 481940 w 578707"/>
              <a:gd name="connsiteY59" fmla="*/ 154334 h 607004"/>
              <a:gd name="connsiteX60" fmla="*/ 494946 w 578707"/>
              <a:gd name="connsiteY60" fmla="*/ 167439 h 607004"/>
              <a:gd name="connsiteX61" fmla="*/ 481940 w 578707"/>
              <a:gd name="connsiteY61" fmla="*/ 180436 h 607004"/>
              <a:gd name="connsiteX62" fmla="*/ 417667 w 578707"/>
              <a:gd name="connsiteY62" fmla="*/ 180436 h 607004"/>
              <a:gd name="connsiteX63" fmla="*/ 404552 w 578707"/>
              <a:gd name="connsiteY63" fmla="*/ 167439 h 607004"/>
              <a:gd name="connsiteX64" fmla="*/ 404552 w 578707"/>
              <a:gd name="connsiteY64" fmla="*/ 70828 h 607004"/>
              <a:gd name="connsiteX65" fmla="*/ 417667 w 578707"/>
              <a:gd name="connsiteY65" fmla="*/ 57723 h 607004"/>
              <a:gd name="connsiteX66" fmla="*/ 215170 w 578707"/>
              <a:gd name="connsiteY66" fmla="*/ 47208 h 607004"/>
              <a:gd name="connsiteX67" fmla="*/ 247706 w 578707"/>
              <a:gd name="connsiteY67" fmla="*/ 47208 h 607004"/>
              <a:gd name="connsiteX68" fmla="*/ 347808 w 578707"/>
              <a:gd name="connsiteY68" fmla="*/ 147276 h 607004"/>
              <a:gd name="connsiteX69" fmla="*/ 347808 w 578707"/>
              <a:gd name="connsiteY69" fmla="*/ 178683 h 607004"/>
              <a:gd name="connsiteX70" fmla="*/ 353556 w 578707"/>
              <a:gd name="connsiteY70" fmla="*/ 196552 h 607004"/>
              <a:gd name="connsiteX71" fmla="*/ 353556 w 578707"/>
              <a:gd name="connsiteY71" fmla="*/ 218861 h 607004"/>
              <a:gd name="connsiteX72" fmla="*/ 342494 w 578707"/>
              <a:gd name="connsiteY72" fmla="*/ 242579 h 607004"/>
              <a:gd name="connsiteX73" fmla="*/ 335987 w 578707"/>
              <a:gd name="connsiteY73" fmla="*/ 259473 h 607004"/>
              <a:gd name="connsiteX74" fmla="*/ 314405 w 578707"/>
              <a:gd name="connsiteY74" fmla="*/ 299977 h 607004"/>
              <a:gd name="connsiteX75" fmla="*/ 299763 w 578707"/>
              <a:gd name="connsiteY75" fmla="*/ 318605 h 607004"/>
              <a:gd name="connsiteX76" fmla="*/ 310717 w 578707"/>
              <a:gd name="connsiteY76" fmla="*/ 332142 h 607004"/>
              <a:gd name="connsiteX77" fmla="*/ 382079 w 578707"/>
              <a:gd name="connsiteY77" fmla="*/ 353693 h 607004"/>
              <a:gd name="connsiteX78" fmla="*/ 462768 w 578707"/>
              <a:gd name="connsiteY78" fmla="*/ 588052 h 607004"/>
              <a:gd name="connsiteX79" fmla="*/ 443789 w 578707"/>
              <a:gd name="connsiteY79" fmla="*/ 607004 h 607004"/>
              <a:gd name="connsiteX80" fmla="*/ 18979 w 578707"/>
              <a:gd name="connsiteY80" fmla="*/ 607004 h 607004"/>
              <a:gd name="connsiteX81" fmla="*/ 0 w 578707"/>
              <a:gd name="connsiteY81" fmla="*/ 588052 h 607004"/>
              <a:gd name="connsiteX82" fmla="*/ 325 w 578707"/>
              <a:gd name="connsiteY82" fmla="*/ 585128 h 607004"/>
              <a:gd name="connsiteX83" fmla="*/ 80689 w 578707"/>
              <a:gd name="connsiteY83" fmla="*/ 353693 h 607004"/>
              <a:gd name="connsiteX84" fmla="*/ 152159 w 578707"/>
              <a:gd name="connsiteY84" fmla="*/ 332142 h 607004"/>
              <a:gd name="connsiteX85" fmla="*/ 163005 w 578707"/>
              <a:gd name="connsiteY85" fmla="*/ 318605 h 607004"/>
              <a:gd name="connsiteX86" fmla="*/ 148363 w 578707"/>
              <a:gd name="connsiteY86" fmla="*/ 299977 h 607004"/>
              <a:gd name="connsiteX87" fmla="*/ 126781 w 578707"/>
              <a:gd name="connsiteY87" fmla="*/ 259582 h 607004"/>
              <a:gd name="connsiteX88" fmla="*/ 120383 w 578707"/>
              <a:gd name="connsiteY88" fmla="*/ 242471 h 607004"/>
              <a:gd name="connsiteX89" fmla="*/ 109320 w 578707"/>
              <a:gd name="connsiteY89" fmla="*/ 218861 h 607004"/>
              <a:gd name="connsiteX90" fmla="*/ 109320 w 578707"/>
              <a:gd name="connsiteY90" fmla="*/ 196552 h 607004"/>
              <a:gd name="connsiteX91" fmla="*/ 115068 w 578707"/>
              <a:gd name="connsiteY91" fmla="*/ 178683 h 607004"/>
              <a:gd name="connsiteX92" fmla="*/ 115068 w 578707"/>
              <a:gd name="connsiteY92" fmla="*/ 147276 h 607004"/>
              <a:gd name="connsiteX93" fmla="*/ 215170 w 578707"/>
              <a:gd name="connsiteY93" fmla="*/ 47208 h 607004"/>
              <a:gd name="connsiteX94" fmla="*/ 415135 w 578707"/>
              <a:gd name="connsiteY94" fmla="*/ 0 h 607004"/>
              <a:gd name="connsiteX95" fmla="*/ 578707 w 578707"/>
              <a:gd name="connsiteY95" fmla="*/ 163305 h 607004"/>
              <a:gd name="connsiteX96" fmla="*/ 415135 w 578707"/>
              <a:gd name="connsiteY96" fmla="*/ 326718 h 607004"/>
              <a:gd name="connsiteX97" fmla="*/ 344955 w 578707"/>
              <a:gd name="connsiteY97" fmla="*/ 310907 h 607004"/>
              <a:gd name="connsiteX98" fmla="*/ 360357 w 578707"/>
              <a:gd name="connsiteY98" fmla="*/ 279719 h 607004"/>
              <a:gd name="connsiteX99" fmla="*/ 415135 w 578707"/>
              <a:gd name="connsiteY99" fmla="*/ 291956 h 607004"/>
              <a:gd name="connsiteX100" fmla="*/ 543888 w 578707"/>
              <a:gd name="connsiteY100" fmla="*/ 163305 h 607004"/>
              <a:gd name="connsiteX101" fmla="*/ 415135 w 578707"/>
              <a:gd name="connsiteY101" fmla="*/ 34762 h 607004"/>
              <a:gd name="connsiteX102" fmla="*/ 339097 w 578707"/>
              <a:gd name="connsiteY102" fmla="*/ 59561 h 607004"/>
              <a:gd name="connsiteX103" fmla="*/ 311546 w 578707"/>
              <a:gd name="connsiteY103" fmla="*/ 37036 h 607004"/>
              <a:gd name="connsiteX104" fmla="*/ 415135 w 578707"/>
              <a:gd name="connsiteY104" fmla="*/ 0 h 607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</a:cxnLst>
            <a:rect l="l" t="t" r="r" b="b"/>
            <a:pathLst>
              <a:path w="578707" h="607004">
                <a:moveTo>
                  <a:pt x="272000" y="341347"/>
                </a:moveTo>
                <a:cubicBezTo>
                  <a:pt x="266794" y="344163"/>
                  <a:pt x="261588" y="346004"/>
                  <a:pt x="256491" y="346871"/>
                </a:cubicBezTo>
                <a:cubicBezTo>
                  <a:pt x="253346" y="347412"/>
                  <a:pt x="251177" y="350119"/>
                  <a:pt x="251177" y="353152"/>
                </a:cubicBezTo>
                <a:lnTo>
                  <a:pt x="251177" y="369180"/>
                </a:lnTo>
                <a:cubicBezTo>
                  <a:pt x="250201" y="369505"/>
                  <a:pt x="249441" y="370155"/>
                  <a:pt x="248682" y="370913"/>
                </a:cubicBezTo>
                <a:cubicBezTo>
                  <a:pt x="247489" y="372212"/>
                  <a:pt x="246947" y="374053"/>
                  <a:pt x="247164" y="375786"/>
                </a:cubicBezTo>
                <a:lnTo>
                  <a:pt x="250634" y="409900"/>
                </a:lnTo>
                <a:cubicBezTo>
                  <a:pt x="250960" y="412500"/>
                  <a:pt x="252803" y="414665"/>
                  <a:pt x="255298" y="415424"/>
                </a:cubicBezTo>
                <a:cubicBezTo>
                  <a:pt x="255840" y="415532"/>
                  <a:pt x="256491" y="415640"/>
                  <a:pt x="257033" y="415640"/>
                </a:cubicBezTo>
                <a:cubicBezTo>
                  <a:pt x="258985" y="415640"/>
                  <a:pt x="260937" y="414665"/>
                  <a:pt x="262130" y="413041"/>
                </a:cubicBezTo>
                <a:lnTo>
                  <a:pt x="280134" y="389215"/>
                </a:lnTo>
                <a:cubicBezTo>
                  <a:pt x="281001" y="388132"/>
                  <a:pt x="281435" y="386724"/>
                  <a:pt x="281435" y="385317"/>
                </a:cubicBezTo>
                <a:lnTo>
                  <a:pt x="281435" y="346979"/>
                </a:lnTo>
                <a:cubicBezTo>
                  <a:pt x="281435" y="344813"/>
                  <a:pt x="280242" y="342647"/>
                  <a:pt x="278290" y="341564"/>
                </a:cubicBezTo>
                <a:cubicBezTo>
                  <a:pt x="276446" y="340373"/>
                  <a:pt x="274060" y="340264"/>
                  <a:pt x="272000" y="341347"/>
                </a:cubicBezTo>
                <a:close/>
                <a:moveTo>
                  <a:pt x="190768" y="341347"/>
                </a:moveTo>
                <a:cubicBezTo>
                  <a:pt x="188816" y="340264"/>
                  <a:pt x="186430" y="340373"/>
                  <a:pt x="184478" y="341564"/>
                </a:cubicBezTo>
                <a:cubicBezTo>
                  <a:pt x="182526" y="342647"/>
                  <a:pt x="181333" y="344813"/>
                  <a:pt x="181333" y="346979"/>
                </a:cubicBezTo>
                <a:lnTo>
                  <a:pt x="181333" y="385317"/>
                </a:lnTo>
                <a:cubicBezTo>
                  <a:pt x="181333" y="386724"/>
                  <a:pt x="181767" y="388132"/>
                  <a:pt x="182634" y="389215"/>
                </a:cubicBezTo>
                <a:lnTo>
                  <a:pt x="200638" y="413041"/>
                </a:lnTo>
                <a:cubicBezTo>
                  <a:pt x="201939" y="414665"/>
                  <a:pt x="203783" y="415640"/>
                  <a:pt x="205843" y="415640"/>
                </a:cubicBezTo>
                <a:cubicBezTo>
                  <a:pt x="206386" y="415640"/>
                  <a:pt x="206928" y="415532"/>
                  <a:pt x="207579" y="415424"/>
                </a:cubicBezTo>
                <a:cubicBezTo>
                  <a:pt x="210073" y="414665"/>
                  <a:pt x="211917" y="412500"/>
                  <a:pt x="212242" y="409900"/>
                </a:cubicBezTo>
                <a:lnTo>
                  <a:pt x="215713" y="375786"/>
                </a:lnTo>
                <a:cubicBezTo>
                  <a:pt x="215929" y="374053"/>
                  <a:pt x="215279" y="372212"/>
                  <a:pt x="214086" y="370805"/>
                </a:cubicBezTo>
                <a:cubicBezTo>
                  <a:pt x="213435" y="370155"/>
                  <a:pt x="212567" y="369505"/>
                  <a:pt x="211700" y="369180"/>
                </a:cubicBezTo>
                <a:lnTo>
                  <a:pt x="211700" y="353152"/>
                </a:lnTo>
                <a:cubicBezTo>
                  <a:pt x="211700" y="350119"/>
                  <a:pt x="209422" y="347412"/>
                  <a:pt x="206386" y="346871"/>
                </a:cubicBezTo>
                <a:cubicBezTo>
                  <a:pt x="201288" y="346004"/>
                  <a:pt x="196083" y="344163"/>
                  <a:pt x="190768" y="341347"/>
                </a:cubicBezTo>
                <a:close/>
                <a:moveTo>
                  <a:pt x="200746" y="168936"/>
                </a:moveTo>
                <a:cubicBezTo>
                  <a:pt x="182526" y="168936"/>
                  <a:pt x="165065" y="176300"/>
                  <a:pt x="156172" y="180740"/>
                </a:cubicBezTo>
                <a:cubicBezTo>
                  <a:pt x="154003" y="181823"/>
                  <a:pt x="152593" y="183989"/>
                  <a:pt x="152593" y="186480"/>
                </a:cubicBezTo>
                <a:lnTo>
                  <a:pt x="152593" y="197851"/>
                </a:lnTo>
                <a:lnTo>
                  <a:pt x="149990" y="197851"/>
                </a:lnTo>
                <a:cubicBezTo>
                  <a:pt x="146520" y="197851"/>
                  <a:pt x="143591" y="200776"/>
                  <a:pt x="143591" y="204349"/>
                </a:cubicBezTo>
                <a:lnTo>
                  <a:pt x="143591" y="214854"/>
                </a:lnTo>
                <a:cubicBezTo>
                  <a:pt x="143591" y="217020"/>
                  <a:pt x="144676" y="219078"/>
                  <a:pt x="146520" y="220269"/>
                </a:cubicBezTo>
                <a:lnTo>
                  <a:pt x="152702" y="224276"/>
                </a:lnTo>
                <a:lnTo>
                  <a:pt x="153135" y="226984"/>
                </a:lnTo>
                <a:cubicBezTo>
                  <a:pt x="155087" y="242254"/>
                  <a:pt x="163764" y="262073"/>
                  <a:pt x="176127" y="280050"/>
                </a:cubicBezTo>
                <a:cubicBezTo>
                  <a:pt x="191853" y="302793"/>
                  <a:pt x="206603" y="312973"/>
                  <a:pt x="214194" y="312973"/>
                </a:cubicBezTo>
                <a:lnTo>
                  <a:pt x="248682" y="312973"/>
                </a:lnTo>
                <a:cubicBezTo>
                  <a:pt x="256274" y="312973"/>
                  <a:pt x="271023" y="302793"/>
                  <a:pt x="286749" y="280050"/>
                </a:cubicBezTo>
                <a:cubicBezTo>
                  <a:pt x="299113" y="262073"/>
                  <a:pt x="307681" y="242254"/>
                  <a:pt x="309741" y="226984"/>
                </a:cubicBezTo>
                <a:lnTo>
                  <a:pt x="310067" y="224276"/>
                </a:lnTo>
                <a:lnTo>
                  <a:pt x="316357" y="220269"/>
                </a:lnTo>
                <a:cubicBezTo>
                  <a:pt x="318092" y="219078"/>
                  <a:pt x="319285" y="217020"/>
                  <a:pt x="319285" y="214854"/>
                </a:cubicBezTo>
                <a:lnTo>
                  <a:pt x="319285" y="204349"/>
                </a:lnTo>
                <a:cubicBezTo>
                  <a:pt x="319285" y="200776"/>
                  <a:pt x="316357" y="197851"/>
                  <a:pt x="312778" y="197851"/>
                </a:cubicBezTo>
                <a:lnTo>
                  <a:pt x="309307" y="197851"/>
                </a:lnTo>
                <a:cubicBezTo>
                  <a:pt x="308765" y="197093"/>
                  <a:pt x="308114" y="196335"/>
                  <a:pt x="307247" y="195794"/>
                </a:cubicBezTo>
                <a:cubicBezTo>
                  <a:pt x="305403" y="194603"/>
                  <a:pt x="303125" y="194386"/>
                  <a:pt x="301173" y="195252"/>
                </a:cubicBezTo>
                <a:cubicBezTo>
                  <a:pt x="292606" y="199151"/>
                  <a:pt x="284038" y="201100"/>
                  <a:pt x="275795" y="201100"/>
                </a:cubicBezTo>
                <a:cubicBezTo>
                  <a:pt x="261154" y="201100"/>
                  <a:pt x="247923" y="195036"/>
                  <a:pt x="236427" y="183231"/>
                </a:cubicBezTo>
                <a:cubicBezTo>
                  <a:pt x="227209" y="173701"/>
                  <a:pt x="215279" y="168936"/>
                  <a:pt x="200746" y="168936"/>
                </a:cubicBezTo>
                <a:close/>
                <a:moveTo>
                  <a:pt x="417667" y="57723"/>
                </a:moveTo>
                <a:cubicBezTo>
                  <a:pt x="424820" y="57723"/>
                  <a:pt x="430673" y="63572"/>
                  <a:pt x="430673" y="70828"/>
                </a:cubicBezTo>
                <a:lnTo>
                  <a:pt x="430673" y="154334"/>
                </a:lnTo>
                <a:lnTo>
                  <a:pt x="481940" y="154334"/>
                </a:lnTo>
                <a:cubicBezTo>
                  <a:pt x="489093" y="154334"/>
                  <a:pt x="494946" y="160182"/>
                  <a:pt x="494946" y="167439"/>
                </a:cubicBezTo>
                <a:cubicBezTo>
                  <a:pt x="494946" y="174587"/>
                  <a:pt x="489093" y="180436"/>
                  <a:pt x="481940" y="180436"/>
                </a:cubicBezTo>
                <a:lnTo>
                  <a:pt x="417667" y="180436"/>
                </a:lnTo>
                <a:cubicBezTo>
                  <a:pt x="410405" y="180436"/>
                  <a:pt x="404552" y="174587"/>
                  <a:pt x="404552" y="167439"/>
                </a:cubicBezTo>
                <a:lnTo>
                  <a:pt x="404552" y="70828"/>
                </a:lnTo>
                <a:cubicBezTo>
                  <a:pt x="404552" y="63572"/>
                  <a:pt x="410405" y="57723"/>
                  <a:pt x="417667" y="57723"/>
                </a:cubicBezTo>
                <a:close/>
                <a:moveTo>
                  <a:pt x="215170" y="47208"/>
                </a:moveTo>
                <a:lnTo>
                  <a:pt x="247706" y="47208"/>
                </a:lnTo>
                <a:cubicBezTo>
                  <a:pt x="302909" y="47208"/>
                  <a:pt x="347808" y="92044"/>
                  <a:pt x="347808" y="147276"/>
                </a:cubicBezTo>
                <a:lnTo>
                  <a:pt x="347808" y="178683"/>
                </a:lnTo>
                <a:cubicBezTo>
                  <a:pt x="351495" y="183881"/>
                  <a:pt x="353556" y="190162"/>
                  <a:pt x="353556" y="196552"/>
                </a:cubicBezTo>
                <a:lnTo>
                  <a:pt x="353556" y="218861"/>
                </a:lnTo>
                <a:cubicBezTo>
                  <a:pt x="353556" y="228067"/>
                  <a:pt x="349435" y="236731"/>
                  <a:pt x="342494" y="242579"/>
                </a:cubicBezTo>
                <a:cubicBezTo>
                  <a:pt x="340759" y="248102"/>
                  <a:pt x="338590" y="253842"/>
                  <a:pt x="335987" y="259473"/>
                </a:cubicBezTo>
                <a:cubicBezTo>
                  <a:pt x="330889" y="273011"/>
                  <a:pt x="323406" y="286981"/>
                  <a:pt x="314405" y="299977"/>
                </a:cubicBezTo>
                <a:cubicBezTo>
                  <a:pt x="310717" y="305392"/>
                  <a:pt x="305728" y="311998"/>
                  <a:pt x="299763" y="318605"/>
                </a:cubicBezTo>
                <a:cubicBezTo>
                  <a:pt x="305186" y="322395"/>
                  <a:pt x="308982" y="326944"/>
                  <a:pt x="310717" y="332142"/>
                </a:cubicBezTo>
                <a:lnTo>
                  <a:pt x="382079" y="353693"/>
                </a:lnTo>
                <a:cubicBezTo>
                  <a:pt x="432401" y="368205"/>
                  <a:pt x="462768" y="578955"/>
                  <a:pt x="462768" y="588052"/>
                </a:cubicBezTo>
                <a:cubicBezTo>
                  <a:pt x="462768" y="598448"/>
                  <a:pt x="454309" y="607004"/>
                  <a:pt x="443789" y="607004"/>
                </a:cubicBezTo>
                <a:lnTo>
                  <a:pt x="18979" y="607004"/>
                </a:lnTo>
                <a:cubicBezTo>
                  <a:pt x="8568" y="607004"/>
                  <a:pt x="0" y="598448"/>
                  <a:pt x="0" y="588052"/>
                </a:cubicBezTo>
                <a:cubicBezTo>
                  <a:pt x="0" y="587077"/>
                  <a:pt x="108" y="586102"/>
                  <a:pt x="325" y="585128"/>
                </a:cubicBezTo>
                <a:cubicBezTo>
                  <a:pt x="325" y="585128"/>
                  <a:pt x="30475" y="368205"/>
                  <a:pt x="80689" y="353693"/>
                </a:cubicBezTo>
                <a:lnTo>
                  <a:pt x="152159" y="332142"/>
                </a:lnTo>
                <a:cubicBezTo>
                  <a:pt x="153894" y="326944"/>
                  <a:pt x="157690" y="322395"/>
                  <a:pt x="163005" y="318605"/>
                </a:cubicBezTo>
                <a:cubicBezTo>
                  <a:pt x="157148" y="311998"/>
                  <a:pt x="152159" y="305392"/>
                  <a:pt x="148363" y="299977"/>
                </a:cubicBezTo>
                <a:cubicBezTo>
                  <a:pt x="139470" y="286981"/>
                  <a:pt x="131987" y="273011"/>
                  <a:pt x="126781" y="259582"/>
                </a:cubicBezTo>
                <a:cubicBezTo>
                  <a:pt x="124287" y="253842"/>
                  <a:pt x="122118" y="248102"/>
                  <a:pt x="120383" y="242471"/>
                </a:cubicBezTo>
                <a:cubicBezTo>
                  <a:pt x="113333" y="236731"/>
                  <a:pt x="109320" y="227959"/>
                  <a:pt x="109320" y="218861"/>
                </a:cubicBezTo>
                <a:lnTo>
                  <a:pt x="109320" y="196552"/>
                </a:lnTo>
                <a:cubicBezTo>
                  <a:pt x="109320" y="190162"/>
                  <a:pt x="111273" y="183881"/>
                  <a:pt x="115068" y="178683"/>
                </a:cubicBezTo>
                <a:lnTo>
                  <a:pt x="115068" y="147276"/>
                </a:lnTo>
                <a:cubicBezTo>
                  <a:pt x="115068" y="92044"/>
                  <a:pt x="159968" y="47208"/>
                  <a:pt x="215170" y="47208"/>
                </a:cubicBezTo>
                <a:close/>
                <a:moveTo>
                  <a:pt x="415135" y="0"/>
                </a:moveTo>
                <a:cubicBezTo>
                  <a:pt x="505381" y="0"/>
                  <a:pt x="578707" y="73314"/>
                  <a:pt x="578707" y="163305"/>
                </a:cubicBezTo>
                <a:cubicBezTo>
                  <a:pt x="578707" y="253404"/>
                  <a:pt x="505381" y="326718"/>
                  <a:pt x="415135" y="326718"/>
                </a:cubicBezTo>
                <a:cubicBezTo>
                  <a:pt x="390078" y="326718"/>
                  <a:pt x="366215" y="320979"/>
                  <a:pt x="344955" y="310907"/>
                </a:cubicBezTo>
                <a:cubicBezTo>
                  <a:pt x="351029" y="300620"/>
                  <a:pt x="356236" y="290115"/>
                  <a:pt x="360357" y="279719"/>
                </a:cubicBezTo>
                <a:cubicBezTo>
                  <a:pt x="376953" y="287516"/>
                  <a:pt x="395502" y="291956"/>
                  <a:pt x="415135" y="291956"/>
                </a:cubicBezTo>
                <a:cubicBezTo>
                  <a:pt x="486182" y="291956"/>
                  <a:pt x="543888" y="234236"/>
                  <a:pt x="543888" y="163305"/>
                </a:cubicBezTo>
                <a:cubicBezTo>
                  <a:pt x="543888" y="92482"/>
                  <a:pt x="486182" y="34762"/>
                  <a:pt x="415135" y="34762"/>
                </a:cubicBezTo>
                <a:cubicBezTo>
                  <a:pt x="386716" y="34762"/>
                  <a:pt x="360466" y="43967"/>
                  <a:pt x="339097" y="59561"/>
                </a:cubicBezTo>
                <a:cubicBezTo>
                  <a:pt x="330962" y="50897"/>
                  <a:pt x="321742" y="43317"/>
                  <a:pt x="311546" y="37036"/>
                </a:cubicBezTo>
                <a:cubicBezTo>
                  <a:pt x="339748" y="13861"/>
                  <a:pt x="375869" y="0"/>
                  <a:pt x="415135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" name="businessman-with-dollar-coin_49206">
            <a:extLst>
              <a:ext uri="{FF2B5EF4-FFF2-40B4-BE49-F238E27FC236}">
                <a16:creationId xmlns:a16="http://schemas.microsoft.com/office/drawing/2014/main" id="{7290CA6A-9DC6-4D31-843B-7168D051DAD3}"/>
              </a:ext>
            </a:extLst>
          </p:cNvPr>
          <p:cNvSpPr>
            <a:spLocks noChangeAspect="1"/>
          </p:cNvSpPr>
          <p:nvPr/>
        </p:nvSpPr>
        <p:spPr bwMode="auto">
          <a:xfrm>
            <a:off x="9470312" y="1451531"/>
            <a:ext cx="742428" cy="926587"/>
          </a:xfrm>
          <a:custGeom>
            <a:avLst/>
            <a:gdLst>
              <a:gd name="connsiteX0" fmla="*/ 143463 w 503376"/>
              <a:gd name="connsiteY0" fmla="*/ 516211 h 602982"/>
              <a:gd name="connsiteX1" fmla="*/ 175426 w 503376"/>
              <a:gd name="connsiteY1" fmla="*/ 548121 h 602982"/>
              <a:gd name="connsiteX2" fmla="*/ 207388 w 503376"/>
              <a:gd name="connsiteY2" fmla="*/ 516211 h 602982"/>
              <a:gd name="connsiteX3" fmla="*/ 488487 w 503376"/>
              <a:gd name="connsiteY3" fmla="*/ 160801 h 602982"/>
              <a:gd name="connsiteX4" fmla="*/ 494388 w 503376"/>
              <a:gd name="connsiteY4" fmla="*/ 162765 h 602982"/>
              <a:gd name="connsiteX5" fmla="*/ 497338 w 503376"/>
              <a:gd name="connsiteY5" fmla="*/ 168288 h 602982"/>
              <a:gd name="connsiteX6" fmla="*/ 503361 w 503376"/>
              <a:gd name="connsiteY6" fmla="*/ 243403 h 602982"/>
              <a:gd name="connsiteX7" fmla="*/ 501394 w 503376"/>
              <a:gd name="connsiteY7" fmla="*/ 249294 h 602982"/>
              <a:gd name="connsiteX8" fmla="*/ 495863 w 503376"/>
              <a:gd name="connsiteY8" fmla="*/ 252117 h 602982"/>
              <a:gd name="connsiteX9" fmla="*/ 476195 w 503376"/>
              <a:gd name="connsiteY9" fmla="*/ 253712 h 602982"/>
              <a:gd name="connsiteX10" fmla="*/ 467467 w 503376"/>
              <a:gd name="connsiteY10" fmla="*/ 246225 h 602982"/>
              <a:gd name="connsiteX11" fmla="*/ 465746 w 503376"/>
              <a:gd name="connsiteY11" fmla="*/ 225360 h 602982"/>
              <a:gd name="connsiteX12" fmla="*/ 367038 w 503376"/>
              <a:gd name="connsiteY12" fmla="*/ 345396 h 602982"/>
              <a:gd name="connsiteX13" fmla="*/ 356343 w 503376"/>
              <a:gd name="connsiteY13" fmla="*/ 347115 h 602982"/>
              <a:gd name="connsiteX14" fmla="*/ 262552 w 503376"/>
              <a:gd name="connsiteY14" fmla="*/ 288692 h 602982"/>
              <a:gd name="connsiteX15" fmla="*/ 181422 w 503376"/>
              <a:gd name="connsiteY15" fmla="*/ 401610 h 602982"/>
              <a:gd name="connsiteX16" fmla="*/ 174784 w 503376"/>
              <a:gd name="connsiteY16" fmla="*/ 405046 h 602982"/>
              <a:gd name="connsiteX17" fmla="*/ 169990 w 503376"/>
              <a:gd name="connsiteY17" fmla="*/ 403451 h 602982"/>
              <a:gd name="connsiteX18" fmla="*/ 154010 w 503376"/>
              <a:gd name="connsiteY18" fmla="*/ 392036 h 602982"/>
              <a:gd name="connsiteX19" fmla="*/ 150691 w 503376"/>
              <a:gd name="connsiteY19" fmla="*/ 386759 h 602982"/>
              <a:gd name="connsiteX20" fmla="*/ 152166 w 503376"/>
              <a:gd name="connsiteY20" fmla="*/ 380622 h 602982"/>
              <a:gd name="connsiteX21" fmla="*/ 248539 w 503376"/>
              <a:gd name="connsiteY21" fmla="*/ 246471 h 602982"/>
              <a:gd name="connsiteX22" fmla="*/ 259479 w 503376"/>
              <a:gd name="connsiteY22" fmla="*/ 244384 h 602982"/>
              <a:gd name="connsiteX23" fmla="*/ 354623 w 503376"/>
              <a:gd name="connsiteY23" fmla="*/ 303666 h 602982"/>
              <a:gd name="connsiteX24" fmla="*/ 439195 w 503376"/>
              <a:gd name="connsiteY24" fmla="*/ 200936 h 602982"/>
              <a:gd name="connsiteX25" fmla="*/ 416208 w 503376"/>
              <a:gd name="connsiteY25" fmla="*/ 202777 h 602982"/>
              <a:gd name="connsiteX26" fmla="*/ 410184 w 503376"/>
              <a:gd name="connsiteY26" fmla="*/ 200813 h 602982"/>
              <a:gd name="connsiteX27" fmla="*/ 407357 w 503376"/>
              <a:gd name="connsiteY27" fmla="*/ 195290 h 602982"/>
              <a:gd name="connsiteX28" fmla="*/ 405759 w 503376"/>
              <a:gd name="connsiteY28" fmla="*/ 175652 h 602982"/>
              <a:gd name="connsiteX29" fmla="*/ 413257 w 503376"/>
              <a:gd name="connsiteY29" fmla="*/ 166938 h 602982"/>
              <a:gd name="connsiteX30" fmla="*/ 103887 w 503376"/>
              <a:gd name="connsiteY30" fmla="*/ 137956 h 602982"/>
              <a:gd name="connsiteX31" fmla="*/ 126874 w 503376"/>
              <a:gd name="connsiteY31" fmla="*/ 137956 h 602982"/>
              <a:gd name="connsiteX32" fmla="*/ 132652 w 503376"/>
              <a:gd name="connsiteY32" fmla="*/ 143602 h 602982"/>
              <a:gd name="connsiteX33" fmla="*/ 132652 w 503376"/>
              <a:gd name="connsiteY33" fmla="*/ 155507 h 602982"/>
              <a:gd name="connsiteX34" fmla="*/ 166456 w 503376"/>
              <a:gd name="connsiteY34" fmla="*/ 167413 h 602982"/>
              <a:gd name="connsiteX35" fmla="*/ 168177 w 503376"/>
              <a:gd name="connsiteY35" fmla="*/ 175268 h 602982"/>
              <a:gd name="connsiteX36" fmla="*/ 155639 w 503376"/>
              <a:gd name="connsiteY36" fmla="*/ 194537 h 602982"/>
              <a:gd name="connsiteX37" fmla="*/ 147772 w 503376"/>
              <a:gd name="connsiteY37" fmla="*/ 196256 h 602982"/>
              <a:gd name="connsiteX38" fmla="*/ 120482 w 503376"/>
              <a:gd name="connsiteY38" fmla="*/ 189014 h 602982"/>
              <a:gd name="connsiteX39" fmla="*/ 93931 w 503376"/>
              <a:gd name="connsiteY39" fmla="*/ 202270 h 602982"/>
              <a:gd name="connsiteX40" fmla="*/ 123801 w 503376"/>
              <a:gd name="connsiteY40" fmla="*/ 223748 h 602982"/>
              <a:gd name="connsiteX41" fmla="*/ 176044 w 503376"/>
              <a:gd name="connsiteY41" fmla="*/ 275788 h 602982"/>
              <a:gd name="connsiteX42" fmla="*/ 132652 w 503376"/>
              <a:gd name="connsiteY42" fmla="*/ 320710 h 602982"/>
              <a:gd name="connsiteX43" fmla="*/ 132652 w 503376"/>
              <a:gd name="connsiteY43" fmla="*/ 333229 h 602982"/>
              <a:gd name="connsiteX44" fmla="*/ 126874 w 503376"/>
              <a:gd name="connsiteY44" fmla="*/ 338997 h 602982"/>
              <a:gd name="connsiteX45" fmla="*/ 103887 w 503376"/>
              <a:gd name="connsiteY45" fmla="*/ 338997 h 602982"/>
              <a:gd name="connsiteX46" fmla="*/ 98233 w 503376"/>
              <a:gd name="connsiteY46" fmla="*/ 333229 h 602982"/>
              <a:gd name="connsiteX47" fmla="*/ 98233 w 503376"/>
              <a:gd name="connsiteY47" fmla="*/ 320096 h 602982"/>
              <a:gd name="connsiteX48" fmla="*/ 59512 w 503376"/>
              <a:gd name="connsiteY48" fmla="*/ 298740 h 602982"/>
              <a:gd name="connsiteX49" fmla="*/ 59758 w 503376"/>
              <a:gd name="connsiteY49" fmla="*/ 290762 h 602982"/>
              <a:gd name="connsiteX50" fmla="*/ 76352 w 503376"/>
              <a:gd name="connsiteY50" fmla="*/ 274929 h 602982"/>
              <a:gd name="connsiteX51" fmla="*/ 80532 w 503376"/>
              <a:gd name="connsiteY51" fmla="*/ 273334 h 602982"/>
              <a:gd name="connsiteX52" fmla="*/ 84465 w 503376"/>
              <a:gd name="connsiteY52" fmla="*/ 275175 h 602982"/>
              <a:gd name="connsiteX53" fmla="*/ 116180 w 503376"/>
              <a:gd name="connsiteY53" fmla="*/ 287816 h 602982"/>
              <a:gd name="connsiteX54" fmla="*/ 141625 w 503376"/>
              <a:gd name="connsiteY54" fmla="*/ 275666 h 602982"/>
              <a:gd name="connsiteX55" fmla="*/ 113721 w 503376"/>
              <a:gd name="connsiteY55" fmla="*/ 256642 h 602982"/>
              <a:gd name="connsiteX56" fmla="*/ 59512 w 503376"/>
              <a:gd name="connsiteY56" fmla="*/ 202270 h 602982"/>
              <a:gd name="connsiteX57" fmla="*/ 98233 w 503376"/>
              <a:gd name="connsiteY57" fmla="*/ 157348 h 602982"/>
              <a:gd name="connsiteX58" fmla="*/ 98233 w 503376"/>
              <a:gd name="connsiteY58" fmla="*/ 143602 h 602982"/>
              <a:gd name="connsiteX59" fmla="*/ 103887 w 503376"/>
              <a:gd name="connsiteY59" fmla="*/ 137956 h 602982"/>
              <a:gd name="connsiteX60" fmla="*/ 23603 w 503376"/>
              <a:gd name="connsiteY60" fmla="*/ 0 h 602982"/>
              <a:gd name="connsiteX61" fmla="*/ 327248 w 503376"/>
              <a:gd name="connsiteY61" fmla="*/ 0 h 602982"/>
              <a:gd name="connsiteX62" fmla="*/ 350851 w 503376"/>
              <a:gd name="connsiteY62" fmla="*/ 23564 h 602982"/>
              <a:gd name="connsiteX63" fmla="*/ 350851 w 503376"/>
              <a:gd name="connsiteY63" fmla="*/ 281915 h 602982"/>
              <a:gd name="connsiteX64" fmla="*/ 322945 w 503376"/>
              <a:gd name="connsiteY64" fmla="*/ 264610 h 602982"/>
              <a:gd name="connsiteX65" fmla="*/ 322945 w 503376"/>
              <a:gd name="connsiteY65" fmla="*/ 105672 h 602982"/>
              <a:gd name="connsiteX66" fmla="*/ 27906 w 503376"/>
              <a:gd name="connsiteY66" fmla="*/ 105672 h 602982"/>
              <a:gd name="connsiteX67" fmla="*/ 27906 w 503376"/>
              <a:gd name="connsiteY67" fmla="*/ 497310 h 602982"/>
              <a:gd name="connsiteX68" fmla="*/ 322945 w 503376"/>
              <a:gd name="connsiteY68" fmla="*/ 497310 h 602982"/>
              <a:gd name="connsiteX69" fmla="*/ 322945 w 503376"/>
              <a:gd name="connsiteY69" fmla="*/ 345613 h 602982"/>
              <a:gd name="connsiteX70" fmla="*/ 350851 w 503376"/>
              <a:gd name="connsiteY70" fmla="*/ 363164 h 602982"/>
              <a:gd name="connsiteX71" fmla="*/ 350851 w 503376"/>
              <a:gd name="connsiteY71" fmla="*/ 579540 h 602982"/>
              <a:gd name="connsiteX72" fmla="*/ 327248 w 503376"/>
              <a:gd name="connsiteY72" fmla="*/ 602982 h 602982"/>
              <a:gd name="connsiteX73" fmla="*/ 23603 w 503376"/>
              <a:gd name="connsiteY73" fmla="*/ 602982 h 602982"/>
              <a:gd name="connsiteX74" fmla="*/ 0 w 503376"/>
              <a:gd name="connsiteY74" fmla="*/ 579540 h 602982"/>
              <a:gd name="connsiteX75" fmla="*/ 0 w 503376"/>
              <a:gd name="connsiteY75" fmla="*/ 23564 h 602982"/>
              <a:gd name="connsiteX76" fmla="*/ 23603 w 503376"/>
              <a:gd name="connsiteY76" fmla="*/ 0 h 602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503376" h="602982">
                <a:moveTo>
                  <a:pt x="143463" y="516211"/>
                </a:moveTo>
                <a:cubicBezTo>
                  <a:pt x="143463" y="533761"/>
                  <a:pt x="157723" y="548121"/>
                  <a:pt x="175426" y="548121"/>
                </a:cubicBezTo>
                <a:cubicBezTo>
                  <a:pt x="193128" y="548121"/>
                  <a:pt x="207388" y="533761"/>
                  <a:pt x="207388" y="516211"/>
                </a:cubicBezTo>
                <a:close/>
                <a:moveTo>
                  <a:pt x="488487" y="160801"/>
                </a:moveTo>
                <a:cubicBezTo>
                  <a:pt x="490577" y="160678"/>
                  <a:pt x="492790" y="161292"/>
                  <a:pt x="494388" y="162765"/>
                </a:cubicBezTo>
                <a:cubicBezTo>
                  <a:pt x="496109" y="164115"/>
                  <a:pt x="497092" y="166201"/>
                  <a:pt x="497338" y="168288"/>
                </a:cubicBezTo>
                <a:lnTo>
                  <a:pt x="503361" y="243403"/>
                </a:lnTo>
                <a:cubicBezTo>
                  <a:pt x="503484" y="245489"/>
                  <a:pt x="502869" y="247698"/>
                  <a:pt x="501394" y="249294"/>
                </a:cubicBezTo>
                <a:cubicBezTo>
                  <a:pt x="500042" y="251012"/>
                  <a:pt x="497952" y="251994"/>
                  <a:pt x="495863" y="252117"/>
                </a:cubicBezTo>
                <a:lnTo>
                  <a:pt x="476195" y="253712"/>
                </a:lnTo>
                <a:cubicBezTo>
                  <a:pt x="471770" y="254081"/>
                  <a:pt x="467836" y="250767"/>
                  <a:pt x="467467" y="246225"/>
                </a:cubicBezTo>
                <a:lnTo>
                  <a:pt x="465746" y="225360"/>
                </a:lnTo>
                <a:lnTo>
                  <a:pt x="367038" y="345396"/>
                </a:lnTo>
                <a:cubicBezTo>
                  <a:pt x="364456" y="348588"/>
                  <a:pt x="359785" y="349324"/>
                  <a:pt x="356343" y="347115"/>
                </a:cubicBezTo>
                <a:lnTo>
                  <a:pt x="262552" y="288692"/>
                </a:lnTo>
                <a:lnTo>
                  <a:pt x="181422" y="401610"/>
                </a:lnTo>
                <a:cubicBezTo>
                  <a:pt x="179824" y="403819"/>
                  <a:pt x="177365" y="405046"/>
                  <a:pt x="174784" y="405046"/>
                </a:cubicBezTo>
                <a:cubicBezTo>
                  <a:pt x="173186" y="405046"/>
                  <a:pt x="171465" y="404555"/>
                  <a:pt x="169990" y="403451"/>
                </a:cubicBezTo>
                <a:lnTo>
                  <a:pt x="154010" y="392036"/>
                </a:lnTo>
                <a:cubicBezTo>
                  <a:pt x="152289" y="390809"/>
                  <a:pt x="151060" y="388845"/>
                  <a:pt x="150691" y="386759"/>
                </a:cubicBezTo>
                <a:cubicBezTo>
                  <a:pt x="150445" y="384549"/>
                  <a:pt x="150937" y="382340"/>
                  <a:pt x="152166" y="380622"/>
                </a:cubicBezTo>
                <a:lnTo>
                  <a:pt x="248539" y="246471"/>
                </a:lnTo>
                <a:cubicBezTo>
                  <a:pt x="250997" y="243034"/>
                  <a:pt x="255791" y="242052"/>
                  <a:pt x="259479" y="244384"/>
                </a:cubicBezTo>
                <a:lnTo>
                  <a:pt x="354623" y="303666"/>
                </a:lnTo>
                <a:lnTo>
                  <a:pt x="439195" y="200936"/>
                </a:lnTo>
                <a:lnTo>
                  <a:pt x="416208" y="202777"/>
                </a:lnTo>
                <a:cubicBezTo>
                  <a:pt x="413995" y="202900"/>
                  <a:pt x="411905" y="202286"/>
                  <a:pt x="410184" y="200813"/>
                </a:cubicBezTo>
                <a:cubicBezTo>
                  <a:pt x="408586" y="199463"/>
                  <a:pt x="407603" y="197376"/>
                  <a:pt x="407357" y="195290"/>
                </a:cubicBezTo>
                <a:lnTo>
                  <a:pt x="405759" y="175652"/>
                </a:lnTo>
                <a:cubicBezTo>
                  <a:pt x="405390" y="171234"/>
                  <a:pt x="408832" y="167306"/>
                  <a:pt x="413257" y="166938"/>
                </a:cubicBezTo>
                <a:close/>
                <a:moveTo>
                  <a:pt x="103887" y="137956"/>
                </a:moveTo>
                <a:lnTo>
                  <a:pt x="126874" y="137956"/>
                </a:lnTo>
                <a:cubicBezTo>
                  <a:pt x="130070" y="137956"/>
                  <a:pt x="132652" y="140411"/>
                  <a:pt x="132652" y="143602"/>
                </a:cubicBezTo>
                <a:lnTo>
                  <a:pt x="132652" y="155507"/>
                </a:lnTo>
                <a:cubicBezTo>
                  <a:pt x="145067" y="157226"/>
                  <a:pt x="157237" y="161399"/>
                  <a:pt x="166456" y="167413"/>
                </a:cubicBezTo>
                <a:cubicBezTo>
                  <a:pt x="169038" y="169131"/>
                  <a:pt x="169898" y="172690"/>
                  <a:pt x="168177" y="175268"/>
                </a:cubicBezTo>
                <a:lnTo>
                  <a:pt x="155639" y="194537"/>
                </a:lnTo>
                <a:cubicBezTo>
                  <a:pt x="153918" y="197238"/>
                  <a:pt x="150353" y="197974"/>
                  <a:pt x="147772" y="196256"/>
                </a:cubicBezTo>
                <a:cubicBezTo>
                  <a:pt x="141134" y="191960"/>
                  <a:pt x="129947" y="189014"/>
                  <a:pt x="120482" y="189014"/>
                </a:cubicBezTo>
                <a:cubicBezTo>
                  <a:pt x="110648" y="189014"/>
                  <a:pt x="93931" y="191714"/>
                  <a:pt x="93931" y="202270"/>
                </a:cubicBezTo>
                <a:cubicBezTo>
                  <a:pt x="93931" y="212457"/>
                  <a:pt x="99216" y="216384"/>
                  <a:pt x="123801" y="223748"/>
                </a:cubicBezTo>
                <a:cubicBezTo>
                  <a:pt x="144698" y="230131"/>
                  <a:pt x="176413" y="239704"/>
                  <a:pt x="176044" y="275788"/>
                </a:cubicBezTo>
                <a:cubicBezTo>
                  <a:pt x="176044" y="298494"/>
                  <a:pt x="159204" y="315800"/>
                  <a:pt x="132652" y="320710"/>
                </a:cubicBezTo>
                <a:lnTo>
                  <a:pt x="132652" y="333229"/>
                </a:lnTo>
                <a:cubicBezTo>
                  <a:pt x="132652" y="336420"/>
                  <a:pt x="130070" y="338997"/>
                  <a:pt x="126874" y="338997"/>
                </a:cubicBezTo>
                <a:lnTo>
                  <a:pt x="103887" y="338997"/>
                </a:lnTo>
                <a:cubicBezTo>
                  <a:pt x="100814" y="338997"/>
                  <a:pt x="98233" y="336420"/>
                  <a:pt x="98233" y="333229"/>
                </a:cubicBezTo>
                <a:lnTo>
                  <a:pt x="98233" y="320096"/>
                </a:lnTo>
                <a:cubicBezTo>
                  <a:pt x="83113" y="316659"/>
                  <a:pt x="69223" y="309050"/>
                  <a:pt x="59512" y="298740"/>
                </a:cubicBezTo>
                <a:cubicBezTo>
                  <a:pt x="57299" y="296531"/>
                  <a:pt x="57422" y="292849"/>
                  <a:pt x="59758" y="290762"/>
                </a:cubicBezTo>
                <a:lnTo>
                  <a:pt x="76352" y="274929"/>
                </a:lnTo>
                <a:cubicBezTo>
                  <a:pt x="77459" y="273947"/>
                  <a:pt x="78934" y="273334"/>
                  <a:pt x="80532" y="273334"/>
                </a:cubicBezTo>
                <a:cubicBezTo>
                  <a:pt x="82007" y="273456"/>
                  <a:pt x="83482" y="274070"/>
                  <a:pt x="84465" y="275175"/>
                </a:cubicBezTo>
                <a:cubicBezTo>
                  <a:pt x="91595" y="282662"/>
                  <a:pt x="104625" y="287816"/>
                  <a:pt x="116180" y="287816"/>
                </a:cubicBezTo>
                <a:cubicBezTo>
                  <a:pt x="125645" y="287816"/>
                  <a:pt x="141625" y="285239"/>
                  <a:pt x="141625" y="275666"/>
                </a:cubicBezTo>
                <a:cubicBezTo>
                  <a:pt x="141748" y="266829"/>
                  <a:pt x="137077" y="263638"/>
                  <a:pt x="113721" y="256642"/>
                </a:cubicBezTo>
                <a:cubicBezTo>
                  <a:pt x="92210" y="250137"/>
                  <a:pt x="59512" y="240195"/>
                  <a:pt x="59512" y="202270"/>
                </a:cubicBezTo>
                <a:cubicBezTo>
                  <a:pt x="59512" y="180546"/>
                  <a:pt x="74140" y="163731"/>
                  <a:pt x="98233" y="157348"/>
                </a:cubicBezTo>
                <a:lnTo>
                  <a:pt x="98233" y="143602"/>
                </a:lnTo>
                <a:cubicBezTo>
                  <a:pt x="98233" y="140411"/>
                  <a:pt x="100814" y="137956"/>
                  <a:pt x="103887" y="137956"/>
                </a:cubicBezTo>
                <a:close/>
                <a:moveTo>
                  <a:pt x="23603" y="0"/>
                </a:moveTo>
                <a:lnTo>
                  <a:pt x="327248" y="0"/>
                </a:lnTo>
                <a:cubicBezTo>
                  <a:pt x="340279" y="0"/>
                  <a:pt x="350851" y="10555"/>
                  <a:pt x="350851" y="23564"/>
                </a:cubicBezTo>
                <a:lnTo>
                  <a:pt x="350851" y="281915"/>
                </a:lnTo>
                <a:lnTo>
                  <a:pt x="322945" y="264610"/>
                </a:lnTo>
                <a:lnTo>
                  <a:pt x="322945" y="105672"/>
                </a:lnTo>
                <a:lnTo>
                  <a:pt x="27906" y="105672"/>
                </a:lnTo>
                <a:lnTo>
                  <a:pt x="27906" y="497310"/>
                </a:lnTo>
                <a:lnTo>
                  <a:pt x="322945" y="497310"/>
                </a:lnTo>
                <a:lnTo>
                  <a:pt x="322945" y="345613"/>
                </a:lnTo>
                <a:lnTo>
                  <a:pt x="350851" y="363164"/>
                </a:lnTo>
                <a:lnTo>
                  <a:pt x="350851" y="579540"/>
                </a:lnTo>
                <a:cubicBezTo>
                  <a:pt x="350851" y="592427"/>
                  <a:pt x="340279" y="602982"/>
                  <a:pt x="327248" y="602982"/>
                </a:cubicBezTo>
                <a:lnTo>
                  <a:pt x="23603" y="602982"/>
                </a:lnTo>
                <a:cubicBezTo>
                  <a:pt x="10572" y="602982"/>
                  <a:pt x="0" y="592427"/>
                  <a:pt x="0" y="579540"/>
                </a:cubicBezTo>
                <a:lnTo>
                  <a:pt x="0" y="23564"/>
                </a:lnTo>
                <a:cubicBezTo>
                  <a:pt x="0" y="10555"/>
                  <a:pt x="10572" y="0"/>
                  <a:pt x="23603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" name="文本框 22">
            <a:extLst>
              <a:ext uri="{FF2B5EF4-FFF2-40B4-BE49-F238E27FC236}">
                <a16:creationId xmlns:a16="http://schemas.microsoft.com/office/drawing/2014/main" id="{E78CC328-6400-4DAE-ACB7-96D5D2A31924}"/>
              </a:ext>
            </a:extLst>
          </p:cNvPr>
          <p:cNvSpPr txBox="1"/>
          <p:nvPr/>
        </p:nvSpPr>
        <p:spPr>
          <a:xfrm flipH="1">
            <a:off x="891800" y="5146363"/>
            <a:ext cx="2930954" cy="735588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单击此处添加本章节的简要内容。本模板精心设计，模板所有素材均可自由编辑替换</a:t>
            </a: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移动。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宋体" panose="02010600030101010101" pitchFamily="2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7240F5D3-67B7-433E-A6C6-546D93A2F33B}"/>
              </a:ext>
            </a:extLst>
          </p:cNvPr>
          <p:cNvSpPr txBox="1"/>
          <p:nvPr/>
        </p:nvSpPr>
        <p:spPr>
          <a:xfrm flipH="1">
            <a:off x="8357973" y="2516354"/>
            <a:ext cx="2930954" cy="735588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单击此处添加本章节的简要内容。本模板精心设计，模板所有素材均可自由编辑替换</a:t>
            </a: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移动。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740737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25">
            <a:extLst>
              <a:ext uri="{FF2B5EF4-FFF2-40B4-BE49-F238E27FC236}">
                <a16:creationId xmlns:a16="http://schemas.microsoft.com/office/drawing/2014/main" id="{DF100A45-F6C1-4289-B2FE-FB4505D24BEC}"/>
              </a:ext>
            </a:extLst>
          </p:cNvPr>
          <p:cNvSpPr txBox="1"/>
          <p:nvPr/>
        </p:nvSpPr>
        <p:spPr>
          <a:xfrm flipH="1">
            <a:off x="7138052" y="3697139"/>
            <a:ext cx="3694076" cy="276999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  <a:scene3d>
              <a:camera prst="orthographicFront"/>
              <a:lightRig rig="threePt" dir="t"/>
            </a:scene3d>
          </a:bodyPr>
          <a:lstStyle/>
          <a:p>
            <a:pPr marL="0" marR="0" lvl="0" indent="0" algn="dist" defTabSz="914400" rtl="0" eaLnBrk="1" fontAlgn="base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" panose="020B0503020204020204" charset="-122"/>
              </a:rPr>
              <a:t>|</a:t>
            </a:r>
            <a:r>
              <a:rPr kumimoji="0" lang="zh-CN" altLang="zh-CN" sz="18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" panose="020B0503020204020204" charset="-122"/>
              </a:rPr>
              <a:t>请在此处输入所需标题</a:t>
            </a:r>
            <a:r>
              <a:rPr kumimoji="0" lang="en-US" altLang="zh-CN" sz="18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" panose="020B0503020204020204" charset="-122"/>
              </a:rPr>
              <a:t>|</a:t>
            </a:r>
            <a:endParaRPr kumimoji="0" lang="zh-CN" altLang="zh-CN" sz="1800" b="0" i="0" u="none" strike="noStrike" kern="1200" cap="none" spc="0" normalizeH="0" baseline="0" noProof="1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sym typeface="微软雅黑" panose="020B0503020204020204" charset="-122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30B5389C-DAF9-4FE9-A154-830B9F5EA3CD}"/>
              </a:ext>
            </a:extLst>
          </p:cNvPr>
          <p:cNvGrpSpPr/>
          <p:nvPr/>
        </p:nvGrpSpPr>
        <p:grpSpPr>
          <a:xfrm>
            <a:off x="7808359" y="2857424"/>
            <a:ext cx="571125" cy="585715"/>
            <a:chOff x="2095500" y="3570170"/>
            <a:chExt cx="571125" cy="585715"/>
          </a:xfrm>
        </p:grpSpPr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id="{EA16AF81-A282-4E73-9C4C-7231CD511E5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037" t="10833" r="11853" b="11111"/>
            <a:stretch/>
          </p:blipFill>
          <p:spPr>
            <a:xfrm>
              <a:off x="2095500" y="3570170"/>
              <a:ext cx="571125" cy="585715"/>
            </a:xfrm>
            <a:prstGeom prst="rect">
              <a:avLst/>
            </a:prstGeom>
          </p:spPr>
        </p:pic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25701532-D8C1-4407-87A0-442FA378B88A}"/>
                </a:ext>
              </a:extLst>
            </p:cNvPr>
            <p:cNvSpPr txBox="1"/>
            <p:nvPr/>
          </p:nvSpPr>
          <p:spPr>
            <a:xfrm flipH="1">
              <a:off x="2181225" y="3643669"/>
              <a:ext cx="390524" cy="425781"/>
            </a:xfrm>
            <a:custGeom>
              <a:avLst/>
              <a:gdLst/>
              <a:ahLst/>
              <a:cxnLst/>
              <a:rect l="l" t="t" r="r" b="b"/>
              <a:pathLst>
                <a:path w="304495" h="331985">
                  <a:moveTo>
                    <a:pt x="167402" y="215685"/>
                  </a:moveTo>
                  <a:lnTo>
                    <a:pt x="137093" y="228724"/>
                  </a:lnTo>
                  <a:lnTo>
                    <a:pt x="140970" y="261147"/>
                  </a:lnTo>
                  <a:lnTo>
                    <a:pt x="97622" y="261147"/>
                  </a:lnTo>
                  <a:cubicBezTo>
                    <a:pt x="91983" y="255509"/>
                    <a:pt x="85639" y="248813"/>
                    <a:pt x="78591" y="241059"/>
                  </a:cubicBezTo>
                  <a:lnTo>
                    <a:pt x="68370" y="248460"/>
                  </a:lnTo>
                  <a:cubicBezTo>
                    <a:pt x="68136" y="248695"/>
                    <a:pt x="67901" y="248813"/>
                    <a:pt x="67666" y="248813"/>
                  </a:cubicBezTo>
                  <a:cubicBezTo>
                    <a:pt x="62967" y="252102"/>
                    <a:pt x="59325" y="254804"/>
                    <a:pt x="56740" y="256918"/>
                  </a:cubicBezTo>
                  <a:cubicBezTo>
                    <a:pt x="58620" y="260443"/>
                    <a:pt x="60852" y="265142"/>
                    <a:pt x="63437" y="271015"/>
                  </a:cubicBezTo>
                  <a:lnTo>
                    <a:pt x="140618" y="271015"/>
                  </a:lnTo>
                  <a:lnTo>
                    <a:pt x="140618" y="310839"/>
                  </a:lnTo>
                  <a:lnTo>
                    <a:pt x="65551" y="310839"/>
                  </a:lnTo>
                  <a:cubicBezTo>
                    <a:pt x="58972" y="303556"/>
                    <a:pt x="51572" y="295098"/>
                    <a:pt x="43348" y="285465"/>
                  </a:cubicBezTo>
                  <a:lnTo>
                    <a:pt x="15154" y="311897"/>
                  </a:lnTo>
                  <a:lnTo>
                    <a:pt x="16564" y="314716"/>
                  </a:lnTo>
                  <a:cubicBezTo>
                    <a:pt x="17269" y="315891"/>
                    <a:pt x="17739" y="316831"/>
                    <a:pt x="17974" y="317535"/>
                  </a:cubicBezTo>
                  <a:cubicBezTo>
                    <a:pt x="19148" y="319650"/>
                    <a:pt x="20088" y="321647"/>
                    <a:pt x="20793" y="323527"/>
                  </a:cubicBezTo>
                  <a:cubicBezTo>
                    <a:pt x="41939" y="321412"/>
                    <a:pt x="64141" y="320237"/>
                    <a:pt x="87401" y="320002"/>
                  </a:cubicBezTo>
                  <a:cubicBezTo>
                    <a:pt x="108312" y="319767"/>
                    <a:pt x="130515" y="320237"/>
                    <a:pt x="154010" y="321412"/>
                  </a:cubicBezTo>
                  <a:cubicBezTo>
                    <a:pt x="164583" y="321882"/>
                    <a:pt x="175625" y="322587"/>
                    <a:pt x="187138" y="323527"/>
                  </a:cubicBezTo>
                  <a:lnTo>
                    <a:pt x="220266" y="325994"/>
                  </a:lnTo>
                  <a:cubicBezTo>
                    <a:pt x="230134" y="326698"/>
                    <a:pt x="241176" y="327638"/>
                    <a:pt x="253394" y="328813"/>
                  </a:cubicBezTo>
                  <a:lnTo>
                    <a:pt x="286522" y="331985"/>
                  </a:lnTo>
                  <a:cubicBezTo>
                    <a:pt x="289576" y="328696"/>
                    <a:pt x="292395" y="325876"/>
                    <a:pt x="294980" y="323527"/>
                  </a:cubicBezTo>
                  <a:cubicBezTo>
                    <a:pt x="296624" y="321882"/>
                    <a:pt x="299326" y="319650"/>
                    <a:pt x="303086" y="316831"/>
                  </a:cubicBezTo>
                  <a:lnTo>
                    <a:pt x="302028" y="314364"/>
                  </a:lnTo>
                  <a:lnTo>
                    <a:pt x="168812" y="311192"/>
                  </a:lnTo>
                  <a:lnTo>
                    <a:pt x="168812" y="272425"/>
                  </a:lnTo>
                  <a:lnTo>
                    <a:pt x="251984" y="280178"/>
                  </a:lnTo>
                  <a:lnTo>
                    <a:pt x="260795" y="269606"/>
                  </a:lnTo>
                  <a:lnTo>
                    <a:pt x="260090" y="267491"/>
                  </a:lnTo>
                  <a:lnTo>
                    <a:pt x="171279" y="263262"/>
                  </a:lnTo>
                  <a:cubicBezTo>
                    <a:pt x="167989" y="256213"/>
                    <a:pt x="166227" y="248225"/>
                    <a:pt x="165992" y="239297"/>
                  </a:cubicBezTo>
                  <a:close/>
                  <a:moveTo>
                    <a:pt x="236830" y="196301"/>
                  </a:moveTo>
                  <a:cubicBezTo>
                    <a:pt x="218973" y="227784"/>
                    <a:pt x="226492" y="247168"/>
                    <a:pt x="259385" y="254451"/>
                  </a:cubicBezTo>
                  <a:lnTo>
                    <a:pt x="268900" y="246346"/>
                  </a:lnTo>
                  <a:close/>
                  <a:moveTo>
                    <a:pt x="83172" y="188900"/>
                  </a:moveTo>
                  <a:cubicBezTo>
                    <a:pt x="82467" y="188665"/>
                    <a:pt x="81998" y="188665"/>
                    <a:pt x="81763" y="188900"/>
                  </a:cubicBezTo>
                  <a:lnTo>
                    <a:pt x="44406" y="206874"/>
                  </a:lnTo>
                  <a:cubicBezTo>
                    <a:pt x="36417" y="210868"/>
                    <a:pt x="30778" y="217799"/>
                    <a:pt x="27489" y="227667"/>
                  </a:cubicBezTo>
                  <a:cubicBezTo>
                    <a:pt x="31013" y="238240"/>
                    <a:pt x="37475" y="245406"/>
                    <a:pt x="46873" y="249165"/>
                  </a:cubicBezTo>
                  <a:lnTo>
                    <a:pt x="60970" y="243174"/>
                  </a:lnTo>
                  <a:cubicBezTo>
                    <a:pt x="61439" y="241999"/>
                    <a:pt x="61909" y="240707"/>
                    <a:pt x="62379" y="239297"/>
                  </a:cubicBezTo>
                  <a:lnTo>
                    <a:pt x="66256" y="228019"/>
                  </a:lnTo>
                  <a:cubicBezTo>
                    <a:pt x="68136" y="222381"/>
                    <a:pt x="69898" y="217799"/>
                    <a:pt x="71542" y="214275"/>
                  </a:cubicBezTo>
                  <a:cubicBezTo>
                    <a:pt x="73187" y="210751"/>
                    <a:pt x="75419" y="206639"/>
                    <a:pt x="78238" y="201940"/>
                  </a:cubicBezTo>
                  <a:lnTo>
                    <a:pt x="85992" y="189253"/>
                  </a:lnTo>
                  <a:close/>
                  <a:moveTo>
                    <a:pt x="126873" y="188548"/>
                  </a:moveTo>
                  <a:cubicBezTo>
                    <a:pt x="120999" y="193482"/>
                    <a:pt x="116183" y="197946"/>
                    <a:pt x="112424" y="201940"/>
                  </a:cubicBezTo>
                  <a:cubicBezTo>
                    <a:pt x="107725" y="207344"/>
                    <a:pt x="103965" y="212865"/>
                    <a:pt x="101146" y="218504"/>
                  </a:cubicBezTo>
                  <a:cubicBezTo>
                    <a:pt x="95742" y="229782"/>
                    <a:pt x="101146" y="239180"/>
                    <a:pt x="117358" y="246698"/>
                  </a:cubicBezTo>
                  <a:lnTo>
                    <a:pt x="125463" y="240707"/>
                  </a:lnTo>
                  <a:lnTo>
                    <a:pt x="125816" y="227667"/>
                  </a:lnTo>
                  <a:cubicBezTo>
                    <a:pt x="126051" y="222498"/>
                    <a:pt x="126403" y="218152"/>
                    <a:pt x="126873" y="214627"/>
                  </a:cubicBezTo>
                  <a:cubicBezTo>
                    <a:pt x="127108" y="210868"/>
                    <a:pt x="127578" y="206639"/>
                    <a:pt x="128283" y="201940"/>
                  </a:cubicBezTo>
                  <a:lnTo>
                    <a:pt x="129692" y="189605"/>
                  </a:lnTo>
                  <a:close/>
                  <a:moveTo>
                    <a:pt x="87754" y="107842"/>
                  </a:moveTo>
                  <a:cubicBezTo>
                    <a:pt x="95742" y="108547"/>
                    <a:pt x="104553" y="109135"/>
                    <a:pt x="114186" y="109605"/>
                  </a:cubicBezTo>
                  <a:lnTo>
                    <a:pt x="140265" y="111367"/>
                  </a:lnTo>
                  <a:lnTo>
                    <a:pt x="140265" y="138503"/>
                  </a:lnTo>
                  <a:lnTo>
                    <a:pt x="90573" y="138503"/>
                  </a:lnTo>
                  <a:cubicBezTo>
                    <a:pt x="86814" y="134979"/>
                    <a:pt x="81998" y="130750"/>
                    <a:pt x="76124" y="125816"/>
                  </a:cubicBezTo>
                  <a:lnTo>
                    <a:pt x="88811" y="120177"/>
                  </a:lnTo>
                  <a:cubicBezTo>
                    <a:pt x="88576" y="118298"/>
                    <a:pt x="88341" y="116301"/>
                    <a:pt x="88106" y="114186"/>
                  </a:cubicBezTo>
                  <a:close/>
                  <a:moveTo>
                    <a:pt x="201587" y="51455"/>
                  </a:moveTo>
                  <a:cubicBezTo>
                    <a:pt x="200177" y="52629"/>
                    <a:pt x="198533" y="54039"/>
                    <a:pt x="196653" y="55684"/>
                  </a:cubicBezTo>
                  <a:lnTo>
                    <a:pt x="183613" y="67314"/>
                  </a:lnTo>
                  <a:lnTo>
                    <a:pt x="172336" y="59208"/>
                  </a:lnTo>
                  <a:cubicBezTo>
                    <a:pt x="172336" y="62027"/>
                    <a:pt x="172688" y="64964"/>
                    <a:pt x="173393" y="68018"/>
                  </a:cubicBezTo>
                  <a:lnTo>
                    <a:pt x="174803" y="71895"/>
                  </a:lnTo>
                  <a:lnTo>
                    <a:pt x="177975" y="78239"/>
                  </a:lnTo>
                  <a:cubicBezTo>
                    <a:pt x="178210" y="78474"/>
                    <a:pt x="178327" y="78709"/>
                    <a:pt x="178327" y="78944"/>
                  </a:cubicBezTo>
                  <a:lnTo>
                    <a:pt x="180089" y="82468"/>
                  </a:lnTo>
                  <a:cubicBezTo>
                    <a:pt x="181264" y="85052"/>
                    <a:pt x="182086" y="87402"/>
                    <a:pt x="182556" y="89516"/>
                  </a:cubicBezTo>
                  <a:lnTo>
                    <a:pt x="190662" y="93393"/>
                  </a:lnTo>
                  <a:lnTo>
                    <a:pt x="199120" y="89869"/>
                  </a:lnTo>
                  <a:close/>
                  <a:moveTo>
                    <a:pt x="186785" y="41939"/>
                  </a:moveTo>
                  <a:cubicBezTo>
                    <a:pt x="194069" y="41939"/>
                    <a:pt x="200177" y="42057"/>
                    <a:pt x="205111" y="42291"/>
                  </a:cubicBezTo>
                  <a:cubicBezTo>
                    <a:pt x="206756" y="42291"/>
                    <a:pt x="208518" y="42761"/>
                    <a:pt x="210398" y="43701"/>
                  </a:cubicBezTo>
                  <a:cubicBezTo>
                    <a:pt x="211103" y="43936"/>
                    <a:pt x="211925" y="44406"/>
                    <a:pt x="212865" y="45111"/>
                  </a:cubicBezTo>
                  <a:lnTo>
                    <a:pt x="214979" y="46168"/>
                  </a:lnTo>
                  <a:lnTo>
                    <a:pt x="214979" y="107490"/>
                  </a:lnTo>
                  <a:lnTo>
                    <a:pt x="169516" y="103966"/>
                  </a:lnTo>
                  <a:lnTo>
                    <a:pt x="167402" y="41939"/>
                  </a:lnTo>
                  <a:close/>
                  <a:moveTo>
                    <a:pt x="90926" y="36300"/>
                  </a:moveTo>
                  <a:lnTo>
                    <a:pt x="145552" y="40177"/>
                  </a:lnTo>
                  <a:lnTo>
                    <a:pt x="139560" y="44406"/>
                  </a:lnTo>
                  <a:lnTo>
                    <a:pt x="143437" y="86697"/>
                  </a:lnTo>
                  <a:lnTo>
                    <a:pt x="140265" y="87754"/>
                  </a:lnTo>
                  <a:lnTo>
                    <a:pt x="109957" y="43701"/>
                  </a:lnTo>
                  <a:lnTo>
                    <a:pt x="92688" y="63437"/>
                  </a:lnTo>
                  <a:lnTo>
                    <a:pt x="143789" y="96212"/>
                  </a:lnTo>
                  <a:lnTo>
                    <a:pt x="141675" y="102909"/>
                  </a:lnTo>
                  <a:lnTo>
                    <a:pt x="87754" y="100442"/>
                  </a:lnTo>
                  <a:close/>
                  <a:moveTo>
                    <a:pt x="74362" y="0"/>
                  </a:moveTo>
                  <a:lnTo>
                    <a:pt x="70485" y="705"/>
                  </a:lnTo>
                  <a:cubicBezTo>
                    <a:pt x="69075" y="1175"/>
                    <a:pt x="68018" y="1645"/>
                    <a:pt x="67313" y="2115"/>
                  </a:cubicBezTo>
                  <a:cubicBezTo>
                    <a:pt x="63789" y="4934"/>
                    <a:pt x="59325" y="8929"/>
                    <a:pt x="53921" y="14097"/>
                  </a:cubicBezTo>
                  <a:lnTo>
                    <a:pt x="40177" y="26785"/>
                  </a:lnTo>
                  <a:cubicBezTo>
                    <a:pt x="40646" y="27255"/>
                    <a:pt x="41116" y="27959"/>
                    <a:pt x="41586" y="28899"/>
                  </a:cubicBezTo>
                  <a:lnTo>
                    <a:pt x="45815" y="34891"/>
                  </a:lnTo>
                  <a:cubicBezTo>
                    <a:pt x="47695" y="37710"/>
                    <a:pt x="49457" y="40059"/>
                    <a:pt x="51102" y="41939"/>
                  </a:cubicBezTo>
                  <a:cubicBezTo>
                    <a:pt x="51337" y="45698"/>
                    <a:pt x="51337" y="50162"/>
                    <a:pt x="51102" y="55331"/>
                  </a:cubicBezTo>
                  <a:lnTo>
                    <a:pt x="50397" y="68371"/>
                  </a:lnTo>
                  <a:cubicBezTo>
                    <a:pt x="49927" y="79179"/>
                    <a:pt x="50867" y="88107"/>
                    <a:pt x="53216" y="95155"/>
                  </a:cubicBezTo>
                  <a:cubicBezTo>
                    <a:pt x="56740" y="105023"/>
                    <a:pt x="62027" y="112659"/>
                    <a:pt x="69075" y="118063"/>
                  </a:cubicBezTo>
                  <a:lnTo>
                    <a:pt x="47577" y="135332"/>
                  </a:lnTo>
                  <a:lnTo>
                    <a:pt x="50044" y="144495"/>
                  </a:lnTo>
                  <a:lnTo>
                    <a:pt x="139208" y="146609"/>
                  </a:lnTo>
                  <a:cubicBezTo>
                    <a:pt x="142262" y="157652"/>
                    <a:pt x="140853" y="167285"/>
                    <a:pt x="134979" y="175508"/>
                  </a:cubicBezTo>
                  <a:lnTo>
                    <a:pt x="49340" y="175508"/>
                  </a:lnTo>
                  <a:lnTo>
                    <a:pt x="27842" y="152600"/>
                  </a:lnTo>
                  <a:lnTo>
                    <a:pt x="13745" y="165288"/>
                  </a:lnTo>
                  <a:cubicBezTo>
                    <a:pt x="8341" y="170457"/>
                    <a:pt x="3759" y="174568"/>
                    <a:pt x="0" y="177623"/>
                  </a:cubicBezTo>
                  <a:lnTo>
                    <a:pt x="6696" y="188548"/>
                  </a:lnTo>
                  <a:cubicBezTo>
                    <a:pt x="20558" y="186903"/>
                    <a:pt x="35478" y="185846"/>
                    <a:pt x="51454" y="185376"/>
                  </a:cubicBezTo>
                  <a:cubicBezTo>
                    <a:pt x="64376" y="184906"/>
                    <a:pt x="79296" y="184789"/>
                    <a:pt x="96212" y="185024"/>
                  </a:cubicBezTo>
                  <a:lnTo>
                    <a:pt x="135684" y="186081"/>
                  </a:lnTo>
                  <a:lnTo>
                    <a:pt x="187138" y="186786"/>
                  </a:lnTo>
                  <a:lnTo>
                    <a:pt x="182556" y="195949"/>
                  </a:lnTo>
                  <a:cubicBezTo>
                    <a:pt x="182556" y="196184"/>
                    <a:pt x="182439" y="196419"/>
                    <a:pt x="182204" y="196654"/>
                  </a:cubicBezTo>
                  <a:cubicBezTo>
                    <a:pt x="181734" y="197828"/>
                    <a:pt x="181264" y="198768"/>
                    <a:pt x="180794" y="199473"/>
                  </a:cubicBezTo>
                  <a:cubicBezTo>
                    <a:pt x="178445" y="204407"/>
                    <a:pt x="176447" y="208401"/>
                    <a:pt x="174803" y="211455"/>
                  </a:cubicBezTo>
                  <a:cubicBezTo>
                    <a:pt x="165405" y="228607"/>
                    <a:pt x="169986" y="240824"/>
                    <a:pt x="188547" y="248108"/>
                  </a:cubicBezTo>
                  <a:lnTo>
                    <a:pt x="198063" y="243526"/>
                  </a:lnTo>
                  <a:lnTo>
                    <a:pt x="189252" y="188195"/>
                  </a:lnTo>
                  <a:cubicBezTo>
                    <a:pt x="208283" y="188430"/>
                    <a:pt x="225669" y="189018"/>
                    <a:pt x="241411" y="189958"/>
                  </a:cubicBezTo>
                  <a:cubicBezTo>
                    <a:pt x="259032" y="191132"/>
                    <a:pt x="275479" y="192777"/>
                    <a:pt x="290751" y="194891"/>
                  </a:cubicBezTo>
                  <a:cubicBezTo>
                    <a:pt x="295450" y="188548"/>
                    <a:pt x="300031" y="182792"/>
                    <a:pt x="304495" y="177623"/>
                  </a:cubicBezTo>
                  <a:cubicBezTo>
                    <a:pt x="294627" y="178093"/>
                    <a:pt x="283467" y="178093"/>
                    <a:pt x="271015" y="177623"/>
                  </a:cubicBezTo>
                  <a:cubicBezTo>
                    <a:pt x="266081" y="177623"/>
                    <a:pt x="260442" y="177388"/>
                    <a:pt x="254098" y="176918"/>
                  </a:cubicBezTo>
                  <a:lnTo>
                    <a:pt x="220971" y="175508"/>
                  </a:lnTo>
                  <a:cubicBezTo>
                    <a:pt x="214862" y="175273"/>
                    <a:pt x="209340" y="175156"/>
                    <a:pt x="204407" y="175156"/>
                  </a:cubicBezTo>
                  <a:cubicBezTo>
                    <a:pt x="192189" y="174921"/>
                    <a:pt x="181029" y="175273"/>
                    <a:pt x="170926" y="176213"/>
                  </a:cubicBezTo>
                  <a:cubicBezTo>
                    <a:pt x="168342" y="173394"/>
                    <a:pt x="167519" y="168812"/>
                    <a:pt x="168459" y="162468"/>
                  </a:cubicBezTo>
                  <a:lnTo>
                    <a:pt x="168812" y="158592"/>
                  </a:lnTo>
                  <a:cubicBezTo>
                    <a:pt x="169047" y="157182"/>
                    <a:pt x="169164" y="155890"/>
                    <a:pt x="169164" y="154715"/>
                  </a:cubicBezTo>
                  <a:cubicBezTo>
                    <a:pt x="168929" y="151896"/>
                    <a:pt x="168224" y="149311"/>
                    <a:pt x="167049" y="146962"/>
                  </a:cubicBezTo>
                  <a:lnTo>
                    <a:pt x="258328" y="153658"/>
                  </a:lnTo>
                  <a:cubicBezTo>
                    <a:pt x="261147" y="150603"/>
                    <a:pt x="264201" y="146844"/>
                    <a:pt x="267491" y="142380"/>
                  </a:cubicBezTo>
                  <a:cubicBezTo>
                    <a:pt x="253159" y="142145"/>
                    <a:pt x="236947" y="141675"/>
                    <a:pt x="218856" y="140970"/>
                  </a:cubicBezTo>
                  <a:lnTo>
                    <a:pt x="170221" y="139561"/>
                  </a:lnTo>
                  <a:lnTo>
                    <a:pt x="170221" y="111367"/>
                  </a:lnTo>
                  <a:lnTo>
                    <a:pt x="214274" y="114539"/>
                  </a:lnTo>
                  <a:cubicBezTo>
                    <a:pt x="221323" y="123937"/>
                    <a:pt x="226492" y="130633"/>
                    <a:pt x="229781" y="134627"/>
                  </a:cubicBezTo>
                  <a:lnTo>
                    <a:pt x="240706" y="130398"/>
                  </a:lnTo>
                  <a:lnTo>
                    <a:pt x="244583" y="41234"/>
                  </a:lnTo>
                  <a:lnTo>
                    <a:pt x="258328" y="31719"/>
                  </a:lnTo>
                  <a:lnTo>
                    <a:pt x="239297" y="15860"/>
                  </a:lnTo>
                  <a:lnTo>
                    <a:pt x="232248" y="17974"/>
                  </a:lnTo>
                  <a:cubicBezTo>
                    <a:pt x="229664" y="18914"/>
                    <a:pt x="227432" y="19854"/>
                    <a:pt x="225552" y="20794"/>
                  </a:cubicBezTo>
                  <a:cubicBezTo>
                    <a:pt x="220383" y="23613"/>
                    <a:pt x="216506" y="27490"/>
                    <a:pt x="213922" y="32424"/>
                  </a:cubicBezTo>
                  <a:lnTo>
                    <a:pt x="152952" y="29252"/>
                  </a:lnTo>
                  <a:cubicBezTo>
                    <a:pt x="130397" y="28077"/>
                    <a:pt x="109839" y="26902"/>
                    <a:pt x="91278" y="25727"/>
                  </a:cubicBezTo>
                  <a:lnTo>
                    <a:pt x="83172" y="13393"/>
                  </a:lnTo>
                  <a:cubicBezTo>
                    <a:pt x="79648" y="8224"/>
                    <a:pt x="76711" y="3760"/>
                    <a:pt x="7436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  <a:scene3d>
                <a:camera prst="orthographicFront"/>
                <a:lightRig rig="threePt" dir="t"/>
              </a:scene3d>
            </a:bodyPr>
            <a:lstStyle/>
            <a:p>
              <a:pPr marL="0" marR="0" lvl="0" indent="0" algn="dist" defTabSz="914400" rtl="0" eaLnBrk="1" fontAlgn="base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28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" panose="020B0503020204020204" charset="-122"/>
              </a:endParaRPr>
            </a:p>
          </p:txBody>
        </p: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id="{5BD50AA0-265B-4B5B-B8F9-5605B63E42F2}"/>
              </a:ext>
            </a:extLst>
          </p:cNvPr>
          <p:cNvSpPr txBox="1"/>
          <p:nvPr/>
        </p:nvSpPr>
        <p:spPr>
          <a:xfrm flipH="1">
            <a:off x="8476480" y="2442279"/>
            <a:ext cx="963513" cy="967286"/>
          </a:xfrm>
          <a:custGeom>
            <a:avLst/>
            <a:gdLst/>
            <a:ahLst/>
            <a:cxnLst/>
            <a:rect l="l" t="t" r="r" b="b"/>
            <a:pathLst>
              <a:path w="963513" h="967286">
                <a:moveTo>
                  <a:pt x="475590" y="580612"/>
                </a:moveTo>
                <a:cubicBezTo>
                  <a:pt x="471962" y="580249"/>
                  <a:pt x="468697" y="580430"/>
                  <a:pt x="465795" y="581156"/>
                </a:cubicBezTo>
                <a:cubicBezTo>
                  <a:pt x="459991" y="582607"/>
                  <a:pt x="453461" y="586234"/>
                  <a:pt x="446206" y="592039"/>
                </a:cubicBezTo>
                <a:cubicBezTo>
                  <a:pt x="438950" y="597843"/>
                  <a:pt x="435323" y="602196"/>
                  <a:pt x="435323" y="605098"/>
                </a:cubicBezTo>
                <a:cubicBezTo>
                  <a:pt x="435323" y="608001"/>
                  <a:pt x="436774" y="612354"/>
                  <a:pt x="439676" y="618158"/>
                </a:cubicBezTo>
                <a:cubicBezTo>
                  <a:pt x="445480" y="629767"/>
                  <a:pt x="470148" y="648631"/>
                  <a:pt x="513681" y="674750"/>
                </a:cubicBezTo>
                <a:cubicBezTo>
                  <a:pt x="531093" y="683456"/>
                  <a:pt x="552134" y="700144"/>
                  <a:pt x="576802" y="724812"/>
                </a:cubicBezTo>
                <a:cubicBezTo>
                  <a:pt x="601471" y="749480"/>
                  <a:pt x="611628" y="763991"/>
                  <a:pt x="607275" y="768344"/>
                </a:cubicBezTo>
                <a:cubicBezTo>
                  <a:pt x="602922" y="772697"/>
                  <a:pt x="587685" y="769070"/>
                  <a:pt x="561566" y="757461"/>
                </a:cubicBezTo>
                <a:cubicBezTo>
                  <a:pt x="503523" y="737146"/>
                  <a:pt x="465795" y="734244"/>
                  <a:pt x="448382" y="748755"/>
                </a:cubicBezTo>
                <a:cubicBezTo>
                  <a:pt x="442578" y="754559"/>
                  <a:pt x="441127" y="761089"/>
                  <a:pt x="444029" y="768344"/>
                </a:cubicBezTo>
                <a:cubicBezTo>
                  <a:pt x="446931" y="775600"/>
                  <a:pt x="454186" y="780678"/>
                  <a:pt x="465795" y="783581"/>
                </a:cubicBezTo>
                <a:cubicBezTo>
                  <a:pt x="477404" y="786483"/>
                  <a:pt x="486836" y="790836"/>
                  <a:pt x="494091" y="796640"/>
                </a:cubicBezTo>
                <a:cubicBezTo>
                  <a:pt x="501346" y="802444"/>
                  <a:pt x="527466" y="818406"/>
                  <a:pt x="572449" y="844526"/>
                </a:cubicBezTo>
                <a:cubicBezTo>
                  <a:pt x="617432" y="870645"/>
                  <a:pt x="644277" y="885156"/>
                  <a:pt x="652984" y="888058"/>
                </a:cubicBezTo>
                <a:cubicBezTo>
                  <a:pt x="661690" y="890960"/>
                  <a:pt x="670397" y="896764"/>
                  <a:pt x="679103" y="905471"/>
                </a:cubicBezTo>
                <a:lnTo>
                  <a:pt x="692163" y="918530"/>
                </a:lnTo>
                <a:lnTo>
                  <a:pt x="661690" y="914177"/>
                </a:lnTo>
                <a:cubicBezTo>
                  <a:pt x="647179" y="914177"/>
                  <a:pt x="596392" y="903294"/>
                  <a:pt x="509327" y="881528"/>
                </a:cubicBezTo>
                <a:cubicBezTo>
                  <a:pt x="422263" y="859762"/>
                  <a:pt x="370024" y="848879"/>
                  <a:pt x="352611" y="848879"/>
                </a:cubicBezTo>
                <a:cubicBezTo>
                  <a:pt x="335199" y="848879"/>
                  <a:pt x="318511" y="853232"/>
                  <a:pt x="302549" y="861939"/>
                </a:cubicBezTo>
                <a:cubicBezTo>
                  <a:pt x="286587" y="870645"/>
                  <a:pt x="275704" y="880802"/>
                  <a:pt x="269900" y="892411"/>
                </a:cubicBezTo>
                <a:cubicBezTo>
                  <a:pt x="264096" y="904020"/>
                  <a:pt x="264821" y="913452"/>
                  <a:pt x="272077" y="920707"/>
                </a:cubicBezTo>
                <a:cubicBezTo>
                  <a:pt x="279332" y="927962"/>
                  <a:pt x="288764" y="931590"/>
                  <a:pt x="300373" y="931590"/>
                </a:cubicBezTo>
                <a:cubicBezTo>
                  <a:pt x="311981" y="931590"/>
                  <a:pt x="330845" y="927237"/>
                  <a:pt x="356965" y="918530"/>
                </a:cubicBezTo>
                <a:lnTo>
                  <a:pt x="365671" y="914177"/>
                </a:lnTo>
                <a:cubicBezTo>
                  <a:pt x="385986" y="908373"/>
                  <a:pt x="401948" y="906196"/>
                  <a:pt x="413556" y="907647"/>
                </a:cubicBezTo>
                <a:cubicBezTo>
                  <a:pt x="425165" y="909098"/>
                  <a:pt x="457089" y="917079"/>
                  <a:pt x="509327" y="931590"/>
                </a:cubicBezTo>
                <a:lnTo>
                  <a:pt x="535447" y="935943"/>
                </a:lnTo>
                <a:cubicBezTo>
                  <a:pt x="602196" y="953356"/>
                  <a:pt x="658788" y="963514"/>
                  <a:pt x="705222" y="966416"/>
                </a:cubicBezTo>
                <a:cubicBezTo>
                  <a:pt x="751657" y="969318"/>
                  <a:pt x="777776" y="964965"/>
                  <a:pt x="783580" y="953356"/>
                </a:cubicBezTo>
                <a:cubicBezTo>
                  <a:pt x="786483" y="947552"/>
                  <a:pt x="785031" y="941748"/>
                  <a:pt x="779227" y="935943"/>
                </a:cubicBezTo>
                <a:cubicBezTo>
                  <a:pt x="773423" y="930139"/>
                  <a:pt x="765442" y="927237"/>
                  <a:pt x="755284" y="927237"/>
                </a:cubicBezTo>
                <a:cubicBezTo>
                  <a:pt x="745127" y="927237"/>
                  <a:pt x="716831" y="914177"/>
                  <a:pt x="670397" y="888058"/>
                </a:cubicBezTo>
                <a:cubicBezTo>
                  <a:pt x="623962" y="861939"/>
                  <a:pt x="596392" y="843075"/>
                  <a:pt x="587685" y="831466"/>
                </a:cubicBezTo>
                <a:lnTo>
                  <a:pt x="570272" y="814053"/>
                </a:lnTo>
                <a:lnTo>
                  <a:pt x="605098" y="814053"/>
                </a:lnTo>
                <a:cubicBezTo>
                  <a:pt x="645728" y="814053"/>
                  <a:pt x="660239" y="803896"/>
                  <a:pt x="648631" y="783581"/>
                </a:cubicBezTo>
                <a:cubicBezTo>
                  <a:pt x="639924" y="771972"/>
                  <a:pt x="619609" y="747304"/>
                  <a:pt x="587685" y="709576"/>
                </a:cubicBezTo>
                <a:cubicBezTo>
                  <a:pt x="541251" y="657337"/>
                  <a:pt x="526740" y="635571"/>
                  <a:pt x="544153" y="644277"/>
                </a:cubicBezTo>
                <a:cubicBezTo>
                  <a:pt x="608000" y="670397"/>
                  <a:pt x="644277" y="682731"/>
                  <a:pt x="652984" y="681280"/>
                </a:cubicBezTo>
                <a:cubicBezTo>
                  <a:pt x="661690" y="679829"/>
                  <a:pt x="666043" y="676201"/>
                  <a:pt x="666043" y="670397"/>
                </a:cubicBezTo>
                <a:cubicBezTo>
                  <a:pt x="666043" y="664592"/>
                  <a:pt x="660239" y="658788"/>
                  <a:pt x="648631" y="652984"/>
                </a:cubicBezTo>
                <a:lnTo>
                  <a:pt x="565919" y="613805"/>
                </a:lnTo>
                <a:cubicBezTo>
                  <a:pt x="522387" y="596392"/>
                  <a:pt x="496268" y="586234"/>
                  <a:pt x="487561" y="583332"/>
                </a:cubicBezTo>
                <a:cubicBezTo>
                  <a:pt x="483208" y="581881"/>
                  <a:pt x="479218" y="580974"/>
                  <a:pt x="475590" y="580612"/>
                </a:cubicBezTo>
                <a:close/>
                <a:moveTo>
                  <a:pt x="451647" y="158485"/>
                </a:moveTo>
                <a:cubicBezTo>
                  <a:pt x="449471" y="158394"/>
                  <a:pt x="446931" y="158530"/>
                  <a:pt x="444029" y="158893"/>
                </a:cubicBezTo>
                <a:cubicBezTo>
                  <a:pt x="432420" y="160344"/>
                  <a:pt x="420086" y="163972"/>
                  <a:pt x="407027" y="169776"/>
                </a:cubicBezTo>
                <a:cubicBezTo>
                  <a:pt x="393967" y="175580"/>
                  <a:pt x="382358" y="185012"/>
                  <a:pt x="372201" y="198072"/>
                </a:cubicBezTo>
                <a:cubicBezTo>
                  <a:pt x="362043" y="211132"/>
                  <a:pt x="357690" y="222740"/>
                  <a:pt x="359141" y="232898"/>
                </a:cubicBezTo>
                <a:cubicBezTo>
                  <a:pt x="360592" y="243055"/>
                  <a:pt x="369299" y="253213"/>
                  <a:pt x="385261" y="263370"/>
                </a:cubicBezTo>
                <a:cubicBezTo>
                  <a:pt x="401222" y="273528"/>
                  <a:pt x="414282" y="277156"/>
                  <a:pt x="424439" y="274253"/>
                </a:cubicBezTo>
                <a:cubicBezTo>
                  <a:pt x="434597" y="271351"/>
                  <a:pt x="443303" y="272802"/>
                  <a:pt x="450559" y="278607"/>
                </a:cubicBezTo>
                <a:cubicBezTo>
                  <a:pt x="457814" y="284411"/>
                  <a:pt x="464344" y="285862"/>
                  <a:pt x="470148" y="282960"/>
                </a:cubicBezTo>
                <a:cubicBezTo>
                  <a:pt x="475953" y="280058"/>
                  <a:pt x="478129" y="277156"/>
                  <a:pt x="476678" y="274253"/>
                </a:cubicBezTo>
                <a:cubicBezTo>
                  <a:pt x="475227" y="271351"/>
                  <a:pt x="470148" y="263370"/>
                  <a:pt x="461442" y="250311"/>
                </a:cubicBezTo>
                <a:cubicBezTo>
                  <a:pt x="452735" y="237251"/>
                  <a:pt x="448382" y="227819"/>
                  <a:pt x="448382" y="222015"/>
                </a:cubicBezTo>
                <a:cubicBezTo>
                  <a:pt x="448382" y="216210"/>
                  <a:pt x="450559" y="206053"/>
                  <a:pt x="454912" y="191542"/>
                </a:cubicBezTo>
                <a:cubicBezTo>
                  <a:pt x="459265" y="177031"/>
                  <a:pt x="461442" y="168325"/>
                  <a:pt x="461442" y="165423"/>
                </a:cubicBezTo>
                <a:cubicBezTo>
                  <a:pt x="461442" y="161070"/>
                  <a:pt x="458177" y="158757"/>
                  <a:pt x="451647" y="158485"/>
                </a:cubicBezTo>
                <a:close/>
                <a:moveTo>
                  <a:pt x="598568" y="0"/>
                </a:moveTo>
                <a:cubicBezTo>
                  <a:pt x="579704" y="0"/>
                  <a:pt x="565919" y="2903"/>
                  <a:pt x="557213" y="8707"/>
                </a:cubicBezTo>
                <a:cubicBezTo>
                  <a:pt x="548506" y="14511"/>
                  <a:pt x="541251" y="23218"/>
                  <a:pt x="535447" y="34826"/>
                </a:cubicBezTo>
                <a:cubicBezTo>
                  <a:pt x="529642" y="46435"/>
                  <a:pt x="526740" y="55141"/>
                  <a:pt x="526740" y="60946"/>
                </a:cubicBezTo>
                <a:cubicBezTo>
                  <a:pt x="526740" y="66750"/>
                  <a:pt x="532545" y="79809"/>
                  <a:pt x="544153" y="100125"/>
                </a:cubicBezTo>
                <a:cubicBezTo>
                  <a:pt x="555762" y="120440"/>
                  <a:pt x="573900" y="142206"/>
                  <a:pt x="598568" y="165423"/>
                </a:cubicBezTo>
                <a:cubicBezTo>
                  <a:pt x="623237" y="188640"/>
                  <a:pt x="649356" y="206053"/>
                  <a:pt x="676926" y="217662"/>
                </a:cubicBezTo>
                <a:cubicBezTo>
                  <a:pt x="704497" y="229270"/>
                  <a:pt x="723361" y="238702"/>
                  <a:pt x="733518" y="245957"/>
                </a:cubicBezTo>
                <a:cubicBezTo>
                  <a:pt x="743676" y="253213"/>
                  <a:pt x="745852" y="259743"/>
                  <a:pt x="740048" y="265547"/>
                </a:cubicBezTo>
                <a:cubicBezTo>
                  <a:pt x="734244" y="271351"/>
                  <a:pt x="713929" y="272077"/>
                  <a:pt x="679103" y="267724"/>
                </a:cubicBezTo>
                <a:cubicBezTo>
                  <a:pt x="644277" y="263370"/>
                  <a:pt x="605098" y="255389"/>
                  <a:pt x="561566" y="243781"/>
                </a:cubicBezTo>
                <a:cubicBezTo>
                  <a:pt x="526740" y="232172"/>
                  <a:pt x="507876" y="227819"/>
                  <a:pt x="504974" y="230721"/>
                </a:cubicBezTo>
                <a:cubicBezTo>
                  <a:pt x="502072" y="233623"/>
                  <a:pt x="503523" y="237977"/>
                  <a:pt x="509327" y="243781"/>
                </a:cubicBezTo>
                <a:lnTo>
                  <a:pt x="565919" y="296020"/>
                </a:lnTo>
                <a:cubicBezTo>
                  <a:pt x="577528" y="304726"/>
                  <a:pt x="588411" y="311256"/>
                  <a:pt x="598568" y="315609"/>
                </a:cubicBezTo>
                <a:cubicBezTo>
                  <a:pt x="608726" y="319962"/>
                  <a:pt x="613805" y="325041"/>
                  <a:pt x="613805" y="330845"/>
                </a:cubicBezTo>
                <a:cubicBezTo>
                  <a:pt x="613805" y="336650"/>
                  <a:pt x="608000" y="346082"/>
                  <a:pt x="596392" y="359141"/>
                </a:cubicBezTo>
                <a:cubicBezTo>
                  <a:pt x="584783" y="372201"/>
                  <a:pt x="578979" y="380907"/>
                  <a:pt x="578979" y="385261"/>
                </a:cubicBezTo>
                <a:cubicBezTo>
                  <a:pt x="578979" y="389614"/>
                  <a:pt x="574626" y="393242"/>
                  <a:pt x="565919" y="396144"/>
                </a:cubicBezTo>
                <a:cubicBezTo>
                  <a:pt x="557213" y="399046"/>
                  <a:pt x="522387" y="391065"/>
                  <a:pt x="461442" y="372201"/>
                </a:cubicBezTo>
                <a:cubicBezTo>
                  <a:pt x="400497" y="353337"/>
                  <a:pt x="359867" y="339552"/>
                  <a:pt x="339552" y="330845"/>
                </a:cubicBezTo>
                <a:cubicBezTo>
                  <a:pt x="310530" y="322139"/>
                  <a:pt x="285862" y="323590"/>
                  <a:pt x="265547" y="335199"/>
                </a:cubicBezTo>
                <a:cubicBezTo>
                  <a:pt x="259743" y="341003"/>
                  <a:pt x="256115" y="346807"/>
                  <a:pt x="254664" y="352611"/>
                </a:cubicBezTo>
                <a:cubicBezTo>
                  <a:pt x="253213" y="358416"/>
                  <a:pt x="254664" y="364946"/>
                  <a:pt x="259017" y="372201"/>
                </a:cubicBezTo>
                <a:cubicBezTo>
                  <a:pt x="263370" y="379456"/>
                  <a:pt x="271351" y="383084"/>
                  <a:pt x="282960" y="383084"/>
                </a:cubicBezTo>
                <a:cubicBezTo>
                  <a:pt x="294568" y="383084"/>
                  <a:pt x="310530" y="387437"/>
                  <a:pt x="330845" y="396144"/>
                </a:cubicBezTo>
                <a:lnTo>
                  <a:pt x="404850" y="409203"/>
                </a:lnTo>
                <a:cubicBezTo>
                  <a:pt x="419361" y="412105"/>
                  <a:pt x="435323" y="416459"/>
                  <a:pt x="452735" y="422263"/>
                </a:cubicBezTo>
                <a:cubicBezTo>
                  <a:pt x="470148" y="428067"/>
                  <a:pt x="480306" y="431695"/>
                  <a:pt x="483208" y="433146"/>
                </a:cubicBezTo>
                <a:cubicBezTo>
                  <a:pt x="486110" y="434597"/>
                  <a:pt x="484659" y="441127"/>
                  <a:pt x="478855" y="452736"/>
                </a:cubicBezTo>
                <a:lnTo>
                  <a:pt x="413556" y="522387"/>
                </a:lnTo>
                <a:cubicBezTo>
                  <a:pt x="384535" y="560115"/>
                  <a:pt x="354062" y="589137"/>
                  <a:pt x="322139" y="609452"/>
                </a:cubicBezTo>
                <a:cubicBezTo>
                  <a:pt x="290215" y="629767"/>
                  <a:pt x="251036" y="647180"/>
                  <a:pt x="204602" y="661690"/>
                </a:cubicBezTo>
                <a:lnTo>
                  <a:pt x="43533" y="713929"/>
                </a:lnTo>
                <a:cubicBezTo>
                  <a:pt x="14511" y="722635"/>
                  <a:pt x="0" y="729165"/>
                  <a:pt x="0" y="733518"/>
                </a:cubicBezTo>
                <a:cubicBezTo>
                  <a:pt x="0" y="737872"/>
                  <a:pt x="10883" y="742950"/>
                  <a:pt x="32649" y="748755"/>
                </a:cubicBezTo>
                <a:cubicBezTo>
                  <a:pt x="54416" y="754559"/>
                  <a:pt x="76907" y="757461"/>
                  <a:pt x="100124" y="757461"/>
                </a:cubicBezTo>
                <a:cubicBezTo>
                  <a:pt x="140755" y="757461"/>
                  <a:pt x="174855" y="753108"/>
                  <a:pt x="202425" y="744402"/>
                </a:cubicBezTo>
                <a:cubicBezTo>
                  <a:pt x="229996" y="735695"/>
                  <a:pt x="260468" y="720459"/>
                  <a:pt x="293843" y="698693"/>
                </a:cubicBezTo>
                <a:cubicBezTo>
                  <a:pt x="327217" y="676927"/>
                  <a:pt x="354788" y="655160"/>
                  <a:pt x="376554" y="633394"/>
                </a:cubicBezTo>
                <a:cubicBezTo>
                  <a:pt x="398320" y="611628"/>
                  <a:pt x="435323" y="568822"/>
                  <a:pt x="487561" y="504974"/>
                </a:cubicBezTo>
                <a:cubicBezTo>
                  <a:pt x="507876" y="481757"/>
                  <a:pt x="522387" y="467972"/>
                  <a:pt x="531093" y="463619"/>
                </a:cubicBezTo>
                <a:cubicBezTo>
                  <a:pt x="539800" y="459265"/>
                  <a:pt x="555762" y="459991"/>
                  <a:pt x="578979" y="465795"/>
                </a:cubicBezTo>
                <a:cubicBezTo>
                  <a:pt x="590587" y="468697"/>
                  <a:pt x="597843" y="473051"/>
                  <a:pt x="600745" y="478855"/>
                </a:cubicBezTo>
                <a:cubicBezTo>
                  <a:pt x="603647" y="484659"/>
                  <a:pt x="609451" y="496268"/>
                  <a:pt x="618158" y="513681"/>
                </a:cubicBezTo>
                <a:cubicBezTo>
                  <a:pt x="629767" y="536898"/>
                  <a:pt x="659514" y="573900"/>
                  <a:pt x="707399" y="624688"/>
                </a:cubicBezTo>
                <a:cubicBezTo>
                  <a:pt x="755284" y="675475"/>
                  <a:pt x="791561" y="711027"/>
                  <a:pt x="816229" y="731342"/>
                </a:cubicBezTo>
                <a:cubicBezTo>
                  <a:pt x="840898" y="751657"/>
                  <a:pt x="858311" y="763991"/>
                  <a:pt x="868468" y="768344"/>
                </a:cubicBezTo>
                <a:cubicBezTo>
                  <a:pt x="878626" y="772697"/>
                  <a:pt x="883704" y="772697"/>
                  <a:pt x="883704" y="768344"/>
                </a:cubicBezTo>
                <a:cubicBezTo>
                  <a:pt x="883704" y="763991"/>
                  <a:pt x="867743" y="745853"/>
                  <a:pt x="835819" y="713929"/>
                </a:cubicBezTo>
                <a:cubicBezTo>
                  <a:pt x="815504" y="690712"/>
                  <a:pt x="790836" y="661690"/>
                  <a:pt x="761814" y="626864"/>
                </a:cubicBezTo>
                <a:cubicBezTo>
                  <a:pt x="732793" y="592039"/>
                  <a:pt x="712478" y="565919"/>
                  <a:pt x="700869" y="548506"/>
                </a:cubicBezTo>
                <a:cubicBezTo>
                  <a:pt x="689261" y="531094"/>
                  <a:pt x="686358" y="521662"/>
                  <a:pt x="692163" y="520211"/>
                </a:cubicBezTo>
                <a:cubicBezTo>
                  <a:pt x="697967" y="518759"/>
                  <a:pt x="715380" y="523838"/>
                  <a:pt x="744401" y="535447"/>
                </a:cubicBezTo>
                <a:cubicBezTo>
                  <a:pt x="761814" y="544153"/>
                  <a:pt x="778502" y="549958"/>
                  <a:pt x="794463" y="552860"/>
                </a:cubicBezTo>
                <a:cubicBezTo>
                  <a:pt x="810425" y="555762"/>
                  <a:pt x="831466" y="557213"/>
                  <a:pt x="857585" y="557213"/>
                </a:cubicBezTo>
                <a:cubicBezTo>
                  <a:pt x="909824" y="557213"/>
                  <a:pt x="943199" y="545604"/>
                  <a:pt x="957709" y="522387"/>
                </a:cubicBezTo>
                <a:cubicBezTo>
                  <a:pt x="963514" y="513681"/>
                  <a:pt x="964965" y="507876"/>
                  <a:pt x="962062" y="504974"/>
                </a:cubicBezTo>
                <a:cubicBezTo>
                  <a:pt x="959160" y="502072"/>
                  <a:pt x="952631" y="503523"/>
                  <a:pt x="942473" y="509327"/>
                </a:cubicBezTo>
                <a:cubicBezTo>
                  <a:pt x="932315" y="515132"/>
                  <a:pt x="914177" y="517308"/>
                  <a:pt x="888058" y="515857"/>
                </a:cubicBezTo>
                <a:cubicBezTo>
                  <a:pt x="861938" y="514406"/>
                  <a:pt x="837270" y="509327"/>
                  <a:pt x="814053" y="500621"/>
                </a:cubicBezTo>
                <a:cubicBezTo>
                  <a:pt x="753108" y="483208"/>
                  <a:pt x="708850" y="465795"/>
                  <a:pt x="681280" y="448382"/>
                </a:cubicBezTo>
                <a:cubicBezTo>
                  <a:pt x="653709" y="430969"/>
                  <a:pt x="639924" y="412105"/>
                  <a:pt x="639924" y="391790"/>
                </a:cubicBezTo>
                <a:cubicBezTo>
                  <a:pt x="639924" y="385986"/>
                  <a:pt x="641375" y="379456"/>
                  <a:pt x="644277" y="372201"/>
                </a:cubicBezTo>
                <a:cubicBezTo>
                  <a:pt x="647179" y="364946"/>
                  <a:pt x="650082" y="361318"/>
                  <a:pt x="652984" y="361318"/>
                </a:cubicBezTo>
                <a:lnTo>
                  <a:pt x="657337" y="356965"/>
                </a:lnTo>
                <a:cubicBezTo>
                  <a:pt x="660239" y="351160"/>
                  <a:pt x="663141" y="348258"/>
                  <a:pt x="666043" y="348258"/>
                </a:cubicBezTo>
                <a:cubicBezTo>
                  <a:pt x="668945" y="348258"/>
                  <a:pt x="674750" y="351160"/>
                  <a:pt x="683456" y="356965"/>
                </a:cubicBezTo>
                <a:lnTo>
                  <a:pt x="687809" y="356965"/>
                </a:lnTo>
                <a:cubicBezTo>
                  <a:pt x="705222" y="365671"/>
                  <a:pt x="719733" y="369299"/>
                  <a:pt x="731342" y="367848"/>
                </a:cubicBezTo>
                <a:cubicBezTo>
                  <a:pt x="742950" y="366397"/>
                  <a:pt x="754559" y="358416"/>
                  <a:pt x="766167" y="343905"/>
                </a:cubicBezTo>
                <a:cubicBezTo>
                  <a:pt x="771972" y="335199"/>
                  <a:pt x="777776" y="325767"/>
                  <a:pt x="783580" y="315609"/>
                </a:cubicBezTo>
                <a:cubicBezTo>
                  <a:pt x="789385" y="305452"/>
                  <a:pt x="792287" y="296020"/>
                  <a:pt x="792287" y="287313"/>
                </a:cubicBezTo>
                <a:cubicBezTo>
                  <a:pt x="798091" y="272802"/>
                  <a:pt x="800268" y="263370"/>
                  <a:pt x="798817" y="259017"/>
                </a:cubicBezTo>
                <a:cubicBezTo>
                  <a:pt x="797366" y="254664"/>
                  <a:pt x="792287" y="249585"/>
                  <a:pt x="783580" y="243781"/>
                </a:cubicBezTo>
                <a:lnTo>
                  <a:pt x="740048" y="213308"/>
                </a:lnTo>
                <a:cubicBezTo>
                  <a:pt x="719733" y="201700"/>
                  <a:pt x="699418" y="182836"/>
                  <a:pt x="679103" y="156716"/>
                </a:cubicBezTo>
                <a:cubicBezTo>
                  <a:pt x="658788" y="130597"/>
                  <a:pt x="643552" y="105203"/>
                  <a:pt x="633394" y="80535"/>
                </a:cubicBezTo>
                <a:cubicBezTo>
                  <a:pt x="623237" y="55867"/>
                  <a:pt x="621060" y="38454"/>
                  <a:pt x="626864" y="28296"/>
                </a:cubicBezTo>
                <a:cubicBezTo>
                  <a:pt x="632669" y="18139"/>
                  <a:pt x="634120" y="11609"/>
                  <a:pt x="631218" y="8707"/>
                </a:cubicBezTo>
                <a:cubicBezTo>
                  <a:pt x="628315" y="2903"/>
                  <a:pt x="617432" y="0"/>
                  <a:pt x="598568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  <a:scene3d>
              <a:camera prst="orthographicFront"/>
              <a:lightRig rig="threePt" dir="t"/>
            </a:scene3d>
          </a:bodyPr>
          <a:lstStyle/>
          <a:p>
            <a:pPr lvl="0" algn="ctr" fontAlgn="base">
              <a:lnSpc>
                <a:spcPct val="150000"/>
              </a:lnSpc>
              <a:defRPr/>
            </a:pPr>
            <a:endParaRPr kumimoji="0" lang="zh-CN" altLang="zh-CN" sz="3600" b="0" i="0" u="none" strike="noStrike" kern="1200" cap="none" spc="0" normalizeH="0" baseline="0" noProof="1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sym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724929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25">
            <a:extLst>
              <a:ext uri="{FF2B5EF4-FFF2-40B4-BE49-F238E27FC236}">
                <a16:creationId xmlns:a16="http://schemas.microsoft.com/office/drawing/2014/main" id="{6ADBF59B-1CD5-457B-86A1-BD6F734DF99A}"/>
              </a:ext>
            </a:extLst>
          </p:cNvPr>
          <p:cNvSpPr txBox="1"/>
          <p:nvPr/>
        </p:nvSpPr>
        <p:spPr>
          <a:xfrm flipH="1">
            <a:off x="1862191" y="489599"/>
            <a:ext cx="2736038" cy="276999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  <a:scene3d>
              <a:camera prst="orthographicFront"/>
              <a:lightRig rig="threePt" dir="t"/>
            </a:scene3d>
          </a:bodyPr>
          <a:lstStyle/>
          <a:p>
            <a:pPr marL="0" marR="0" lvl="0" indent="0" algn="dist" defTabSz="914400" rtl="0" eaLnBrk="1" fontAlgn="base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" panose="020B0503020204020204" charset="-122"/>
              </a:rPr>
              <a:t>|</a:t>
            </a:r>
            <a:r>
              <a:rPr kumimoji="0" lang="zh-CN" altLang="zh-CN" sz="18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" panose="020B0503020204020204" charset="-122"/>
              </a:rPr>
              <a:t>请在此处输入所需标题</a:t>
            </a:r>
            <a:r>
              <a:rPr kumimoji="0" lang="en-US" altLang="zh-CN" sz="18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" panose="020B0503020204020204" charset="-122"/>
              </a:rPr>
              <a:t>|</a:t>
            </a:r>
            <a:endParaRPr kumimoji="0" lang="zh-CN" altLang="zh-CN" sz="1800" b="0" i="0" u="none" strike="noStrike" kern="1200" cap="none" spc="0" normalizeH="0" baseline="0" noProof="1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sym typeface="微软雅黑" panose="020B0503020204020204" charset="-122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69DB0918-AB74-4EE7-8AE9-4ACC7877E69B}"/>
              </a:ext>
            </a:extLst>
          </p:cNvPr>
          <p:cNvGrpSpPr/>
          <p:nvPr/>
        </p:nvGrpSpPr>
        <p:grpSpPr>
          <a:xfrm>
            <a:off x="1205341" y="335240"/>
            <a:ext cx="571125" cy="585715"/>
            <a:chOff x="2095500" y="3570170"/>
            <a:chExt cx="571125" cy="585715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44F36F3F-1FD4-4838-ADB0-76E3A2CED31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037" t="10833" r="11853" b="11111"/>
            <a:stretch/>
          </p:blipFill>
          <p:spPr>
            <a:xfrm>
              <a:off x="2095500" y="3570170"/>
              <a:ext cx="571125" cy="585715"/>
            </a:xfrm>
            <a:prstGeom prst="rect">
              <a:avLst/>
            </a:prstGeom>
          </p:spPr>
        </p:pic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905A99F3-1D01-4EE9-B337-5002ABB6F6C5}"/>
                </a:ext>
              </a:extLst>
            </p:cNvPr>
            <p:cNvSpPr txBox="1"/>
            <p:nvPr/>
          </p:nvSpPr>
          <p:spPr>
            <a:xfrm flipH="1">
              <a:off x="2181225" y="3643669"/>
              <a:ext cx="390524" cy="425781"/>
            </a:xfrm>
            <a:custGeom>
              <a:avLst/>
              <a:gdLst/>
              <a:ahLst/>
              <a:cxnLst/>
              <a:rect l="l" t="t" r="r" b="b"/>
              <a:pathLst>
                <a:path w="304495" h="331985">
                  <a:moveTo>
                    <a:pt x="167402" y="215685"/>
                  </a:moveTo>
                  <a:lnTo>
                    <a:pt x="137093" y="228724"/>
                  </a:lnTo>
                  <a:lnTo>
                    <a:pt x="140970" y="261147"/>
                  </a:lnTo>
                  <a:lnTo>
                    <a:pt x="97622" y="261147"/>
                  </a:lnTo>
                  <a:cubicBezTo>
                    <a:pt x="91983" y="255509"/>
                    <a:pt x="85639" y="248813"/>
                    <a:pt x="78591" y="241059"/>
                  </a:cubicBezTo>
                  <a:lnTo>
                    <a:pt x="68370" y="248460"/>
                  </a:lnTo>
                  <a:cubicBezTo>
                    <a:pt x="68136" y="248695"/>
                    <a:pt x="67901" y="248813"/>
                    <a:pt x="67666" y="248813"/>
                  </a:cubicBezTo>
                  <a:cubicBezTo>
                    <a:pt x="62967" y="252102"/>
                    <a:pt x="59325" y="254804"/>
                    <a:pt x="56740" y="256918"/>
                  </a:cubicBezTo>
                  <a:cubicBezTo>
                    <a:pt x="58620" y="260443"/>
                    <a:pt x="60852" y="265142"/>
                    <a:pt x="63437" y="271015"/>
                  </a:cubicBezTo>
                  <a:lnTo>
                    <a:pt x="140618" y="271015"/>
                  </a:lnTo>
                  <a:lnTo>
                    <a:pt x="140618" y="310839"/>
                  </a:lnTo>
                  <a:lnTo>
                    <a:pt x="65551" y="310839"/>
                  </a:lnTo>
                  <a:cubicBezTo>
                    <a:pt x="58972" y="303556"/>
                    <a:pt x="51572" y="295098"/>
                    <a:pt x="43348" y="285465"/>
                  </a:cubicBezTo>
                  <a:lnTo>
                    <a:pt x="15154" y="311897"/>
                  </a:lnTo>
                  <a:lnTo>
                    <a:pt x="16564" y="314716"/>
                  </a:lnTo>
                  <a:cubicBezTo>
                    <a:pt x="17269" y="315891"/>
                    <a:pt x="17739" y="316831"/>
                    <a:pt x="17974" y="317535"/>
                  </a:cubicBezTo>
                  <a:cubicBezTo>
                    <a:pt x="19148" y="319650"/>
                    <a:pt x="20088" y="321647"/>
                    <a:pt x="20793" y="323527"/>
                  </a:cubicBezTo>
                  <a:cubicBezTo>
                    <a:pt x="41939" y="321412"/>
                    <a:pt x="64141" y="320237"/>
                    <a:pt x="87401" y="320002"/>
                  </a:cubicBezTo>
                  <a:cubicBezTo>
                    <a:pt x="108312" y="319767"/>
                    <a:pt x="130515" y="320237"/>
                    <a:pt x="154010" y="321412"/>
                  </a:cubicBezTo>
                  <a:cubicBezTo>
                    <a:pt x="164583" y="321882"/>
                    <a:pt x="175625" y="322587"/>
                    <a:pt x="187138" y="323527"/>
                  </a:cubicBezTo>
                  <a:lnTo>
                    <a:pt x="220266" y="325994"/>
                  </a:lnTo>
                  <a:cubicBezTo>
                    <a:pt x="230134" y="326698"/>
                    <a:pt x="241176" y="327638"/>
                    <a:pt x="253394" y="328813"/>
                  </a:cubicBezTo>
                  <a:lnTo>
                    <a:pt x="286522" y="331985"/>
                  </a:lnTo>
                  <a:cubicBezTo>
                    <a:pt x="289576" y="328696"/>
                    <a:pt x="292395" y="325876"/>
                    <a:pt x="294980" y="323527"/>
                  </a:cubicBezTo>
                  <a:cubicBezTo>
                    <a:pt x="296624" y="321882"/>
                    <a:pt x="299326" y="319650"/>
                    <a:pt x="303086" y="316831"/>
                  </a:cubicBezTo>
                  <a:lnTo>
                    <a:pt x="302028" y="314364"/>
                  </a:lnTo>
                  <a:lnTo>
                    <a:pt x="168812" y="311192"/>
                  </a:lnTo>
                  <a:lnTo>
                    <a:pt x="168812" y="272425"/>
                  </a:lnTo>
                  <a:lnTo>
                    <a:pt x="251984" y="280178"/>
                  </a:lnTo>
                  <a:lnTo>
                    <a:pt x="260795" y="269606"/>
                  </a:lnTo>
                  <a:lnTo>
                    <a:pt x="260090" y="267491"/>
                  </a:lnTo>
                  <a:lnTo>
                    <a:pt x="171279" y="263262"/>
                  </a:lnTo>
                  <a:cubicBezTo>
                    <a:pt x="167989" y="256213"/>
                    <a:pt x="166227" y="248225"/>
                    <a:pt x="165992" y="239297"/>
                  </a:cubicBezTo>
                  <a:close/>
                  <a:moveTo>
                    <a:pt x="236830" y="196301"/>
                  </a:moveTo>
                  <a:cubicBezTo>
                    <a:pt x="218973" y="227784"/>
                    <a:pt x="226492" y="247168"/>
                    <a:pt x="259385" y="254451"/>
                  </a:cubicBezTo>
                  <a:lnTo>
                    <a:pt x="268900" y="246346"/>
                  </a:lnTo>
                  <a:close/>
                  <a:moveTo>
                    <a:pt x="83172" y="188900"/>
                  </a:moveTo>
                  <a:cubicBezTo>
                    <a:pt x="82467" y="188665"/>
                    <a:pt x="81998" y="188665"/>
                    <a:pt x="81763" y="188900"/>
                  </a:cubicBezTo>
                  <a:lnTo>
                    <a:pt x="44406" y="206874"/>
                  </a:lnTo>
                  <a:cubicBezTo>
                    <a:pt x="36417" y="210868"/>
                    <a:pt x="30778" y="217799"/>
                    <a:pt x="27489" y="227667"/>
                  </a:cubicBezTo>
                  <a:cubicBezTo>
                    <a:pt x="31013" y="238240"/>
                    <a:pt x="37475" y="245406"/>
                    <a:pt x="46873" y="249165"/>
                  </a:cubicBezTo>
                  <a:lnTo>
                    <a:pt x="60970" y="243174"/>
                  </a:lnTo>
                  <a:cubicBezTo>
                    <a:pt x="61439" y="241999"/>
                    <a:pt x="61909" y="240707"/>
                    <a:pt x="62379" y="239297"/>
                  </a:cubicBezTo>
                  <a:lnTo>
                    <a:pt x="66256" y="228019"/>
                  </a:lnTo>
                  <a:cubicBezTo>
                    <a:pt x="68136" y="222381"/>
                    <a:pt x="69898" y="217799"/>
                    <a:pt x="71542" y="214275"/>
                  </a:cubicBezTo>
                  <a:cubicBezTo>
                    <a:pt x="73187" y="210751"/>
                    <a:pt x="75419" y="206639"/>
                    <a:pt x="78238" y="201940"/>
                  </a:cubicBezTo>
                  <a:lnTo>
                    <a:pt x="85992" y="189253"/>
                  </a:lnTo>
                  <a:close/>
                  <a:moveTo>
                    <a:pt x="126873" y="188548"/>
                  </a:moveTo>
                  <a:cubicBezTo>
                    <a:pt x="120999" y="193482"/>
                    <a:pt x="116183" y="197946"/>
                    <a:pt x="112424" y="201940"/>
                  </a:cubicBezTo>
                  <a:cubicBezTo>
                    <a:pt x="107725" y="207344"/>
                    <a:pt x="103965" y="212865"/>
                    <a:pt x="101146" y="218504"/>
                  </a:cubicBezTo>
                  <a:cubicBezTo>
                    <a:pt x="95742" y="229782"/>
                    <a:pt x="101146" y="239180"/>
                    <a:pt x="117358" y="246698"/>
                  </a:cubicBezTo>
                  <a:lnTo>
                    <a:pt x="125463" y="240707"/>
                  </a:lnTo>
                  <a:lnTo>
                    <a:pt x="125816" y="227667"/>
                  </a:lnTo>
                  <a:cubicBezTo>
                    <a:pt x="126051" y="222498"/>
                    <a:pt x="126403" y="218152"/>
                    <a:pt x="126873" y="214627"/>
                  </a:cubicBezTo>
                  <a:cubicBezTo>
                    <a:pt x="127108" y="210868"/>
                    <a:pt x="127578" y="206639"/>
                    <a:pt x="128283" y="201940"/>
                  </a:cubicBezTo>
                  <a:lnTo>
                    <a:pt x="129692" y="189605"/>
                  </a:lnTo>
                  <a:close/>
                  <a:moveTo>
                    <a:pt x="87754" y="107842"/>
                  </a:moveTo>
                  <a:cubicBezTo>
                    <a:pt x="95742" y="108547"/>
                    <a:pt x="104553" y="109135"/>
                    <a:pt x="114186" y="109605"/>
                  </a:cubicBezTo>
                  <a:lnTo>
                    <a:pt x="140265" y="111367"/>
                  </a:lnTo>
                  <a:lnTo>
                    <a:pt x="140265" y="138503"/>
                  </a:lnTo>
                  <a:lnTo>
                    <a:pt x="90573" y="138503"/>
                  </a:lnTo>
                  <a:cubicBezTo>
                    <a:pt x="86814" y="134979"/>
                    <a:pt x="81998" y="130750"/>
                    <a:pt x="76124" y="125816"/>
                  </a:cubicBezTo>
                  <a:lnTo>
                    <a:pt x="88811" y="120177"/>
                  </a:lnTo>
                  <a:cubicBezTo>
                    <a:pt x="88576" y="118298"/>
                    <a:pt x="88341" y="116301"/>
                    <a:pt x="88106" y="114186"/>
                  </a:cubicBezTo>
                  <a:close/>
                  <a:moveTo>
                    <a:pt x="201587" y="51455"/>
                  </a:moveTo>
                  <a:cubicBezTo>
                    <a:pt x="200177" y="52629"/>
                    <a:pt x="198533" y="54039"/>
                    <a:pt x="196653" y="55684"/>
                  </a:cubicBezTo>
                  <a:lnTo>
                    <a:pt x="183613" y="67314"/>
                  </a:lnTo>
                  <a:lnTo>
                    <a:pt x="172336" y="59208"/>
                  </a:lnTo>
                  <a:cubicBezTo>
                    <a:pt x="172336" y="62027"/>
                    <a:pt x="172688" y="64964"/>
                    <a:pt x="173393" y="68018"/>
                  </a:cubicBezTo>
                  <a:lnTo>
                    <a:pt x="174803" y="71895"/>
                  </a:lnTo>
                  <a:lnTo>
                    <a:pt x="177975" y="78239"/>
                  </a:lnTo>
                  <a:cubicBezTo>
                    <a:pt x="178210" y="78474"/>
                    <a:pt x="178327" y="78709"/>
                    <a:pt x="178327" y="78944"/>
                  </a:cubicBezTo>
                  <a:lnTo>
                    <a:pt x="180089" y="82468"/>
                  </a:lnTo>
                  <a:cubicBezTo>
                    <a:pt x="181264" y="85052"/>
                    <a:pt x="182086" y="87402"/>
                    <a:pt x="182556" y="89516"/>
                  </a:cubicBezTo>
                  <a:lnTo>
                    <a:pt x="190662" y="93393"/>
                  </a:lnTo>
                  <a:lnTo>
                    <a:pt x="199120" y="89869"/>
                  </a:lnTo>
                  <a:close/>
                  <a:moveTo>
                    <a:pt x="186785" y="41939"/>
                  </a:moveTo>
                  <a:cubicBezTo>
                    <a:pt x="194069" y="41939"/>
                    <a:pt x="200177" y="42057"/>
                    <a:pt x="205111" y="42291"/>
                  </a:cubicBezTo>
                  <a:cubicBezTo>
                    <a:pt x="206756" y="42291"/>
                    <a:pt x="208518" y="42761"/>
                    <a:pt x="210398" y="43701"/>
                  </a:cubicBezTo>
                  <a:cubicBezTo>
                    <a:pt x="211103" y="43936"/>
                    <a:pt x="211925" y="44406"/>
                    <a:pt x="212865" y="45111"/>
                  </a:cubicBezTo>
                  <a:lnTo>
                    <a:pt x="214979" y="46168"/>
                  </a:lnTo>
                  <a:lnTo>
                    <a:pt x="214979" y="107490"/>
                  </a:lnTo>
                  <a:lnTo>
                    <a:pt x="169516" y="103966"/>
                  </a:lnTo>
                  <a:lnTo>
                    <a:pt x="167402" y="41939"/>
                  </a:lnTo>
                  <a:close/>
                  <a:moveTo>
                    <a:pt x="90926" y="36300"/>
                  </a:moveTo>
                  <a:lnTo>
                    <a:pt x="145552" y="40177"/>
                  </a:lnTo>
                  <a:lnTo>
                    <a:pt x="139560" y="44406"/>
                  </a:lnTo>
                  <a:lnTo>
                    <a:pt x="143437" y="86697"/>
                  </a:lnTo>
                  <a:lnTo>
                    <a:pt x="140265" y="87754"/>
                  </a:lnTo>
                  <a:lnTo>
                    <a:pt x="109957" y="43701"/>
                  </a:lnTo>
                  <a:lnTo>
                    <a:pt x="92688" y="63437"/>
                  </a:lnTo>
                  <a:lnTo>
                    <a:pt x="143789" y="96212"/>
                  </a:lnTo>
                  <a:lnTo>
                    <a:pt x="141675" y="102909"/>
                  </a:lnTo>
                  <a:lnTo>
                    <a:pt x="87754" y="100442"/>
                  </a:lnTo>
                  <a:close/>
                  <a:moveTo>
                    <a:pt x="74362" y="0"/>
                  </a:moveTo>
                  <a:lnTo>
                    <a:pt x="70485" y="705"/>
                  </a:lnTo>
                  <a:cubicBezTo>
                    <a:pt x="69075" y="1175"/>
                    <a:pt x="68018" y="1645"/>
                    <a:pt x="67313" y="2115"/>
                  </a:cubicBezTo>
                  <a:cubicBezTo>
                    <a:pt x="63789" y="4934"/>
                    <a:pt x="59325" y="8929"/>
                    <a:pt x="53921" y="14097"/>
                  </a:cubicBezTo>
                  <a:lnTo>
                    <a:pt x="40177" y="26785"/>
                  </a:lnTo>
                  <a:cubicBezTo>
                    <a:pt x="40646" y="27255"/>
                    <a:pt x="41116" y="27959"/>
                    <a:pt x="41586" y="28899"/>
                  </a:cubicBezTo>
                  <a:lnTo>
                    <a:pt x="45815" y="34891"/>
                  </a:lnTo>
                  <a:cubicBezTo>
                    <a:pt x="47695" y="37710"/>
                    <a:pt x="49457" y="40059"/>
                    <a:pt x="51102" y="41939"/>
                  </a:cubicBezTo>
                  <a:cubicBezTo>
                    <a:pt x="51337" y="45698"/>
                    <a:pt x="51337" y="50162"/>
                    <a:pt x="51102" y="55331"/>
                  </a:cubicBezTo>
                  <a:lnTo>
                    <a:pt x="50397" y="68371"/>
                  </a:lnTo>
                  <a:cubicBezTo>
                    <a:pt x="49927" y="79179"/>
                    <a:pt x="50867" y="88107"/>
                    <a:pt x="53216" y="95155"/>
                  </a:cubicBezTo>
                  <a:cubicBezTo>
                    <a:pt x="56740" y="105023"/>
                    <a:pt x="62027" y="112659"/>
                    <a:pt x="69075" y="118063"/>
                  </a:cubicBezTo>
                  <a:lnTo>
                    <a:pt x="47577" y="135332"/>
                  </a:lnTo>
                  <a:lnTo>
                    <a:pt x="50044" y="144495"/>
                  </a:lnTo>
                  <a:lnTo>
                    <a:pt x="139208" y="146609"/>
                  </a:lnTo>
                  <a:cubicBezTo>
                    <a:pt x="142262" y="157652"/>
                    <a:pt x="140853" y="167285"/>
                    <a:pt x="134979" y="175508"/>
                  </a:cubicBezTo>
                  <a:lnTo>
                    <a:pt x="49340" y="175508"/>
                  </a:lnTo>
                  <a:lnTo>
                    <a:pt x="27842" y="152600"/>
                  </a:lnTo>
                  <a:lnTo>
                    <a:pt x="13745" y="165288"/>
                  </a:lnTo>
                  <a:cubicBezTo>
                    <a:pt x="8341" y="170457"/>
                    <a:pt x="3759" y="174568"/>
                    <a:pt x="0" y="177623"/>
                  </a:cubicBezTo>
                  <a:lnTo>
                    <a:pt x="6696" y="188548"/>
                  </a:lnTo>
                  <a:cubicBezTo>
                    <a:pt x="20558" y="186903"/>
                    <a:pt x="35478" y="185846"/>
                    <a:pt x="51454" y="185376"/>
                  </a:cubicBezTo>
                  <a:cubicBezTo>
                    <a:pt x="64376" y="184906"/>
                    <a:pt x="79296" y="184789"/>
                    <a:pt x="96212" y="185024"/>
                  </a:cubicBezTo>
                  <a:lnTo>
                    <a:pt x="135684" y="186081"/>
                  </a:lnTo>
                  <a:lnTo>
                    <a:pt x="187138" y="186786"/>
                  </a:lnTo>
                  <a:lnTo>
                    <a:pt x="182556" y="195949"/>
                  </a:lnTo>
                  <a:cubicBezTo>
                    <a:pt x="182556" y="196184"/>
                    <a:pt x="182439" y="196419"/>
                    <a:pt x="182204" y="196654"/>
                  </a:cubicBezTo>
                  <a:cubicBezTo>
                    <a:pt x="181734" y="197828"/>
                    <a:pt x="181264" y="198768"/>
                    <a:pt x="180794" y="199473"/>
                  </a:cubicBezTo>
                  <a:cubicBezTo>
                    <a:pt x="178445" y="204407"/>
                    <a:pt x="176447" y="208401"/>
                    <a:pt x="174803" y="211455"/>
                  </a:cubicBezTo>
                  <a:cubicBezTo>
                    <a:pt x="165405" y="228607"/>
                    <a:pt x="169986" y="240824"/>
                    <a:pt x="188547" y="248108"/>
                  </a:cubicBezTo>
                  <a:lnTo>
                    <a:pt x="198063" y="243526"/>
                  </a:lnTo>
                  <a:lnTo>
                    <a:pt x="189252" y="188195"/>
                  </a:lnTo>
                  <a:cubicBezTo>
                    <a:pt x="208283" y="188430"/>
                    <a:pt x="225669" y="189018"/>
                    <a:pt x="241411" y="189958"/>
                  </a:cubicBezTo>
                  <a:cubicBezTo>
                    <a:pt x="259032" y="191132"/>
                    <a:pt x="275479" y="192777"/>
                    <a:pt x="290751" y="194891"/>
                  </a:cubicBezTo>
                  <a:cubicBezTo>
                    <a:pt x="295450" y="188548"/>
                    <a:pt x="300031" y="182792"/>
                    <a:pt x="304495" y="177623"/>
                  </a:cubicBezTo>
                  <a:cubicBezTo>
                    <a:pt x="294627" y="178093"/>
                    <a:pt x="283467" y="178093"/>
                    <a:pt x="271015" y="177623"/>
                  </a:cubicBezTo>
                  <a:cubicBezTo>
                    <a:pt x="266081" y="177623"/>
                    <a:pt x="260442" y="177388"/>
                    <a:pt x="254098" y="176918"/>
                  </a:cubicBezTo>
                  <a:lnTo>
                    <a:pt x="220971" y="175508"/>
                  </a:lnTo>
                  <a:cubicBezTo>
                    <a:pt x="214862" y="175273"/>
                    <a:pt x="209340" y="175156"/>
                    <a:pt x="204407" y="175156"/>
                  </a:cubicBezTo>
                  <a:cubicBezTo>
                    <a:pt x="192189" y="174921"/>
                    <a:pt x="181029" y="175273"/>
                    <a:pt x="170926" y="176213"/>
                  </a:cubicBezTo>
                  <a:cubicBezTo>
                    <a:pt x="168342" y="173394"/>
                    <a:pt x="167519" y="168812"/>
                    <a:pt x="168459" y="162468"/>
                  </a:cubicBezTo>
                  <a:lnTo>
                    <a:pt x="168812" y="158592"/>
                  </a:lnTo>
                  <a:cubicBezTo>
                    <a:pt x="169047" y="157182"/>
                    <a:pt x="169164" y="155890"/>
                    <a:pt x="169164" y="154715"/>
                  </a:cubicBezTo>
                  <a:cubicBezTo>
                    <a:pt x="168929" y="151896"/>
                    <a:pt x="168224" y="149311"/>
                    <a:pt x="167049" y="146962"/>
                  </a:cubicBezTo>
                  <a:lnTo>
                    <a:pt x="258328" y="153658"/>
                  </a:lnTo>
                  <a:cubicBezTo>
                    <a:pt x="261147" y="150603"/>
                    <a:pt x="264201" y="146844"/>
                    <a:pt x="267491" y="142380"/>
                  </a:cubicBezTo>
                  <a:cubicBezTo>
                    <a:pt x="253159" y="142145"/>
                    <a:pt x="236947" y="141675"/>
                    <a:pt x="218856" y="140970"/>
                  </a:cubicBezTo>
                  <a:lnTo>
                    <a:pt x="170221" y="139561"/>
                  </a:lnTo>
                  <a:lnTo>
                    <a:pt x="170221" y="111367"/>
                  </a:lnTo>
                  <a:lnTo>
                    <a:pt x="214274" y="114539"/>
                  </a:lnTo>
                  <a:cubicBezTo>
                    <a:pt x="221323" y="123937"/>
                    <a:pt x="226492" y="130633"/>
                    <a:pt x="229781" y="134627"/>
                  </a:cubicBezTo>
                  <a:lnTo>
                    <a:pt x="240706" y="130398"/>
                  </a:lnTo>
                  <a:lnTo>
                    <a:pt x="244583" y="41234"/>
                  </a:lnTo>
                  <a:lnTo>
                    <a:pt x="258328" y="31719"/>
                  </a:lnTo>
                  <a:lnTo>
                    <a:pt x="239297" y="15860"/>
                  </a:lnTo>
                  <a:lnTo>
                    <a:pt x="232248" y="17974"/>
                  </a:lnTo>
                  <a:cubicBezTo>
                    <a:pt x="229664" y="18914"/>
                    <a:pt x="227432" y="19854"/>
                    <a:pt x="225552" y="20794"/>
                  </a:cubicBezTo>
                  <a:cubicBezTo>
                    <a:pt x="220383" y="23613"/>
                    <a:pt x="216506" y="27490"/>
                    <a:pt x="213922" y="32424"/>
                  </a:cubicBezTo>
                  <a:lnTo>
                    <a:pt x="152952" y="29252"/>
                  </a:lnTo>
                  <a:cubicBezTo>
                    <a:pt x="130397" y="28077"/>
                    <a:pt x="109839" y="26902"/>
                    <a:pt x="91278" y="25727"/>
                  </a:cubicBezTo>
                  <a:lnTo>
                    <a:pt x="83172" y="13393"/>
                  </a:lnTo>
                  <a:cubicBezTo>
                    <a:pt x="79648" y="8224"/>
                    <a:pt x="76711" y="3760"/>
                    <a:pt x="7436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  <a:scene3d>
                <a:camera prst="orthographicFront"/>
                <a:lightRig rig="threePt" dir="t"/>
              </a:scene3d>
            </a:bodyPr>
            <a:lstStyle/>
            <a:p>
              <a:pPr marL="0" marR="0" lvl="0" indent="0" algn="dist" defTabSz="914400" rtl="0" eaLnBrk="1" fontAlgn="base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28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" panose="020B0503020204020204" charset="-122"/>
              </a:endParaRPr>
            </a:p>
          </p:txBody>
        </p:sp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id="{65D31015-59E3-40AC-A369-48351A431F29}"/>
              </a:ext>
            </a:extLst>
          </p:cNvPr>
          <p:cNvSpPr/>
          <p:nvPr/>
        </p:nvSpPr>
        <p:spPr>
          <a:xfrm>
            <a:off x="7153187" y="335240"/>
            <a:ext cx="4689473" cy="6155242"/>
          </a:xfrm>
          <a:prstGeom prst="rect">
            <a:avLst/>
          </a:prstGeom>
          <a:blipFill rotWithShape="1">
            <a:blip r:embed="rId3"/>
            <a:stretch>
              <a:fillRect l="-45247" t="-2500" r="-97458" b="-25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3A7E8372-72E5-4795-8831-1A69C49BB444}"/>
              </a:ext>
            </a:extLst>
          </p:cNvPr>
          <p:cNvSpPr/>
          <p:nvPr/>
        </p:nvSpPr>
        <p:spPr>
          <a:xfrm>
            <a:off x="7426506" y="555131"/>
            <a:ext cx="4142835" cy="5715461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22">
            <a:extLst>
              <a:ext uri="{FF2B5EF4-FFF2-40B4-BE49-F238E27FC236}">
                <a16:creationId xmlns:a16="http://schemas.microsoft.com/office/drawing/2014/main" id="{1F421C2F-0ACF-4AEB-BFC5-260799D02F10}"/>
              </a:ext>
            </a:extLst>
          </p:cNvPr>
          <p:cNvSpPr txBox="1"/>
          <p:nvPr/>
        </p:nvSpPr>
        <p:spPr>
          <a:xfrm flipH="1">
            <a:off x="833314" y="1961855"/>
            <a:ext cx="5407025" cy="60769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marL="285750" lvl="0" indent="-28575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单击此处添加本章节的简要内容。本模板精心设计，模板所有素材均可自由编辑替换移动。单击此处添加本章节的简要内容。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19A7AA6-7549-4F83-8A38-FB0F3FEC58BE}"/>
              </a:ext>
            </a:extLst>
          </p:cNvPr>
          <p:cNvSpPr txBox="1"/>
          <p:nvPr/>
        </p:nvSpPr>
        <p:spPr>
          <a:xfrm>
            <a:off x="1127954" y="1356065"/>
            <a:ext cx="500443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单击此处添加本章节的简要内容</a:t>
            </a:r>
          </a:p>
        </p:txBody>
      </p:sp>
      <p:sp>
        <p:nvSpPr>
          <p:cNvPr id="14" name="文本框 20">
            <a:extLst>
              <a:ext uri="{FF2B5EF4-FFF2-40B4-BE49-F238E27FC236}">
                <a16:creationId xmlns:a16="http://schemas.microsoft.com/office/drawing/2014/main" id="{1DA23D21-1677-4BE9-90F2-B5C2D3FBDEFD}"/>
              </a:ext>
            </a:extLst>
          </p:cNvPr>
          <p:cNvSpPr txBox="1"/>
          <p:nvPr/>
        </p:nvSpPr>
        <p:spPr>
          <a:xfrm flipH="1">
            <a:off x="8038376" y="2751826"/>
            <a:ext cx="2919095" cy="132207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ctr"/>
            <a:r>
              <a:rPr lang="en-US" altLang="zh-CN" sz="4000" b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Arial" panose="020B0604020202020204" pitchFamily="34" charset="0"/>
              </a:rPr>
              <a:t>KEY  </a:t>
            </a:r>
          </a:p>
          <a:p>
            <a:pPr lvl="0" algn="ctr"/>
            <a:r>
              <a:rPr lang="en-US" altLang="zh-CN" sz="4000" b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Arial" panose="020B0604020202020204" pitchFamily="34" charset="0"/>
              </a:rPr>
              <a:t>WORDS </a:t>
            </a:r>
          </a:p>
        </p:txBody>
      </p:sp>
      <p:sp>
        <p:nvSpPr>
          <p:cNvPr id="15" name="文本框 22">
            <a:extLst>
              <a:ext uri="{FF2B5EF4-FFF2-40B4-BE49-F238E27FC236}">
                <a16:creationId xmlns:a16="http://schemas.microsoft.com/office/drawing/2014/main" id="{40A74358-82D0-4283-A4E9-7ABF3DFFBAC1}"/>
              </a:ext>
            </a:extLst>
          </p:cNvPr>
          <p:cNvSpPr txBox="1"/>
          <p:nvPr/>
        </p:nvSpPr>
        <p:spPr>
          <a:xfrm flipH="1">
            <a:off x="833314" y="2883240"/>
            <a:ext cx="5407025" cy="60769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marL="285750" lvl="0" indent="-28575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单击此处添加本章节的简要内容。本模板精心设计，模板所有素材均可自由编辑替换移动。单击此处添加本章节的简要内容。</a:t>
            </a:r>
          </a:p>
        </p:txBody>
      </p:sp>
      <p:sp>
        <p:nvSpPr>
          <p:cNvPr id="16" name="文本框 22">
            <a:extLst>
              <a:ext uri="{FF2B5EF4-FFF2-40B4-BE49-F238E27FC236}">
                <a16:creationId xmlns:a16="http://schemas.microsoft.com/office/drawing/2014/main" id="{07DBC664-17CC-4BE0-B314-8AA0C38ADE61}"/>
              </a:ext>
            </a:extLst>
          </p:cNvPr>
          <p:cNvSpPr txBox="1"/>
          <p:nvPr/>
        </p:nvSpPr>
        <p:spPr>
          <a:xfrm flipH="1">
            <a:off x="833314" y="3804625"/>
            <a:ext cx="5407025" cy="60769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marL="285750" lvl="0" indent="-28575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单击此处添加本章节的简要内容。本模板精心设计，模板所有素材均可自由编辑替换移动。单击此处添加本章节的简要内容。</a:t>
            </a: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9A917A23-F51D-485B-ADA9-75BF9CE7AB4C}"/>
              </a:ext>
            </a:extLst>
          </p:cNvPr>
          <p:cNvSpPr/>
          <p:nvPr/>
        </p:nvSpPr>
        <p:spPr>
          <a:xfrm>
            <a:off x="1323534" y="4861265"/>
            <a:ext cx="935355" cy="935355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8" name="信息">
            <a:extLst>
              <a:ext uri="{FF2B5EF4-FFF2-40B4-BE49-F238E27FC236}">
                <a16:creationId xmlns:a16="http://schemas.microsoft.com/office/drawing/2014/main" id="{5F96827E-CB88-410F-BEA1-37FF639C4AAC}"/>
              </a:ext>
            </a:extLst>
          </p:cNvPr>
          <p:cNvSpPr/>
          <p:nvPr/>
        </p:nvSpPr>
        <p:spPr>
          <a:xfrm>
            <a:off x="1499429" y="5035255"/>
            <a:ext cx="582930" cy="587375"/>
          </a:xfrm>
          <a:custGeom>
            <a:avLst/>
            <a:gdLst/>
            <a:ahLst/>
            <a:cxnLst>
              <a:cxn ang="0">
                <a:pos x="119532321" y="93759488"/>
              </a:cxn>
              <a:cxn ang="0">
                <a:pos x="119532321" y="93759488"/>
              </a:cxn>
              <a:cxn ang="0">
                <a:pos x="63828188" y="93759488"/>
              </a:cxn>
              <a:cxn ang="0">
                <a:pos x="55414476" y="102441384"/>
              </a:cxn>
              <a:cxn ang="0">
                <a:pos x="63828188" y="106492239"/>
              </a:cxn>
              <a:cxn ang="0">
                <a:pos x="119532321" y="106492239"/>
              </a:cxn>
              <a:cxn ang="0">
                <a:pos x="123593947" y="102441384"/>
              </a:cxn>
              <a:cxn ang="0">
                <a:pos x="119532321" y="93759488"/>
              </a:cxn>
              <a:cxn ang="0">
                <a:pos x="132298120" y="59612896"/>
              </a:cxn>
              <a:cxn ang="0">
                <a:pos x="132298120" y="59612896"/>
              </a:cxn>
              <a:cxn ang="0">
                <a:pos x="51062390" y="59612896"/>
              </a:cxn>
              <a:cxn ang="0">
                <a:pos x="47000764" y="68293988"/>
              </a:cxn>
              <a:cxn ang="0">
                <a:pos x="51062390" y="72634936"/>
              </a:cxn>
              <a:cxn ang="0">
                <a:pos x="132298120" y="72634936"/>
              </a:cxn>
              <a:cxn ang="0">
                <a:pos x="136650206" y="68293988"/>
              </a:cxn>
              <a:cxn ang="0">
                <a:pos x="132298120" y="59612896"/>
              </a:cxn>
              <a:cxn ang="0">
                <a:pos x="89649442" y="0"/>
              </a:cxn>
              <a:cxn ang="0">
                <a:pos x="89649442" y="0"/>
              </a:cxn>
              <a:cxn ang="0">
                <a:pos x="0" y="76685790"/>
              </a:cxn>
              <a:cxn ang="0">
                <a:pos x="33944505" y="140639634"/>
              </a:cxn>
              <a:cxn ang="0">
                <a:pos x="33944505" y="178837885"/>
              </a:cxn>
              <a:cxn ang="0">
                <a:pos x="72531557" y="157713332"/>
              </a:cxn>
              <a:cxn ang="0">
                <a:pos x="89649442" y="157713332"/>
              </a:cxn>
              <a:cxn ang="0">
                <a:pos x="183650166" y="76685790"/>
              </a:cxn>
              <a:cxn ang="0">
                <a:pos x="89649442" y="0"/>
              </a:cxn>
              <a:cxn ang="0">
                <a:pos x="89649442" y="144979778"/>
              </a:cxn>
              <a:cxn ang="0">
                <a:pos x="89649442" y="144979778"/>
              </a:cxn>
              <a:cxn ang="0">
                <a:pos x="72531557" y="144979778"/>
              </a:cxn>
              <a:cxn ang="0">
                <a:pos x="47000764" y="162053476"/>
              </a:cxn>
              <a:cxn ang="0">
                <a:pos x="47000764" y="132247028"/>
              </a:cxn>
              <a:cxn ang="0">
                <a:pos x="12765799" y="76685790"/>
              </a:cxn>
              <a:cxn ang="0">
                <a:pos x="89649442" y="8681092"/>
              </a:cxn>
              <a:cxn ang="0">
                <a:pos x="170594711" y="76685790"/>
              </a:cxn>
              <a:cxn ang="0">
                <a:pos x="89649442" y="144979778"/>
              </a:cxn>
            </a:cxnLst>
            <a:rect l="0" t="0" r="0" b="0"/>
            <a:pathLst>
              <a:path w="634" h="619">
                <a:moveTo>
                  <a:pt x="412" y="324"/>
                </a:moveTo>
                <a:lnTo>
                  <a:pt x="412" y="324"/>
                </a:lnTo>
                <a:cubicBezTo>
                  <a:pt x="220" y="324"/>
                  <a:pt x="220" y="324"/>
                  <a:pt x="220" y="324"/>
                </a:cubicBezTo>
                <a:cubicBezTo>
                  <a:pt x="206" y="324"/>
                  <a:pt x="191" y="339"/>
                  <a:pt x="191" y="354"/>
                </a:cubicBezTo>
                <a:cubicBezTo>
                  <a:pt x="191" y="354"/>
                  <a:pt x="206" y="368"/>
                  <a:pt x="220" y="368"/>
                </a:cubicBezTo>
                <a:cubicBezTo>
                  <a:pt x="412" y="368"/>
                  <a:pt x="412" y="368"/>
                  <a:pt x="412" y="368"/>
                </a:cubicBezTo>
                <a:cubicBezTo>
                  <a:pt x="426" y="368"/>
                  <a:pt x="426" y="354"/>
                  <a:pt x="426" y="354"/>
                </a:cubicBezTo>
                <a:cubicBezTo>
                  <a:pt x="426" y="339"/>
                  <a:pt x="426" y="324"/>
                  <a:pt x="412" y="324"/>
                </a:cubicBezTo>
                <a:close/>
                <a:moveTo>
                  <a:pt x="456" y="206"/>
                </a:moveTo>
                <a:lnTo>
                  <a:pt x="456" y="206"/>
                </a:lnTo>
                <a:cubicBezTo>
                  <a:pt x="176" y="206"/>
                  <a:pt x="176" y="206"/>
                  <a:pt x="176" y="206"/>
                </a:cubicBezTo>
                <a:cubicBezTo>
                  <a:pt x="162" y="206"/>
                  <a:pt x="162" y="221"/>
                  <a:pt x="162" y="236"/>
                </a:cubicBezTo>
                <a:cubicBezTo>
                  <a:pt x="162" y="236"/>
                  <a:pt x="162" y="251"/>
                  <a:pt x="176" y="251"/>
                </a:cubicBezTo>
                <a:cubicBezTo>
                  <a:pt x="456" y="251"/>
                  <a:pt x="456" y="251"/>
                  <a:pt x="456" y="251"/>
                </a:cubicBezTo>
                <a:lnTo>
                  <a:pt x="471" y="236"/>
                </a:lnTo>
                <a:cubicBezTo>
                  <a:pt x="471" y="221"/>
                  <a:pt x="456" y="206"/>
                  <a:pt x="456" y="206"/>
                </a:cubicBezTo>
                <a:close/>
                <a:moveTo>
                  <a:pt x="309" y="0"/>
                </a:moveTo>
                <a:lnTo>
                  <a:pt x="309" y="0"/>
                </a:lnTo>
                <a:cubicBezTo>
                  <a:pt x="147" y="0"/>
                  <a:pt x="0" y="118"/>
                  <a:pt x="0" y="265"/>
                </a:cubicBezTo>
                <a:cubicBezTo>
                  <a:pt x="0" y="354"/>
                  <a:pt x="44" y="427"/>
                  <a:pt x="117" y="486"/>
                </a:cubicBezTo>
                <a:cubicBezTo>
                  <a:pt x="117" y="618"/>
                  <a:pt x="117" y="618"/>
                  <a:pt x="117" y="618"/>
                </a:cubicBezTo>
                <a:cubicBezTo>
                  <a:pt x="250" y="545"/>
                  <a:pt x="250" y="545"/>
                  <a:pt x="250" y="545"/>
                </a:cubicBezTo>
                <a:cubicBezTo>
                  <a:pt x="279" y="545"/>
                  <a:pt x="294" y="545"/>
                  <a:pt x="309" y="545"/>
                </a:cubicBezTo>
                <a:cubicBezTo>
                  <a:pt x="485" y="545"/>
                  <a:pt x="633" y="427"/>
                  <a:pt x="633" y="265"/>
                </a:cubicBezTo>
                <a:cubicBezTo>
                  <a:pt x="633" y="118"/>
                  <a:pt x="485" y="0"/>
                  <a:pt x="309" y="0"/>
                </a:cubicBezTo>
                <a:close/>
                <a:moveTo>
                  <a:pt x="309" y="501"/>
                </a:moveTo>
                <a:lnTo>
                  <a:pt x="309" y="501"/>
                </a:lnTo>
                <a:cubicBezTo>
                  <a:pt x="294" y="501"/>
                  <a:pt x="265" y="501"/>
                  <a:pt x="250" y="501"/>
                </a:cubicBezTo>
                <a:cubicBezTo>
                  <a:pt x="162" y="560"/>
                  <a:pt x="162" y="560"/>
                  <a:pt x="162" y="560"/>
                </a:cubicBezTo>
                <a:cubicBezTo>
                  <a:pt x="162" y="457"/>
                  <a:pt x="162" y="457"/>
                  <a:pt x="162" y="457"/>
                </a:cubicBezTo>
                <a:cubicBezTo>
                  <a:pt x="88" y="427"/>
                  <a:pt x="44" y="354"/>
                  <a:pt x="44" y="265"/>
                </a:cubicBezTo>
                <a:cubicBezTo>
                  <a:pt x="44" y="133"/>
                  <a:pt x="162" y="30"/>
                  <a:pt x="309" y="30"/>
                </a:cubicBezTo>
                <a:cubicBezTo>
                  <a:pt x="471" y="30"/>
                  <a:pt x="588" y="133"/>
                  <a:pt x="588" y="265"/>
                </a:cubicBezTo>
                <a:cubicBezTo>
                  <a:pt x="588" y="398"/>
                  <a:pt x="471" y="501"/>
                  <a:pt x="309" y="501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" name="文本框 20">
            <a:extLst>
              <a:ext uri="{FF2B5EF4-FFF2-40B4-BE49-F238E27FC236}">
                <a16:creationId xmlns:a16="http://schemas.microsoft.com/office/drawing/2014/main" id="{28A8A8FA-7C65-41EC-AD2D-6D0381E2A9DE}"/>
              </a:ext>
            </a:extLst>
          </p:cNvPr>
          <p:cNvSpPr txBox="1"/>
          <p:nvPr/>
        </p:nvSpPr>
        <p:spPr>
          <a:xfrm flipH="1">
            <a:off x="738699" y="5968705"/>
            <a:ext cx="2179955" cy="36830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ctr"/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Arial" panose="020B0604020202020204" pitchFamily="34" charset="0"/>
              </a:rPr>
              <a:t>KEY  WORDS </a:t>
            </a: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6C7628E3-CCF8-4B4C-8F9D-9FEB76A6C8CD}"/>
              </a:ext>
            </a:extLst>
          </p:cNvPr>
          <p:cNvSpPr/>
          <p:nvPr/>
        </p:nvSpPr>
        <p:spPr>
          <a:xfrm>
            <a:off x="3253299" y="4880315"/>
            <a:ext cx="935355" cy="935355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7C9D77A2-74B1-49B6-A6FE-05A612653F47}"/>
              </a:ext>
            </a:extLst>
          </p:cNvPr>
          <p:cNvSpPr txBox="1"/>
          <p:nvPr/>
        </p:nvSpPr>
        <p:spPr>
          <a:xfrm flipH="1">
            <a:off x="2657669" y="5987755"/>
            <a:ext cx="2179955" cy="36830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ctr"/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Arial" panose="020B0604020202020204" pitchFamily="34" charset="0"/>
              </a:rPr>
              <a:t>KEY  WORDS </a:t>
            </a: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6D42628D-C016-40F1-84CA-9B87005BE99C}"/>
              </a:ext>
            </a:extLst>
          </p:cNvPr>
          <p:cNvSpPr/>
          <p:nvPr/>
        </p:nvSpPr>
        <p:spPr>
          <a:xfrm>
            <a:off x="5183064" y="4888570"/>
            <a:ext cx="935355" cy="935355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3" name="文本框 20">
            <a:extLst>
              <a:ext uri="{FF2B5EF4-FFF2-40B4-BE49-F238E27FC236}">
                <a16:creationId xmlns:a16="http://schemas.microsoft.com/office/drawing/2014/main" id="{23CF7D8C-0CA8-4A17-8539-5E21B2C7352C}"/>
              </a:ext>
            </a:extLst>
          </p:cNvPr>
          <p:cNvSpPr txBox="1"/>
          <p:nvPr/>
        </p:nvSpPr>
        <p:spPr>
          <a:xfrm flipH="1">
            <a:off x="4598229" y="5996010"/>
            <a:ext cx="2179955" cy="36830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ctr"/>
            <a:r>
              <a:rPr lang="en-US" altLang="zh-CN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Arial" panose="020B0604020202020204" pitchFamily="34" charset="0"/>
              </a:rPr>
              <a:t>KEY  WORDS </a:t>
            </a:r>
          </a:p>
        </p:txBody>
      </p:sp>
      <p:sp>
        <p:nvSpPr>
          <p:cNvPr id="24" name="Freeform 33">
            <a:extLst>
              <a:ext uri="{FF2B5EF4-FFF2-40B4-BE49-F238E27FC236}">
                <a16:creationId xmlns:a16="http://schemas.microsoft.com/office/drawing/2014/main" id="{1508B15E-2861-4D72-AC6C-781B25E176A1}"/>
              </a:ext>
            </a:extLst>
          </p:cNvPr>
          <p:cNvSpPr>
            <a:spLocks noEditPoints="1"/>
          </p:cNvSpPr>
          <p:nvPr/>
        </p:nvSpPr>
        <p:spPr>
          <a:xfrm>
            <a:off x="3442529" y="5081610"/>
            <a:ext cx="556260" cy="494665"/>
          </a:xfrm>
          <a:custGeom>
            <a:avLst/>
            <a:gdLst/>
            <a:ahLst/>
            <a:cxnLst>
              <a:cxn ang="0">
                <a:pos x="474" y="93"/>
              </a:cxn>
              <a:cxn ang="0">
                <a:pos x="259" y="308"/>
              </a:cxn>
              <a:cxn ang="0">
                <a:pos x="474" y="522"/>
              </a:cxn>
              <a:cxn ang="0">
                <a:pos x="688" y="308"/>
              </a:cxn>
              <a:cxn ang="0">
                <a:pos x="474" y="93"/>
              </a:cxn>
              <a:cxn ang="0">
                <a:pos x="474" y="479"/>
              </a:cxn>
              <a:cxn ang="0">
                <a:pos x="474" y="479"/>
              </a:cxn>
              <a:cxn ang="0">
                <a:pos x="303" y="308"/>
              </a:cxn>
              <a:cxn ang="0">
                <a:pos x="474" y="137"/>
              </a:cxn>
              <a:cxn ang="0">
                <a:pos x="645" y="308"/>
              </a:cxn>
              <a:cxn ang="0">
                <a:pos x="474" y="479"/>
              </a:cxn>
              <a:cxn ang="0">
                <a:pos x="942" y="291"/>
              </a:cxn>
              <a:cxn ang="0">
                <a:pos x="942" y="291"/>
              </a:cxn>
              <a:cxn ang="0">
                <a:pos x="474" y="0"/>
              </a:cxn>
              <a:cxn ang="0">
                <a:pos x="5" y="291"/>
              </a:cxn>
              <a:cxn ang="0">
                <a:pos x="5" y="324"/>
              </a:cxn>
              <a:cxn ang="0">
                <a:pos x="474" y="615"/>
              </a:cxn>
              <a:cxn ang="0">
                <a:pos x="942" y="324"/>
              </a:cxn>
              <a:cxn ang="0">
                <a:pos x="942" y="291"/>
              </a:cxn>
              <a:cxn ang="0">
                <a:pos x="474" y="542"/>
              </a:cxn>
              <a:cxn ang="0">
                <a:pos x="474" y="542"/>
              </a:cxn>
              <a:cxn ang="0">
                <a:pos x="79" y="308"/>
              </a:cxn>
              <a:cxn ang="0">
                <a:pos x="474" y="73"/>
              </a:cxn>
              <a:cxn ang="0">
                <a:pos x="869" y="308"/>
              </a:cxn>
              <a:cxn ang="0">
                <a:pos x="474" y="542"/>
              </a:cxn>
              <a:cxn ang="0">
                <a:pos x="556" y="274"/>
              </a:cxn>
              <a:cxn ang="0">
                <a:pos x="556" y="274"/>
              </a:cxn>
              <a:cxn ang="0">
                <a:pos x="474" y="219"/>
              </a:cxn>
              <a:cxn ang="0">
                <a:pos x="452" y="241"/>
              </a:cxn>
              <a:cxn ang="0">
                <a:pos x="474" y="262"/>
              </a:cxn>
              <a:cxn ang="0">
                <a:pos x="515" y="290"/>
              </a:cxn>
              <a:cxn ang="0">
                <a:pos x="516" y="291"/>
              </a:cxn>
              <a:cxn ang="0">
                <a:pos x="519" y="308"/>
              </a:cxn>
              <a:cxn ang="0">
                <a:pos x="491" y="349"/>
              </a:cxn>
              <a:cxn ang="0">
                <a:pos x="490" y="350"/>
              </a:cxn>
              <a:cxn ang="0">
                <a:pos x="457" y="349"/>
              </a:cxn>
              <a:cxn ang="0">
                <a:pos x="457" y="349"/>
              </a:cxn>
              <a:cxn ang="0">
                <a:pos x="428" y="308"/>
              </a:cxn>
              <a:cxn ang="0">
                <a:pos x="407" y="286"/>
              </a:cxn>
              <a:cxn ang="0">
                <a:pos x="385" y="308"/>
              </a:cxn>
              <a:cxn ang="0">
                <a:pos x="411" y="370"/>
              </a:cxn>
              <a:cxn ang="0">
                <a:pos x="440" y="389"/>
              </a:cxn>
              <a:cxn ang="0">
                <a:pos x="507" y="390"/>
              </a:cxn>
              <a:cxn ang="0">
                <a:pos x="508" y="389"/>
              </a:cxn>
              <a:cxn ang="0">
                <a:pos x="537" y="370"/>
              </a:cxn>
              <a:cxn ang="0">
                <a:pos x="562" y="308"/>
              </a:cxn>
              <a:cxn ang="0">
                <a:pos x="556" y="275"/>
              </a:cxn>
              <a:cxn ang="0">
                <a:pos x="556" y="274"/>
              </a:cxn>
            </a:cxnLst>
            <a:rect l="0" t="0" r="0" b="0"/>
            <a:pathLst>
              <a:path w="947" h="615">
                <a:moveTo>
                  <a:pt x="474" y="93"/>
                </a:moveTo>
                <a:cubicBezTo>
                  <a:pt x="356" y="93"/>
                  <a:pt x="259" y="189"/>
                  <a:pt x="259" y="308"/>
                </a:cubicBezTo>
                <a:cubicBezTo>
                  <a:pt x="259" y="425"/>
                  <a:pt x="356" y="522"/>
                  <a:pt x="474" y="522"/>
                </a:cubicBezTo>
                <a:cubicBezTo>
                  <a:pt x="591" y="522"/>
                  <a:pt x="688" y="425"/>
                  <a:pt x="688" y="308"/>
                </a:cubicBezTo>
                <a:cubicBezTo>
                  <a:pt x="688" y="189"/>
                  <a:pt x="591" y="93"/>
                  <a:pt x="474" y="93"/>
                </a:cubicBezTo>
                <a:close/>
                <a:moveTo>
                  <a:pt x="474" y="479"/>
                </a:moveTo>
                <a:cubicBezTo>
                  <a:pt x="474" y="479"/>
                  <a:pt x="474" y="479"/>
                  <a:pt x="474" y="479"/>
                </a:cubicBezTo>
                <a:cubicBezTo>
                  <a:pt x="380" y="479"/>
                  <a:pt x="303" y="402"/>
                  <a:pt x="303" y="308"/>
                </a:cubicBezTo>
                <a:cubicBezTo>
                  <a:pt x="303" y="213"/>
                  <a:pt x="380" y="137"/>
                  <a:pt x="474" y="137"/>
                </a:cubicBezTo>
                <a:cubicBezTo>
                  <a:pt x="568" y="137"/>
                  <a:pt x="645" y="213"/>
                  <a:pt x="645" y="308"/>
                </a:cubicBezTo>
                <a:cubicBezTo>
                  <a:pt x="645" y="402"/>
                  <a:pt x="568" y="479"/>
                  <a:pt x="474" y="479"/>
                </a:cubicBezTo>
                <a:close/>
                <a:moveTo>
                  <a:pt x="942" y="291"/>
                </a:moveTo>
                <a:cubicBezTo>
                  <a:pt x="942" y="291"/>
                  <a:pt x="942" y="291"/>
                  <a:pt x="942" y="291"/>
                </a:cubicBezTo>
                <a:cubicBezTo>
                  <a:pt x="855" y="114"/>
                  <a:pt x="671" y="0"/>
                  <a:pt x="474" y="0"/>
                </a:cubicBezTo>
                <a:cubicBezTo>
                  <a:pt x="276" y="0"/>
                  <a:pt x="93" y="114"/>
                  <a:pt x="5" y="291"/>
                </a:cubicBezTo>
                <a:cubicBezTo>
                  <a:pt x="1" y="301"/>
                  <a:pt x="0" y="313"/>
                  <a:pt x="5" y="324"/>
                </a:cubicBezTo>
                <a:cubicBezTo>
                  <a:pt x="93" y="501"/>
                  <a:pt x="276" y="615"/>
                  <a:pt x="474" y="615"/>
                </a:cubicBezTo>
                <a:cubicBezTo>
                  <a:pt x="671" y="615"/>
                  <a:pt x="855" y="501"/>
                  <a:pt x="942" y="324"/>
                </a:cubicBezTo>
                <a:cubicBezTo>
                  <a:pt x="947" y="314"/>
                  <a:pt x="947" y="302"/>
                  <a:pt x="942" y="291"/>
                </a:cubicBezTo>
                <a:close/>
                <a:moveTo>
                  <a:pt x="474" y="542"/>
                </a:moveTo>
                <a:cubicBezTo>
                  <a:pt x="474" y="542"/>
                  <a:pt x="474" y="542"/>
                  <a:pt x="474" y="542"/>
                </a:cubicBezTo>
                <a:cubicBezTo>
                  <a:pt x="310" y="542"/>
                  <a:pt x="157" y="452"/>
                  <a:pt x="79" y="308"/>
                </a:cubicBezTo>
                <a:cubicBezTo>
                  <a:pt x="157" y="164"/>
                  <a:pt x="310" y="73"/>
                  <a:pt x="474" y="73"/>
                </a:cubicBezTo>
                <a:cubicBezTo>
                  <a:pt x="638" y="73"/>
                  <a:pt x="790" y="164"/>
                  <a:pt x="869" y="308"/>
                </a:cubicBezTo>
                <a:cubicBezTo>
                  <a:pt x="790" y="452"/>
                  <a:pt x="638" y="542"/>
                  <a:pt x="474" y="542"/>
                </a:cubicBezTo>
                <a:close/>
                <a:moveTo>
                  <a:pt x="556" y="274"/>
                </a:moveTo>
                <a:cubicBezTo>
                  <a:pt x="556" y="274"/>
                  <a:pt x="556" y="274"/>
                  <a:pt x="556" y="274"/>
                </a:cubicBezTo>
                <a:cubicBezTo>
                  <a:pt x="542" y="241"/>
                  <a:pt x="509" y="219"/>
                  <a:pt x="474" y="219"/>
                </a:cubicBezTo>
                <a:cubicBezTo>
                  <a:pt x="461" y="219"/>
                  <a:pt x="452" y="229"/>
                  <a:pt x="452" y="241"/>
                </a:cubicBezTo>
                <a:cubicBezTo>
                  <a:pt x="452" y="253"/>
                  <a:pt x="461" y="262"/>
                  <a:pt x="474" y="262"/>
                </a:cubicBezTo>
                <a:cubicBezTo>
                  <a:pt x="492" y="262"/>
                  <a:pt x="509" y="273"/>
                  <a:pt x="515" y="290"/>
                </a:cubicBezTo>
                <a:cubicBezTo>
                  <a:pt x="516" y="291"/>
                  <a:pt x="516" y="291"/>
                  <a:pt x="516" y="291"/>
                </a:cubicBezTo>
                <a:cubicBezTo>
                  <a:pt x="517" y="296"/>
                  <a:pt x="519" y="302"/>
                  <a:pt x="519" y="308"/>
                </a:cubicBezTo>
                <a:cubicBezTo>
                  <a:pt x="519" y="325"/>
                  <a:pt x="508" y="342"/>
                  <a:pt x="491" y="349"/>
                </a:cubicBezTo>
                <a:cubicBezTo>
                  <a:pt x="490" y="350"/>
                  <a:pt x="490" y="350"/>
                  <a:pt x="490" y="350"/>
                </a:cubicBezTo>
                <a:cubicBezTo>
                  <a:pt x="480" y="354"/>
                  <a:pt x="467" y="353"/>
                  <a:pt x="457" y="349"/>
                </a:cubicBezTo>
                <a:cubicBezTo>
                  <a:pt x="457" y="349"/>
                  <a:pt x="457" y="349"/>
                  <a:pt x="457" y="349"/>
                </a:cubicBezTo>
                <a:cubicBezTo>
                  <a:pt x="440" y="342"/>
                  <a:pt x="428" y="325"/>
                  <a:pt x="428" y="308"/>
                </a:cubicBezTo>
                <a:cubicBezTo>
                  <a:pt x="428" y="295"/>
                  <a:pt x="419" y="286"/>
                  <a:pt x="407" y="286"/>
                </a:cubicBezTo>
                <a:cubicBezTo>
                  <a:pt x="395" y="286"/>
                  <a:pt x="385" y="295"/>
                  <a:pt x="385" y="308"/>
                </a:cubicBezTo>
                <a:cubicBezTo>
                  <a:pt x="385" y="331"/>
                  <a:pt x="395" y="354"/>
                  <a:pt x="411" y="370"/>
                </a:cubicBezTo>
                <a:cubicBezTo>
                  <a:pt x="419" y="378"/>
                  <a:pt x="429" y="385"/>
                  <a:pt x="440" y="389"/>
                </a:cubicBezTo>
                <a:cubicBezTo>
                  <a:pt x="461" y="398"/>
                  <a:pt x="485" y="398"/>
                  <a:pt x="507" y="390"/>
                </a:cubicBezTo>
                <a:cubicBezTo>
                  <a:pt x="508" y="389"/>
                  <a:pt x="508" y="389"/>
                  <a:pt x="508" y="389"/>
                </a:cubicBezTo>
                <a:cubicBezTo>
                  <a:pt x="518" y="385"/>
                  <a:pt x="528" y="378"/>
                  <a:pt x="537" y="370"/>
                </a:cubicBezTo>
                <a:cubicBezTo>
                  <a:pt x="553" y="354"/>
                  <a:pt x="562" y="331"/>
                  <a:pt x="562" y="308"/>
                </a:cubicBezTo>
                <a:cubicBezTo>
                  <a:pt x="562" y="297"/>
                  <a:pt x="560" y="285"/>
                  <a:pt x="556" y="275"/>
                </a:cubicBezTo>
                <a:cubicBezTo>
                  <a:pt x="556" y="274"/>
                  <a:pt x="556" y="274"/>
                  <a:pt x="556" y="27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25" name="组合 17">
            <a:extLst>
              <a:ext uri="{FF2B5EF4-FFF2-40B4-BE49-F238E27FC236}">
                <a16:creationId xmlns:a16="http://schemas.microsoft.com/office/drawing/2014/main" id="{ABFFCCC8-A640-45A3-853B-3840F3B812DC}"/>
              </a:ext>
            </a:extLst>
          </p:cNvPr>
          <p:cNvGrpSpPr/>
          <p:nvPr/>
        </p:nvGrpSpPr>
        <p:grpSpPr>
          <a:xfrm>
            <a:off x="5498024" y="5086055"/>
            <a:ext cx="332105" cy="541020"/>
            <a:chOff x="0" y="0"/>
            <a:chExt cx="1787525" cy="243205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6" name="Freeform 12">
              <a:extLst>
                <a:ext uri="{FF2B5EF4-FFF2-40B4-BE49-F238E27FC236}">
                  <a16:creationId xmlns:a16="http://schemas.microsoft.com/office/drawing/2014/main" id="{D855D9DE-297C-4635-97A0-D836D7A09C6C}"/>
                </a:ext>
              </a:extLst>
            </p:cNvPr>
            <p:cNvSpPr/>
            <p:nvPr/>
          </p:nvSpPr>
          <p:spPr>
            <a:xfrm>
              <a:off x="933450" y="338138"/>
              <a:ext cx="854075" cy="2093913"/>
            </a:xfrm>
            <a:custGeom>
              <a:avLst/>
              <a:gdLst/>
              <a:ahLst/>
              <a:cxnLst>
                <a:cxn ang="0">
                  <a:pos x="191" y="0"/>
                </a:cxn>
                <a:cxn ang="0">
                  <a:pos x="191" y="0"/>
                </a:cxn>
                <a:cxn ang="0">
                  <a:pos x="187" y="24"/>
                </a:cxn>
                <a:cxn ang="0">
                  <a:pos x="179" y="48"/>
                </a:cxn>
                <a:cxn ang="0">
                  <a:pos x="179" y="48"/>
                </a:cxn>
                <a:cxn ang="0">
                  <a:pos x="158" y="91"/>
                </a:cxn>
                <a:cxn ang="0">
                  <a:pos x="120" y="168"/>
                </a:cxn>
                <a:cxn ang="0">
                  <a:pos x="0" y="393"/>
                </a:cxn>
                <a:cxn ang="0">
                  <a:pos x="0" y="393"/>
                </a:cxn>
                <a:cxn ang="0">
                  <a:pos x="167" y="701"/>
                </a:cxn>
                <a:cxn ang="0">
                  <a:pos x="254" y="857"/>
                </a:cxn>
                <a:cxn ang="0">
                  <a:pos x="337" y="1005"/>
                </a:cxn>
                <a:cxn ang="0">
                  <a:pos x="410" y="1133"/>
                </a:cxn>
                <a:cxn ang="0">
                  <a:pos x="471" y="1234"/>
                </a:cxn>
                <a:cxn ang="0">
                  <a:pos x="495" y="1271"/>
                </a:cxn>
                <a:cxn ang="0">
                  <a:pos x="515" y="1299"/>
                </a:cxn>
                <a:cxn ang="0">
                  <a:pos x="527" y="1315"/>
                </a:cxn>
                <a:cxn ang="0">
                  <a:pos x="534" y="1319"/>
                </a:cxn>
                <a:cxn ang="0">
                  <a:pos x="536" y="1319"/>
                </a:cxn>
                <a:cxn ang="0">
                  <a:pos x="536" y="1319"/>
                </a:cxn>
                <a:cxn ang="0">
                  <a:pos x="538" y="1315"/>
                </a:cxn>
                <a:cxn ang="0">
                  <a:pos x="538" y="1307"/>
                </a:cxn>
                <a:cxn ang="0">
                  <a:pos x="534" y="1273"/>
                </a:cxn>
                <a:cxn ang="0">
                  <a:pos x="523" y="1222"/>
                </a:cxn>
                <a:cxn ang="0">
                  <a:pos x="507" y="1155"/>
                </a:cxn>
                <a:cxn ang="0">
                  <a:pos x="465" y="985"/>
                </a:cxn>
                <a:cxn ang="0">
                  <a:pos x="412" y="778"/>
                </a:cxn>
                <a:cxn ang="0">
                  <a:pos x="351" y="559"/>
                </a:cxn>
                <a:cxn ang="0">
                  <a:pos x="290" y="342"/>
                </a:cxn>
                <a:cxn ang="0">
                  <a:pos x="235" y="150"/>
                </a:cxn>
                <a:cxn ang="0">
                  <a:pos x="191" y="0"/>
                </a:cxn>
                <a:cxn ang="0">
                  <a:pos x="191" y="0"/>
                </a:cxn>
              </a:cxnLst>
              <a:rect l="0" t="0" r="0" b="0"/>
              <a:pathLst>
                <a:path w="538" h="1319">
                  <a:moveTo>
                    <a:pt x="191" y="0"/>
                  </a:moveTo>
                  <a:lnTo>
                    <a:pt x="191" y="0"/>
                  </a:lnTo>
                  <a:lnTo>
                    <a:pt x="187" y="24"/>
                  </a:lnTo>
                  <a:lnTo>
                    <a:pt x="179" y="48"/>
                  </a:lnTo>
                  <a:lnTo>
                    <a:pt x="179" y="48"/>
                  </a:lnTo>
                  <a:lnTo>
                    <a:pt x="158" y="91"/>
                  </a:lnTo>
                  <a:lnTo>
                    <a:pt x="120" y="168"/>
                  </a:lnTo>
                  <a:lnTo>
                    <a:pt x="0" y="393"/>
                  </a:lnTo>
                  <a:lnTo>
                    <a:pt x="0" y="393"/>
                  </a:lnTo>
                  <a:lnTo>
                    <a:pt x="167" y="701"/>
                  </a:lnTo>
                  <a:lnTo>
                    <a:pt x="254" y="857"/>
                  </a:lnTo>
                  <a:lnTo>
                    <a:pt x="337" y="1005"/>
                  </a:lnTo>
                  <a:lnTo>
                    <a:pt x="410" y="1133"/>
                  </a:lnTo>
                  <a:lnTo>
                    <a:pt x="471" y="1234"/>
                  </a:lnTo>
                  <a:lnTo>
                    <a:pt x="495" y="1271"/>
                  </a:lnTo>
                  <a:lnTo>
                    <a:pt x="515" y="1299"/>
                  </a:lnTo>
                  <a:lnTo>
                    <a:pt x="527" y="1315"/>
                  </a:lnTo>
                  <a:lnTo>
                    <a:pt x="534" y="1319"/>
                  </a:lnTo>
                  <a:lnTo>
                    <a:pt x="536" y="1319"/>
                  </a:lnTo>
                  <a:lnTo>
                    <a:pt x="536" y="1319"/>
                  </a:lnTo>
                  <a:lnTo>
                    <a:pt x="538" y="1315"/>
                  </a:lnTo>
                  <a:lnTo>
                    <a:pt x="538" y="1307"/>
                  </a:lnTo>
                  <a:lnTo>
                    <a:pt x="534" y="1273"/>
                  </a:lnTo>
                  <a:lnTo>
                    <a:pt x="523" y="1222"/>
                  </a:lnTo>
                  <a:lnTo>
                    <a:pt x="507" y="1155"/>
                  </a:lnTo>
                  <a:lnTo>
                    <a:pt x="465" y="985"/>
                  </a:lnTo>
                  <a:lnTo>
                    <a:pt x="412" y="778"/>
                  </a:lnTo>
                  <a:lnTo>
                    <a:pt x="351" y="559"/>
                  </a:lnTo>
                  <a:lnTo>
                    <a:pt x="290" y="342"/>
                  </a:lnTo>
                  <a:lnTo>
                    <a:pt x="235" y="150"/>
                  </a:lnTo>
                  <a:lnTo>
                    <a:pt x="191" y="0"/>
                  </a:lnTo>
                  <a:lnTo>
                    <a:pt x="191" y="0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7" name="Freeform 13">
              <a:extLst>
                <a:ext uri="{FF2B5EF4-FFF2-40B4-BE49-F238E27FC236}">
                  <a16:creationId xmlns:a16="http://schemas.microsoft.com/office/drawing/2014/main" id="{FE746C9B-9D6A-4FEC-9687-0F067568067E}"/>
                </a:ext>
              </a:extLst>
            </p:cNvPr>
            <p:cNvSpPr/>
            <p:nvPr/>
          </p:nvSpPr>
          <p:spPr>
            <a:xfrm>
              <a:off x="0" y="0"/>
              <a:ext cx="1165225" cy="2432050"/>
            </a:xfrm>
            <a:custGeom>
              <a:avLst/>
              <a:gdLst/>
              <a:ahLst/>
              <a:cxnLst>
                <a:cxn ang="0">
                  <a:pos x="621" y="12"/>
                </a:cxn>
                <a:cxn ang="0">
                  <a:pos x="566" y="0"/>
                </a:cxn>
                <a:cxn ang="0">
                  <a:pos x="566" y="87"/>
                </a:cxn>
                <a:cxn ang="0">
                  <a:pos x="596" y="99"/>
                </a:cxn>
                <a:cxn ang="0">
                  <a:pos x="619" y="121"/>
                </a:cxn>
                <a:cxn ang="0">
                  <a:pos x="635" y="148"/>
                </a:cxn>
                <a:cxn ang="0">
                  <a:pos x="641" y="180"/>
                </a:cxn>
                <a:cxn ang="0">
                  <a:pos x="639" y="200"/>
                </a:cxn>
                <a:cxn ang="0">
                  <a:pos x="625" y="233"/>
                </a:cxn>
                <a:cxn ang="0">
                  <a:pos x="598" y="259"/>
                </a:cxn>
                <a:cxn ang="0">
                  <a:pos x="566" y="273"/>
                </a:cxn>
                <a:cxn ang="0">
                  <a:pos x="546" y="275"/>
                </a:cxn>
                <a:cxn ang="0">
                  <a:pos x="509" y="267"/>
                </a:cxn>
                <a:cxn ang="0">
                  <a:pos x="479" y="247"/>
                </a:cxn>
                <a:cxn ang="0">
                  <a:pos x="459" y="217"/>
                </a:cxn>
                <a:cxn ang="0">
                  <a:pos x="450" y="180"/>
                </a:cxn>
                <a:cxn ang="0">
                  <a:pos x="452" y="164"/>
                </a:cxn>
                <a:cxn ang="0">
                  <a:pos x="463" y="133"/>
                </a:cxn>
                <a:cxn ang="0">
                  <a:pos x="483" y="109"/>
                </a:cxn>
                <a:cxn ang="0">
                  <a:pos x="509" y="93"/>
                </a:cxn>
                <a:cxn ang="0">
                  <a:pos x="525" y="0"/>
                </a:cxn>
                <a:cxn ang="0">
                  <a:pos x="503" y="6"/>
                </a:cxn>
                <a:cxn ang="0">
                  <a:pos x="459" y="24"/>
                </a:cxn>
                <a:cxn ang="0">
                  <a:pos x="420" y="52"/>
                </a:cxn>
                <a:cxn ang="0">
                  <a:pos x="392" y="91"/>
                </a:cxn>
                <a:cxn ang="0">
                  <a:pos x="379" y="113"/>
                </a:cxn>
                <a:cxn ang="0">
                  <a:pos x="351" y="200"/>
                </a:cxn>
                <a:cxn ang="0">
                  <a:pos x="236" y="600"/>
                </a:cxn>
                <a:cxn ang="0">
                  <a:pos x="98" y="1103"/>
                </a:cxn>
                <a:cxn ang="0">
                  <a:pos x="23" y="1405"/>
                </a:cxn>
                <a:cxn ang="0">
                  <a:pos x="0" y="1516"/>
                </a:cxn>
                <a:cxn ang="0">
                  <a:pos x="2" y="1532"/>
                </a:cxn>
                <a:cxn ang="0">
                  <a:pos x="4" y="1532"/>
                </a:cxn>
                <a:cxn ang="0">
                  <a:pos x="17" y="1522"/>
                </a:cxn>
                <a:cxn ang="0">
                  <a:pos x="79" y="1429"/>
                </a:cxn>
                <a:cxn ang="0">
                  <a:pos x="236" y="1159"/>
                </a:cxn>
                <a:cxn ang="0">
                  <a:pos x="487" y="703"/>
                </a:cxn>
                <a:cxn ang="0">
                  <a:pos x="682" y="334"/>
                </a:cxn>
                <a:cxn ang="0">
                  <a:pos x="722" y="251"/>
                </a:cxn>
                <a:cxn ang="0">
                  <a:pos x="728" y="235"/>
                </a:cxn>
                <a:cxn ang="0">
                  <a:pos x="734" y="198"/>
                </a:cxn>
                <a:cxn ang="0">
                  <a:pos x="734" y="162"/>
                </a:cxn>
                <a:cxn ang="0">
                  <a:pos x="726" y="127"/>
                </a:cxn>
                <a:cxn ang="0">
                  <a:pos x="712" y="95"/>
                </a:cxn>
                <a:cxn ang="0">
                  <a:pos x="694" y="65"/>
                </a:cxn>
                <a:cxn ang="0">
                  <a:pos x="667" y="40"/>
                </a:cxn>
                <a:cxn ang="0">
                  <a:pos x="637" y="20"/>
                </a:cxn>
                <a:cxn ang="0">
                  <a:pos x="621" y="12"/>
                </a:cxn>
              </a:cxnLst>
              <a:rect l="0" t="0" r="0" b="0"/>
              <a:pathLst>
                <a:path w="734" h="1532">
                  <a:moveTo>
                    <a:pt x="621" y="12"/>
                  </a:moveTo>
                  <a:lnTo>
                    <a:pt x="621" y="12"/>
                  </a:lnTo>
                  <a:lnTo>
                    <a:pt x="592" y="4"/>
                  </a:lnTo>
                  <a:lnTo>
                    <a:pt x="566" y="0"/>
                  </a:lnTo>
                  <a:lnTo>
                    <a:pt x="566" y="87"/>
                  </a:lnTo>
                  <a:lnTo>
                    <a:pt x="566" y="87"/>
                  </a:lnTo>
                  <a:lnTo>
                    <a:pt x="582" y="93"/>
                  </a:lnTo>
                  <a:lnTo>
                    <a:pt x="596" y="99"/>
                  </a:lnTo>
                  <a:lnTo>
                    <a:pt x="609" y="109"/>
                  </a:lnTo>
                  <a:lnTo>
                    <a:pt x="619" y="121"/>
                  </a:lnTo>
                  <a:lnTo>
                    <a:pt x="629" y="133"/>
                  </a:lnTo>
                  <a:lnTo>
                    <a:pt x="635" y="148"/>
                  </a:lnTo>
                  <a:lnTo>
                    <a:pt x="639" y="164"/>
                  </a:lnTo>
                  <a:lnTo>
                    <a:pt x="641" y="180"/>
                  </a:lnTo>
                  <a:lnTo>
                    <a:pt x="641" y="180"/>
                  </a:lnTo>
                  <a:lnTo>
                    <a:pt x="639" y="200"/>
                  </a:lnTo>
                  <a:lnTo>
                    <a:pt x="633" y="217"/>
                  </a:lnTo>
                  <a:lnTo>
                    <a:pt x="625" y="233"/>
                  </a:lnTo>
                  <a:lnTo>
                    <a:pt x="613" y="247"/>
                  </a:lnTo>
                  <a:lnTo>
                    <a:pt x="598" y="259"/>
                  </a:lnTo>
                  <a:lnTo>
                    <a:pt x="582" y="267"/>
                  </a:lnTo>
                  <a:lnTo>
                    <a:pt x="566" y="273"/>
                  </a:lnTo>
                  <a:lnTo>
                    <a:pt x="546" y="275"/>
                  </a:lnTo>
                  <a:lnTo>
                    <a:pt x="546" y="275"/>
                  </a:lnTo>
                  <a:lnTo>
                    <a:pt x="527" y="273"/>
                  </a:lnTo>
                  <a:lnTo>
                    <a:pt x="509" y="267"/>
                  </a:lnTo>
                  <a:lnTo>
                    <a:pt x="493" y="259"/>
                  </a:lnTo>
                  <a:lnTo>
                    <a:pt x="479" y="247"/>
                  </a:lnTo>
                  <a:lnTo>
                    <a:pt x="467" y="233"/>
                  </a:lnTo>
                  <a:lnTo>
                    <a:pt x="459" y="217"/>
                  </a:lnTo>
                  <a:lnTo>
                    <a:pt x="452" y="200"/>
                  </a:lnTo>
                  <a:lnTo>
                    <a:pt x="450" y="180"/>
                  </a:lnTo>
                  <a:lnTo>
                    <a:pt x="450" y="180"/>
                  </a:lnTo>
                  <a:lnTo>
                    <a:pt x="452" y="164"/>
                  </a:lnTo>
                  <a:lnTo>
                    <a:pt x="457" y="148"/>
                  </a:lnTo>
                  <a:lnTo>
                    <a:pt x="463" y="133"/>
                  </a:lnTo>
                  <a:lnTo>
                    <a:pt x="473" y="121"/>
                  </a:lnTo>
                  <a:lnTo>
                    <a:pt x="483" y="109"/>
                  </a:lnTo>
                  <a:lnTo>
                    <a:pt x="495" y="99"/>
                  </a:lnTo>
                  <a:lnTo>
                    <a:pt x="509" y="93"/>
                  </a:lnTo>
                  <a:lnTo>
                    <a:pt x="525" y="87"/>
                  </a:lnTo>
                  <a:lnTo>
                    <a:pt x="525" y="0"/>
                  </a:lnTo>
                  <a:lnTo>
                    <a:pt x="525" y="0"/>
                  </a:lnTo>
                  <a:lnTo>
                    <a:pt x="503" y="6"/>
                  </a:lnTo>
                  <a:lnTo>
                    <a:pt x="481" y="12"/>
                  </a:lnTo>
                  <a:lnTo>
                    <a:pt x="459" y="24"/>
                  </a:lnTo>
                  <a:lnTo>
                    <a:pt x="438" y="36"/>
                  </a:lnTo>
                  <a:lnTo>
                    <a:pt x="420" y="52"/>
                  </a:lnTo>
                  <a:lnTo>
                    <a:pt x="404" y="71"/>
                  </a:lnTo>
                  <a:lnTo>
                    <a:pt x="392" y="91"/>
                  </a:lnTo>
                  <a:lnTo>
                    <a:pt x="379" y="113"/>
                  </a:lnTo>
                  <a:lnTo>
                    <a:pt x="379" y="113"/>
                  </a:lnTo>
                  <a:lnTo>
                    <a:pt x="369" y="144"/>
                  </a:lnTo>
                  <a:lnTo>
                    <a:pt x="351" y="200"/>
                  </a:lnTo>
                  <a:lnTo>
                    <a:pt x="300" y="373"/>
                  </a:lnTo>
                  <a:lnTo>
                    <a:pt x="236" y="600"/>
                  </a:lnTo>
                  <a:lnTo>
                    <a:pt x="165" y="853"/>
                  </a:lnTo>
                  <a:lnTo>
                    <a:pt x="98" y="1103"/>
                  </a:lnTo>
                  <a:lnTo>
                    <a:pt x="43" y="1320"/>
                  </a:lnTo>
                  <a:lnTo>
                    <a:pt x="23" y="1405"/>
                  </a:lnTo>
                  <a:lnTo>
                    <a:pt x="8" y="1472"/>
                  </a:lnTo>
                  <a:lnTo>
                    <a:pt x="0" y="1516"/>
                  </a:lnTo>
                  <a:lnTo>
                    <a:pt x="0" y="1528"/>
                  </a:lnTo>
                  <a:lnTo>
                    <a:pt x="2" y="1532"/>
                  </a:lnTo>
                  <a:lnTo>
                    <a:pt x="2" y="1532"/>
                  </a:lnTo>
                  <a:lnTo>
                    <a:pt x="4" y="1532"/>
                  </a:lnTo>
                  <a:lnTo>
                    <a:pt x="8" y="1530"/>
                  </a:lnTo>
                  <a:lnTo>
                    <a:pt x="17" y="1522"/>
                  </a:lnTo>
                  <a:lnTo>
                    <a:pt x="43" y="1486"/>
                  </a:lnTo>
                  <a:lnTo>
                    <a:pt x="79" y="1429"/>
                  </a:lnTo>
                  <a:lnTo>
                    <a:pt x="124" y="1352"/>
                  </a:lnTo>
                  <a:lnTo>
                    <a:pt x="236" y="1159"/>
                  </a:lnTo>
                  <a:lnTo>
                    <a:pt x="361" y="932"/>
                  </a:lnTo>
                  <a:lnTo>
                    <a:pt x="487" y="703"/>
                  </a:lnTo>
                  <a:lnTo>
                    <a:pt x="598" y="494"/>
                  </a:lnTo>
                  <a:lnTo>
                    <a:pt x="682" y="334"/>
                  </a:lnTo>
                  <a:lnTo>
                    <a:pt x="708" y="281"/>
                  </a:lnTo>
                  <a:lnTo>
                    <a:pt x="722" y="251"/>
                  </a:lnTo>
                  <a:lnTo>
                    <a:pt x="722" y="251"/>
                  </a:lnTo>
                  <a:lnTo>
                    <a:pt x="728" y="235"/>
                  </a:lnTo>
                  <a:lnTo>
                    <a:pt x="732" y="217"/>
                  </a:lnTo>
                  <a:lnTo>
                    <a:pt x="734" y="198"/>
                  </a:lnTo>
                  <a:lnTo>
                    <a:pt x="734" y="180"/>
                  </a:lnTo>
                  <a:lnTo>
                    <a:pt x="734" y="162"/>
                  </a:lnTo>
                  <a:lnTo>
                    <a:pt x="730" y="144"/>
                  </a:lnTo>
                  <a:lnTo>
                    <a:pt x="726" y="127"/>
                  </a:lnTo>
                  <a:lnTo>
                    <a:pt x="720" y="111"/>
                  </a:lnTo>
                  <a:lnTo>
                    <a:pt x="712" y="95"/>
                  </a:lnTo>
                  <a:lnTo>
                    <a:pt x="704" y="79"/>
                  </a:lnTo>
                  <a:lnTo>
                    <a:pt x="694" y="65"/>
                  </a:lnTo>
                  <a:lnTo>
                    <a:pt x="682" y="52"/>
                  </a:lnTo>
                  <a:lnTo>
                    <a:pt x="667" y="40"/>
                  </a:lnTo>
                  <a:lnTo>
                    <a:pt x="653" y="30"/>
                  </a:lnTo>
                  <a:lnTo>
                    <a:pt x="637" y="20"/>
                  </a:lnTo>
                  <a:lnTo>
                    <a:pt x="621" y="12"/>
                  </a:lnTo>
                  <a:lnTo>
                    <a:pt x="621" y="12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664310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25">
            <a:extLst>
              <a:ext uri="{FF2B5EF4-FFF2-40B4-BE49-F238E27FC236}">
                <a16:creationId xmlns:a16="http://schemas.microsoft.com/office/drawing/2014/main" id="{6ADBF59B-1CD5-457B-86A1-BD6F734DF99A}"/>
              </a:ext>
            </a:extLst>
          </p:cNvPr>
          <p:cNvSpPr txBox="1"/>
          <p:nvPr/>
        </p:nvSpPr>
        <p:spPr>
          <a:xfrm flipH="1">
            <a:off x="1862191" y="489599"/>
            <a:ext cx="2736038" cy="276999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  <a:scene3d>
              <a:camera prst="orthographicFront"/>
              <a:lightRig rig="threePt" dir="t"/>
            </a:scene3d>
          </a:bodyPr>
          <a:lstStyle/>
          <a:p>
            <a:pPr marL="0" marR="0" lvl="0" indent="0" algn="dist" defTabSz="914400" rtl="0" eaLnBrk="1" fontAlgn="base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" panose="020B0503020204020204" charset="-122"/>
              </a:rPr>
              <a:t>|</a:t>
            </a:r>
            <a:r>
              <a:rPr kumimoji="0" lang="zh-CN" altLang="zh-CN" sz="18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" panose="020B0503020204020204" charset="-122"/>
              </a:rPr>
              <a:t>请在此处输入所需标题</a:t>
            </a:r>
            <a:r>
              <a:rPr kumimoji="0" lang="en-US" altLang="zh-CN" sz="18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" panose="020B0503020204020204" charset="-122"/>
              </a:rPr>
              <a:t>|</a:t>
            </a:r>
            <a:endParaRPr kumimoji="0" lang="zh-CN" altLang="zh-CN" sz="1800" b="0" i="0" u="none" strike="noStrike" kern="1200" cap="none" spc="0" normalizeH="0" baseline="0" noProof="1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sym typeface="微软雅黑" panose="020B0503020204020204" charset="-122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69DB0918-AB74-4EE7-8AE9-4ACC7877E69B}"/>
              </a:ext>
            </a:extLst>
          </p:cNvPr>
          <p:cNvGrpSpPr/>
          <p:nvPr/>
        </p:nvGrpSpPr>
        <p:grpSpPr>
          <a:xfrm>
            <a:off x="1205341" y="335240"/>
            <a:ext cx="571125" cy="585715"/>
            <a:chOff x="2095500" y="3570170"/>
            <a:chExt cx="571125" cy="585715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44F36F3F-1FD4-4838-ADB0-76E3A2CED31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037" t="10833" r="11853" b="11111"/>
            <a:stretch/>
          </p:blipFill>
          <p:spPr>
            <a:xfrm>
              <a:off x="2095500" y="3570170"/>
              <a:ext cx="571125" cy="585715"/>
            </a:xfrm>
            <a:prstGeom prst="rect">
              <a:avLst/>
            </a:prstGeom>
          </p:spPr>
        </p:pic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905A99F3-1D01-4EE9-B337-5002ABB6F6C5}"/>
                </a:ext>
              </a:extLst>
            </p:cNvPr>
            <p:cNvSpPr txBox="1"/>
            <p:nvPr/>
          </p:nvSpPr>
          <p:spPr>
            <a:xfrm flipH="1">
              <a:off x="2181225" y="3643669"/>
              <a:ext cx="390524" cy="425781"/>
            </a:xfrm>
            <a:custGeom>
              <a:avLst/>
              <a:gdLst/>
              <a:ahLst/>
              <a:cxnLst/>
              <a:rect l="l" t="t" r="r" b="b"/>
              <a:pathLst>
                <a:path w="304495" h="331985">
                  <a:moveTo>
                    <a:pt x="167402" y="215685"/>
                  </a:moveTo>
                  <a:lnTo>
                    <a:pt x="137093" y="228724"/>
                  </a:lnTo>
                  <a:lnTo>
                    <a:pt x="140970" y="261147"/>
                  </a:lnTo>
                  <a:lnTo>
                    <a:pt x="97622" y="261147"/>
                  </a:lnTo>
                  <a:cubicBezTo>
                    <a:pt x="91983" y="255509"/>
                    <a:pt x="85639" y="248813"/>
                    <a:pt x="78591" y="241059"/>
                  </a:cubicBezTo>
                  <a:lnTo>
                    <a:pt x="68370" y="248460"/>
                  </a:lnTo>
                  <a:cubicBezTo>
                    <a:pt x="68136" y="248695"/>
                    <a:pt x="67901" y="248813"/>
                    <a:pt x="67666" y="248813"/>
                  </a:cubicBezTo>
                  <a:cubicBezTo>
                    <a:pt x="62967" y="252102"/>
                    <a:pt x="59325" y="254804"/>
                    <a:pt x="56740" y="256918"/>
                  </a:cubicBezTo>
                  <a:cubicBezTo>
                    <a:pt x="58620" y="260443"/>
                    <a:pt x="60852" y="265142"/>
                    <a:pt x="63437" y="271015"/>
                  </a:cubicBezTo>
                  <a:lnTo>
                    <a:pt x="140618" y="271015"/>
                  </a:lnTo>
                  <a:lnTo>
                    <a:pt x="140618" y="310839"/>
                  </a:lnTo>
                  <a:lnTo>
                    <a:pt x="65551" y="310839"/>
                  </a:lnTo>
                  <a:cubicBezTo>
                    <a:pt x="58972" y="303556"/>
                    <a:pt x="51572" y="295098"/>
                    <a:pt x="43348" y="285465"/>
                  </a:cubicBezTo>
                  <a:lnTo>
                    <a:pt x="15154" y="311897"/>
                  </a:lnTo>
                  <a:lnTo>
                    <a:pt x="16564" y="314716"/>
                  </a:lnTo>
                  <a:cubicBezTo>
                    <a:pt x="17269" y="315891"/>
                    <a:pt x="17739" y="316831"/>
                    <a:pt x="17974" y="317535"/>
                  </a:cubicBezTo>
                  <a:cubicBezTo>
                    <a:pt x="19148" y="319650"/>
                    <a:pt x="20088" y="321647"/>
                    <a:pt x="20793" y="323527"/>
                  </a:cubicBezTo>
                  <a:cubicBezTo>
                    <a:pt x="41939" y="321412"/>
                    <a:pt x="64141" y="320237"/>
                    <a:pt x="87401" y="320002"/>
                  </a:cubicBezTo>
                  <a:cubicBezTo>
                    <a:pt x="108312" y="319767"/>
                    <a:pt x="130515" y="320237"/>
                    <a:pt x="154010" y="321412"/>
                  </a:cubicBezTo>
                  <a:cubicBezTo>
                    <a:pt x="164583" y="321882"/>
                    <a:pt x="175625" y="322587"/>
                    <a:pt x="187138" y="323527"/>
                  </a:cubicBezTo>
                  <a:lnTo>
                    <a:pt x="220266" y="325994"/>
                  </a:lnTo>
                  <a:cubicBezTo>
                    <a:pt x="230134" y="326698"/>
                    <a:pt x="241176" y="327638"/>
                    <a:pt x="253394" y="328813"/>
                  </a:cubicBezTo>
                  <a:lnTo>
                    <a:pt x="286522" y="331985"/>
                  </a:lnTo>
                  <a:cubicBezTo>
                    <a:pt x="289576" y="328696"/>
                    <a:pt x="292395" y="325876"/>
                    <a:pt x="294980" y="323527"/>
                  </a:cubicBezTo>
                  <a:cubicBezTo>
                    <a:pt x="296624" y="321882"/>
                    <a:pt x="299326" y="319650"/>
                    <a:pt x="303086" y="316831"/>
                  </a:cubicBezTo>
                  <a:lnTo>
                    <a:pt x="302028" y="314364"/>
                  </a:lnTo>
                  <a:lnTo>
                    <a:pt x="168812" y="311192"/>
                  </a:lnTo>
                  <a:lnTo>
                    <a:pt x="168812" y="272425"/>
                  </a:lnTo>
                  <a:lnTo>
                    <a:pt x="251984" y="280178"/>
                  </a:lnTo>
                  <a:lnTo>
                    <a:pt x="260795" y="269606"/>
                  </a:lnTo>
                  <a:lnTo>
                    <a:pt x="260090" y="267491"/>
                  </a:lnTo>
                  <a:lnTo>
                    <a:pt x="171279" y="263262"/>
                  </a:lnTo>
                  <a:cubicBezTo>
                    <a:pt x="167989" y="256213"/>
                    <a:pt x="166227" y="248225"/>
                    <a:pt x="165992" y="239297"/>
                  </a:cubicBezTo>
                  <a:close/>
                  <a:moveTo>
                    <a:pt x="236830" y="196301"/>
                  </a:moveTo>
                  <a:cubicBezTo>
                    <a:pt x="218973" y="227784"/>
                    <a:pt x="226492" y="247168"/>
                    <a:pt x="259385" y="254451"/>
                  </a:cubicBezTo>
                  <a:lnTo>
                    <a:pt x="268900" y="246346"/>
                  </a:lnTo>
                  <a:close/>
                  <a:moveTo>
                    <a:pt x="83172" y="188900"/>
                  </a:moveTo>
                  <a:cubicBezTo>
                    <a:pt x="82467" y="188665"/>
                    <a:pt x="81998" y="188665"/>
                    <a:pt x="81763" y="188900"/>
                  </a:cubicBezTo>
                  <a:lnTo>
                    <a:pt x="44406" y="206874"/>
                  </a:lnTo>
                  <a:cubicBezTo>
                    <a:pt x="36417" y="210868"/>
                    <a:pt x="30778" y="217799"/>
                    <a:pt x="27489" y="227667"/>
                  </a:cubicBezTo>
                  <a:cubicBezTo>
                    <a:pt x="31013" y="238240"/>
                    <a:pt x="37475" y="245406"/>
                    <a:pt x="46873" y="249165"/>
                  </a:cubicBezTo>
                  <a:lnTo>
                    <a:pt x="60970" y="243174"/>
                  </a:lnTo>
                  <a:cubicBezTo>
                    <a:pt x="61439" y="241999"/>
                    <a:pt x="61909" y="240707"/>
                    <a:pt x="62379" y="239297"/>
                  </a:cubicBezTo>
                  <a:lnTo>
                    <a:pt x="66256" y="228019"/>
                  </a:lnTo>
                  <a:cubicBezTo>
                    <a:pt x="68136" y="222381"/>
                    <a:pt x="69898" y="217799"/>
                    <a:pt x="71542" y="214275"/>
                  </a:cubicBezTo>
                  <a:cubicBezTo>
                    <a:pt x="73187" y="210751"/>
                    <a:pt x="75419" y="206639"/>
                    <a:pt x="78238" y="201940"/>
                  </a:cubicBezTo>
                  <a:lnTo>
                    <a:pt x="85992" y="189253"/>
                  </a:lnTo>
                  <a:close/>
                  <a:moveTo>
                    <a:pt x="126873" y="188548"/>
                  </a:moveTo>
                  <a:cubicBezTo>
                    <a:pt x="120999" y="193482"/>
                    <a:pt x="116183" y="197946"/>
                    <a:pt x="112424" y="201940"/>
                  </a:cubicBezTo>
                  <a:cubicBezTo>
                    <a:pt x="107725" y="207344"/>
                    <a:pt x="103965" y="212865"/>
                    <a:pt x="101146" y="218504"/>
                  </a:cubicBezTo>
                  <a:cubicBezTo>
                    <a:pt x="95742" y="229782"/>
                    <a:pt x="101146" y="239180"/>
                    <a:pt x="117358" y="246698"/>
                  </a:cubicBezTo>
                  <a:lnTo>
                    <a:pt x="125463" y="240707"/>
                  </a:lnTo>
                  <a:lnTo>
                    <a:pt x="125816" y="227667"/>
                  </a:lnTo>
                  <a:cubicBezTo>
                    <a:pt x="126051" y="222498"/>
                    <a:pt x="126403" y="218152"/>
                    <a:pt x="126873" y="214627"/>
                  </a:cubicBezTo>
                  <a:cubicBezTo>
                    <a:pt x="127108" y="210868"/>
                    <a:pt x="127578" y="206639"/>
                    <a:pt x="128283" y="201940"/>
                  </a:cubicBezTo>
                  <a:lnTo>
                    <a:pt x="129692" y="189605"/>
                  </a:lnTo>
                  <a:close/>
                  <a:moveTo>
                    <a:pt x="87754" y="107842"/>
                  </a:moveTo>
                  <a:cubicBezTo>
                    <a:pt x="95742" y="108547"/>
                    <a:pt x="104553" y="109135"/>
                    <a:pt x="114186" y="109605"/>
                  </a:cubicBezTo>
                  <a:lnTo>
                    <a:pt x="140265" y="111367"/>
                  </a:lnTo>
                  <a:lnTo>
                    <a:pt x="140265" y="138503"/>
                  </a:lnTo>
                  <a:lnTo>
                    <a:pt x="90573" y="138503"/>
                  </a:lnTo>
                  <a:cubicBezTo>
                    <a:pt x="86814" y="134979"/>
                    <a:pt x="81998" y="130750"/>
                    <a:pt x="76124" y="125816"/>
                  </a:cubicBezTo>
                  <a:lnTo>
                    <a:pt x="88811" y="120177"/>
                  </a:lnTo>
                  <a:cubicBezTo>
                    <a:pt x="88576" y="118298"/>
                    <a:pt x="88341" y="116301"/>
                    <a:pt x="88106" y="114186"/>
                  </a:cubicBezTo>
                  <a:close/>
                  <a:moveTo>
                    <a:pt x="201587" y="51455"/>
                  </a:moveTo>
                  <a:cubicBezTo>
                    <a:pt x="200177" y="52629"/>
                    <a:pt x="198533" y="54039"/>
                    <a:pt x="196653" y="55684"/>
                  </a:cubicBezTo>
                  <a:lnTo>
                    <a:pt x="183613" y="67314"/>
                  </a:lnTo>
                  <a:lnTo>
                    <a:pt x="172336" y="59208"/>
                  </a:lnTo>
                  <a:cubicBezTo>
                    <a:pt x="172336" y="62027"/>
                    <a:pt x="172688" y="64964"/>
                    <a:pt x="173393" y="68018"/>
                  </a:cubicBezTo>
                  <a:lnTo>
                    <a:pt x="174803" y="71895"/>
                  </a:lnTo>
                  <a:lnTo>
                    <a:pt x="177975" y="78239"/>
                  </a:lnTo>
                  <a:cubicBezTo>
                    <a:pt x="178210" y="78474"/>
                    <a:pt x="178327" y="78709"/>
                    <a:pt x="178327" y="78944"/>
                  </a:cubicBezTo>
                  <a:lnTo>
                    <a:pt x="180089" y="82468"/>
                  </a:lnTo>
                  <a:cubicBezTo>
                    <a:pt x="181264" y="85052"/>
                    <a:pt x="182086" y="87402"/>
                    <a:pt x="182556" y="89516"/>
                  </a:cubicBezTo>
                  <a:lnTo>
                    <a:pt x="190662" y="93393"/>
                  </a:lnTo>
                  <a:lnTo>
                    <a:pt x="199120" y="89869"/>
                  </a:lnTo>
                  <a:close/>
                  <a:moveTo>
                    <a:pt x="186785" y="41939"/>
                  </a:moveTo>
                  <a:cubicBezTo>
                    <a:pt x="194069" y="41939"/>
                    <a:pt x="200177" y="42057"/>
                    <a:pt x="205111" y="42291"/>
                  </a:cubicBezTo>
                  <a:cubicBezTo>
                    <a:pt x="206756" y="42291"/>
                    <a:pt x="208518" y="42761"/>
                    <a:pt x="210398" y="43701"/>
                  </a:cubicBezTo>
                  <a:cubicBezTo>
                    <a:pt x="211103" y="43936"/>
                    <a:pt x="211925" y="44406"/>
                    <a:pt x="212865" y="45111"/>
                  </a:cubicBezTo>
                  <a:lnTo>
                    <a:pt x="214979" y="46168"/>
                  </a:lnTo>
                  <a:lnTo>
                    <a:pt x="214979" y="107490"/>
                  </a:lnTo>
                  <a:lnTo>
                    <a:pt x="169516" y="103966"/>
                  </a:lnTo>
                  <a:lnTo>
                    <a:pt x="167402" y="41939"/>
                  </a:lnTo>
                  <a:close/>
                  <a:moveTo>
                    <a:pt x="90926" y="36300"/>
                  </a:moveTo>
                  <a:lnTo>
                    <a:pt x="145552" y="40177"/>
                  </a:lnTo>
                  <a:lnTo>
                    <a:pt x="139560" y="44406"/>
                  </a:lnTo>
                  <a:lnTo>
                    <a:pt x="143437" y="86697"/>
                  </a:lnTo>
                  <a:lnTo>
                    <a:pt x="140265" y="87754"/>
                  </a:lnTo>
                  <a:lnTo>
                    <a:pt x="109957" y="43701"/>
                  </a:lnTo>
                  <a:lnTo>
                    <a:pt x="92688" y="63437"/>
                  </a:lnTo>
                  <a:lnTo>
                    <a:pt x="143789" y="96212"/>
                  </a:lnTo>
                  <a:lnTo>
                    <a:pt x="141675" y="102909"/>
                  </a:lnTo>
                  <a:lnTo>
                    <a:pt x="87754" y="100442"/>
                  </a:lnTo>
                  <a:close/>
                  <a:moveTo>
                    <a:pt x="74362" y="0"/>
                  </a:moveTo>
                  <a:lnTo>
                    <a:pt x="70485" y="705"/>
                  </a:lnTo>
                  <a:cubicBezTo>
                    <a:pt x="69075" y="1175"/>
                    <a:pt x="68018" y="1645"/>
                    <a:pt x="67313" y="2115"/>
                  </a:cubicBezTo>
                  <a:cubicBezTo>
                    <a:pt x="63789" y="4934"/>
                    <a:pt x="59325" y="8929"/>
                    <a:pt x="53921" y="14097"/>
                  </a:cubicBezTo>
                  <a:lnTo>
                    <a:pt x="40177" y="26785"/>
                  </a:lnTo>
                  <a:cubicBezTo>
                    <a:pt x="40646" y="27255"/>
                    <a:pt x="41116" y="27959"/>
                    <a:pt x="41586" y="28899"/>
                  </a:cubicBezTo>
                  <a:lnTo>
                    <a:pt x="45815" y="34891"/>
                  </a:lnTo>
                  <a:cubicBezTo>
                    <a:pt x="47695" y="37710"/>
                    <a:pt x="49457" y="40059"/>
                    <a:pt x="51102" y="41939"/>
                  </a:cubicBezTo>
                  <a:cubicBezTo>
                    <a:pt x="51337" y="45698"/>
                    <a:pt x="51337" y="50162"/>
                    <a:pt x="51102" y="55331"/>
                  </a:cubicBezTo>
                  <a:lnTo>
                    <a:pt x="50397" y="68371"/>
                  </a:lnTo>
                  <a:cubicBezTo>
                    <a:pt x="49927" y="79179"/>
                    <a:pt x="50867" y="88107"/>
                    <a:pt x="53216" y="95155"/>
                  </a:cubicBezTo>
                  <a:cubicBezTo>
                    <a:pt x="56740" y="105023"/>
                    <a:pt x="62027" y="112659"/>
                    <a:pt x="69075" y="118063"/>
                  </a:cubicBezTo>
                  <a:lnTo>
                    <a:pt x="47577" y="135332"/>
                  </a:lnTo>
                  <a:lnTo>
                    <a:pt x="50044" y="144495"/>
                  </a:lnTo>
                  <a:lnTo>
                    <a:pt x="139208" y="146609"/>
                  </a:lnTo>
                  <a:cubicBezTo>
                    <a:pt x="142262" y="157652"/>
                    <a:pt x="140853" y="167285"/>
                    <a:pt x="134979" y="175508"/>
                  </a:cubicBezTo>
                  <a:lnTo>
                    <a:pt x="49340" y="175508"/>
                  </a:lnTo>
                  <a:lnTo>
                    <a:pt x="27842" y="152600"/>
                  </a:lnTo>
                  <a:lnTo>
                    <a:pt x="13745" y="165288"/>
                  </a:lnTo>
                  <a:cubicBezTo>
                    <a:pt x="8341" y="170457"/>
                    <a:pt x="3759" y="174568"/>
                    <a:pt x="0" y="177623"/>
                  </a:cubicBezTo>
                  <a:lnTo>
                    <a:pt x="6696" y="188548"/>
                  </a:lnTo>
                  <a:cubicBezTo>
                    <a:pt x="20558" y="186903"/>
                    <a:pt x="35478" y="185846"/>
                    <a:pt x="51454" y="185376"/>
                  </a:cubicBezTo>
                  <a:cubicBezTo>
                    <a:pt x="64376" y="184906"/>
                    <a:pt x="79296" y="184789"/>
                    <a:pt x="96212" y="185024"/>
                  </a:cubicBezTo>
                  <a:lnTo>
                    <a:pt x="135684" y="186081"/>
                  </a:lnTo>
                  <a:lnTo>
                    <a:pt x="187138" y="186786"/>
                  </a:lnTo>
                  <a:lnTo>
                    <a:pt x="182556" y="195949"/>
                  </a:lnTo>
                  <a:cubicBezTo>
                    <a:pt x="182556" y="196184"/>
                    <a:pt x="182439" y="196419"/>
                    <a:pt x="182204" y="196654"/>
                  </a:cubicBezTo>
                  <a:cubicBezTo>
                    <a:pt x="181734" y="197828"/>
                    <a:pt x="181264" y="198768"/>
                    <a:pt x="180794" y="199473"/>
                  </a:cubicBezTo>
                  <a:cubicBezTo>
                    <a:pt x="178445" y="204407"/>
                    <a:pt x="176447" y="208401"/>
                    <a:pt x="174803" y="211455"/>
                  </a:cubicBezTo>
                  <a:cubicBezTo>
                    <a:pt x="165405" y="228607"/>
                    <a:pt x="169986" y="240824"/>
                    <a:pt x="188547" y="248108"/>
                  </a:cubicBezTo>
                  <a:lnTo>
                    <a:pt x="198063" y="243526"/>
                  </a:lnTo>
                  <a:lnTo>
                    <a:pt x="189252" y="188195"/>
                  </a:lnTo>
                  <a:cubicBezTo>
                    <a:pt x="208283" y="188430"/>
                    <a:pt x="225669" y="189018"/>
                    <a:pt x="241411" y="189958"/>
                  </a:cubicBezTo>
                  <a:cubicBezTo>
                    <a:pt x="259032" y="191132"/>
                    <a:pt x="275479" y="192777"/>
                    <a:pt x="290751" y="194891"/>
                  </a:cubicBezTo>
                  <a:cubicBezTo>
                    <a:pt x="295450" y="188548"/>
                    <a:pt x="300031" y="182792"/>
                    <a:pt x="304495" y="177623"/>
                  </a:cubicBezTo>
                  <a:cubicBezTo>
                    <a:pt x="294627" y="178093"/>
                    <a:pt x="283467" y="178093"/>
                    <a:pt x="271015" y="177623"/>
                  </a:cubicBezTo>
                  <a:cubicBezTo>
                    <a:pt x="266081" y="177623"/>
                    <a:pt x="260442" y="177388"/>
                    <a:pt x="254098" y="176918"/>
                  </a:cubicBezTo>
                  <a:lnTo>
                    <a:pt x="220971" y="175508"/>
                  </a:lnTo>
                  <a:cubicBezTo>
                    <a:pt x="214862" y="175273"/>
                    <a:pt x="209340" y="175156"/>
                    <a:pt x="204407" y="175156"/>
                  </a:cubicBezTo>
                  <a:cubicBezTo>
                    <a:pt x="192189" y="174921"/>
                    <a:pt x="181029" y="175273"/>
                    <a:pt x="170926" y="176213"/>
                  </a:cubicBezTo>
                  <a:cubicBezTo>
                    <a:pt x="168342" y="173394"/>
                    <a:pt x="167519" y="168812"/>
                    <a:pt x="168459" y="162468"/>
                  </a:cubicBezTo>
                  <a:lnTo>
                    <a:pt x="168812" y="158592"/>
                  </a:lnTo>
                  <a:cubicBezTo>
                    <a:pt x="169047" y="157182"/>
                    <a:pt x="169164" y="155890"/>
                    <a:pt x="169164" y="154715"/>
                  </a:cubicBezTo>
                  <a:cubicBezTo>
                    <a:pt x="168929" y="151896"/>
                    <a:pt x="168224" y="149311"/>
                    <a:pt x="167049" y="146962"/>
                  </a:cubicBezTo>
                  <a:lnTo>
                    <a:pt x="258328" y="153658"/>
                  </a:lnTo>
                  <a:cubicBezTo>
                    <a:pt x="261147" y="150603"/>
                    <a:pt x="264201" y="146844"/>
                    <a:pt x="267491" y="142380"/>
                  </a:cubicBezTo>
                  <a:cubicBezTo>
                    <a:pt x="253159" y="142145"/>
                    <a:pt x="236947" y="141675"/>
                    <a:pt x="218856" y="140970"/>
                  </a:cubicBezTo>
                  <a:lnTo>
                    <a:pt x="170221" y="139561"/>
                  </a:lnTo>
                  <a:lnTo>
                    <a:pt x="170221" y="111367"/>
                  </a:lnTo>
                  <a:lnTo>
                    <a:pt x="214274" y="114539"/>
                  </a:lnTo>
                  <a:cubicBezTo>
                    <a:pt x="221323" y="123937"/>
                    <a:pt x="226492" y="130633"/>
                    <a:pt x="229781" y="134627"/>
                  </a:cubicBezTo>
                  <a:lnTo>
                    <a:pt x="240706" y="130398"/>
                  </a:lnTo>
                  <a:lnTo>
                    <a:pt x="244583" y="41234"/>
                  </a:lnTo>
                  <a:lnTo>
                    <a:pt x="258328" y="31719"/>
                  </a:lnTo>
                  <a:lnTo>
                    <a:pt x="239297" y="15860"/>
                  </a:lnTo>
                  <a:lnTo>
                    <a:pt x="232248" y="17974"/>
                  </a:lnTo>
                  <a:cubicBezTo>
                    <a:pt x="229664" y="18914"/>
                    <a:pt x="227432" y="19854"/>
                    <a:pt x="225552" y="20794"/>
                  </a:cubicBezTo>
                  <a:cubicBezTo>
                    <a:pt x="220383" y="23613"/>
                    <a:pt x="216506" y="27490"/>
                    <a:pt x="213922" y="32424"/>
                  </a:cubicBezTo>
                  <a:lnTo>
                    <a:pt x="152952" y="29252"/>
                  </a:lnTo>
                  <a:cubicBezTo>
                    <a:pt x="130397" y="28077"/>
                    <a:pt x="109839" y="26902"/>
                    <a:pt x="91278" y="25727"/>
                  </a:cubicBezTo>
                  <a:lnTo>
                    <a:pt x="83172" y="13393"/>
                  </a:lnTo>
                  <a:cubicBezTo>
                    <a:pt x="79648" y="8224"/>
                    <a:pt x="76711" y="3760"/>
                    <a:pt x="7436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  <a:scene3d>
                <a:camera prst="orthographicFront"/>
                <a:lightRig rig="threePt" dir="t"/>
              </a:scene3d>
            </a:bodyPr>
            <a:lstStyle/>
            <a:p>
              <a:pPr marL="0" marR="0" lvl="0" indent="0" algn="dist" defTabSz="914400" rtl="0" eaLnBrk="1" fontAlgn="base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28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" panose="020B0503020204020204" charset="-122"/>
              </a:endParaRPr>
            </a:p>
          </p:txBody>
        </p:sp>
      </p:grpSp>
      <p:sp>
        <p:nvSpPr>
          <p:cNvPr id="6" name="文本框 22">
            <a:extLst>
              <a:ext uri="{FF2B5EF4-FFF2-40B4-BE49-F238E27FC236}">
                <a16:creationId xmlns:a16="http://schemas.microsoft.com/office/drawing/2014/main" id="{F6A364A3-80AF-4341-A827-241F7C0B3A7C}"/>
              </a:ext>
            </a:extLst>
          </p:cNvPr>
          <p:cNvSpPr txBox="1"/>
          <p:nvPr/>
        </p:nvSpPr>
        <p:spPr>
          <a:xfrm flipH="1">
            <a:off x="980754" y="2653204"/>
            <a:ext cx="2799384" cy="932884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lIns="0" tIns="0" rIns="0" bIns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>
              <a:lnSpc>
                <a:spcPct val="150000"/>
              </a:lnSpc>
            </a:pP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单击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此处添加本章节的简要内容。本模板精心设计，模板所有素材均可自由编辑替换移动</a:t>
            </a: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2A1B27BC-B9CC-48BF-9D7C-16832A027FA0}"/>
              </a:ext>
            </a:extLst>
          </p:cNvPr>
          <p:cNvSpPr/>
          <p:nvPr/>
        </p:nvSpPr>
        <p:spPr>
          <a:xfrm flipH="1">
            <a:off x="980754" y="1020289"/>
            <a:ext cx="2799385" cy="1251483"/>
          </a:xfrm>
          <a:custGeom>
            <a:avLst/>
            <a:gdLst>
              <a:gd name="connsiteX0" fmla="*/ 2200343 w 2799385"/>
              <a:gd name="connsiteY0" fmla="*/ 0 h 1251483"/>
              <a:gd name="connsiteX1" fmla="*/ 2565549 w 2799385"/>
              <a:gd name="connsiteY1" fmla="*/ 365206 h 1251483"/>
              <a:gd name="connsiteX2" fmla="*/ 2273945 w 2799385"/>
              <a:gd name="connsiteY2" fmla="*/ 722992 h 1251483"/>
              <a:gd name="connsiteX3" fmla="*/ 2247889 w 2799385"/>
              <a:gd name="connsiteY3" fmla="*/ 725619 h 1251483"/>
              <a:gd name="connsiteX4" fmla="*/ 2247889 w 2799385"/>
              <a:gd name="connsiteY4" fmla="*/ 991255 h 1251483"/>
              <a:gd name="connsiteX5" fmla="*/ 2799385 w 2799385"/>
              <a:gd name="connsiteY5" fmla="*/ 991255 h 1251483"/>
              <a:gd name="connsiteX6" fmla="*/ 2799385 w 2799385"/>
              <a:gd name="connsiteY6" fmla="*/ 1251483 h 1251483"/>
              <a:gd name="connsiteX7" fmla="*/ 130114 w 2799385"/>
              <a:gd name="connsiteY7" fmla="*/ 1251483 h 1251483"/>
              <a:gd name="connsiteX8" fmla="*/ 0 w 2799385"/>
              <a:gd name="connsiteY8" fmla="*/ 1121369 h 1251483"/>
              <a:gd name="connsiteX9" fmla="*/ 130114 w 2799385"/>
              <a:gd name="connsiteY9" fmla="*/ 991255 h 1251483"/>
              <a:gd name="connsiteX10" fmla="*/ 2152796 w 2799385"/>
              <a:gd name="connsiteY10" fmla="*/ 991255 h 1251483"/>
              <a:gd name="connsiteX11" fmla="*/ 2152796 w 2799385"/>
              <a:gd name="connsiteY11" fmla="*/ 725619 h 1251483"/>
              <a:gd name="connsiteX12" fmla="*/ 2126741 w 2799385"/>
              <a:gd name="connsiteY12" fmla="*/ 722992 h 1251483"/>
              <a:gd name="connsiteX13" fmla="*/ 1835137 w 2799385"/>
              <a:gd name="connsiteY13" fmla="*/ 365206 h 1251483"/>
              <a:gd name="connsiteX14" fmla="*/ 2200343 w 2799385"/>
              <a:gd name="connsiteY14" fmla="*/ 0 h 1251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799385" h="1251483">
                <a:moveTo>
                  <a:pt x="2200343" y="0"/>
                </a:moveTo>
                <a:cubicBezTo>
                  <a:pt x="2402041" y="0"/>
                  <a:pt x="2565549" y="163508"/>
                  <a:pt x="2565549" y="365206"/>
                </a:cubicBezTo>
                <a:cubicBezTo>
                  <a:pt x="2565549" y="541692"/>
                  <a:pt x="2440363" y="688938"/>
                  <a:pt x="2273945" y="722992"/>
                </a:cubicBezTo>
                <a:lnTo>
                  <a:pt x="2247889" y="725619"/>
                </a:lnTo>
                <a:lnTo>
                  <a:pt x="2247889" y="991255"/>
                </a:lnTo>
                <a:lnTo>
                  <a:pt x="2799385" y="991255"/>
                </a:lnTo>
                <a:lnTo>
                  <a:pt x="2799385" y="1251483"/>
                </a:lnTo>
                <a:lnTo>
                  <a:pt x="130114" y="1251483"/>
                </a:lnTo>
                <a:cubicBezTo>
                  <a:pt x="58254" y="1251483"/>
                  <a:pt x="0" y="1193229"/>
                  <a:pt x="0" y="1121369"/>
                </a:cubicBezTo>
                <a:cubicBezTo>
                  <a:pt x="0" y="1049509"/>
                  <a:pt x="58254" y="991255"/>
                  <a:pt x="130114" y="991255"/>
                </a:cubicBezTo>
                <a:lnTo>
                  <a:pt x="2152796" y="991255"/>
                </a:lnTo>
                <a:lnTo>
                  <a:pt x="2152796" y="725619"/>
                </a:lnTo>
                <a:lnTo>
                  <a:pt x="2126741" y="722992"/>
                </a:lnTo>
                <a:cubicBezTo>
                  <a:pt x="1960323" y="688938"/>
                  <a:pt x="1835137" y="541692"/>
                  <a:pt x="1835137" y="365206"/>
                </a:cubicBezTo>
                <a:cubicBezTo>
                  <a:pt x="1835137" y="163508"/>
                  <a:pt x="1998645" y="0"/>
                  <a:pt x="2200343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39" name="tripadvisor-logotype_48942">
            <a:extLst>
              <a:ext uri="{FF2B5EF4-FFF2-40B4-BE49-F238E27FC236}">
                <a16:creationId xmlns:a16="http://schemas.microsoft.com/office/drawing/2014/main" id="{1DF9C19E-770D-4457-B5B9-FCED9C66D54D}"/>
              </a:ext>
            </a:extLst>
          </p:cNvPr>
          <p:cNvSpPr>
            <a:spLocks noChangeAspect="1"/>
          </p:cNvSpPr>
          <p:nvPr/>
        </p:nvSpPr>
        <p:spPr bwMode="auto">
          <a:xfrm>
            <a:off x="1268955" y="1069683"/>
            <a:ext cx="609685" cy="608762"/>
          </a:xfrm>
          <a:custGeom>
            <a:avLst/>
            <a:gdLst>
              <a:gd name="connsiteX0" fmla="*/ 564958 w 605874"/>
              <a:gd name="connsiteY0" fmla="*/ 332927 h 604957"/>
              <a:gd name="connsiteX1" fmla="*/ 605874 w 605874"/>
              <a:gd name="connsiteY1" fmla="*/ 332927 h 604957"/>
              <a:gd name="connsiteX2" fmla="*/ 333421 w 605874"/>
              <a:gd name="connsiteY2" fmla="*/ 604957 h 604957"/>
              <a:gd name="connsiteX3" fmla="*/ 333421 w 605874"/>
              <a:gd name="connsiteY3" fmla="*/ 564105 h 604957"/>
              <a:gd name="connsiteX4" fmla="*/ 564958 w 605874"/>
              <a:gd name="connsiteY4" fmla="*/ 332927 h 604957"/>
              <a:gd name="connsiteX5" fmla="*/ 447406 w 605874"/>
              <a:gd name="connsiteY5" fmla="*/ 332927 h 604957"/>
              <a:gd name="connsiteX6" fmla="*/ 488524 w 605874"/>
              <a:gd name="connsiteY6" fmla="*/ 332927 h 604957"/>
              <a:gd name="connsiteX7" fmla="*/ 333421 w 605874"/>
              <a:gd name="connsiteY7" fmla="*/ 487747 h 604957"/>
              <a:gd name="connsiteX8" fmla="*/ 333421 w 605874"/>
              <a:gd name="connsiteY8" fmla="*/ 446704 h 604957"/>
              <a:gd name="connsiteX9" fmla="*/ 447406 w 605874"/>
              <a:gd name="connsiteY9" fmla="*/ 332927 h 604957"/>
              <a:gd name="connsiteX10" fmla="*/ 117421 w 605874"/>
              <a:gd name="connsiteY10" fmla="*/ 332927 h 604957"/>
              <a:gd name="connsiteX11" fmla="*/ 158520 w 605874"/>
              <a:gd name="connsiteY11" fmla="*/ 332927 h 604957"/>
              <a:gd name="connsiteX12" fmla="*/ 272453 w 605874"/>
              <a:gd name="connsiteY12" fmla="*/ 446704 h 604957"/>
              <a:gd name="connsiteX13" fmla="*/ 272453 w 605874"/>
              <a:gd name="connsiteY13" fmla="*/ 487747 h 604957"/>
              <a:gd name="connsiteX14" fmla="*/ 117421 w 605874"/>
              <a:gd name="connsiteY14" fmla="*/ 332927 h 604957"/>
              <a:gd name="connsiteX15" fmla="*/ 0 w 605874"/>
              <a:gd name="connsiteY15" fmla="*/ 332927 h 604957"/>
              <a:gd name="connsiteX16" fmla="*/ 40916 w 605874"/>
              <a:gd name="connsiteY16" fmla="*/ 332927 h 604957"/>
              <a:gd name="connsiteX17" fmla="*/ 272453 w 605874"/>
              <a:gd name="connsiteY17" fmla="*/ 564105 h 604957"/>
              <a:gd name="connsiteX18" fmla="*/ 272453 w 605874"/>
              <a:gd name="connsiteY18" fmla="*/ 604957 h 604957"/>
              <a:gd name="connsiteX19" fmla="*/ 0 w 605874"/>
              <a:gd name="connsiteY19" fmla="*/ 332927 h 604957"/>
              <a:gd name="connsiteX20" fmla="*/ 302937 w 605874"/>
              <a:gd name="connsiteY20" fmla="*/ 228491 h 604957"/>
              <a:gd name="connsiteX21" fmla="*/ 333435 w 605874"/>
              <a:gd name="connsiteY21" fmla="*/ 235174 h 604957"/>
              <a:gd name="connsiteX22" fmla="*/ 370338 w 605874"/>
              <a:gd name="connsiteY22" fmla="*/ 272025 h 604957"/>
              <a:gd name="connsiteX23" fmla="*/ 377030 w 605874"/>
              <a:gd name="connsiteY23" fmla="*/ 302479 h 604957"/>
              <a:gd name="connsiteX24" fmla="*/ 370338 w 605874"/>
              <a:gd name="connsiteY24" fmla="*/ 332933 h 604957"/>
              <a:gd name="connsiteX25" fmla="*/ 333435 w 605874"/>
              <a:gd name="connsiteY25" fmla="*/ 369784 h 604957"/>
              <a:gd name="connsiteX26" fmla="*/ 302937 w 605874"/>
              <a:gd name="connsiteY26" fmla="*/ 376467 h 604957"/>
              <a:gd name="connsiteX27" fmla="*/ 272439 w 605874"/>
              <a:gd name="connsiteY27" fmla="*/ 369784 h 604957"/>
              <a:gd name="connsiteX28" fmla="*/ 235536 w 605874"/>
              <a:gd name="connsiteY28" fmla="*/ 332933 h 604957"/>
              <a:gd name="connsiteX29" fmla="*/ 228843 w 605874"/>
              <a:gd name="connsiteY29" fmla="*/ 302479 h 604957"/>
              <a:gd name="connsiteX30" fmla="*/ 235536 w 605874"/>
              <a:gd name="connsiteY30" fmla="*/ 272025 h 604957"/>
              <a:gd name="connsiteX31" fmla="*/ 272439 w 605874"/>
              <a:gd name="connsiteY31" fmla="*/ 235174 h 604957"/>
              <a:gd name="connsiteX32" fmla="*/ 302937 w 605874"/>
              <a:gd name="connsiteY32" fmla="*/ 228491 h 604957"/>
              <a:gd name="connsiteX33" fmla="*/ 333421 w 605874"/>
              <a:gd name="connsiteY33" fmla="*/ 117209 h 604957"/>
              <a:gd name="connsiteX34" fmla="*/ 488524 w 605874"/>
              <a:gd name="connsiteY34" fmla="*/ 272029 h 604957"/>
              <a:gd name="connsiteX35" fmla="*/ 447406 w 605874"/>
              <a:gd name="connsiteY35" fmla="*/ 272029 h 604957"/>
              <a:gd name="connsiteX36" fmla="*/ 333421 w 605874"/>
              <a:gd name="connsiteY36" fmla="*/ 158252 h 604957"/>
              <a:gd name="connsiteX37" fmla="*/ 272453 w 605874"/>
              <a:gd name="connsiteY37" fmla="*/ 117209 h 604957"/>
              <a:gd name="connsiteX38" fmla="*/ 272453 w 605874"/>
              <a:gd name="connsiteY38" fmla="*/ 158252 h 604957"/>
              <a:gd name="connsiteX39" fmla="*/ 158520 w 605874"/>
              <a:gd name="connsiteY39" fmla="*/ 272029 h 604957"/>
              <a:gd name="connsiteX40" fmla="*/ 117421 w 605874"/>
              <a:gd name="connsiteY40" fmla="*/ 272029 h 604957"/>
              <a:gd name="connsiteX41" fmla="*/ 272453 w 605874"/>
              <a:gd name="connsiteY41" fmla="*/ 117209 h 604957"/>
              <a:gd name="connsiteX42" fmla="*/ 333421 w 605874"/>
              <a:gd name="connsiteY42" fmla="*/ 0 h 604957"/>
              <a:gd name="connsiteX43" fmla="*/ 605874 w 605874"/>
              <a:gd name="connsiteY43" fmla="*/ 272030 h 604957"/>
              <a:gd name="connsiteX44" fmla="*/ 564958 w 605874"/>
              <a:gd name="connsiteY44" fmla="*/ 272030 h 604957"/>
              <a:gd name="connsiteX45" fmla="*/ 333421 w 605874"/>
              <a:gd name="connsiteY45" fmla="*/ 40852 h 604957"/>
              <a:gd name="connsiteX46" fmla="*/ 272453 w 605874"/>
              <a:gd name="connsiteY46" fmla="*/ 0 h 604957"/>
              <a:gd name="connsiteX47" fmla="*/ 272453 w 605874"/>
              <a:gd name="connsiteY47" fmla="*/ 40852 h 604957"/>
              <a:gd name="connsiteX48" fmla="*/ 40916 w 605874"/>
              <a:gd name="connsiteY48" fmla="*/ 272030 h 604957"/>
              <a:gd name="connsiteX49" fmla="*/ 0 w 605874"/>
              <a:gd name="connsiteY49" fmla="*/ 272030 h 604957"/>
              <a:gd name="connsiteX50" fmla="*/ 272453 w 605874"/>
              <a:gd name="connsiteY50" fmla="*/ 0 h 6049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605874" h="604957">
                <a:moveTo>
                  <a:pt x="564958" y="332927"/>
                </a:moveTo>
                <a:lnTo>
                  <a:pt x="605874" y="332927"/>
                </a:lnTo>
                <a:cubicBezTo>
                  <a:pt x="591535" y="476292"/>
                  <a:pt x="477009" y="590640"/>
                  <a:pt x="333421" y="604957"/>
                </a:cubicBezTo>
                <a:lnTo>
                  <a:pt x="333421" y="564105"/>
                </a:lnTo>
                <a:cubicBezTo>
                  <a:pt x="454543" y="550074"/>
                  <a:pt x="550906" y="453861"/>
                  <a:pt x="564958" y="332927"/>
                </a:cubicBezTo>
                <a:close/>
                <a:moveTo>
                  <a:pt x="447406" y="332927"/>
                </a:moveTo>
                <a:lnTo>
                  <a:pt x="488524" y="332927"/>
                </a:lnTo>
                <a:cubicBezTo>
                  <a:pt x="475519" y="412151"/>
                  <a:pt x="412790" y="474766"/>
                  <a:pt x="333421" y="487747"/>
                </a:cubicBezTo>
                <a:lnTo>
                  <a:pt x="333421" y="446704"/>
                </a:lnTo>
                <a:cubicBezTo>
                  <a:pt x="390413" y="434772"/>
                  <a:pt x="435357" y="389815"/>
                  <a:pt x="447406" y="332927"/>
                </a:cubicBezTo>
                <a:close/>
                <a:moveTo>
                  <a:pt x="117421" y="332927"/>
                </a:moveTo>
                <a:lnTo>
                  <a:pt x="158520" y="332927"/>
                </a:lnTo>
                <a:cubicBezTo>
                  <a:pt x="170564" y="389815"/>
                  <a:pt x="215487" y="434772"/>
                  <a:pt x="272453" y="446704"/>
                </a:cubicBezTo>
                <a:lnTo>
                  <a:pt x="272453" y="487747"/>
                </a:lnTo>
                <a:cubicBezTo>
                  <a:pt x="193121" y="474766"/>
                  <a:pt x="130420" y="412151"/>
                  <a:pt x="117421" y="332927"/>
                </a:cubicBezTo>
                <a:close/>
                <a:moveTo>
                  <a:pt x="0" y="332927"/>
                </a:moveTo>
                <a:lnTo>
                  <a:pt x="40916" y="332927"/>
                </a:lnTo>
                <a:cubicBezTo>
                  <a:pt x="54968" y="453861"/>
                  <a:pt x="151331" y="550074"/>
                  <a:pt x="272453" y="564105"/>
                </a:cubicBezTo>
                <a:lnTo>
                  <a:pt x="272453" y="604957"/>
                </a:lnTo>
                <a:cubicBezTo>
                  <a:pt x="128865" y="590640"/>
                  <a:pt x="14339" y="476292"/>
                  <a:pt x="0" y="332927"/>
                </a:cubicBezTo>
                <a:close/>
                <a:moveTo>
                  <a:pt x="302937" y="228491"/>
                </a:moveTo>
                <a:cubicBezTo>
                  <a:pt x="313836" y="228491"/>
                  <a:pt x="324065" y="230973"/>
                  <a:pt x="333435" y="235174"/>
                </a:cubicBezTo>
                <a:cubicBezTo>
                  <a:pt x="349783" y="242620"/>
                  <a:pt x="362881" y="255700"/>
                  <a:pt x="370338" y="272025"/>
                </a:cubicBezTo>
                <a:cubicBezTo>
                  <a:pt x="374545" y="281381"/>
                  <a:pt x="377030" y="291596"/>
                  <a:pt x="377030" y="302479"/>
                </a:cubicBezTo>
                <a:cubicBezTo>
                  <a:pt x="377030" y="313362"/>
                  <a:pt x="374545" y="323578"/>
                  <a:pt x="370338" y="332933"/>
                </a:cubicBezTo>
                <a:cubicBezTo>
                  <a:pt x="362881" y="349259"/>
                  <a:pt x="349783" y="362338"/>
                  <a:pt x="333435" y="369784"/>
                </a:cubicBezTo>
                <a:cubicBezTo>
                  <a:pt x="324065" y="373985"/>
                  <a:pt x="313836" y="376467"/>
                  <a:pt x="302937" y="376467"/>
                </a:cubicBezTo>
                <a:cubicBezTo>
                  <a:pt x="292038" y="376467"/>
                  <a:pt x="281808" y="373985"/>
                  <a:pt x="272439" y="369784"/>
                </a:cubicBezTo>
                <a:cubicBezTo>
                  <a:pt x="256091" y="362338"/>
                  <a:pt x="242993" y="349259"/>
                  <a:pt x="235536" y="332933"/>
                </a:cubicBezTo>
                <a:cubicBezTo>
                  <a:pt x="231329" y="323578"/>
                  <a:pt x="228843" y="313362"/>
                  <a:pt x="228843" y="302479"/>
                </a:cubicBezTo>
                <a:cubicBezTo>
                  <a:pt x="228843" y="291596"/>
                  <a:pt x="231329" y="281381"/>
                  <a:pt x="235536" y="272025"/>
                </a:cubicBezTo>
                <a:cubicBezTo>
                  <a:pt x="242993" y="255700"/>
                  <a:pt x="256091" y="242620"/>
                  <a:pt x="272439" y="235174"/>
                </a:cubicBezTo>
                <a:cubicBezTo>
                  <a:pt x="281808" y="230973"/>
                  <a:pt x="292038" y="228491"/>
                  <a:pt x="302937" y="228491"/>
                </a:cubicBezTo>
                <a:close/>
                <a:moveTo>
                  <a:pt x="333421" y="117209"/>
                </a:moveTo>
                <a:cubicBezTo>
                  <a:pt x="412790" y="130190"/>
                  <a:pt x="475519" y="192805"/>
                  <a:pt x="488524" y="272029"/>
                </a:cubicBezTo>
                <a:lnTo>
                  <a:pt x="447406" y="272029"/>
                </a:lnTo>
                <a:cubicBezTo>
                  <a:pt x="435357" y="215141"/>
                  <a:pt x="390413" y="170184"/>
                  <a:pt x="333421" y="158252"/>
                </a:cubicBezTo>
                <a:close/>
                <a:moveTo>
                  <a:pt x="272453" y="117209"/>
                </a:moveTo>
                <a:lnTo>
                  <a:pt x="272453" y="158252"/>
                </a:lnTo>
                <a:cubicBezTo>
                  <a:pt x="215487" y="170184"/>
                  <a:pt x="170564" y="215141"/>
                  <a:pt x="158520" y="272029"/>
                </a:cubicBezTo>
                <a:lnTo>
                  <a:pt x="117421" y="272029"/>
                </a:lnTo>
                <a:cubicBezTo>
                  <a:pt x="130420" y="192805"/>
                  <a:pt x="193121" y="130190"/>
                  <a:pt x="272453" y="117209"/>
                </a:cubicBezTo>
                <a:close/>
                <a:moveTo>
                  <a:pt x="333421" y="0"/>
                </a:moveTo>
                <a:cubicBezTo>
                  <a:pt x="477009" y="14317"/>
                  <a:pt x="591535" y="128665"/>
                  <a:pt x="605874" y="272030"/>
                </a:cubicBezTo>
                <a:lnTo>
                  <a:pt x="564958" y="272030"/>
                </a:lnTo>
                <a:cubicBezTo>
                  <a:pt x="550906" y="151096"/>
                  <a:pt x="454543" y="54883"/>
                  <a:pt x="333421" y="40852"/>
                </a:cubicBezTo>
                <a:close/>
                <a:moveTo>
                  <a:pt x="272453" y="0"/>
                </a:moveTo>
                <a:lnTo>
                  <a:pt x="272453" y="40852"/>
                </a:lnTo>
                <a:cubicBezTo>
                  <a:pt x="151331" y="54883"/>
                  <a:pt x="54968" y="151096"/>
                  <a:pt x="40916" y="272030"/>
                </a:cubicBezTo>
                <a:lnTo>
                  <a:pt x="0" y="272030"/>
                </a:lnTo>
                <a:cubicBezTo>
                  <a:pt x="14339" y="128665"/>
                  <a:pt x="128865" y="14317"/>
                  <a:pt x="272453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4BF6895D-C851-4107-98B9-ED336DD37C12}"/>
              </a:ext>
            </a:extLst>
          </p:cNvPr>
          <p:cNvSpPr/>
          <p:nvPr/>
        </p:nvSpPr>
        <p:spPr>
          <a:xfrm flipH="1">
            <a:off x="980752" y="3887854"/>
            <a:ext cx="2799385" cy="1251483"/>
          </a:xfrm>
          <a:custGeom>
            <a:avLst/>
            <a:gdLst>
              <a:gd name="connsiteX0" fmla="*/ 2200343 w 2799385"/>
              <a:gd name="connsiteY0" fmla="*/ 0 h 1251483"/>
              <a:gd name="connsiteX1" fmla="*/ 2565549 w 2799385"/>
              <a:gd name="connsiteY1" fmla="*/ 365206 h 1251483"/>
              <a:gd name="connsiteX2" fmla="*/ 2273945 w 2799385"/>
              <a:gd name="connsiteY2" fmla="*/ 722992 h 1251483"/>
              <a:gd name="connsiteX3" fmla="*/ 2247889 w 2799385"/>
              <a:gd name="connsiteY3" fmla="*/ 725619 h 1251483"/>
              <a:gd name="connsiteX4" fmla="*/ 2247889 w 2799385"/>
              <a:gd name="connsiteY4" fmla="*/ 991255 h 1251483"/>
              <a:gd name="connsiteX5" fmla="*/ 2799385 w 2799385"/>
              <a:gd name="connsiteY5" fmla="*/ 991255 h 1251483"/>
              <a:gd name="connsiteX6" fmla="*/ 2799385 w 2799385"/>
              <a:gd name="connsiteY6" fmla="*/ 1251483 h 1251483"/>
              <a:gd name="connsiteX7" fmla="*/ 130114 w 2799385"/>
              <a:gd name="connsiteY7" fmla="*/ 1251483 h 1251483"/>
              <a:gd name="connsiteX8" fmla="*/ 0 w 2799385"/>
              <a:gd name="connsiteY8" fmla="*/ 1121369 h 1251483"/>
              <a:gd name="connsiteX9" fmla="*/ 130114 w 2799385"/>
              <a:gd name="connsiteY9" fmla="*/ 991255 h 1251483"/>
              <a:gd name="connsiteX10" fmla="*/ 2152796 w 2799385"/>
              <a:gd name="connsiteY10" fmla="*/ 991255 h 1251483"/>
              <a:gd name="connsiteX11" fmla="*/ 2152796 w 2799385"/>
              <a:gd name="connsiteY11" fmla="*/ 725619 h 1251483"/>
              <a:gd name="connsiteX12" fmla="*/ 2126741 w 2799385"/>
              <a:gd name="connsiteY12" fmla="*/ 722992 h 1251483"/>
              <a:gd name="connsiteX13" fmla="*/ 1835137 w 2799385"/>
              <a:gd name="connsiteY13" fmla="*/ 365206 h 1251483"/>
              <a:gd name="connsiteX14" fmla="*/ 2200343 w 2799385"/>
              <a:gd name="connsiteY14" fmla="*/ 0 h 1251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799385" h="1251483">
                <a:moveTo>
                  <a:pt x="2200343" y="0"/>
                </a:moveTo>
                <a:cubicBezTo>
                  <a:pt x="2402041" y="0"/>
                  <a:pt x="2565549" y="163508"/>
                  <a:pt x="2565549" y="365206"/>
                </a:cubicBezTo>
                <a:cubicBezTo>
                  <a:pt x="2565549" y="541692"/>
                  <a:pt x="2440363" y="688938"/>
                  <a:pt x="2273945" y="722992"/>
                </a:cubicBezTo>
                <a:lnTo>
                  <a:pt x="2247889" y="725619"/>
                </a:lnTo>
                <a:lnTo>
                  <a:pt x="2247889" y="991255"/>
                </a:lnTo>
                <a:lnTo>
                  <a:pt x="2799385" y="991255"/>
                </a:lnTo>
                <a:lnTo>
                  <a:pt x="2799385" y="1251483"/>
                </a:lnTo>
                <a:lnTo>
                  <a:pt x="130114" y="1251483"/>
                </a:lnTo>
                <a:cubicBezTo>
                  <a:pt x="58254" y="1251483"/>
                  <a:pt x="0" y="1193229"/>
                  <a:pt x="0" y="1121369"/>
                </a:cubicBezTo>
                <a:cubicBezTo>
                  <a:pt x="0" y="1049509"/>
                  <a:pt x="58254" y="991255"/>
                  <a:pt x="130114" y="991255"/>
                </a:cubicBezTo>
                <a:lnTo>
                  <a:pt x="2152796" y="991255"/>
                </a:lnTo>
                <a:lnTo>
                  <a:pt x="2152796" y="725619"/>
                </a:lnTo>
                <a:lnTo>
                  <a:pt x="2126741" y="722992"/>
                </a:lnTo>
                <a:cubicBezTo>
                  <a:pt x="1960323" y="688938"/>
                  <a:pt x="1835137" y="541692"/>
                  <a:pt x="1835137" y="365206"/>
                </a:cubicBezTo>
                <a:cubicBezTo>
                  <a:pt x="1835137" y="163508"/>
                  <a:pt x="1998645" y="0"/>
                  <a:pt x="2200343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4" name="healthy-lifestyle-logo_36447">
            <a:extLst>
              <a:ext uri="{FF2B5EF4-FFF2-40B4-BE49-F238E27FC236}">
                <a16:creationId xmlns:a16="http://schemas.microsoft.com/office/drawing/2014/main" id="{0F78310A-6B34-42ED-B69C-181E40A74C52}"/>
              </a:ext>
            </a:extLst>
          </p:cNvPr>
          <p:cNvSpPr>
            <a:spLocks noChangeAspect="1"/>
          </p:cNvSpPr>
          <p:nvPr/>
        </p:nvSpPr>
        <p:spPr bwMode="auto">
          <a:xfrm>
            <a:off x="1309772" y="4017683"/>
            <a:ext cx="528049" cy="495912"/>
          </a:xfrm>
          <a:custGeom>
            <a:avLst/>
            <a:gdLst>
              <a:gd name="connsiteX0" fmla="*/ 394674 w 604397"/>
              <a:gd name="connsiteY0" fmla="*/ 409905 h 567614"/>
              <a:gd name="connsiteX1" fmla="*/ 447838 w 604397"/>
              <a:gd name="connsiteY1" fmla="*/ 448563 h 567614"/>
              <a:gd name="connsiteX2" fmla="*/ 453585 w 604397"/>
              <a:gd name="connsiteY2" fmla="*/ 523014 h 567614"/>
              <a:gd name="connsiteX3" fmla="*/ 391801 w 604397"/>
              <a:gd name="connsiteY3" fmla="*/ 481493 h 567614"/>
              <a:gd name="connsiteX4" fmla="*/ 384616 w 604397"/>
              <a:gd name="connsiteY4" fmla="*/ 415632 h 567614"/>
              <a:gd name="connsiteX5" fmla="*/ 393238 w 604397"/>
              <a:gd name="connsiteY5" fmla="*/ 434245 h 567614"/>
              <a:gd name="connsiteX6" fmla="*/ 429159 w 604397"/>
              <a:gd name="connsiteY6" fmla="*/ 482925 h 567614"/>
              <a:gd name="connsiteX7" fmla="*/ 404732 w 604397"/>
              <a:gd name="connsiteY7" fmla="*/ 427086 h 567614"/>
              <a:gd name="connsiteX8" fmla="*/ 394674 w 604397"/>
              <a:gd name="connsiteY8" fmla="*/ 409905 h 567614"/>
              <a:gd name="connsiteX9" fmla="*/ 209503 w 604397"/>
              <a:gd name="connsiteY9" fmla="*/ 409905 h 567614"/>
              <a:gd name="connsiteX10" fmla="*/ 198016 w 604397"/>
              <a:gd name="connsiteY10" fmla="*/ 427086 h 567614"/>
              <a:gd name="connsiteX11" fmla="*/ 173605 w 604397"/>
              <a:gd name="connsiteY11" fmla="*/ 482925 h 567614"/>
              <a:gd name="connsiteX12" fmla="*/ 210939 w 604397"/>
              <a:gd name="connsiteY12" fmla="*/ 434245 h 567614"/>
              <a:gd name="connsiteX13" fmla="*/ 219554 w 604397"/>
              <a:gd name="connsiteY13" fmla="*/ 415632 h 567614"/>
              <a:gd name="connsiteX14" fmla="*/ 212375 w 604397"/>
              <a:gd name="connsiteY14" fmla="*/ 481493 h 567614"/>
              <a:gd name="connsiteX15" fmla="*/ 150631 w 604397"/>
              <a:gd name="connsiteY15" fmla="*/ 523014 h 567614"/>
              <a:gd name="connsiteX16" fmla="*/ 156375 w 604397"/>
              <a:gd name="connsiteY16" fmla="*/ 449994 h 567614"/>
              <a:gd name="connsiteX17" fmla="*/ 209503 w 604397"/>
              <a:gd name="connsiteY17" fmla="*/ 409905 h 567614"/>
              <a:gd name="connsiteX18" fmla="*/ 439360 w 604397"/>
              <a:gd name="connsiteY18" fmla="*/ 321045 h 567614"/>
              <a:gd name="connsiteX19" fmla="*/ 466443 w 604397"/>
              <a:gd name="connsiteY19" fmla="*/ 328217 h 567614"/>
              <a:gd name="connsiteX20" fmla="*/ 496575 w 604397"/>
              <a:gd name="connsiteY20" fmla="*/ 374116 h 567614"/>
              <a:gd name="connsiteX21" fmla="*/ 442050 w 604397"/>
              <a:gd name="connsiteY21" fmla="*/ 369813 h 567614"/>
              <a:gd name="connsiteX22" fmla="*/ 413353 w 604397"/>
              <a:gd name="connsiteY22" fmla="*/ 331085 h 567614"/>
              <a:gd name="connsiteX23" fmla="*/ 424832 w 604397"/>
              <a:gd name="connsiteY23" fmla="*/ 338257 h 567614"/>
              <a:gd name="connsiteX24" fmla="*/ 466443 w 604397"/>
              <a:gd name="connsiteY24" fmla="*/ 356904 h 567614"/>
              <a:gd name="connsiteX25" fmla="*/ 430571 w 604397"/>
              <a:gd name="connsiteY25" fmla="*/ 329651 h 567614"/>
              <a:gd name="connsiteX26" fmla="*/ 417658 w 604397"/>
              <a:gd name="connsiteY26" fmla="*/ 322479 h 567614"/>
              <a:gd name="connsiteX27" fmla="*/ 439360 w 604397"/>
              <a:gd name="connsiteY27" fmla="*/ 321045 h 567614"/>
              <a:gd name="connsiteX28" fmla="*/ 164824 w 604397"/>
              <a:gd name="connsiteY28" fmla="*/ 321045 h 567614"/>
              <a:gd name="connsiteX29" fmla="*/ 186512 w 604397"/>
              <a:gd name="connsiteY29" fmla="*/ 322479 h 567614"/>
              <a:gd name="connsiteX30" fmla="*/ 173607 w 604397"/>
              <a:gd name="connsiteY30" fmla="*/ 329651 h 567614"/>
              <a:gd name="connsiteX31" fmla="*/ 136325 w 604397"/>
              <a:gd name="connsiteY31" fmla="*/ 356904 h 567614"/>
              <a:gd name="connsiteX32" fmla="*/ 177909 w 604397"/>
              <a:gd name="connsiteY32" fmla="*/ 338257 h 567614"/>
              <a:gd name="connsiteX33" fmla="*/ 190814 w 604397"/>
              <a:gd name="connsiteY33" fmla="*/ 331085 h 567614"/>
              <a:gd name="connsiteX34" fmla="*/ 162135 w 604397"/>
              <a:gd name="connsiteY34" fmla="*/ 369813 h 567614"/>
              <a:gd name="connsiteX35" fmla="*/ 106212 w 604397"/>
              <a:gd name="connsiteY35" fmla="*/ 374116 h 567614"/>
              <a:gd name="connsiteX36" fmla="*/ 137758 w 604397"/>
              <a:gd name="connsiteY36" fmla="*/ 328217 h 567614"/>
              <a:gd name="connsiteX37" fmla="*/ 164824 w 604397"/>
              <a:gd name="connsiteY37" fmla="*/ 321045 h 567614"/>
              <a:gd name="connsiteX38" fmla="*/ 414795 w 604397"/>
              <a:gd name="connsiteY38" fmla="*/ 250817 h 567614"/>
              <a:gd name="connsiteX39" fmla="*/ 437723 w 604397"/>
              <a:gd name="connsiteY39" fmla="*/ 262220 h 567614"/>
              <a:gd name="connsiteX40" fmla="*/ 414795 w 604397"/>
              <a:gd name="connsiteY40" fmla="*/ 272197 h 567614"/>
              <a:gd name="connsiteX41" fmla="*/ 394732 w 604397"/>
              <a:gd name="connsiteY41" fmla="*/ 263645 h 567614"/>
              <a:gd name="connsiteX42" fmla="*/ 401897 w 604397"/>
              <a:gd name="connsiteY42" fmla="*/ 263645 h 567614"/>
              <a:gd name="connsiteX43" fmla="*/ 421960 w 604397"/>
              <a:gd name="connsiteY43" fmla="*/ 262220 h 567614"/>
              <a:gd name="connsiteX44" fmla="*/ 401897 w 604397"/>
              <a:gd name="connsiteY44" fmla="*/ 259369 h 567614"/>
              <a:gd name="connsiteX45" fmla="*/ 394732 w 604397"/>
              <a:gd name="connsiteY45" fmla="*/ 259369 h 567614"/>
              <a:gd name="connsiteX46" fmla="*/ 414795 w 604397"/>
              <a:gd name="connsiteY46" fmla="*/ 250817 h 567614"/>
              <a:gd name="connsiteX47" fmla="*/ 536896 w 604397"/>
              <a:gd name="connsiteY47" fmla="*/ 229207 h 567614"/>
              <a:gd name="connsiteX48" fmla="*/ 604397 w 604397"/>
              <a:gd name="connsiteY48" fmla="*/ 262225 h 567614"/>
              <a:gd name="connsiteX49" fmla="*/ 536896 w 604397"/>
              <a:gd name="connsiteY49" fmla="*/ 293808 h 567614"/>
              <a:gd name="connsiteX50" fmla="*/ 476575 w 604397"/>
              <a:gd name="connsiteY50" fmla="*/ 267968 h 567614"/>
              <a:gd name="connsiteX51" fmla="*/ 496682 w 604397"/>
              <a:gd name="connsiteY51" fmla="*/ 267968 h 567614"/>
              <a:gd name="connsiteX52" fmla="*/ 557002 w 604397"/>
              <a:gd name="connsiteY52" fmla="*/ 262225 h 567614"/>
              <a:gd name="connsiteX53" fmla="*/ 496682 w 604397"/>
              <a:gd name="connsiteY53" fmla="*/ 255048 h 567614"/>
              <a:gd name="connsiteX54" fmla="*/ 476575 w 604397"/>
              <a:gd name="connsiteY54" fmla="*/ 256483 h 567614"/>
              <a:gd name="connsiteX55" fmla="*/ 536896 w 604397"/>
              <a:gd name="connsiteY55" fmla="*/ 229207 h 567614"/>
              <a:gd name="connsiteX56" fmla="*/ 65975 w 604397"/>
              <a:gd name="connsiteY56" fmla="*/ 229207 h 567614"/>
              <a:gd name="connsiteX57" fmla="*/ 126213 w 604397"/>
              <a:gd name="connsiteY57" fmla="*/ 255048 h 567614"/>
              <a:gd name="connsiteX58" fmla="*/ 107568 w 604397"/>
              <a:gd name="connsiteY58" fmla="*/ 255048 h 567614"/>
              <a:gd name="connsiteX59" fmla="*/ 45896 w 604397"/>
              <a:gd name="connsiteY59" fmla="*/ 262225 h 567614"/>
              <a:gd name="connsiteX60" fmla="*/ 107568 w 604397"/>
              <a:gd name="connsiteY60" fmla="*/ 267968 h 567614"/>
              <a:gd name="connsiteX61" fmla="*/ 126213 w 604397"/>
              <a:gd name="connsiteY61" fmla="*/ 267968 h 567614"/>
              <a:gd name="connsiteX62" fmla="*/ 65975 w 604397"/>
              <a:gd name="connsiteY62" fmla="*/ 293808 h 567614"/>
              <a:gd name="connsiteX63" fmla="*/ 0 w 604397"/>
              <a:gd name="connsiteY63" fmla="*/ 262225 h 567614"/>
              <a:gd name="connsiteX64" fmla="*/ 65975 w 604397"/>
              <a:gd name="connsiteY64" fmla="*/ 229207 h 567614"/>
              <a:gd name="connsiteX65" fmla="*/ 293184 w 604397"/>
              <a:gd name="connsiteY65" fmla="*/ 220726 h 567614"/>
              <a:gd name="connsiteX66" fmla="*/ 331525 w 604397"/>
              <a:gd name="connsiteY66" fmla="*/ 249319 h 567614"/>
              <a:gd name="connsiteX67" fmla="*/ 318610 w 604397"/>
              <a:gd name="connsiteY67" fmla="*/ 306597 h 567614"/>
              <a:gd name="connsiteX68" fmla="*/ 265515 w 604397"/>
              <a:gd name="connsiteY68" fmla="*/ 280822 h 567614"/>
              <a:gd name="connsiteX69" fmla="*/ 278430 w 604397"/>
              <a:gd name="connsiteY69" fmla="*/ 223545 h 567614"/>
              <a:gd name="connsiteX70" fmla="*/ 293184 w 604397"/>
              <a:gd name="connsiteY70" fmla="*/ 220726 h 567614"/>
              <a:gd name="connsiteX71" fmla="*/ 373295 w 604397"/>
              <a:gd name="connsiteY71" fmla="*/ 170583 h 567614"/>
              <a:gd name="connsiteX72" fmla="*/ 291475 w 604397"/>
              <a:gd name="connsiteY72" fmla="*/ 567614 h 567614"/>
              <a:gd name="connsiteX73" fmla="*/ 229750 w 604397"/>
              <a:gd name="connsiteY73" fmla="*/ 567614 h 567614"/>
              <a:gd name="connsiteX74" fmla="*/ 139317 w 604397"/>
              <a:gd name="connsiteY74" fmla="*/ 220749 h 567614"/>
              <a:gd name="connsiteX75" fmla="*/ 313006 w 604397"/>
              <a:gd name="connsiteY75" fmla="*/ 362649 h 567614"/>
              <a:gd name="connsiteX76" fmla="*/ 373295 w 604397"/>
              <a:gd name="connsiteY76" fmla="*/ 170583 h 567614"/>
              <a:gd name="connsiteX77" fmla="*/ 478460 w 604397"/>
              <a:gd name="connsiteY77" fmla="*/ 146368 h 567614"/>
              <a:gd name="connsiteX78" fmla="*/ 496575 w 604397"/>
              <a:gd name="connsiteY78" fmla="*/ 149050 h 567614"/>
              <a:gd name="connsiteX79" fmla="*/ 466443 w 604397"/>
              <a:gd name="connsiteY79" fmla="*/ 194825 h 567614"/>
              <a:gd name="connsiteX80" fmla="*/ 417658 w 604397"/>
              <a:gd name="connsiteY80" fmla="*/ 200547 h 567614"/>
              <a:gd name="connsiteX81" fmla="*/ 430571 w 604397"/>
              <a:gd name="connsiteY81" fmla="*/ 193394 h 567614"/>
              <a:gd name="connsiteX82" fmla="*/ 466443 w 604397"/>
              <a:gd name="connsiteY82" fmla="*/ 166216 h 567614"/>
              <a:gd name="connsiteX83" fmla="*/ 424832 w 604397"/>
              <a:gd name="connsiteY83" fmla="*/ 184812 h 567614"/>
              <a:gd name="connsiteX84" fmla="*/ 413353 w 604397"/>
              <a:gd name="connsiteY84" fmla="*/ 191964 h 567614"/>
              <a:gd name="connsiteX85" fmla="*/ 442050 w 604397"/>
              <a:gd name="connsiteY85" fmla="*/ 153341 h 567614"/>
              <a:gd name="connsiteX86" fmla="*/ 478460 w 604397"/>
              <a:gd name="connsiteY86" fmla="*/ 146368 h 567614"/>
              <a:gd name="connsiteX87" fmla="*/ 125706 w 604397"/>
              <a:gd name="connsiteY87" fmla="*/ 146368 h 567614"/>
              <a:gd name="connsiteX88" fmla="*/ 162116 w 604397"/>
              <a:gd name="connsiteY88" fmla="*/ 153341 h 567614"/>
              <a:gd name="connsiteX89" fmla="*/ 190813 w 604397"/>
              <a:gd name="connsiteY89" fmla="*/ 193394 h 567614"/>
              <a:gd name="connsiteX90" fmla="*/ 177899 w 604397"/>
              <a:gd name="connsiteY90" fmla="*/ 184812 h 567614"/>
              <a:gd name="connsiteX91" fmla="*/ 136288 w 604397"/>
              <a:gd name="connsiteY91" fmla="*/ 166216 h 567614"/>
              <a:gd name="connsiteX92" fmla="*/ 173595 w 604397"/>
              <a:gd name="connsiteY92" fmla="*/ 193394 h 567614"/>
              <a:gd name="connsiteX93" fmla="*/ 186508 w 604397"/>
              <a:gd name="connsiteY93" fmla="*/ 200547 h 567614"/>
              <a:gd name="connsiteX94" fmla="*/ 137723 w 604397"/>
              <a:gd name="connsiteY94" fmla="*/ 194825 h 567614"/>
              <a:gd name="connsiteX95" fmla="*/ 107591 w 604397"/>
              <a:gd name="connsiteY95" fmla="*/ 149050 h 567614"/>
              <a:gd name="connsiteX96" fmla="*/ 125706 w 604397"/>
              <a:gd name="connsiteY96" fmla="*/ 146368 h 567614"/>
              <a:gd name="connsiteX97" fmla="*/ 370270 w 604397"/>
              <a:gd name="connsiteY97" fmla="*/ 144835 h 567614"/>
              <a:gd name="connsiteX98" fmla="*/ 367420 w 604397"/>
              <a:gd name="connsiteY98" fmla="*/ 169186 h 567614"/>
              <a:gd name="connsiteX99" fmla="*/ 350315 w 604397"/>
              <a:gd name="connsiteY99" fmla="*/ 182078 h 567614"/>
              <a:gd name="connsiteX100" fmla="*/ 353166 w 604397"/>
              <a:gd name="connsiteY100" fmla="*/ 176348 h 567614"/>
              <a:gd name="connsiteX101" fmla="*/ 361718 w 604397"/>
              <a:gd name="connsiteY101" fmla="*/ 157727 h 567614"/>
              <a:gd name="connsiteX102" fmla="*/ 350315 w 604397"/>
              <a:gd name="connsiteY102" fmla="*/ 174916 h 567614"/>
              <a:gd name="connsiteX103" fmla="*/ 347465 w 604397"/>
              <a:gd name="connsiteY103" fmla="*/ 180646 h 567614"/>
              <a:gd name="connsiteX104" fmla="*/ 348890 w 604397"/>
              <a:gd name="connsiteY104" fmla="*/ 159159 h 567614"/>
              <a:gd name="connsiteX105" fmla="*/ 370270 w 604397"/>
              <a:gd name="connsiteY105" fmla="*/ 144835 h 567614"/>
              <a:gd name="connsiteX106" fmla="*/ 233968 w 604397"/>
              <a:gd name="connsiteY106" fmla="*/ 144835 h 567614"/>
              <a:gd name="connsiteX107" fmla="*/ 255480 w 604397"/>
              <a:gd name="connsiteY107" fmla="*/ 159159 h 567614"/>
              <a:gd name="connsiteX108" fmla="*/ 256914 w 604397"/>
              <a:gd name="connsiteY108" fmla="*/ 180646 h 567614"/>
              <a:gd name="connsiteX109" fmla="*/ 254046 w 604397"/>
              <a:gd name="connsiteY109" fmla="*/ 174916 h 567614"/>
              <a:gd name="connsiteX110" fmla="*/ 242573 w 604397"/>
              <a:gd name="connsiteY110" fmla="*/ 157727 h 567614"/>
              <a:gd name="connsiteX111" fmla="*/ 249743 w 604397"/>
              <a:gd name="connsiteY111" fmla="*/ 176348 h 567614"/>
              <a:gd name="connsiteX112" fmla="*/ 254046 w 604397"/>
              <a:gd name="connsiteY112" fmla="*/ 182078 h 567614"/>
              <a:gd name="connsiteX113" fmla="*/ 236836 w 604397"/>
              <a:gd name="connsiteY113" fmla="*/ 169186 h 567614"/>
              <a:gd name="connsiteX114" fmla="*/ 233968 w 604397"/>
              <a:gd name="connsiteY114" fmla="*/ 144835 h 567614"/>
              <a:gd name="connsiteX115" fmla="*/ 301366 w 604397"/>
              <a:gd name="connsiteY115" fmla="*/ 37243 h 567614"/>
              <a:gd name="connsiteX116" fmla="*/ 325763 w 604397"/>
              <a:gd name="connsiteY116" fmla="*/ 85918 h 567614"/>
              <a:gd name="connsiteX117" fmla="*/ 305671 w 604397"/>
              <a:gd name="connsiteY117" fmla="*/ 131730 h 567614"/>
              <a:gd name="connsiteX118" fmla="*/ 307106 w 604397"/>
              <a:gd name="connsiteY118" fmla="*/ 115982 h 567614"/>
              <a:gd name="connsiteX119" fmla="*/ 301366 w 604397"/>
              <a:gd name="connsiteY119" fmla="*/ 71602 h 567614"/>
              <a:gd name="connsiteX120" fmla="*/ 297061 w 604397"/>
              <a:gd name="connsiteY120" fmla="*/ 115982 h 567614"/>
              <a:gd name="connsiteX121" fmla="*/ 297061 w 604397"/>
              <a:gd name="connsiteY121" fmla="*/ 131730 h 567614"/>
              <a:gd name="connsiteX122" fmla="*/ 278404 w 604397"/>
              <a:gd name="connsiteY122" fmla="*/ 85918 h 567614"/>
              <a:gd name="connsiteX123" fmla="*/ 301366 w 604397"/>
              <a:gd name="connsiteY123" fmla="*/ 37243 h 567614"/>
              <a:gd name="connsiteX124" fmla="*/ 453585 w 604397"/>
              <a:gd name="connsiteY124" fmla="*/ 0 h 567614"/>
              <a:gd name="connsiteX125" fmla="*/ 447838 w 604397"/>
              <a:gd name="connsiteY125" fmla="*/ 74452 h 567614"/>
              <a:gd name="connsiteX126" fmla="*/ 394674 w 604397"/>
              <a:gd name="connsiteY126" fmla="*/ 113109 h 567614"/>
              <a:gd name="connsiteX127" fmla="*/ 404732 w 604397"/>
              <a:gd name="connsiteY127" fmla="*/ 95928 h 567614"/>
              <a:gd name="connsiteX128" fmla="*/ 429159 w 604397"/>
              <a:gd name="connsiteY128" fmla="*/ 40089 h 567614"/>
              <a:gd name="connsiteX129" fmla="*/ 393238 w 604397"/>
              <a:gd name="connsiteY129" fmla="*/ 90201 h 567614"/>
              <a:gd name="connsiteX130" fmla="*/ 384616 w 604397"/>
              <a:gd name="connsiteY130" fmla="*/ 107382 h 567614"/>
              <a:gd name="connsiteX131" fmla="*/ 391801 w 604397"/>
              <a:gd name="connsiteY131" fmla="*/ 42953 h 567614"/>
              <a:gd name="connsiteX132" fmla="*/ 453585 w 604397"/>
              <a:gd name="connsiteY132" fmla="*/ 0 h 567614"/>
              <a:gd name="connsiteX133" fmla="*/ 150631 w 604397"/>
              <a:gd name="connsiteY133" fmla="*/ 0 h 567614"/>
              <a:gd name="connsiteX134" fmla="*/ 212375 w 604397"/>
              <a:gd name="connsiteY134" fmla="*/ 42953 h 567614"/>
              <a:gd name="connsiteX135" fmla="*/ 219554 w 604397"/>
              <a:gd name="connsiteY135" fmla="*/ 107382 h 567614"/>
              <a:gd name="connsiteX136" fmla="*/ 209503 w 604397"/>
              <a:gd name="connsiteY136" fmla="*/ 90201 h 567614"/>
              <a:gd name="connsiteX137" fmla="*/ 173605 w 604397"/>
              <a:gd name="connsiteY137" fmla="*/ 40089 h 567614"/>
              <a:gd name="connsiteX138" fmla="*/ 198016 w 604397"/>
              <a:gd name="connsiteY138" fmla="*/ 95928 h 567614"/>
              <a:gd name="connsiteX139" fmla="*/ 209503 w 604397"/>
              <a:gd name="connsiteY139" fmla="*/ 113109 h 567614"/>
              <a:gd name="connsiteX140" fmla="*/ 156375 w 604397"/>
              <a:gd name="connsiteY140" fmla="*/ 74452 h 567614"/>
              <a:gd name="connsiteX141" fmla="*/ 150631 w 604397"/>
              <a:gd name="connsiteY141" fmla="*/ 0 h 567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</a:cxnLst>
            <a:rect l="l" t="t" r="r" b="b"/>
            <a:pathLst>
              <a:path w="604397" h="567614">
                <a:moveTo>
                  <a:pt x="394674" y="409905"/>
                </a:moveTo>
                <a:cubicBezTo>
                  <a:pt x="407606" y="414200"/>
                  <a:pt x="433469" y="425654"/>
                  <a:pt x="447838" y="448563"/>
                </a:cubicBezTo>
                <a:cubicBezTo>
                  <a:pt x="465080" y="481493"/>
                  <a:pt x="453585" y="523014"/>
                  <a:pt x="453585" y="523014"/>
                </a:cubicBezTo>
                <a:cubicBezTo>
                  <a:pt x="453585" y="523014"/>
                  <a:pt x="410480" y="512992"/>
                  <a:pt x="391801" y="481493"/>
                </a:cubicBezTo>
                <a:cubicBezTo>
                  <a:pt x="378869" y="457153"/>
                  <a:pt x="381743" y="429950"/>
                  <a:pt x="384616" y="415632"/>
                </a:cubicBezTo>
                <a:cubicBezTo>
                  <a:pt x="387490" y="421359"/>
                  <a:pt x="390364" y="427086"/>
                  <a:pt x="393238" y="434245"/>
                </a:cubicBezTo>
                <a:cubicBezTo>
                  <a:pt x="410480" y="462880"/>
                  <a:pt x="429159" y="482925"/>
                  <a:pt x="429159" y="482925"/>
                </a:cubicBezTo>
                <a:cubicBezTo>
                  <a:pt x="429159" y="482925"/>
                  <a:pt x="421975" y="455721"/>
                  <a:pt x="404732" y="427086"/>
                </a:cubicBezTo>
                <a:cubicBezTo>
                  <a:pt x="401859" y="421359"/>
                  <a:pt x="397548" y="415632"/>
                  <a:pt x="394674" y="409905"/>
                </a:cubicBezTo>
                <a:close/>
                <a:moveTo>
                  <a:pt x="209503" y="409905"/>
                </a:moveTo>
                <a:cubicBezTo>
                  <a:pt x="205195" y="415632"/>
                  <a:pt x="202324" y="421359"/>
                  <a:pt x="198016" y="427086"/>
                </a:cubicBezTo>
                <a:cubicBezTo>
                  <a:pt x="182221" y="455721"/>
                  <a:pt x="173605" y="482925"/>
                  <a:pt x="173605" y="482925"/>
                </a:cubicBezTo>
                <a:cubicBezTo>
                  <a:pt x="173605" y="482925"/>
                  <a:pt x="193708" y="462880"/>
                  <a:pt x="210939" y="434245"/>
                </a:cubicBezTo>
                <a:cubicBezTo>
                  <a:pt x="213811" y="427086"/>
                  <a:pt x="216683" y="421359"/>
                  <a:pt x="219554" y="415632"/>
                </a:cubicBezTo>
                <a:cubicBezTo>
                  <a:pt x="222426" y="429950"/>
                  <a:pt x="225298" y="458585"/>
                  <a:pt x="212375" y="481493"/>
                </a:cubicBezTo>
                <a:cubicBezTo>
                  <a:pt x="193708" y="512992"/>
                  <a:pt x="150631" y="523014"/>
                  <a:pt x="150631" y="523014"/>
                </a:cubicBezTo>
                <a:cubicBezTo>
                  <a:pt x="150631" y="523014"/>
                  <a:pt x="137708" y="481493"/>
                  <a:pt x="156375" y="449994"/>
                </a:cubicBezTo>
                <a:cubicBezTo>
                  <a:pt x="170734" y="425654"/>
                  <a:pt x="196580" y="414200"/>
                  <a:pt x="209503" y="409905"/>
                </a:cubicBezTo>
                <a:close/>
                <a:moveTo>
                  <a:pt x="439360" y="321045"/>
                </a:moveTo>
                <a:cubicBezTo>
                  <a:pt x="448148" y="321403"/>
                  <a:pt x="457834" y="323196"/>
                  <a:pt x="466443" y="328217"/>
                </a:cubicBezTo>
                <a:cubicBezTo>
                  <a:pt x="489401" y="342560"/>
                  <a:pt x="496575" y="374116"/>
                  <a:pt x="496575" y="374116"/>
                </a:cubicBezTo>
                <a:cubicBezTo>
                  <a:pt x="496575" y="374116"/>
                  <a:pt x="466443" y="384156"/>
                  <a:pt x="442050" y="369813"/>
                </a:cubicBezTo>
                <a:cubicBezTo>
                  <a:pt x="424832" y="359772"/>
                  <a:pt x="416223" y="341126"/>
                  <a:pt x="413353" y="331085"/>
                </a:cubicBezTo>
                <a:cubicBezTo>
                  <a:pt x="416223" y="333954"/>
                  <a:pt x="420527" y="335388"/>
                  <a:pt x="424832" y="338257"/>
                </a:cubicBezTo>
                <a:cubicBezTo>
                  <a:pt x="446355" y="351166"/>
                  <a:pt x="466443" y="356904"/>
                  <a:pt x="466443" y="356904"/>
                </a:cubicBezTo>
                <a:cubicBezTo>
                  <a:pt x="466443" y="356904"/>
                  <a:pt x="452094" y="342560"/>
                  <a:pt x="430571" y="329651"/>
                </a:cubicBezTo>
                <a:cubicBezTo>
                  <a:pt x="426267" y="326782"/>
                  <a:pt x="421962" y="325348"/>
                  <a:pt x="417658" y="322479"/>
                </a:cubicBezTo>
                <a:cubicBezTo>
                  <a:pt x="422680" y="321762"/>
                  <a:pt x="430571" y="320686"/>
                  <a:pt x="439360" y="321045"/>
                </a:cubicBezTo>
                <a:close/>
                <a:moveTo>
                  <a:pt x="164824" y="321045"/>
                </a:moveTo>
                <a:cubicBezTo>
                  <a:pt x="173607" y="320686"/>
                  <a:pt x="181493" y="321762"/>
                  <a:pt x="186512" y="322479"/>
                </a:cubicBezTo>
                <a:cubicBezTo>
                  <a:pt x="182210" y="325348"/>
                  <a:pt x="177909" y="326782"/>
                  <a:pt x="173607" y="329651"/>
                </a:cubicBezTo>
                <a:cubicBezTo>
                  <a:pt x="152098" y="342560"/>
                  <a:pt x="136325" y="356904"/>
                  <a:pt x="136325" y="356904"/>
                </a:cubicBezTo>
                <a:cubicBezTo>
                  <a:pt x="136325" y="356904"/>
                  <a:pt x="156400" y="351166"/>
                  <a:pt x="177909" y="338257"/>
                </a:cubicBezTo>
                <a:cubicBezTo>
                  <a:pt x="183644" y="335388"/>
                  <a:pt x="186512" y="333954"/>
                  <a:pt x="190814" y="331085"/>
                </a:cubicBezTo>
                <a:cubicBezTo>
                  <a:pt x="187946" y="341126"/>
                  <a:pt x="179342" y="359772"/>
                  <a:pt x="162135" y="369813"/>
                </a:cubicBezTo>
                <a:cubicBezTo>
                  <a:pt x="137758" y="384156"/>
                  <a:pt x="106212" y="374116"/>
                  <a:pt x="106212" y="374116"/>
                </a:cubicBezTo>
                <a:cubicBezTo>
                  <a:pt x="106212" y="374116"/>
                  <a:pt x="114816" y="342560"/>
                  <a:pt x="137758" y="328217"/>
                </a:cubicBezTo>
                <a:cubicBezTo>
                  <a:pt x="146362" y="323196"/>
                  <a:pt x="156041" y="321403"/>
                  <a:pt x="164824" y="321045"/>
                </a:cubicBezTo>
                <a:close/>
                <a:moveTo>
                  <a:pt x="414795" y="250817"/>
                </a:moveTo>
                <a:cubicBezTo>
                  <a:pt x="427692" y="250817"/>
                  <a:pt x="437723" y="262220"/>
                  <a:pt x="437723" y="262220"/>
                </a:cubicBezTo>
                <a:cubicBezTo>
                  <a:pt x="437723" y="262220"/>
                  <a:pt x="427692" y="272197"/>
                  <a:pt x="414795" y="272197"/>
                </a:cubicBezTo>
                <a:cubicBezTo>
                  <a:pt x="406196" y="272197"/>
                  <a:pt x="397598" y="266496"/>
                  <a:pt x="394732" y="263645"/>
                </a:cubicBezTo>
                <a:cubicBezTo>
                  <a:pt x="396165" y="263645"/>
                  <a:pt x="399031" y="263645"/>
                  <a:pt x="401897" y="263645"/>
                </a:cubicBezTo>
                <a:cubicBezTo>
                  <a:pt x="411928" y="263645"/>
                  <a:pt x="421960" y="262220"/>
                  <a:pt x="421960" y="262220"/>
                </a:cubicBezTo>
                <a:cubicBezTo>
                  <a:pt x="421960" y="262220"/>
                  <a:pt x="411928" y="259369"/>
                  <a:pt x="401897" y="259369"/>
                </a:cubicBezTo>
                <a:cubicBezTo>
                  <a:pt x="399031" y="259369"/>
                  <a:pt x="396165" y="259369"/>
                  <a:pt x="394732" y="259369"/>
                </a:cubicBezTo>
                <a:cubicBezTo>
                  <a:pt x="397598" y="256518"/>
                  <a:pt x="406196" y="250817"/>
                  <a:pt x="414795" y="250817"/>
                </a:cubicBezTo>
                <a:close/>
                <a:moveTo>
                  <a:pt x="536896" y="229207"/>
                </a:moveTo>
                <a:cubicBezTo>
                  <a:pt x="574237" y="229207"/>
                  <a:pt x="604397" y="262225"/>
                  <a:pt x="604397" y="262225"/>
                </a:cubicBezTo>
                <a:cubicBezTo>
                  <a:pt x="604397" y="262225"/>
                  <a:pt x="574237" y="293808"/>
                  <a:pt x="536896" y="293808"/>
                </a:cubicBezTo>
                <a:cubicBezTo>
                  <a:pt x="511044" y="293808"/>
                  <a:pt x="488065" y="276581"/>
                  <a:pt x="476575" y="267968"/>
                </a:cubicBezTo>
                <a:cubicBezTo>
                  <a:pt x="483756" y="267968"/>
                  <a:pt x="489501" y="267968"/>
                  <a:pt x="496682" y="267968"/>
                </a:cubicBezTo>
                <a:cubicBezTo>
                  <a:pt x="531151" y="267968"/>
                  <a:pt x="557002" y="262225"/>
                  <a:pt x="557002" y="262225"/>
                </a:cubicBezTo>
                <a:cubicBezTo>
                  <a:pt x="557002" y="262225"/>
                  <a:pt x="531151" y="255048"/>
                  <a:pt x="496682" y="255048"/>
                </a:cubicBezTo>
                <a:cubicBezTo>
                  <a:pt x="489501" y="255048"/>
                  <a:pt x="483756" y="255048"/>
                  <a:pt x="476575" y="256483"/>
                </a:cubicBezTo>
                <a:cubicBezTo>
                  <a:pt x="488065" y="246434"/>
                  <a:pt x="511044" y="229207"/>
                  <a:pt x="536896" y="229207"/>
                </a:cubicBezTo>
                <a:close/>
                <a:moveTo>
                  <a:pt x="65975" y="229207"/>
                </a:moveTo>
                <a:cubicBezTo>
                  <a:pt x="93225" y="229207"/>
                  <a:pt x="116173" y="246434"/>
                  <a:pt x="126213" y="255048"/>
                </a:cubicBezTo>
                <a:cubicBezTo>
                  <a:pt x="120476" y="255048"/>
                  <a:pt x="113305" y="255048"/>
                  <a:pt x="107568" y="255048"/>
                </a:cubicBezTo>
                <a:cubicBezTo>
                  <a:pt x="73146" y="255048"/>
                  <a:pt x="45896" y="262225"/>
                  <a:pt x="45896" y="262225"/>
                </a:cubicBezTo>
                <a:cubicBezTo>
                  <a:pt x="45896" y="262225"/>
                  <a:pt x="73146" y="267968"/>
                  <a:pt x="107568" y="267968"/>
                </a:cubicBezTo>
                <a:cubicBezTo>
                  <a:pt x="113305" y="267968"/>
                  <a:pt x="120476" y="267968"/>
                  <a:pt x="126213" y="267968"/>
                </a:cubicBezTo>
                <a:cubicBezTo>
                  <a:pt x="116173" y="276581"/>
                  <a:pt x="93225" y="293808"/>
                  <a:pt x="65975" y="293808"/>
                </a:cubicBezTo>
                <a:cubicBezTo>
                  <a:pt x="30119" y="293808"/>
                  <a:pt x="0" y="262225"/>
                  <a:pt x="0" y="262225"/>
                </a:cubicBezTo>
                <a:cubicBezTo>
                  <a:pt x="0" y="262225"/>
                  <a:pt x="30119" y="229207"/>
                  <a:pt x="65975" y="229207"/>
                </a:cubicBezTo>
                <a:close/>
                <a:moveTo>
                  <a:pt x="293184" y="220726"/>
                </a:moveTo>
                <a:cubicBezTo>
                  <a:pt x="308386" y="221397"/>
                  <a:pt x="323991" y="232136"/>
                  <a:pt x="331525" y="249319"/>
                </a:cubicBezTo>
                <a:cubicBezTo>
                  <a:pt x="343005" y="272230"/>
                  <a:pt x="337265" y="298005"/>
                  <a:pt x="318610" y="306597"/>
                </a:cubicBezTo>
                <a:cubicBezTo>
                  <a:pt x="299955" y="315188"/>
                  <a:pt x="276995" y="303733"/>
                  <a:pt x="265515" y="280822"/>
                </a:cubicBezTo>
                <a:cubicBezTo>
                  <a:pt x="254035" y="257911"/>
                  <a:pt x="261210" y="232136"/>
                  <a:pt x="278430" y="223545"/>
                </a:cubicBezTo>
                <a:cubicBezTo>
                  <a:pt x="283094" y="221397"/>
                  <a:pt x="288116" y="220502"/>
                  <a:pt x="293184" y="220726"/>
                </a:cubicBezTo>
                <a:close/>
                <a:moveTo>
                  <a:pt x="373295" y="170583"/>
                </a:moveTo>
                <a:cubicBezTo>
                  <a:pt x="433584" y="322516"/>
                  <a:pt x="291475" y="567614"/>
                  <a:pt x="291475" y="567614"/>
                </a:cubicBezTo>
                <a:lnTo>
                  <a:pt x="229750" y="567614"/>
                </a:lnTo>
                <a:cubicBezTo>
                  <a:pt x="229750" y="567614"/>
                  <a:pt x="350328" y="375549"/>
                  <a:pt x="139317" y="220749"/>
                </a:cubicBezTo>
                <a:cubicBezTo>
                  <a:pt x="248411" y="253716"/>
                  <a:pt x="313006" y="362649"/>
                  <a:pt x="313006" y="362649"/>
                </a:cubicBezTo>
                <a:cubicBezTo>
                  <a:pt x="313006" y="362649"/>
                  <a:pt x="391956" y="280949"/>
                  <a:pt x="373295" y="170583"/>
                </a:cubicBezTo>
                <a:close/>
                <a:moveTo>
                  <a:pt x="478460" y="146368"/>
                </a:moveTo>
                <a:cubicBezTo>
                  <a:pt x="489042" y="146904"/>
                  <a:pt x="496575" y="149050"/>
                  <a:pt x="496575" y="149050"/>
                </a:cubicBezTo>
                <a:cubicBezTo>
                  <a:pt x="496575" y="149050"/>
                  <a:pt x="489401" y="180520"/>
                  <a:pt x="466443" y="194825"/>
                </a:cubicBezTo>
                <a:cubicBezTo>
                  <a:pt x="449225" y="204838"/>
                  <a:pt x="427702" y="201977"/>
                  <a:pt x="417658" y="200547"/>
                </a:cubicBezTo>
                <a:cubicBezTo>
                  <a:pt x="421962" y="197686"/>
                  <a:pt x="426267" y="196255"/>
                  <a:pt x="430571" y="193394"/>
                </a:cubicBezTo>
                <a:cubicBezTo>
                  <a:pt x="452094" y="180520"/>
                  <a:pt x="466443" y="166216"/>
                  <a:pt x="466443" y="166216"/>
                </a:cubicBezTo>
                <a:cubicBezTo>
                  <a:pt x="466443" y="166216"/>
                  <a:pt x="446355" y="171937"/>
                  <a:pt x="424832" y="184812"/>
                </a:cubicBezTo>
                <a:cubicBezTo>
                  <a:pt x="420527" y="187673"/>
                  <a:pt x="416223" y="190533"/>
                  <a:pt x="413353" y="191964"/>
                </a:cubicBezTo>
                <a:cubicBezTo>
                  <a:pt x="416223" y="183381"/>
                  <a:pt x="424832" y="163355"/>
                  <a:pt x="442050" y="153341"/>
                </a:cubicBezTo>
                <a:cubicBezTo>
                  <a:pt x="454247" y="146904"/>
                  <a:pt x="467878" y="145831"/>
                  <a:pt x="478460" y="146368"/>
                </a:cubicBezTo>
                <a:close/>
                <a:moveTo>
                  <a:pt x="125706" y="146368"/>
                </a:moveTo>
                <a:cubicBezTo>
                  <a:pt x="136288" y="145831"/>
                  <a:pt x="149919" y="146904"/>
                  <a:pt x="162116" y="153341"/>
                </a:cubicBezTo>
                <a:cubicBezTo>
                  <a:pt x="179334" y="163355"/>
                  <a:pt x="187943" y="183381"/>
                  <a:pt x="190813" y="193394"/>
                </a:cubicBezTo>
                <a:cubicBezTo>
                  <a:pt x="186508" y="190533"/>
                  <a:pt x="183639" y="187673"/>
                  <a:pt x="177899" y="184812"/>
                </a:cubicBezTo>
                <a:cubicBezTo>
                  <a:pt x="156376" y="171937"/>
                  <a:pt x="136288" y="166216"/>
                  <a:pt x="136288" y="166216"/>
                </a:cubicBezTo>
                <a:cubicBezTo>
                  <a:pt x="136288" y="166216"/>
                  <a:pt x="152072" y="180520"/>
                  <a:pt x="173595" y="193394"/>
                </a:cubicBezTo>
                <a:cubicBezTo>
                  <a:pt x="177899" y="196255"/>
                  <a:pt x="182204" y="197686"/>
                  <a:pt x="186508" y="200547"/>
                </a:cubicBezTo>
                <a:cubicBezTo>
                  <a:pt x="176464" y="201977"/>
                  <a:pt x="154941" y="204838"/>
                  <a:pt x="137723" y="194825"/>
                </a:cubicBezTo>
                <a:cubicBezTo>
                  <a:pt x="114765" y="180520"/>
                  <a:pt x="107591" y="149050"/>
                  <a:pt x="107591" y="149050"/>
                </a:cubicBezTo>
                <a:cubicBezTo>
                  <a:pt x="107591" y="149050"/>
                  <a:pt x="115124" y="146904"/>
                  <a:pt x="125706" y="146368"/>
                </a:cubicBezTo>
                <a:close/>
                <a:moveTo>
                  <a:pt x="370270" y="144835"/>
                </a:moveTo>
                <a:cubicBezTo>
                  <a:pt x="370270" y="144835"/>
                  <a:pt x="373121" y="159159"/>
                  <a:pt x="367420" y="169186"/>
                </a:cubicBezTo>
                <a:cubicBezTo>
                  <a:pt x="363143" y="177781"/>
                  <a:pt x="354591" y="180646"/>
                  <a:pt x="350315" y="182078"/>
                </a:cubicBezTo>
                <a:cubicBezTo>
                  <a:pt x="351741" y="180646"/>
                  <a:pt x="353166" y="179213"/>
                  <a:pt x="353166" y="176348"/>
                </a:cubicBezTo>
                <a:cubicBezTo>
                  <a:pt x="358867" y="167754"/>
                  <a:pt x="361718" y="157727"/>
                  <a:pt x="361718" y="157727"/>
                </a:cubicBezTo>
                <a:cubicBezTo>
                  <a:pt x="361718" y="157727"/>
                  <a:pt x="356017" y="164889"/>
                  <a:pt x="350315" y="174916"/>
                </a:cubicBezTo>
                <a:cubicBezTo>
                  <a:pt x="348890" y="176348"/>
                  <a:pt x="347465" y="179213"/>
                  <a:pt x="347465" y="180646"/>
                </a:cubicBezTo>
                <a:cubicBezTo>
                  <a:pt x="346039" y="176348"/>
                  <a:pt x="344614" y="166321"/>
                  <a:pt x="348890" y="159159"/>
                </a:cubicBezTo>
                <a:cubicBezTo>
                  <a:pt x="356017" y="147700"/>
                  <a:pt x="370270" y="144835"/>
                  <a:pt x="370270" y="144835"/>
                </a:cubicBezTo>
                <a:close/>
                <a:moveTo>
                  <a:pt x="233968" y="144835"/>
                </a:moveTo>
                <a:cubicBezTo>
                  <a:pt x="233968" y="144835"/>
                  <a:pt x="248309" y="147700"/>
                  <a:pt x="255480" y="159159"/>
                </a:cubicBezTo>
                <a:cubicBezTo>
                  <a:pt x="259782" y="166321"/>
                  <a:pt x="258348" y="176348"/>
                  <a:pt x="256914" y="180646"/>
                </a:cubicBezTo>
                <a:cubicBezTo>
                  <a:pt x="256914" y="179213"/>
                  <a:pt x="255480" y="176348"/>
                  <a:pt x="254046" y="174916"/>
                </a:cubicBezTo>
                <a:cubicBezTo>
                  <a:pt x="248309" y="164889"/>
                  <a:pt x="242573" y="157727"/>
                  <a:pt x="242573" y="157727"/>
                </a:cubicBezTo>
                <a:cubicBezTo>
                  <a:pt x="242573" y="157727"/>
                  <a:pt x="245441" y="167754"/>
                  <a:pt x="249743" y="176348"/>
                </a:cubicBezTo>
                <a:cubicBezTo>
                  <a:pt x="251177" y="179213"/>
                  <a:pt x="252611" y="180646"/>
                  <a:pt x="254046" y="182078"/>
                </a:cubicBezTo>
                <a:cubicBezTo>
                  <a:pt x="249743" y="180646"/>
                  <a:pt x="241139" y="177781"/>
                  <a:pt x="236836" y="169186"/>
                </a:cubicBezTo>
                <a:cubicBezTo>
                  <a:pt x="229666" y="159159"/>
                  <a:pt x="233968" y="144835"/>
                  <a:pt x="233968" y="144835"/>
                </a:cubicBezTo>
                <a:close/>
                <a:moveTo>
                  <a:pt x="301366" y="37243"/>
                </a:moveTo>
                <a:cubicBezTo>
                  <a:pt x="301366" y="37243"/>
                  <a:pt x="325763" y="58717"/>
                  <a:pt x="325763" y="85918"/>
                </a:cubicBezTo>
                <a:cubicBezTo>
                  <a:pt x="325763" y="105961"/>
                  <a:pt x="312847" y="123140"/>
                  <a:pt x="305671" y="131730"/>
                </a:cubicBezTo>
                <a:cubicBezTo>
                  <a:pt x="307106" y="126004"/>
                  <a:pt x="307106" y="121709"/>
                  <a:pt x="307106" y="115982"/>
                </a:cubicBezTo>
                <a:cubicBezTo>
                  <a:pt x="307106" y="91645"/>
                  <a:pt x="301366" y="71602"/>
                  <a:pt x="301366" y="71602"/>
                </a:cubicBezTo>
                <a:cubicBezTo>
                  <a:pt x="301366" y="71602"/>
                  <a:pt x="297061" y="91645"/>
                  <a:pt x="297061" y="115982"/>
                </a:cubicBezTo>
                <a:cubicBezTo>
                  <a:pt x="297061" y="121709"/>
                  <a:pt x="297061" y="126004"/>
                  <a:pt x="297061" y="131730"/>
                </a:cubicBezTo>
                <a:cubicBezTo>
                  <a:pt x="291320" y="123140"/>
                  <a:pt x="278404" y="105961"/>
                  <a:pt x="278404" y="85918"/>
                </a:cubicBezTo>
                <a:cubicBezTo>
                  <a:pt x="278404" y="58717"/>
                  <a:pt x="301366" y="37243"/>
                  <a:pt x="301366" y="37243"/>
                </a:cubicBezTo>
                <a:close/>
                <a:moveTo>
                  <a:pt x="453585" y="0"/>
                </a:moveTo>
                <a:cubicBezTo>
                  <a:pt x="453585" y="0"/>
                  <a:pt x="465080" y="41521"/>
                  <a:pt x="447838" y="74452"/>
                </a:cubicBezTo>
                <a:cubicBezTo>
                  <a:pt x="433469" y="97360"/>
                  <a:pt x="407606" y="108814"/>
                  <a:pt x="394674" y="113109"/>
                </a:cubicBezTo>
                <a:cubicBezTo>
                  <a:pt x="397548" y="107382"/>
                  <a:pt x="401859" y="101655"/>
                  <a:pt x="404732" y="95928"/>
                </a:cubicBezTo>
                <a:cubicBezTo>
                  <a:pt x="421975" y="67293"/>
                  <a:pt x="429159" y="40089"/>
                  <a:pt x="429159" y="40089"/>
                </a:cubicBezTo>
                <a:cubicBezTo>
                  <a:pt x="429159" y="40089"/>
                  <a:pt x="410480" y="60134"/>
                  <a:pt x="393238" y="90201"/>
                </a:cubicBezTo>
                <a:cubicBezTo>
                  <a:pt x="390364" y="95928"/>
                  <a:pt x="387490" y="101655"/>
                  <a:pt x="384616" y="107382"/>
                </a:cubicBezTo>
                <a:cubicBezTo>
                  <a:pt x="381743" y="93064"/>
                  <a:pt x="378869" y="65861"/>
                  <a:pt x="391801" y="42953"/>
                </a:cubicBezTo>
                <a:cubicBezTo>
                  <a:pt x="410480" y="10022"/>
                  <a:pt x="453585" y="0"/>
                  <a:pt x="453585" y="0"/>
                </a:cubicBezTo>
                <a:close/>
                <a:moveTo>
                  <a:pt x="150631" y="0"/>
                </a:moveTo>
                <a:cubicBezTo>
                  <a:pt x="150631" y="0"/>
                  <a:pt x="193708" y="10022"/>
                  <a:pt x="212375" y="42953"/>
                </a:cubicBezTo>
                <a:cubicBezTo>
                  <a:pt x="225298" y="65861"/>
                  <a:pt x="222426" y="93064"/>
                  <a:pt x="219554" y="107382"/>
                </a:cubicBezTo>
                <a:cubicBezTo>
                  <a:pt x="216683" y="101655"/>
                  <a:pt x="213811" y="95928"/>
                  <a:pt x="209503" y="90201"/>
                </a:cubicBezTo>
                <a:cubicBezTo>
                  <a:pt x="193708" y="60134"/>
                  <a:pt x="173605" y="40089"/>
                  <a:pt x="173605" y="40089"/>
                </a:cubicBezTo>
                <a:cubicBezTo>
                  <a:pt x="173605" y="40089"/>
                  <a:pt x="182221" y="67293"/>
                  <a:pt x="198016" y="95928"/>
                </a:cubicBezTo>
                <a:cubicBezTo>
                  <a:pt x="202324" y="103087"/>
                  <a:pt x="205195" y="107382"/>
                  <a:pt x="209503" y="113109"/>
                </a:cubicBezTo>
                <a:cubicBezTo>
                  <a:pt x="196580" y="108814"/>
                  <a:pt x="170734" y="97360"/>
                  <a:pt x="156375" y="74452"/>
                </a:cubicBezTo>
                <a:cubicBezTo>
                  <a:pt x="137708" y="42953"/>
                  <a:pt x="150631" y="0"/>
                  <a:pt x="150631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0E5972BF-5AC4-4DBD-AC00-1E1DE6198982}"/>
              </a:ext>
            </a:extLst>
          </p:cNvPr>
          <p:cNvSpPr txBox="1"/>
          <p:nvPr/>
        </p:nvSpPr>
        <p:spPr>
          <a:xfrm flipH="1">
            <a:off x="890277" y="2299374"/>
            <a:ext cx="1976726" cy="398379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>
            <a:defPPr>
              <a:defRPr lang="zh-CN"/>
            </a:defPPr>
            <a:lvl1pPr lvl="0" algn="just">
              <a:lnSpc>
                <a:spcPct val="120000"/>
              </a:lnSpc>
              <a:defRPr sz="140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sz="1800">
                <a:sym typeface="Arial" panose="020B0604020202020204" pitchFamily="34" charset="0"/>
              </a:rPr>
              <a:t>单击键入标题</a:t>
            </a:r>
            <a:endParaRPr lang="en-US" altLang="zh-CN" sz="1800">
              <a:sym typeface="Arial" panose="020B0604020202020204" pitchFamily="34" charset="0"/>
            </a:endParaRPr>
          </a:p>
        </p:txBody>
      </p:sp>
      <p:sp>
        <p:nvSpPr>
          <p:cNvPr id="16" name="文本框 22">
            <a:extLst>
              <a:ext uri="{FF2B5EF4-FFF2-40B4-BE49-F238E27FC236}">
                <a16:creationId xmlns:a16="http://schemas.microsoft.com/office/drawing/2014/main" id="{ECA817EF-4444-4A7E-A5BD-C8AE93BC0618}"/>
              </a:ext>
            </a:extLst>
          </p:cNvPr>
          <p:cNvSpPr txBox="1"/>
          <p:nvPr/>
        </p:nvSpPr>
        <p:spPr>
          <a:xfrm flipH="1">
            <a:off x="980754" y="5493167"/>
            <a:ext cx="2799384" cy="932884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lIns="0" tIns="0" rIns="0" bIns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>
              <a:lnSpc>
                <a:spcPct val="150000"/>
              </a:lnSpc>
            </a:pP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单击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此处添加本章节的简要内容。本模板精心设计，模板所有素材均可自由编辑替换移动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E006C48-9126-4314-B000-AA38E6606AEC}"/>
              </a:ext>
            </a:extLst>
          </p:cNvPr>
          <p:cNvSpPr txBox="1"/>
          <p:nvPr/>
        </p:nvSpPr>
        <p:spPr>
          <a:xfrm flipH="1">
            <a:off x="890277" y="5139337"/>
            <a:ext cx="1976726" cy="398379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>
            <a:defPPr>
              <a:defRPr lang="zh-CN"/>
            </a:defPPr>
            <a:lvl1pPr lvl="0" algn="just">
              <a:lnSpc>
                <a:spcPct val="120000"/>
              </a:lnSpc>
              <a:defRPr sz="140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sz="1800">
                <a:sym typeface="Arial" panose="020B0604020202020204" pitchFamily="34" charset="0"/>
              </a:rPr>
              <a:t>单击键入标题</a:t>
            </a:r>
            <a:endParaRPr lang="en-US" altLang="zh-CN" sz="1800">
              <a:sym typeface="Arial" panose="020B0604020202020204" pitchFamily="34" charset="0"/>
            </a:endParaRPr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66CDBC9A-7BBB-459D-942A-F76D99063BF7}"/>
              </a:ext>
            </a:extLst>
          </p:cNvPr>
          <p:cNvSpPr/>
          <p:nvPr/>
        </p:nvSpPr>
        <p:spPr>
          <a:xfrm flipH="1">
            <a:off x="4739365" y="1034228"/>
            <a:ext cx="2799385" cy="1251483"/>
          </a:xfrm>
          <a:custGeom>
            <a:avLst/>
            <a:gdLst>
              <a:gd name="connsiteX0" fmla="*/ 2200343 w 2799385"/>
              <a:gd name="connsiteY0" fmla="*/ 0 h 1251483"/>
              <a:gd name="connsiteX1" fmla="*/ 2565549 w 2799385"/>
              <a:gd name="connsiteY1" fmla="*/ 365206 h 1251483"/>
              <a:gd name="connsiteX2" fmla="*/ 2273945 w 2799385"/>
              <a:gd name="connsiteY2" fmla="*/ 722992 h 1251483"/>
              <a:gd name="connsiteX3" fmla="*/ 2247889 w 2799385"/>
              <a:gd name="connsiteY3" fmla="*/ 725619 h 1251483"/>
              <a:gd name="connsiteX4" fmla="*/ 2247889 w 2799385"/>
              <a:gd name="connsiteY4" fmla="*/ 991255 h 1251483"/>
              <a:gd name="connsiteX5" fmla="*/ 2799385 w 2799385"/>
              <a:gd name="connsiteY5" fmla="*/ 991255 h 1251483"/>
              <a:gd name="connsiteX6" fmla="*/ 2799385 w 2799385"/>
              <a:gd name="connsiteY6" fmla="*/ 1251483 h 1251483"/>
              <a:gd name="connsiteX7" fmla="*/ 130114 w 2799385"/>
              <a:gd name="connsiteY7" fmla="*/ 1251483 h 1251483"/>
              <a:gd name="connsiteX8" fmla="*/ 0 w 2799385"/>
              <a:gd name="connsiteY8" fmla="*/ 1121369 h 1251483"/>
              <a:gd name="connsiteX9" fmla="*/ 130114 w 2799385"/>
              <a:gd name="connsiteY9" fmla="*/ 991255 h 1251483"/>
              <a:gd name="connsiteX10" fmla="*/ 2152796 w 2799385"/>
              <a:gd name="connsiteY10" fmla="*/ 991255 h 1251483"/>
              <a:gd name="connsiteX11" fmla="*/ 2152796 w 2799385"/>
              <a:gd name="connsiteY11" fmla="*/ 725619 h 1251483"/>
              <a:gd name="connsiteX12" fmla="*/ 2126741 w 2799385"/>
              <a:gd name="connsiteY12" fmla="*/ 722992 h 1251483"/>
              <a:gd name="connsiteX13" fmla="*/ 1835137 w 2799385"/>
              <a:gd name="connsiteY13" fmla="*/ 365206 h 1251483"/>
              <a:gd name="connsiteX14" fmla="*/ 2200343 w 2799385"/>
              <a:gd name="connsiteY14" fmla="*/ 0 h 1251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799385" h="1251483">
                <a:moveTo>
                  <a:pt x="2200343" y="0"/>
                </a:moveTo>
                <a:cubicBezTo>
                  <a:pt x="2402041" y="0"/>
                  <a:pt x="2565549" y="163508"/>
                  <a:pt x="2565549" y="365206"/>
                </a:cubicBezTo>
                <a:cubicBezTo>
                  <a:pt x="2565549" y="541692"/>
                  <a:pt x="2440363" y="688938"/>
                  <a:pt x="2273945" y="722992"/>
                </a:cubicBezTo>
                <a:lnTo>
                  <a:pt x="2247889" y="725619"/>
                </a:lnTo>
                <a:lnTo>
                  <a:pt x="2247889" y="991255"/>
                </a:lnTo>
                <a:lnTo>
                  <a:pt x="2799385" y="991255"/>
                </a:lnTo>
                <a:lnTo>
                  <a:pt x="2799385" y="1251483"/>
                </a:lnTo>
                <a:lnTo>
                  <a:pt x="130114" y="1251483"/>
                </a:lnTo>
                <a:cubicBezTo>
                  <a:pt x="58254" y="1251483"/>
                  <a:pt x="0" y="1193229"/>
                  <a:pt x="0" y="1121369"/>
                </a:cubicBezTo>
                <a:cubicBezTo>
                  <a:pt x="0" y="1049509"/>
                  <a:pt x="58254" y="991255"/>
                  <a:pt x="130114" y="991255"/>
                </a:cubicBezTo>
                <a:lnTo>
                  <a:pt x="2152796" y="991255"/>
                </a:lnTo>
                <a:lnTo>
                  <a:pt x="2152796" y="725619"/>
                </a:lnTo>
                <a:lnTo>
                  <a:pt x="2126741" y="722992"/>
                </a:lnTo>
                <a:cubicBezTo>
                  <a:pt x="1960323" y="688938"/>
                  <a:pt x="1835137" y="541692"/>
                  <a:pt x="1835137" y="365206"/>
                </a:cubicBezTo>
                <a:cubicBezTo>
                  <a:pt x="1835137" y="163508"/>
                  <a:pt x="1998645" y="0"/>
                  <a:pt x="2200343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A3B60622-296A-414A-839A-DACDAA763298}"/>
              </a:ext>
            </a:extLst>
          </p:cNvPr>
          <p:cNvSpPr/>
          <p:nvPr/>
        </p:nvSpPr>
        <p:spPr>
          <a:xfrm flipH="1">
            <a:off x="4739363" y="3901793"/>
            <a:ext cx="2799385" cy="1251483"/>
          </a:xfrm>
          <a:custGeom>
            <a:avLst/>
            <a:gdLst>
              <a:gd name="connsiteX0" fmla="*/ 2200343 w 2799385"/>
              <a:gd name="connsiteY0" fmla="*/ 0 h 1251483"/>
              <a:gd name="connsiteX1" fmla="*/ 2565549 w 2799385"/>
              <a:gd name="connsiteY1" fmla="*/ 365206 h 1251483"/>
              <a:gd name="connsiteX2" fmla="*/ 2273945 w 2799385"/>
              <a:gd name="connsiteY2" fmla="*/ 722992 h 1251483"/>
              <a:gd name="connsiteX3" fmla="*/ 2247889 w 2799385"/>
              <a:gd name="connsiteY3" fmla="*/ 725619 h 1251483"/>
              <a:gd name="connsiteX4" fmla="*/ 2247889 w 2799385"/>
              <a:gd name="connsiteY4" fmla="*/ 991255 h 1251483"/>
              <a:gd name="connsiteX5" fmla="*/ 2799385 w 2799385"/>
              <a:gd name="connsiteY5" fmla="*/ 991255 h 1251483"/>
              <a:gd name="connsiteX6" fmla="*/ 2799385 w 2799385"/>
              <a:gd name="connsiteY6" fmla="*/ 1251483 h 1251483"/>
              <a:gd name="connsiteX7" fmla="*/ 130114 w 2799385"/>
              <a:gd name="connsiteY7" fmla="*/ 1251483 h 1251483"/>
              <a:gd name="connsiteX8" fmla="*/ 0 w 2799385"/>
              <a:gd name="connsiteY8" fmla="*/ 1121369 h 1251483"/>
              <a:gd name="connsiteX9" fmla="*/ 130114 w 2799385"/>
              <a:gd name="connsiteY9" fmla="*/ 991255 h 1251483"/>
              <a:gd name="connsiteX10" fmla="*/ 2152796 w 2799385"/>
              <a:gd name="connsiteY10" fmla="*/ 991255 h 1251483"/>
              <a:gd name="connsiteX11" fmla="*/ 2152796 w 2799385"/>
              <a:gd name="connsiteY11" fmla="*/ 725619 h 1251483"/>
              <a:gd name="connsiteX12" fmla="*/ 2126741 w 2799385"/>
              <a:gd name="connsiteY12" fmla="*/ 722992 h 1251483"/>
              <a:gd name="connsiteX13" fmla="*/ 1835137 w 2799385"/>
              <a:gd name="connsiteY13" fmla="*/ 365206 h 1251483"/>
              <a:gd name="connsiteX14" fmla="*/ 2200343 w 2799385"/>
              <a:gd name="connsiteY14" fmla="*/ 0 h 1251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799385" h="1251483">
                <a:moveTo>
                  <a:pt x="2200343" y="0"/>
                </a:moveTo>
                <a:cubicBezTo>
                  <a:pt x="2402041" y="0"/>
                  <a:pt x="2565549" y="163508"/>
                  <a:pt x="2565549" y="365206"/>
                </a:cubicBezTo>
                <a:cubicBezTo>
                  <a:pt x="2565549" y="541692"/>
                  <a:pt x="2440363" y="688938"/>
                  <a:pt x="2273945" y="722992"/>
                </a:cubicBezTo>
                <a:lnTo>
                  <a:pt x="2247889" y="725619"/>
                </a:lnTo>
                <a:lnTo>
                  <a:pt x="2247889" y="991255"/>
                </a:lnTo>
                <a:lnTo>
                  <a:pt x="2799385" y="991255"/>
                </a:lnTo>
                <a:lnTo>
                  <a:pt x="2799385" y="1251483"/>
                </a:lnTo>
                <a:lnTo>
                  <a:pt x="130114" y="1251483"/>
                </a:lnTo>
                <a:cubicBezTo>
                  <a:pt x="58254" y="1251483"/>
                  <a:pt x="0" y="1193229"/>
                  <a:pt x="0" y="1121369"/>
                </a:cubicBezTo>
                <a:cubicBezTo>
                  <a:pt x="0" y="1049509"/>
                  <a:pt x="58254" y="991255"/>
                  <a:pt x="130114" y="991255"/>
                </a:cubicBezTo>
                <a:lnTo>
                  <a:pt x="2152796" y="991255"/>
                </a:lnTo>
                <a:lnTo>
                  <a:pt x="2152796" y="725619"/>
                </a:lnTo>
                <a:lnTo>
                  <a:pt x="2126741" y="722992"/>
                </a:lnTo>
                <a:cubicBezTo>
                  <a:pt x="1960323" y="688938"/>
                  <a:pt x="1835137" y="541692"/>
                  <a:pt x="1835137" y="365206"/>
                </a:cubicBezTo>
                <a:cubicBezTo>
                  <a:pt x="1835137" y="163508"/>
                  <a:pt x="1998645" y="0"/>
                  <a:pt x="2200343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37" name="rose-flower-variant-with-vines-and-leaves-design_29744">
            <a:extLst>
              <a:ext uri="{FF2B5EF4-FFF2-40B4-BE49-F238E27FC236}">
                <a16:creationId xmlns:a16="http://schemas.microsoft.com/office/drawing/2014/main" id="{B921B0B2-5B7B-43E3-BA0C-DA11D0C762B6}"/>
              </a:ext>
            </a:extLst>
          </p:cNvPr>
          <p:cNvSpPr>
            <a:spLocks noChangeAspect="1"/>
          </p:cNvSpPr>
          <p:nvPr/>
        </p:nvSpPr>
        <p:spPr bwMode="auto">
          <a:xfrm>
            <a:off x="5085783" y="1118110"/>
            <a:ext cx="480720" cy="534356"/>
          </a:xfrm>
          <a:custGeom>
            <a:avLst/>
            <a:gdLst>
              <a:gd name="connsiteX0" fmla="*/ 267220 w 545823"/>
              <a:gd name="connsiteY0" fmla="*/ 533785 h 606722"/>
              <a:gd name="connsiteX1" fmla="*/ 298560 w 545823"/>
              <a:gd name="connsiteY1" fmla="*/ 540253 h 606722"/>
              <a:gd name="connsiteX2" fmla="*/ 307684 w 545823"/>
              <a:gd name="connsiteY2" fmla="*/ 570466 h 606722"/>
              <a:gd name="connsiteX3" fmla="*/ 305320 w 545823"/>
              <a:gd name="connsiteY3" fmla="*/ 575234 h 606722"/>
              <a:gd name="connsiteX4" fmla="*/ 303098 w 545823"/>
              <a:gd name="connsiteY4" fmla="*/ 580097 h 606722"/>
              <a:gd name="connsiteX5" fmla="*/ 307116 w 545823"/>
              <a:gd name="connsiteY5" fmla="*/ 583024 h 606722"/>
              <a:gd name="connsiteX6" fmla="*/ 323519 w 545823"/>
              <a:gd name="connsiteY6" fmla="*/ 584298 h 606722"/>
              <a:gd name="connsiteX7" fmla="*/ 498800 w 545823"/>
              <a:gd name="connsiteY7" fmla="*/ 553424 h 606722"/>
              <a:gd name="connsiteX8" fmla="*/ 505229 w 545823"/>
              <a:gd name="connsiteY8" fmla="*/ 552291 h 606722"/>
              <a:gd name="connsiteX9" fmla="*/ 518039 w 545823"/>
              <a:gd name="connsiteY9" fmla="*/ 561213 h 606722"/>
              <a:gd name="connsiteX10" fmla="*/ 509105 w 545823"/>
              <a:gd name="connsiteY10" fmla="*/ 573960 h 606722"/>
              <a:gd name="connsiteX11" fmla="*/ 502676 w 545823"/>
              <a:gd name="connsiteY11" fmla="*/ 575140 h 606722"/>
              <a:gd name="connsiteX12" fmla="*/ 326072 w 545823"/>
              <a:gd name="connsiteY12" fmla="*/ 606203 h 606722"/>
              <a:gd name="connsiteX13" fmla="*/ 317043 w 545823"/>
              <a:gd name="connsiteY13" fmla="*/ 606722 h 606722"/>
              <a:gd name="connsiteX14" fmla="*/ 298229 w 545823"/>
              <a:gd name="connsiteY14" fmla="*/ 603182 h 606722"/>
              <a:gd name="connsiteX15" fmla="*/ 281212 w 545823"/>
              <a:gd name="connsiteY15" fmla="*/ 583260 h 606722"/>
              <a:gd name="connsiteX16" fmla="*/ 285844 w 545823"/>
              <a:gd name="connsiteY16" fmla="*/ 564848 h 606722"/>
              <a:gd name="connsiteX17" fmla="*/ 287499 w 545823"/>
              <a:gd name="connsiteY17" fmla="*/ 561638 h 606722"/>
              <a:gd name="connsiteX18" fmla="*/ 286128 w 545823"/>
              <a:gd name="connsiteY18" fmla="*/ 558475 h 606722"/>
              <a:gd name="connsiteX19" fmla="*/ 269063 w 545823"/>
              <a:gd name="connsiteY19" fmla="*/ 555737 h 606722"/>
              <a:gd name="connsiteX20" fmla="*/ 15313 w 545823"/>
              <a:gd name="connsiteY20" fmla="*/ 597753 h 606722"/>
              <a:gd name="connsiteX21" fmla="*/ 51523 w 545823"/>
              <a:gd name="connsiteY21" fmla="*/ 569286 h 606722"/>
              <a:gd name="connsiteX22" fmla="*/ 267220 w 545823"/>
              <a:gd name="connsiteY22" fmla="*/ 533785 h 606722"/>
              <a:gd name="connsiteX23" fmla="*/ 545823 w 545823"/>
              <a:gd name="connsiteY23" fmla="*/ 0 h 606722"/>
              <a:gd name="connsiteX24" fmla="*/ 503797 w 545823"/>
              <a:gd name="connsiteY24" fmla="*/ 216271 h 606722"/>
              <a:gd name="connsiteX25" fmla="*/ 388354 w 545823"/>
              <a:gd name="connsiteY25" fmla="*/ 241382 h 606722"/>
              <a:gd name="connsiteX26" fmla="*/ 458319 w 545823"/>
              <a:gd name="connsiteY26" fmla="*/ 267861 h 606722"/>
              <a:gd name="connsiteX27" fmla="*/ 484462 w 545823"/>
              <a:gd name="connsiteY27" fmla="*/ 264321 h 606722"/>
              <a:gd name="connsiteX28" fmla="*/ 349920 w 545823"/>
              <a:gd name="connsiteY28" fmla="*/ 450715 h 606722"/>
              <a:gd name="connsiteX29" fmla="*/ 251449 w 545823"/>
              <a:gd name="connsiteY29" fmla="*/ 421309 h 606722"/>
              <a:gd name="connsiteX30" fmla="*/ 299054 w 545823"/>
              <a:gd name="connsiteY30" fmla="*/ 483424 h 606722"/>
              <a:gd name="connsiteX31" fmla="*/ 233485 w 545823"/>
              <a:gd name="connsiteY31" fmla="*/ 501549 h 606722"/>
              <a:gd name="connsiteX32" fmla="*/ 133076 w 545823"/>
              <a:gd name="connsiteY32" fmla="*/ 477241 h 606722"/>
              <a:gd name="connsiteX33" fmla="*/ 0 w 545823"/>
              <a:gd name="connsiteY33" fmla="*/ 581742 h 606722"/>
              <a:gd name="connsiteX34" fmla="*/ 21084 w 545823"/>
              <a:gd name="connsiteY34" fmla="*/ 543132 h 606722"/>
              <a:gd name="connsiteX35" fmla="*/ 114781 w 545823"/>
              <a:gd name="connsiteY35" fmla="*/ 445239 h 606722"/>
              <a:gd name="connsiteX36" fmla="*/ 194862 w 545823"/>
              <a:gd name="connsiteY36" fmla="*/ 311663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545823" h="606722">
                <a:moveTo>
                  <a:pt x="267220" y="533785"/>
                </a:moveTo>
                <a:cubicBezTo>
                  <a:pt x="280077" y="532699"/>
                  <a:pt x="290619" y="534871"/>
                  <a:pt x="298560" y="540253"/>
                </a:cubicBezTo>
                <a:cubicBezTo>
                  <a:pt x="309196" y="547476"/>
                  <a:pt x="312694" y="559089"/>
                  <a:pt x="307684" y="570466"/>
                </a:cubicBezTo>
                <a:cubicBezTo>
                  <a:pt x="306927" y="572213"/>
                  <a:pt x="306076" y="573818"/>
                  <a:pt x="305320" y="575234"/>
                </a:cubicBezTo>
                <a:cubicBezTo>
                  <a:pt x="304516" y="576698"/>
                  <a:pt x="303240" y="579105"/>
                  <a:pt x="303098" y="580097"/>
                </a:cubicBezTo>
                <a:cubicBezTo>
                  <a:pt x="303429" y="580663"/>
                  <a:pt x="304753" y="581938"/>
                  <a:pt x="307116" y="583024"/>
                </a:cubicBezTo>
                <a:cubicBezTo>
                  <a:pt x="310992" y="584723"/>
                  <a:pt x="316334" y="585148"/>
                  <a:pt x="323519" y="584298"/>
                </a:cubicBezTo>
                <a:cubicBezTo>
                  <a:pt x="326497" y="583968"/>
                  <a:pt x="353300" y="579483"/>
                  <a:pt x="498800" y="553424"/>
                </a:cubicBezTo>
                <a:cubicBezTo>
                  <a:pt x="502487" y="552763"/>
                  <a:pt x="504756" y="552385"/>
                  <a:pt x="505229" y="552291"/>
                </a:cubicBezTo>
                <a:cubicBezTo>
                  <a:pt x="511232" y="551205"/>
                  <a:pt x="516952" y="555218"/>
                  <a:pt x="518039" y="561213"/>
                </a:cubicBezTo>
                <a:cubicBezTo>
                  <a:pt x="519079" y="567209"/>
                  <a:pt x="515108" y="572921"/>
                  <a:pt x="509105" y="573960"/>
                </a:cubicBezTo>
                <a:cubicBezTo>
                  <a:pt x="508585" y="574054"/>
                  <a:pt x="506363" y="574479"/>
                  <a:pt x="502676" y="575140"/>
                </a:cubicBezTo>
                <a:cubicBezTo>
                  <a:pt x="391258" y="595062"/>
                  <a:pt x="331839" y="605495"/>
                  <a:pt x="326072" y="606203"/>
                </a:cubicBezTo>
                <a:cubicBezTo>
                  <a:pt x="322905" y="606533"/>
                  <a:pt x="319879" y="606722"/>
                  <a:pt x="317043" y="606722"/>
                </a:cubicBezTo>
                <a:cubicBezTo>
                  <a:pt x="309858" y="606722"/>
                  <a:pt x="303666" y="605542"/>
                  <a:pt x="298229" y="603182"/>
                </a:cubicBezTo>
                <a:cubicBezTo>
                  <a:pt x="288633" y="598933"/>
                  <a:pt x="282394" y="591710"/>
                  <a:pt x="281212" y="583260"/>
                </a:cubicBezTo>
                <a:cubicBezTo>
                  <a:pt x="280125" y="575612"/>
                  <a:pt x="283434" y="569380"/>
                  <a:pt x="285844" y="564848"/>
                </a:cubicBezTo>
                <a:cubicBezTo>
                  <a:pt x="286459" y="563715"/>
                  <a:pt x="287073" y="562582"/>
                  <a:pt x="287499" y="561638"/>
                </a:cubicBezTo>
                <a:cubicBezTo>
                  <a:pt x="288019" y="560363"/>
                  <a:pt x="288255" y="559891"/>
                  <a:pt x="286128" y="558475"/>
                </a:cubicBezTo>
                <a:cubicBezTo>
                  <a:pt x="282535" y="556067"/>
                  <a:pt x="276627" y="555076"/>
                  <a:pt x="269063" y="555737"/>
                </a:cubicBezTo>
                <a:cubicBezTo>
                  <a:pt x="260602" y="556540"/>
                  <a:pt x="99739" y="583496"/>
                  <a:pt x="15313" y="597753"/>
                </a:cubicBezTo>
                <a:lnTo>
                  <a:pt x="51523" y="569286"/>
                </a:lnTo>
                <a:cubicBezTo>
                  <a:pt x="125265" y="556917"/>
                  <a:pt x="259562" y="534399"/>
                  <a:pt x="267220" y="533785"/>
                </a:cubicBezTo>
                <a:close/>
                <a:moveTo>
                  <a:pt x="545823" y="0"/>
                </a:moveTo>
                <a:cubicBezTo>
                  <a:pt x="545823" y="0"/>
                  <a:pt x="542136" y="137636"/>
                  <a:pt x="503797" y="216271"/>
                </a:cubicBezTo>
                <a:lnTo>
                  <a:pt x="388354" y="241382"/>
                </a:lnTo>
                <a:cubicBezTo>
                  <a:pt x="388354" y="241382"/>
                  <a:pt x="416813" y="267861"/>
                  <a:pt x="458319" y="267861"/>
                </a:cubicBezTo>
                <a:cubicBezTo>
                  <a:pt x="466545" y="267861"/>
                  <a:pt x="475291" y="266823"/>
                  <a:pt x="484462" y="264321"/>
                </a:cubicBezTo>
                <a:cubicBezTo>
                  <a:pt x="484462" y="264321"/>
                  <a:pt x="438275" y="391809"/>
                  <a:pt x="349920" y="450715"/>
                </a:cubicBezTo>
                <a:cubicBezTo>
                  <a:pt x="349920" y="450715"/>
                  <a:pt x="283359" y="434808"/>
                  <a:pt x="251449" y="421309"/>
                </a:cubicBezTo>
                <a:cubicBezTo>
                  <a:pt x="251449" y="421309"/>
                  <a:pt x="257358" y="461759"/>
                  <a:pt x="299054" y="483424"/>
                </a:cubicBezTo>
                <a:cubicBezTo>
                  <a:pt x="299054" y="483424"/>
                  <a:pt x="278301" y="501549"/>
                  <a:pt x="233485" y="501549"/>
                </a:cubicBezTo>
                <a:cubicBezTo>
                  <a:pt x="208005" y="501549"/>
                  <a:pt x="174724" y="495696"/>
                  <a:pt x="133076" y="477241"/>
                </a:cubicBezTo>
                <a:lnTo>
                  <a:pt x="0" y="581742"/>
                </a:lnTo>
                <a:cubicBezTo>
                  <a:pt x="3498" y="567205"/>
                  <a:pt x="10731" y="553894"/>
                  <a:pt x="21084" y="543132"/>
                </a:cubicBezTo>
                <a:lnTo>
                  <a:pt x="114781" y="445239"/>
                </a:lnTo>
                <a:cubicBezTo>
                  <a:pt x="127166" y="393602"/>
                  <a:pt x="155105" y="346969"/>
                  <a:pt x="194862" y="311663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8" name="scallop_202280">
            <a:extLst>
              <a:ext uri="{FF2B5EF4-FFF2-40B4-BE49-F238E27FC236}">
                <a16:creationId xmlns:a16="http://schemas.microsoft.com/office/drawing/2014/main" id="{D140845E-45C3-4072-A0AD-A0FBCAC461F2}"/>
              </a:ext>
            </a:extLst>
          </p:cNvPr>
          <p:cNvSpPr>
            <a:spLocks noChangeAspect="1"/>
          </p:cNvSpPr>
          <p:nvPr/>
        </p:nvSpPr>
        <p:spPr bwMode="auto">
          <a:xfrm>
            <a:off x="5083091" y="4011592"/>
            <a:ext cx="508535" cy="458908"/>
          </a:xfrm>
          <a:custGeom>
            <a:avLst/>
            <a:gdLst>
              <a:gd name="connsiteX0" fmla="*/ 587483 w 606725"/>
              <a:gd name="connsiteY0" fmla="*/ 7021 h 547517"/>
              <a:gd name="connsiteX1" fmla="*/ 601022 w 606725"/>
              <a:gd name="connsiteY1" fmla="*/ 12630 h 547517"/>
              <a:gd name="connsiteX2" fmla="*/ 601022 w 606725"/>
              <a:gd name="connsiteY2" fmla="*/ 39667 h 547517"/>
              <a:gd name="connsiteX3" fmla="*/ 274696 w 606725"/>
              <a:gd name="connsiteY3" fmla="*/ 365607 h 547517"/>
              <a:gd name="connsiteX4" fmla="*/ 261099 w 606725"/>
              <a:gd name="connsiteY4" fmla="*/ 371244 h 547517"/>
              <a:gd name="connsiteX5" fmla="*/ 247502 w 606725"/>
              <a:gd name="connsiteY5" fmla="*/ 365607 h 547517"/>
              <a:gd name="connsiteX6" fmla="*/ 156242 w 606725"/>
              <a:gd name="connsiteY6" fmla="*/ 274486 h 547517"/>
              <a:gd name="connsiteX7" fmla="*/ 156242 w 606725"/>
              <a:gd name="connsiteY7" fmla="*/ 247334 h 547517"/>
              <a:gd name="connsiteX8" fmla="*/ 183436 w 606725"/>
              <a:gd name="connsiteY8" fmla="*/ 247334 h 547517"/>
              <a:gd name="connsiteX9" fmla="*/ 261099 w 606725"/>
              <a:gd name="connsiteY9" fmla="*/ 324879 h 547517"/>
              <a:gd name="connsiteX10" fmla="*/ 573943 w 606725"/>
              <a:gd name="connsiteY10" fmla="*/ 12630 h 547517"/>
              <a:gd name="connsiteX11" fmla="*/ 587483 w 606725"/>
              <a:gd name="connsiteY11" fmla="*/ 7021 h 547517"/>
              <a:gd name="connsiteX12" fmla="*/ 19243 w 606725"/>
              <a:gd name="connsiteY12" fmla="*/ 0 h 547517"/>
              <a:gd name="connsiteX13" fmla="*/ 417236 w 606725"/>
              <a:gd name="connsiteY13" fmla="*/ 0 h 547517"/>
              <a:gd name="connsiteX14" fmla="*/ 436479 w 606725"/>
              <a:gd name="connsiteY14" fmla="*/ 19213 h 547517"/>
              <a:gd name="connsiteX15" fmla="*/ 417236 w 606725"/>
              <a:gd name="connsiteY15" fmla="*/ 38311 h 547517"/>
              <a:gd name="connsiteX16" fmla="*/ 38370 w 606725"/>
              <a:gd name="connsiteY16" fmla="*/ 38311 h 547517"/>
              <a:gd name="connsiteX17" fmla="*/ 38370 w 606725"/>
              <a:gd name="connsiteY17" fmla="*/ 509206 h 547517"/>
              <a:gd name="connsiteX18" fmla="*/ 509994 w 606725"/>
              <a:gd name="connsiteY18" fmla="*/ 509206 h 547517"/>
              <a:gd name="connsiteX19" fmla="*/ 509994 w 606725"/>
              <a:gd name="connsiteY19" fmla="*/ 284516 h 547517"/>
              <a:gd name="connsiteX20" fmla="*/ 529121 w 606725"/>
              <a:gd name="connsiteY20" fmla="*/ 265418 h 547517"/>
              <a:gd name="connsiteX21" fmla="*/ 548364 w 606725"/>
              <a:gd name="connsiteY21" fmla="*/ 284516 h 547517"/>
              <a:gd name="connsiteX22" fmla="*/ 548364 w 606725"/>
              <a:gd name="connsiteY22" fmla="*/ 528304 h 547517"/>
              <a:gd name="connsiteX23" fmla="*/ 529121 w 606725"/>
              <a:gd name="connsiteY23" fmla="*/ 547517 h 547517"/>
              <a:gd name="connsiteX24" fmla="*/ 19243 w 606725"/>
              <a:gd name="connsiteY24" fmla="*/ 547517 h 547517"/>
              <a:gd name="connsiteX25" fmla="*/ 0 w 606725"/>
              <a:gd name="connsiteY25" fmla="*/ 528304 h 547517"/>
              <a:gd name="connsiteX26" fmla="*/ 0 w 606725"/>
              <a:gd name="connsiteY26" fmla="*/ 19213 h 547517"/>
              <a:gd name="connsiteX27" fmla="*/ 19243 w 606725"/>
              <a:gd name="connsiteY27" fmla="*/ 0 h 547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606725" h="547517">
                <a:moveTo>
                  <a:pt x="587483" y="7021"/>
                </a:moveTo>
                <a:cubicBezTo>
                  <a:pt x="592380" y="7021"/>
                  <a:pt x="597277" y="8891"/>
                  <a:pt x="601022" y="12630"/>
                </a:cubicBezTo>
                <a:cubicBezTo>
                  <a:pt x="608627" y="20108"/>
                  <a:pt x="608627" y="32188"/>
                  <a:pt x="601022" y="39667"/>
                </a:cubicBezTo>
                <a:lnTo>
                  <a:pt x="274696" y="365607"/>
                </a:lnTo>
                <a:cubicBezTo>
                  <a:pt x="270894" y="369288"/>
                  <a:pt x="266054" y="371244"/>
                  <a:pt x="261099" y="371244"/>
                </a:cubicBezTo>
                <a:cubicBezTo>
                  <a:pt x="256145" y="371244"/>
                  <a:pt x="251305" y="369288"/>
                  <a:pt x="247502" y="365607"/>
                </a:cubicBezTo>
                <a:lnTo>
                  <a:pt x="156242" y="274486"/>
                </a:lnTo>
                <a:cubicBezTo>
                  <a:pt x="148752" y="267008"/>
                  <a:pt x="148752" y="254812"/>
                  <a:pt x="156242" y="247334"/>
                </a:cubicBezTo>
                <a:cubicBezTo>
                  <a:pt x="163732" y="239856"/>
                  <a:pt x="175946" y="239856"/>
                  <a:pt x="183436" y="247334"/>
                </a:cubicBezTo>
                <a:lnTo>
                  <a:pt x="261099" y="324879"/>
                </a:lnTo>
                <a:lnTo>
                  <a:pt x="573943" y="12630"/>
                </a:lnTo>
                <a:cubicBezTo>
                  <a:pt x="577688" y="8891"/>
                  <a:pt x="582586" y="7021"/>
                  <a:pt x="587483" y="7021"/>
                </a:cubicBezTo>
                <a:close/>
                <a:moveTo>
                  <a:pt x="19243" y="0"/>
                </a:moveTo>
                <a:lnTo>
                  <a:pt x="417236" y="0"/>
                </a:lnTo>
                <a:cubicBezTo>
                  <a:pt x="427837" y="0"/>
                  <a:pt x="436479" y="8629"/>
                  <a:pt x="436479" y="19213"/>
                </a:cubicBezTo>
                <a:cubicBezTo>
                  <a:pt x="436479" y="29798"/>
                  <a:pt x="427837" y="38311"/>
                  <a:pt x="417236" y="38311"/>
                </a:cubicBezTo>
                <a:lnTo>
                  <a:pt x="38370" y="38311"/>
                </a:lnTo>
                <a:lnTo>
                  <a:pt x="38370" y="509206"/>
                </a:lnTo>
                <a:lnTo>
                  <a:pt x="509994" y="509206"/>
                </a:lnTo>
                <a:lnTo>
                  <a:pt x="509994" y="284516"/>
                </a:lnTo>
                <a:cubicBezTo>
                  <a:pt x="509994" y="273931"/>
                  <a:pt x="518520" y="265418"/>
                  <a:pt x="529121" y="265418"/>
                </a:cubicBezTo>
                <a:cubicBezTo>
                  <a:pt x="539722" y="265418"/>
                  <a:pt x="548364" y="273931"/>
                  <a:pt x="548364" y="284516"/>
                </a:cubicBezTo>
                <a:lnTo>
                  <a:pt x="548364" y="528304"/>
                </a:lnTo>
                <a:cubicBezTo>
                  <a:pt x="548364" y="539004"/>
                  <a:pt x="539722" y="547517"/>
                  <a:pt x="529121" y="547517"/>
                </a:cubicBezTo>
                <a:lnTo>
                  <a:pt x="19243" y="547517"/>
                </a:lnTo>
                <a:cubicBezTo>
                  <a:pt x="8642" y="547517"/>
                  <a:pt x="0" y="539004"/>
                  <a:pt x="0" y="528304"/>
                </a:cubicBezTo>
                <a:lnTo>
                  <a:pt x="0" y="19213"/>
                </a:lnTo>
                <a:cubicBezTo>
                  <a:pt x="0" y="8629"/>
                  <a:pt x="8642" y="0"/>
                  <a:pt x="19243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" name="文本框 22">
            <a:extLst>
              <a:ext uri="{FF2B5EF4-FFF2-40B4-BE49-F238E27FC236}">
                <a16:creationId xmlns:a16="http://schemas.microsoft.com/office/drawing/2014/main" id="{1C5C77EC-AC21-4473-B3BC-68B86494FB5C}"/>
              </a:ext>
            </a:extLst>
          </p:cNvPr>
          <p:cNvSpPr txBox="1"/>
          <p:nvPr/>
        </p:nvSpPr>
        <p:spPr>
          <a:xfrm flipH="1">
            <a:off x="4741546" y="2639265"/>
            <a:ext cx="2799384" cy="932884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lIns="0" tIns="0" rIns="0" bIns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>
              <a:lnSpc>
                <a:spcPct val="150000"/>
              </a:lnSpc>
            </a:pP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单击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此处添加本章节的简要内容。本模板精心设计，模板所有素材均可自由编辑替换移动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3FBF59CF-0461-4F27-BCD9-83F5CB98141F}"/>
              </a:ext>
            </a:extLst>
          </p:cNvPr>
          <p:cNvSpPr txBox="1"/>
          <p:nvPr/>
        </p:nvSpPr>
        <p:spPr>
          <a:xfrm flipH="1">
            <a:off x="4651069" y="2285435"/>
            <a:ext cx="1976726" cy="398379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>
            <a:defPPr>
              <a:defRPr lang="zh-CN"/>
            </a:defPPr>
            <a:lvl1pPr lvl="0" algn="just">
              <a:lnSpc>
                <a:spcPct val="120000"/>
              </a:lnSpc>
              <a:defRPr sz="140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sz="1800">
                <a:sym typeface="Arial" panose="020B0604020202020204" pitchFamily="34" charset="0"/>
              </a:rPr>
              <a:t>单击键入标题</a:t>
            </a:r>
            <a:endParaRPr lang="en-US" altLang="zh-CN" sz="1800">
              <a:sym typeface="Arial" panose="020B0604020202020204" pitchFamily="34" charset="0"/>
            </a:endParaRPr>
          </a:p>
        </p:txBody>
      </p:sp>
      <p:sp>
        <p:nvSpPr>
          <p:cNvPr id="24" name="文本框 22">
            <a:extLst>
              <a:ext uri="{FF2B5EF4-FFF2-40B4-BE49-F238E27FC236}">
                <a16:creationId xmlns:a16="http://schemas.microsoft.com/office/drawing/2014/main" id="{07870BEC-A26D-47A5-B823-8935285E8172}"/>
              </a:ext>
            </a:extLst>
          </p:cNvPr>
          <p:cNvSpPr txBox="1"/>
          <p:nvPr/>
        </p:nvSpPr>
        <p:spPr>
          <a:xfrm flipH="1">
            <a:off x="4741546" y="5479228"/>
            <a:ext cx="2799384" cy="932884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lIns="0" tIns="0" rIns="0" bIns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>
              <a:lnSpc>
                <a:spcPct val="150000"/>
              </a:lnSpc>
            </a:pP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单击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此处添加本章节的简要内容。本模板精心设计，模板所有素材均可自由编辑替换移动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FE54CF63-850F-4043-9CA0-D9534CFF0597}"/>
              </a:ext>
            </a:extLst>
          </p:cNvPr>
          <p:cNvSpPr txBox="1"/>
          <p:nvPr/>
        </p:nvSpPr>
        <p:spPr>
          <a:xfrm flipH="1">
            <a:off x="4651069" y="5125398"/>
            <a:ext cx="1976726" cy="398379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>
            <a:defPPr>
              <a:defRPr lang="zh-CN"/>
            </a:defPPr>
            <a:lvl1pPr lvl="0" algn="just">
              <a:lnSpc>
                <a:spcPct val="120000"/>
              </a:lnSpc>
              <a:defRPr sz="140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sz="1800">
                <a:sym typeface="Arial" panose="020B0604020202020204" pitchFamily="34" charset="0"/>
              </a:rPr>
              <a:t>单击键入标题</a:t>
            </a:r>
            <a:endParaRPr lang="en-US" altLang="zh-CN" sz="1800">
              <a:sym typeface="Arial" panose="020B0604020202020204" pitchFamily="34" charset="0"/>
            </a:endParaRPr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9025256E-3579-4BBF-922D-FAF8197B01AD}"/>
              </a:ext>
            </a:extLst>
          </p:cNvPr>
          <p:cNvSpPr/>
          <p:nvPr/>
        </p:nvSpPr>
        <p:spPr>
          <a:xfrm flipH="1">
            <a:off x="8500157" y="1034228"/>
            <a:ext cx="2799385" cy="1251483"/>
          </a:xfrm>
          <a:custGeom>
            <a:avLst/>
            <a:gdLst>
              <a:gd name="connsiteX0" fmla="*/ 2200343 w 2799385"/>
              <a:gd name="connsiteY0" fmla="*/ 0 h 1251483"/>
              <a:gd name="connsiteX1" fmla="*/ 2565549 w 2799385"/>
              <a:gd name="connsiteY1" fmla="*/ 365206 h 1251483"/>
              <a:gd name="connsiteX2" fmla="*/ 2273945 w 2799385"/>
              <a:gd name="connsiteY2" fmla="*/ 722992 h 1251483"/>
              <a:gd name="connsiteX3" fmla="*/ 2247889 w 2799385"/>
              <a:gd name="connsiteY3" fmla="*/ 725619 h 1251483"/>
              <a:gd name="connsiteX4" fmla="*/ 2247889 w 2799385"/>
              <a:gd name="connsiteY4" fmla="*/ 991255 h 1251483"/>
              <a:gd name="connsiteX5" fmla="*/ 2799385 w 2799385"/>
              <a:gd name="connsiteY5" fmla="*/ 991255 h 1251483"/>
              <a:gd name="connsiteX6" fmla="*/ 2799385 w 2799385"/>
              <a:gd name="connsiteY6" fmla="*/ 1251483 h 1251483"/>
              <a:gd name="connsiteX7" fmla="*/ 130114 w 2799385"/>
              <a:gd name="connsiteY7" fmla="*/ 1251483 h 1251483"/>
              <a:gd name="connsiteX8" fmla="*/ 0 w 2799385"/>
              <a:gd name="connsiteY8" fmla="*/ 1121369 h 1251483"/>
              <a:gd name="connsiteX9" fmla="*/ 130114 w 2799385"/>
              <a:gd name="connsiteY9" fmla="*/ 991255 h 1251483"/>
              <a:gd name="connsiteX10" fmla="*/ 2152796 w 2799385"/>
              <a:gd name="connsiteY10" fmla="*/ 991255 h 1251483"/>
              <a:gd name="connsiteX11" fmla="*/ 2152796 w 2799385"/>
              <a:gd name="connsiteY11" fmla="*/ 725619 h 1251483"/>
              <a:gd name="connsiteX12" fmla="*/ 2126741 w 2799385"/>
              <a:gd name="connsiteY12" fmla="*/ 722992 h 1251483"/>
              <a:gd name="connsiteX13" fmla="*/ 1835137 w 2799385"/>
              <a:gd name="connsiteY13" fmla="*/ 365206 h 1251483"/>
              <a:gd name="connsiteX14" fmla="*/ 2200343 w 2799385"/>
              <a:gd name="connsiteY14" fmla="*/ 0 h 1251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799385" h="1251483">
                <a:moveTo>
                  <a:pt x="2200343" y="0"/>
                </a:moveTo>
                <a:cubicBezTo>
                  <a:pt x="2402041" y="0"/>
                  <a:pt x="2565549" y="163508"/>
                  <a:pt x="2565549" y="365206"/>
                </a:cubicBezTo>
                <a:cubicBezTo>
                  <a:pt x="2565549" y="541692"/>
                  <a:pt x="2440363" y="688938"/>
                  <a:pt x="2273945" y="722992"/>
                </a:cubicBezTo>
                <a:lnTo>
                  <a:pt x="2247889" y="725619"/>
                </a:lnTo>
                <a:lnTo>
                  <a:pt x="2247889" y="991255"/>
                </a:lnTo>
                <a:lnTo>
                  <a:pt x="2799385" y="991255"/>
                </a:lnTo>
                <a:lnTo>
                  <a:pt x="2799385" y="1251483"/>
                </a:lnTo>
                <a:lnTo>
                  <a:pt x="130114" y="1251483"/>
                </a:lnTo>
                <a:cubicBezTo>
                  <a:pt x="58254" y="1251483"/>
                  <a:pt x="0" y="1193229"/>
                  <a:pt x="0" y="1121369"/>
                </a:cubicBezTo>
                <a:cubicBezTo>
                  <a:pt x="0" y="1049509"/>
                  <a:pt x="58254" y="991255"/>
                  <a:pt x="130114" y="991255"/>
                </a:cubicBezTo>
                <a:lnTo>
                  <a:pt x="2152796" y="991255"/>
                </a:lnTo>
                <a:lnTo>
                  <a:pt x="2152796" y="725619"/>
                </a:lnTo>
                <a:lnTo>
                  <a:pt x="2126741" y="722992"/>
                </a:lnTo>
                <a:cubicBezTo>
                  <a:pt x="1960323" y="688938"/>
                  <a:pt x="1835137" y="541692"/>
                  <a:pt x="1835137" y="365206"/>
                </a:cubicBezTo>
                <a:cubicBezTo>
                  <a:pt x="1835137" y="163508"/>
                  <a:pt x="1998645" y="0"/>
                  <a:pt x="2200343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ED435EE4-9E23-42A5-8E9F-E0BB8D6B422F}"/>
              </a:ext>
            </a:extLst>
          </p:cNvPr>
          <p:cNvSpPr/>
          <p:nvPr/>
        </p:nvSpPr>
        <p:spPr>
          <a:xfrm flipH="1">
            <a:off x="8500155" y="3901793"/>
            <a:ext cx="2799385" cy="1251483"/>
          </a:xfrm>
          <a:custGeom>
            <a:avLst/>
            <a:gdLst>
              <a:gd name="connsiteX0" fmla="*/ 2200343 w 2799385"/>
              <a:gd name="connsiteY0" fmla="*/ 0 h 1251483"/>
              <a:gd name="connsiteX1" fmla="*/ 2565549 w 2799385"/>
              <a:gd name="connsiteY1" fmla="*/ 365206 h 1251483"/>
              <a:gd name="connsiteX2" fmla="*/ 2273945 w 2799385"/>
              <a:gd name="connsiteY2" fmla="*/ 722992 h 1251483"/>
              <a:gd name="connsiteX3" fmla="*/ 2247889 w 2799385"/>
              <a:gd name="connsiteY3" fmla="*/ 725619 h 1251483"/>
              <a:gd name="connsiteX4" fmla="*/ 2247889 w 2799385"/>
              <a:gd name="connsiteY4" fmla="*/ 991255 h 1251483"/>
              <a:gd name="connsiteX5" fmla="*/ 2799385 w 2799385"/>
              <a:gd name="connsiteY5" fmla="*/ 991255 h 1251483"/>
              <a:gd name="connsiteX6" fmla="*/ 2799385 w 2799385"/>
              <a:gd name="connsiteY6" fmla="*/ 1251483 h 1251483"/>
              <a:gd name="connsiteX7" fmla="*/ 130114 w 2799385"/>
              <a:gd name="connsiteY7" fmla="*/ 1251483 h 1251483"/>
              <a:gd name="connsiteX8" fmla="*/ 0 w 2799385"/>
              <a:gd name="connsiteY8" fmla="*/ 1121369 h 1251483"/>
              <a:gd name="connsiteX9" fmla="*/ 130114 w 2799385"/>
              <a:gd name="connsiteY9" fmla="*/ 991255 h 1251483"/>
              <a:gd name="connsiteX10" fmla="*/ 2152796 w 2799385"/>
              <a:gd name="connsiteY10" fmla="*/ 991255 h 1251483"/>
              <a:gd name="connsiteX11" fmla="*/ 2152796 w 2799385"/>
              <a:gd name="connsiteY11" fmla="*/ 725619 h 1251483"/>
              <a:gd name="connsiteX12" fmla="*/ 2126741 w 2799385"/>
              <a:gd name="connsiteY12" fmla="*/ 722992 h 1251483"/>
              <a:gd name="connsiteX13" fmla="*/ 1835137 w 2799385"/>
              <a:gd name="connsiteY13" fmla="*/ 365206 h 1251483"/>
              <a:gd name="connsiteX14" fmla="*/ 2200343 w 2799385"/>
              <a:gd name="connsiteY14" fmla="*/ 0 h 1251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799385" h="1251483">
                <a:moveTo>
                  <a:pt x="2200343" y="0"/>
                </a:moveTo>
                <a:cubicBezTo>
                  <a:pt x="2402041" y="0"/>
                  <a:pt x="2565549" y="163508"/>
                  <a:pt x="2565549" y="365206"/>
                </a:cubicBezTo>
                <a:cubicBezTo>
                  <a:pt x="2565549" y="541692"/>
                  <a:pt x="2440363" y="688938"/>
                  <a:pt x="2273945" y="722992"/>
                </a:cubicBezTo>
                <a:lnTo>
                  <a:pt x="2247889" y="725619"/>
                </a:lnTo>
                <a:lnTo>
                  <a:pt x="2247889" y="991255"/>
                </a:lnTo>
                <a:lnTo>
                  <a:pt x="2799385" y="991255"/>
                </a:lnTo>
                <a:lnTo>
                  <a:pt x="2799385" y="1251483"/>
                </a:lnTo>
                <a:lnTo>
                  <a:pt x="130114" y="1251483"/>
                </a:lnTo>
                <a:cubicBezTo>
                  <a:pt x="58254" y="1251483"/>
                  <a:pt x="0" y="1193229"/>
                  <a:pt x="0" y="1121369"/>
                </a:cubicBezTo>
                <a:cubicBezTo>
                  <a:pt x="0" y="1049509"/>
                  <a:pt x="58254" y="991255"/>
                  <a:pt x="130114" y="991255"/>
                </a:cubicBezTo>
                <a:lnTo>
                  <a:pt x="2152796" y="991255"/>
                </a:lnTo>
                <a:lnTo>
                  <a:pt x="2152796" y="725619"/>
                </a:lnTo>
                <a:lnTo>
                  <a:pt x="2126741" y="722992"/>
                </a:lnTo>
                <a:cubicBezTo>
                  <a:pt x="1960323" y="688938"/>
                  <a:pt x="1835137" y="541692"/>
                  <a:pt x="1835137" y="365206"/>
                </a:cubicBezTo>
                <a:cubicBezTo>
                  <a:pt x="1835137" y="163508"/>
                  <a:pt x="1998645" y="0"/>
                  <a:pt x="2200343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34" name="rose-flower-variant-with-vines-and-leaves-design_29744">
            <a:extLst>
              <a:ext uri="{FF2B5EF4-FFF2-40B4-BE49-F238E27FC236}">
                <a16:creationId xmlns:a16="http://schemas.microsoft.com/office/drawing/2014/main" id="{F1BC2D80-780E-4117-9D18-89285F98179D}"/>
              </a:ext>
            </a:extLst>
          </p:cNvPr>
          <p:cNvSpPr>
            <a:spLocks noChangeAspect="1"/>
          </p:cNvSpPr>
          <p:nvPr/>
        </p:nvSpPr>
        <p:spPr bwMode="auto">
          <a:xfrm>
            <a:off x="8889169" y="1118110"/>
            <a:ext cx="395532" cy="534356"/>
          </a:xfrm>
          <a:custGeom>
            <a:avLst/>
            <a:gdLst>
              <a:gd name="connsiteX0" fmla="*/ 296340 w 450560"/>
              <a:gd name="connsiteY0" fmla="*/ 539906 h 608697"/>
              <a:gd name="connsiteX1" fmla="*/ 272234 w 450560"/>
              <a:gd name="connsiteY1" fmla="*/ 563974 h 608697"/>
              <a:gd name="connsiteX2" fmla="*/ 296340 w 450560"/>
              <a:gd name="connsiteY2" fmla="*/ 588041 h 608697"/>
              <a:gd name="connsiteX3" fmla="*/ 320446 w 450560"/>
              <a:gd name="connsiteY3" fmla="*/ 563974 h 608697"/>
              <a:gd name="connsiteX4" fmla="*/ 296340 w 450560"/>
              <a:gd name="connsiteY4" fmla="*/ 539906 h 608697"/>
              <a:gd name="connsiteX5" fmla="*/ 313707 w 450560"/>
              <a:gd name="connsiteY5" fmla="*/ 103378 h 608697"/>
              <a:gd name="connsiteX6" fmla="*/ 406904 w 450560"/>
              <a:gd name="connsiteY6" fmla="*/ 103378 h 608697"/>
              <a:gd name="connsiteX7" fmla="*/ 450560 w 450560"/>
              <a:gd name="connsiteY7" fmla="*/ 146965 h 608697"/>
              <a:gd name="connsiteX8" fmla="*/ 450560 w 450560"/>
              <a:gd name="connsiteY8" fmla="*/ 565111 h 608697"/>
              <a:gd name="connsiteX9" fmla="*/ 406904 w 450560"/>
              <a:gd name="connsiteY9" fmla="*/ 608697 h 608697"/>
              <a:gd name="connsiteX10" fmla="*/ 185776 w 450560"/>
              <a:gd name="connsiteY10" fmla="*/ 608697 h 608697"/>
              <a:gd name="connsiteX11" fmla="*/ 142119 w 450560"/>
              <a:gd name="connsiteY11" fmla="*/ 565111 h 608697"/>
              <a:gd name="connsiteX12" fmla="*/ 142119 w 450560"/>
              <a:gd name="connsiteY12" fmla="*/ 216798 h 608697"/>
              <a:gd name="connsiteX13" fmla="*/ 175526 w 450560"/>
              <a:gd name="connsiteY13" fmla="*/ 253183 h 608697"/>
              <a:gd name="connsiteX14" fmla="*/ 183593 w 450560"/>
              <a:gd name="connsiteY14" fmla="*/ 259911 h 608697"/>
              <a:gd name="connsiteX15" fmla="*/ 183593 w 450560"/>
              <a:gd name="connsiteY15" fmla="*/ 519724 h 608697"/>
              <a:gd name="connsiteX16" fmla="*/ 409087 w 450560"/>
              <a:gd name="connsiteY16" fmla="*/ 519724 h 608697"/>
              <a:gd name="connsiteX17" fmla="*/ 409087 w 450560"/>
              <a:gd name="connsiteY17" fmla="*/ 146965 h 608697"/>
              <a:gd name="connsiteX18" fmla="*/ 406904 w 450560"/>
              <a:gd name="connsiteY18" fmla="*/ 144785 h 608697"/>
              <a:gd name="connsiteX19" fmla="*/ 312853 w 450560"/>
              <a:gd name="connsiteY19" fmla="*/ 144785 h 608697"/>
              <a:gd name="connsiteX20" fmla="*/ 313707 w 450560"/>
              <a:gd name="connsiteY20" fmla="*/ 135215 h 608697"/>
              <a:gd name="connsiteX21" fmla="*/ 48110 w 450560"/>
              <a:gd name="connsiteY21" fmla="*/ 89364 h 608697"/>
              <a:gd name="connsiteX22" fmla="*/ 39380 w 450560"/>
              <a:gd name="connsiteY22" fmla="*/ 98178 h 608697"/>
              <a:gd name="connsiteX23" fmla="*/ 48110 w 450560"/>
              <a:gd name="connsiteY23" fmla="*/ 106896 h 608697"/>
              <a:gd name="connsiteX24" fmla="*/ 158467 w 450560"/>
              <a:gd name="connsiteY24" fmla="*/ 106896 h 608697"/>
              <a:gd name="connsiteX25" fmla="*/ 167292 w 450560"/>
              <a:gd name="connsiteY25" fmla="*/ 98178 h 608697"/>
              <a:gd name="connsiteX26" fmla="*/ 158467 w 450560"/>
              <a:gd name="connsiteY26" fmla="*/ 89364 h 608697"/>
              <a:gd name="connsiteX27" fmla="*/ 48110 w 450560"/>
              <a:gd name="connsiteY27" fmla="*/ 50889 h 608697"/>
              <a:gd name="connsiteX28" fmla="*/ 39380 w 450560"/>
              <a:gd name="connsiteY28" fmla="*/ 59703 h 608697"/>
              <a:gd name="connsiteX29" fmla="*/ 48110 w 450560"/>
              <a:gd name="connsiteY29" fmla="*/ 68421 h 608697"/>
              <a:gd name="connsiteX30" fmla="*/ 103811 w 450560"/>
              <a:gd name="connsiteY30" fmla="*/ 68421 h 608697"/>
              <a:gd name="connsiteX31" fmla="*/ 112540 w 450560"/>
              <a:gd name="connsiteY31" fmla="*/ 59703 h 608697"/>
              <a:gd name="connsiteX32" fmla="*/ 103811 w 450560"/>
              <a:gd name="connsiteY32" fmla="*/ 50889 h 608697"/>
              <a:gd name="connsiteX33" fmla="*/ 24102 w 450560"/>
              <a:gd name="connsiteY33" fmla="*/ 0 h 608697"/>
              <a:gd name="connsiteX34" fmla="*/ 248234 w 450560"/>
              <a:gd name="connsiteY34" fmla="*/ 0 h 608697"/>
              <a:gd name="connsiteX35" fmla="*/ 272241 w 450560"/>
              <a:gd name="connsiteY35" fmla="*/ 23976 h 608697"/>
              <a:gd name="connsiteX36" fmla="*/ 272241 w 450560"/>
              <a:gd name="connsiteY36" fmla="*/ 135231 h 608697"/>
              <a:gd name="connsiteX37" fmla="*/ 248234 w 450560"/>
              <a:gd name="connsiteY37" fmla="*/ 159207 h 608697"/>
              <a:gd name="connsiteX38" fmla="*/ 213884 w 450560"/>
              <a:gd name="connsiteY38" fmla="*/ 159207 h 608697"/>
              <a:gd name="connsiteX39" fmla="*/ 213884 w 450560"/>
              <a:gd name="connsiteY39" fmla="*/ 222131 h 608697"/>
              <a:gd name="connsiteX40" fmla="*/ 211037 w 450560"/>
              <a:gd name="connsiteY40" fmla="*/ 226301 h 608697"/>
              <a:gd name="connsiteX41" fmla="*/ 209424 w 450560"/>
              <a:gd name="connsiteY41" fmla="*/ 226585 h 608697"/>
              <a:gd name="connsiteX42" fmla="*/ 206103 w 450560"/>
              <a:gd name="connsiteY42" fmla="*/ 225164 h 608697"/>
              <a:gd name="connsiteX43" fmla="*/ 145467 w 450560"/>
              <a:gd name="connsiteY43" fmla="*/ 159207 h 608697"/>
              <a:gd name="connsiteX44" fmla="*/ 24102 w 450560"/>
              <a:gd name="connsiteY44" fmla="*/ 159207 h 608697"/>
              <a:gd name="connsiteX45" fmla="*/ 0 w 450560"/>
              <a:gd name="connsiteY45" fmla="*/ 135231 h 608697"/>
              <a:gd name="connsiteX46" fmla="*/ 0 w 450560"/>
              <a:gd name="connsiteY46" fmla="*/ 23976 h 608697"/>
              <a:gd name="connsiteX47" fmla="*/ 24102 w 450560"/>
              <a:gd name="connsiteY47" fmla="*/ 0 h 608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450560" h="608697">
                <a:moveTo>
                  <a:pt x="296340" y="539906"/>
                </a:moveTo>
                <a:cubicBezTo>
                  <a:pt x="283053" y="539906"/>
                  <a:pt x="272234" y="550614"/>
                  <a:pt x="272234" y="563974"/>
                </a:cubicBezTo>
                <a:cubicBezTo>
                  <a:pt x="272234" y="577239"/>
                  <a:pt x="283053" y="588041"/>
                  <a:pt x="296340" y="588041"/>
                </a:cubicBezTo>
                <a:cubicBezTo>
                  <a:pt x="309626" y="588041"/>
                  <a:pt x="320446" y="577239"/>
                  <a:pt x="320446" y="563974"/>
                </a:cubicBezTo>
                <a:cubicBezTo>
                  <a:pt x="320446" y="550614"/>
                  <a:pt x="309626" y="539906"/>
                  <a:pt x="296340" y="539906"/>
                </a:cubicBezTo>
                <a:close/>
                <a:moveTo>
                  <a:pt x="313707" y="103378"/>
                </a:moveTo>
                <a:lnTo>
                  <a:pt x="406904" y="103378"/>
                </a:lnTo>
                <a:cubicBezTo>
                  <a:pt x="431010" y="103378"/>
                  <a:pt x="450560" y="122897"/>
                  <a:pt x="450560" y="146965"/>
                </a:cubicBezTo>
                <a:lnTo>
                  <a:pt x="450560" y="565111"/>
                </a:lnTo>
                <a:cubicBezTo>
                  <a:pt x="450560" y="589178"/>
                  <a:pt x="431010" y="608697"/>
                  <a:pt x="406904" y="608697"/>
                </a:cubicBezTo>
                <a:lnTo>
                  <a:pt x="185776" y="608697"/>
                </a:lnTo>
                <a:cubicBezTo>
                  <a:pt x="161670" y="608697"/>
                  <a:pt x="142119" y="589178"/>
                  <a:pt x="142119" y="565111"/>
                </a:cubicBezTo>
                <a:lnTo>
                  <a:pt x="142119" y="216798"/>
                </a:lnTo>
                <a:lnTo>
                  <a:pt x="175526" y="253183"/>
                </a:lnTo>
                <a:cubicBezTo>
                  <a:pt x="177993" y="255741"/>
                  <a:pt x="180746" y="258016"/>
                  <a:pt x="183593" y="259911"/>
                </a:cubicBezTo>
                <a:lnTo>
                  <a:pt x="183593" y="519724"/>
                </a:lnTo>
                <a:lnTo>
                  <a:pt x="409087" y="519724"/>
                </a:lnTo>
                <a:lnTo>
                  <a:pt x="409087" y="146965"/>
                </a:lnTo>
                <a:cubicBezTo>
                  <a:pt x="409087" y="145733"/>
                  <a:pt x="408043" y="144785"/>
                  <a:pt x="406904" y="144785"/>
                </a:cubicBezTo>
                <a:lnTo>
                  <a:pt x="312853" y="144785"/>
                </a:lnTo>
                <a:cubicBezTo>
                  <a:pt x="313328" y="141659"/>
                  <a:pt x="313707" y="138437"/>
                  <a:pt x="313707" y="135215"/>
                </a:cubicBezTo>
                <a:close/>
                <a:moveTo>
                  <a:pt x="48110" y="89364"/>
                </a:moveTo>
                <a:cubicBezTo>
                  <a:pt x="43270" y="89364"/>
                  <a:pt x="39380" y="93250"/>
                  <a:pt x="39380" y="98178"/>
                </a:cubicBezTo>
                <a:cubicBezTo>
                  <a:pt x="39380" y="103011"/>
                  <a:pt x="43270" y="106896"/>
                  <a:pt x="48110" y="106896"/>
                </a:cubicBezTo>
                <a:lnTo>
                  <a:pt x="158467" y="106896"/>
                </a:lnTo>
                <a:cubicBezTo>
                  <a:pt x="163307" y="106896"/>
                  <a:pt x="167292" y="103011"/>
                  <a:pt x="167292" y="98178"/>
                </a:cubicBezTo>
                <a:cubicBezTo>
                  <a:pt x="167292" y="93250"/>
                  <a:pt x="163307" y="89364"/>
                  <a:pt x="158467" y="89364"/>
                </a:cubicBezTo>
                <a:close/>
                <a:moveTo>
                  <a:pt x="48110" y="50889"/>
                </a:moveTo>
                <a:cubicBezTo>
                  <a:pt x="43270" y="50889"/>
                  <a:pt x="39380" y="54870"/>
                  <a:pt x="39380" y="59703"/>
                </a:cubicBezTo>
                <a:cubicBezTo>
                  <a:pt x="39380" y="64536"/>
                  <a:pt x="43270" y="68421"/>
                  <a:pt x="48110" y="68421"/>
                </a:cubicBezTo>
                <a:lnTo>
                  <a:pt x="103811" y="68421"/>
                </a:lnTo>
                <a:cubicBezTo>
                  <a:pt x="108650" y="68421"/>
                  <a:pt x="112540" y="64536"/>
                  <a:pt x="112540" y="59703"/>
                </a:cubicBezTo>
                <a:cubicBezTo>
                  <a:pt x="112540" y="54870"/>
                  <a:pt x="108650" y="50889"/>
                  <a:pt x="103811" y="50889"/>
                </a:cubicBezTo>
                <a:close/>
                <a:moveTo>
                  <a:pt x="24102" y="0"/>
                </a:moveTo>
                <a:lnTo>
                  <a:pt x="248234" y="0"/>
                </a:lnTo>
                <a:cubicBezTo>
                  <a:pt x="261519" y="0"/>
                  <a:pt x="272241" y="10709"/>
                  <a:pt x="272241" y="23976"/>
                </a:cubicBezTo>
                <a:lnTo>
                  <a:pt x="272241" y="135231"/>
                </a:lnTo>
                <a:cubicBezTo>
                  <a:pt x="272241" y="148498"/>
                  <a:pt x="261519" y="159207"/>
                  <a:pt x="248234" y="159207"/>
                </a:cubicBezTo>
                <a:lnTo>
                  <a:pt x="213884" y="159207"/>
                </a:lnTo>
                <a:lnTo>
                  <a:pt x="213884" y="222131"/>
                </a:lnTo>
                <a:cubicBezTo>
                  <a:pt x="213884" y="223932"/>
                  <a:pt x="212745" y="225638"/>
                  <a:pt x="211037" y="226301"/>
                </a:cubicBezTo>
                <a:cubicBezTo>
                  <a:pt x="210562" y="226490"/>
                  <a:pt x="209993" y="226585"/>
                  <a:pt x="209424" y="226585"/>
                </a:cubicBezTo>
                <a:cubicBezTo>
                  <a:pt x="208190" y="226585"/>
                  <a:pt x="206957" y="226111"/>
                  <a:pt x="206103" y="225164"/>
                </a:cubicBezTo>
                <a:lnTo>
                  <a:pt x="145467" y="159207"/>
                </a:lnTo>
                <a:lnTo>
                  <a:pt x="24102" y="159207"/>
                </a:lnTo>
                <a:cubicBezTo>
                  <a:pt x="10818" y="159207"/>
                  <a:pt x="0" y="148498"/>
                  <a:pt x="0" y="135231"/>
                </a:cubicBezTo>
                <a:lnTo>
                  <a:pt x="0" y="23976"/>
                </a:lnTo>
                <a:cubicBezTo>
                  <a:pt x="0" y="10709"/>
                  <a:pt x="10818" y="0"/>
                  <a:pt x="24102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6" name="scallop_202280">
            <a:extLst>
              <a:ext uri="{FF2B5EF4-FFF2-40B4-BE49-F238E27FC236}">
                <a16:creationId xmlns:a16="http://schemas.microsoft.com/office/drawing/2014/main" id="{225EFDA1-E3C7-46B9-B142-035029793F65}"/>
              </a:ext>
            </a:extLst>
          </p:cNvPr>
          <p:cNvSpPr>
            <a:spLocks noChangeAspect="1"/>
          </p:cNvSpPr>
          <p:nvPr/>
        </p:nvSpPr>
        <p:spPr bwMode="auto">
          <a:xfrm>
            <a:off x="8872320" y="3986778"/>
            <a:ext cx="451659" cy="508535"/>
          </a:xfrm>
          <a:custGeom>
            <a:avLst/>
            <a:gdLst>
              <a:gd name="T0" fmla="*/ 2323 w 2400"/>
              <a:gd name="T1" fmla="*/ 2246 h 2706"/>
              <a:gd name="T2" fmla="*/ 2242 w 2400"/>
              <a:gd name="T3" fmla="*/ 2296 h 2706"/>
              <a:gd name="T4" fmla="*/ 2193 w 2400"/>
              <a:gd name="T5" fmla="*/ 2215 h 2706"/>
              <a:gd name="T6" fmla="*/ 2141 w 2400"/>
              <a:gd name="T7" fmla="*/ 1850 h 2706"/>
              <a:gd name="T8" fmla="*/ 1944 w 2400"/>
              <a:gd name="T9" fmla="*/ 1801 h 2706"/>
              <a:gd name="T10" fmla="*/ 1548 w 2400"/>
              <a:gd name="T11" fmla="*/ 2143 h 2706"/>
              <a:gd name="T12" fmla="*/ 1157 w 2400"/>
              <a:gd name="T13" fmla="*/ 2547 h 2706"/>
              <a:gd name="T14" fmla="*/ 616 w 2400"/>
              <a:gd name="T15" fmla="*/ 2706 h 2706"/>
              <a:gd name="T16" fmla="*/ 564 w 2400"/>
              <a:gd name="T17" fmla="*/ 2704 h 2706"/>
              <a:gd name="T18" fmla="*/ 110 w 2400"/>
              <a:gd name="T19" fmla="*/ 2485 h 2706"/>
              <a:gd name="T20" fmla="*/ 150 w 2400"/>
              <a:gd name="T21" fmla="*/ 2041 h 2706"/>
              <a:gd name="T22" fmla="*/ 82 w 2400"/>
              <a:gd name="T23" fmla="*/ 1951 h 2706"/>
              <a:gd name="T24" fmla="*/ 112 w 2400"/>
              <a:gd name="T25" fmla="*/ 1735 h 2706"/>
              <a:gd name="T26" fmla="*/ 547 w 2400"/>
              <a:gd name="T27" fmla="*/ 1399 h 2706"/>
              <a:gd name="T28" fmla="*/ 642 w 2400"/>
              <a:gd name="T29" fmla="*/ 1367 h 2706"/>
              <a:gd name="T30" fmla="*/ 766 w 2400"/>
              <a:gd name="T31" fmla="*/ 1429 h 2706"/>
              <a:gd name="T32" fmla="*/ 927 w 2400"/>
              <a:gd name="T33" fmla="*/ 1644 h 2706"/>
              <a:gd name="T34" fmla="*/ 1360 w 2400"/>
              <a:gd name="T35" fmla="*/ 1327 h 2706"/>
              <a:gd name="T36" fmla="*/ 1673 w 2400"/>
              <a:gd name="T37" fmla="*/ 886 h 2706"/>
              <a:gd name="T38" fmla="*/ 1459 w 2400"/>
              <a:gd name="T39" fmla="*/ 721 h 2706"/>
              <a:gd name="T40" fmla="*/ 1429 w 2400"/>
              <a:gd name="T41" fmla="*/ 505 h 2706"/>
              <a:gd name="T42" fmla="*/ 1760 w 2400"/>
              <a:gd name="T43" fmla="*/ 62 h 2706"/>
              <a:gd name="T44" fmla="*/ 1885 w 2400"/>
              <a:gd name="T45" fmla="*/ 0 h 2706"/>
              <a:gd name="T46" fmla="*/ 1980 w 2400"/>
              <a:gd name="T47" fmla="*/ 32 h 2706"/>
              <a:gd name="T48" fmla="*/ 2230 w 2400"/>
              <a:gd name="T49" fmla="*/ 225 h 2706"/>
              <a:gd name="T50" fmla="*/ 2231 w 2400"/>
              <a:gd name="T51" fmla="*/ 226 h 2706"/>
              <a:gd name="T52" fmla="*/ 2236 w 2400"/>
              <a:gd name="T53" fmla="*/ 231 h 2706"/>
              <a:gd name="T54" fmla="*/ 2241 w 2400"/>
              <a:gd name="T55" fmla="*/ 236 h 2706"/>
              <a:gd name="T56" fmla="*/ 2243 w 2400"/>
              <a:gd name="T57" fmla="*/ 240 h 2706"/>
              <a:gd name="T58" fmla="*/ 2248 w 2400"/>
              <a:gd name="T59" fmla="*/ 248 h 2706"/>
              <a:gd name="T60" fmla="*/ 2249 w 2400"/>
              <a:gd name="T61" fmla="*/ 249 h 2706"/>
              <a:gd name="T62" fmla="*/ 2253 w 2400"/>
              <a:gd name="T63" fmla="*/ 260 h 2706"/>
              <a:gd name="T64" fmla="*/ 2253 w 2400"/>
              <a:gd name="T65" fmla="*/ 260 h 2706"/>
              <a:gd name="T66" fmla="*/ 1641 w 2400"/>
              <a:gd name="T67" fmla="*/ 1610 h 2706"/>
              <a:gd name="T68" fmla="*/ 445 w 2400"/>
              <a:gd name="T69" fmla="*/ 2246 h 2706"/>
              <a:gd name="T70" fmla="*/ 445 w 2400"/>
              <a:gd name="T71" fmla="*/ 2246 h 2706"/>
              <a:gd name="T72" fmla="*/ 309 w 2400"/>
              <a:gd name="T73" fmla="*/ 2232 h 2706"/>
              <a:gd name="T74" fmla="*/ 309 w 2400"/>
              <a:gd name="T75" fmla="*/ 2231 h 2706"/>
              <a:gd name="T76" fmla="*/ 299 w 2400"/>
              <a:gd name="T77" fmla="*/ 2227 h 2706"/>
              <a:gd name="T78" fmla="*/ 296 w 2400"/>
              <a:gd name="T79" fmla="*/ 2226 h 2706"/>
              <a:gd name="T80" fmla="*/ 289 w 2400"/>
              <a:gd name="T81" fmla="*/ 2222 h 2706"/>
              <a:gd name="T82" fmla="*/ 285 w 2400"/>
              <a:gd name="T83" fmla="*/ 2218 h 2706"/>
              <a:gd name="T84" fmla="*/ 280 w 2400"/>
              <a:gd name="T85" fmla="*/ 2214 h 2706"/>
              <a:gd name="T86" fmla="*/ 275 w 2400"/>
              <a:gd name="T87" fmla="*/ 2209 h 2706"/>
              <a:gd name="T88" fmla="*/ 274 w 2400"/>
              <a:gd name="T89" fmla="*/ 2208 h 2706"/>
              <a:gd name="T90" fmla="*/ 233 w 2400"/>
              <a:gd name="T91" fmla="*/ 2153 h 2706"/>
              <a:gd name="T92" fmla="*/ 220 w 2400"/>
              <a:gd name="T93" fmla="*/ 2409 h 2706"/>
              <a:gd name="T94" fmla="*/ 1087 w 2400"/>
              <a:gd name="T95" fmla="*/ 2434 h 2706"/>
              <a:gd name="T96" fmla="*/ 1441 w 2400"/>
              <a:gd name="T97" fmla="*/ 2064 h 2706"/>
              <a:gd name="T98" fmla="*/ 1920 w 2400"/>
              <a:gd name="T99" fmla="*/ 1670 h 2706"/>
              <a:gd name="T100" fmla="*/ 2237 w 2400"/>
              <a:gd name="T101" fmla="*/ 1758 h 2706"/>
              <a:gd name="T102" fmla="*/ 2323 w 2400"/>
              <a:gd name="T103" fmla="*/ 2246 h 27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400" h="2706">
                <a:moveTo>
                  <a:pt x="2323" y="2246"/>
                </a:moveTo>
                <a:cubicBezTo>
                  <a:pt x="2314" y="2282"/>
                  <a:pt x="2278" y="2304"/>
                  <a:pt x="2242" y="2296"/>
                </a:cubicBezTo>
                <a:cubicBezTo>
                  <a:pt x="2206" y="2287"/>
                  <a:pt x="2184" y="2251"/>
                  <a:pt x="2193" y="2215"/>
                </a:cubicBezTo>
                <a:cubicBezTo>
                  <a:pt x="2230" y="2060"/>
                  <a:pt x="2210" y="1923"/>
                  <a:pt x="2141" y="1850"/>
                </a:cubicBezTo>
                <a:cubicBezTo>
                  <a:pt x="2094" y="1801"/>
                  <a:pt x="2028" y="1785"/>
                  <a:pt x="1944" y="1801"/>
                </a:cubicBezTo>
                <a:cubicBezTo>
                  <a:pt x="1777" y="1832"/>
                  <a:pt x="1671" y="1976"/>
                  <a:pt x="1548" y="2143"/>
                </a:cubicBezTo>
                <a:cubicBezTo>
                  <a:pt x="1445" y="2283"/>
                  <a:pt x="1328" y="2441"/>
                  <a:pt x="1157" y="2547"/>
                </a:cubicBezTo>
                <a:cubicBezTo>
                  <a:pt x="990" y="2650"/>
                  <a:pt x="800" y="2706"/>
                  <a:pt x="616" y="2706"/>
                </a:cubicBezTo>
                <a:cubicBezTo>
                  <a:pt x="598" y="2706"/>
                  <a:pt x="581" y="2705"/>
                  <a:pt x="564" y="2704"/>
                </a:cubicBezTo>
                <a:cubicBezTo>
                  <a:pt x="363" y="2693"/>
                  <a:pt x="198" y="2613"/>
                  <a:pt x="110" y="2485"/>
                </a:cubicBezTo>
                <a:cubicBezTo>
                  <a:pt x="0" y="2324"/>
                  <a:pt x="63" y="2156"/>
                  <a:pt x="150" y="2041"/>
                </a:cubicBezTo>
                <a:lnTo>
                  <a:pt x="82" y="1951"/>
                </a:lnTo>
                <a:cubicBezTo>
                  <a:pt x="31" y="1883"/>
                  <a:pt x="45" y="1786"/>
                  <a:pt x="112" y="1735"/>
                </a:cubicBezTo>
                <a:lnTo>
                  <a:pt x="547" y="1399"/>
                </a:lnTo>
                <a:cubicBezTo>
                  <a:pt x="574" y="1378"/>
                  <a:pt x="607" y="1367"/>
                  <a:pt x="642" y="1367"/>
                </a:cubicBezTo>
                <a:cubicBezTo>
                  <a:pt x="691" y="1367"/>
                  <a:pt x="737" y="1390"/>
                  <a:pt x="766" y="1429"/>
                </a:cubicBezTo>
                <a:lnTo>
                  <a:pt x="927" y="1644"/>
                </a:lnTo>
                <a:cubicBezTo>
                  <a:pt x="1055" y="1586"/>
                  <a:pt x="1201" y="1488"/>
                  <a:pt x="1360" y="1327"/>
                </a:cubicBezTo>
                <a:cubicBezTo>
                  <a:pt x="1520" y="1165"/>
                  <a:pt x="1617" y="1015"/>
                  <a:pt x="1673" y="886"/>
                </a:cubicBezTo>
                <a:lnTo>
                  <a:pt x="1459" y="721"/>
                </a:lnTo>
                <a:cubicBezTo>
                  <a:pt x="1392" y="669"/>
                  <a:pt x="1378" y="572"/>
                  <a:pt x="1429" y="505"/>
                </a:cubicBezTo>
                <a:lnTo>
                  <a:pt x="1760" y="62"/>
                </a:lnTo>
                <a:cubicBezTo>
                  <a:pt x="1789" y="23"/>
                  <a:pt x="1836" y="0"/>
                  <a:pt x="1885" y="0"/>
                </a:cubicBezTo>
                <a:cubicBezTo>
                  <a:pt x="1919" y="0"/>
                  <a:pt x="1952" y="11"/>
                  <a:pt x="1980" y="32"/>
                </a:cubicBezTo>
                <a:lnTo>
                  <a:pt x="2230" y="225"/>
                </a:lnTo>
                <a:cubicBezTo>
                  <a:pt x="2230" y="226"/>
                  <a:pt x="2231" y="226"/>
                  <a:pt x="2231" y="226"/>
                </a:cubicBezTo>
                <a:cubicBezTo>
                  <a:pt x="2233" y="228"/>
                  <a:pt x="2235" y="230"/>
                  <a:pt x="2236" y="231"/>
                </a:cubicBezTo>
                <a:cubicBezTo>
                  <a:pt x="2238" y="233"/>
                  <a:pt x="2239" y="234"/>
                  <a:pt x="2241" y="236"/>
                </a:cubicBezTo>
                <a:cubicBezTo>
                  <a:pt x="2242" y="237"/>
                  <a:pt x="2243" y="238"/>
                  <a:pt x="2243" y="240"/>
                </a:cubicBezTo>
                <a:cubicBezTo>
                  <a:pt x="2245" y="242"/>
                  <a:pt x="2247" y="245"/>
                  <a:pt x="2248" y="248"/>
                </a:cubicBezTo>
                <a:cubicBezTo>
                  <a:pt x="2249" y="248"/>
                  <a:pt x="2249" y="249"/>
                  <a:pt x="2249" y="249"/>
                </a:cubicBezTo>
                <a:cubicBezTo>
                  <a:pt x="2251" y="253"/>
                  <a:pt x="2252" y="257"/>
                  <a:pt x="2253" y="260"/>
                </a:cubicBezTo>
                <a:cubicBezTo>
                  <a:pt x="2253" y="260"/>
                  <a:pt x="2253" y="260"/>
                  <a:pt x="2253" y="260"/>
                </a:cubicBezTo>
                <a:cubicBezTo>
                  <a:pt x="2260" y="284"/>
                  <a:pt x="2400" y="840"/>
                  <a:pt x="1641" y="1610"/>
                </a:cubicBezTo>
                <a:cubicBezTo>
                  <a:pt x="1096" y="2163"/>
                  <a:pt x="658" y="2246"/>
                  <a:pt x="445" y="2246"/>
                </a:cubicBezTo>
                <a:lnTo>
                  <a:pt x="445" y="2246"/>
                </a:lnTo>
                <a:cubicBezTo>
                  <a:pt x="362" y="2246"/>
                  <a:pt x="314" y="2233"/>
                  <a:pt x="309" y="2232"/>
                </a:cubicBezTo>
                <a:cubicBezTo>
                  <a:pt x="309" y="2232"/>
                  <a:pt x="309" y="2231"/>
                  <a:pt x="309" y="2231"/>
                </a:cubicBezTo>
                <a:cubicBezTo>
                  <a:pt x="305" y="2230"/>
                  <a:pt x="302" y="2229"/>
                  <a:pt x="299" y="2227"/>
                </a:cubicBezTo>
                <a:cubicBezTo>
                  <a:pt x="298" y="2227"/>
                  <a:pt x="297" y="2227"/>
                  <a:pt x="296" y="2226"/>
                </a:cubicBezTo>
                <a:cubicBezTo>
                  <a:pt x="293" y="2225"/>
                  <a:pt x="291" y="2223"/>
                  <a:pt x="289" y="2222"/>
                </a:cubicBezTo>
                <a:cubicBezTo>
                  <a:pt x="287" y="2221"/>
                  <a:pt x="286" y="2220"/>
                  <a:pt x="285" y="2218"/>
                </a:cubicBezTo>
                <a:cubicBezTo>
                  <a:pt x="283" y="2217"/>
                  <a:pt x="282" y="2216"/>
                  <a:pt x="280" y="2214"/>
                </a:cubicBezTo>
                <a:cubicBezTo>
                  <a:pt x="278" y="2212"/>
                  <a:pt x="277" y="2211"/>
                  <a:pt x="275" y="2209"/>
                </a:cubicBezTo>
                <a:cubicBezTo>
                  <a:pt x="275" y="2208"/>
                  <a:pt x="274" y="2208"/>
                  <a:pt x="274" y="2208"/>
                </a:cubicBezTo>
                <a:lnTo>
                  <a:pt x="233" y="2153"/>
                </a:lnTo>
                <a:cubicBezTo>
                  <a:pt x="189" y="2224"/>
                  <a:pt x="158" y="2318"/>
                  <a:pt x="220" y="2409"/>
                </a:cubicBezTo>
                <a:cubicBezTo>
                  <a:pt x="348" y="2595"/>
                  <a:pt x="745" y="2645"/>
                  <a:pt x="1087" y="2434"/>
                </a:cubicBezTo>
                <a:cubicBezTo>
                  <a:pt x="1236" y="2341"/>
                  <a:pt x="1340" y="2200"/>
                  <a:pt x="1441" y="2064"/>
                </a:cubicBezTo>
                <a:cubicBezTo>
                  <a:pt x="1575" y="1882"/>
                  <a:pt x="1701" y="1711"/>
                  <a:pt x="1920" y="1670"/>
                </a:cubicBezTo>
                <a:cubicBezTo>
                  <a:pt x="2047" y="1645"/>
                  <a:pt x="2160" y="1677"/>
                  <a:pt x="2237" y="1758"/>
                </a:cubicBezTo>
                <a:cubicBezTo>
                  <a:pt x="2338" y="1864"/>
                  <a:pt x="2370" y="2047"/>
                  <a:pt x="2323" y="224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A873895D-E352-476C-A9A6-1F61A7C6F26D}"/>
              </a:ext>
            </a:extLst>
          </p:cNvPr>
          <p:cNvSpPr txBox="1"/>
          <p:nvPr/>
        </p:nvSpPr>
        <p:spPr>
          <a:xfrm flipH="1">
            <a:off x="8502338" y="2639265"/>
            <a:ext cx="2799384" cy="932884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lIns="0" tIns="0" rIns="0" bIns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>
              <a:lnSpc>
                <a:spcPct val="150000"/>
              </a:lnSpc>
            </a:pP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单击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此处添加本章节的简要内容。本模板精心设计，模板所有素材均可自由编辑替换移动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E30E78B1-A050-4319-8A57-13899EDC7163}"/>
              </a:ext>
            </a:extLst>
          </p:cNvPr>
          <p:cNvSpPr txBox="1"/>
          <p:nvPr/>
        </p:nvSpPr>
        <p:spPr>
          <a:xfrm flipH="1">
            <a:off x="8411861" y="2285435"/>
            <a:ext cx="1976726" cy="398379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>
            <a:defPPr>
              <a:defRPr lang="zh-CN"/>
            </a:defPPr>
            <a:lvl1pPr lvl="0" algn="just">
              <a:lnSpc>
                <a:spcPct val="120000"/>
              </a:lnSpc>
              <a:defRPr sz="140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sz="1800">
                <a:sym typeface="Arial" panose="020B0604020202020204" pitchFamily="34" charset="0"/>
              </a:rPr>
              <a:t>单击键入标题</a:t>
            </a:r>
            <a:endParaRPr lang="en-US" altLang="zh-CN" sz="1800">
              <a:sym typeface="Arial" panose="020B0604020202020204" pitchFamily="34" charset="0"/>
            </a:endParaRPr>
          </a:p>
        </p:txBody>
      </p:sp>
      <p:sp>
        <p:nvSpPr>
          <p:cNvPr id="32" name="文本框 22">
            <a:extLst>
              <a:ext uri="{FF2B5EF4-FFF2-40B4-BE49-F238E27FC236}">
                <a16:creationId xmlns:a16="http://schemas.microsoft.com/office/drawing/2014/main" id="{CF6B69D8-ED23-4DDF-A298-55CE4080358B}"/>
              </a:ext>
            </a:extLst>
          </p:cNvPr>
          <p:cNvSpPr txBox="1"/>
          <p:nvPr/>
        </p:nvSpPr>
        <p:spPr>
          <a:xfrm flipH="1">
            <a:off x="8502338" y="5479228"/>
            <a:ext cx="2799384" cy="932884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lIns="0" tIns="0" rIns="0" bIns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>
              <a:lnSpc>
                <a:spcPct val="150000"/>
              </a:lnSpc>
            </a:pP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单击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此处添加本章节的简要内容。本模板精心设计，模板所有素材均可自由编辑替换移动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E5340273-67FD-45FB-B0F7-9FE0D7117AC6}"/>
              </a:ext>
            </a:extLst>
          </p:cNvPr>
          <p:cNvSpPr txBox="1"/>
          <p:nvPr/>
        </p:nvSpPr>
        <p:spPr>
          <a:xfrm flipH="1">
            <a:off x="8411861" y="5125398"/>
            <a:ext cx="1976726" cy="398379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>
            <a:defPPr>
              <a:defRPr lang="zh-CN"/>
            </a:defPPr>
            <a:lvl1pPr lvl="0" algn="just">
              <a:lnSpc>
                <a:spcPct val="120000"/>
              </a:lnSpc>
              <a:defRPr sz="140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sz="1800">
                <a:sym typeface="Arial" panose="020B0604020202020204" pitchFamily="34" charset="0"/>
              </a:rPr>
              <a:t>单击键入标题</a:t>
            </a:r>
            <a:endParaRPr lang="en-US" altLang="zh-CN" sz="1800"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99060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25">
            <a:extLst>
              <a:ext uri="{FF2B5EF4-FFF2-40B4-BE49-F238E27FC236}">
                <a16:creationId xmlns:a16="http://schemas.microsoft.com/office/drawing/2014/main" id="{6ADBF59B-1CD5-457B-86A1-BD6F734DF99A}"/>
              </a:ext>
            </a:extLst>
          </p:cNvPr>
          <p:cNvSpPr txBox="1"/>
          <p:nvPr/>
        </p:nvSpPr>
        <p:spPr>
          <a:xfrm flipH="1">
            <a:off x="1862191" y="489599"/>
            <a:ext cx="2736038" cy="276999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  <a:scene3d>
              <a:camera prst="orthographicFront"/>
              <a:lightRig rig="threePt" dir="t"/>
            </a:scene3d>
          </a:bodyPr>
          <a:lstStyle/>
          <a:p>
            <a:pPr marL="0" marR="0" lvl="0" indent="0" algn="dist" defTabSz="914400" rtl="0" eaLnBrk="1" fontAlgn="base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" panose="020B0503020204020204" charset="-122"/>
              </a:rPr>
              <a:t>|</a:t>
            </a:r>
            <a:r>
              <a:rPr kumimoji="0" lang="zh-CN" altLang="zh-CN" sz="18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" panose="020B0503020204020204" charset="-122"/>
              </a:rPr>
              <a:t>请在此处输入所需标题</a:t>
            </a:r>
            <a:r>
              <a:rPr kumimoji="0" lang="en-US" altLang="zh-CN" sz="18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" panose="020B0503020204020204" charset="-122"/>
              </a:rPr>
              <a:t>|</a:t>
            </a:r>
            <a:endParaRPr kumimoji="0" lang="zh-CN" altLang="zh-CN" sz="1800" b="0" i="0" u="none" strike="noStrike" kern="1200" cap="none" spc="0" normalizeH="0" baseline="0" noProof="1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sym typeface="微软雅黑" panose="020B0503020204020204" charset="-122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69DB0918-AB74-4EE7-8AE9-4ACC7877E69B}"/>
              </a:ext>
            </a:extLst>
          </p:cNvPr>
          <p:cNvGrpSpPr/>
          <p:nvPr/>
        </p:nvGrpSpPr>
        <p:grpSpPr>
          <a:xfrm>
            <a:off x="1205341" y="335240"/>
            <a:ext cx="571125" cy="585715"/>
            <a:chOff x="2095500" y="3570170"/>
            <a:chExt cx="571125" cy="585715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44F36F3F-1FD4-4838-ADB0-76E3A2CED31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037" t="10833" r="11853" b="11111"/>
            <a:stretch/>
          </p:blipFill>
          <p:spPr>
            <a:xfrm>
              <a:off x="2095500" y="3570170"/>
              <a:ext cx="571125" cy="585715"/>
            </a:xfrm>
            <a:prstGeom prst="rect">
              <a:avLst/>
            </a:prstGeom>
          </p:spPr>
        </p:pic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905A99F3-1D01-4EE9-B337-5002ABB6F6C5}"/>
                </a:ext>
              </a:extLst>
            </p:cNvPr>
            <p:cNvSpPr txBox="1"/>
            <p:nvPr/>
          </p:nvSpPr>
          <p:spPr>
            <a:xfrm flipH="1">
              <a:off x="2181225" y="3643669"/>
              <a:ext cx="390524" cy="425781"/>
            </a:xfrm>
            <a:custGeom>
              <a:avLst/>
              <a:gdLst/>
              <a:ahLst/>
              <a:cxnLst/>
              <a:rect l="l" t="t" r="r" b="b"/>
              <a:pathLst>
                <a:path w="304495" h="331985">
                  <a:moveTo>
                    <a:pt x="167402" y="215685"/>
                  </a:moveTo>
                  <a:lnTo>
                    <a:pt x="137093" y="228724"/>
                  </a:lnTo>
                  <a:lnTo>
                    <a:pt x="140970" y="261147"/>
                  </a:lnTo>
                  <a:lnTo>
                    <a:pt x="97622" y="261147"/>
                  </a:lnTo>
                  <a:cubicBezTo>
                    <a:pt x="91983" y="255509"/>
                    <a:pt x="85639" y="248813"/>
                    <a:pt x="78591" y="241059"/>
                  </a:cubicBezTo>
                  <a:lnTo>
                    <a:pt x="68370" y="248460"/>
                  </a:lnTo>
                  <a:cubicBezTo>
                    <a:pt x="68136" y="248695"/>
                    <a:pt x="67901" y="248813"/>
                    <a:pt x="67666" y="248813"/>
                  </a:cubicBezTo>
                  <a:cubicBezTo>
                    <a:pt x="62967" y="252102"/>
                    <a:pt x="59325" y="254804"/>
                    <a:pt x="56740" y="256918"/>
                  </a:cubicBezTo>
                  <a:cubicBezTo>
                    <a:pt x="58620" y="260443"/>
                    <a:pt x="60852" y="265142"/>
                    <a:pt x="63437" y="271015"/>
                  </a:cubicBezTo>
                  <a:lnTo>
                    <a:pt x="140618" y="271015"/>
                  </a:lnTo>
                  <a:lnTo>
                    <a:pt x="140618" y="310839"/>
                  </a:lnTo>
                  <a:lnTo>
                    <a:pt x="65551" y="310839"/>
                  </a:lnTo>
                  <a:cubicBezTo>
                    <a:pt x="58972" y="303556"/>
                    <a:pt x="51572" y="295098"/>
                    <a:pt x="43348" y="285465"/>
                  </a:cubicBezTo>
                  <a:lnTo>
                    <a:pt x="15154" y="311897"/>
                  </a:lnTo>
                  <a:lnTo>
                    <a:pt x="16564" y="314716"/>
                  </a:lnTo>
                  <a:cubicBezTo>
                    <a:pt x="17269" y="315891"/>
                    <a:pt x="17739" y="316831"/>
                    <a:pt x="17974" y="317535"/>
                  </a:cubicBezTo>
                  <a:cubicBezTo>
                    <a:pt x="19148" y="319650"/>
                    <a:pt x="20088" y="321647"/>
                    <a:pt x="20793" y="323527"/>
                  </a:cubicBezTo>
                  <a:cubicBezTo>
                    <a:pt x="41939" y="321412"/>
                    <a:pt x="64141" y="320237"/>
                    <a:pt x="87401" y="320002"/>
                  </a:cubicBezTo>
                  <a:cubicBezTo>
                    <a:pt x="108312" y="319767"/>
                    <a:pt x="130515" y="320237"/>
                    <a:pt x="154010" y="321412"/>
                  </a:cubicBezTo>
                  <a:cubicBezTo>
                    <a:pt x="164583" y="321882"/>
                    <a:pt x="175625" y="322587"/>
                    <a:pt x="187138" y="323527"/>
                  </a:cubicBezTo>
                  <a:lnTo>
                    <a:pt x="220266" y="325994"/>
                  </a:lnTo>
                  <a:cubicBezTo>
                    <a:pt x="230134" y="326698"/>
                    <a:pt x="241176" y="327638"/>
                    <a:pt x="253394" y="328813"/>
                  </a:cubicBezTo>
                  <a:lnTo>
                    <a:pt x="286522" y="331985"/>
                  </a:lnTo>
                  <a:cubicBezTo>
                    <a:pt x="289576" y="328696"/>
                    <a:pt x="292395" y="325876"/>
                    <a:pt x="294980" y="323527"/>
                  </a:cubicBezTo>
                  <a:cubicBezTo>
                    <a:pt x="296624" y="321882"/>
                    <a:pt x="299326" y="319650"/>
                    <a:pt x="303086" y="316831"/>
                  </a:cubicBezTo>
                  <a:lnTo>
                    <a:pt x="302028" y="314364"/>
                  </a:lnTo>
                  <a:lnTo>
                    <a:pt x="168812" y="311192"/>
                  </a:lnTo>
                  <a:lnTo>
                    <a:pt x="168812" y="272425"/>
                  </a:lnTo>
                  <a:lnTo>
                    <a:pt x="251984" y="280178"/>
                  </a:lnTo>
                  <a:lnTo>
                    <a:pt x="260795" y="269606"/>
                  </a:lnTo>
                  <a:lnTo>
                    <a:pt x="260090" y="267491"/>
                  </a:lnTo>
                  <a:lnTo>
                    <a:pt x="171279" y="263262"/>
                  </a:lnTo>
                  <a:cubicBezTo>
                    <a:pt x="167989" y="256213"/>
                    <a:pt x="166227" y="248225"/>
                    <a:pt x="165992" y="239297"/>
                  </a:cubicBezTo>
                  <a:close/>
                  <a:moveTo>
                    <a:pt x="236830" y="196301"/>
                  </a:moveTo>
                  <a:cubicBezTo>
                    <a:pt x="218973" y="227784"/>
                    <a:pt x="226492" y="247168"/>
                    <a:pt x="259385" y="254451"/>
                  </a:cubicBezTo>
                  <a:lnTo>
                    <a:pt x="268900" y="246346"/>
                  </a:lnTo>
                  <a:close/>
                  <a:moveTo>
                    <a:pt x="83172" y="188900"/>
                  </a:moveTo>
                  <a:cubicBezTo>
                    <a:pt x="82467" y="188665"/>
                    <a:pt x="81998" y="188665"/>
                    <a:pt x="81763" y="188900"/>
                  </a:cubicBezTo>
                  <a:lnTo>
                    <a:pt x="44406" y="206874"/>
                  </a:lnTo>
                  <a:cubicBezTo>
                    <a:pt x="36417" y="210868"/>
                    <a:pt x="30778" y="217799"/>
                    <a:pt x="27489" y="227667"/>
                  </a:cubicBezTo>
                  <a:cubicBezTo>
                    <a:pt x="31013" y="238240"/>
                    <a:pt x="37475" y="245406"/>
                    <a:pt x="46873" y="249165"/>
                  </a:cubicBezTo>
                  <a:lnTo>
                    <a:pt x="60970" y="243174"/>
                  </a:lnTo>
                  <a:cubicBezTo>
                    <a:pt x="61439" y="241999"/>
                    <a:pt x="61909" y="240707"/>
                    <a:pt x="62379" y="239297"/>
                  </a:cubicBezTo>
                  <a:lnTo>
                    <a:pt x="66256" y="228019"/>
                  </a:lnTo>
                  <a:cubicBezTo>
                    <a:pt x="68136" y="222381"/>
                    <a:pt x="69898" y="217799"/>
                    <a:pt x="71542" y="214275"/>
                  </a:cubicBezTo>
                  <a:cubicBezTo>
                    <a:pt x="73187" y="210751"/>
                    <a:pt x="75419" y="206639"/>
                    <a:pt x="78238" y="201940"/>
                  </a:cubicBezTo>
                  <a:lnTo>
                    <a:pt x="85992" y="189253"/>
                  </a:lnTo>
                  <a:close/>
                  <a:moveTo>
                    <a:pt x="126873" y="188548"/>
                  </a:moveTo>
                  <a:cubicBezTo>
                    <a:pt x="120999" y="193482"/>
                    <a:pt x="116183" y="197946"/>
                    <a:pt x="112424" y="201940"/>
                  </a:cubicBezTo>
                  <a:cubicBezTo>
                    <a:pt x="107725" y="207344"/>
                    <a:pt x="103965" y="212865"/>
                    <a:pt x="101146" y="218504"/>
                  </a:cubicBezTo>
                  <a:cubicBezTo>
                    <a:pt x="95742" y="229782"/>
                    <a:pt x="101146" y="239180"/>
                    <a:pt x="117358" y="246698"/>
                  </a:cubicBezTo>
                  <a:lnTo>
                    <a:pt x="125463" y="240707"/>
                  </a:lnTo>
                  <a:lnTo>
                    <a:pt x="125816" y="227667"/>
                  </a:lnTo>
                  <a:cubicBezTo>
                    <a:pt x="126051" y="222498"/>
                    <a:pt x="126403" y="218152"/>
                    <a:pt x="126873" y="214627"/>
                  </a:cubicBezTo>
                  <a:cubicBezTo>
                    <a:pt x="127108" y="210868"/>
                    <a:pt x="127578" y="206639"/>
                    <a:pt x="128283" y="201940"/>
                  </a:cubicBezTo>
                  <a:lnTo>
                    <a:pt x="129692" y="189605"/>
                  </a:lnTo>
                  <a:close/>
                  <a:moveTo>
                    <a:pt x="87754" y="107842"/>
                  </a:moveTo>
                  <a:cubicBezTo>
                    <a:pt x="95742" y="108547"/>
                    <a:pt x="104553" y="109135"/>
                    <a:pt x="114186" y="109605"/>
                  </a:cubicBezTo>
                  <a:lnTo>
                    <a:pt x="140265" y="111367"/>
                  </a:lnTo>
                  <a:lnTo>
                    <a:pt x="140265" y="138503"/>
                  </a:lnTo>
                  <a:lnTo>
                    <a:pt x="90573" y="138503"/>
                  </a:lnTo>
                  <a:cubicBezTo>
                    <a:pt x="86814" y="134979"/>
                    <a:pt x="81998" y="130750"/>
                    <a:pt x="76124" y="125816"/>
                  </a:cubicBezTo>
                  <a:lnTo>
                    <a:pt x="88811" y="120177"/>
                  </a:lnTo>
                  <a:cubicBezTo>
                    <a:pt x="88576" y="118298"/>
                    <a:pt x="88341" y="116301"/>
                    <a:pt x="88106" y="114186"/>
                  </a:cubicBezTo>
                  <a:close/>
                  <a:moveTo>
                    <a:pt x="201587" y="51455"/>
                  </a:moveTo>
                  <a:cubicBezTo>
                    <a:pt x="200177" y="52629"/>
                    <a:pt x="198533" y="54039"/>
                    <a:pt x="196653" y="55684"/>
                  </a:cubicBezTo>
                  <a:lnTo>
                    <a:pt x="183613" y="67314"/>
                  </a:lnTo>
                  <a:lnTo>
                    <a:pt x="172336" y="59208"/>
                  </a:lnTo>
                  <a:cubicBezTo>
                    <a:pt x="172336" y="62027"/>
                    <a:pt x="172688" y="64964"/>
                    <a:pt x="173393" y="68018"/>
                  </a:cubicBezTo>
                  <a:lnTo>
                    <a:pt x="174803" y="71895"/>
                  </a:lnTo>
                  <a:lnTo>
                    <a:pt x="177975" y="78239"/>
                  </a:lnTo>
                  <a:cubicBezTo>
                    <a:pt x="178210" y="78474"/>
                    <a:pt x="178327" y="78709"/>
                    <a:pt x="178327" y="78944"/>
                  </a:cubicBezTo>
                  <a:lnTo>
                    <a:pt x="180089" y="82468"/>
                  </a:lnTo>
                  <a:cubicBezTo>
                    <a:pt x="181264" y="85052"/>
                    <a:pt x="182086" y="87402"/>
                    <a:pt x="182556" y="89516"/>
                  </a:cubicBezTo>
                  <a:lnTo>
                    <a:pt x="190662" y="93393"/>
                  </a:lnTo>
                  <a:lnTo>
                    <a:pt x="199120" y="89869"/>
                  </a:lnTo>
                  <a:close/>
                  <a:moveTo>
                    <a:pt x="186785" y="41939"/>
                  </a:moveTo>
                  <a:cubicBezTo>
                    <a:pt x="194069" y="41939"/>
                    <a:pt x="200177" y="42057"/>
                    <a:pt x="205111" y="42291"/>
                  </a:cubicBezTo>
                  <a:cubicBezTo>
                    <a:pt x="206756" y="42291"/>
                    <a:pt x="208518" y="42761"/>
                    <a:pt x="210398" y="43701"/>
                  </a:cubicBezTo>
                  <a:cubicBezTo>
                    <a:pt x="211103" y="43936"/>
                    <a:pt x="211925" y="44406"/>
                    <a:pt x="212865" y="45111"/>
                  </a:cubicBezTo>
                  <a:lnTo>
                    <a:pt x="214979" y="46168"/>
                  </a:lnTo>
                  <a:lnTo>
                    <a:pt x="214979" y="107490"/>
                  </a:lnTo>
                  <a:lnTo>
                    <a:pt x="169516" y="103966"/>
                  </a:lnTo>
                  <a:lnTo>
                    <a:pt x="167402" y="41939"/>
                  </a:lnTo>
                  <a:close/>
                  <a:moveTo>
                    <a:pt x="90926" y="36300"/>
                  </a:moveTo>
                  <a:lnTo>
                    <a:pt x="145552" y="40177"/>
                  </a:lnTo>
                  <a:lnTo>
                    <a:pt x="139560" y="44406"/>
                  </a:lnTo>
                  <a:lnTo>
                    <a:pt x="143437" y="86697"/>
                  </a:lnTo>
                  <a:lnTo>
                    <a:pt x="140265" y="87754"/>
                  </a:lnTo>
                  <a:lnTo>
                    <a:pt x="109957" y="43701"/>
                  </a:lnTo>
                  <a:lnTo>
                    <a:pt x="92688" y="63437"/>
                  </a:lnTo>
                  <a:lnTo>
                    <a:pt x="143789" y="96212"/>
                  </a:lnTo>
                  <a:lnTo>
                    <a:pt x="141675" y="102909"/>
                  </a:lnTo>
                  <a:lnTo>
                    <a:pt x="87754" y="100442"/>
                  </a:lnTo>
                  <a:close/>
                  <a:moveTo>
                    <a:pt x="74362" y="0"/>
                  </a:moveTo>
                  <a:lnTo>
                    <a:pt x="70485" y="705"/>
                  </a:lnTo>
                  <a:cubicBezTo>
                    <a:pt x="69075" y="1175"/>
                    <a:pt x="68018" y="1645"/>
                    <a:pt x="67313" y="2115"/>
                  </a:cubicBezTo>
                  <a:cubicBezTo>
                    <a:pt x="63789" y="4934"/>
                    <a:pt x="59325" y="8929"/>
                    <a:pt x="53921" y="14097"/>
                  </a:cubicBezTo>
                  <a:lnTo>
                    <a:pt x="40177" y="26785"/>
                  </a:lnTo>
                  <a:cubicBezTo>
                    <a:pt x="40646" y="27255"/>
                    <a:pt x="41116" y="27959"/>
                    <a:pt x="41586" y="28899"/>
                  </a:cubicBezTo>
                  <a:lnTo>
                    <a:pt x="45815" y="34891"/>
                  </a:lnTo>
                  <a:cubicBezTo>
                    <a:pt x="47695" y="37710"/>
                    <a:pt x="49457" y="40059"/>
                    <a:pt x="51102" y="41939"/>
                  </a:cubicBezTo>
                  <a:cubicBezTo>
                    <a:pt x="51337" y="45698"/>
                    <a:pt x="51337" y="50162"/>
                    <a:pt x="51102" y="55331"/>
                  </a:cubicBezTo>
                  <a:lnTo>
                    <a:pt x="50397" y="68371"/>
                  </a:lnTo>
                  <a:cubicBezTo>
                    <a:pt x="49927" y="79179"/>
                    <a:pt x="50867" y="88107"/>
                    <a:pt x="53216" y="95155"/>
                  </a:cubicBezTo>
                  <a:cubicBezTo>
                    <a:pt x="56740" y="105023"/>
                    <a:pt x="62027" y="112659"/>
                    <a:pt x="69075" y="118063"/>
                  </a:cubicBezTo>
                  <a:lnTo>
                    <a:pt x="47577" y="135332"/>
                  </a:lnTo>
                  <a:lnTo>
                    <a:pt x="50044" y="144495"/>
                  </a:lnTo>
                  <a:lnTo>
                    <a:pt x="139208" y="146609"/>
                  </a:lnTo>
                  <a:cubicBezTo>
                    <a:pt x="142262" y="157652"/>
                    <a:pt x="140853" y="167285"/>
                    <a:pt x="134979" y="175508"/>
                  </a:cubicBezTo>
                  <a:lnTo>
                    <a:pt x="49340" y="175508"/>
                  </a:lnTo>
                  <a:lnTo>
                    <a:pt x="27842" y="152600"/>
                  </a:lnTo>
                  <a:lnTo>
                    <a:pt x="13745" y="165288"/>
                  </a:lnTo>
                  <a:cubicBezTo>
                    <a:pt x="8341" y="170457"/>
                    <a:pt x="3759" y="174568"/>
                    <a:pt x="0" y="177623"/>
                  </a:cubicBezTo>
                  <a:lnTo>
                    <a:pt x="6696" y="188548"/>
                  </a:lnTo>
                  <a:cubicBezTo>
                    <a:pt x="20558" y="186903"/>
                    <a:pt x="35478" y="185846"/>
                    <a:pt x="51454" y="185376"/>
                  </a:cubicBezTo>
                  <a:cubicBezTo>
                    <a:pt x="64376" y="184906"/>
                    <a:pt x="79296" y="184789"/>
                    <a:pt x="96212" y="185024"/>
                  </a:cubicBezTo>
                  <a:lnTo>
                    <a:pt x="135684" y="186081"/>
                  </a:lnTo>
                  <a:lnTo>
                    <a:pt x="187138" y="186786"/>
                  </a:lnTo>
                  <a:lnTo>
                    <a:pt x="182556" y="195949"/>
                  </a:lnTo>
                  <a:cubicBezTo>
                    <a:pt x="182556" y="196184"/>
                    <a:pt x="182439" y="196419"/>
                    <a:pt x="182204" y="196654"/>
                  </a:cubicBezTo>
                  <a:cubicBezTo>
                    <a:pt x="181734" y="197828"/>
                    <a:pt x="181264" y="198768"/>
                    <a:pt x="180794" y="199473"/>
                  </a:cubicBezTo>
                  <a:cubicBezTo>
                    <a:pt x="178445" y="204407"/>
                    <a:pt x="176447" y="208401"/>
                    <a:pt x="174803" y="211455"/>
                  </a:cubicBezTo>
                  <a:cubicBezTo>
                    <a:pt x="165405" y="228607"/>
                    <a:pt x="169986" y="240824"/>
                    <a:pt x="188547" y="248108"/>
                  </a:cubicBezTo>
                  <a:lnTo>
                    <a:pt x="198063" y="243526"/>
                  </a:lnTo>
                  <a:lnTo>
                    <a:pt x="189252" y="188195"/>
                  </a:lnTo>
                  <a:cubicBezTo>
                    <a:pt x="208283" y="188430"/>
                    <a:pt x="225669" y="189018"/>
                    <a:pt x="241411" y="189958"/>
                  </a:cubicBezTo>
                  <a:cubicBezTo>
                    <a:pt x="259032" y="191132"/>
                    <a:pt x="275479" y="192777"/>
                    <a:pt x="290751" y="194891"/>
                  </a:cubicBezTo>
                  <a:cubicBezTo>
                    <a:pt x="295450" y="188548"/>
                    <a:pt x="300031" y="182792"/>
                    <a:pt x="304495" y="177623"/>
                  </a:cubicBezTo>
                  <a:cubicBezTo>
                    <a:pt x="294627" y="178093"/>
                    <a:pt x="283467" y="178093"/>
                    <a:pt x="271015" y="177623"/>
                  </a:cubicBezTo>
                  <a:cubicBezTo>
                    <a:pt x="266081" y="177623"/>
                    <a:pt x="260442" y="177388"/>
                    <a:pt x="254098" y="176918"/>
                  </a:cubicBezTo>
                  <a:lnTo>
                    <a:pt x="220971" y="175508"/>
                  </a:lnTo>
                  <a:cubicBezTo>
                    <a:pt x="214862" y="175273"/>
                    <a:pt x="209340" y="175156"/>
                    <a:pt x="204407" y="175156"/>
                  </a:cubicBezTo>
                  <a:cubicBezTo>
                    <a:pt x="192189" y="174921"/>
                    <a:pt x="181029" y="175273"/>
                    <a:pt x="170926" y="176213"/>
                  </a:cubicBezTo>
                  <a:cubicBezTo>
                    <a:pt x="168342" y="173394"/>
                    <a:pt x="167519" y="168812"/>
                    <a:pt x="168459" y="162468"/>
                  </a:cubicBezTo>
                  <a:lnTo>
                    <a:pt x="168812" y="158592"/>
                  </a:lnTo>
                  <a:cubicBezTo>
                    <a:pt x="169047" y="157182"/>
                    <a:pt x="169164" y="155890"/>
                    <a:pt x="169164" y="154715"/>
                  </a:cubicBezTo>
                  <a:cubicBezTo>
                    <a:pt x="168929" y="151896"/>
                    <a:pt x="168224" y="149311"/>
                    <a:pt x="167049" y="146962"/>
                  </a:cubicBezTo>
                  <a:lnTo>
                    <a:pt x="258328" y="153658"/>
                  </a:lnTo>
                  <a:cubicBezTo>
                    <a:pt x="261147" y="150603"/>
                    <a:pt x="264201" y="146844"/>
                    <a:pt x="267491" y="142380"/>
                  </a:cubicBezTo>
                  <a:cubicBezTo>
                    <a:pt x="253159" y="142145"/>
                    <a:pt x="236947" y="141675"/>
                    <a:pt x="218856" y="140970"/>
                  </a:cubicBezTo>
                  <a:lnTo>
                    <a:pt x="170221" y="139561"/>
                  </a:lnTo>
                  <a:lnTo>
                    <a:pt x="170221" y="111367"/>
                  </a:lnTo>
                  <a:lnTo>
                    <a:pt x="214274" y="114539"/>
                  </a:lnTo>
                  <a:cubicBezTo>
                    <a:pt x="221323" y="123937"/>
                    <a:pt x="226492" y="130633"/>
                    <a:pt x="229781" y="134627"/>
                  </a:cubicBezTo>
                  <a:lnTo>
                    <a:pt x="240706" y="130398"/>
                  </a:lnTo>
                  <a:lnTo>
                    <a:pt x="244583" y="41234"/>
                  </a:lnTo>
                  <a:lnTo>
                    <a:pt x="258328" y="31719"/>
                  </a:lnTo>
                  <a:lnTo>
                    <a:pt x="239297" y="15860"/>
                  </a:lnTo>
                  <a:lnTo>
                    <a:pt x="232248" y="17974"/>
                  </a:lnTo>
                  <a:cubicBezTo>
                    <a:pt x="229664" y="18914"/>
                    <a:pt x="227432" y="19854"/>
                    <a:pt x="225552" y="20794"/>
                  </a:cubicBezTo>
                  <a:cubicBezTo>
                    <a:pt x="220383" y="23613"/>
                    <a:pt x="216506" y="27490"/>
                    <a:pt x="213922" y="32424"/>
                  </a:cubicBezTo>
                  <a:lnTo>
                    <a:pt x="152952" y="29252"/>
                  </a:lnTo>
                  <a:cubicBezTo>
                    <a:pt x="130397" y="28077"/>
                    <a:pt x="109839" y="26902"/>
                    <a:pt x="91278" y="25727"/>
                  </a:cubicBezTo>
                  <a:lnTo>
                    <a:pt x="83172" y="13393"/>
                  </a:lnTo>
                  <a:cubicBezTo>
                    <a:pt x="79648" y="8224"/>
                    <a:pt x="76711" y="3760"/>
                    <a:pt x="7436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  <a:scene3d>
                <a:camera prst="orthographicFront"/>
                <a:lightRig rig="threePt" dir="t"/>
              </a:scene3d>
            </a:bodyPr>
            <a:lstStyle/>
            <a:p>
              <a:pPr marL="0" marR="0" lvl="0" indent="0" algn="dist" defTabSz="914400" rtl="0" eaLnBrk="1" fontAlgn="base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28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" panose="020B0503020204020204" charset="-122"/>
              </a:endParaRPr>
            </a:p>
          </p:txBody>
        </p:sp>
      </p:grpSp>
      <p:sp>
        <p:nvSpPr>
          <p:cNvPr id="6" name="椭圆 5">
            <a:extLst>
              <a:ext uri="{FF2B5EF4-FFF2-40B4-BE49-F238E27FC236}">
                <a16:creationId xmlns:a16="http://schemas.microsoft.com/office/drawing/2014/main" id="{4E357111-C131-48DD-9AAD-6183149D3651}"/>
              </a:ext>
            </a:extLst>
          </p:cNvPr>
          <p:cNvSpPr/>
          <p:nvPr/>
        </p:nvSpPr>
        <p:spPr>
          <a:xfrm>
            <a:off x="847726" y="1152179"/>
            <a:ext cx="760413" cy="73427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noProof="1">
              <a:latin typeface="Calibri" panose="020F05020202040302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7" name="Freeform 70">
            <a:extLst>
              <a:ext uri="{FF2B5EF4-FFF2-40B4-BE49-F238E27FC236}">
                <a16:creationId xmlns:a16="http://schemas.microsoft.com/office/drawing/2014/main" id="{8DA1B9C4-4A07-4F75-B9F5-742479A12EA0}"/>
              </a:ext>
            </a:extLst>
          </p:cNvPr>
          <p:cNvSpPr/>
          <p:nvPr/>
        </p:nvSpPr>
        <p:spPr>
          <a:xfrm>
            <a:off x="1036132" y="1389314"/>
            <a:ext cx="307220" cy="306582"/>
          </a:xfrm>
          <a:custGeom>
            <a:avLst/>
            <a:gdLst/>
            <a:ahLst/>
            <a:cxnLst>
              <a:cxn ang="0">
                <a:pos x="119879" y="180975"/>
              </a:cxn>
              <a:cxn ang="0">
                <a:pos x="89694" y="90488"/>
              </a:cxn>
              <a:cxn ang="0">
                <a:pos x="0" y="60035"/>
              </a:cxn>
              <a:cxn ang="0">
                <a:pos x="179388" y="0"/>
              </a:cxn>
              <a:cxn ang="0">
                <a:pos x="119879" y="180975"/>
              </a:cxn>
            </a:cxnLst>
            <a:rect l="0" t="0" r="0" b="0"/>
            <a:pathLst>
              <a:path w="208" h="208">
                <a:moveTo>
                  <a:pt x="139" y="208"/>
                </a:moveTo>
                <a:lnTo>
                  <a:pt x="104" y="104"/>
                </a:lnTo>
                <a:lnTo>
                  <a:pt x="0" y="69"/>
                </a:lnTo>
                <a:lnTo>
                  <a:pt x="208" y="0"/>
                </a:lnTo>
                <a:lnTo>
                  <a:pt x="139" y="208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30163"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D3E351BF-DE94-4124-949D-DEE4DF54139D}"/>
              </a:ext>
            </a:extLst>
          </p:cNvPr>
          <p:cNvSpPr/>
          <p:nvPr/>
        </p:nvSpPr>
        <p:spPr>
          <a:xfrm>
            <a:off x="847726" y="2198341"/>
            <a:ext cx="760413" cy="732683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noProof="1">
              <a:latin typeface="Calibri" panose="020F05020202040302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3" name="Freeform 29">
            <a:extLst>
              <a:ext uri="{FF2B5EF4-FFF2-40B4-BE49-F238E27FC236}">
                <a16:creationId xmlns:a16="http://schemas.microsoft.com/office/drawing/2014/main" id="{7963DC33-0038-4E3D-B6CB-02ECCA3070C1}"/>
              </a:ext>
            </a:extLst>
          </p:cNvPr>
          <p:cNvSpPr>
            <a:spLocks noEditPoints="1"/>
          </p:cNvSpPr>
          <p:nvPr/>
        </p:nvSpPr>
        <p:spPr>
          <a:xfrm>
            <a:off x="1014066" y="2413931"/>
            <a:ext cx="419246" cy="327890"/>
          </a:xfrm>
          <a:custGeom>
            <a:avLst/>
            <a:gdLst/>
            <a:ahLst/>
            <a:cxnLst>
              <a:cxn ang="0">
                <a:pos x="509450" y="466244"/>
              </a:cxn>
              <a:cxn ang="0">
                <a:pos x="516228" y="448093"/>
              </a:cxn>
              <a:cxn ang="0">
                <a:pos x="518487" y="440152"/>
              </a:cxn>
              <a:cxn ang="0">
                <a:pos x="523006" y="422002"/>
              </a:cxn>
              <a:cxn ang="0">
                <a:pos x="524135" y="414061"/>
              </a:cxn>
              <a:cxn ang="0">
                <a:pos x="526394" y="386835"/>
              </a:cxn>
              <a:cxn ang="0">
                <a:pos x="263197" y="157683"/>
              </a:cxn>
              <a:cxn ang="0">
                <a:pos x="227050" y="159952"/>
              </a:cxn>
              <a:cxn ang="0">
                <a:pos x="227050" y="159952"/>
              </a:cxn>
              <a:cxn ang="0">
                <a:pos x="0" y="386835"/>
              </a:cxn>
              <a:cxn ang="0">
                <a:pos x="68906" y="541115"/>
              </a:cxn>
              <a:cxn ang="0">
                <a:pos x="41795" y="682917"/>
              </a:cxn>
              <a:cxn ang="0">
                <a:pos x="145719" y="592164"/>
              </a:cxn>
              <a:cxn ang="0">
                <a:pos x="263197" y="617121"/>
              </a:cxn>
              <a:cxn ang="0">
                <a:pos x="410045" y="577417"/>
              </a:cxn>
              <a:cxn ang="0">
                <a:pos x="410045" y="577417"/>
              </a:cxn>
              <a:cxn ang="0">
                <a:pos x="432637" y="561535"/>
              </a:cxn>
              <a:cxn ang="0">
                <a:pos x="439415" y="556997"/>
              </a:cxn>
              <a:cxn ang="0">
                <a:pos x="454100" y="544519"/>
              </a:cxn>
              <a:cxn ang="0">
                <a:pos x="460878" y="537712"/>
              </a:cxn>
              <a:cxn ang="0">
                <a:pos x="473303" y="524099"/>
              </a:cxn>
              <a:cxn ang="0">
                <a:pos x="478951" y="518427"/>
              </a:cxn>
              <a:cxn ang="0">
                <a:pos x="506062" y="473050"/>
              </a:cxn>
              <a:cxn ang="0">
                <a:pos x="509450" y="466244"/>
              </a:cxn>
              <a:cxn ang="0">
                <a:pos x="870923" y="298351"/>
              </a:cxn>
              <a:cxn ang="0">
                <a:pos x="870923" y="298351"/>
              </a:cxn>
              <a:cxn ang="0">
                <a:pos x="529783" y="0"/>
              </a:cxn>
              <a:cxn ang="0">
                <a:pos x="274493" y="100963"/>
              </a:cxn>
              <a:cxn ang="0">
                <a:pos x="573838" y="386835"/>
              </a:cxn>
              <a:cxn ang="0">
                <a:pos x="478951" y="593298"/>
              </a:cxn>
              <a:cxn ang="0">
                <a:pos x="529783" y="596702"/>
              </a:cxn>
              <a:cxn ang="0">
                <a:pos x="681150" y="564938"/>
              </a:cxn>
              <a:cxn ang="0">
                <a:pos x="815573" y="682917"/>
              </a:cxn>
              <a:cxn ang="0">
                <a:pos x="781684" y="499142"/>
              </a:cxn>
              <a:cxn ang="0">
                <a:pos x="870923" y="298351"/>
              </a:cxn>
            </a:cxnLst>
            <a:rect l="0" t="0" r="0" b="0"/>
            <a:pathLst>
              <a:path w="771" h="602">
                <a:moveTo>
                  <a:pt x="451" y="411"/>
                </a:moveTo>
                <a:cubicBezTo>
                  <a:pt x="453" y="406"/>
                  <a:pt x="455" y="401"/>
                  <a:pt x="457" y="395"/>
                </a:cubicBezTo>
                <a:cubicBezTo>
                  <a:pt x="458" y="393"/>
                  <a:pt x="458" y="390"/>
                  <a:pt x="459" y="388"/>
                </a:cubicBezTo>
                <a:cubicBezTo>
                  <a:pt x="460" y="383"/>
                  <a:pt x="462" y="377"/>
                  <a:pt x="463" y="372"/>
                </a:cubicBezTo>
                <a:cubicBezTo>
                  <a:pt x="463" y="370"/>
                  <a:pt x="464" y="367"/>
                  <a:pt x="464" y="365"/>
                </a:cubicBezTo>
                <a:cubicBezTo>
                  <a:pt x="465" y="357"/>
                  <a:pt x="466" y="349"/>
                  <a:pt x="466" y="341"/>
                </a:cubicBezTo>
                <a:cubicBezTo>
                  <a:pt x="466" y="230"/>
                  <a:pt x="361" y="139"/>
                  <a:pt x="233" y="139"/>
                </a:cubicBezTo>
                <a:cubicBezTo>
                  <a:pt x="222" y="139"/>
                  <a:pt x="212" y="140"/>
                  <a:pt x="201" y="141"/>
                </a:cubicBezTo>
                <a:lnTo>
                  <a:pt x="201" y="141"/>
                </a:lnTo>
                <a:cubicBezTo>
                  <a:pt x="88" y="154"/>
                  <a:pt x="0" y="239"/>
                  <a:pt x="0" y="341"/>
                </a:cubicBezTo>
                <a:cubicBezTo>
                  <a:pt x="0" y="394"/>
                  <a:pt x="23" y="441"/>
                  <a:pt x="61" y="477"/>
                </a:cubicBezTo>
                <a:lnTo>
                  <a:pt x="37" y="602"/>
                </a:lnTo>
                <a:lnTo>
                  <a:pt x="129" y="522"/>
                </a:lnTo>
                <a:cubicBezTo>
                  <a:pt x="161" y="536"/>
                  <a:pt x="196" y="544"/>
                  <a:pt x="233" y="544"/>
                </a:cubicBezTo>
                <a:cubicBezTo>
                  <a:pt x="281" y="544"/>
                  <a:pt x="325" y="531"/>
                  <a:pt x="363" y="509"/>
                </a:cubicBezTo>
                <a:cubicBezTo>
                  <a:pt x="363" y="509"/>
                  <a:pt x="363" y="509"/>
                  <a:pt x="363" y="509"/>
                </a:cubicBezTo>
                <a:cubicBezTo>
                  <a:pt x="370" y="505"/>
                  <a:pt x="376" y="500"/>
                  <a:pt x="383" y="495"/>
                </a:cubicBezTo>
                <a:cubicBezTo>
                  <a:pt x="385" y="494"/>
                  <a:pt x="387" y="493"/>
                  <a:pt x="389" y="491"/>
                </a:cubicBezTo>
                <a:cubicBezTo>
                  <a:pt x="393" y="487"/>
                  <a:pt x="398" y="484"/>
                  <a:pt x="402" y="480"/>
                </a:cubicBezTo>
                <a:cubicBezTo>
                  <a:pt x="404" y="478"/>
                  <a:pt x="406" y="476"/>
                  <a:pt x="408" y="474"/>
                </a:cubicBezTo>
                <a:cubicBezTo>
                  <a:pt x="412" y="470"/>
                  <a:pt x="415" y="466"/>
                  <a:pt x="419" y="462"/>
                </a:cubicBezTo>
                <a:cubicBezTo>
                  <a:pt x="421" y="460"/>
                  <a:pt x="422" y="458"/>
                  <a:pt x="424" y="457"/>
                </a:cubicBezTo>
                <a:cubicBezTo>
                  <a:pt x="433" y="444"/>
                  <a:pt x="442" y="431"/>
                  <a:pt x="448" y="417"/>
                </a:cubicBezTo>
                <a:cubicBezTo>
                  <a:pt x="449" y="415"/>
                  <a:pt x="450" y="413"/>
                  <a:pt x="451" y="411"/>
                </a:cubicBezTo>
                <a:close/>
                <a:moveTo>
                  <a:pt x="771" y="263"/>
                </a:moveTo>
                <a:lnTo>
                  <a:pt x="771" y="263"/>
                </a:lnTo>
                <a:cubicBezTo>
                  <a:pt x="771" y="118"/>
                  <a:pt x="635" y="0"/>
                  <a:pt x="469" y="0"/>
                </a:cubicBezTo>
                <a:cubicBezTo>
                  <a:pt x="379" y="0"/>
                  <a:pt x="299" y="34"/>
                  <a:pt x="243" y="89"/>
                </a:cubicBezTo>
                <a:cubicBezTo>
                  <a:pt x="390" y="94"/>
                  <a:pt x="508" y="205"/>
                  <a:pt x="508" y="341"/>
                </a:cubicBezTo>
                <a:cubicBezTo>
                  <a:pt x="508" y="413"/>
                  <a:pt x="476" y="477"/>
                  <a:pt x="424" y="523"/>
                </a:cubicBezTo>
                <a:cubicBezTo>
                  <a:pt x="439" y="525"/>
                  <a:pt x="453" y="526"/>
                  <a:pt x="469" y="526"/>
                </a:cubicBezTo>
                <a:cubicBezTo>
                  <a:pt x="517" y="526"/>
                  <a:pt x="563" y="516"/>
                  <a:pt x="603" y="498"/>
                </a:cubicBezTo>
                <a:lnTo>
                  <a:pt x="722" y="602"/>
                </a:lnTo>
                <a:lnTo>
                  <a:pt x="692" y="440"/>
                </a:lnTo>
                <a:cubicBezTo>
                  <a:pt x="741" y="393"/>
                  <a:pt x="771" y="331"/>
                  <a:pt x="771" y="263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8042DB28-42E3-4587-9EA8-D3F183598C4C}"/>
              </a:ext>
            </a:extLst>
          </p:cNvPr>
          <p:cNvSpPr/>
          <p:nvPr/>
        </p:nvSpPr>
        <p:spPr>
          <a:xfrm>
            <a:off x="847726" y="3244504"/>
            <a:ext cx="761262" cy="73660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noProof="1">
              <a:latin typeface="Calibri" panose="020F05020202040302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5" name="Freeform 28">
            <a:extLst>
              <a:ext uri="{FF2B5EF4-FFF2-40B4-BE49-F238E27FC236}">
                <a16:creationId xmlns:a16="http://schemas.microsoft.com/office/drawing/2014/main" id="{BA54BF7C-02DB-4BA2-8643-1EBAD02577CB}"/>
              </a:ext>
            </a:extLst>
          </p:cNvPr>
          <p:cNvSpPr>
            <a:spLocks noEditPoints="1"/>
          </p:cNvSpPr>
          <p:nvPr/>
        </p:nvSpPr>
        <p:spPr>
          <a:xfrm>
            <a:off x="1044619" y="3335944"/>
            <a:ext cx="409910" cy="560493"/>
          </a:xfrm>
          <a:custGeom>
            <a:avLst/>
            <a:gdLst/>
            <a:ahLst/>
            <a:cxnLst>
              <a:cxn ang="0">
                <a:pos x="101543" y="255902"/>
              </a:cxn>
              <a:cxn ang="0">
                <a:pos x="154571" y="381589"/>
              </a:cxn>
              <a:cxn ang="0">
                <a:pos x="197444" y="481232"/>
              </a:cxn>
              <a:cxn ang="0">
                <a:pos x="294474" y="484629"/>
              </a:cxn>
              <a:cxn ang="0">
                <a:pos x="315911" y="444998"/>
              </a:cxn>
              <a:cxn ang="0">
                <a:pos x="370067" y="344223"/>
              </a:cxn>
              <a:cxn ang="0">
                <a:pos x="251601" y="105305"/>
              </a:cxn>
              <a:cxn ang="0">
                <a:pos x="207599" y="516334"/>
              </a:cxn>
              <a:cxn ang="0">
                <a:pos x="159084" y="458586"/>
              </a:cxn>
              <a:cxn ang="0">
                <a:pos x="106056" y="361207"/>
              </a:cxn>
              <a:cxn ang="0">
                <a:pos x="251601" y="73600"/>
              </a:cxn>
              <a:cxn ang="0">
                <a:pos x="396017" y="361207"/>
              </a:cxn>
              <a:cxn ang="0">
                <a:pos x="344117" y="458586"/>
              </a:cxn>
              <a:cxn ang="0">
                <a:pos x="294474" y="516334"/>
              </a:cxn>
              <a:cxn ang="0">
                <a:pos x="179392" y="617109"/>
              </a:cxn>
              <a:cxn ang="0">
                <a:pos x="301244" y="640888"/>
              </a:cxn>
              <a:cxn ang="0">
                <a:pos x="301244" y="593331"/>
              </a:cxn>
              <a:cxn ang="0">
                <a:pos x="194060" y="631829"/>
              </a:cxn>
              <a:cxn ang="0">
                <a:pos x="311398" y="631829"/>
              </a:cxn>
              <a:cxn ang="0">
                <a:pos x="326065" y="617109"/>
              </a:cxn>
              <a:cxn ang="0">
                <a:pos x="179392" y="543509"/>
              </a:cxn>
              <a:cxn ang="0">
                <a:pos x="326065" y="617109"/>
              </a:cxn>
              <a:cxn ang="0">
                <a:pos x="323809" y="287607"/>
              </a:cxn>
              <a:cxn ang="0">
                <a:pos x="275294" y="337429"/>
              </a:cxn>
              <a:cxn ang="0">
                <a:pos x="227907" y="337429"/>
              </a:cxn>
              <a:cxn ang="0">
                <a:pos x="178264" y="287607"/>
              </a:cxn>
              <a:cxn ang="0">
                <a:pos x="178264" y="240050"/>
              </a:cxn>
              <a:cxn ang="0">
                <a:pos x="227907" y="190228"/>
              </a:cxn>
              <a:cxn ang="0">
                <a:pos x="275294" y="190228"/>
              </a:cxn>
              <a:cxn ang="0">
                <a:pos x="323809" y="240050"/>
              </a:cxn>
              <a:cxn ang="0">
                <a:pos x="482892" y="233256"/>
              </a:cxn>
              <a:cxn ang="0">
                <a:pos x="456943" y="255902"/>
              </a:cxn>
              <a:cxn ang="0">
                <a:pos x="482892" y="270622"/>
              </a:cxn>
              <a:cxn ang="0">
                <a:pos x="482892" y="233256"/>
              </a:cxn>
              <a:cxn ang="0">
                <a:pos x="427608" y="101908"/>
              </a:cxn>
              <a:cxn ang="0">
                <a:pos x="401658" y="74733"/>
              </a:cxn>
              <a:cxn ang="0">
                <a:pos x="408428" y="121157"/>
              </a:cxn>
              <a:cxn ang="0">
                <a:pos x="269653" y="49822"/>
              </a:cxn>
              <a:cxn ang="0">
                <a:pos x="250472" y="0"/>
              </a:cxn>
              <a:cxn ang="0">
                <a:pos x="232420" y="49822"/>
              </a:cxn>
              <a:cxn ang="0">
                <a:pos x="91389" y="123422"/>
              </a:cxn>
              <a:cxn ang="0">
                <a:pos x="100415" y="78129"/>
              </a:cxn>
              <a:cxn ang="0">
                <a:pos x="73336" y="105305"/>
              </a:cxn>
              <a:cxn ang="0">
                <a:pos x="44002" y="255902"/>
              </a:cxn>
              <a:cxn ang="0">
                <a:pos x="19180" y="233256"/>
              </a:cxn>
              <a:cxn ang="0">
                <a:pos x="19180" y="270622"/>
              </a:cxn>
              <a:cxn ang="0">
                <a:pos x="44002" y="255902"/>
              </a:cxn>
            </a:cxnLst>
            <a:rect l="0" t="0" r="0" b="0"/>
            <a:pathLst>
              <a:path w="446" h="608">
                <a:moveTo>
                  <a:pt x="223" y="93"/>
                </a:moveTo>
                <a:cubicBezTo>
                  <a:pt x="149" y="93"/>
                  <a:pt x="90" y="153"/>
                  <a:pt x="90" y="226"/>
                </a:cubicBezTo>
                <a:cubicBezTo>
                  <a:pt x="90" y="261"/>
                  <a:pt x="117" y="303"/>
                  <a:pt x="117" y="304"/>
                </a:cubicBezTo>
                <a:cubicBezTo>
                  <a:pt x="123" y="313"/>
                  <a:pt x="132" y="327"/>
                  <a:pt x="137" y="337"/>
                </a:cubicBezTo>
                <a:lnTo>
                  <a:pt x="165" y="393"/>
                </a:lnTo>
                <a:cubicBezTo>
                  <a:pt x="171" y="403"/>
                  <a:pt x="175" y="417"/>
                  <a:pt x="175" y="425"/>
                </a:cubicBezTo>
                <a:cubicBezTo>
                  <a:pt x="175" y="426"/>
                  <a:pt x="178" y="428"/>
                  <a:pt x="184" y="428"/>
                </a:cubicBezTo>
                <a:lnTo>
                  <a:pt x="261" y="428"/>
                </a:lnTo>
                <a:cubicBezTo>
                  <a:pt x="267" y="428"/>
                  <a:pt x="270" y="426"/>
                  <a:pt x="271" y="425"/>
                </a:cubicBezTo>
                <a:cubicBezTo>
                  <a:pt x="270" y="417"/>
                  <a:pt x="275" y="403"/>
                  <a:pt x="280" y="393"/>
                </a:cubicBezTo>
                <a:lnTo>
                  <a:pt x="309" y="337"/>
                </a:lnTo>
                <a:cubicBezTo>
                  <a:pt x="313" y="327"/>
                  <a:pt x="322" y="312"/>
                  <a:pt x="328" y="304"/>
                </a:cubicBezTo>
                <a:cubicBezTo>
                  <a:pt x="337" y="289"/>
                  <a:pt x="356" y="254"/>
                  <a:pt x="356" y="226"/>
                </a:cubicBezTo>
                <a:cubicBezTo>
                  <a:pt x="356" y="153"/>
                  <a:pt x="296" y="93"/>
                  <a:pt x="223" y="93"/>
                </a:cubicBezTo>
                <a:close/>
                <a:moveTo>
                  <a:pt x="261" y="456"/>
                </a:moveTo>
                <a:lnTo>
                  <a:pt x="184" y="456"/>
                </a:lnTo>
                <a:cubicBezTo>
                  <a:pt x="163" y="456"/>
                  <a:pt x="147" y="442"/>
                  <a:pt x="147" y="425"/>
                </a:cubicBezTo>
                <a:cubicBezTo>
                  <a:pt x="147" y="423"/>
                  <a:pt x="145" y="413"/>
                  <a:pt x="141" y="405"/>
                </a:cubicBezTo>
                <a:lnTo>
                  <a:pt x="112" y="349"/>
                </a:lnTo>
                <a:cubicBezTo>
                  <a:pt x="107" y="341"/>
                  <a:pt x="99" y="327"/>
                  <a:pt x="94" y="319"/>
                </a:cubicBezTo>
                <a:cubicBezTo>
                  <a:pt x="91" y="314"/>
                  <a:pt x="62" y="268"/>
                  <a:pt x="62" y="226"/>
                </a:cubicBezTo>
                <a:cubicBezTo>
                  <a:pt x="62" y="137"/>
                  <a:pt x="134" y="65"/>
                  <a:pt x="223" y="65"/>
                </a:cubicBezTo>
                <a:cubicBezTo>
                  <a:pt x="311" y="65"/>
                  <a:pt x="383" y="137"/>
                  <a:pt x="383" y="226"/>
                </a:cubicBezTo>
                <a:cubicBezTo>
                  <a:pt x="383" y="268"/>
                  <a:pt x="354" y="314"/>
                  <a:pt x="351" y="319"/>
                </a:cubicBezTo>
                <a:cubicBezTo>
                  <a:pt x="346" y="327"/>
                  <a:pt x="338" y="341"/>
                  <a:pt x="333" y="349"/>
                </a:cubicBezTo>
                <a:lnTo>
                  <a:pt x="305" y="405"/>
                </a:lnTo>
                <a:cubicBezTo>
                  <a:pt x="301" y="413"/>
                  <a:pt x="298" y="423"/>
                  <a:pt x="298" y="425"/>
                </a:cubicBezTo>
                <a:cubicBezTo>
                  <a:pt x="298" y="442"/>
                  <a:pt x="282" y="456"/>
                  <a:pt x="261" y="456"/>
                </a:cubicBezTo>
                <a:close/>
                <a:moveTo>
                  <a:pt x="180" y="524"/>
                </a:moveTo>
                <a:cubicBezTo>
                  <a:pt x="169" y="524"/>
                  <a:pt x="159" y="534"/>
                  <a:pt x="159" y="545"/>
                </a:cubicBezTo>
                <a:cubicBezTo>
                  <a:pt x="159" y="556"/>
                  <a:pt x="169" y="566"/>
                  <a:pt x="180" y="566"/>
                </a:cubicBezTo>
                <a:lnTo>
                  <a:pt x="267" y="566"/>
                </a:lnTo>
                <a:cubicBezTo>
                  <a:pt x="279" y="566"/>
                  <a:pt x="289" y="556"/>
                  <a:pt x="289" y="545"/>
                </a:cubicBezTo>
                <a:cubicBezTo>
                  <a:pt x="289" y="534"/>
                  <a:pt x="279" y="524"/>
                  <a:pt x="267" y="524"/>
                </a:cubicBezTo>
                <a:lnTo>
                  <a:pt x="180" y="524"/>
                </a:lnTo>
                <a:close/>
                <a:moveTo>
                  <a:pt x="172" y="558"/>
                </a:moveTo>
                <a:cubicBezTo>
                  <a:pt x="173" y="586"/>
                  <a:pt x="196" y="608"/>
                  <a:pt x="224" y="608"/>
                </a:cubicBezTo>
                <a:cubicBezTo>
                  <a:pt x="252" y="608"/>
                  <a:pt x="275" y="586"/>
                  <a:pt x="276" y="558"/>
                </a:cubicBezTo>
                <a:lnTo>
                  <a:pt x="172" y="558"/>
                </a:lnTo>
                <a:close/>
                <a:moveTo>
                  <a:pt x="289" y="545"/>
                </a:moveTo>
                <a:lnTo>
                  <a:pt x="159" y="545"/>
                </a:lnTo>
                <a:lnTo>
                  <a:pt x="159" y="480"/>
                </a:lnTo>
                <a:lnTo>
                  <a:pt x="289" y="480"/>
                </a:lnTo>
                <a:lnTo>
                  <a:pt x="289" y="545"/>
                </a:lnTo>
                <a:close/>
                <a:moveTo>
                  <a:pt x="309" y="233"/>
                </a:moveTo>
                <a:cubicBezTo>
                  <a:pt x="309" y="245"/>
                  <a:pt x="299" y="254"/>
                  <a:pt x="287" y="254"/>
                </a:cubicBezTo>
                <a:lnTo>
                  <a:pt x="244" y="254"/>
                </a:lnTo>
                <a:lnTo>
                  <a:pt x="244" y="298"/>
                </a:lnTo>
                <a:cubicBezTo>
                  <a:pt x="244" y="309"/>
                  <a:pt x="234" y="319"/>
                  <a:pt x="223" y="319"/>
                </a:cubicBezTo>
                <a:cubicBezTo>
                  <a:pt x="211" y="319"/>
                  <a:pt x="202" y="309"/>
                  <a:pt x="202" y="298"/>
                </a:cubicBezTo>
                <a:lnTo>
                  <a:pt x="202" y="254"/>
                </a:lnTo>
                <a:lnTo>
                  <a:pt x="158" y="254"/>
                </a:lnTo>
                <a:cubicBezTo>
                  <a:pt x="146" y="254"/>
                  <a:pt x="137" y="245"/>
                  <a:pt x="137" y="233"/>
                </a:cubicBezTo>
                <a:cubicBezTo>
                  <a:pt x="137" y="221"/>
                  <a:pt x="146" y="212"/>
                  <a:pt x="158" y="212"/>
                </a:cubicBezTo>
                <a:lnTo>
                  <a:pt x="202" y="212"/>
                </a:lnTo>
                <a:lnTo>
                  <a:pt x="202" y="168"/>
                </a:lnTo>
                <a:cubicBezTo>
                  <a:pt x="202" y="156"/>
                  <a:pt x="211" y="147"/>
                  <a:pt x="223" y="147"/>
                </a:cubicBezTo>
                <a:cubicBezTo>
                  <a:pt x="234" y="147"/>
                  <a:pt x="244" y="156"/>
                  <a:pt x="244" y="168"/>
                </a:cubicBezTo>
                <a:lnTo>
                  <a:pt x="244" y="212"/>
                </a:lnTo>
                <a:lnTo>
                  <a:pt x="287" y="212"/>
                </a:lnTo>
                <a:cubicBezTo>
                  <a:pt x="299" y="212"/>
                  <a:pt x="309" y="221"/>
                  <a:pt x="309" y="233"/>
                </a:cubicBezTo>
                <a:close/>
                <a:moveTo>
                  <a:pt x="428" y="206"/>
                </a:moveTo>
                <a:lnTo>
                  <a:pt x="404" y="206"/>
                </a:lnTo>
                <a:cubicBezTo>
                  <a:pt x="405" y="212"/>
                  <a:pt x="405" y="219"/>
                  <a:pt x="405" y="226"/>
                </a:cubicBezTo>
                <a:cubicBezTo>
                  <a:pt x="405" y="230"/>
                  <a:pt x="405" y="235"/>
                  <a:pt x="405" y="239"/>
                </a:cubicBezTo>
                <a:lnTo>
                  <a:pt x="428" y="239"/>
                </a:lnTo>
                <a:cubicBezTo>
                  <a:pt x="438" y="239"/>
                  <a:pt x="446" y="232"/>
                  <a:pt x="446" y="222"/>
                </a:cubicBezTo>
                <a:cubicBezTo>
                  <a:pt x="446" y="213"/>
                  <a:pt x="438" y="206"/>
                  <a:pt x="428" y="206"/>
                </a:cubicBezTo>
                <a:close/>
                <a:moveTo>
                  <a:pt x="362" y="107"/>
                </a:moveTo>
                <a:lnTo>
                  <a:pt x="379" y="90"/>
                </a:lnTo>
                <a:cubicBezTo>
                  <a:pt x="386" y="83"/>
                  <a:pt x="386" y="72"/>
                  <a:pt x="380" y="66"/>
                </a:cubicBezTo>
                <a:cubicBezTo>
                  <a:pt x="373" y="59"/>
                  <a:pt x="362" y="60"/>
                  <a:pt x="356" y="66"/>
                </a:cubicBezTo>
                <a:lnTo>
                  <a:pt x="338" y="84"/>
                </a:lnTo>
                <a:cubicBezTo>
                  <a:pt x="347" y="91"/>
                  <a:pt x="355" y="99"/>
                  <a:pt x="362" y="107"/>
                </a:cubicBezTo>
                <a:close/>
                <a:moveTo>
                  <a:pt x="222" y="43"/>
                </a:moveTo>
                <a:cubicBezTo>
                  <a:pt x="228" y="43"/>
                  <a:pt x="233" y="43"/>
                  <a:pt x="239" y="44"/>
                </a:cubicBezTo>
                <a:lnTo>
                  <a:pt x="239" y="18"/>
                </a:lnTo>
                <a:cubicBezTo>
                  <a:pt x="239" y="8"/>
                  <a:pt x="231" y="0"/>
                  <a:pt x="222" y="0"/>
                </a:cubicBezTo>
                <a:cubicBezTo>
                  <a:pt x="213" y="0"/>
                  <a:pt x="206" y="8"/>
                  <a:pt x="206" y="18"/>
                </a:cubicBezTo>
                <a:lnTo>
                  <a:pt x="206" y="44"/>
                </a:lnTo>
                <a:cubicBezTo>
                  <a:pt x="211" y="43"/>
                  <a:pt x="217" y="43"/>
                  <a:pt x="222" y="43"/>
                </a:cubicBezTo>
                <a:close/>
                <a:moveTo>
                  <a:pt x="81" y="109"/>
                </a:moveTo>
                <a:cubicBezTo>
                  <a:pt x="89" y="101"/>
                  <a:pt x="96" y="93"/>
                  <a:pt x="105" y="86"/>
                </a:cubicBezTo>
                <a:lnTo>
                  <a:pt x="89" y="69"/>
                </a:lnTo>
                <a:cubicBezTo>
                  <a:pt x="82" y="63"/>
                  <a:pt x="71" y="62"/>
                  <a:pt x="65" y="69"/>
                </a:cubicBezTo>
                <a:cubicBezTo>
                  <a:pt x="58" y="75"/>
                  <a:pt x="58" y="86"/>
                  <a:pt x="65" y="93"/>
                </a:cubicBezTo>
                <a:lnTo>
                  <a:pt x="81" y="109"/>
                </a:lnTo>
                <a:close/>
                <a:moveTo>
                  <a:pt x="39" y="226"/>
                </a:moveTo>
                <a:cubicBezTo>
                  <a:pt x="39" y="219"/>
                  <a:pt x="40" y="212"/>
                  <a:pt x="41" y="206"/>
                </a:cubicBezTo>
                <a:lnTo>
                  <a:pt x="17" y="206"/>
                </a:lnTo>
                <a:cubicBezTo>
                  <a:pt x="7" y="206"/>
                  <a:pt x="0" y="213"/>
                  <a:pt x="0" y="222"/>
                </a:cubicBezTo>
                <a:cubicBezTo>
                  <a:pt x="0" y="232"/>
                  <a:pt x="7" y="239"/>
                  <a:pt x="17" y="239"/>
                </a:cubicBezTo>
                <a:lnTo>
                  <a:pt x="40" y="239"/>
                </a:lnTo>
                <a:cubicBezTo>
                  <a:pt x="40" y="235"/>
                  <a:pt x="39" y="230"/>
                  <a:pt x="39" y="22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D2CFFB23-688A-413D-AA1F-F7B909E2D926}"/>
              </a:ext>
            </a:extLst>
          </p:cNvPr>
          <p:cNvSpPr/>
          <p:nvPr/>
        </p:nvSpPr>
        <p:spPr>
          <a:xfrm>
            <a:off x="847726" y="4292254"/>
            <a:ext cx="761262" cy="73660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noProof="1">
              <a:latin typeface="Calibri" panose="020F05020202040302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7" name="Freeform 98">
            <a:extLst>
              <a:ext uri="{FF2B5EF4-FFF2-40B4-BE49-F238E27FC236}">
                <a16:creationId xmlns:a16="http://schemas.microsoft.com/office/drawing/2014/main" id="{129D80AC-2736-4FA3-93AB-5CC5645C4756}"/>
              </a:ext>
            </a:extLst>
          </p:cNvPr>
          <p:cNvSpPr>
            <a:spLocks noEditPoints="1"/>
          </p:cNvSpPr>
          <p:nvPr/>
        </p:nvSpPr>
        <p:spPr>
          <a:xfrm>
            <a:off x="1051408" y="4512387"/>
            <a:ext cx="349654" cy="320887"/>
          </a:xfrm>
          <a:custGeom>
            <a:avLst/>
            <a:gdLst/>
            <a:ahLst/>
            <a:cxnLst>
              <a:cxn ang="0">
                <a:pos x="0" y="47704"/>
              </a:cxn>
              <a:cxn ang="0">
                <a:pos x="61620" y="47704"/>
              </a:cxn>
              <a:cxn ang="0">
                <a:pos x="61620" y="33673"/>
              </a:cxn>
              <a:cxn ang="0">
                <a:pos x="72823" y="11224"/>
              </a:cxn>
              <a:cxn ang="0">
                <a:pos x="72823" y="11224"/>
              </a:cxn>
              <a:cxn ang="0">
                <a:pos x="72823" y="11224"/>
              </a:cxn>
              <a:cxn ang="0">
                <a:pos x="95230" y="0"/>
              </a:cxn>
              <a:cxn ang="0">
                <a:pos x="145647" y="0"/>
              </a:cxn>
              <a:cxn ang="0">
                <a:pos x="168054" y="11224"/>
              </a:cxn>
              <a:cxn ang="0">
                <a:pos x="179257" y="33673"/>
              </a:cxn>
              <a:cxn ang="0">
                <a:pos x="179257" y="47704"/>
              </a:cxn>
              <a:cxn ang="0">
                <a:pos x="240877" y="47704"/>
              </a:cxn>
              <a:cxn ang="0">
                <a:pos x="240877" y="207652"/>
              </a:cxn>
              <a:cxn ang="0">
                <a:pos x="0" y="207652"/>
              </a:cxn>
              <a:cxn ang="0">
                <a:pos x="0" y="47704"/>
              </a:cxn>
              <a:cxn ang="0">
                <a:pos x="42013" y="86989"/>
              </a:cxn>
              <a:cxn ang="0">
                <a:pos x="42013" y="95408"/>
              </a:cxn>
              <a:cxn ang="0">
                <a:pos x="198864" y="95408"/>
              </a:cxn>
              <a:cxn ang="0">
                <a:pos x="198864" y="86989"/>
              </a:cxn>
              <a:cxn ang="0">
                <a:pos x="42013" y="86989"/>
              </a:cxn>
              <a:cxn ang="0">
                <a:pos x="42013" y="159948"/>
              </a:cxn>
              <a:cxn ang="0">
                <a:pos x="42013" y="171173"/>
              </a:cxn>
              <a:cxn ang="0">
                <a:pos x="198864" y="171173"/>
              </a:cxn>
              <a:cxn ang="0">
                <a:pos x="198864" y="159948"/>
              </a:cxn>
              <a:cxn ang="0">
                <a:pos x="42013" y="159948"/>
              </a:cxn>
              <a:cxn ang="0">
                <a:pos x="42013" y="120663"/>
              </a:cxn>
              <a:cxn ang="0">
                <a:pos x="42013" y="131887"/>
              </a:cxn>
              <a:cxn ang="0">
                <a:pos x="198864" y="131887"/>
              </a:cxn>
              <a:cxn ang="0">
                <a:pos x="198864" y="120663"/>
              </a:cxn>
              <a:cxn ang="0">
                <a:pos x="42013" y="120663"/>
              </a:cxn>
              <a:cxn ang="0">
                <a:pos x="84027" y="47704"/>
              </a:cxn>
              <a:cxn ang="0">
                <a:pos x="156850" y="47704"/>
              </a:cxn>
              <a:cxn ang="0">
                <a:pos x="156850" y="33673"/>
              </a:cxn>
              <a:cxn ang="0">
                <a:pos x="154049" y="25255"/>
              </a:cxn>
              <a:cxn ang="0">
                <a:pos x="145647" y="19643"/>
              </a:cxn>
              <a:cxn ang="0">
                <a:pos x="95230" y="19643"/>
              </a:cxn>
              <a:cxn ang="0">
                <a:pos x="86828" y="25255"/>
              </a:cxn>
              <a:cxn ang="0">
                <a:pos x="86828" y="25255"/>
              </a:cxn>
              <a:cxn ang="0">
                <a:pos x="84027" y="33673"/>
              </a:cxn>
              <a:cxn ang="0">
                <a:pos x="84027" y="47704"/>
              </a:cxn>
            </a:cxnLst>
            <a:rect l="0" t="0" r="0" b="0"/>
            <a:pathLst>
              <a:path w="86" h="74">
                <a:moveTo>
                  <a:pt x="0" y="17"/>
                </a:moveTo>
                <a:cubicBezTo>
                  <a:pt x="22" y="17"/>
                  <a:pt x="22" y="17"/>
                  <a:pt x="22" y="17"/>
                </a:cubicBezTo>
                <a:cubicBezTo>
                  <a:pt x="22" y="12"/>
                  <a:pt x="22" y="12"/>
                  <a:pt x="22" y="12"/>
                </a:cubicBezTo>
                <a:cubicBezTo>
                  <a:pt x="22" y="9"/>
                  <a:pt x="24" y="6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8" y="1"/>
                  <a:pt x="31" y="0"/>
                  <a:pt x="34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5" y="0"/>
                  <a:pt x="58" y="1"/>
                  <a:pt x="60" y="4"/>
                </a:cubicBezTo>
                <a:cubicBezTo>
                  <a:pt x="62" y="6"/>
                  <a:pt x="64" y="9"/>
                  <a:pt x="64" y="12"/>
                </a:cubicBezTo>
                <a:cubicBezTo>
                  <a:pt x="64" y="17"/>
                  <a:pt x="64" y="17"/>
                  <a:pt x="64" y="17"/>
                </a:cubicBezTo>
                <a:cubicBezTo>
                  <a:pt x="86" y="17"/>
                  <a:pt x="86" y="17"/>
                  <a:pt x="86" y="17"/>
                </a:cubicBezTo>
                <a:cubicBezTo>
                  <a:pt x="86" y="74"/>
                  <a:pt x="86" y="74"/>
                  <a:pt x="86" y="74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17"/>
                  <a:pt x="0" y="17"/>
                  <a:pt x="0" y="17"/>
                </a:cubicBezTo>
                <a:close/>
                <a:moveTo>
                  <a:pt x="15" y="31"/>
                </a:moveTo>
                <a:cubicBezTo>
                  <a:pt x="15" y="34"/>
                  <a:pt x="15" y="34"/>
                  <a:pt x="15" y="34"/>
                </a:cubicBezTo>
                <a:cubicBezTo>
                  <a:pt x="71" y="34"/>
                  <a:pt x="71" y="34"/>
                  <a:pt x="71" y="34"/>
                </a:cubicBezTo>
                <a:cubicBezTo>
                  <a:pt x="71" y="31"/>
                  <a:pt x="71" y="31"/>
                  <a:pt x="71" y="31"/>
                </a:cubicBezTo>
                <a:cubicBezTo>
                  <a:pt x="15" y="31"/>
                  <a:pt x="15" y="31"/>
                  <a:pt x="15" y="31"/>
                </a:cubicBezTo>
                <a:close/>
                <a:moveTo>
                  <a:pt x="15" y="57"/>
                </a:moveTo>
                <a:cubicBezTo>
                  <a:pt x="15" y="61"/>
                  <a:pt x="15" y="61"/>
                  <a:pt x="15" y="61"/>
                </a:cubicBezTo>
                <a:cubicBezTo>
                  <a:pt x="71" y="61"/>
                  <a:pt x="71" y="61"/>
                  <a:pt x="71" y="61"/>
                </a:cubicBezTo>
                <a:cubicBezTo>
                  <a:pt x="71" y="57"/>
                  <a:pt x="71" y="57"/>
                  <a:pt x="71" y="57"/>
                </a:cubicBezTo>
                <a:cubicBezTo>
                  <a:pt x="15" y="57"/>
                  <a:pt x="15" y="57"/>
                  <a:pt x="15" y="57"/>
                </a:cubicBezTo>
                <a:close/>
                <a:moveTo>
                  <a:pt x="15" y="43"/>
                </a:moveTo>
                <a:cubicBezTo>
                  <a:pt x="15" y="47"/>
                  <a:pt x="15" y="47"/>
                  <a:pt x="15" y="47"/>
                </a:cubicBezTo>
                <a:cubicBezTo>
                  <a:pt x="71" y="47"/>
                  <a:pt x="71" y="47"/>
                  <a:pt x="71" y="47"/>
                </a:cubicBezTo>
                <a:cubicBezTo>
                  <a:pt x="71" y="43"/>
                  <a:pt x="71" y="43"/>
                  <a:pt x="71" y="43"/>
                </a:cubicBezTo>
                <a:cubicBezTo>
                  <a:pt x="15" y="43"/>
                  <a:pt x="15" y="43"/>
                  <a:pt x="15" y="43"/>
                </a:cubicBezTo>
                <a:close/>
                <a:moveTo>
                  <a:pt x="30" y="17"/>
                </a:moveTo>
                <a:cubicBezTo>
                  <a:pt x="56" y="17"/>
                  <a:pt x="56" y="17"/>
                  <a:pt x="56" y="17"/>
                </a:cubicBezTo>
                <a:cubicBezTo>
                  <a:pt x="56" y="12"/>
                  <a:pt x="56" y="12"/>
                  <a:pt x="56" y="12"/>
                </a:cubicBezTo>
                <a:cubicBezTo>
                  <a:pt x="56" y="11"/>
                  <a:pt x="56" y="9"/>
                  <a:pt x="55" y="9"/>
                </a:cubicBezTo>
                <a:cubicBezTo>
                  <a:pt x="54" y="8"/>
                  <a:pt x="53" y="7"/>
                  <a:pt x="52" y="7"/>
                </a:cubicBezTo>
                <a:cubicBezTo>
                  <a:pt x="34" y="7"/>
                  <a:pt x="34" y="7"/>
                  <a:pt x="34" y="7"/>
                </a:cubicBezTo>
                <a:cubicBezTo>
                  <a:pt x="33" y="7"/>
                  <a:pt x="32" y="8"/>
                  <a:pt x="31" y="9"/>
                </a:cubicBezTo>
                <a:cubicBezTo>
                  <a:pt x="31" y="9"/>
                  <a:pt x="31" y="9"/>
                  <a:pt x="31" y="9"/>
                </a:cubicBezTo>
                <a:cubicBezTo>
                  <a:pt x="30" y="9"/>
                  <a:pt x="30" y="11"/>
                  <a:pt x="30" y="12"/>
                </a:cubicBezTo>
                <a:lnTo>
                  <a:pt x="30" y="17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" name="文本框 22">
            <a:extLst>
              <a:ext uri="{FF2B5EF4-FFF2-40B4-BE49-F238E27FC236}">
                <a16:creationId xmlns:a16="http://schemas.microsoft.com/office/drawing/2014/main" id="{44D05FE4-5411-47D8-A2CD-66FA9A70071B}"/>
              </a:ext>
            </a:extLst>
          </p:cNvPr>
          <p:cNvSpPr txBox="1"/>
          <p:nvPr/>
        </p:nvSpPr>
        <p:spPr>
          <a:xfrm flipH="1">
            <a:off x="847724" y="5422554"/>
            <a:ext cx="10496552" cy="1061829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  <a:sym typeface="宋体" panose="02010600030101010101" pitchFamily="2" charset="-122"/>
              </a:rPr>
              <a:t>单击此处添加本章节的简要内容。本模板精心设计，模板所有素材均可自由编辑替换移动。单击此处添加本章节的简要内容。本模板精心设计，模板所有素材均可自由编辑替换移动。单击此处添加本章节的简要内容。本模板精心设计，模板所有素材均可自由编辑替换移动。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8F978728-B6A8-4F48-A5B9-C1C5B047A45D}"/>
              </a:ext>
            </a:extLst>
          </p:cNvPr>
          <p:cNvSpPr/>
          <p:nvPr/>
        </p:nvSpPr>
        <p:spPr>
          <a:xfrm>
            <a:off x="1865314" y="1442692"/>
            <a:ext cx="7380000" cy="10001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noProof="1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A5518074-B99F-4A94-BEC6-D2712959D214}"/>
              </a:ext>
            </a:extLst>
          </p:cNvPr>
          <p:cNvSpPr/>
          <p:nvPr/>
        </p:nvSpPr>
        <p:spPr>
          <a:xfrm>
            <a:off x="1865314" y="3511998"/>
            <a:ext cx="7380000" cy="1016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noProof="1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880300F1-86DB-47AC-A279-393502B5C6F4}"/>
              </a:ext>
            </a:extLst>
          </p:cNvPr>
          <p:cNvSpPr/>
          <p:nvPr/>
        </p:nvSpPr>
        <p:spPr>
          <a:xfrm>
            <a:off x="1865314" y="2501554"/>
            <a:ext cx="7380000" cy="984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noProof="1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E0DC0A26-CC57-40B3-BB40-191A818870CE}"/>
              </a:ext>
            </a:extLst>
          </p:cNvPr>
          <p:cNvSpPr/>
          <p:nvPr/>
        </p:nvSpPr>
        <p:spPr>
          <a:xfrm>
            <a:off x="1865314" y="4570066"/>
            <a:ext cx="7380000" cy="1016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noProof="1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3CE4D78D-2616-43DC-A7D5-47CCD428F46F}"/>
              </a:ext>
            </a:extLst>
          </p:cNvPr>
          <p:cNvSpPr/>
          <p:nvPr/>
        </p:nvSpPr>
        <p:spPr>
          <a:xfrm>
            <a:off x="2081214" y="1396654"/>
            <a:ext cx="962025" cy="19208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1F4AE18E-0E24-4BE4-954E-45DDB347FD1E}"/>
              </a:ext>
            </a:extLst>
          </p:cNvPr>
          <p:cNvSpPr/>
          <p:nvPr/>
        </p:nvSpPr>
        <p:spPr>
          <a:xfrm>
            <a:off x="3376614" y="2453929"/>
            <a:ext cx="962025" cy="19367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372DEA0A-4B80-4EE5-9954-EB32564AFB11}"/>
              </a:ext>
            </a:extLst>
          </p:cNvPr>
          <p:cNvSpPr/>
          <p:nvPr/>
        </p:nvSpPr>
        <p:spPr>
          <a:xfrm>
            <a:off x="5146676" y="3466754"/>
            <a:ext cx="960438" cy="19208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81CC5005-DA9A-49BF-AC85-B78DB6F7A23A}"/>
              </a:ext>
            </a:extLst>
          </p:cNvPr>
          <p:cNvSpPr/>
          <p:nvPr/>
        </p:nvSpPr>
        <p:spPr>
          <a:xfrm>
            <a:off x="3779839" y="4524029"/>
            <a:ext cx="960438" cy="19367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7" name="TextBox 25">
            <a:extLst>
              <a:ext uri="{FF2B5EF4-FFF2-40B4-BE49-F238E27FC236}">
                <a16:creationId xmlns:a16="http://schemas.microsoft.com/office/drawing/2014/main" id="{72348729-FBA2-4A58-8271-6E15446B215F}"/>
              </a:ext>
            </a:extLst>
          </p:cNvPr>
          <p:cNvSpPr txBox="1"/>
          <p:nvPr/>
        </p:nvSpPr>
        <p:spPr>
          <a:xfrm>
            <a:off x="2220595" y="1004964"/>
            <a:ext cx="799253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  <a:scene3d>
              <a:camera prst="orthographicFront"/>
              <a:lightRig rig="threePt" dir="t"/>
            </a:scene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  <a:sym typeface="微软雅黑" panose="020B0503020204020204" charset="-122"/>
              </a:rPr>
              <a:t>5%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17C21AA1-6BD8-4274-AB9B-3CB06741E300}"/>
              </a:ext>
            </a:extLst>
          </p:cNvPr>
          <p:cNvSpPr txBox="1"/>
          <p:nvPr/>
        </p:nvSpPr>
        <p:spPr>
          <a:xfrm>
            <a:off x="3467735" y="2095470"/>
            <a:ext cx="799254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  <a:scene3d>
              <a:camera prst="orthographicFront"/>
              <a:lightRig rig="threePt" dir="t"/>
            </a:scene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  <a:sym typeface="微软雅黑" panose="020B0503020204020204" charset="-122"/>
              </a:rPr>
              <a:t>25%</a:t>
            </a:r>
          </a:p>
        </p:txBody>
      </p:sp>
      <p:sp>
        <p:nvSpPr>
          <p:cNvPr id="29" name="TextBox 25">
            <a:extLst>
              <a:ext uri="{FF2B5EF4-FFF2-40B4-BE49-F238E27FC236}">
                <a16:creationId xmlns:a16="http://schemas.microsoft.com/office/drawing/2014/main" id="{20AB7E39-DED6-4285-B6D0-BDAFE5F3F10D}"/>
              </a:ext>
            </a:extLst>
          </p:cNvPr>
          <p:cNvSpPr txBox="1"/>
          <p:nvPr/>
        </p:nvSpPr>
        <p:spPr>
          <a:xfrm>
            <a:off x="5205095" y="3171582"/>
            <a:ext cx="799253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  <a:scene3d>
              <a:camera prst="orthographicFront"/>
              <a:lightRig rig="threePt" dir="t"/>
            </a:scene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  <a:sym typeface="微软雅黑" panose="020B0503020204020204" charset="-122"/>
              </a:rPr>
              <a:t>53%</a:t>
            </a:r>
          </a:p>
        </p:txBody>
      </p:sp>
      <p:sp>
        <p:nvSpPr>
          <p:cNvPr id="30" name="TextBox 25">
            <a:extLst>
              <a:ext uri="{FF2B5EF4-FFF2-40B4-BE49-F238E27FC236}">
                <a16:creationId xmlns:a16="http://schemas.microsoft.com/office/drawing/2014/main" id="{2413574F-99E8-40CD-8F08-C9058A978555}"/>
              </a:ext>
            </a:extLst>
          </p:cNvPr>
          <p:cNvSpPr txBox="1"/>
          <p:nvPr/>
        </p:nvSpPr>
        <p:spPr>
          <a:xfrm>
            <a:off x="3852967" y="4242616"/>
            <a:ext cx="799255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  <a:scene3d>
              <a:camera prst="orthographicFront"/>
              <a:lightRig rig="threePt" dir="t"/>
            </a:scene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  <a:sym typeface="微软雅黑" panose="020B0503020204020204" charset="-122"/>
              </a:rPr>
              <a:t>36%</a:t>
            </a:r>
          </a:p>
        </p:txBody>
      </p:sp>
      <p:sp>
        <p:nvSpPr>
          <p:cNvPr id="31" name="TextBox 25">
            <a:extLst>
              <a:ext uri="{FF2B5EF4-FFF2-40B4-BE49-F238E27FC236}">
                <a16:creationId xmlns:a16="http://schemas.microsoft.com/office/drawing/2014/main" id="{67B61373-1B51-479B-9DF4-1C44B8576399}"/>
              </a:ext>
            </a:extLst>
          </p:cNvPr>
          <p:cNvSpPr txBox="1"/>
          <p:nvPr/>
        </p:nvSpPr>
        <p:spPr>
          <a:xfrm>
            <a:off x="9654328" y="1366491"/>
            <a:ext cx="1894839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  <a:scene3d>
              <a:camera prst="orthographicFront"/>
              <a:lightRig rig="threePt" dir="t"/>
            </a:scene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8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  <a:sym typeface="微软雅黑" panose="020B0503020204020204" charset="-122"/>
              </a:rPr>
              <a:t>在此处输入标题</a:t>
            </a:r>
          </a:p>
        </p:txBody>
      </p:sp>
      <p:sp>
        <p:nvSpPr>
          <p:cNvPr id="32" name="TextBox 25">
            <a:extLst>
              <a:ext uri="{FF2B5EF4-FFF2-40B4-BE49-F238E27FC236}">
                <a16:creationId xmlns:a16="http://schemas.microsoft.com/office/drawing/2014/main" id="{7AB19399-71FE-41E6-A68E-10046D5796F2}"/>
              </a:ext>
            </a:extLst>
          </p:cNvPr>
          <p:cNvSpPr txBox="1"/>
          <p:nvPr/>
        </p:nvSpPr>
        <p:spPr>
          <a:xfrm>
            <a:off x="9654328" y="2392650"/>
            <a:ext cx="1894839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  <a:scene3d>
              <a:camera prst="orthographicFront"/>
              <a:lightRig rig="threePt" dir="t"/>
            </a:scene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8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  <a:sym typeface="微软雅黑" panose="020B0503020204020204" charset="-122"/>
              </a:rPr>
              <a:t>在此处输入标题</a:t>
            </a:r>
          </a:p>
        </p:txBody>
      </p:sp>
      <p:sp>
        <p:nvSpPr>
          <p:cNvPr id="33" name="TextBox 25">
            <a:extLst>
              <a:ext uri="{FF2B5EF4-FFF2-40B4-BE49-F238E27FC236}">
                <a16:creationId xmlns:a16="http://schemas.microsoft.com/office/drawing/2014/main" id="{3948E4BC-8FE1-4B79-AAA7-5CA15BD1B310}"/>
              </a:ext>
            </a:extLst>
          </p:cNvPr>
          <p:cNvSpPr txBox="1"/>
          <p:nvPr/>
        </p:nvSpPr>
        <p:spPr>
          <a:xfrm>
            <a:off x="9654328" y="3418810"/>
            <a:ext cx="1894839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  <a:scene3d>
              <a:camera prst="orthographicFront"/>
              <a:lightRig rig="threePt" dir="t"/>
            </a:scene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8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  <a:sym typeface="微软雅黑" panose="020B0503020204020204" charset="-122"/>
              </a:rPr>
              <a:t>在此处输入标题</a:t>
            </a:r>
          </a:p>
        </p:txBody>
      </p:sp>
      <p:sp>
        <p:nvSpPr>
          <p:cNvPr id="34" name="TextBox 25">
            <a:extLst>
              <a:ext uri="{FF2B5EF4-FFF2-40B4-BE49-F238E27FC236}">
                <a16:creationId xmlns:a16="http://schemas.microsoft.com/office/drawing/2014/main" id="{9E51A0C9-947A-407D-8305-D7FCC3EF8366}"/>
              </a:ext>
            </a:extLst>
          </p:cNvPr>
          <p:cNvSpPr txBox="1"/>
          <p:nvPr/>
        </p:nvSpPr>
        <p:spPr>
          <a:xfrm>
            <a:off x="9654328" y="4444970"/>
            <a:ext cx="1894839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  <a:scene3d>
              <a:camera prst="orthographicFront"/>
              <a:lightRig rig="threePt" dir="t"/>
            </a:scene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8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  <a:sym typeface="微软雅黑" panose="020B0503020204020204" charset="-122"/>
              </a:rPr>
              <a:t>在此处输入标题</a:t>
            </a:r>
          </a:p>
        </p:txBody>
      </p:sp>
    </p:spTree>
    <p:extLst>
      <p:ext uri="{BB962C8B-B14F-4D97-AF65-F5344CB8AC3E}">
        <p14:creationId xmlns:p14="http://schemas.microsoft.com/office/powerpoint/2010/main" val="39787238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25">
            <a:extLst>
              <a:ext uri="{FF2B5EF4-FFF2-40B4-BE49-F238E27FC236}">
                <a16:creationId xmlns:a16="http://schemas.microsoft.com/office/drawing/2014/main" id="{DF100A45-F6C1-4289-B2FE-FB4505D24BEC}"/>
              </a:ext>
            </a:extLst>
          </p:cNvPr>
          <p:cNvSpPr txBox="1"/>
          <p:nvPr/>
        </p:nvSpPr>
        <p:spPr>
          <a:xfrm flipH="1">
            <a:off x="7138052" y="3697139"/>
            <a:ext cx="3694076" cy="276999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  <a:scene3d>
              <a:camera prst="orthographicFront"/>
              <a:lightRig rig="threePt" dir="t"/>
            </a:scene3d>
          </a:bodyPr>
          <a:lstStyle/>
          <a:p>
            <a:pPr marL="0" marR="0" lvl="0" indent="0" algn="dist" defTabSz="914400" rtl="0" eaLnBrk="1" fontAlgn="base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" panose="020B0503020204020204" charset="-122"/>
              </a:rPr>
              <a:t>|</a:t>
            </a:r>
            <a:r>
              <a:rPr kumimoji="0" lang="zh-CN" altLang="zh-CN" sz="18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" panose="020B0503020204020204" charset="-122"/>
              </a:rPr>
              <a:t>请在此处输入所需标题</a:t>
            </a:r>
            <a:r>
              <a:rPr kumimoji="0" lang="en-US" altLang="zh-CN" sz="18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" panose="020B0503020204020204" charset="-122"/>
              </a:rPr>
              <a:t>|</a:t>
            </a:r>
            <a:endParaRPr kumimoji="0" lang="zh-CN" altLang="zh-CN" sz="1800" b="0" i="0" u="none" strike="noStrike" kern="1200" cap="none" spc="0" normalizeH="0" baseline="0" noProof="1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sym typeface="微软雅黑" panose="020B0503020204020204" charset="-122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30B5389C-DAF9-4FE9-A154-830B9F5EA3CD}"/>
              </a:ext>
            </a:extLst>
          </p:cNvPr>
          <p:cNvGrpSpPr/>
          <p:nvPr/>
        </p:nvGrpSpPr>
        <p:grpSpPr>
          <a:xfrm>
            <a:off x="7808359" y="2857424"/>
            <a:ext cx="571125" cy="585715"/>
            <a:chOff x="2095500" y="3570170"/>
            <a:chExt cx="571125" cy="585715"/>
          </a:xfrm>
        </p:grpSpPr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id="{EA16AF81-A282-4E73-9C4C-7231CD511E5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037" t="10833" r="11853" b="11111"/>
            <a:stretch/>
          </p:blipFill>
          <p:spPr>
            <a:xfrm>
              <a:off x="2095500" y="3570170"/>
              <a:ext cx="571125" cy="585715"/>
            </a:xfrm>
            <a:prstGeom prst="rect">
              <a:avLst/>
            </a:prstGeom>
          </p:spPr>
        </p:pic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25701532-D8C1-4407-87A0-442FA378B88A}"/>
                </a:ext>
              </a:extLst>
            </p:cNvPr>
            <p:cNvSpPr txBox="1"/>
            <p:nvPr/>
          </p:nvSpPr>
          <p:spPr>
            <a:xfrm flipH="1">
              <a:off x="2181225" y="3643669"/>
              <a:ext cx="390524" cy="425781"/>
            </a:xfrm>
            <a:custGeom>
              <a:avLst/>
              <a:gdLst/>
              <a:ahLst/>
              <a:cxnLst/>
              <a:rect l="l" t="t" r="r" b="b"/>
              <a:pathLst>
                <a:path w="304495" h="331985">
                  <a:moveTo>
                    <a:pt x="167402" y="215685"/>
                  </a:moveTo>
                  <a:lnTo>
                    <a:pt x="137093" y="228724"/>
                  </a:lnTo>
                  <a:lnTo>
                    <a:pt x="140970" y="261147"/>
                  </a:lnTo>
                  <a:lnTo>
                    <a:pt x="97622" y="261147"/>
                  </a:lnTo>
                  <a:cubicBezTo>
                    <a:pt x="91983" y="255509"/>
                    <a:pt x="85639" y="248813"/>
                    <a:pt x="78591" y="241059"/>
                  </a:cubicBezTo>
                  <a:lnTo>
                    <a:pt x="68370" y="248460"/>
                  </a:lnTo>
                  <a:cubicBezTo>
                    <a:pt x="68136" y="248695"/>
                    <a:pt x="67901" y="248813"/>
                    <a:pt x="67666" y="248813"/>
                  </a:cubicBezTo>
                  <a:cubicBezTo>
                    <a:pt x="62967" y="252102"/>
                    <a:pt x="59325" y="254804"/>
                    <a:pt x="56740" y="256918"/>
                  </a:cubicBezTo>
                  <a:cubicBezTo>
                    <a:pt x="58620" y="260443"/>
                    <a:pt x="60852" y="265142"/>
                    <a:pt x="63437" y="271015"/>
                  </a:cubicBezTo>
                  <a:lnTo>
                    <a:pt x="140618" y="271015"/>
                  </a:lnTo>
                  <a:lnTo>
                    <a:pt x="140618" y="310839"/>
                  </a:lnTo>
                  <a:lnTo>
                    <a:pt x="65551" y="310839"/>
                  </a:lnTo>
                  <a:cubicBezTo>
                    <a:pt x="58972" y="303556"/>
                    <a:pt x="51572" y="295098"/>
                    <a:pt x="43348" y="285465"/>
                  </a:cubicBezTo>
                  <a:lnTo>
                    <a:pt x="15154" y="311897"/>
                  </a:lnTo>
                  <a:lnTo>
                    <a:pt x="16564" y="314716"/>
                  </a:lnTo>
                  <a:cubicBezTo>
                    <a:pt x="17269" y="315891"/>
                    <a:pt x="17739" y="316831"/>
                    <a:pt x="17974" y="317535"/>
                  </a:cubicBezTo>
                  <a:cubicBezTo>
                    <a:pt x="19148" y="319650"/>
                    <a:pt x="20088" y="321647"/>
                    <a:pt x="20793" y="323527"/>
                  </a:cubicBezTo>
                  <a:cubicBezTo>
                    <a:pt x="41939" y="321412"/>
                    <a:pt x="64141" y="320237"/>
                    <a:pt x="87401" y="320002"/>
                  </a:cubicBezTo>
                  <a:cubicBezTo>
                    <a:pt x="108312" y="319767"/>
                    <a:pt x="130515" y="320237"/>
                    <a:pt x="154010" y="321412"/>
                  </a:cubicBezTo>
                  <a:cubicBezTo>
                    <a:pt x="164583" y="321882"/>
                    <a:pt x="175625" y="322587"/>
                    <a:pt x="187138" y="323527"/>
                  </a:cubicBezTo>
                  <a:lnTo>
                    <a:pt x="220266" y="325994"/>
                  </a:lnTo>
                  <a:cubicBezTo>
                    <a:pt x="230134" y="326698"/>
                    <a:pt x="241176" y="327638"/>
                    <a:pt x="253394" y="328813"/>
                  </a:cubicBezTo>
                  <a:lnTo>
                    <a:pt x="286522" y="331985"/>
                  </a:lnTo>
                  <a:cubicBezTo>
                    <a:pt x="289576" y="328696"/>
                    <a:pt x="292395" y="325876"/>
                    <a:pt x="294980" y="323527"/>
                  </a:cubicBezTo>
                  <a:cubicBezTo>
                    <a:pt x="296624" y="321882"/>
                    <a:pt x="299326" y="319650"/>
                    <a:pt x="303086" y="316831"/>
                  </a:cubicBezTo>
                  <a:lnTo>
                    <a:pt x="302028" y="314364"/>
                  </a:lnTo>
                  <a:lnTo>
                    <a:pt x="168812" y="311192"/>
                  </a:lnTo>
                  <a:lnTo>
                    <a:pt x="168812" y="272425"/>
                  </a:lnTo>
                  <a:lnTo>
                    <a:pt x="251984" y="280178"/>
                  </a:lnTo>
                  <a:lnTo>
                    <a:pt x="260795" y="269606"/>
                  </a:lnTo>
                  <a:lnTo>
                    <a:pt x="260090" y="267491"/>
                  </a:lnTo>
                  <a:lnTo>
                    <a:pt x="171279" y="263262"/>
                  </a:lnTo>
                  <a:cubicBezTo>
                    <a:pt x="167989" y="256213"/>
                    <a:pt x="166227" y="248225"/>
                    <a:pt x="165992" y="239297"/>
                  </a:cubicBezTo>
                  <a:close/>
                  <a:moveTo>
                    <a:pt x="236830" y="196301"/>
                  </a:moveTo>
                  <a:cubicBezTo>
                    <a:pt x="218973" y="227784"/>
                    <a:pt x="226492" y="247168"/>
                    <a:pt x="259385" y="254451"/>
                  </a:cubicBezTo>
                  <a:lnTo>
                    <a:pt x="268900" y="246346"/>
                  </a:lnTo>
                  <a:close/>
                  <a:moveTo>
                    <a:pt x="83172" y="188900"/>
                  </a:moveTo>
                  <a:cubicBezTo>
                    <a:pt x="82467" y="188665"/>
                    <a:pt x="81998" y="188665"/>
                    <a:pt x="81763" y="188900"/>
                  </a:cubicBezTo>
                  <a:lnTo>
                    <a:pt x="44406" y="206874"/>
                  </a:lnTo>
                  <a:cubicBezTo>
                    <a:pt x="36417" y="210868"/>
                    <a:pt x="30778" y="217799"/>
                    <a:pt x="27489" y="227667"/>
                  </a:cubicBezTo>
                  <a:cubicBezTo>
                    <a:pt x="31013" y="238240"/>
                    <a:pt x="37475" y="245406"/>
                    <a:pt x="46873" y="249165"/>
                  </a:cubicBezTo>
                  <a:lnTo>
                    <a:pt x="60970" y="243174"/>
                  </a:lnTo>
                  <a:cubicBezTo>
                    <a:pt x="61439" y="241999"/>
                    <a:pt x="61909" y="240707"/>
                    <a:pt x="62379" y="239297"/>
                  </a:cubicBezTo>
                  <a:lnTo>
                    <a:pt x="66256" y="228019"/>
                  </a:lnTo>
                  <a:cubicBezTo>
                    <a:pt x="68136" y="222381"/>
                    <a:pt x="69898" y="217799"/>
                    <a:pt x="71542" y="214275"/>
                  </a:cubicBezTo>
                  <a:cubicBezTo>
                    <a:pt x="73187" y="210751"/>
                    <a:pt x="75419" y="206639"/>
                    <a:pt x="78238" y="201940"/>
                  </a:cubicBezTo>
                  <a:lnTo>
                    <a:pt x="85992" y="189253"/>
                  </a:lnTo>
                  <a:close/>
                  <a:moveTo>
                    <a:pt x="126873" y="188548"/>
                  </a:moveTo>
                  <a:cubicBezTo>
                    <a:pt x="120999" y="193482"/>
                    <a:pt x="116183" y="197946"/>
                    <a:pt x="112424" y="201940"/>
                  </a:cubicBezTo>
                  <a:cubicBezTo>
                    <a:pt x="107725" y="207344"/>
                    <a:pt x="103965" y="212865"/>
                    <a:pt x="101146" y="218504"/>
                  </a:cubicBezTo>
                  <a:cubicBezTo>
                    <a:pt x="95742" y="229782"/>
                    <a:pt x="101146" y="239180"/>
                    <a:pt x="117358" y="246698"/>
                  </a:cubicBezTo>
                  <a:lnTo>
                    <a:pt x="125463" y="240707"/>
                  </a:lnTo>
                  <a:lnTo>
                    <a:pt x="125816" y="227667"/>
                  </a:lnTo>
                  <a:cubicBezTo>
                    <a:pt x="126051" y="222498"/>
                    <a:pt x="126403" y="218152"/>
                    <a:pt x="126873" y="214627"/>
                  </a:cubicBezTo>
                  <a:cubicBezTo>
                    <a:pt x="127108" y="210868"/>
                    <a:pt x="127578" y="206639"/>
                    <a:pt x="128283" y="201940"/>
                  </a:cubicBezTo>
                  <a:lnTo>
                    <a:pt x="129692" y="189605"/>
                  </a:lnTo>
                  <a:close/>
                  <a:moveTo>
                    <a:pt x="87754" y="107842"/>
                  </a:moveTo>
                  <a:cubicBezTo>
                    <a:pt x="95742" y="108547"/>
                    <a:pt x="104553" y="109135"/>
                    <a:pt x="114186" y="109605"/>
                  </a:cubicBezTo>
                  <a:lnTo>
                    <a:pt x="140265" y="111367"/>
                  </a:lnTo>
                  <a:lnTo>
                    <a:pt x="140265" y="138503"/>
                  </a:lnTo>
                  <a:lnTo>
                    <a:pt x="90573" y="138503"/>
                  </a:lnTo>
                  <a:cubicBezTo>
                    <a:pt x="86814" y="134979"/>
                    <a:pt x="81998" y="130750"/>
                    <a:pt x="76124" y="125816"/>
                  </a:cubicBezTo>
                  <a:lnTo>
                    <a:pt x="88811" y="120177"/>
                  </a:lnTo>
                  <a:cubicBezTo>
                    <a:pt x="88576" y="118298"/>
                    <a:pt x="88341" y="116301"/>
                    <a:pt x="88106" y="114186"/>
                  </a:cubicBezTo>
                  <a:close/>
                  <a:moveTo>
                    <a:pt x="201587" y="51455"/>
                  </a:moveTo>
                  <a:cubicBezTo>
                    <a:pt x="200177" y="52629"/>
                    <a:pt x="198533" y="54039"/>
                    <a:pt x="196653" y="55684"/>
                  </a:cubicBezTo>
                  <a:lnTo>
                    <a:pt x="183613" y="67314"/>
                  </a:lnTo>
                  <a:lnTo>
                    <a:pt x="172336" y="59208"/>
                  </a:lnTo>
                  <a:cubicBezTo>
                    <a:pt x="172336" y="62027"/>
                    <a:pt x="172688" y="64964"/>
                    <a:pt x="173393" y="68018"/>
                  </a:cubicBezTo>
                  <a:lnTo>
                    <a:pt x="174803" y="71895"/>
                  </a:lnTo>
                  <a:lnTo>
                    <a:pt x="177975" y="78239"/>
                  </a:lnTo>
                  <a:cubicBezTo>
                    <a:pt x="178210" y="78474"/>
                    <a:pt x="178327" y="78709"/>
                    <a:pt x="178327" y="78944"/>
                  </a:cubicBezTo>
                  <a:lnTo>
                    <a:pt x="180089" y="82468"/>
                  </a:lnTo>
                  <a:cubicBezTo>
                    <a:pt x="181264" y="85052"/>
                    <a:pt x="182086" y="87402"/>
                    <a:pt x="182556" y="89516"/>
                  </a:cubicBezTo>
                  <a:lnTo>
                    <a:pt x="190662" y="93393"/>
                  </a:lnTo>
                  <a:lnTo>
                    <a:pt x="199120" y="89869"/>
                  </a:lnTo>
                  <a:close/>
                  <a:moveTo>
                    <a:pt x="186785" y="41939"/>
                  </a:moveTo>
                  <a:cubicBezTo>
                    <a:pt x="194069" y="41939"/>
                    <a:pt x="200177" y="42057"/>
                    <a:pt x="205111" y="42291"/>
                  </a:cubicBezTo>
                  <a:cubicBezTo>
                    <a:pt x="206756" y="42291"/>
                    <a:pt x="208518" y="42761"/>
                    <a:pt x="210398" y="43701"/>
                  </a:cubicBezTo>
                  <a:cubicBezTo>
                    <a:pt x="211103" y="43936"/>
                    <a:pt x="211925" y="44406"/>
                    <a:pt x="212865" y="45111"/>
                  </a:cubicBezTo>
                  <a:lnTo>
                    <a:pt x="214979" y="46168"/>
                  </a:lnTo>
                  <a:lnTo>
                    <a:pt x="214979" y="107490"/>
                  </a:lnTo>
                  <a:lnTo>
                    <a:pt x="169516" y="103966"/>
                  </a:lnTo>
                  <a:lnTo>
                    <a:pt x="167402" y="41939"/>
                  </a:lnTo>
                  <a:close/>
                  <a:moveTo>
                    <a:pt x="90926" y="36300"/>
                  </a:moveTo>
                  <a:lnTo>
                    <a:pt x="145552" y="40177"/>
                  </a:lnTo>
                  <a:lnTo>
                    <a:pt x="139560" y="44406"/>
                  </a:lnTo>
                  <a:lnTo>
                    <a:pt x="143437" y="86697"/>
                  </a:lnTo>
                  <a:lnTo>
                    <a:pt x="140265" y="87754"/>
                  </a:lnTo>
                  <a:lnTo>
                    <a:pt x="109957" y="43701"/>
                  </a:lnTo>
                  <a:lnTo>
                    <a:pt x="92688" y="63437"/>
                  </a:lnTo>
                  <a:lnTo>
                    <a:pt x="143789" y="96212"/>
                  </a:lnTo>
                  <a:lnTo>
                    <a:pt x="141675" y="102909"/>
                  </a:lnTo>
                  <a:lnTo>
                    <a:pt x="87754" y="100442"/>
                  </a:lnTo>
                  <a:close/>
                  <a:moveTo>
                    <a:pt x="74362" y="0"/>
                  </a:moveTo>
                  <a:lnTo>
                    <a:pt x="70485" y="705"/>
                  </a:lnTo>
                  <a:cubicBezTo>
                    <a:pt x="69075" y="1175"/>
                    <a:pt x="68018" y="1645"/>
                    <a:pt x="67313" y="2115"/>
                  </a:cubicBezTo>
                  <a:cubicBezTo>
                    <a:pt x="63789" y="4934"/>
                    <a:pt x="59325" y="8929"/>
                    <a:pt x="53921" y="14097"/>
                  </a:cubicBezTo>
                  <a:lnTo>
                    <a:pt x="40177" y="26785"/>
                  </a:lnTo>
                  <a:cubicBezTo>
                    <a:pt x="40646" y="27255"/>
                    <a:pt x="41116" y="27959"/>
                    <a:pt x="41586" y="28899"/>
                  </a:cubicBezTo>
                  <a:lnTo>
                    <a:pt x="45815" y="34891"/>
                  </a:lnTo>
                  <a:cubicBezTo>
                    <a:pt x="47695" y="37710"/>
                    <a:pt x="49457" y="40059"/>
                    <a:pt x="51102" y="41939"/>
                  </a:cubicBezTo>
                  <a:cubicBezTo>
                    <a:pt x="51337" y="45698"/>
                    <a:pt x="51337" y="50162"/>
                    <a:pt x="51102" y="55331"/>
                  </a:cubicBezTo>
                  <a:lnTo>
                    <a:pt x="50397" y="68371"/>
                  </a:lnTo>
                  <a:cubicBezTo>
                    <a:pt x="49927" y="79179"/>
                    <a:pt x="50867" y="88107"/>
                    <a:pt x="53216" y="95155"/>
                  </a:cubicBezTo>
                  <a:cubicBezTo>
                    <a:pt x="56740" y="105023"/>
                    <a:pt x="62027" y="112659"/>
                    <a:pt x="69075" y="118063"/>
                  </a:cubicBezTo>
                  <a:lnTo>
                    <a:pt x="47577" y="135332"/>
                  </a:lnTo>
                  <a:lnTo>
                    <a:pt x="50044" y="144495"/>
                  </a:lnTo>
                  <a:lnTo>
                    <a:pt x="139208" y="146609"/>
                  </a:lnTo>
                  <a:cubicBezTo>
                    <a:pt x="142262" y="157652"/>
                    <a:pt x="140853" y="167285"/>
                    <a:pt x="134979" y="175508"/>
                  </a:cubicBezTo>
                  <a:lnTo>
                    <a:pt x="49340" y="175508"/>
                  </a:lnTo>
                  <a:lnTo>
                    <a:pt x="27842" y="152600"/>
                  </a:lnTo>
                  <a:lnTo>
                    <a:pt x="13745" y="165288"/>
                  </a:lnTo>
                  <a:cubicBezTo>
                    <a:pt x="8341" y="170457"/>
                    <a:pt x="3759" y="174568"/>
                    <a:pt x="0" y="177623"/>
                  </a:cubicBezTo>
                  <a:lnTo>
                    <a:pt x="6696" y="188548"/>
                  </a:lnTo>
                  <a:cubicBezTo>
                    <a:pt x="20558" y="186903"/>
                    <a:pt x="35478" y="185846"/>
                    <a:pt x="51454" y="185376"/>
                  </a:cubicBezTo>
                  <a:cubicBezTo>
                    <a:pt x="64376" y="184906"/>
                    <a:pt x="79296" y="184789"/>
                    <a:pt x="96212" y="185024"/>
                  </a:cubicBezTo>
                  <a:lnTo>
                    <a:pt x="135684" y="186081"/>
                  </a:lnTo>
                  <a:lnTo>
                    <a:pt x="187138" y="186786"/>
                  </a:lnTo>
                  <a:lnTo>
                    <a:pt x="182556" y="195949"/>
                  </a:lnTo>
                  <a:cubicBezTo>
                    <a:pt x="182556" y="196184"/>
                    <a:pt x="182439" y="196419"/>
                    <a:pt x="182204" y="196654"/>
                  </a:cubicBezTo>
                  <a:cubicBezTo>
                    <a:pt x="181734" y="197828"/>
                    <a:pt x="181264" y="198768"/>
                    <a:pt x="180794" y="199473"/>
                  </a:cubicBezTo>
                  <a:cubicBezTo>
                    <a:pt x="178445" y="204407"/>
                    <a:pt x="176447" y="208401"/>
                    <a:pt x="174803" y="211455"/>
                  </a:cubicBezTo>
                  <a:cubicBezTo>
                    <a:pt x="165405" y="228607"/>
                    <a:pt x="169986" y="240824"/>
                    <a:pt x="188547" y="248108"/>
                  </a:cubicBezTo>
                  <a:lnTo>
                    <a:pt x="198063" y="243526"/>
                  </a:lnTo>
                  <a:lnTo>
                    <a:pt x="189252" y="188195"/>
                  </a:lnTo>
                  <a:cubicBezTo>
                    <a:pt x="208283" y="188430"/>
                    <a:pt x="225669" y="189018"/>
                    <a:pt x="241411" y="189958"/>
                  </a:cubicBezTo>
                  <a:cubicBezTo>
                    <a:pt x="259032" y="191132"/>
                    <a:pt x="275479" y="192777"/>
                    <a:pt x="290751" y="194891"/>
                  </a:cubicBezTo>
                  <a:cubicBezTo>
                    <a:pt x="295450" y="188548"/>
                    <a:pt x="300031" y="182792"/>
                    <a:pt x="304495" y="177623"/>
                  </a:cubicBezTo>
                  <a:cubicBezTo>
                    <a:pt x="294627" y="178093"/>
                    <a:pt x="283467" y="178093"/>
                    <a:pt x="271015" y="177623"/>
                  </a:cubicBezTo>
                  <a:cubicBezTo>
                    <a:pt x="266081" y="177623"/>
                    <a:pt x="260442" y="177388"/>
                    <a:pt x="254098" y="176918"/>
                  </a:cubicBezTo>
                  <a:lnTo>
                    <a:pt x="220971" y="175508"/>
                  </a:lnTo>
                  <a:cubicBezTo>
                    <a:pt x="214862" y="175273"/>
                    <a:pt x="209340" y="175156"/>
                    <a:pt x="204407" y="175156"/>
                  </a:cubicBezTo>
                  <a:cubicBezTo>
                    <a:pt x="192189" y="174921"/>
                    <a:pt x="181029" y="175273"/>
                    <a:pt x="170926" y="176213"/>
                  </a:cubicBezTo>
                  <a:cubicBezTo>
                    <a:pt x="168342" y="173394"/>
                    <a:pt x="167519" y="168812"/>
                    <a:pt x="168459" y="162468"/>
                  </a:cubicBezTo>
                  <a:lnTo>
                    <a:pt x="168812" y="158592"/>
                  </a:lnTo>
                  <a:cubicBezTo>
                    <a:pt x="169047" y="157182"/>
                    <a:pt x="169164" y="155890"/>
                    <a:pt x="169164" y="154715"/>
                  </a:cubicBezTo>
                  <a:cubicBezTo>
                    <a:pt x="168929" y="151896"/>
                    <a:pt x="168224" y="149311"/>
                    <a:pt x="167049" y="146962"/>
                  </a:cubicBezTo>
                  <a:lnTo>
                    <a:pt x="258328" y="153658"/>
                  </a:lnTo>
                  <a:cubicBezTo>
                    <a:pt x="261147" y="150603"/>
                    <a:pt x="264201" y="146844"/>
                    <a:pt x="267491" y="142380"/>
                  </a:cubicBezTo>
                  <a:cubicBezTo>
                    <a:pt x="253159" y="142145"/>
                    <a:pt x="236947" y="141675"/>
                    <a:pt x="218856" y="140970"/>
                  </a:cubicBezTo>
                  <a:lnTo>
                    <a:pt x="170221" y="139561"/>
                  </a:lnTo>
                  <a:lnTo>
                    <a:pt x="170221" y="111367"/>
                  </a:lnTo>
                  <a:lnTo>
                    <a:pt x="214274" y="114539"/>
                  </a:lnTo>
                  <a:cubicBezTo>
                    <a:pt x="221323" y="123937"/>
                    <a:pt x="226492" y="130633"/>
                    <a:pt x="229781" y="134627"/>
                  </a:cubicBezTo>
                  <a:lnTo>
                    <a:pt x="240706" y="130398"/>
                  </a:lnTo>
                  <a:lnTo>
                    <a:pt x="244583" y="41234"/>
                  </a:lnTo>
                  <a:lnTo>
                    <a:pt x="258328" y="31719"/>
                  </a:lnTo>
                  <a:lnTo>
                    <a:pt x="239297" y="15860"/>
                  </a:lnTo>
                  <a:lnTo>
                    <a:pt x="232248" y="17974"/>
                  </a:lnTo>
                  <a:cubicBezTo>
                    <a:pt x="229664" y="18914"/>
                    <a:pt x="227432" y="19854"/>
                    <a:pt x="225552" y="20794"/>
                  </a:cubicBezTo>
                  <a:cubicBezTo>
                    <a:pt x="220383" y="23613"/>
                    <a:pt x="216506" y="27490"/>
                    <a:pt x="213922" y="32424"/>
                  </a:cubicBezTo>
                  <a:lnTo>
                    <a:pt x="152952" y="29252"/>
                  </a:lnTo>
                  <a:cubicBezTo>
                    <a:pt x="130397" y="28077"/>
                    <a:pt x="109839" y="26902"/>
                    <a:pt x="91278" y="25727"/>
                  </a:cubicBezTo>
                  <a:lnTo>
                    <a:pt x="83172" y="13393"/>
                  </a:lnTo>
                  <a:cubicBezTo>
                    <a:pt x="79648" y="8224"/>
                    <a:pt x="76711" y="3760"/>
                    <a:pt x="7436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  <a:scene3d>
                <a:camera prst="orthographicFront"/>
                <a:lightRig rig="threePt" dir="t"/>
              </a:scene3d>
            </a:bodyPr>
            <a:lstStyle/>
            <a:p>
              <a:pPr marL="0" marR="0" lvl="0" indent="0" algn="dist" defTabSz="914400" rtl="0" eaLnBrk="1" fontAlgn="base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28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" panose="020B0503020204020204" charset="-122"/>
              </a:endParaRPr>
            </a:p>
          </p:txBody>
        </p: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id="{06A92EB3-A46E-44C8-8038-E6B854849700}"/>
              </a:ext>
            </a:extLst>
          </p:cNvPr>
          <p:cNvSpPr txBox="1"/>
          <p:nvPr/>
        </p:nvSpPr>
        <p:spPr>
          <a:xfrm flipH="1">
            <a:off x="8499027" y="2432122"/>
            <a:ext cx="910010" cy="1072344"/>
          </a:xfrm>
          <a:custGeom>
            <a:avLst/>
            <a:gdLst/>
            <a:ahLst/>
            <a:cxnLst/>
            <a:rect l="l" t="t" r="r" b="b"/>
            <a:pathLst>
              <a:path w="910010" h="1072344">
                <a:moveTo>
                  <a:pt x="221531" y="393241"/>
                </a:moveTo>
                <a:cubicBezTo>
                  <a:pt x="250553" y="401947"/>
                  <a:pt x="270868" y="409928"/>
                  <a:pt x="282476" y="417184"/>
                </a:cubicBezTo>
                <a:cubicBezTo>
                  <a:pt x="294085" y="424439"/>
                  <a:pt x="299164" y="441126"/>
                  <a:pt x="297713" y="467246"/>
                </a:cubicBezTo>
                <a:cubicBezTo>
                  <a:pt x="296261" y="493365"/>
                  <a:pt x="286829" y="501346"/>
                  <a:pt x="269417" y="491189"/>
                </a:cubicBezTo>
                <a:cubicBezTo>
                  <a:pt x="252004" y="481031"/>
                  <a:pt x="236042" y="448382"/>
                  <a:pt x="221531" y="393241"/>
                </a:cubicBezTo>
                <a:close/>
                <a:moveTo>
                  <a:pt x="203846" y="233940"/>
                </a:moveTo>
                <a:cubicBezTo>
                  <a:pt x="209832" y="234212"/>
                  <a:pt x="221531" y="236525"/>
                  <a:pt x="238944" y="240878"/>
                </a:cubicBezTo>
                <a:cubicBezTo>
                  <a:pt x="262161" y="246683"/>
                  <a:pt x="276672" y="251761"/>
                  <a:pt x="282476" y="256114"/>
                </a:cubicBezTo>
                <a:cubicBezTo>
                  <a:pt x="288281" y="260468"/>
                  <a:pt x="291908" y="278606"/>
                  <a:pt x="293359" y="310530"/>
                </a:cubicBezTo>
                <a:cubicBezTo>
                  <a:pt x="294811" y="342453"/>
                  <a:pt x="294085" y="358415"/>
                  <a:pt x="291183" y="358415"/>
                </a:cubicBezTo>
                <a:cubicBezTo>
                  <a:pt x="288281" y="358415"/>
                  <a:pt x="275221" y="354788"/>
                  <a:pt x="252004" y="347532"/>
                </a:cubicBezTo>
                <a:cubicBezTo>
                  <a:pt x="228787" y="340277"/>
                  <a:pt x="214276" y="329394"/>
                  <a:pt x="208471" y="314883"/>
                </a:cubicBezTo>
                <a:cubicBezTo>
                  <a:pt x="199765" y="285862"/>
                  <a:pt x="195412" y="265546"/>
                  <a:pt x="195412" y="253938"/>
                </a:cubicBezTo>
                <a:cubicBezTo>
                  <a:pt x="195412" y="242329"/>
                  <a:pt x="196863" y="235799"/>
                  <a:pt x="199765" y="234348"/>
                </a:cubicBezTo>
                <a:cubicBezTo>
                  <a:pt x="200491" y="233986"/>
                  <a:pt x="201851" y="233850"/>
                  <a:pt x="203846" y="233940"/>
                </a:cubicBezTo>
                <a:close/>
                <a:moveTo>
                  <a:pt x="361923" y="91"/>
                </a:moveTo>
                <a:cubicBezTo>
                  <a:pt x="360472" y="272"/>
                  <a:pt x="358658" y="725"/>
                  <a:pt x="356481" y="1451"/>
                </a:cubicBezTo>
                <a:cubicBezTo>
                  <a:pt x="347775" y="4353"/>
                  <a:pt x="337617" y="10157"/>
                  <a:pt x="326009" y="18864"/>
                </a:cubicBezTo>
                <a:cubicBezTo>
                  <a:pt x="305693" y="33375"/>
                  <a:pt x="292634" y="47885"/>
                  <a:pt x="286829" y="62396"/>
                </a:cubicBezTo>
                <a:cubicBezTo>
                  <a:pt x="281025" y="76907"/>
                  <a:pt x="278849" y="95771"/>
                  <a:pt x="280300" y="118988"/>
                </a:cubicBezTo>
                <a:cubicBezTo>
                  <a:pt x="281751" y="142205"/>
                  <a:pt x="281025" y="162520"/>
                  <a:pt x="278123" y="179933"/>
                </a:cubicBezTo>
                <a:lnTo>
                  <a:pt x="278123" y="197346"/>
                </a:lnTo>
                <a:lnTo>
                  <a:pt x="252004" y="184286"/>
                </a:lnTo>
                <a:cubicBezTo>
                  <a:pt x="237493" y="178482"/>
                  <a:pt x="227335" y="175580"/>
                  <a:pt x="221531" y="175580"/>
                </a:cubicBezTo>
                <a:cubicBezTo>
                  <a:pt x="215727" y="175580"/>
                  <a:pt x="204118" y="178482"/>
                  <a:pt x="186705" y="184286"/>
                </a:cubicBezTo>
                <a:lnTo>
                  <a:pt x="151880" y="192993"/>
                </a:lnTo>
                <a:lnTo>
                  <a:pt x="138820" y="214759"/>
                </a:lnTo>
                <a:cubicBezTo>
                  <a:pt x="130113" y="226367"/>
                  <a:pt x="125035" y="237976"/>
                  <a:pt x="123584" y="249585"/>
                </a:cubicBezTo>
                <a:cubicBezTo>
                  <a:pt x="122133" y="261193"/>
                  <a:pt x="125035" y="274253"/>
                  <a:pt x="132290" y="288764"/>
                </a:cubicBezTo>
                <a:cubicBezTo>
                  <a:pt x="139545" y="303274"/>
                  <a:pt x="140997" y="310530"/>
                  <a:pt x="136643" y="310530"/>
                </a:cubicBezTo>
                <a:cubicBezTo>
                  <a:pt x="132290" y="310530"/>
                  <a:pt x="111250" y="303274"/>
                  <a:pt x="73522" y="288764"/>
                </a:cubicBezTo>
                <a:cubicBezTo>
                  <a:pt x="41598" y="274253"/>
                  <a:pt x="18381" y="277155"/>
                  <a:pt x="3870" y="297470"/>
                </a:cubicBezTo>
                <a:cubicBezTo>
                  <a:pt x="-1934" y="309079"/>
                  <a:pt x="-1209" y="317785"/>
                  <a:pt x="6047" y="323589"/>
                </a:cubicBezTo>
                <a:cubicBezTo>
                  <a:pt x="13302" y="329394"/>
                  <a:pt x="24911" y="335198"/>
                  <a:pt x="40873" y="341002"/>
                </a:cubicBezTo>
                <a:cubicBezTo>
                  <a:pt x="56834" y="346807"/>
                  <a:pt x="72796" y="353336"/>
                  <a:pt x="88758" y="360592"/>
                </a:cubicBezTo>
                <a:cubicBezTo>
                  <a:pt x="104720" y="367847"/>
                  <a:pt x="127211" y="375828"/>
                  <a:pt x="156233" y="384535"/>
                </a:cubicBezTo>
                <a:cubicBezTo>
                  <a:pt x="179450" y="445480"/>
                  <a:pt x="185980" y="475952"/>
                  <a:pt x="175822" y="475952"/>
                </a:cubicBezTo>
                <a:cubicBezTo>
                  <a:pt x="165665" y="475952"/>
                  <a:pt x="160586" y="482482"/>
                  <a:pt x="160586" y="495542"/>
                </a:cubicBezTo>
                <a:cubicBezTo>
                  <a:pt x="160586" y="508601"/>
                  <a:pt x="173646" y="518033"/>
                  <a:pt x="199765" y="523838"/>
                </a:cubicBezTo>
                <a:cubicBezTo>
                  <a:pt x="222982" y="529642"/>
                  <a:pt x="244748" y="535446"/>
                  <a:pt x="265063" y="541251"/>
                </a:cubicBezTo>
                <a:cubicBezTo>
                  <a:pt x="285379" y="547055"/>
                  <a:pt x="296261" y="558663"/>
                  <a:pt x="297713" y="576076"/>
                </a:cubicBezTo>
                <a:cubicBezTo>
                  <a:pt x="299164" y="593489"/>
                  <a:pt x="296987" y="603647"/>
                  <a:pt x="291183" y="606549"/>
                </a:cubicBezTo>
                <a:cubicBezTo>
                  <a:pt x="285379" y="609451"/>
                  <a:pt x="274495" y="606549"/>
                  <a:pt x="258534" y="597842"/>
                </a:cubicBezTo>
                <a:cubicBezTo>
                  <a:pt x="242572" y="589136"/>
                  <a:pt x="225885" y="586234"/>
                  <a:pt x="208471" y="589136"/>
                </a:cubicBezTo>
                <a:cubicBezTo>
                  <a:pt x="185254" y="592038"/>
                  <a:pt x="177273" y="598568"/>
                  <a:pt x="184529" y="608726"/>
                </a:cubicBezTo>
                <a:cubicBezTo>
                  <a:pt x="191784" y="618883"/>
                  <a:pt x="215727" y="634119"/>
                  <a:pt x="256357" y="654434"/>
                </a:cubicBezTo>
                <a:cubicBezTo>
                  <a:pt x="273770" y="663141"/>
                  <a:pt x="285379" y="669671"/>
                  <a:pt x="291183" y="674024"/>
                </a:cubicBezTo>
                <a:cubicBezTo>
                  <a:pt x="296987" y="678377"/>
                  <a:pt x="299889" y="684907"/>
                  <a:pt x="299889" y="693613"/>
                </a:cubicBezTo>
                <a:lnTo>
                  <a:pt x="299889" y="711026"/>
                </a:lnTo>
                <a:lnTo>
                  <a:pt x="238944" y="697967"/>
                </a:lnTo>
                <a:cubicBezTo>
                  <a:pt x="221531" y="689260"/>
                  <a:pt x="202667" y="682005"/>
                  <a:pt x="182352" y="676200"/>
                </a:cubicBezTo>
                <a:cubicBezTo>
                  <a:pt x="162037" y="670396"/>
                  <a:pt x="140271" y="667494"/>
                  <a:pt x="117054" y="667494"/>
                </a:cubicBezTo>
                <a:cubicBezTo>
                  <a:pt x="93837" y="667494"/>
                  <a:pt x="77149" y="670396"/>
                  <a:pt x="66992" y="676200"/>
                </a:cubicBezTo>
                <a:cubicBezTo>
                  <a:pt x="56834" y="682005"/>
                  <a:pt x="53207" y="689986"/>
                  <a:pt x="56109" y="700143"/>
                </a:cubicBezTo>
                <a:cubicBezTo>
                  <a:pt x="59011" y="710301"/>
                  <a:pt x="67717" y="716831"/>
                  <a:pt x="82228" y="719733"/>
                </a:cubicBezTo>
                <a:cubicBezTo>
                  <a:pt x="96739" y="722635"/>
                  <a:pt x="119956" y="726263"/>
                  <a:pt x="151880" y="730616"/>
                </a:cubicBezTo>
                <a:cubicBezTo>
                  <a:pt x="183803" y="734969"/>
                  <a:pt x="212825" y="741499"/>
                  <a:pt x="238944" y="750205"/>
                </a:cubicBezTo>
                <a:lnTo>
                  <a:pt x="295536" y="758912"/>
                </a:lnTo>
                <a:lnTo>
                  <a:pt x="291183" y="798091"/>
                </a:lnTo>
                <a:cubicBezTo>
                  <a:pt x="294085" y="827112"/>
                  <a:pt x="295536" y="856134"/>
                  <a:pt x="295536" y="885155"/>
                </a:cubicBezTo>
                <a:cubicBezTo>
                  <a:pt x="292634" y="922883"/>
                  <a:pt x="298438" y="963513"/>
                  <a:pt x="312949" y="1007045"/>
                </a:cubicBezTo>
                <a:cubicBezTo>
                  <a:pt x="327460" y="1050578"/>
                  <a:pt x="337617" y="1072344"/>
                  <a:pt x="343421" y="1072344"/>
                </a:cubicBezTo>
                <a:cubicBezTo>
                  <a:pt x="349226" y="1072344"/>
                  <a:pt x="352853" y="1047675"/>
                  <a:pt x="354305" y="998339"/>
                </a:cubicBezTo>
                <a:cubicBezTo>
                  <a:pt x="355756" y="949002"/>
                  <a:pt x="355756" y="903294"/>
                  <a:pt x="354305" y="861212"/>
                </a:cubicBezTo>
                <a:cubicBezTo>
                  <a:pt x="352853" y="819131"/>
                  <a:pt x="352853" y="796640"/>
                  <a:pt x="354305" y="793738"/>
                </a:cubicBezTo>
                <a:cubicBezTo>
                  <a:pt x="355756" y="790835"/>
                  <a:pt x="377522" y="796640"/>
                  <a:pt x="419603" y="811150"/>
                </a:cubicBezTo>
                <a:cubicBezTo>
                  <a:pt x="461684" y="825661"/>
                  <a:pt x="490705" y="834368"/>
                  <a:pt x="506667" y="837270"/>
                </a:cubicBezTo>
                <a:cubicBezTo>
                  <a:pt x="522629" y="840172"/>
                  <a:pt x="532787" y="835093"/>
                  <a:pt x="537140" y="822033"/>
                </a:cubicBezTo>
                <a:cubicBezTo>
                  <a:pt x="541493" y="808974"/>
                  <a:pt x="542219" y="800993"/>
                  <a:pt x="539317" y="798091"/>
                </a:cubicBezTo>
                <a:cubicBezTo>
                  <a:pt x="536414" y="795189"/>
                  <a:pt x="540042" y="791561"/>
                  <a:pt x="550200" y="787208"/>
                </a:cubicBezTo>
                <a:cubicBezTo>
                  <a:pt x="560357" y="782854"/>
                  <a:pt x="568338" y="774874"/>
                  <a:pt x="574142" y="763265"/>
                </a:cubicBezTo>
                <a:cubicBezTo>
                  <a:pt x="606066" y="699418"/>
                  <a:pt x="620577" y="666769"/>
                  <a:pt x="617675" y="665317"/>
                </a:cubicBezTo>
                <a:cubicBezTo>
                  <a:pt x="614772" y="663866"/>
                  <a:pt x="605340" y="665317"/>
                  <a:pt x="589379" y="669671"/>
                </a:cubicBezTo>
                <a:cubicBezTo>
                  <a:pt x="573417" y="674024"/>
                  <a:pt x="561808" y="679828"/>
                  <a:pt x="554553" y="687084"/>
                </a:cubicBezTo>
                <a:cubicBezTo>
                  <a:pt x="547297" y="694339"/>
                  <a:pt x="540042" y="708124"/>
                  <a:pt x="532787" y="728439"/>
                </a:cubicBezTo>
                <a:cubicBezTo>
                  <a:pt x="525531" y="748754"/>
                  <a:pt x="522629" y="762539"/>
                  <a:pt x="524080" y="769795"/>
                </a:cubicBezTo>
                <a:cubicBezTo>
                  <a:pt x="525531" y="777050"/>
                  <a:pt x="524806" y="781403"/>
                  <a:pt x="521904" y="782854"/>
                </a:cubicBezTo>
                <a:cubicBezTo>
                  <a:pt x="519001" y="784306"/>
                  <a:pt x="516099" y="782129"/>
                  <a:pt x="513197" y="776325"/>
                </a:cubicBezTo>
                <a:cubicBezTo>
                  <a:pt x="510295" y="770520"/>
                  <a:pt x="505216" y="769069"/>
                  <a:pt x="497961" y="771971"/>
                </a:cubicBezTo>
                <a:cubicBezTo>
                  <a:pt x="490705" y="774874"/>
                  <a:pt x="463861" y="769069"/>
                  <a:pt x="417426" y="754559"/>
                </a:cubicBezTo>
                <a:cubicBezTo>
                  <a:pt x="385503" y="742950"/>
                  <a:pt x="365913" y="734969"/>
                  <a:pt x="358658" y="730616"/>
                </a:cubicBezTo>
                <a:cubicBezTo>
                  <a:pt x="351402" y="726263"/>
                  <a:pt x="347775" y="719007"/>
                  <a:pt x="347775" y="708850"/>
                </a:cubicBezTo>
                <a:cubicBezTo>
                  <a:pt x="347775" y="698692"/>
                  <a:pt x="349226" y="692162"/>
                  <a:pt x="352128" y="689260"/>
                </a:cubicBezTo>
                <a:cubicBezTo>
                  <a:pt x="355030" y="686358"/>
                  <a:pt x="365913" y="689260"/>
                  <a:pt x="384777" y="697967"/>
                </a:cubicBezTo>
                <a:cubicBezTo>
                  <a:pt x="403641" y="706673"/>
                  <a:pt x="419603" y="710301"/>
                  <a:pt x="432663" y="708850"/>
                </a:cubicBezTo>
                <a:cubicBezTo>
                  <a:pt x="445722" y="707399"/>
                  <a:pt x="452978" y="701594"/>
                  <a:pt x="454429" y="691437"/>
                </a:cubicBezTo>
                <a:cubicBezTo>
                  <a:pt x="455880" y="681279"/>
                  <a:pt x="449350" y="670396"/>
                  <a:pt x="434839" y="658788"/>
                </a:cubicBezTo>
                <a:cubicBezTo>
                  <a:pt x="429035" y="650081"/>
                  <a:pt x="423956" y="645002"/>
                  <a:pt x="419603" y="643551"/>
                </a:cubicBezTo>
                <a:cubicBezTo>
                  <a:pt x="415250" y="642100"/>
                  <a:pt x="409445" y="644277"/>
                  <a:pt x="402190" y="650081"/>
                </a:cubicBezTo>
                <a:cubicBezTo>
                  <a:pt x="394935" y="655885"/>
                  <a:pt x="384777" y="654434"/>
                  <a:pt x="371717" y="645728"/>
                </a:cubicBezTo>
                <a:cubicBezTo>
                  <a:pt x="358658" y="637021"/>
                  <a:pt x="351402" y="626864"/>
                  <a:pt x="349951" y="615255"/>
                </a:cubicBezTo>
                <a:cubicBezTo>
                  <a:pt x="348500" y="603647"/>
                  <a:pt x="347775" y="594215"/>
                  <a:pt x="347775" y="586959"/>
                </a:cubicBezTo>
                <a:cubicBezTo>
                  <a:pt x="347775" y="579704"/>
                  <a:pt x="350677" y="575351"/>
                  <a:pt x="356481" y="573900"/>
                </a:cubicBezTo>
                <a:cubicBezTo>
                  <a:pt x="362285" y="572449"/>
                  <a:pt x="375345" y="575351"/>
                  <a:pt x="395660" y="582606"/>
                </a:cubicBezTo>
                <a:cubicBezTo>
                  <a:pt x="415975" y="589862"/>
                  <a:pt x="434113" y="592038"/>
                  <a:pt x="450075" y="589136"/>
                </a:cubicBezTo>
                <a:cubicBezTo>
                  <a:pt x="466037" y="586234"/>
                  <a:pt x="470390" y="578253"/>
                  <a:pt x="463135" y="565193"/>
                </a:cubicBezTo>
                <a:cubicBezTo>
                  <a:pt x="455880" y="552134"/>
                  <a:pt x="434839" y="538348"/>
                  <a:pt x="400013" y="523838"/>
                </a:cubicBezTo>
                <a:lnTo>
                  <a:pt x="347775" y="502072"/>
                </a:lnTo>
                <a:lnTo>
                  <a:pt x="347775" y="462893"/>
                </a:lnTo>
                <a:cubicBezTo>
                  <a:pt x="347775" y="448382"/>
                  <a:pt x="348500" y="439675"/>
                  <a:pt x="349951" y="436773"/>
                </a:cubicBezTo>
                <a:cubicBezTo>
                  <a:pt x="351402" y="433871"/>
                  <a:pt x="356481" y="433871"/>
                  <a:pt x="365188" y="436773"/>
                </a:cubicBezTo>
                <a:cubicBezTo>
                  <a:pt x="373894" y="439675"/>
                  <a:pt x="388405" y="445480"/>
                  <a:pt x="408720" y="454186"/>
                </a:cubicBezTo>
                <a:cubicBezTo>
                  <a:pt x="437741" y="471599"/>
                  <a:pt x="461684" y="482482"/>
                  <a:pt x="480548" y="486835"/>
                </a:cubicBezTo>
                <a:cubicBezTo>
                  <a:pt x="499412" y="491189"/>
                  <a:pt x="516099" y="491914"/>
                  <a:pt x="530610" y="489012"/>
                </a:cubicBezTo>
                <a:cubicBezTo>
                  <a:pt x="545121" y="486110"/>
                  <a:pt x="554553" y="482482"/>
                  <a:pt x="558906" y="478129"/>
                </a:cubicBezTo>
                <a:cubicBezTo>
                  <a:pt x="563259" y="473776"/>
                  <a:pt x="566887" y="467246"/>
                  <a:pt x="569789" y="458539"/>
                </a:cubicBezTo>
                <a:lnTo>
                  <a:pt x="578495" y="441126"/>
                </a:lnTo>
                <a:lnTo>
                  <a:pt x="617675" y="462893"/>
                </a:lnTo>
                <a:cubicBezTo>
                  <a:pt x="643794" y="480305"/>
                  <a:pt x="663383" y="491189"/>
                  <a:pt x="676443" y="495542"/>
                </a:cubicBezTo>
                <a:cubicBezTo>
                  <a:pt x="689503" y="499895"/>
                  <a:pt x="697484" y="504248"/>
                  <a:pt x="700386" y="508601"/>
                </a:cubicBezTo>
                <a:cubicBezTo>
                  <a:pt x="703288" y="512955"/>
                  <a:pt x="704739" y="520936"/>
                  <a:pt x="704739" y="532544"/>
                </a:cubicBezTo>
                <a:lnTo>
                  <a:pt x="704739" y="567370"/>
                </a:lnTo>
                <a:lnTo>
                  <a:pt x="669913" y="549957"/>
                </a:lnTo>
                <a:cubicBezTo>
                  <a:pt x="649598" y="541251"/>
                  <a:pt x="634362" y="533270"/>
                  <a:pt x="624204" y="526014"/>
                </a:cubicBezTo>
                <a:cubicBezTo>
                  <a:pt x="614047" y="518759"/>
                  <a:pt x="603164" y="514406"/>
                  <a:pt x="591555" y="512955"/>
                </a:cubicBezTo>
                <a:cubicBezTo>
                  <a:pt x="579947" y="511504"/>
                  <a:pt x="569789" y="511504"/>
                  <a:pt x="561083" y="512955"/>
                </a:cubicBezTo>
                <a:cubicBezTo>
                  <a:pt x="552376" y="514406"/>
                  <a:pt x="547297" y="516582"/>
                  <a:pt x="545846" y="519484"/>
                </a:cubicBezTo>
                <a:cubicBezTo>
                  <a:pt x="544395" y="522387"/>
                  <a:pt x="546572" y="528916"/>
                  <a:pt x="552376" y="539074"/>
                </a:cubicBezTo>
                <a:cubicBezTo>
                  <a:pt x="558180" y="549232"/>
                  <a:pt x="567612" y="558663"/>
                  <a:pt x="580672" y="567370"/>
                </a:cubicBezTo>
                <a:cubicBezTo>
                  <a:pt x="593732" y="576076"/>
                  <a:pt x="613321" y="593489"/>
                  <a:pt x="639441" y="619609"/>
                </a:cubicBezTo>
                <a:lnTo>
                  <a:pt x="700386" y="680554"/>
                </a:lnTo>
                <a:cubicBezTo>
                  <a:pt x="714896" y="695064"/>
                  <a:pt x="728682" y="714654"/>
                  <a:pt x="741741" y="739322"/>
                </a:cubicBezTo>
                <a:cubicBezTo>
                  <a:pt x="754801" y="763990"/>
                  <a:pt x="758429" y="776325"/>
                  <a:pt x="752624" y="776325"/>
                </a:cubicBezTo>
                <a:cubicBezTo>
                  <a:pt x="746820" y="776325"/>
                  <a:pt x="733760" y="769069"/>
                  <a:pt x="713445" y="754559"/>
                </a:cubicBezTo>
                <a:cubicBezTo>
                  <a:pt x="693130" y="740048"/>
                  <a:pt x="676443" y="727714"/>
                  <a:pt x="663383" y="717556"/>
                </a:cubicBezTo>
                <a:cubicBezTo>
                  <a:pt x="650324" y="707399"/>
                  <a:pt x="643068" y="704496"/>
                  <a:pt x="641617" y="708850"/>
                </a:cubicBezTo>
                <a:cubicBezTo>
                  <a:pt x="640166" y="713203"/>
                  <a:pt x="642343" y="724086"/>
                  <a:pt x="648147" y="741499"/>
                </a:cubicBezTo>
                <a:cubicBezTo>
                  <a:pt x="659756" y="770520"/>
                  <a:pt x="675717" y="794463"/>
                  <a:pt x="696033" y="813327"/>
                </a:cubicBezTo>
                <a:cubicBezTo>
                  <a:pt x="716347" y="832191"/>
                  <a:pt x="737388" y="844525"/>
                  <a:pt x="759154" y="850329"/>
                </a:cubicBezTo>
                <a:cubicBezTo>
                  <a:pt x="780920" y="856134"/>
                  <a:pt x="797608" y="853957"/>
                  <a:pt x="809216" y="843800"/>
                </a:cubicBezTo>
                <a:cubicBezTo>
                  <a:pt x="820825" y="833642"/>
                  <a:pt x="827355" y="820582"/>
                  <a:pt x="828806" y="804621"/>
                </a:cubicBezTo>
                <a:cubicBezTo>
                  <a:pt x="830257" y="788659"/>
                  <a:pt x="826629" y="776325"/>
                  <a:pt x="817923" y="767618"/>
                </a:cubicBezTo>
                <a:cubicBezTo>
                  <a:pt x="762782" y="700869"/>
                  <a:pt x="727956" y="655885"/>
                  <a:pt x="713445" y="632668"/>
                </a:cubicBezTo>
                <a:cubicBezTo>
                  <a:pt x="710543" y="629766"/>
                  <a:pt x="711994" y="628315"/>
                  <a:pt x="717799" y="628315"/>
                </a:cubicBezTo>
                <a:lnTo>
                  <a:pt x="730858" y="637021"/>
                </a:lnTo>
                <a:cubicBezTo>
                  <a:pt x="759880" y="648630"/>
                  <a:pt x="789627" y="660239"/>
                  <a:pt x="820099" y="671847"/>
                </a:cubicBezTo>
                <a:cubicBezTo>
                  <a:pt x="850572" y="683456"/>
                  <a:pt x="873789" y="685632"/>
                  <a:pt x="889751" y="678377"/>
                </a:cubicBezTo>
                <a:cubicBezTo>
                  <a:pt x="905713" y="671122"/>
                  <a:pt x="912243" y="665317"/>
                  <a:pt x="909340" y="660964"/>
                </a:cubicBezTo>
                <a:cubicBezTo>
                  <a:pt x="906438" y="656611"/>
                  <a:pt x="895555" y="652258"/>
                  <a:pt x="876691" y="647905"/>
                </a:cubicBezTo>
                <a:cubicBezTo>
                  <a:pt x="857827" y="643551"/>
                  <a:pt x="841140" y="637021"/>
                  <a:pt x="826629" y="628315"/>
                </a:cubicBezTo>
                <a:cubicBezTo>
                  <a:pt x="812118" y="619609"/>
                  <a:pt x="797608" y="610902"/>
                  <a:pt x="783097" y="602196"/>
                </a:cubicBezTo>
                <a:cubicBezTo>
                  <a:pt x="777293" y="596391"/>
                  <a:pt x="772939" y="587685"/>
                  <a:pt x="770037" y="576076"/>
                </a:cubicBezTo>
                <a:cubicBezTo>
                  <a:pt x="767135" y="564468"/>
                  <a:pt x="763507" y="541976"/>
                  <a:pt x="759154" y="508601"/>
                </a:cubicBezTo>
                <a:cubicBezTo>
                  <a:pt x="754801" y="475227"/>
                  <a:pt x="753350" y="441126"/>
                  <a:pt x="754801" y="406301"/>
                </a:cubicBezTo>
                <a:cubicBezTo>
                  <a:pt x="756252" y="371475"/>
                  <a:pt x="759880" y="346807"/>
                  <a:pt x="765684" y="332296"/>
                </a:cubicBezTo>
                <a:cubicBezTo>
                  <a:pt x="768586" y="326492"/>
                  <a:pt x="775842" y="307628"/>
                  <a:pt x="787450" y="275704"/>
                </a:cubicBezTo>
                <a:cubicBezTo>
                  <a:pt x="790352" y="255389"/>
                  <a:pt x="786725" y="243780"/>
                  <a:pt x="776567" y="240878"/>
                </a:cubicBezTo>
                <a:cubicBezTo>
                  <a:pt x="766410" y="237976"/>
                  <a:pt x="748271" y="234348"/>
                  <a:pt x="722152" y="229995"/>
                </a:cubicBezTo>
                <a:cubicBezTo>
                  <a:pt x="696033" y="225642"/>
                  <a:pt x="671364" y="217661"/>
                  <a:pt x="648147" y="206052"/>
                </a:cubicBezTo>
                <a:cubicBezTo>
                  <a:pt x="624930" y="194444"/>
                  <a:pt x="606791" y="188640"/>
                  <a:pt x="593732" y="188640"/>
                </a:cubicBezTo>
                <a:cubicBezTo>
                  <a:pt x="580672" y="188640"/>
                  <a:pt x="568338" y="192993"/>
                  <a:pt x="556729" y="201699"/>
                </a:cubicBezTo>
                <a:cubicBezTo>
                  <a:pt x="545121" y="210406"/>
                  <a:pt x="548023" y="219112"/>
                  <a:pt x="565436" y="227819"/>
                </a:cubicBezTo>
                <a:cubicBezTo>
                  <a:pt x="574142" y="230721"/>
                  <a:pt x="593006" y="237976"/>
                  <a:pt x="622028" y="249585"/>
                </a:cubicBezTo>
                <a:cubicBezTo>
                  <a:pt x="651049" y="261193"/>
                  <a:pt x="672815" y="269900"/>
                  <a:pt x="687326" y="275704"/>
                </a:cubicBezTo>
                <a:cubicBezTo>
                  <a:pt x="701837" y="281508"/>
                  <a:pt x="709818" y="285862"/>
                  <a:pt x="711269" y="288764"/>
                </a:cubicBezTo>
                <a:cubicBezTo>
                  <a:pt x="712720" y="291666"/>
                  <a:pt x="711994" y="301098"/>
                  <a:pt x="709092" y="317060"/>
                </a:cubicBezTo>
                <a:cubicBezTo>
                  <a:pt x="706190" y="333021"/>
                  <a:pt x="703288" y="341002"/>
                  <a:pt x="700386" y="341002"/>
                </a:cubicBezTo>
                <a:lnTo>
                  <a:pt x="665560" y="327943"/>
                </a:lnTo>
                <a:cubicBezTo>
                  <a:pt x="651049" y="322138"/>
                  <a:pt x="636538" y="319962"/>
                  <a:pt x="622028" y="321413"/>
                </a:cubicBezTo>
                <a:cubicBezTo>
                  <a:pt x="607517" y="322864"/>
                  <a:pt x="598811" y="326492"/>
                  <a:pt x="595908" y="332296"/>
                </a:cubicBezTo>
                <a:cubicBezTo>
                  <a:pt x="593006" y="338100"/>
                  <a:pt x="594457" y="341002"/>
                  <a:pt x="600262" y="341002"/>
                </a:cubicBezTo>
                <a:cubicBezTo>
                  <a:pt x="606066" y="341002"/>
                  <a:pt x="620577" y="349709"/>
                  <a:pt x="643794" y="367122"/>
                </a:cubicBezTo>
                <a:cubicBezTo>
                  <a:pt x="664109" y="381632"/>
                  <a:pt x="677169" y="389613"/>
                  <a:pt x="682973" y="391064"/>
                </a:cubicBezTo>
                <a:cubicBezTo>
                  <a:pt x="688777" y="392515"/>
                  <a:pt x="690228" y="391064"/>
                  <a:pt x="687326" y="386711"/>
                </a:cubicBezTo>
                <a:cubicBezTo>
                  <a:pt x="684424" y="382358"/>
                  <a:pt x="685149" y="380181"/>
                  <a:pt x="689503" y="380181"/>
                </a:cubicBezTo>
                <a:cubicBezTo>
                  <a:pt x="693856" y="380181"/>
                  <a:pt x="697484" y="382358"/>
                  <a:pt x="700386" y="386711"/>
                </a:cubicBezTo>
                <a:cubicBezTo>
                  <a:pt x="703288" y="391064"/>
                  <a:pt x="702562" y="393967"/>
                  <a:pt x="698209" y="395418"/>
                </a:cubicBezTo>
                <a:cubicBezTo>
                  <a:pt x="693856" y="396869"/>
                  <a:pt x="693130" y="405575"/>
                  <a:pt x="696033" y="421537"/>
                </a:cubicBezTo>
                <a:cubicBezTo>
                  <a:pt x="698935" y="437499"/>
                  <a:pt x="696758" y="445480"/>
                  <a:pt x="689503" y="445480"/>
                </a:cubicBezTo>
                <a:cubicBezTo>
                  <a:pt x="682247" y="445480"/>
                  <a:pt x="669913" y="439675"/>
                  <a:pt x="652500" y="428067"/>
                </a:cubicBezTo>
                <a:cubicBezTo>
                  <a:pt x="606066" y="407752"/>
                  <a:pt x="578495" y="407752"/>
                  <a:pt x="569789" y="428067"/>
                </a:cubicBezTo>
                <a:cubicBezTo>
                  <a:pt x="563985" y="439675"/>
                  <a:pt x="555278" y="446931"/>
                  <a:pt x="543670" y="449833"/>
                </a:cubicBezTo>
                <a:cubicBezTo>
                  <a:pt x="532061" y="452735"/>
                  <a:pt x="514648" y="446931"/>
                  <a:pt x="491431" y="432420"/>
                </a:cubicBezTo>
                <a:cubicBezTo>
                  <a:pt x="474018" y="429518"/>
                  <a:pt x="446448" y="420086"/>
                  <a:pt x="408720" y="404124"/>
                </a:cubicBezTo>
                <a:cubicBezTo>
                  <a:pt x="370992" y="388162"/>
                  <a:pt x="350677" y="378730"/>
                  <a:pt x="347775" y="375828"/>
                </a:cubicBezTo>
                <a:lnTo>
                  <a:pt x="343421" y="275704"/>
                </a:lnTo>
                <a:lnTo>
                  <a:pt x="369541" y="280057"/>
                </a:lnTo>
                <a:cubicBezTo>
                  <a:pt x="395660" y="282959"/>
                  <a:pt x="415975" y="284410"/>
                  <a:pt x="430486" y="284410"/>
                </a:cubicBezTo>
                <a:cubicBezTo>
                  <a:pt x="444997" y="284410"/>
                  <a:pt x="452978" y="276430"/>
                  <a:pt x="454429" y="260468"/>
                </a:cubicBezTo>
                <a:cubicBezTo>
                  <a:pt x="455880" y="244506"/>
                  <a:pt x="454429" y="232897"/>
                  <a:pt x="450075" y="225642"/>
                </a:cubicBezTo>
                <a:cubicBezTo>
                  <a:pt x="445722" y="218387"/>
                  <a:pt x="438467" y="216935"/>
                  <a:pt x="428309" y="221289"/>
                </a:cubicBezTo>
                <a:cubicBezTo>
                  <a:pt x="418152" y="225642"/>
                  <a:pt x="400013" y="226367"/>
                  <a:pt x="373894" y="223465"/>
                </a:cubicBezTo>
                <a:lnTo>
                  <a:pt x="339068" y="214759"/>
                </a:lnTo>
                <a:lnTo>
                  <a:pt x="339068" y="140754"/>
                </a:lnTo>
                <a:cubicBezTo>
                  <a:pt x="339068" y="108830"/>
                  <a:pt x="340519" y="84888"/>
                  <a:pt x="343421" y="68926"/>
                </a:cubicBezTo>
                <a:cubicBezTo>
                  <a:pt x="346324" y="52964"/>
                  <a:pt x="353579" y="31924"/>
                  <a:pt x="365188" y="5804"/>
                </a:cubicBezTo>
                <a:cubicBezTo>
                  <a:pt x="367364" y="1451"/>
                  <a:pt x="366276" y="-454"/>
                  <a:pt x="361923" y="91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  <a:scene3d>
              <a:camera prst="orthographicFront"/>
              <a:lightRig rig="threePt" dir="t"/>
            </a:scene3d>
          </a:bodyPr>
          <a:lstStyle/>
          <a:p>
            <a:pPr lvl="0" algn="ctr" fontAlgn="base">
              <a:lnSpc>
                <a:spcPct val="150000"/>
              </a:lnSpc>
              <a:defRPr/>
            </a:pPr>
            <a:endParaRPr kumimoji="0" lang="zh-CN" altLang="zh-CN" sz="3600" b="0" i="0" u="none" strike="noStrike" kern="1200" cap="none" spc="0" normalizeH="0" baseline="0" noProof="1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sym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723609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25">
            <a:extLst>
              <a:ext uri="{FF2B5EF4-FFF2-40B4-BE49-F238E27FC236}">
                <a16:creationId xmlns:a16="http://schemas.microsoft.com/office/drawing/2014/main" id="{6ADBF59B-1CD5-457B-86A1-BD6F734DF99A}"/>
              </a:ext>
            </a:extLst>
          </p:cNvPr>
          <p:cNvSpPr txBox="1"/>
          <p:nvPr/>
        </p:nvSpPr>
        <p:spPr>
          <a:xfrm flipH="1">
            <a:off x="1862191" y="489599"/>
            <a:ext cx="2736038" cy="276999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  <a:scene3d>
              <a:camera prst="orthographicFront"/>
              <a:lightRig rig="threePt" dir="t"/>
            </a:scene3d>
          </a:bodyPr>
          <a:lstStyle/>
          <a:p>
            <a:pPr marL="0" marR="0" lvl="0" indent="0" algn="dist" defTabSz="914400" rtl="0" eaLnBrk="1" fontAlgn="base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" panose="020B0503020204020204" charset="-122"/>
              </a:rPr>
              <a:t>|</a:t>
            </a:r>
            <a:r>
              <a:rPr kumimoji="0" lang="zh-CN" altLang="zh-CN" sz="18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" panose="020B0503020204020204" charset="-122"/>
              </a:rPr>
              <a:t>请在此处输入所需标题</a:t>
            </a:r>
            <a:r>
              <a:rPr kumimoji="0" lang="en-US" altLang="zh-CN" sz="18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" panose="020B0503020204020204" charset="-122"/>
              </a:rPr>
              <a:t>|</a:t>
            </a:r>
            <a:endParaRPr kumimoji="0" lang="zh-CN" altLang="zh-CN" sz="1800" b="0" i="0" u="none" strike="noStrike" kern="1200" cap="none" spc="0" normalizeH="0" baseline="0" noProof="1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sym typeface="微软雅黑" panose="020B0503020204020204" charset="-122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69DB0918-AB74-4EE7-8AE9-4ACC7877E69B}"/>
              </a:ext>
            </a:extLst>
          </p:cNvPr>
          <p:cNvGrpSpPr/>
          <p:nvPr/>
        </p:nvGrpSpPr>
        <p:grpSpPr>
          <a:xfrm>
            <a:off x="1205341" y="335240"/>
            <a:ext cx="571125" cy="585715"/>
            <a:chOff x="2095500" y="3570170"/>
            <a:chExt cx="571125" cy="585715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44F36F3F-1FD4-4838-ADB0-76E3A2CED31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037" t="10833" r="11853" b="11111"/>
            <a:stretch/>
          </p:blipFill>
          <p:spPr>
            <a:xfrm>
              <a:off x="2095500" y="3570170"/>
              <a:ext cx="571125" cy="585715"/>
            </a:xfrm>
            <a:prstGeom prst="rect">
              <a:avLst/>
            </a:prstGeom>
          </p:spPr>
        </p:pic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905A99F3-1D01-4EE9-B337-5002ABB6F6C5}"/>
                </a:ext>
              </a:extLst>
            </p:cNvPr>
            <p:cNvSpPr txBox="1"/>
            <p:nvPr/>
          </p:nvSpPr>
          <p:spPr>
            <a:xfrm flipH="1">
              <a:off x="2181225" y="3643669"/>
              <a:ext cx="390524" cy="425781"/>
            </a:xfrm>
            <a:custGeom>
              <a:avLst/>
              <a:gdLst/>
              <a:ahLst/>
              <a:cxnLst/>
              <a:rect l="l" t="t" r="r" b="b"/>
              <a:pathLst>
                <a:path w="304495" h="331985">
                  <a:moveTo>
                    <a:pt x="167402" y="215685"/>
                  </a:moveTo>
                  <a:lnTo>
                    <a:pt x="137093" y="228724"/>
                  </a:lnTo>
                  <a:lnTo>
                    <a:pt x="140970" y="261147"/>
                  </a:lnTo>
                  <a:lnTo>
                    <a:pt x="97622" y="261147"/>
                  </a:lnTo>
                  <a:cubicBezTo>
                    <a:pt x="91983" y="255509"/>
                    <a:pt x="85639" y="248813"/>
                    <a:pt x="78591" y="241059"/>
                  </a:cubicBezTo>
                  <a:lnTo>
                    <a:pt x="68370" y="248460"/>
                  </a:lnTo>
                  <a:cubicBezTo>
                    <a:pt x="68136" y="248695"/>
                    <a:pt x="67901" y="248813"/>
                    <a:pt x="67666" y="248813"/>
                  </a:cubicBezTo>
                  <a:cubicBezTo>
                    <a:pt x="62967" y="252102"/>
                    <a:pt x="59325" y="254804"/>
                    <a:pt x="56740" y="256918"/>
                  </a:cubicBezTo>
                  <a:cubicBezTo>
                    <a:pt x="58620" y="260443"/>
                    <a:pt x="60852" y="265142"/>
                    <a:pt x="63437" y="271015"/>
                  </a:cubicBezTo>
                  <a:lnTo>
                    <a:pt x="140618" y="271015"/>
                  </a:lnTo>
                  <a:lnTo>
                    <a:pt x="140618" y="310839"/>
                  </a:lnTo>
                  <a:lnTo>
                    <a:pt x="65551" y="310839"/>
                  </a:lnTo>
                  <a:cubicBezTo>
                    <a:pt x="58972" y="303556"/>
                    <a:pt x="51572" y="295098"/>
                    <a:pt x="43348" y="285465"/>
                  </a:cubicBezTo>
                  <a:lnTo>
                    <a:pt x="15154" y="311897"/>
                  </a:lnTo>
                  <a:lnTo>
                    <a:pt x="16564" y="314716"/>
                  </a:lnTo>
                  <a:cubicBezTo>
                    <a:pt x="17269" y="315891"/>
                    <a:pt x="17739" y="316831"/>
                    <a:pt x="17974" y="317535"/>
                  </a:cubicBezTo>
                  <a:cubicBezTo>
                    <a:pt x="19148" y="319650"/>
                    <a:pt x="20088" y="321647"/>
                    <a:pt x="20793" y="323527"/>
                  </a:cubicBezTo>
                  <a:cubicBezTo>
                    <a:pt x="41939" y="321412"/>
                    <a:pt x="64141" y="320237"/>
                    <a:pt x="87401" y="320002"/>
                  </a:cubicBezTo>
                  <a:cubicBezTo>
                    <a:pt x="108312" y="319767"/>
                    <a:pt x="130515" y="320237"/>
                    <a:pt x="154010" y="321412"/>
                  </a:cubicBezTo>
                  <a:cubicBezTo>
                    <a:pt x="164583" y="321882"/>
                    <a:pt x="175625" y="322587"/>
                    <a:pt x="187138" y="323527"/>
                  </a:cubicBezTo>
                  <a:lnTo>
                    <a:pt x="220266" y="325994"/>
                  </a:lnTo>
                  <a:cubicBezTo>
                    <a:pt x="230134" y="326698"/>
                    <a:pt x="241176" y="327638"/>
                    <a:pt x="253394" y="328813"/>
                  </a:cubicBezTo>
                  <a:lnTo>
                    <a:pt x="286522" y="331985"/>
                  </a:lnTo>
                  <a:cubicBezTo>
                    <a:pt x="289576" y="328696"/>
                    <a:pt x="292395" y="325876"/>
                    <a:pt x="294980" y="323527"/>
                  </a:cubicBezTo>
                  <a:cubicBezTo>
                    <a:pt x="296624" y="321882"/>
                    <a:pt x="299326" y="319650"/>
                    <a:pt x="303086" y="316831"/>
                  </a:cubicBezTo>
                  <a:lnTo>
                    <a:pt x="302028" y="314364"/>
                  </a:lnTo>
                  <a:lnTo>
                    <a:pt x="168812" y="311192"/>
                  </a:lnTo>
                  <a:lnTo>
                    <a:pt x="168812" y="272425"/>
                  </a:lnTo>
                  <a:lnTo>
                    <a:pt x="251984" y="280178"/>
                  </a:lnTo>
                  <a:lnTo>
                    <a:pt x="260795" y="269606"/>
                  </a:lnTo>
                  <a:lnTo>
                    <a:pt x="260090" y="267491"/>
                  </a:lnTo>
                  <a:lnTo>
                    <a:pt x="171279" y="263262"/>
                  </a:lnTo>
                  <a:cubicBezTo>
                    <a:pt x="167989" y="256213"/>
                    <a:pt x="166227" y="248225"/>
                    <a:pt x="165992" y="239297"/>
                  </a:cubicBezTo>
                  <a:close/>
                  <a:moveTo>
                    <a:pt x="236830" y="196301"/>
                  </a:moveTo>
                  <a:cubicBezTo>
                    <a:pt x="218973" y="227784"/>
                    <a:pt x="226492" y="247168"/>
                    <a:pt x="259385" y="254451"/>
                  </a:cubicBezTo>
                  <a:lnTo>
                    <a:pt x="268900" y="246346"/>
                  </a:lnTo>
                  <a:close/>
                  <a:moveTo>
                    <a:pt x="83172" y="188900"/>
                  </a:moveTo>
                  <a:cubicBezTo>
                    <a:pt x="82467" y="188665"/>
                    <a:pt x="81998" y="188665"/>
                    <a:pt x="81763" y="188900"/>
                  </a:cubicBezTo>
                  <a:lnTo>
                    <a:pt x="44406" y="206874"/>
                  </a:lnTo>
                  <a:cubicBezTo>
                    <a:pt x="36417" y="210868"/>
                    <a:pt x="30778" y="217799"/>
                    <a:pt x="27489" y="227667"/>
                  </a:cubicBezTo>
                  <a:cubicBezTo>
                    <a:pt x="31013" y="238240"/>
                    <a:pt x="37475" y="245406"/>
                    <a:pt x="46873" y="249165"/>
                  </a:cubicBezTo>
                  <a:lnTo>
                    <a:pt x="60970" y="243174"/>
                  </a:lnTo>
                  <a:cubicBezTo>
                    <a:pt x="61439" y="241999"/>
                    <a:pt x="61909" y="240707"/>
                    <a:pt x="62379" y="239297"/>
                  </a:cubicBezTo>
                  <a:lnTo>
                    <a:pt x="66256" y="228019"/>
                  </a:lnTo>
                  <a:cubicBezTo>
                    <a:pt x="68136" y="222381"/>
                    <a:pt x="69898" y="217799"/>
                    <a:pt x="71542" y="214275"/>
                  </a:cubicBezTo>
                  <a:cubicBezTo>
                    <a:pt x="73187" y="210751"/>
                    <a:pt x="75419" y="206639"/>
                    <a:pt x="78238" y="201940"/>
                  </a:cubicBezTo>
                  <a:lnTo>
                    <a:pt x="85992" y="189253"/>
                  </a:lnTo>
                  <a:close/>
                  <a:moveTo>
                    <a:pt x="126873" y="188548"/>
                  </a:moveTo>
                  <a:cubicBezTo>
                    <a:pt x="120999" y="193482"/>
                    <a:pt x="116183" y="197946"/>
                    <a:pt x="112424" y="201940"/>
                  </a:cubicBezTo>
                  <a:cubicBezTo>
                    <a:pt x="107725" y="207344"/>
                    <a:pt x="103965" y="212865"/>
                    <a:pt x="101146" y="218504"/>
                  </a:cubicBezTo>
                  <a:cubicBezTo>
                    <a:pt x="95742" y="229782"/>
                    <a:pt x="101146" y="239180"/>
                    <a:pt x="117358" y="246698"/>
                  </a:cubicBezTo>
                  <a:lnTo>
                    <a:pt x="125463" y="240707"/>
                  </a:lnTo>
                  <a:lnTo>
                    <a:pt x="125816" y="227667"/>
                  </a:lnTo>
                  <a:cubicBezTo>
                    <a:pt x="126051" y="222498"/>
                    <a:pt x="126403" y="218152"/>
                    <a:pt x="126873" y="214627"/>
                  </a:cubicBezTo>
                  <a:cubicBezTo>
                    <a:pt x="127108" y="210868"/>
                    <a:pt x="127578" y="206639"/>
                    <a:pt x="128283" y="201940"/>
                  </a:cubicBezTo>
                  <a:lnTo>
                    <a:pt x="129692" y="189605"/>
                  </a:lnTo>
                  <a:close/>
                  <a:moveTo>
                    <a:pt x="87754" y="107842"/>
                  </a:moveTo>
                  <a:cubicBezTo>
                    <a:pt x="95742" y="108547"/>
                    <a:pt x="104553" y="109135"/>
                    <a:pt x="114186" y="109605"/>
                  </a:cubicBezTo>
                  <a:lnTo>
                    <a:pt x="140265" y="111367"/>
                  </a:lnTo>
                  <a:lnTo>
                    <a:pt x="140265" y="138503"/>
                  </a:lnTo>
                  <a:lnTo>
                    <a:pt x="90573" y="138503"/>
                  </a:lnTo>
                  <a:cubicBezTo>
                    <a:pt x="86814" y="134979"/>
                    <a:pt x="81998" y="130750"/>
                    <a:pt x="76124" y="125816"/>
                  </a:cubicBezTo>
                  <a:lnTo>
                    <a:pt x="88811" y="120177"/>
                  </a:lnTo>
                  <a:cubicBezTo>
                    <a:pt x="88576" y="118298"/>
                    <a:pt x="88341" y="116301"/>
                    <a:pt x="88106" y="114186"/>
                  </a:cubicBezTo>
                  <a:close/>
                  <a:moveTo>
                    <a:pt x="201587" y="51455"/>
                  </a:moveTo>
                  <a:cubicBezTo>
                    <a:pt x="200177" y="52629"/>
                    <a:pt x="198533" y="54039"/>
                    <a:pt x="196653" y="55684"/>
                  </a:cubicBezTo>
                  <a:lnTo>
                    <a:pt x="183613" y="67314"/>
                  </a:lnTo>
                  <a:lnTo>
                    <a:pt x="172336" y="59208"/>
                  </a:lnTo>
                  <a:cubicBezTo>
                    <a:pt x="172336" y="62027"/>
                    <a:pt x="172688" y="64964"/>
                    <a:pt x="173393" y="68018"/>
                  </a:cubicBezTo>
                  <a:lnTo>
                    <a:pt x="174803" y="71895"/>
                  </a:lnTo>
                  <a:lnTo>
                    <a:pt x="177975" y="78239"/>
                  </a:lnTo>
                  <a:cubicBezTo>
                    <a:pt x="178210" y="78474"/>
                    <a:pt x="178327" y="78709"/>
                    <a:pt x="178327" y="78944"/>
                  </a:cubicBezTo>
                  <a:lnTo>
                    <a:pt x="180089" y="82468"/>
                  </a:lnTo>
                  <a:cubicBezTo>
                    <a:pt x="181264" y="85052"/>
                    <a:pt x="182086" y="87402"/>
                    <a:pt x="182556" y="89516"/>
                  </a:cubicBezTo>
                  <a:lnTo>
                    <a:pt x="190662" y="93393"/>
                  </a:lnTo>
                  <a:lnTo>
                    <a:pt x="199120" y="89869"/>
                  </a:lnTo>
                  <a:close/>
                  <a:moveTo>
                    <a:pt x="186785" y="41939"/>
                  </a:moveTo>
                  <a:cubicBezTo>
                    <a:pt x="194069" y="41939"/>
                    <a:pt x="200177" y="42057"/>
                    <a:pt x="205111" y="42291"/>
                  </a:cubicBezTo>
                  <a:cubicBezTo>
                    <a:pt x="206756" y="42291"/>
                    <a:pt x="208518" y="42761"/>
                    <a:pt x="210398" y="43701"/>
                  </a:cubicBezTo>
                  <a:cubicBezTo>
                    <a:pt x="211103" y="43936"/>
                    <a:pt x="211925" y="44406"/>
                    <a:pt x="212865" y="45111"/>
                  </a:cubicBezTo>
                  <a:lnTo>
                    <a:pt x="214979" y="46168"/>
                  </a:lnTo>
                  <a:lnTo>
                    <a:pt x="214979" y="107490"/>
                  </a:lnTo>
                  <a:lnTo>
                    <a:pt x="169516" y="103966"/>
                  </a:lnTo>
                  <a:lnTo>
                    <a:pt x="167402" y="41939"/>
                  </a:lnTo>
                  <a:close/>
                  <a:moveTo>
                    <a:pt x="90926" y="36300"/>
                  </a:moveTo>
                  <a:lnTo>
                    <a:pt x="145552" y="40177"/>
                  </a:lnTo>
                  <a:lnTo>
                    <a:pt x="139560" y="44406"/>
                  </a:lnTo>
                  <a:lnTo>
                    <a:pt x="143437" y="86697"/>
                  </a:lnTo>
                  <a:lnTo>
                    <a:pt x="140265" y="87754"/>
                  </a:lnTo>
                  <a:lnTo>
                    <a:pt x="109957" y="43701"/>
                  </a:lnTo>
                  <a:lnTo>
                    <a:pt x="92688" y="63437"/>
                  </a:lnTo>
                  <a:lnTo>
                    <a:pt x="143789" y="96212"/>
                  </a:lnTo>
                  <a:lnTo>
                    <a:pt x="141675" y="102909"/>
                  </a:lnTo>
                  <a:lnTo>
                    <a:pt x="87754" y="100442"/>
                  </a:lnTo>
                  <a:close/>
                  <a:moveTo>
                    <a:pt x="74362" y="0"/>
                  </a:moveTo>
                  <a:lnTo>
                    <a:pt x="70485" y="705"/>
                  </a:lnTo>
                  <a:cubicBezTo>
                    <a:pt x="69075" y="1175"/>
                    <a:pt x="68018" y="1645"/>
                    <a:pt x="67313" y="2115"/>
                  </a:cubicBezTo>
                  <a:cubicBezTo>
                    <a:pt x="63789" y="4934"/>
                    <a:pt x="59325" y="8929"/>
                    <a:pt x="53921" y="14097"/>
                  </a:cubicBezTo>
                  <a:lnTo>
                    <a:pt x="40177" y="26785"/>
                  </a:lnTo>
                  <a:cubicBezTo>
                    <a:pt x="40646" y="27255"/>
                    <a:pt x="41116" y="27959"/>
                    <a:pt x="41586" y="28899"/>
                  </a:cubicBezTo>
                  <a:lnTo>
                    <a:pt x="45815" y="34891"/>
                  </a:lnTo>
                  <a:cubicBezTo>
                    <a:pt x="47695" y="37710"/>
                    <a:pt x="49457" y="40059"/>
                    <a:pt x="51102" y="41939"/>
                  </a:cubicBezTo>
                  <a:cubicBezTo>
                    <a:pt x="51337" y="45698"/>
                    <a:pt x="51337" y="50162"/>
                    <a:pt x="51102" y="55331"/>
                  </a:cubicBezTo>
                  <a:lnTo>
                    <a:pt x="50397" y="68371"/>
                  </a:lnTo>
                  <a:cubicBezTo>
                    <a:pt x="49927" y="79179"/>
                    <a:pt x="50867" y="88107"/>
                    <a:pt x="53216" y="95155"/>
                  </a:cubicBezTo>
                  <a:cubicBezTo>
                    <a:pt x="56740" y="105023"/>
                    <a:pt x="62027" y="112659"/>
                    <a:pt x="69075" y="118063"/>
                  </a:cubicBezTo>
                  <a:lnTo>
                    <a:pt x="47577" y="135332"/>
                  </a:lnTo>
                  <a:lnTo>
                    <a:pt x="50044" y="144495"/>
                  </a:lnTo>
                  <a:lnTo>
                    <a:pt x="139208" y="146609"/>
                  </a:lnTo>
                  <a:cubicBezTo>
                    <a:pt x="142262" y="157652"/>
                    <a:pt x="140853" y="167285"/>
                    <a:pt x="134979" y="175508"/>
                  </a:cubicBezTo>
                  <a:lnTo>
                    <a:pt x="49340" y="175508"/>
                  </a:lnTo>
                  <a:lnTo>
                    <a:pt x="27842" y="152600"/>
                  </a:lnTo>
                  <a:lnTo>
                    <a:pt x="13745" y="165288"/>
                  </a:lnTo>
                  <a:cubicBezTo>
                    <a:pt x="8341" y="170457"/>
                    <a:pt x="3759" y="174568"/>
                    <a:pt x="0" y="177623"/>
                  </a:cubicBezTo>
                  <a:lnTo>
                    <a:pt x="6696" y="188548"/>
                  </a:lnTo>
                  <a:cubicBezTo>
                    <a:pt x="20558" y="186903"/>
                    <a:pt x="35478" y="185846"/>
                    <a:pt x="51454" y="185376"/>
                  </a:cubicBezTo>
                  <a:cubicBezTo>
                    <a:pt x="64376" y="184906"/>
                    <a:pt x="79296" y="184789"/>
                    <a:pt x="96212" y="185024"/>
                  </a:cubicBezTo>
                  <a:lnTo>
                    <a:pt x="135684" y="186081"/>
                  </a:lnTo>
                  <a:lnTo>
                    <a:pt x="187138" y="186786"/>
                  </a:lnTo>
                  <a:lnTo>
                    <a:pt x="182556" y="195949"/>
                  </a:lnTo>
                  <a:cubicBezTo>
                    <a:pt x="182556" y="196184"/>
                    <a:pt x="182439" y="196419"/>
                    <a:pt x="182204" y="196654"/>
                  </a:cubicBezTo>
                  <a:cubicBezTo>
                    <a:pt x="181734" y="197828"/>
                    <a:pt x="181264" y="198768"/>
                    <a:pt x="180794" y="199473"/>
                  </a:cubicBezTo>
                  <a:cubicBezTo>
                    <a:pt x="178445" y="204407"/>
                    <a:pt x="176447" y="208401"/>
                    <a:pt x="174803" y="211455"/>
                  </a:cubicBezTo>
                  <a:cubicBezTo>
                    <a:pt x="165405" y="228607"/>
                    <a:pt x="169986" y="240824"/>
                    <a:pt x="188547" y="248108"/>
                  </a:cubicBezTo>
                  <a:lnTo>
                    <a:pt x="198063" y="243526"/>
                  </a:lnTo>
                  <a:lnTo>
                    <a:pt x="189252" y="188195"/>
                  </a:lnTo>
                  <a:cubicBezTo>
                    <a:pt x="208283" y="188430"/>
                    <a:pt x="225669" y="189018"/>
                    <a:pt x="241411" y="189958"/>
                  </a:cubicBezTo>
                  <a:cubicBezTo>
                    <a:pt x="259032" y="191132"/>
                    <a:pt x="275479" y="192777"/>
                    <a:pt x="290751" y="194891"/>
                  </a:cubicBezTo>
                  <a:cubicBezTo>
                    <a:pt x="295450" y="188548"/>
                    <a:pt x="300031" y="182792"/>
                    <a:pt x="304495" y="177623"/>
                  </a:cubicBezTo>
                  <a:cubicBezTo>
                    <a:pt x="294627" y="178093"/>
                    <a:pt x="283467" y="178093"/>
                    <a:pt x="271015" y="177623"/>
                  </a:cubicBezTo>
                  <a:cubicBezTo>
                    <a:pt x="266081" y="177623"/>
                    <a:pt x="260442" y="177388"/>
                    <a:pt x="254098" y="176918"/>
                  </a:cubicBezTo>
                  <a:lnTo>
                    <a:pt x="220971" y="175508"/>
                  </a:lnTo>
                  <a:cubicBezTo>
                    <a:pt x="214862" y="175273"/>
                    <a:pt x="209340" y="175156"/>
                    <a:pt x="204407" y="175156"/>
                  </a:cubicBezTo>
                  <a:cubicBezTo>
                    <a:pt x="192189" y="174921"/>
                    <a:pt x="181029" y="175273"/>
                    <a:pt x="170926" y="176213"/>
                  </a:cubicBezTo>
                  <a:cubicBezTo>
                    <a:pt x="168342" y="173394"/>
                    <a:pt x="167519" y="168812"/>
                    <a:pt x="168459" y="162468"/>
                  </a:cubicBezTo>
                  <a:lnTo>
                    <a:pt x="168812" y="158592"/>
                  </a:lnTo>
                  <a:cubicBezTo>
                    <a:pt x="169047" y="157182"/>
                    <a:pt x="169164" y="155890"/>
                    <a:pt x="169164" y="154715"/>
                  </a:cubicBezTo>
                  <a:cubicBezTo>
                    <a:pt x="168929" y="151896"/>
                    <a:pt x="168224" y="149311"/>
                    <a:pt x="167049" y="146962"/>
                  </a:cubicBezTo>
                  <a:lnTo>
                    <a:pt x="258328" y="153658"/>
                  </a:lnTo>
                  <a:cubicBezTo>
                    <a:pt x="261147" y="150603"/>
                    <a:pt x="264201" y="146844"/>
                    <a:pt x="267491" y="142380"/>
                  </a:cubicBezTo>
                  <a:cubicBezTo>
                    <a:pt x="253159" y="142145"/>
                    <a:pt x="236947" y="141675"/>
                    <a:pt x="218856" y="140970"/>
                  </a:cubicBezTo>
                  <a:lnTo>
                    <a:pt x="170221" y="139561"/>
                  </a:lnTo>
                  <a:lnTo>
                    <a:pt x="170221" y="111367"/>
                  </a:lnTo>
                  <a:lnTo>
                    <a:pt x="214274" y="114539"/>
                  </a:lnTo>
                  <a:cubicBezTo>
                    <a:pt x="221323" y="123937"/>
                    <a:pt x="226492" y="130633"/>
                    <a:pt x="229781" y="134627"/>
                  </a:cubicBezTo>
                  <a:lnTo>
                    <a:pt x="240706" y="130398"/>
                  </a:lnTo>
                  <a:lnTo>
                    <a:pt x="244583" y="41234"/>
                  </a:lnTo>
                  <a:lnTo>
                    <a:pt x="258328" y="31719"/>
                  </a:lnTo>
                  <a:lnTo>
                    <a:pt x="239297" y="15860"/>
                  </a:lnTo>
                  <a:lnTo>
                    <a:pt x="232248" y="17974"/>
                  </a:lnTo>
                  <a:cubicBezTo>
                    <a:pt x="229664" y="18914"/>
                    <a:pt x="227432" y="19854"/>
                    <a:pt x="225552" y="20794"/>
                  </a:cubicBezTo>
                  <a:cubicBezTo>
                    <a:pt x="220383" y="23613"/>
                    <a:pt x="216506" y="27490"/>
                    <a:pt x="213922" y="32424"/>
                  </a:cubicBezTo>
                  <a:lnTo>
                    <a:pt x="152952" y="29252"/>
                  </a:lnTo>
                  <a:cubicBezTo>
                    <a:pt x="130397" y="28077"/>
                    <a:pt x="109839" y="26902"/>
                    <a:pt x="91278" y="25727"/>
                  </a:cubicBezTo>
                  <a:lnTo>
                    <a:pt x="83172" y="13393"/>
                  </a:lnTo>
                  <a:cubicBezTo>
                    <a:pt x="79648" y="8224"/>
                    <a:pt x="76711" y="3760"/>
                    <a:pt x="7436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  <a:scene3d>
                <a:camera prst="orthographicFront"/>
                <a:lightRig rig="threePt" dir="t"/>
              </a:scene3d>
            </a:bodyPr>
            <a:lstStyle/>
            <a:p>
              <a:pPr marL="0" marR="0" lvl="0" indent="0" algn="dist" defTabSz="914400" rtl="0" eaLnBrk="1" fontAlgn="base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28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" panose="020B0503020204020204" charset="-122"/>
              </a:endParaRPr>
            </a:p>
          </p:txBody>
        </p:sp>
      </p:grpSp>
      <p:pic>
        <p:nvPicPr>
          <p:cNvPr id="47" name="图片 46">
            <a:extLst>
              <a:ext uri="{FF2B5EF4-FFF2-40B4-BE49-F238E27FC236}">
                <a16:creationId xmlns:a16="http://schemas.microsoft.com/office/drawing/2014/main" id="{09A0C97E-DB93-4FA3-97A6-9B2F9E11734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478" t="11162" r="10886" b="9834"/>
          <a:stretch/>
        </p:blipFill>
        <p:spPr>
          <a:xfrm>
            <a:off x="3667893" y="1434210"/>
            <a:ext cx="4738370" cy="466485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53" name="椭圆 52">
            <a:extLst>
              <a:ext uri="{FF2B5EF4-FFF2-40B4-BE49-F238E27FC236}">
                <a16:creationId xmlns:a16="http://schemas.microsoft.com/office/drawing/2014/main" id="{D43D95D6-A86D-4B83-B4DF-538A8DA7248D}"/>
              </a:ext>
            </a:extLst>
          </p:cNvPr>
          <p:cNvSpPr/>
          <p:nvPr/>
        </p:nvSpPr>
        <p:spPr>
          <a:xfrm>
            <a:off x="4688067" y="2343566"/>
            <a:ext cx="2925692" cy="292569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54" name="椭圆 53">
            <a:extLst>
              <a:ext uri="{FF2B5EF4-FFF2-40B4-BE49-F238E27FC236}">
                <a16:creationId xmlns:a16="http://schemas.microsoft.com/office/drawing/2014/main" id="{48F9CA88-70AE-4795-964C-26FFA59E3E68}"/>
              </a:ext>
            </a:extLst>
          </p:cNvPr>
          <p:cNvSpPr/>
          <p:nvPr/>
        </p:nvSpPr>
        <p:spPr>
          <a:xfrm>
            <a:off x="4046988" y="4860180"/>
            <a:ext cx="504004" cy="504004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5" name="椭圆 54">
            <a:extLst>
              <a:ext uri="{FF2B5EF4-FFF2-40B4-BE49-F238E27FC236}">
                <a16:creationId xmlns:a16="http://schemas.microsoft.com/office/drawing/2014/main" id="{C0A434B8-DF30-49E0-B9B2-B2027E2B17BB}"/>
              </a:ext>
            </a:extLst>
          </p:cNvPr>
          <p:cNvSpPr/>
          <p:nvPr/>
        </p:nvSpPr>
        <p:spPr>
          <a:xfrm>
            <a:off x="4351788" y="2002680"/>
            <a:ext cx="504004" cy="504004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6" name="椭圆 55">
            <a:extLst>
              <a:ext uri="{FF2B5EF4-FFF2-40B4-BE49-F238E27FC236}">
                <a16:creationId xmlns:a16="http://schemas.microsoft.com/office/drawing/2014/main" id="{E197FE67-250C-4CC9-8982-6AB25032456C}"/>
              </a:ext>
            </a:extLst>
          </p:cNvPr>
          <p:cNvSpPr/>
          <p:nvPr/>
        </p:nvSpPr>
        <p:spPr>
          <a:xfrm>
            <a:off x="3667893" y="3431430"/>
            <a:ext cx="504004" cy="504004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7" name="椭圆 56">
            <a:extLst>
              <a:ext uri="{FF2B5EF4-FFF2-40B4-BE49-F238E27FC236}">
                <a16:creationId xmlns:a16="http://schemas.microsoft.com/office/drawing/2014/main" id="{876937DD-5FD1-41C4-AB33-19B1E3B19E6F}"/>
              </a:ext>
            </a:extLst>
          </p:cNvPr>
          <p:cNvSpPr/>
          <p:nvPr/>
        </p:nvSpPr>
        <p:spPr>
          <a:xfrm>
            <a:off x="7695063" y="4860180"/>
            <a:ext cx="504004" cy="504004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8" name="椭圆 57">
            <a:extLst>
              <a:ext uri="{FF2B5EF4-FFF2-40B4-BE49-F238E27FC236}">
                <a16:creationId xmlns:a16="http://schemas.microsoft.com/office/drawing/2014/main" id="{4E6C34CC-5AA2-48FF-8BDD-3FAA29213878}"/>
              </a:ext>
            </a:extLst>
          </p:cNvPr>
          <p:cNvSpPr/>
          <p:nvPr/>
        </p:nvSpPr>
        <p:spPr>
          <a:xfrm>
            <a:off x="7517263" y="2002680"/>
            <a:ext cx="504004" cy="504004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9" name="椭圆 58">
            <a:extLst>
              <a:ext uri="{FF2B5EF4-FFF2-40B4-BE49-F238E27FC236}">
                <a16:creationId xmlns:a16="http://schemas.microsoft.com/office/drawing/2014/main" id="{C58EB39C-8D58-45A5-9CD1-EFDF9117679A}"/>
              </a:ext>
            </a:extLst>
          </p:cNvPr>
          <p:cNvSpPr/>
          <p:nvPr/>
        </p:nvSpPr>
        <p:spPr>
          <a:xfrm>
            <a:off x="8116068" y="3431430"/>
            <a:ext cx="504004" cy="504004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0" name="文本框 22">
            <a:extLst>
              <a:ext uri="{FF2B5EF4-FFF2-40B4-BE49-F238E27FC236}">
                <a16:creationId xmlns:a16="http://schemas.microsoft.com/office/drawing/2014/main" id="{4B467D2A-8DF7-43CF-AC44-56DD1EA4253D}"/>
              </a:ext>
            </a:extLst>
          </p:cNvPr>
          <p:cNvSpPr txBox="1"/>
          <p:nvPr/>
        </p:nvSpPr>
        <p:spPr>
          <a:xfrm flipH="1">
            <a:off x="1122449" y="1470037"/>
            <a:ext cx="2755993" cy="1025217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  <a:sym typeface="宋体" panose="02010600030101010101" pitchFamily="2" charset="-122"/>
              </a:rPr>
              <a:t>单击此处添加本章节的简要内容。本模板精心设计，模板所有素材均可自由编辑替换移动。</a:t>
            </a:r>
          </a:p>
        </p:txBody>
      </p:sp>
      <p:sp>
        <p:nvSpPr>
          <p:cNvPr id="61" name="文本框 22">
            <a:extLst>
              <a:ext uri="{FF2B5EF4-FFF2-40B4-BE49-F238E27FC236}">
                <a16:creationId xmlns:a16="http://schemas.microsoft.com/office/drawing/2014/main" id="{76DD8595-713B-4A5F-B101-39DF9B5F2024}"/>
              </a:ext>
            </a:extLst>
          </p:cNvPr>
          <p:cNvSpPr txBox="1"/>
          <p:nvPr/>
        </p:nvSpPr>
        <p:spPr>
          <a:xfrm flipH="1">
            <a:off x="679854" y="3188860"/>
            <a:ext cx="2755993" cy="1025217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  <a:sym typeface="宋体" panose="02010600030101010101" pitchFamily="2" charset="-122"/>
              </a:rPr>
              <a:t>单击此处添加本章节的简要内容。本模板精心设计，模板所有素材均可自由编辑替换移动。</a:t>
            </a:r>
          </a:p>
        </p:txBody>
      </p:sp>
      <p:sp>
        <p:nvSpPr>
          <p:cNvPr id="62" name="文本框 22">
            <a:extLst>
              <a:ext uri="{FF2B5EF4-FFF2-40B4-BE49-F238E27FC236}">
                <a16:creationId xmlns:a16="http://schemas.microsoft.com/office/drawing/2014/main" id="{63FF3D72-87F9-4A4B-B034-38FB217A1866}"/>
              </a:ext>
            </a:extLst>
          </p:cNvPr>
          <p:cNvSpPr txBox="1"/>
          <p:nvPr/>
        </p:nvSpPr>
        <p:spPr>
          <a:xfrm flipH="1">
            <a:off x="1020849" y="4950412"/>
            <a:ext cx="2755993" cy="1025217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  <a:sym typeface="宋体" panose="02010600030101010101" pitchFamily="2" charset="-122"/>
              </a:rPr>
              <a:t>单击此处添加本章节的简要内容。本模板精心设计，模板所有素材均可自由编辑替换移动。</a:t>
            </a:r>
          </a:p>
        </p:txBody>
      </p:sp>
      <p:sp>
        <p:nvSpPr>
          <p:cNvPr id="63" name="文本框 22">
            <a:extLst>
              <a:ext uri="{FF2B5EF4-FFF2-40B4-BE49-F238E27FC236}">
                <a16:creationId xmlns:a16="http://schemas.microsoft.com/office/drawing/2014/main" id="{47E5D0BD-583C-490A-9E90-2F261A367ABB}"/>
              </a:ext>
            </a:extLst>
          </p:cNvPr>
          <p:cNvSpPr txBox="1"/>
          <p:nvPr/>
        </p:nvSpPr>
        <p:spPr>
          <a:xfrm flipH="1">
            <a:off x="8406262" y="1470037"/>
            <a:ext cx="2755993" cy="1025217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  <a:sym typeface="宋体" panose="02010600030101010101" pitchFamily="2" charset="-122"/>
              </a:rPr>
              <a:t>单击此处添加本章节的简要内容。本模板精心设计，模板所有素材均可自由编辑替换移动。</a:t>
            </a:r>
          </a:p>
        </p:txBody>
      </p:sp>
      <p:sp>
        <p:nvSpPr>
          <p:cNvPr id="64" name="文本框 22">
            <a:extLst>
              <a:ext uri="{FF2B5EF4-FFF2-40B4-BE49-F238E27FC236}">
                <a16:creationId xmlns:a16="http://schemas.microsoft.com/office/drawing/2014/main" id="{FDA5AD20-3BFC-49CF-BFC6-9EC0E500B3BD}"/>
              </a:ext>
            </a:extLst>
          </p:cNvPr>
          <p:cNvSpPr txBox="1"/>
          <p:nvPr/>
        </p:nvSpPr>
        <p:spPr>
          <a:xfrm flipH="1">
            <a:off x="8406262" y="4950412"/>
            <a:ext cx="2755993" cy="1025217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  <a:sym typeface="宋体" panose="02010600030101010101" pitchFamily="2" charset="-122"/>
              </a:rPr>
              <a:t>单击此处添加本章节的简要内容。本模板精心设计，模板所有素材均可自由编辑替换移动。</a:t>
            </a: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CA9A4CF0-736B-4098-B5B0-D7EE5E84F913}"/>
              </a:ext>
            </a:extLst>
          </p:cNvPr>
          <p:cNvSpPr txBox="1"/>
          <p:nvPr/>
        </p:nvSpPr>
        <p:spPr>
          <a:xfrm flipH="1">
            <a:off x="8789167" y="3188860"/>
            <a:ext cx="2755993" cy="1025217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  <a:sym typeface="宋体" panose="02010600030101010101" pitchFamily="2" charset="-122"/>
              </a:rPr>
              <a:t>单击此处添加本章节的简要内容。本模板精心设计，模板所有素材均可自由编辑替换移动。</a:t>
            </a: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04926EA5-C312-4DF0-BBF7-777691181284}"/>
              </a:ext>
            </a:extLst>
          </p:cNvPr>
          <p:cNvSpPr txBox="1"/>
          <p:nvPr/>
        </p:nvSpPr>
        <p:spPr>
          <a:xfrm>
            <a:off x="3879983" y="4826525"/>
            <a:ext cx="8375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等线" panose="02010600030101010101" pitchFamily="2" charset="-122"/>
                <a:cs typeface="+mn-cs"/>
              </a:rPr>
              <a:t>A</a:t>
            </a: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A5753906-CC40-49E1-A39F-FFBDB7B84897}"/>
              </a:ext>
            </a:extLst>
          </p:cNvPr>
          <p:cNvSpPr txBox="1"/>
          <p:nvPr/>
        </p:nvSpPr>
        <p:spPr>
          <a:xfrm>
            <a:off x="3500888" y="3406030"/>
            <a:ext cx="8375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等线" panose="02010600030101010101" pitchFamily="2" charset="-122"/>
                <a:cs typeface="+mn-cs"/>
              </a:rPr>
              <a:t>B</a:t>
            </a: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CB34CECC-3556-47E3-B61F-FAAA89E36386}"/>
              </a:ext>
            </a:extLst>
          </p:cNvPr>
          <p:cNvSpPr txBox="1"/>
          <p:nvPr/>
        </p:nvSpPr>
        <p:spPr>
          <a:xfrm>
            <a:off x="4172083" y="1984900"/>
            <a:ext cx="8375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等线" panose="02010600030101010101" pitchFamily="2" charset="-122"/>
                <a:cs typeface="+mn-cs"/>
              </a:rPr>
              <a:t>C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CC543FA6-FE26-4307-B84B-5FDBE99F738E}"/>
              </a:ext>
            </a:extLst>
          </p:cNvPr>
          <p:cNvSpPr txBox="1"/>
          <p:nvPr/>
        </p:nvSpPr>
        <p:spPr>
          <a:xfrm>
            <a:off x="7542663" y="4826525"/>
            <a:ext cx="8375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等线" panose="02010600030101010101" pitchFamily="2" charset="-122"/>
                <a:cs typeface="+mn-cs"/>
              </a:rPr>
              <a:t>F</a:t>
            </a: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B3E3E647-D7A6-4D04-9E49-8EA8AB655CDE}"/>
              </a:ext>
            </a:extLst>
          </p:cNvPr>
          <p:cNvSpPr txBox="1"/>
          <p:nvPr/>
        </p:nvSpPr>
        <p:spPr>
          <a:xfrm>
            <a:off x="7359783" y="1988075"/>
            <a:ext cx="8375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等线" panose="02010600030101010101" pitchFamily="2" charset="-122"/>
                <a:cs typeface="+mn-cs"/>
              </a:rPr>
              <a:t>D</a:t>
            </a: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0BCB3DC5-316D-406D-98EF-D59C76E8AF62}"/>
              </a:ext>
            </a:extLst>
          </p:cNvPr>
          <p:cNvSpPr txBox="1"/>
          <p:nvPr/>
        </p:nvSpPr>
        <p:spPr>
          <a:xfrm>
            <a:off x="7961763" y="3406030"/>
            <a:ext cx="8375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等线" panose="02010600030101010101" pitchFamily="2" charset="-122"/>
                <a:cs typeface="+mn-cs"/>
              </a:rPr>
              <a:t>E</a:t>
            </a:r>
          </a:p>
        </p:txBody>
      </p:sp>
      <p:sp>
        <p:nvSpPr>
          <p:cNvPr id="72" name="刷子">
            <a:extLst>
              <a:ext uri="{FF2B5EF4-FFF2-40B4-BE49-F238E27FC236}">
                <a16:creationId xmlns:a16="http://schemas.microsoft.com/office/drawing/2014/main" id="{A5EDB035-C6FF-4E40-9189-CF396E678E7D}"/>
              </a:ext>
            </a:extLst>
          </p:cNvPr>
          <p:cNvSpPr/>
          <p:nvPr/>
        </p:nvSpPr>
        <p:spPr bwMode="auto">
          <a:xfrm>
            <a:off x="5454101" y="2939817"/>
            <a:ext cx="1393625" cy="1733191"/>
          </a:xfrm>
          <a:custGeom>
            <a:avLst/>
            <a:gdLst>
              <a:gd name="T0" fmla="*/ 910 w 3335"/>
              <a:gd name="T1" fmla="*/ 4149 h 4154"/>
              <a:gd name="T2" fmla="*/ 760 w 3335"/>
              <a:gd name="T3" fmla="*/ 4069 h 4154"/>
              <a:gd name="T4" fmla="*/ 1340 w 3335"/>
              <a:gd name="T5" fmla="*/ 3553 h 4154"/>
              <a:gd name="T6" fmla="*/ 1569 w 3335"/>
              <a:gd name="T7" fmla="*/ 3623 h 4154"/>
              <a:gd name="T8" fmla="*/ 864 w 3335"/>
              <a:gd name="T9" fmla="*/ 3383 h 4154"/>
              <a:gd name="T10" fmla="*/ 399 w 3335"/>
              <a:gd name="T11" fmla="*/ 1764 h 4154"/>
              <a:gd name="T12" fmla="*/ 300 w 3335"/>
              <a:gd name="T13" fmla="*/ 1487 h 4154"/>
              <a:gd name="T14" fmla="*/ 159 w 3335"/>
              <a:gd name="T15" fmla="*/ 1764 h 4154"/>
              <a:gd name="T16" fmla="*/ 864 w 3335"/>
              <a:gd name="T17" fmla="*/ 3623 h 4154"/>
              <a:gd name="T18" fmla="*/ 1747 w 3335"/>
              <a:gd name="T19" fmla="*/ 176 h 4154"/>
              <a:gd name="T20" fmla="*/ 1092 w 3335"/>
              <a:gd name="T21" fmla="*/ 446 h 4154"/>
              <a:gd name="T22" fmla="*/ 1747 w 3335"/>
              <a:gd name="T23" fmla="*/ 416 h 4154"/>
              <a:gd name="T24" fmla="*/ 3095 w 3335"/>
              <a:gd name="T25" fmla="*/ 2918 h 4154"/>
              <a:gd name="T26" fmla="*/ 2510 w 3335"/>
              <a:gd name="T27" fmla="*/ 3503 h 4154"/>
              <a:gd name="T28" fmla="*/ 3335 w 3335"/>
              <a:gd name="T29" fmla="*/ 2918 h 4154"/>
              <a:gd name="T30" fmla="*/ 1747 w 3335"/>
              <a:gd name="T31" fmla="*/ 176 h 4154"/>
              <a:gd name="T32" fmla="*/ 359 w 3335"/>
              <a:gd name="T33" fmla="*/ 1242 h 4154"/>
              <a:gd name="T34" fmla="*/ 525 w 3335"/>
              <a:gd name="T35" fmla="*/ 1206 h 4154"/>
              <a:gd name="T36" fmla="*/ 850 w 3335"/>
              <a:gd name="T37" fmla="*/ 581 h 4154"/>
              <a:gd name="T38" fmla="*/ 342 w 3335"/>
              <a:gd name="T39" fmla="*/ 519 h 4154"/>
              <a:gd name="T40" fmla="*/ 501 w 3335"/>
              <a:gd name="T41" fmla="*/ 35 h 4154"/>
              <a:gd name="T42" fmla="*/ 24 w 3335"/>
              <a:gd name="T43" fmla="*/ 576 h 4154"/>
              <a:gd name="T44" fmla="*/ 126 w 3335"/>
              <a:gd name="T45" fmla="*/ 759 h 4154"/>
              <a:gd name="T46" fmla="*/ 322 w 3335"/>
              <a:gd name="T47" fmla="*/ 1077 h 4154"/>
              <a:gd name="T48" fmla="*/ 2667 w 3335"/>
              <a:gd name="T49" fmla="*/ 1553 h 4154"/>
              <a:gd name="T50" fmla="*/ 2630 w 3335"/>
              <a:gd name="T51" fmla="*/ 1501 h 4154"/>
              <a:gd name="T52" fmla="*/ 2529 w 3335"/>
              <a:gd name="T53" fmla="*/ 1476 h 4154"/>
              <a:gd name="T54" fmla="*/ 2483 w 3335"/>
              <a:gd name="T55" fmla="*/ 1497 h 4154"/>
              <a:gd name="T56" fmla="*/ 1630 w 3335"/>
              <a:gd name="T57" fmla="*/ 1809 h 4154"/>
              <a:gd name="T58" fmla="*/ 1750 w 3335"/>
              <a:gd name="T59" fmla="*/ 1929 h 4154"/>
              <a:gd name="T60" fmla="*/ 2515 w 3335"/>
              <a:gd name="T61" fmla="*/ 2064 h 4154"/>
              <a:gd name="T62" fmla="*/ 1747 w 3335"/>
              <a:gd name="T63" fmla="*/ 3031 h 4154"/>
              <a:gd name="T64" fmla="*/ 978 w 3335"/>
              <a:gd name="T65" fmla="*/ 2064 h 4154"/>
              <a:gd name="T66" fmla="*/ 1078 w 3335"/>
              <a:gd name="T67" fmla="*/ 1805 h 4154"/>
              <a:gd name="T68" fmla="*/ 1295 w 3335"/>
              <a:gd name="T69" fmla="*/ 1840 h 4154"/>
              <a:gd name="T70" fmla="*/ 1429 w 3335"/>
              <a:gd name="T71" fmla="*/ 1636 h 4154"/>
              <a:gd name="T72" fmla="*/ 1426 w 3335"/>
              <a:gd name="T73" fmla="*/ 1267 h 4154"/>
              <a:gd name="T74" fmla="*/ 1206 w 3335"/>
              <a:gd name="T75" fmla="*/ 1546 h 4154"/>
              <a:gd name="T76" fmla="*/ 1183 w 3335"/>
              <a:gd name="T77" fmla="*/ 1589 h 4154"/>
              <a:gd name="T78" fmla="*/ 1010 w 3335"/>
              <a:gd name="T79" fmla="*/ 1497 h 4154"/>
              <a:gd name="T80" fmla="*/ 964 w 3335"/>
              <a:gd name="T81" fmla="*/ 1476 h 4154"/>
              <a:gd name="T82" fmla="*/ 863 w 3335"/>
              <a:gd name="T83" fmla="*/ 1501 h 4154"/>
              <a:gd name="T84" fmla="*/ 826 w 3335"/>
              <a:gd name="T85" fmla="*/ 1553 h 4154"/>
              <a:gd name="T86" fmla="*/ 1341 w 3335"/>
              <a:gd name="T87" fmla="*/ 3140 h 4154"/>
              <a:gd name="T88" fmla="*/ 1747 w 3335"/>
              <a:gd name="T89" fmla="*/ 3271 h 4154"/>
              <a:gd name="T90" fmla="*/ 2152 w 3335"/>
              <a:gd name="T91" fmla="*/ 3140 h 4154"/>
              <a:gd name="T92" fmla="*/ 2647 w 3335"/>
              <a:gd name="T93" fmla="*/ 3919 h 4154"/>
              <a:gd name="T94" fmla="*/ 1997 w 3335"/>
              <a:gd name="T95" fmla="*/ 3473 h 4154"/>
              <a:gd name="T96" fmla="*/ 2576 w 3335"/>
              <a:gd name="T97" fmla="*/ 4149 h 4154"/>
              <a:gd name="T98" fmla="*/ 2726 w 3335"/>
              <a:gd name="T99" fmla="*/ 4069 h 4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335" h="4154">
                <a:moveTo>
                  <a:pt x="1569" y="3623"/>
                </a:moveTo>
                <a:cubicBezTo>
                  <a:pt x="1497" y="3860"/>
                  <a:pt x="1275" y="4037"/>
                  <a:pt x="910" y="4149"/>
                </a:cubicBezTo>
                <a:cubicBezTo>
                  <a:pt x="898" y="4152"/>
                  <a:pt x="886" y="4154"/>
                  <a:pt x="875" y="4154"/>
                </a:cubicBezTo>
                <a:cubicBezTo>
                  <a:pt x="823" y="4154"/>
                  <a:pt x="776" y="4121"/>
                  <a:pt x="760" y="4069"/>
                </a:cubicBezTo>
                <a:cubicBezTo>
                  <a:pt x="741" y="4006"/>
                  <a:pt x="776" y="3939"/>
                  <a:pt x="840" y="3919"/>
                </a:cubicBezTo>
                <a:cubicBezTo>
                  <a:pt x="1124" y="3832"/>
                  <a:pt x="1292" y="3709"/>
                  <a:pt x="1340" y="3553"/>
                </a:cubicBezTo>
                <a:cubicBezTo>
                  <a:pt x="1359" y="3489"/>
                  <a:pt x="1426" y="3454"/>
                  <a:pt x="1490" y="3473"/>
                </a:cubicBezTo>
                <a:cubicBezTo>
                  <a:pt x="1553" y="3492"/>
                  <a:pt x="1589" y="3560"/>
                  <a:pt x="1569" y="3623"/>
                </a:cubicBezTo>
                <a:close/>
                <a:moveTo>
                  <a:pt x="984" y="3503"/>
                </a:moveTo>
                <a:cubicBezTo>
                  <a:pt x="984" y="3437"/>
                  <a:pt x="930" y="3383"/>
                  <a:pt x="864" y="3383"/>
                </a:cubicBezTo>
                <a:cubicBezTo>
                  <a:pt x="607" y="3383"/>
                  <a:pt x="399" y="3175"/>
                  <a:pt x="399" y="2918"/>
                </a:cubicBezTo>
                <a:lnTo>
                  <a:pt x="399" y="1764"/>
                </a:lnTo>
                <a:cubicBezTo>
                  <a:pt x="399" y="1716"/>
                  <a:pt x="401" y="1667"/>
                  <a:pt x="406" y="1619"/>
                </a:cubicBezTo>
                <a:cubicBezTo>
                  <a:pt x="414" y="1554"/>
                  <a:pt x="366" y="1494"/>
                  <a:pt x="300" y="1487"/>
                </a:cubicBezTo>
                <a:cubicBezTo>
                  <a:pt x="234" y="1480"/>
                  <a:pt x="175" y="1528"/>
                  <a:pt x="168" y="1594"/>
                </a:cubicBezTo>
                <a:cubicBezTo>
                  <a:pt x="162" y="1650"/>
                  <a:pt x="159" y="1707"/>
                  <a:pt x="159" y="1764"/>
                </a:cubicBezTo>
                <a:lnTo>
                  <a:pt x="159" y="2918"/>
                </a:lnTo>
                <a:cubicBezTo>
                  <a:pt x="159" y="3307"/>
                  <a:pt x="475" y="3623"/>
                  <a:pt x="864" y="3623"/>
                </a:cubicBezTo>
                <a:cubicBezTo>
                  <a:pt x="930" y="3623"/>
                  <a:pt x="984" y="3569"/>
                  <a:pt x="984" y="3503"/>
                </a:cubicBezTo>
                <a:close/>
                <a:moveTo>
                  <a:pt x="1747" y="176"/>
                </a:moveTo>
                <a:cubicBezTo>
                  <a:pt x="1544" y="176"/>
                  <a:pt x="1346" y="215"/>
                  <a:pt x="1158" y="290"/>
                </a:cubicBezTo>
                <a:cubicBezTo>
                  <a:pt x="1097" y="315"/>
                  <a:pt x="1067" y="385"/>
                  <a:pt x="1092" y="446"/>
                </a:cubicBezTo>
                <a:cubicBezTo>
                  <a:pt x="1116" y="508"/>
                  <a:pt x="1186" y="537"/>
                  <a:pt x="1248" y="513"/>
                </a:cubicBezTo>
                <a:cubicBezTo>
                  <a:pt x="1407" y="449"/>
                  <a:pt x="1575" y="416"/>
                  <a:pt x="1747" y="416"/>
                </a:cubicBezTo>
                <a:cubicBezTo>
                  <a:pt x="2490" y="416"/>
                  <a:pt x="3095" y="1021"/>
                  <a:pt x="3095" y="1764"/>
                </a:cubicBezTo>
                <a:lnTo>
                  <a:pt x="3095" y="2918"/>
                </a:lnTo>
                <a:cubicBezTo>
                  <a:pt x="3095" y="3175"/>
                  <a:pt x="2886" y="3383"/>
                  <a:pt x="2630" y="3383"/>
                </a:cubicBezTo>
                <a:cubicBezTo>
                  <a:pt x="2563" y="3383"/>
                  <a:pt x="2510" y="3437"/>
                  <a:pt x="2510" y="3503"/>
                </a:cubicBezTo>
                <a:cubicBezTo>
                  <a:pt x="2510" y="3569"/>
                  <a:pt x="2563" y="3623"/>
                  <a:pt x="2630" y="3623"/>
                </a:cubicBezTo>
                <a:cubicBezTo>
                  <a:pt x="3018" y="3623"/>
                  <a:pt x="3335" y="3307"/>
                  <a:pt x="3335" y="2918"/>
                </a:cubicBezTo>
                <a:lnTo>
                  <a:pt x="3335" y="1764"/>
                </a:lnTo>
                <a:cubicBezTo>
                  <a:pt x="3335" y="889"/>
                  <a:pt x="2622" y="176"/>
                  <a:pt x="1747" y="176"/>
                </a:cubicBezTo>
                <a:close/>
                <a:moveTo>
                  <a:pt x="322" y="1077"/>
                </a:moveTo>
                <a:cubicBezTo>
                  <a:pt x="287" y="1132"/>
                  <a:pt x="303" y="1207"/>
                  <a:pt x="359" y="1242"/>
                </a:cubicBezTo>
                <a:cubicBezTo>
                  <a:pt x="379" y="1255"/>
                  <a:pt x="401" y="1261"/>
                  <a:pt x="423" y="1261"/>
                </a:cubicBezTo>
                <a:cubicBezTo>
                  <a:pt x="463" y="1261"/>
                  <a:pt x="502" y="1242"/>
                  <a:pt x="525" y="1206"/>
                </a:cubicBezTo>
                <a:lnTo>
                  <a:pt x="845" y="704"/>
                </a:lnTo>
                <a:cubicBezTo>
                  <a:pt x="869" y="667"/>
                  <a:pt x="871" y="620"/>
                  <a:pt x="850" y="581"/>
                </a:cubicBezTo>
                <a:cubicBezTo>
                  <a:pt x="828" y="543"/>
                  <a:pt x="788" y="519"/>
                  <a:pt x="744" y="519"/>
                </a:cubicBezTo>
                <a:lnTo>
                  <a:pt x="342" y="519"/>
                </a:lnTo>
                <a:lnTo>
                  <a:pt x="539" y="200"/>
                </a:lnTo>
                <a:cubicBezTo>
                  <a:pt x="574" y="144"/>
                  <a:pt x="557" y="70"/>
                  <a:pt x="501" y="35"/>
                </a:cubicBezTo>
                <a:cubicBezTo>
                  <a:pt x="444" y="0"/>
                  <a:pt x="370" y="17"/>
                  <a:pt x="335" y="74"/>
                </a:cubicBezTo>
                <a:lnTo>
                  <a:pt x="24" y="576"/>
                </a:lnTo>
                <a:cubicBezTo>
                  <a:pt x="1" y="613"/>
                  <a:pt x="0" y="659"/>
                  <a:pt x="21" y="697"/>
                </a:cubicBezTo>
                <a:cubicBezTo>
                  <a:pt x="43" y="736"/>
                  <a:pt x="83" y="759"/>
                  <a:pt x="126" y="759"/>
                </a:cubicBezTo>
                <a:lnTo>
                  <a:pt x="525" y="759"/>
                </a:lnTo>
                <a:lnTo>
                  <a:pt x="322" y="1077"/>
                </a:lnTo>
                <a:close/>
                <a:moveTo>
                  <a:pt x="2755" y="2064"/>
                </a:moveTo>
                <a:cubicBezTo>
                  <a:pt x="2755" y="1877"/>
                  <a:pt x="2726" y="1705"/>
                  <a:pt x="2667" y="1553"/>
                </a:cubicBezTo>
                <a:cubicBezTo>
                  <a:pt x="2665" y="1548"/>
                  <a:pt x="2664" y="1544"/>
                  <a:pt x="2661" y="1540"/>
                </a:cubicBezTo>
                <a:cubicBezTo>
                  <a:pt x="2654" y="1524"/>
                  <a:pt x="2643" y="1511"/>
                  <a:pt x="2630" y="1501"/>
                </a:cubicBezTo>
                <a:cubicBezTo>
                  <a:pt x="2620" y="1493"/>
                  <a:pt x="2609" y="1486"/>
                  <a:pt x="2597" y="1482"/>
                </a:cubicBezTo>
                <a:cubicBezTo>
                  <a:pt x="2576" y="1474"/>
                  <a:pt x="2552" y="1471"/>
                  <a:pt x="2529" y="1476"/>
                </a:cubicBezTo>
                <a:cubicBezTo>
                  <a:pt x="2520" y="1478"/>
                  <a:pt x="2511" y="1481"/>
                  <a:pt x="2502" y="1486"/>
                </a:cubicBezTo>
                <a:cubicBezTo>
                  <a:pt x="2496" y="1489"/>
                  <a:pt x="2489" y="1493"/>
                  <a:pt x="2483" y="1497"/>
                </a:cubicBezTo>
                <a:cubicBezTo>
                  <a:pt x="2308" y="1618"/>
                  <a:pt x="2041" y="1688"/>
                  <a:pt x="1749" y="1689"/>
                </a:cubicBezTo>
                <a:cubicBezTo>
                  <a:pt x="1683" y="1689"/>
                  <a:pt x="1629" y="1743"/>
                  <a:pt x="1630" y="1809"/>
                </a:cubicBezTo>
                <a:cubicBezTo>
                  <a:pt x="1630" y="1875"/>
                  <a:pt x="1683" y="1929"/>
                  <a:pt x="1750" y="1929"/>
                </a:cubicBezTo>
                <a:lnTo>
                  <a:pt x="1750" y="1929"/>
                </a:lnTo>
                <a:cubicBezTo>
                  <a:pt x="2023" y="1928"/>
                  <a:pt x="2282" y="1873"/>
                  <a:pt x="2484" y="1774"/>
                </a:cubicBezTo>
                <a:cubicBezTo>
                  <a:pt x="2505" y="1863"/>
                  <a:pt x="2515" y="1960"/>
                  <a:pt x="2515" y="2064"/>
                </a:cubicBezTo>
                <a:cubicBezTo>
                  <a:pt x="2515" y="2426"/>
                  <a:pt x="2330" y="2758"/>
                  <a:pt x="2032" y="2932"/>
                </a:cubicBezTo>
                <a:cubicBezTo>
                  <a:pt x="1915" y="3000"/>
                  <a:pt x="1828" y="3030"/>
                  <a:pt x="1747" y="3031"/>
                </a:cubicBezTo>
                <a:cubicBezTo>
                  <a:pt x="1666" y="3030"/>
                  <a:pt x="1578" y="3000"/>
                  <a:pt x="1462" y="2932"/>
                </a:cubicBezTo>
                <a:cubicBezTo>
                  <a:pt x="1163" y="2758"/>
                  <a:pt x="978" y="2426"/>
                  <a:pt x="978" y="2064"/>
                </a:cubicBezTo>
                <a:cubicBezTo>
                  <a:pt x="978" y="1961"/>
                  <a:pt x="988" y="1864"/>
                  <a:pt x="1009" y="1774"/>
                </a:cubicBezTo>
                <a:cubicBezTo>
                  <a:pt x="1031" y="1785"/>
                  <a:pt x="1054" y="1795"/>
                  <a:pt x="1078" y="1805"/>
                </a:cubicBezTo>
                <a:lnTo>
                  <a:pt x="1090" y="1810"/>
                </a:lnTo>
                <a:cubicBezTo>
                  <a:pt x="1170" y="1844"/>
                  <a:pt x="1228" y="1868"/>
                  <a:pt x="1295" y="1840"/>
                </a:cubicBezTo>
                <a:cubicBezTo>
                  <a:pt x="1361" y="1812"/>
                  <a:pt x="1383" y="1753"/>
                  <a:pt x="1409" y="1685"/>
                </a:cubicBezTo>
                <a:cubicBezTo>
                  <a:pt x="1415" y="1671"/>
                  <a:pt x="1421" y="1655"/>
                  <a:pt x="1429" y="1636"/>
                </a:cubicBezTo>
                <a:cubicBezTo>
                  <a:pt x="1460" y="1557"/>
                  <a:pt x="1495" y="1461"/>
                  <a:pt x="1508" y="1415"/>
                </a:cubicBezTo>
                <a:cubicBezTo>
                  <a:pt x="1526" y="1352"/>
                  <a:pt x="1489" y="1285"/>
                  <a:pt x="1426" y="1267"/>
                </a:cubicBezTo>
                <a:cubicBezTo>
                  <a:pt x="1362" y="1249"/>
                  <a:pt x="1295" y="1286"/>
                  <a:pt x="1277" y="1350"/>
                </a:cubicBezTo>
                <a:cubicBezTo>
                  <a:pt x="1268" y="1383"/>
                  <a:pt x="1237" y="1470"/>
                  <a:pt x="1206" y="1546"/>
                </a:cubicBezTo>
                <a:cubicBezTo>
                  <a:pt x="1199" y="1563"/>
                  <a:pt x="1194" y="1578"/>
                  <a:pt x="1189" y="1591"/>
                </a:cubicBezTo>
                <a:cubicBezTo>
                  <a:pt x="1187" y="1590"/>
                  <a:pt x="1185" y="1589"/>
                  <a:pt x="1183" y="1589"/>
                </a:cubicBezTo>
                <a:lnTo>
                  <a:pt x="1170" y="1584"/>
                </a:lnTo>
                <a:cubicBezTo>
                  <a:pt x="1111" y="1558"/>
                  <a:pt x="1057" y="1529"/>
                  <a:pt x="1010" y="1497"/>
                </a:cubicBezTo>
                <a:cubicBezTo>
                  <a:pt x="1004" y="1493"/>
                  <a:pt x="998" y="1489"/>
                  <a:pt x="991" y="1486"/>
                </a:cubicBezTo>
                <a:cubicBezTo>
                  <a:pt x="982" y="1481"/>
                  <a:pt x="973" y="1478"/>
                  <a:pt x="964" y="1476"/>
                </a:cubicBezTo>
                <a:cubicBezTo>
                  <a:pt x="940" y="1471"/>
                  <a:pt x="916" y="1474"/>
                  <a:pt x="895" y="1482"/>
                </a:cubicBezTo>
                <a:cubicBezTo>
                  <a:pt x="884" y="1487"/>
                  <a:pt x="873" y="1493"/>
                  <a:pt x="863" y="1501"/>
                </a:cubicBezTo>
                <a:cubicBezTo>
                  <a:pt x="850" y="1511"/>
                  <a:pt x="840" y="1524"/>
                  <a:pt x="832" y="1539"/>
                </a:cubicBezTo>
                <a:cubicBezTo>
                  <a:pt x="830" y="1544"/>
                  <a:pt x="828" y="1548"/>
                  <a:pt x="826" y="1553"/>
                </a:cubicBezTo>
                <a:cubicBezTo>
                  <a:pt x="768" y="1706"/>
                  <a:pt x="738" y="1877"/>
                  <a:pt x="738" y="2064"/>
                </a:cubicBezTo>
                <a:cubicBezTo>
                  <a:pt x="738" y="2511"/>
                  <a:pt x="969" y="2923"/>
                  <a:pt x="1341" y="3140"/>
                </a:cubicBezTo>
                <a:cubicBezTo>
                  <a:pt x="1496" y="3230"/>
                  <a:pt x="1621" y="3270"/>
                  <a:pt x="1746" y="3271"/>
                </a:cubicBezTo>
                <a:lnTo>
                  <a:pt x="1747" y="3271"/>
                </a:lnTo>
                <a:lnTo>
                  <a:pt x="1747" y="3271"/>
                </a:lnTo>
                <a:cubicBezTo>
                  <a:pt x="1873" y="3270"/>
                  <a:pt x="1998" y="3230"/>
                  <a:pt x="2152" y="3140"/>
                </a:cubicBezTo>
                <a:cubicBezTo>
                  <a:pt x="2524" y="2923"/>
                  <a:pt x="2755" y="2511"/>
                  <a:pt x="2755" y="2064"/>
                </a:cubicBezTo>
                <a:close/>
                <a:moveTo>
                  <a:pt x="2647" y="3919"/>
                </a:moveTo>
                <a:cubicBezTo>
                  <a:pt x="2363" y="3832"/>
                  <a:pt x="2194" y="3709"/>
                  <a:pt x="2147" y="3553"/>
                </a:cubicBezTo>
                <a:cubicBezTo>
                  <a:pt x="2127" y="3489"/>
                  <a:pt x="2060" y="3454"/>
                  <a:pt x="1997" y="3473"/>
                </a:cubicBezTo>
                <a:cubicBezTo>
                  <a:pt x="1933" y="3492"/>
                  <a:pt x="1898" y="3560"/>
                  <a:pt x="1917" y="3623"/>
                </a:cubicBezTo>
                <a:cubicBezTo>
                  <a:pt x="1990" y="3860"/>
                  <a:pt x="2212" y="4037"/>
                  <a:pt x="2576" y="4149"/>
                </a:cubicBezTo>
                <a:cubicBezTo>
                  <a:pt x="2588" y="4152"/>
                  <a:pt x="2600" y="4154"/>
                  <a:pt x="2612" y="4154"/>
                </a:cubicBezTo>
                <a:cubicBezTo>
                  <a:pt x="2663" y="4154"/>
                  <a:pt x="2711" y="4121"/>
                  <a:pt x="2726" y="4069"/>
                </a:cubicBezTo>
                <a:cubicBezTo>
                  <a:pt x="2746" y="4006"/>
                  <a:pt x="2710" y="3939"/>
                  <a:pt x="2647" y="3919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bIns="21600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285376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25">
            <a:extLst>
              <a:ext uri="{FF2B5EF4-FFF2-40B4-BE49-F238E27FC236}">
                <a16:creationId xmlns:a16="http://schemas.microsoft.com/office/drawing/2014/main" id="{6ADBF59B-1CD5-457B-86A1-BD6F734DF99A}"/>
              </a:ext>
            </a:extLst>
          </p:cNvPr>
          <p:cNvSpPr txBox="1"/>
          <p:nvPr/>
        </p:nvSpPr>
        <p:spPr>
          <a:xfrm flipH="1">
            <a:off x="1862191" y="489599"/>
            <a:ext cx="2736038" cy="276999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  <a:scene3d>
              <a:camera prst="orthographicFront"/>
              <a:lightRig rig="threePt" dir="t"/>
            </a:scene3d>
          </a:bodyPr>
          <a:lstStyle/>
          <a:p>
            <a:pPr marL="0" marR="0" lvl="0" indent="0" algn="dist" defTabSz="914400" rtl="0" eaLnBrk="1" fontAlgn="base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" panose="020B0503020204020204" charset="-122"/>
              </a:rPr>
              <a:t>|</a:t>
            </a:r>
            <a:r>
              <a:rPr kumimoji="0" lang="zh-CN" altLang="zh-CN" sz="18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" panose="020B0503020204020204" charset="-122"/>
              </a:rPr>
              <a:t>请在此处输入所需标题</a:t>
            </a:r>
            <a:r>
              <a:rPr kumimoji="0" lang="en-US" altLang="zh-CN" sz="18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" panose="020B0503020204020204" charset="-122"/>
              </a:rPr>
              <a:t>|</a:t>
            </a:r>
            <a:endParaRPr kumimoji="0" lang="zh-CN" altLang="zh-CN" sz="1800" b="0" i="0" u="none" strike="noStrike" kern="1200" cap="none" spc="0" normalizeH="0" baseline="0" noProof="1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sym typeface="微软雅黑" panose="020B0503020204020204" charset="-122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69DB0918-AB74-4EE7-8AE9-4ACC7877E69B}"/>
              </a:ext>
            </a:extLst>
          </p:cNvPr>
          <p:cNvGrpSpPr/>
          <p:nvPr/>
        </p:nvGrpSpPr>
        <p:grpSpPr>
          <a:xfrm>
            <a:off x="1205341" y="335240"/>
            <a:ext cx="571125" cy="585715"/>
            <a:chOff x="2095500" y="3570170"/>
            <a:chExt cx="571125" cy="585715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44F36F3F-1FD4-4838-ADB0-76E3A2CED31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037" t="10833" r="11853" b="11111"/>
            <a:stretch/>
          </p:blipFill>
          <p:spPr>
            <a:xfrm>
              <a:off x="2095500" y="3570170"/>
              <a:ext cx="571125" cy="585715"/>
            </a:xfrm>
            <a:prstGeom prst="rect">
              <a:avLst/>
            </a:prstGeom>
          </p:spPr>
        </p:pic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905A99F3-1D01-4EE9-B337-5002ABB6F6C5}"/>
                </a:ext>
              </a:extLst>
            </p:cNvPr>
            <p:cNvSpPr txBox="1"/>
            <p:nvPr/>
          </p:nvSpPr>
          <p:spPr>
            <a:xfrm flipH="1">
              <a:off x="2181225" y="3643669"/>
              <a:ext cx="390524" cy="425781"/>
            </a:xfrm>
            <a:custGeom>
              <a:avLst/>
              <a:gdLst/>
              <a:ahLst/>
              <a:cxnLst/>
              <a:rect l="l" t="t" r="r" b="b"/>
              <a:pathLst>
                <a:path w="304495" h="331985">
                  <a:moveTo>
                    <a:pt x="167402" y="215685"/>
                  </a:moveTo>
                  <a:lnTo>
                    <a:pt x="137093" y="228724"/>
                  </a:lnTo>
                  <a:lnTo>
                    <a:pt x="140970" y="261147"/>
                  </a:lnTo>
                  <a:lnTo>
                    <a:pt x="97622" y="261147"/>
                  </a:lnTo>
                  <a:cubicBezTo>
                    <a:pt x="91983" y="255509"/>
                    <a:pt x="85639" y="248813"/>
                    <a:pt x="78591" y="241059"/>
                  </a:cubicBezTo>
                  <a:lnTo>
                    <a:pt x="68370" y="248460"/>
                  </a:lnTo>
                  <a:cubicBezTo>
                    <a:pt x="68136" y="248695"/>
                    <a:pt x="67901" y="248813"/>
                    <a:pt x="67666" y="248813"/>
                  </a:cubicBezTo>
                  <a:cubicBezTo>
                    <a:pt x="62967" y="252102"/>
                    <a:pt x="59325" y="254804"/>
                    <a:pt x="56740" y="256918"/>
                  </a:cubicBezTo>
                  <a:cubicBezTo>
                    <a:pt x="58620" y="260443"/>
                    <a:pt x="60852" y="265142"/>
                    <a:pt x="63437" y="271015"/>
                  </a:cubicBezTo>
                  <a:lnTo>
                    <a:pt x="140618" y="271015"/>
                  </a:lnTo>
                  <a:lnTo>
                    <a:pt x="140618" y="310839"/>
                  </a:lnTo>
                  <a:lnTo>
                    <a:pt x="65551" y="310839"/>
                  </a:lnTo>
                  <a:cubicBezTo>
                    <a:pt x="58972" y="303556"/>
                    <a:pt x="51572" y="295098"/>
                    <a:pt x="43348" y="285465"/>
                  </a:cubicBezTo>
                  <a:lnTo>
                    <a:pt x="15154" y="311897"/>
                  </a:lnTo>
                  <a:lnTo>
                    <a:pt x="16564" y="314716"/>
                  </a:lnTo>
                  <a:cubicBezTo>
                    <a:pt x="17269" y="315891"/>
                    <a:pt x="17739" y="316831"/>
                    <a:pt x="17974" y="317535"/>
                  </a:cubicBezTo>
                  <a:cubicBezTo>
                    <a:pt x="19148" y="319650"/>
                    <a:pt x="20088" y="321647"/>
                    <a:pt x="20793" y="323527"/>
                  </a:cubicBezTo>
                  <a:cubicBezTo>
                    <a:pt x="41939" y="321412"/>
                    <a:pt x="64141" y="320237"/>
                    <a:pt x="87401" y="320002"/>
                  </a:cubicBezTo>
                  <a:cubicBezTo>
                    <a:pt x="108312" y="319767"/>
                    <a:pt x="130515" y="320237"/>
                    <a:pt x="154010" y="321412"/>
                  </a:cubicBezTo>
                  <a:cubicBezTo>
                    <a:pt x="164583" y="321882"/>
                    <a:pt x="175625" y="322587"/>
                    <a:pt x="187138" y="323527"/>
                  </a:cubicBezTo>
                  <a:lnTo>
                    <a:pt x="220266" y="325994"/>
                  </a:lnTo>
                  <a:cubicBezTo>
                    <a:pt x="230134" y="326698"/>
                    <a:pt x="241176" y="327638"/>
                    <a:pt x="253394" y="328813"/>
                  </a:cubicBezTo>
                  <a:lnTo>
                    <a:pt x="286522" y="331985"/>
                  </a:lnTo>
                  <a:cubicBezTo>
                    <a:pt x="289576" y="328696"/>
                    <a:pt x="292395" y="325876"/>
                    <a:pt x="294980" y="323527"/>
                  </a:cubicBezTo>
                  <a:cubicBezTo>
                    <a:pt x="296624" y="321882"/>
                    <a:pt x="299326" y="319650"/>
                    <a:pt x="303086" y="316831"/>
                  </a:cubicBezTo>
                  <a:lnTo>
                    <a:pt x="302028" y="314364"/>
                  </a:lnTo>
                  <a:lnTo>
                    <a:pt x="168812" y="311192"/>
                  </a:lnTo>
                  <a:lnTo>
                    <a:pt x="168812" y="272425"/>
                  </a:lnTo>
                  <a:lnTo>
                    <a:pt x="251984" y="280178"/>
                  </a:lnTo>
                  <a:lnTo>
                    <a:pt x="260795" y="269606"/>
                  </a:lnTo>
                  <a:lnTo>
                    <a:pt x="260090" y="267491"/>
                  </a:lnTo>
                  <a:lnTo>
                    <a:pt x="171279" y="263262"/>
                  </a:lnTo>
                  <a:cubicBezTo>
                    <a:pt x="167989" y="256213"/>
                    <a:pt x="166227" y="248225"/>
                    <a:pt x="165992" y="239297"/>
                  </a:cubicBezTo>
                  <a:close/>
                  <a:moveTo>
                    <a:pt x="236830" y="196301"/>
                  </a:moveTo>
                  <a:cubicBezTo>
                    <a:pt x="218973" y="227784"/>
                    <a:pt x="226492" y="247168"/>
                    <a:pt x="259385" y="254451"/>
                  </a:cubicBezTo>
                  <a:lnTo>
                    <a:pt x="268900" y="246346"/>
                  </a:lnTo>
                  <a:close/>
                  <a:moveTo>
                    <a:pt x="83172" y="188900"/>
                  </a:moveTo>
                  <a:cubicBezTo>
                    <a:pt x="82467" y="188665"/>
                    <a:pt x="81998" y="188665"/>
                    <a:pt x="81763" y="188900"/>
                  </a:cubicBezTo>
                  <a:lnTo>
                    <a:pt x="44406" y="206874"/>
                  </a:lnTo>
                  <a:cubicBezTo>
                    <a:pt x="36417" y="210868"/>
                    <a:pt x="30778" y="217799"/>
                    <a:pt x="27489" y="227667"/>
                  </a:cubicBezTo>
                  <a:cubicBezTo>
                    <a:pt x="31013" y="238240"/>
                    <a:pt x="37475" y="245406"/>
                    <a:pt x="46873" y="249165"/>
                  </a:cubicBezTo>
                  <a:lnTo>
                    <a:pt x="60970" y="243174"/>
                  </a:lnTo>
                  <a:cubicBezTo>
                    <a:pt x="61439" y="241999"/>
                    <a:pt x="61909" y="240707"/>
                    <a:pt x="62379" y="239297"/>
                  </a:cubicBezTo>
                  <a:lnTo>
                    <a:pt x="66256" y="228019"/>
                  </a:lnTo>
                  <a:cubicBezTo>
                    <a:pt x="68136" y="222381"/>
                    <a:pt x="69898" y="217799"/>
                    <a:pt x="71542" y="214275"/>
                  </a:cubicBezTo>
                  <a:cubicBezTo>
                    <a:pt x="73187" y="210751"/>
                    <a:pt x="75419" y="206639"/>
                    <a:pt x="78238" y="201940"/>
                  </a:cubicBezTo>
                  <a:lnTo>
                    <a:pt x="85992" y="189253"/>
                  </a:lnTo>
                  <a:close/>
                  <a:moveTo>
                    <a:pt x="126873" y="188548"/>
                  </a:moveTo>
                  <a:cubicBezTo>
                    <a:pt x="120999" y="193482"/>
                    <a:pt x="116183" y="197946"/>
                    <a:pt x="112424" y="201940"/>
                  </a:cubicBezTo>
                  <a:cubicBezTo>
                    <a:pt x="107725" y="207344"/>
                    <a:pt x="103965" y="212865"/>
                    <a:pt x="101146" y="218504"/>
                  </a:cubicBezTo>
                  <a:cubicBezTo>
                    <a:pt x="95742" y="229782"/>
                    <a:pt x="101146" y="239180"/>
                    <a:pt x="117358" y="246698"/>
                  </a:cubicBezTo>
                  <a:lnTo>
                    <a:pt x="125463" y="240707"/>
                  </a:lnTo>
                  <a:lnTo>
                    <a:pt x="125816" y="227667"/>
                  </a:lnTo>
                  <a:cubicBezTo>
                    <a:pt x="126051" y="222498"/>
                    <a:pt x="126403" y="218152"/>
                    <a:pt x="126873" y="214627"/>
                  </a:cubicBezTo>
                  <a:cubicBezTo>
                    <a:pt x="127108" y="210868"/>
                    <a:pt x="127578" y="206639"/>
                    <a:pt x="128283" y="201940"/>
                  </a:cubicBezTo>
                  <a:lnTo>
                    <a:pt x="129692" y="189605"/>
                  </a:lnTo>
                  <a:close/>
                  <a:moveTo>
                    <a:pt x="87754" y="107842"/>
                  </a:moveTo>
                  <a:cubicBezTo>
                    <a:pt x="95742" y="108547"/>
                    <a:pt x="104553" y="109135"/>
                    <a:pt x="114186" y="109605"/>
                  </a:cubicBezTo>
                  <a:lnTo>
                    <a:pt x="140265" y="111367"/>
                  </a:lnTo>
                  <a:lnTo>
                    <a:pt x="140265" y="138503"/>
                  </a:lnTo>
                  <a:lnTo>
                    <a:pt x="90573" y="138503"/>
                  </a:lnTo>
                  <a:cubicBezTo>
                    <a:pt x="86814" y="134979"/>
                    <a:pt x="81998" y="130750"/>
                    <a:pt x="76124" y="125816"/>
                  </a:cubicBezTo>
                  <a:lnTo>
                    <a:pt x="88811" y="120177"/>
                  </a:lnTo>
                  <a:cubicBezTo>
                    <a:pt x="88576" y="118298"/>
                    <a:pt x="88341" y="116301"/>
                    <a:pt x="88106" y="114186"/>
                  </a:cubicBezTo>
                  <a:close/>
                  <a:moveTo>
                    <a:pt x="201587" y="51455"/>
                  </a:moveTo>
                  <a:cubicBezTo>
                    <a:pt x="200177" y="52629"/>
                    <a:pt x="198533" y="54039"/>
                    <a:pt x="196653" y="55684"/>
                  </a:cubicBezTo>
                  <a:lnTo>
                    <a:pt x="183613" y="67314"/>
                  </a:lnTo>
                  <a:lnTo>
                    <a:pt x="172336" y="59208"/>
                  </a:lnTo>
                  <a:cubicBezTo>
                    <a:pt x="172336" y="62027"/>
                    <a:pt x="172688" y="64964"/>
                    <a:pt x="173393" y="68018"/>
                  </a:cubicBezTo>
                  <a:lnTo>
                    <a:pt x="174803" y="71895"/>
                  </a:lnTo>
                  <a:lnTo>
                    <a:pt x="177975" y="78239"/>
                  </a:lnTo>
                  <a:cubicBezTo>
                    <a:pt x="178210" y="78474"/>
                    <a:pt x="178327" y="78709"/>
                    <a:pt x="178327" y="78944"/>
                  </a:cubicBezTo>
                  <a:lnTo>
                    <a:pt x="180089" y="82468"/>
                  </a:lnTo>
                  <a:cubicBezTo>
                    <a:pt x="181264" y="85052"/>
                    <a:pt x="182086" y="87402"/>
                    <a:pt x="182556" y="89516"/>
                  </a:cubicBezTo>
                  <a:lnTo>
                    <a:pt x="190662" y="93393"/>
                  </a:lnTo>
                  <a:lnTo>
                    <a:pt x="199120" y="89869"/>
                  </a:lnTo>
                  <a:close/>
                  <a:moveTo>
                    <a:pt x="186785" y="41939"/>
                  </a:moveTo>
                  <a:cubicBezTo>
                    <a:pt x="194069" y="41939"/>
                    <a:pt x="200177" y="42057"/>
                    <a:pt x="205111" y="42291"/>
                  </a:cubicBezTo>
                  <a:cubicBezTo>
                    <a:pt x="206756" y="42291"/>
                    <a:pt x="208518" y="42761"/>
                    <a:pt x="210398" y="43701"/>
                  </a:cubicBezTo>
                  <a:cubicBezTo>
                    <a:pt x="211103" y="43936"/>
                    <a:pt x="211925" y="44406"/>
                    <a:pt x="212865" y="45111"/>
                  </a:cubicBezTo>
                  <a:lnTo>
                    <a:pt x="214979" y="46168"/>
                  </a:lnTo>
                  <a:lnTo>
                    <a:pt x="214979" y="107490"/>
                  </a:lnTo>
                  <a:lnTo>
                    <a:pt x="169516" y="103966"/>
                  </a:lnTo>
                  <a:lnTo>
                    <a:pt x="167402" y="41939"/>
                  </a:lnTo>
                  <a:close/>
                  <a:moveTo>
                    <a:pt x="90926" y="36300"/>
                  </a:moveTo>
                  <a:lnTo>
                    <a:pt x="145552" y="40177"/>
                  </a:lnTo>
                  <a:lnTo>
                    <a:pt x="139560" y="44406"/>
                  </a:lnTo>
                  <a:lnTo>
                    <a:pt x="143437" y="86697"/>
                  </a:lnTo>
                  <a:lnTo>
                    <a:pt x="140265" y="87754"/>
                  </a:lnTo>
                  <a:lnTo>
                    <a:pt x="109957" y="43701"/>
                  </a:lnTo>
                  <a:lnTo>
                    <a:pt x="92688" y="63437"/>
                  </a:lnTo>
                  <a:lnTo>
                    <a:pt x="143789" y="96212"/>
                  </a:lnTo>
                  <a:lnTo>
                    <a:pt x="141675" y="102909"/>
                  </a:lnTo>
                  <a:lnTo>
                    <a:pt x="87754" y="100442"/>
                  </a:lnTo>
                  <a:close/>
                  <a:moveTo>
                    <a:pt x="74362" y="0"/>
                  </a:moveTo>
                  <a:lnTo>
                    <a:pt x="70485" y="705"/>
                  </a:lnTo>
                  <a:cubicBezTo>
                    <a:pt x="69075" y="1175"/>
                    <a:pt x="68018" y="1645"/>
                    <a:pt x="67313" y="2115"/>
                  </a:cubicBezTo>
                  <a:cubicBezTo>
                    <a:pt x="63789" y="4934"/>
                    <a:pt x="59325" y="8929"/>
                    <a:pt x="53921" y="14097"/>
                  </a:cubicBezTo>
                  <a:lnTo>
                    <a:pt x="40177" y="26785"/>
                  </a:lnTo>
                  <a:cubicBezTo>
                    <a:pt x="40646" y="27255"/>
                    <a:pt x="41116" y="27959"/>
                    <a:pt x="41586" y="28899"/>
                  </a:cubicBezTo>
                  <a:lnTo>
                    <a:pt x="45815" y="34891"/>
                  </a:lnTo>
                  <a:cubicBezTo>
                    <a:pt x="47695" y="37710"/>
                    <a:pt x="49457" y="40059"/>
                    <a:pt x="51102" y="41939"/>
                  </a:cubicBezTo>
                  <a:cubicBezTo>
                    <a:pt x="51337" y="45698"/>
                    <a:pt x="51337" y="50162"/>
                    <a:pt x="51102" y="55331"/>
                  </a:cubicBezTo>
                  <a:lnTo>
                    <a:pt x="50397" y="68371"/>
                  </a:lnTo>
                  <a:cubicBezTo>
                    <a:pt x="49927" y="79179"/>
                    <a:pt x="50867" y="88107"/>
                    <a:pt x="53216" y="95155"/>
                  </a:cubicBezTo>
                  <a:cubicBezTo>
                    <a:pt x="56740" y="105023"/>
                    <a:pt x="62027" y="112659"/>
                    <a:pt x="69075" y="118063"/>
                  </a:cubicBezTo>
                  <a:lnTo>
                    <a:pt x="47577" y="135332"/>
                  </a:lnTo>
                  <a:lnTo>
                    <a:pt x="50044" y="144495"/>
                  </a:lnTo>
                  <a:lnTo>
                    <a:pt x="139208" y="146609"/>
                  </a:lnTo>
                  <a:cubicBezTo>
                    <a:pt x="142262" y="157652"/>
                    <a:pt x="140853" y="167285"/>
                    <a:pt x="134979" y="175508"/>
                  </a:cubicBezTo>
                  <a:lnTo>
                    <a:pt x="49340" y="175508"/>
                  </a:lnTo>
                  <a:lnTo>
                    <a:pt x="27842" y="152600"/>
                  </a:lnTo>
                  <a:lnTo>
                    <a:pt x="13745" y="165288"/>
                  </a:lnTo>
                  <a:cubicBezTo>
                    <a:pt x="8341" y="170457"/>
                    <a:pt x="3759" y="174568"/>
                    <a:pt x="0" y="177623"/>
                  </a:cubicBezTo>
                  <a:lnTo>
                    <a:pt x="6696" y="188548"/>
                  </a:lnTo>
                  <a:cubicBezTo>
                    <a:pt x="20558" y="186903"/>
                    <a:pt x="35478" y="185846"/>
                    <a:pt x="51454" y="185376"/>
                  </a:cubicBezTo>
                  <a:cubicBezTo>
                    <a:pt x="64376" y="184906"/>
                    <a:pt x="79296" y="184789"/>
                    <a:pt x="96212" y="185024"/>
                  </a:cubicBezTo>
                  <a:lnTo>
                    <a:pt x="135684" y="186081"/>
                  </a:lnTo>
                  <a:lnTo>
                    <a:pt x="187138" y="186786"/>
                  </a:lnTo>
                  <a:lnTo>
                    <a:pt x="182556" y="195949"/>
                  </a:lnTo>
                  <a:cubicBezTo>
                    <a:pt x="182556" y="196184"/>
                    <a:pt x="182439" y="196419"/>
                    <a:pt x="182204" y="196654"/>
                  </a:cubicBezTo>
                  <a:cubicBezTo>
                    <a:pt x="181734" y="197828"/>
                    <a:pt x="181264" y="198768"/>
                    <a:pt x="180794" y="199473"/>
                  </a:cubicBezTo>
                  <a:cubicBezTo>
                    <a:pt x="178445" y="204407"/>
                    <a:pt x="176447" y="208401"/>
                    <a:pt x="174803" y="211455"/>
                  </a:cubicBezTo>
                  <a:cubicBezTo>
                    <a:pt x="165405" y="228607"/>
                    <a:pt x="169986" y="240824"/>
                    <a:pt x="188547" y="248108"/>
                  </a:cubicBezTo>
                  <a:lnTo>
                    <a:pt x="198063" y="243526"/>
                  </a:lnTo>
                  <a:lnTo>
                    <a:pt x="189252" y="188195"/>
                  </a:lnTo>
                  <a:cubicBezTo>
                    <a:pt x="208283" y="188430"/>
                    <a:pt x="225669" y="189018"/>
                    <a:pt x="241411" y="189958"/>
                  </a:cubicBezTo>
                  <a:cubicBezTo>
                    <a:pt x="259032" y="191132"/>
                    <a:pt x="275479" y="192777"/>
                    <a:pt x="290751" y="194891"/>
                  </a:cubicBezTo>
                  <a:cubicBezTo>
                    <a:pt x="295450" y="188548"/>
                    <a:pt x="300031" y="182792"/>
                    <a:pt x="304495" y="177623"/>
                  </a:cubicBezTo>
                  <a:cubicBezTo>
                    <a:pt x="294627" y="178093"/>
                    <a:pt x="283467" y="178093"/>
                    <a:pt x="271015" y="177623"/>
                  </a:cubicBezTo>
                  <a:cubicBezTo>
                    <a:pt x="266081" y="177623"/>
                    <a:pt x="260442" y="177388"/>
                    <a:pt x="254098" y="176918"/>
                  </a:cubicBezTo>
                  <a:lnTo>
                    <a:pt x="220971" y="175508"/>
                  </a:lnTo>
                  <a:cubicBezTo>
                    <a:pt x="214862" y="175273"/>
                    <a:pt x="209340" y="175156"/>
                    <a:pt x="204407" y="175156"/>
                  </a:cubicBezTo>
                  <a:cubicBezTo>
                    <a:pt x="192189" y="174921"/>
                    <a:pt x="181029" y="175273"/>
                    <a:pt x="170926" y="176213"/>
                  </a:cubicBezTo>
                  <a:cubicBezTo>
                    <a:pt x="168342" y="173394"/>
                    <a:pt x="167519" y="168812"/>
                    <a:pt x="168459" y="162468"/>
                  </a:cubicBezTo>
                  <a:lnTo>
                    <a:pt x="168812" y="158592"/>
                  </a:lnTo>
                  <a:cubicBezTo>
                    <a:pt x="169047" y="157182"/>
                    <a:pt x="169164" y="155890"/>
                    <a:pt x="169164" y="154715"/>
                  </a:cubicBezTo>
                  <a:cubicBezTo>
                    <a:pt x="168929" y="151896"/>
                    <a:pt x="168224" y="149311"/>
                    <a:pt x="167049" y="146962"/>
                  </a:cubicBezTo>
                  <a:lnTo>
                    <a:pt x="258328" y="153658"/>
                  </a:lnTo>
                  <a:cubicBezTo>
                    <a:pt x="261147" y="150603"/>
                    <a:pt x="264201" y="146844"/>
                    <a:pt x="267491" y="142380"/>
                  </a:cubicBezTo>
                  <a:cubicBezTo>
                    <a:pt x="253159" y="142145"/>
                    <a:pt x="236947" y="141675"/>
                    <a:pt x="218856" y="140970"/>
                  </a:cubicBezTo>
                  <a:lnTo>
                    <a:pt x="170221" y="139561"/>
                  </a:lnTo>
                  <a:lnTo>
                    <a:pt x="170221" y="111367"/>
                  </a:lnTo>
                  <a:lnTo>
                    <a:pt x="214274" y="114539"/>
                  </a:lnTo>
                  <a:cubicBezTo>
                    <a:pt x="221323" y="123937"/>
                    <a:pt x="226492" y="130633"/>
                    <a:pt x="229781" y="134627"/>
                  </a:cubicBezTo>
                  <a:lnTo>
                    <a:pt x="240706" y="130398"/>
                  </a:lnTo>
                  <a:lnTo>
                    <a:pt x="244583" y="41234"/>
                  </a:lnTo>
                  <a:lnTo>
                    <a:pt x="258328" y="31719"/>
                  </a:lnTo>
                  <a:lnTo>
                    <a:pt x="239297" y="15860"/>
                  </a:lnTo>
                  <a:lnTo>
                    <a:pt x="232248" y="17974"/>
                  </a:lnTo>
                  <a:cubicBezTo>
                    <a:pt x="229664" y="18914"/>
                    <a:pt x="227432" y="19854"/>
                    <a:pt x="225552" y="20794"/>
                  </a:cubicBezTo>
                  <a:cubicBezTo>
                    <a:pt x="220383" y="23613"/>
                    <a:pt x="216506" y="27490"/>
                    <a:pt x="213922" y="32424"/>
                  </a:cubicBezTo>
                  <a:lnTo>
                    <a:pt x="152952" y="29252"/>
                  </a:lnTo>
                  <a:cubicBezTo>
                    <a:pt x="130397" y="28077"/>
                    <a:pt x="109839" y="26902"/>
                    <a:pt x="91278" y="25727"/>
                  </a:cubicBezTo>
                  <a:lnTo>
                    <a:pt x="83172" y="13393"/>
                  </a:lnTo>
                  <a:cubicBezTo>
                    <a:pt x="79648" y="8224"/>
                    <a:pt x="76711" y="3760"/>
                    <a:pt x="7436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  <a:scene3d>
                <a:camera prst="orthographicFront"/>
                <a:lightRig rig="threePt" dir="t"/>
              </a:scene3d>
            </a:bodyPr>
            <a:lstStyle/>
            <a:p>
              <a:pPr marL="0" marR="0" lvl="0" indent="0" algn="dist" defTabSz="914400" rtl="0" eaLnBrk="1" fontAlgn="base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28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" panose="020B0503020204020204" charset="-122"/>
              </a:endParaRPr>
            </a:p>
          </p:txBody>
        </p:sp>
      </p:grpSp>
      <p:sp>
        <p:nvSpPr>
          <p:cNvPr id="6" name="椭圆 5">
            <a:extLst>
              <a:ext uri="{FF2B5EF4-FFF2-40B4-BE49-F238E27FC236}">
                <a16:creationId xmlns:a16="http://schemas.microsoft.com/office/drawing/2014/main" id="{BA0702B8-E074-464A-8A01-55E724943D6E}"/>
              </a:ext>
            </a:extLst>
          </p:cNvPr>
          <p:cNvSpPr/>
          <p:nvPr/>
        </p:nvSpPr>
        <p:spPr>
          <a:xfrm>
            <a:off x="8723536" y="2182305"/>
            <a:ext cx="650240" cy="650240"/>
          </a:xfrm>
          <a:prstGeom prst="ellipse">
            <a:avLst/>
          </a:prstGeom>
          <a:solidFill>
            <a:schemeClr val="bg1">
              <a:lumMod val="85000"/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6760E2AB-4E37-46C8-9B1F-6B5FE8FD9D9C}"/>
              </a:ext>
            </a:extLst>
          </p:cNvPr>
          <p:cNvSpPr/>
          <p:nvPr/>
        </p:nvSpPr>
        <p:spPr>
          <a:xfrm>
            <a:off x="6491842" y="1371508"/>
            <a:ext cx="1625600" cy="162560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30163" cap="rnd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square">
            <a:noAutofit/>
          </a:bodyPr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314D3368-A44F-4509-B9B2-583BA1DB8554}"/>
              </a:ext>
            </a:extLst>
          </p:cNvPr>
          <p:cNvSpPr/>
          <p:nvPr/>
        </p:nvSpPr>
        <p:spPr>
          <a:xfrm>
            <a:off x="7944722" y="2486568"/>
            <a:ext cx="2219960" cy="221996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30163" cap="rnd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square">
            <a:noAutofit/>
          </a:bodyPr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BFCF7D57-CADA-455C-8D7E-04F0BAF6FF13}"/>
              </a:ext>
            </a:extLst>
          </p:cNvPr>
          <p:cNvSpPr/>
          <p:nvPr/>
        </p:nvSpPr>
        <p:spPr>
          <a:xfrm>
            <a:off x="7440865" y="4418117"/>
            <a:ext cx="650240" cy="650240"/>
          </a:xfrm>
          <a:prstGeom prst="ellipse">
            <a:avLst/>
          </a:prstGeom>
          <a:solidFill>
            <a:schemeClr val="bg1">
              <a:lumMod val="85000"/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A7135BBA-30FB-41BE-9B1E-483209858FBA}"/>
              </a:ext>
            </a:extLst>
          </p:cNvPr>
          <p:cNvSpPr/>
          <p:nvPr/>
        </p:nvSpPr>
        <p:spPr>
          <a:xfrm>
            <a:off x="5821282" y="3172368"/>
            <a:ext cx="2047240" cy="204724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chemeClr val="lt1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F7EEDD90-F401-4C80-AF82-B02606EE0690}"/>
              </a:ext>
            </a:extLst>
          </p:cNvPr>
          <p:cNvSpPr/>
          <p:nvPr/>
        </p:nvSpPr>
        <p:spPr>
          <a:xfrm>
            <a:off x="9319862" y="1937928"/>
            <a:ext cx="350521" cy="350521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chemeClr val="lt1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C0C9DF90-5B01-4E97-A483-7FE2D289775E}"/>
              </a:ext>
            </a:extLst>
          </p:cNvPr>
          <p:cNvSpPr/>
          <p:nvPr/>
        </p:nvSpPr>
        <p:spPr>
          <a:xfrm>
            <a:off x="5140169" y="2233105"/>
            <a:ext cx="1198880" cy="119888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chemeClr val="lt1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074898E4-BBD3-4C57-A66E-A54675292E8A}"/>
              </a:ext>
            </a:extLst>
          </p:cNvPr>
          <p:cNvSpPr/>
          <p:nvPr/>
        </p:nvSpPr>
        <p:spPr>
          <a:xfrm>
            <a:off x="8381602" y="2022683"/>
            <a:ext cx="323249" cy="323249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chemeClr val="lt1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C1D2E460-FCCF-4BBB-BC2D-42428F5AEB1E}"/>
              </a:ext>
            </a:extLst>
          </p:cNvPr>
          <p:cNvSpPr/>
          <p:nvPr/>
        </p:nvSpPr>
        <p:spPr>
          <a:xfrm>
            <a:off x="10098642" y="4159759"/>
            <a:ext cx="1197009" cy="1197009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chemeClr val="lt1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0A4D1655-8022-4BBB-A2FA-6819AB6185E2}"/>
              </a:ext>
            </a:extLst>
          </p:cNvPr>
          <p:cNvSpPr/>
          <p:nvPr/>
        </p:nvSpPr>
        <p:spPr>
          <a:xfrm>
            <a:off x="10024446" y="1303730"/>
            <a:ext cx="1112520" cy="111252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chemeClr val="lt1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D17A1004-1BCA-40DD-87A5-326B7D8BA736}"/>
              </a:ext>
            </a:extLst>
          </p:cNvPr>
          <p:cNvSpPr/>
          <p:nvPr/>
        </p:nvSpPr>
        <p:spPr>
          <a:xfrm>
            <a:off x="9488105" y="4706528"/>
            <a:ext cx="350521" cy="350521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chemeClr val="lt1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2D2B84DD-2788-4E5C-9228-8884D169169F}"/>
              </a:ext>
            </a:extLst>
          </p:cNvPr>
          <p:cNvSpPr/>
          <p:nvPr/>
        </p:nvSpPr>
        <p:spPr>
          <a:xfrm>
            <a:off x="8219977" y="5827603"/>
            <a:ext cx="323249" cy="323249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chemeClr val="lt1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8F600541-A05A-44F9-A822-B436CDAA6C89}"/>
              </a:ext>
            </a:extLst>
          </p:cNvPr>
          <p:cNvSpPr/>
          <p:nvPr/>
        </p:nvSpPr>
        <p:spPr>
          <a:xfrm>
            <a:off x="9214454" y="5430428"/>
            <a:ext cx="273651" cy="273651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chemeClr val="lt1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3" name="TextBox 25">
            <a:extLst>
              <a:ext uri="{FF2B5EF4-FFF2-40B4-BE49-F238E27FC236}">
                <a16:creationId xmlns:a16="http://schemas.microsoft.com/office/drawing/2014/main" id="{0C8647CB-DD7A-440F-B8EA-0287E78E22EB}"/>
              </a:ext>
            </a:extLst>
          </p:cNvPr>
          <p:cNvSpPr txBox="1"/>
          <p:nvPr/>
        </p:nvSpPr>
        <p:spPr>
          <a:xfrm>
            <a:off x="831400" y="2189666"/>
            <a:ext cx="3256284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  <a:scene3d>
              <a:camera prst="orthographicFront"/>
              <a:lightRig rig="threePt" dir="t"/>
            </a:scene3d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  <a:sym typeface="宋体" panose="02010600030101010101" pitchFamily="2" charset="-122"/>
              </a:rPr>
              <a:t>单击此处添加本简要内容</a:t>
            </a:r>
            <a:endParaRPr kumimoji="0" lang="zh-CN" altLang="en-US" sz="6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24" name="TextBox 25">
            <a:extLst>
              <a:ext uri="{FF2B5EF4-FFF2-40B4-BE49-F238E27FC236}">
                <a16:creationId xmlns:a16="http://schemas.microsoft.com/office/drawing/2014/main" id="{AE64ACBE-3E6A-49B6-AD1A-5936334C625D}"/>
              </a:ext>
            </a:extLst>
          </p:cNvPr>
          <p:cNvSpPr txBox="1"/>
          <p:nvPr/>
        </p:nvSpPr>
        <p:spPr>
          <a:xfrm>
            <a:off x="831400" y="1635839"/>
            <a:ext cx="335788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  <a:scene3d>
              <a:camera prst="orthographicFront"/>
              <a:lightRig rig="threePt" dir="t"/>
            </a:scene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单击此处添加本章节的简要内容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5" name="TextBox 25">
            <a:extLst>
              <a:ext uri="{FF2B5EF4-FFF2-40B4-BE49-F238E27FC236}">
                <a16:creationId xmlns:a16="http://schemas.microsoft.com/office/drawing/2014/main" id="{E135BE37-BE79-4F8B-B889-8C6CC002D51F}"/>
              </a:ext>
            </a:extLst>
          </p:cNvPr>
          <p:cNvSpPr txBox="1"/>
          <p:nvPr/>
        </p:nvSpPr>
        <p:spPr>
          <a:xfrm>
            <a:off x="831400" y="3348246"/>
            <a:ext cx="3256284" cy="19009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  <a:scene3d>
              <a:camera prst="orthographicFront"/>
              <a:lightRig rig="threePt" dir="t"/>
            </a:scene3d>
          </a:bodyPr>
          <a:lstStyle/>
          <a:p>
            <a:pPr marR="0" lvl="0" algn="l" defTabSz="914400" rtl="0" eaLnBrk="1" fontAlgn="auto" latinLnBrk="0" hangingPunct="1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tabLst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请单击此处添加本章节的简要内容。本模板精心设计，模板所有素材均可自由编辑替换移动。单击此处添加本章节的简要内容。本模板精心设计，模板所有素材均可自由编辑替换移动。单击此处添加本章节的简要内容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sym typeface="宋体" panose="02010600030101010101" pitchFamily="2" charset="-122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152743EE-6535-4A5D-A1B8-65B83D39F7AD}"/>
              </a:ext>
            </a:extLst>
          </p:cNvPr>
          <p:cNvSpPr/>
          <p:nvPr/>
        </p:nvSpPr>
        <p:spPr>
          <a:xfrm>
            <a:off x="831400" y="2022432"/>
            <a:ext cx="3240000" cy="12631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chemeClr val="lt1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7" name="文本框 22">
            <a:extLst>
              <a:ext uri="{FF2B5EF4-FFF2-40B4-BE49-F238E27FC236}">
                <a16:creationId xmlns:a16="http://schemas.microsoft.com/office/drawing/2014/main" id="{5F9727DD-2804-4FDC-9EE5-B45489561585}"/>
              </a:ext>
            </a:extLst>
          </p:cNvPr>
          <p:cNvSpPr txBox="1"/>
          <p:nvPr/>
        </p:nvSpPr>
        <p:spPr>
          <a:xfrm flipH="1">
            <a:off x="6589075" y="1712309"/>
            <a:ext cx="1375574" cy="847476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单击此处添加本章节的</a:t>
            </a:r>
            <a:r>
              <a:rPr lang="zh-CN" altLang="en-US" sz="1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简要内容</a:t>
            </a:r>
            <a:endParaRPr lang="zh-CN" altLang="en-US" sz="1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宋体" panose="02010600030101010101" pitchFamily="2" charset="-122"/>
            </a:endParaRPr>
          </a:p>
        </p:txBody>
      </p:sp>
      <p:sp>
        <p:nvSpPr>
          <p:cNvPr id="28" name="文本框 22">
            <a:extLst>
              <a:ext uri="{FF2B5EF4-FFF2-40B4-BE49-F238E27FC236}">
                <a16:creationId xmlns:a16="http://schemas.microsoft.com/office/drawing/2014/main" id="{7749E959-B970-4001-BFFC-5CAA4AC380F2}"/>
              </a:ext>
            </a:extLst>
          </p:cNvPr>
          <p:cNvSpPr txBox="1"/>
          <p:nvPr/>
        </p:nvSpPr>
        <p:spPr>
          <a:xfrm flipH="1">
            <a:off x="6157115" y="3674627"/>
            <a:ext cx="1375574" cy="847476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单击此处添加本章节的</a:t>
            </a: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简要内容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宋体" panose="02010600030101010101" pitchFamily="2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9B32008F-D416-41BD-99D0-776F2F5C4F11}"/>
              </a:ext>
            </a:extLst>
          </p:cNvPr>
          <p:cNvSpPr txBox="1"/>
          <p:nvPr/>
        </p:nvSpPr>
        <p:spPr>
          <a:xfrm flipH="1">
            <a:off x="8394386" y="3207876"/>
            <a:ext cx="1375574" cy="847476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单击此处添加本章节的</a:t>
            </a:r>
            <a:r>
              <a:rPr lang="zh-CN" altLang="en-US" sz="1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简要内容</a:t>
            </a:r>
            <a:endParaRPr lang="zh-CN" altLang="en-US" sz="1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宋体" panose="02010600030101010101" pitchFamily="2" charset="-122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23C80C70-A053-4A94-B16D-97C891EEA138}"/>
              </a:ext>
            </a:extLst>
          </p:cNvPr>
          <p:cNvSpPr txBox="1"/>
          <p:nvPr/>
        </p:nvSpPr>
        <p:spPr>
          <a:xfrm flipH="1">
            <a:off x="5066203" y="2612439"/>
            <a:ext cx="1245998" cy="52322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ctr"/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Arial" panose="020B0604020202020204" pitchFamily="34" charset="0"/>
              </a:rPr>
              <a:t>45%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9FDDBD7B-46E9-4DBB-9145-FA954E20C3F2}"/>
              </a:ext>
            </a:extLst>
          </p:cNvPr>
          <p:cNvSpPr txBox="1"/>
          <p:nvPr/>
        </p:nvSpPr>
        <p:spPr>
          <a:xfrm flipH="1">
            <a:off x="9966244" y="1598380"/>
            <a:ext cx="1245998" cy="52322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ctr"/>
            <a:r>
              <a:rPr lang="en-US" altLang="zh-CN" sz="28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Arial" panose="020B0604020202020204" pitchFamily="34" charset="0"/>
              </a:rPr>
              <a:t>45%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5F0E42BD-D201-495E-BC3A-1BDD10B36AE8}"/>
              </a:ext>
            </a:extLst>
          </p:cNvPr>
          <p:cNvSpPr txBox="1"/>
          <p:nvPr/>
        </p:nvSpPr>
        <p:spPr>
          <a:xfrm flipH="1">
            <a:off x="10098642" y="4508428"/>
            <a:ext cx="1245998" cy="52322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ctr"/>
            <a:r>
              <a:rPr lang="en-US" altLang="zh-CN" sz="28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Arial" panose="020B0604020202020204" pitchFamily="34" charset="0"/>
              </a:rPr>
              <a:t>45%</a:t>
            </a:r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F2BB2CF7-4B89-428C-9F7F-6A5BCB3D06FA}"/>
              </a:ext>
            </a:extLst>
          </p:cNvPr>
          <p:cNvSpPr/>
          <p:nvPr/>
        </p:nvSpPr>
        <p:spPr>
          <a:xfrm>
            <a:off x="5332978" y="3631614"/>
            <a:ext cx="415172" cy="415172"/>
          </a:xfrm>
          <a:prstGeom prst="ellipse">
            <a:avLst/>
          </a:prstGeom>
          <a:solidFill>
            <a:schemeClr val="bg1">
              <a:lumMod val="85000"/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280242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25">
            <a:extLst>
              <a:ext uri="{FF2B5EF4-FFF2-40B4-BE49-F238E27FC236}">
                <a16:creationId xmlns:a16="http://schemas.microsoft.com/office/drawing/2014/main" id="{6ADBF59B-1CD5-457B-86A1-BD6F734DF99A}"/>
              </a:ext>
            </a:extLst>
          </p:cNvPr>
          <p:cNvSpPr txBox="1"/>
          <p:nvPr/>
        </p:nvSpPr>
        <p:spPr>
          <a:xfrm flipH="1">
            <a:off x="1862191" y="489599"/>
            <a:ext cx="2736038" cy="276999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  <a:scene3d>
              <a:camera prst="orthographicFront"/>
              <a:lightRig rig="threePt" dir="t"/>
            </a:scene3d>
          </a:bodyPr>
          <a:lstStyle/>
          <a:p>
            <a:pPr marL="0" marR="0" lvl="0" indent="0" algn="dist" defTabSz="914400" rtl="0" eaLnBrk="1" fontAlgn="base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" panose="020B0503020204020204" charset="-122"/>
              </a:rPr>
              <a:t>|</a:t>
            </a:r>
            <a:r>
              <a:rPr kumimoji="0" lang="zh-CN" altLang="zh-CN" sz="18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" panose="020B0503020204020204" charset="-122"/>
              </a:rPr>
              <a:t>请在此处输入所需标题</a:t>
            </a:r>
            <a:r>
              <a:rPr kumimoji="0" lang="en-US" altLang="zh-CN" sz="18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" panose="020B0503020204020204" charset="-122"/>
              </a:rPr>
              <a:t>|</a:t>
            </a:r>
            <a:endParaRPr kumimoji="0" lang="zh-CN" altLang="zh-CN" sz="1800" b="0" i="0" u="none" strike="noStrike" kern="1200" cap="none" spc="0" normalizeH="0" baseline="0" noProof="1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sym typeface="微软雅黑" panose="020B0503020204020204" charset="-122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69DB0918-AB74-4EE7-8AE9-4ACC7877E69B}"/>
              </a:ext>
            </a:extLst>
          </p:cNvPr>
          <p:cNvGrpSpPr/>
          <p:nvPr/>
        </p:nvGrpSpPr>
        <p:grpSpPr>
          <a:xfrm>
            <a:off x="1205341" y="335240"/>
            <a:ext cx="571125" cy="585715"/>
            <a:chOff x="2095500" y="3570170"/>
            <a:chExt cx="571125" cy="585715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44F36F3F-1FD4-4838-ADB0-76E3A2CED31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037" t="10833" r="11853" b="11111"/>
            <a:stretch/>
          </p:blipFill>
          <p:spPr>
            <a:xfrm>
              <a:off x="2095500" y="3570170"/>
              <a:ext cx="571125" cy="585715"/>
            </a:xfrm>
            <a:prstGeom prst="rect">
              <a:avLst/>
            </a:prstGeom>
          </p:spPr>
        </p:pic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905A99F3-1D01-4EE9-B337-5002ABB6F6C5}"/>
                </a:ext>
              </a:extLst>
            </p:cNvPr>
            <p:cNvSpPr txBox="1"/>
            <p:nvPr/>
          </p:nvSpPr>
          <p:spPr>
            <a:xfrm flipH="1">
              <a:off x="2181225" y="3643669"/>
              <a:ext cx="390524" cy="425781"/>
            </a:xfrm>
            <a:custGeom>
              <a:avLst/>
              <a:gdLst/>
              <a:ahLst/>
              <a:cxnLst/>
              <a:rect l="l" t="t" r="r" b="b"/>
              <a:pathLst>
                <a:path w="304495" h="331985">
                  <a:moveTo>
                    <a:pt x="167402" y="215685"/>
                  </a:moveTo>
                  <a:lnTo>
                    <a:pt x="137093" y="228724"/>
                  </a:lnTo>
                  <a:lnTo>
                    <a:pt x="140970" y="261147"/>
                  </a:lnTo>
                  <a:lnTo>
                    <a:pt x="97622" y="261147"/>
                  </a:lnTo>
                  <a:cubicBezTo>
                    <a:pt x="91983" y="255509"/>
                    <a:pt x="85639" y="248813"/>
                    <a:pt x="78591" y="241059"/>
                  </a:cubicBezTo>
                  <a:lnTo>
                    <a:pt x="68370" y="248460"/>
                  </a:lnTo>
                  <a:cubicBezTo>
                    <a:pt x="68136" y="248695"/>
                    <a:pt x="67901" y="248813"/>
                    <a:pt x="67666" y="248813"/>
                  </a:cubicBezTo>
                  <a:cubicBezTo>
                    <a:pt x="62967" y="252102"/>
                    <a:pt x="59325" y="254804"/>
                    <a:pt x="56740" y="256918"/>
                  </a:cubicBezTo>
                  <a:cubicBezTo>
                    <a:pt x="58620" y="260443"/>
                    <a:pt x="60852" y="265142"/>
                    <a:pt x="63437" y="271015"/>
                  </a:cubicBezTo>
                  <a:lnTo>
                    <a:pt x="140618" y="271015"/>
                  </a:lnTo>
                  <a:lnTo>
                    <a:pt x="140618" y="310839"/>
                  </a:lnTo>
                  <a:lnTo>
                    <a:pt x="65551" y="310839"/>
                  </a:lnTo>
                  <a:cubicBezTo>
                    <a:pt x="58972" y="303556"/>
                    <a:pt x="51572" y="295098"/>
                    <a:pt x="43348" y="285465"/>
                  </a:cubicBezTo>
                  <a:lnTo>
                    <a:pt x="15154" y="311897"/>
                  </a:lnTo>
                  <a:lnTo>
                    <a:pt x="16564" y="314716"/>
                  </a:lnTo>
                  <a:cubicBezTo>
                    <a:pt x="17269" y="315891"/>
                    <a:pt x="17739" y="316831"/>
                    <a:pt x="17974" y="317535"/>
                  </a:cubicBezTo>
                  <a:cubicBezTo>
                    <a:pt x="19148" y="319650"/>
                    <a:pt x="20088" y="321647"/>
                    <a:pt x="20793" y="323527"/>
                  </a:cubicBezTo>
                  <a:cubicBezTo>
                    <a:pt x="41939" y="321412"/>
                    <a:pt x="64141" y="320237"/>
                    <a:pt x="87401" y="320002"/>
                  </a:cubicBezTo>
                  <a:cubicBezTo>
                    <a:pt x="108312" y="319767"/>
                    <a:pt x="130515" y="320237"/>
                    <a:pt x="154010" y="321412"/>
                  </a:cubicBezTo>
                  <a:cubicBezTo>
                    <a:pt x="164583" y="321882"/>
                    <a:pt x="175625" y="322587"/>
                    <a:pt x="187138" y="323527"/>
                  </a:cubicBezTo>
                  <a:lnTo>
                    <a:pt x="220266" y="325994"/>
                  </a:lnTo>
                  <a:cubicBezTo>
                    <a:pt x="230134" y="326698"/>
                    <a:pt x="241176" y="327638"/>
                    <a:pt x="253394" y="328813"/>
                  </a:cubicBezTo>
                  <a:lnTo>
                    <a:pt x="286522" y="331985"/>
                  </a:lnTo>
                  <a:cubicBezTo>
                    <a:pt x="289576" y="328696"/>
                    <a:pt x="292395" y="325876"/>
                    <a:pt x="294980" y="323527"/>
                  </a:cubicBezTo>
                  <a:cubicBezTo>
                    <a:pt x="296624" y="321882"/>
                    <a:pt x="299326" y="319650"/>
                    <a:pt x="303086" y="316831"/>
                  </a:cubicBezTo>
                  <a:lnTo>
                    <a:pt x="302028" y="314364"/>
                  </a:lnTo>
                  <a:lnTo>
                    <a:pt x="168812" y="311192"/>
                  </a:lnTo>
                  <a:lnTo>
                    <a:pt x="168812" y="272425"/>
                  </a:lnTo>
                  <a:lnTo>
                    <a:pt x="251984" y="280178"/>
                  </a:lnTo>
                  <a:lnTo>
                    <a:pt x="260795" y="269606"/>
                  </a:lnTo>
                  <a:lnTo>
                    <a:pt x="260090" y="267491"/>
                  </a:lnTo>
                  <a:lnTo>
                    <a:pt x="171279" y="263262"/>
                  </a:lnTo>
                  <a:cubicBezTo>
                    <a:pt x="167989" y="256213"/>
                    <a:pt x="166227" y="248225"/>
                    <a:pt x="165992" y="239297"/>
                  </a:cubicBezTo>
                  <a:close/>
                  <a:moveTo>
                    <a:pt x="236830" y="196301"/>
                  </a:moveTo>
                  <a:cubicBezTo>
                    <a:pt x="218973" y="227784"/>
                    <a:pt x="226492" y="247168"/>
                    <a:pt x="259385" y="254451"/>
                  </a:cubicBezTo>
                  <a:lnTo>
                    <a:pt x="268900" y="246346"/>
                  </a:lnTo>
                  <a:close/>
                  <a:moveTo>
                    <a:pt x="83172" y="188900"/>
                  </a:moveTo>
                  <a:cubicBezTo>
                    <a:pt x="82467" y="188665"/>
                    <a:pt x="81998" y="188665"/>
                    <a:pt x="81763" y="188900"/>
                  </a:cubicBezTo>
                  <a:lnTo>
                    <a:pt x="44406" y="206874"/>
                  </a:lnTo>
                  <a:cubicBezTo>
                    <a:pt x="36417" y="210868"/>
                    <a:pt x="30778" y="217799"/>
                    <a:pt x="27489" y="227667"/>
                  </a:cubicBezTo>
                  <a:cubicBezTo>
                    <a:pt x="31013" y="238240"/>
                    <a:pt x="37475" y="245406"/>
                    <a:pt x="46873" y="249165"/>
                  </a:cubicBezTo>
                  <a:lnTo>
                    <a:pt x="60970" y="243174"/>
                  </a:lnTo>
                  <a:cubicBezTo>
                    <a:pt x="61439" y="241999"/>
                    <a:pt x="61909" y="240707"/>
                    <a:pt x="62379" y="239297"/>
                  </a:cubicBezTo>
                  <a:lnTo>
                    <a:pt x="66256" y="228019"/>
                  </a:lnTo>
                  <a:cubicBezTo>
                    <a:pt x="68136" y="222381"/>
                    <a:pt x="69898" y="217799"/>
                    <a:pt x="71542" y="214275"/>
                  </a:cubicBezTo>
                  <a:cubicBezTo>
                    <a:pt x="73187" y="210751"/>
                    <a:pt x="75419" y="206639"/>
                    <a:pt x="78238" y="201940"/>
                  </a:cubicBezTo>
                  <a:lnTo>
                    <a:pt x="85992" y="189253"/>
                  </a:lnTo>
                  <a:close/>
                  <a:moveTo>
                    <a:pt x="126873" y="188548"/>
                  </a:moveTo>
                  <a:cubicBezTo>
                    <a:pt x="120999" y="193482"/>
                    <a:pt x="116183" y="197946"/>
                    <a:pt x="112424" y="201940"/>
                  </a:cubicBezTo>
                  <a:cubicBezTo>
                    <a:pt x="107725" y="207344"/>
                    <a:pt x="103965" y="212865"/>
                    <a:pt x="101146" y="218504"/>
                  </a:cubicBezTo>
                  <a:cubicBezTo>
                    <a:pt x="95742" y="229782"/>
                    <a:pt x="101146" y="239180"/>
                    <a:pt x="117358" y="246698"/>
                  </a:cubicBezTo>
                  <a:lnTo>
                    <a:pt x="125463" y="240707"/>
                  </a:lnTo>
                  <a:lnTo>
                    <a:pt x="125816" y="227667"/>
                  </a:lnTo>
                  <a:cubicBezTo>
                    <a:pt x="126051" y="222498"/>
                    <a:pt x="126403" y="218152"/>
                    <a:pt x="126873" y="214627"/>
                  </a:cubicBezTo>
                  <a:cubicBezTo>
                    <a:pt x="127108" y="210868"/>
                    <a:pt x="127578" y="206639"/>
                    <a:pt x="128283" y="201940"/>
                  </a:cubicBezTo>
                  <a:lnTo>
                    <a:pt x="129692" y="189605"/>
                  </a:lnTo>
                  <a:close/>
                  <a:moveTo>
                    <a:pt x="87754" y="107842"/>
                  </a:moveTo>
                  <a:cubicBezTo>
                    <a:pt x="95742" y="108547"/>
                    <a:pt x="104553" y="109135"/>
                    <a:pt x="114186" y="109605"/>
                  </a:cubicBezTo>
                  <a:lnTo>
                    <a:pt x="140265" y="111367"/>
                  </a:lnTo>
                  <a:lnTo>
                    <a:pt x="140265" y="138503"/>
                  </a:lnTo>
                  <a:lnTo>
                    <a:pt x="90573" y="138503"/>
                  </a:lnTo>
                  <a:cubicBezTo>
                    <a:pt x="86814" y="134979"/>
                    <a:pt x="81998" y="130750"/>
                    <a:pt x="76124" y="125816"/>
                  </a:cubicBezTo>
                  <a:lnTo>
                    <a:pt x="88811" y="120177"/>
                  </a:lnTo>
                  <a:cubicBezTo>
                    <a:pt x="88576" y="118298"/>
                    <a:pt x="88341" y="116301"/>
                    <a:pt x="88106" y="114186"/>
                  </a:cubicBezTo>
                  <a:close/>
                  <a:moveTo>
                    <a:pt x="201587" y="51455"/>
                  </a:moveTo>
                  <a:cubicBezTo>
                    <a:pt x="200177" y="52629"/>
                    <a:pt x="198533" y="54039"/>
                    <a:pt x="196653" y="55684"/>
                  </a:cubicBezTo>
                  <a:lnTo>
                    <a:pt x="183613" y="67314"/>
                  </a:lnTo>
                  <a:lnTo>
                    <a:pt x="172336" y="59208"/>
                  </a:lnTo>
                  <a:cubicBezTo>
                    <a:pt x="172336" y="62027"/>
                    <a:pt x="172688" y="64964"/>
                    <a:pt x="173393" y="68018"/>
                  </a:cubicBezTo>
                  <a:lnTo>
                    <a:pt x="174803" y="71895"/>
                  </a:lnTo>
                  <a:lnTo>
                    <a:pt x="177975" y="78239"/>
                  </a:lnTo>
                  <a:cubicBezTo>
                    <a:pt x="178210" y="78474"/>
                    <a:pt x="178327" y="78709"/>
                    <a:pt x="178327" y="78944"/>
                  </a:cubicBezTo>
                  <a:lnTo>
                    <a:pt x="180089" y="82468"/>
                  </a:lnTo>
                  <a:cubicBezTo>
                    <a:pt x="181264" y="85052"/>
                    <a:pt x="182086" y="87402"/>
                    <a:pt x="182556" y="89516"/>
                  </a:cubicBezTo>
                  <a:lnTo>
                    <a:pt x="190662" y="93393"/>
                  </a:lnTo>
                  <a:lnTo>
                    <a:pt x="199120" y="89869"/>
                  </a:lnTo>
                  <a:close/>
                  <a:moveTo>
                    <a:pt x="186785" y="41939"/>
                  </a:moveTo>
                  <a:cubicBezTo>
                    <a:pt x="194069" y="41939"/>
                    <a:pt x="200177" y="42057"/>
                    <a:pt x="205111" y="42291"/>
                  </a:cubicBezTo>
                  <a:cubicBezTo>
                    <a:pt x="206756" y="42291"/>
                    <a:pt x="208518" y="42761"/>
                    <a:pt x="210398" y="43701"/>
                  </a:cubicBezTo>
                  <a:cubicBezTo>
                    <a:pt x="211103" y="43936"/>
                    <a:pt x="211925" y="44406"/>
                    <a:pt x="212865" y="45111"/>
                  </a:cubicBezTo>
                  <a:lnTo>
                    <a:pt x="214979" y="46168"/>
                  </a:lnTo>
                  <a:lnTo>
                    <a:pt x="214979" y="107490"/>
                  </a:lnTo>
                  <a:lnTo>
                    <a:pt x="169516" y="103966"/>
                  </a:lnTo>
                  <a:lnTo>
                    <a:pt x="167402" y="41939"/>
                  </a:lnTo>
                  <a:close/>
                  <a:moveTo>
                    <a:pt x="90926" y="36300"/>
                  </a:moveTo>
                  <a:lnTo>
                    <a:pt x="145552" y="40177"/>
                  </a:lnTo>
                  <a:lnTo>
                    <a:pt x="139560" y="44406"/>
                  </a:lnTo>
                  <a:lnTo>
                    <a:pt x="143437" y="86697"/>
                  </a:lnTo>
                  <a:lnTo>
                    <a:pt x="140265" y="87754"/>
                  </a:lnTo>
                  <a:lnTo>
                    <a:pt x="109957" y="43701"/>
                  </a:lnTo>
                  <a:lnTo>
                    <a:pt x="92688" y="63437"/>
                  </a:lnTo>
                  <a:lnTo>
                    <a:pt x="143789" y="96212"/>
                  </a:lnTo>
                  <a:lnTo>
                    <a:pt x="141675" y="102909"/>
                  </a:lnTo>
                  <a:lnTo>
                    <a:pt x="87754" y="100442"/>
                  </a:lnTo>
                  <a:close/>
                  <a:moveTo>
                    <a:pt x="74362" y="0"/>
                  </a:moveTo>
                  <a:lnTo>
                    <a:pt x="70485" y="705"/>
                  </a:lnTo>
                  <a:cubicBezTo>
                    <a:pt x="69075" y="1175"/>
                    <a:pt x="68018" y="1645"/>
                    <a:pt x="67313" y="2115"/>
                  </a:cubicBezTo>
                  <a:cubicBezTo>
                    <a:pt x="63789" y="4934"/>
                    <a:pt x="59325" y="8929"/>
                    <a:pt x="53921" y="14097"/>
                  </a:cubicBezTo>
                  <a:lnTo>
                    <a:pt x="40177" y="26785"/>
                  </a:lnTo>
                  <a:cubicBezTo>
                    <a:pt x="40646" y="27255"/>
                    <a:pt x="41116" y="27959"/>
                    <a:pt x="41586" y="28899"/>
                  </a:cubicBezTo>
                  <a:lnTo>
                    <a:pt x="45815" y="34891"/>
                  </a:lnTo>
                  <a:cubicBezTo>
                    <a:pt x="47695" y="37710"/>
                    <a:pt x="49457" y="40059"/>
                    <a:pt x="51102" y="41939"/>
                  </a:cubicBezTo>
                  <a:cubicBezTo>
                    <a:pt x="51337" y="45698"/>
                    <a:pt x="51337" y="50162"/>
                    <a:pt x="51102" y="55331"/>
                  </a:cubicBezTo>
                  <a:lnTo>
                    <a:pt x="50397" y="68371"/>
                  </a:lnTo>
                  <a:cubicBezTo>
                    <a:pt x="49927" y="79179"/>
                    <a:pt x="50867" y="88107"/>
                    <a:pt x="53216" y="95155"/>
                  </a:cubicBezTo>
                  <a:cubicBezTo>
                    <a:pt x="56740" y="105023"/>
                    <a:pt x="62027" y="112659"/>
                    <a:pt x="69075" y="118063"/>
                  </a:cubicBezTo>
                  <a:lnTo>
                    <a:pt x="47577" y="135332"/>
                  </a:lnTo>
                  <a:lnTo>
                    <a:pt x="50044" y="144495"/>
                  </a:lnTo>
                  <a:lnTo>
                    <a:pt x="139208" y="146609"/>
                  </a:lnTo>
                  <a:cubicBezTo>
                    <a:pt x="142262" y="157652"/>
                    <a:pt x="140853" y="167285"/>
                    <a:pt x="134979" y="175508"/>
                  </a:cubicBezTo>
                  <a:lnTo>
                    <a:pt x="49340" y="175508"/>
                  </a:lnTo>
                  <a:lnTo>
                    <a:pt x="27842" y="152600"/>
                  </a:lnTo>
                  <a:lnTo>
                    <a:pt x="13745" y="165288"/>
                  </a:lnTo>
                  <a:cubicBezTo>
                    <a:pt x="8341" y="170457"/>
                    <a:pt x="3759" y="174568"/>
                    <a:pt x="0" y="177623"/>
                  </a:cubicBezTo>
                  <a:lnTo>
                    <a:pt x="6696" y="188548"/>
                  </a:lnTo>
                  <a:cubicBezTo>
                    <a:pt x="20558" y="186903"/>
                    <a:pt x="35478" y="185846"/>
                    <a:pt x="51454" y="185376"/>
                  </a:cubicBezTo>
                  <a:cubicBezTo>
                    <a:pt x="64376" y="184906"/>
                    <a:pt x="79296" y="184789"/>
                    <a:pt x="96212" y="185024"/>
                  </a:cubicBezTo>
                  <a:lnTo>
                    <a:pt x="135684" y="186081"/>
                  </a:lnTo>
                  <a:lnTo>
                    <a:pt x="187138" y="186786"/>
                  </a:lnTo>
                  <a:lnTo>
                    <a:pt x="182556" y="195949"/>
                  </a:lnTo>
                  <a:cubicBezTo>
                    <a:pt x="182556" y="196184"/>
                    <a:pt x="182439" y="196419"/>
                    <a:pt x="182204" y="196654"/>
                  </a:cubicBezTo>
                  <a:cubicBezTo>
                    <a:pt x="181734" y="197828"/>
                    <a:pt x="181264" y="198768"/>
                    <a:pt x="180794" y="199473"/>
                  </a:cubicBezTo>
                  <a:cubicBezTo>
                    <a:pt x="178445" y="204407"/>
                    <a:pt x="176447" y="208401"/>
                    <a:pt x="174803" y="211455"/>
                  </a:cubicBezTo>
                  <a:cubicBezTo>
                    <a:pt x="165405" y="228607"/>
                    <a:pt x="169986" y="240824"/>
                    <a:pt x="188547" y="248108"/>
                  </a:cubicBezTo>
                  <a:lnTo>
                    <a:pt x="198063" y="243526"/>
                  </a:lnTo>
                  <a:lnTo>
                    <a:pt x="189252" y="188195"/>
                  </a:lnTo>
                  <a:cubicBezTo>
                    <a:pt x="208283" y="188430"/>
                    <a:pt x="225669" y="189018"/>
                    <a:pt x="241411" y="189958"/>
                  </a:cubicBezTo>
                  <a:cubicBezTo>
                    <a:pt x="259032" y="191132"/>
                    <a:pt x="275479" y="192777"/>
                    <a:pt x="290751" y="194891"/>
                  </a:cubicBezTo>
                  <a:cubicBezTo>
                    <a:pt x="295450" y="188548"/>
                    <a:pt x="300031" y="182792"/>
                    <a:pt x="304495" y="177623"/>
                  </a:cubicBezTo>
                  <a:cubicBezTo>
                    <a:pt x="294627" y="178093"/>
                    <a:pt x="283467" y="178093"/>
                    <a:pt x="271015" y="177623"/>
                  </a:cubicBezTo>
                  <a:cubicBezTo>
                    <a:pt x="266081" y="177623"/>
                    <a:pt x="260442" y="177388"/>
                    <a:pt x="254098" y="176918"/>
                  </a:cubicBezTo>
                  <a:lnTo>
                    <a:pt x="220971" y="175508"/>
                  </a:lnTo>
                  <a:cubicBezTo>
                    <a:pt x="214862" y="175273"/>
                    <a:pt x="209340" y="175156"/>
                    <a:pt x="204407" y="175156"/>
                  </a:cubicBezTo>
                  <a:cubicBezTo>
                    <a:pt x="192189" y="174921"/>
                    <a:pt x="181029" y="175273"/>
                    <a:pt x="170926" y="176213"/>
                  </a:cubicBezTo>
                  <a:cubicBezTo>
                    <a:pt x="168342" y="173394"/>
                    <a:pt x="167519" y="168812"/>
                    <a:pt x="168459" y="162468"/>
                  </a:cubicBezTo>
                  <a:lnTo>
                    <a:pt x="168812" y="158592"/>
                  </a:lnTo>
                  <a:cubicBezTo>
                    <a:pt x="169047" y="157182"/>
                    <a:pt x="169164" y="155890"/>
                    <a:pt x="169164" y="154715"/>
                  </a:cubicBezTo>
                  <a:cubicBezTo>
                    <a:pt x="168929" y="151896"/>
                    <a:pt x="168224" y="149311"/>
                    <a:pt x="167049" y="146962"/>
                  </a:cubicBezTo>
                  <a:lnTo>
                    <a:pt x="258328" y="153658"/>
                  </a:lnTo>
                  <a:cubicBezTo>
                    <a:pt x="261147" y="150603"/>
                    <a:pt x="264201" y="146844"/>
                    <a:pt x="267491" y="142380"/>
                  </a:cubicBezTo>
                  <a:cubicBezTo>
                    <a:pt x="253159" y="142145"/>
                    <a:pt x="236947" y="141675"/>
                    <a:pt x="218856" y="140970"/>
                  </a:cubicBezTo>
                  <a:lnTo>
                    <a:pt x="170221" y="139561"/>
                  </a:lnTo>
                  <a:lnTo>
                    <a:pt x="170221" y="111367"/>
                  </a:lnTo>
                  <a:lnTo>
                    <a:pt x="214274" y="114539"/>
                  </a:lnTo>
                  <a:cubicBezTo>
                    <a:pt x="221323" y="123937"/>
                    <a:pt x="226492" y="130633"/>
                    <a:pt x="229781" y="134627"/>
                  </a:cubicBezTo>
                  <a:lnTo>
                    <a:pt x="240706" y="130398"/>
                  </a:lnTo>
                  <a:lnTo>
                    <a:pt x="244583" y="41234"/>
                  </a:lnTo>
                  <a:lnTo>
                    <a:pt x="258328" y="31719"/>
                  </a:lnTo>
                  <a:lnTo>
                    <a:pt x="239297" y="15860"/>
                  </a:lnTo>
                  <a:lnTo>
                    <a:pt x="232248" y="17974"/>
                  </a:lnTo>
                  <a:cubicBezTo>
                    <a:pt x="229664" y="18914"/>
                    <a:pt x="227432" y="19854"/>
                    <a:pt x="225552" y="20794"/>
                  </a:cubicBezTo>
                  <a:cubicBezTo>
                    <a:pt x="220383" y="23613"/>
                    <a:pt x="216506" y="27490"/>
                    <a:pt x="213922" y="32424"/>
                  </a:cubicBezTo>
                  <a:lnTo>
                    <a:pt x="152952" y="29252"/>
                  </a:lnTo>
                  <a:cubicBezTo>
                    <a:pt x="130397" y="28077"/>
                    <a:pt x="109839" y="26902"/>
                    <a:pt x="91278" y="25727"/>
                  </a:cubicBezTo>
                  <a:lnTo>
                    <a:pt x="83172" y="13393"/>
                  </a:lnTo>
                  <a:cubicBezTo>
                    <a:pt x="79648" y="8224"/>
                    <a:pt x="76711" y="3760"/>
                    <a:pt x="7436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  <a:scene3d>
                <a:camera prst="orthographicFront"/>
                <a:lightRig rig="threePt" dir="t"/>
              </a:scene3d>
            </a:bodyPr>
            <a:lstStyle/>
            <a:p>
              <a:pPr marL="0" marR="0" lvl="0" indent="0" algn="dist" defTabSz="914400" rtl="0" eaLnBrk="1" fontAlgn="base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28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" panose="020B0503020204020204" charset="-122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D9DE4E2C-BB8A-4BBD-A362-F0510186B717}"/>
              </a:ext>
            </a:extLst>
          </p:cNvPr>
          <p:cNvGrpSpPr/>
          <p:nvPr/>
        </p:nvGrpSpPr>
        <p:grpSpPr>
          <a:xfrm>
            <a:off x="6865483" y="2286891"/>
            <a:ext cx="941367" cy="1133095"/>
            <a:chOff x="6794503" y="1978375"/>
            <a:chExt cx="971232" cy="1169043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F1EE16E0-6315-45F0-ABB7-380A50C0097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lum bright="70000" contrast="-7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794503" y="2102439"/>
              <a:ext cx="971232" cy="126431"/>
            </a:xfrm>
            <a:prstGeom prst="rect">
              <a:avLst/>
            </a:prstGeom>
          </p:spPr>
        </p:pic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C777EDFD-FB7D-482B-8D32-8C951FD8AC2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lum bright="70000" contrast="-7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6324591" y="2486806"/>
              <a:ext cx="1169043" cy="152181"/>
            </a:xfrm>
            <a:prstGeom prst="rect">
              <a:avLst/>
            </a:prstGeom>
          </p:spPr>
        </p:pic>
      </p:grpSp>
      <p:sp>
        <p:nvSpPr>
          <p:cNvPr id="13" name="矩形: 圆顶角 12">
            <a:extLst>
              <a:ext uri="{FF2B5EF4-FFF2-40B4-BE49-F238E27FC236}">
                <a16:creationId xmlns:a16="http://schemas.microsoft.com/office/drawing/2014/main" id="{BD84FF47-BEDC-46A9-B8C5-744CD02FEFC6}"/>
              </a:ext>
            </a:extLst>
          </p:cNvPr>
          <p:cNvSpPr/>
          <p:nvPr/>
        </p:nvSpPr>
        <p:spPr>
          <a:xfrm rot="16200000">
            <a:off x="2348354" y="4264596"/>
            <a:ext cx="766502" cy="3787684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solidFill>
              <a:srgbClr val="AFAFA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AF5AF4BF-3AEA-423F-86D2-F10071110D83}"/>
              </a:ext>
            </a:extLst>
          </p:cNvPr>
          <p:cNvSpPr/>
          <p:nvPr/>
        </p:nvSpPr>
        <p:spPr>
          <a:xfrm rot="16200000">
            <a:off x="889537" y="5846603"/>
            <a:ext cx="641952" cy="64195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chemeClr val="lt1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5" name="文本框 22">
            <a:extLst>
              <a:ext uri="{FF2B5EF4-FFF2-40B4-BE49-F238E27FC236}">
                <a16:creationId xmlns:a16="http://schemas.microsoft.com/office/drawing/2014/main" id="{9A579F85-8001-4BFA-9354-D8EF2260895B}"/>
              </a:ext>
            </a:extLst>
          </p:cNvPr>
          <p:cNvSpPr txBox="1"/>
          <p:nvPr/>
        </p:nvSpPr>
        <p:spPr>
          <a:xfrm flipH="1">
            <a:off x="1667018" y="5883125"/>
            <a:ext cx="2806022" cy="587469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just">
              <a:lnSpc>
                <a:spcPct val="120000"/>
              </a:lnSpc>
            </a:pPr>
            <a:r>
              <a:rPr lang="zh-CN" altLang="en-US" sz="140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本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模板精心设计，模板所有素材均可自由编辑替换</a:t>
            </a:r>
            <a:r>
              <a:rPr lang="zh-CN" altLang="en-US" sz="140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移动。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宋体" panose="02010600030101010101" pitchFamily="2" charset="-122"/>
            </a:endParaRPr>
          </a:p>
        </p:txBody>
      </p:sp>
      <p:sp>
        <p:nvSpPr>
          <p:cNvPr id="16" name="whatsapp_154858">
            <a:extLst>
              <a:ext uri="{FF2B5EF4-FFF2-40B4-BE49-F238E27FC236}">
                <a16:creationId xmlns:a16="http://schemas.microsoft.com/office/drawing/2014/main" id="{10DD9D99-679E-40E7-9818-5F6D55C570EF}"/>
              </a:ext>
            </a:extLst>
          </p:cNvPr>
          <p:cNvSpPr>
            <a:spLocks noChangeAspect="1"/>
          </p:cNvSpPr>
          <p:nvPr/>
        </p:nvSpPr>
        <p:spPr bwMode="auto">
          <a:xfrm>
            <a:off x="1002282" y="5930157"/>
            <a:ext cx="423767" cy="423134"/>
          </a:xfrm>
          <a:custGeom>
            <a:avLst/>
            <a:gdLst>
              <a:gd name="connsiteX0" fmla="*/ 229015 w 609254"/>
              <a:gd name="connsiteY0" fmla="*/ 157290 h 608345"/>
              <a:gd name="connsiteX1" fmla="*/ 248893 w 609254"/>
              <a:gd name="connsiteY1" fmla="*/ 174030 h 608345"/>
              <a:gd name="connsiteX2" fmla="*/ 270700 w 609254"/>
              <a:gd name="connsiteY2" fmla="*/ 226177 h 608345"/>
              <a:gd name="connsiteX3" fmla="*/ 271293 w 609254"/>
              <a:gd name="connsiteY3" fmla="*/ 245583 h 608345"/>
              <a:gd name="connsiteX4" fmla="*/ 270403 w 609254"/>
              <a:gd name="connsiteY4" fmla="*/ 247657 h 608345"/>
              <a:gd name="connsiteX5" fmla="*/ 263134 w 609254"/>
              <a:gd name="connsiteY5" fmla="*/ 259064 h 608345"/>
              <a:gd name="connsiteX6" fmla="*/ 259574 w 609254"/>
              <a:gd name="connsiteY6" fmla="*/ 263212 h 608345"/>
              <a:gd name="connsiteX7" fmla="*/ 252008 w 609254"/>
              <a:gd name="connsiteY7" fmla="*/ 271805 h 608345"/>
              <a:gd name="connsiteX8" fmla="*/ 249338 w 609254"/>
              <a:gd name="connsiteY8" fmla="*/ 274916 h 608345"/>
              <a:gd name="connsiteX9" fmla="*/ 250080 w 609254"/>
              <a:gd name="connsiteY9" fmla="*/ 276694 h 608345"/>
              <a:gd name="connsiteX10" fmla="*/ 338789 w 609254"/>
              <a:gd name="connsiteY10" fmla="*/ 355506 h 608345"/>
              <a:gd name="connsiteX11" fmla="*/ 348283 w 609254"/>
              <a:gd name="connsiteY11" fmla="*/ 359209 h 608345"/>
              <a:gd name="connsiteX12" fmla="*/ 349915 w 609254"/>
              <a:gd name="connsiteY12" fmla="*/ 357876 h 608345"/>
              <a:gd name="connsiteX13" fmla="*/ 372018 w 609254"/>
              <a:gd name="connsiteY13" fmla="*/ 330914 h 608345"/>
              <a:gd name="connsiteX14" fmla="*/ 386853 w 609254"/>
              <a:gd name="connsiteY14" fmla="*/ 322025 h 608345"/>
              <a:gd name="connsiteX15" fmla="*/ 397237 w 609254"/>
              <a:gd name="connsiteY15" fmla="*/ 324247 h 608345"/>
              <a:gd name="connsiteX16" fmla="*/ 450789 w 609254"/>
              <a:gd name="connsiteY16" fmla="*/ 349580 h 608345"/>
              <a:gd name="connsiteX17" fmla="*/ 463843 w 609254"/>
              <a:gd name="connsiteY17" fmla="*/ 358913 h 608345"/>
              <a:gd name="connsiteX18" fmla="*/ 460283 w 609254"/>
              <a:gd name="connsiteY18" fmla="*/ 399356 h 608345"/>
              <a:gd name="connsiteX19" fmla="*/ 405396 w 609254"/>
              <a:gd name="connsiteY19" fmla="*/ 438169 h 608345"/>
              <a:gd name="connsiteX20" fmla="*/ 403171 w 609254"/>
              <a:gd name="connsiteY20" fmla="*/ 438318 h 608345"/>
              <a:gd name="connsiteX21" fmla="*/ 391006 w 609254"/>
              <a:gd name="connsiteY21" fmla="*/ 439058 h 608345"/>
              <a:gd name="connsiteX22" fmla="*/ 316093 w 609254"/>
              <a:gd name="connsiteY22" fmla="*/ 419948 h 608345"/>
              <a:gd name="connsiteX23" fmla="*/ 191929 w 609254"/>
              <a:gd name="connsiteY23" fmla="*/ 312396 h 608345"/>
              <a:gd name="connsiteX24" fmla="*/ 190742 w 609254"/>
              <a:gd name="connsiteY24" fmla="*/ 310470 h 608345"/>
              <a:gd name="connsiteX25" fmla="*/ 160035 w 609254"/>
              <a:gd name="connsiteY25" fmla="*/ 232547 h 608345"/>
              <a:gd name="connsiteX26" fmla="*/ 188665 w 609254"/>
              <a:gd name="connsiteY26" fmla="*/ 166920 h 608345"/>
              <a:gd name="connsiteX27" fmla="*/ 225603 w 609254"/>
              <a:gd name="connsiteY27" fmla="*/ 157438 h 608345"/>
              <a:gd name="connsiteX28" fmla="*/ 229015 w 609254"/>
              <a:gd name="connsiteY28" fmla="*/ 157290 h 608345"/>
              <a:gd name="connsiteX29" fmla="*/ 310052 w 609254"/>
              <a:gd name="connsiteY29" fmla="*/ 61768 h 608345"/>
              <a:gd name="connsiteX30" fmla="*/ 73005 w 609254"/>
              <a:gd name="connsiteY30" fmla="*/ 296544 h 608345"/>
              <a:gd name="connsiteX31" fmla="*/ 118100 w 609254"/>
              <a:gd name="connsiteY31" fmla="*/ 434151 h 608345"/>
              <a:gd name="connsiteX32" fmla="*/ 119287 w 609254"/>
              <a:gd name="connsiteY32" fmla="*/ 441410 h 608345"/>
              <a:gd name="connsiteX33" fmla="*/ 93624 w 609254"/>
              <a:gd name="connsiteY33" fmla="*/ 516657 h 608345"/>
              <a:gd name="connsiteX34" fmla="*/ 172838 w 609254"/>
              <a:gd name="connsiteY34" fmla="*/ 491475 h 608345"/>
              <a:gd name="connsiteX35" fmla="*/ 175211 w 609254"/>
              <a:gd name="connsiteY35" fmla="*/ 491179 h 608345"/>
              <a:gd name="connsiteX36" fmla="*/ 179661 w 609254"/>
              <a:gd name="connsiteY36" fmla="*/ 492364 h 608345"/>
              <a:gd name="connsiteX37" fmla="*/ 310052 w 609254"/>
              <a:gd name="connsiteY37" fmla="*/ 531321 h 608345"/>
              <a:gd name="connsiteX38" fmla="*/ 546951 w 609254"/>
              <a:gd name="connsiteY38" fmla="*/ 296544 h 608345"/>
              <a:gd name="connsiteX39" fmla="*/ 310052 w 609254"/>
              <a:gd name="connsiteY39" fmla="*/ 61768 h 608345"/>
              <a:gd name="connsiteX40" fmla="*/ 310052 w 609254"/>
              <a:gd name="connsiteY40" fmla="*/ 0 h 608345"/>
              <a:gd name="connsiteX41" fmla="*/ 609254 w 609254"/>
              <a:gd name="connsiteY41" fmla="*/ 296544 h 608345"/>
              <a:gd name="connsiteX42" fmla="*/ 310052 w 609254"/>
              <a:gd name="connsiteY42" fmla="*/ 593088 h 608345"/>
              <a:gd name="connsiteX43" fmla="*/ 168387 w 609254"/>
              <a:gd name="connsiteY43" fmla="*/ 557835 h 608345"/>
              <a:gd name="connsiteX44" fmla="*/ 10257 w 609254"/>
              <a:gd name="connsiteY44" fmla="*/ 607901 h 608345"/>
              <a:gd name="connsiteX45" fmla="*/ 7884 w 609254"/>
              <a:gd name="connsiteY45" fmla="*/ 608345 h 608345"/>
              <a:gd name="connsiteX46" fmla="*/ 2247 w 609254"/>
              <a:gd name="connsiteY46" fmla="*/ 605975 h 608345"/>
              <a:gd name="connsiteX47" fmla="*/ 467 w 609254"/>
              <a:gd name="connsiteY47" fmla="*/ 597828 h 608345"/>
              <a:gd name="connsiteX48" fmla="*/ 51792 w 609254"/>
              <a:gd name="connsiteY48" fmla="*/ 446446 h 608345"/>
              <a:gd name="connsiteX49" fmla="*/ 10850 w 609254"/>
              <a:gd name="connsiteY49" fmla="*/ 296544 h 608345"/>
              <a:gd name="connsiteX50" fmla="*/ 310052 w 609254"/>
              <a:gd name="connsiteY50" fmla="*/ 0 h 6083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609254" h="608345">
                <a:moveTo>
                  <a:pt x="229015" y="157290"/>
                </a:moveTo>
                <a:cubicBezTo>
                  <a:pt x="237767" y="157290"/>
                  <a:pt x="244146" y="162623"/>
                  <a:pt x="248893" y="174030"/>
                </a:cubicBezTo>
                <a:cubicBezTo>
                  <a:pt x="250970" y="178771"/>
                  <a:pt x="269661" y="223955"/>
                  <a:pt x="270700" y="226177"/>
                </a:cubicBezTo>
                <a:cubicBezTo>
                  <a:pt x="272035" y="228695"/>
                  <a:pt x="275892" y="236399"/>
                  <a:pt x="271293" y="245583"/>
                </a:cubicBezTo>
                <a:lnTo>
                  <a:pt x="270403" y="247657"/>
                </a:lnTo>
                <a:cubicBezTo>
                  <a:pt x="268474" y="251361"/>
                  <a:pt x="266843" y="254768"/>
                  <a:pt x="263134" y="259064"/>
                </a:cubicBezTo>
                <a:cubicBezTo>
                  <a:pt x="261947" y="260398"/>
                  <a:pt x="260761" y="261879"/>
                  <a:pt x="259574" y="263212"/>
                </a:cubicBezTo>
                <a:cubicBezTo>
                  <a:pt x="257052" y="266323"/>
                  <a:pt x="254382" y="269435"/>
                  <a:pt x="252008" y="271805"/>
                </a:cubicBezTo>
                <a:cubicBezTo>
                  <a:pt x="251118" y="272694"/>
                  <a:pt x="249486" y="274323"/>
                  <a:pt x="249338" y="274916"/>
                </a:cubicBezTo>
                <a:cubicBezTo>
                  <a:pt x="249338" y="274916"/>
                  <a:pt x="249338" y="275508"/>
                  <a:pt x="250080" y="276694"/>
                </a:cubicBezTo>
                <a:cubicBezTo>
                  <a:pt x="255123" y="285138"/>
                  <a:pt x="291171" y="334766"/>
                  <a:pt x="338789" y="355506"/>
                </a:cubicBezTo>
                <a:cubicBezTo>
                  <a:pt x="341015" y="356394"/>
                  <a:pt x="347838" y="359209"/>
                  <a:pt x="348283" y="359209"/>
                </a:cubicBezTo>
                <a:cubicBezTo>
                  <a:pt x="348728" y="359209"/>
                  <a:pt x="349322" y="358468"/>
                  <a:pt x="349915" y="357876"/>
                </a:cubicBezTo>
                <a:cubicBezTo>
                  <a:pt x="354069" y="353135"/>
                  <a:pt x="367568" y="337432"/>
                  <a:pt x="372018" y="330914"/>
                </a:cubicBezTo>
                <a:cubicBezTo>
                  <a:pt x="375875" y="324988"/>
                  <a:pt x="380919" y="322025"/>
                  <a:pt x="386853" y="322025"/>
                </a:cubicBezTo>
                <a:cubicBezTo>
                  <a:pt x="390561" y="322025"/>
                  <a:pt x="393973" y="323210"/>
                  <a:pt x="397237" y="324247"/>
                </a:cubicBezTo>
                <a:cubicBezTo>
                  <a:pt x="405099" y="327062"/>
                  <a:pt x="449602" y="348987"/>
                  <a:pt x="450789" y="349580"/>
                </a:cubicBezTo>
                <a:cubicBezTo>
                  <a:pt x="456574" y="352395"/>
                  <a:pt x="461173" y="354469"/>
                  <a:pt x="463843" y="358913"/>
                </a:cubicBezTo>
                <a:cubicBezTo>
                  <a:pt x="467700" y="365283"/>
                  <a:pt x="466217" y="383060"/>
                  <a:pt x="460283" y="399356"/>
                </a:cubicBezTo>
                <a:cubicBezTo>
                  <a:pt x="452866" y="419948"/>
                  <a:pt x="420230" y="436836"/>
                  <a:pt x="405396" y="438169"/>
                </a:cubicBezTo>
                <a:lnTo>
                  <a:pt x="403171" y="438318"/>
                </a:lnTo>
                <a:cubicBezTo>
                  <a:pt x="399759" y="438762"/>
                  <a:pt x="395902" y="439058"/>
                  <a:pt x="391006" y="439058"/>
                </a:cubicBezTo>
                <a:cubicBezTo>
                  <a:pt x="379436" y="439058"/>
                  <a:pt x="359112" y="437132"/>
                  <a:pt x="316093" y="419948"/>
                </a:cubicBezTo>
                <a:cubicBezTo>
                  <a:pt x="271441" y="402171"/>
                  <a:pt x="227383" y="363950"/>
                  <a:pt x="191929" y="312396"/>
                </a:cubicBezTo>
                <a:cubicBezTo>
                  <a:pt x="191336" y="311507"/>
                  <a:pt x="190891" y="310766"/>
                  <a:pt x="190742" y="310470"/>
                </a:cubicBezTo>
                <a:cubicBezTo>
                  <a:pt x="181397" y="298322"/>
                  <a:pt x="160035" y="266472"/>
                  <a:pt x="160035" y="232547"/>
                </a:cubicBezTo>
                <a:cubicBezTo>
                  <a:pt x="160035" y="195067"/>
                  <a:pt x="177985" y="173586"/>
                  <a:pt x="188665" y="166920"/>
                </a:cubicBezTo>
                <a:cubicBezTo>
                  <a:pt x="198753" y="160549"/>
                  <a:pt x="221449" y="157587"/>
                  <a:pt x="225603" y="157438"/>
                </a:cubicBezTo>
                <a:cubicBezTo>
                  <a:pt x="229015" y="157290"/>
                  <a:pt x="228125" y="157290"/>
                  <a:pt x="229015" y="157290"/>
                </a:cubicBezTo>
                <a:close/>
                <a:moveTo>
                  <a:pt x="310052" y="61768"/>
                </a:moveTo>
                <a:cubicBezTo>
                  <a:pt x="179365" y="61768"/>
                  <a:pt x="73005" y="167084"/>
                  <a:pt x="73005" y="296544"/>
                </a:cubicBezTo>
                <a:cubicBezTo>
                  <a:pt x="73005" y="346314"/>
                  <a:pt x="88581" y="393862"/>
                  <a:pt x="118100" y="434151"/>
                </a:cubicBezTo>
                <a:cubicBezTo>
                  <a:pt x="119732" y="436225"/>
                  <a:pt x="120029" y="438891"/>
                  <a:pt x="119287" y="441410"/>
                </a:cubicBezTo>
                <a:lnTo>
                  <a:pt x="93624" y="516657"/>
                </a:lnTo>
                <a:lnTo>
                  <a:pt x="172838" y="491475"/>
                </a:lnTo>
                <a:cubicBezTo>
                  <a:pt x="173728" y="491327"/>
                  <a:pt x="174469" y="491179"/>
                  <a:pt x="175211" y="491179"/>
                </a:cubicBezTo>
                <a:cubicBezTo>
                  <a:pt x="176843" y="491179"/>
                  <a:pt x="178326" y="491624"/>
                  <a:pt x="179661" y="492364"/>
                </a:cubicBezTo>
                <a:cubicBezTo>
                  <a:pt x="218378" y="517842"/>
                  <a:pt x="263473" y="531321"/>
                  <a:pt x="310052" y="531321"/>
                </a:cubicBezTo>
                <a:cubicBezTo>
                  <a:pt x="440740" y="531321"/>
                  <a:pt x="546951" y="426005"/>
                  <a:pt x="546951" y="296544"/>
                </a:cubicBezTo>
                <a:cubicBezTo>
                  <a:pt x="546951" y="167084"/>
                  <a:pt x="440740" y="61768"/>
                  <a:pt x="310052" y="61768"/>
                </a:cubicBezTo>
                <a:close/>
                <a:moveTo>
                  <a:pt x="310052" y="0"/>
                </a:moveTo>
                <a:cubicBezTo>
                  <a:pt x="475006" y="0"/>
                  <a:pt x="609254" y="133016"/>
                  <a:pt x="609254" y="296544"/>
                </a:cubicBezTo>
                <a:cubicBezTo>
                  <a:pt x="609254" y="460073"/>
                  <a:pt x="475006" y="593088"/>
                  <a:pt x="310052" y="593088"/>
                </a:cubicBezTo>
                <a:cubicBezTo>
                  <a:pt x="260507" y="593088"/>
                  <a:pt x="211703" y="580794"/>
                  <a:pt x="168387" y="557835"/>
                </a:cubicBezTo>
                <a:lnTo>
                  <a:pt x="10257" y="607901"/>
                </a:lnTo>
                <a:cubicBezTo>
                  <a:pt x="9515" y="608197"/>
                  <a:pt x="8774" y="608345"/>
                  <a:pt x="7884" y="608345"/>
                </a:cubicBezTo>
                <a:cubicBezTo>
                  <a:pt x="5807" y="608345"/>
                  <a:pt x="3730" y="607456"/>
                  <a:pt x="2247" y="605975"/>
                </a:cubicBezTo>
                <a:cubicBezTo>
                  <a:pt x="170" y="603753"/>
                  <a:pt x="-572" y="600643"/>
                  <a:pt x="467" y="597828"/>
                </a:cubicBezTo>
                <a:lnTo>
                  <a:pt x="51792" y="446446"/>
                </a:lnTo>
                <a:cubicBezTo>
                  <a:pt x="24943" y="401120"/>
                  <a:pt x="10850" y="349425"/>
                  <a:pt x="10850" y="296544"/>
                </a:cubicBezTo>
                <a:cubicBezTo>
                  <a:pt x="10850" y="133016"/>
                  <a:pt x="145098" y="0"/>
                  <a:pt x="310052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</p:sp>
      <p:sp>
        <p:nvSpPr>
          <p:cNvPr id="17" name="矩形: 圆顶角 16">
            <a:extLst>
              <a:ext uri="{FF2B5EF4-FFF2-40B4-BE49-F238E27FC236}">
                <a16:creationId xmlns:a16="http://schemas.microsoft.com/office/drawing/2014/main" id="{AC59981D-3F84-44A0-969E-D54431F86D0E}"/>
              </a:ext>
            </a:extLst>
          </p:cNvPr>
          <p:cNvSpPr/>
          <p:nvPr/>
        </p:nvSpPr>
        <p:spPr>
          <a:xfrm rot="16200000">
            <a:off x="4646026" y="3047201"/>
            <a:ext cx="766502" cy="3787684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solidFill>
              <a:srgbClr val="AFAFA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D02E18ED-F213-498B-9010-AC3F7B308002}"/>
              </a:ext>
            </a:extLst>
          </p:cNvPr>
          <p:cNvSpPr/>
          <p:nvPr/>
        </p:nvSpPr>
        <p:spPr>
          <a:xfrm rot="16200000">
            <a:off x="3187209" y="4629208"/>
            <a:ext cx="641952" cy="64195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chemeClr val="lt1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9" name="文本框 22">
            <a:extLst>
              <a:ext uri="{FF2B5EF4-FFF2-40B4-BE49-F238E27FC236}">
                <a16:creationId xmlns:a16="http://schemas.microsoft.com/office/drawing/2014/main" id="{E8648AB5-B36E-48A8-BADE-3DAF84AF4D81}"/>
              </a:ext>
            </a:extLst>
          </p:cNvPr>
          <p:cNvSpPr txBox="1"/>
          <p:nvPr/>
        </p:nvSpPr>
        <p:spPr>
          <a:xfrm flipH="1">
            <a:off x="3964690" y="4665730"/>
            <a:ext cx="2806022" cy="587469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just">
              <a:lnSpc>
                <a:spcPct val="120000"/>
              </a:lnSpc>
            </a:pPr>
            <a:r>
              <a:rPr lang="zh-CN" altLang="en-US" sz="140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本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模板精心设计，模板所有素材均可自由编辑替换</a:t>
            </a:r>
            <a:r>
              <a:rPr lang="zh-CN" altLang="en-US" sz="140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移动。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宋体" panose="02010600030101010101" pitchFamily="2" charset="-122"/>
            </a:endParaRPr>
          </a:p>
        </p:txBody>
      </p:sp>
      <p:sp>
        <p:nvSpPr>
          <p:cNvPr id="20" name="矩形: 圆顶角 19">
            <a:extLst>
              <a:ext uri="{FF2B5EF4-FFF2-40B4-BE49-F238E27FC236}">
                <a16:creationId xmlns:a16="http://schemas.microsoft.com/office/drawing/2014/main" id="{E45928F3-7BBB-43C1-A9CD-734962D84FBF}"/>
              </a:ext>
            </a:extLst>
          </p:cNvPr>
          <p:cNvSpPr/>
          <p:nvPr/>
        </p:nvSpPr>
        <p:spPr>
          <a:xfrm rot="16200000">
            <a:off x="6943698" y="1829807"/>
            <a:ext cx="766502" cy="3787684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solidFill>
              <a:srgbClr val="AFAFA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07526663-6FF3-4A40-9562-84866D4951C7}"/>
              </a:ext>
            </a:extLst>
          </p:cNvPr>
          <p:cNvSpPr/>
          <p:nvPr/>
        </p:nvSpPr>
        <p:spPr>
          <a:xfrm rot="16200000">
            <a:off x="5484881" y="3411814"/>
            <a:ext cx="641952" cy="64195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chemeClr val="lt1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2" name="文本框 22">
            <a:extLst>
              <a:ext uri="{FF2B5EF4-FFF2-40B4-BE49-F238E27FC236}">
                <a16:creationId xmlns:a16="http://schemas.microsoft.com/office/drawing/2014/main" id="{521DEE09-30E2-4A37-B88C-F13C8633394C}"/>
              </a:ext>
            </a:extLst>
          </p:cNvPr>
          <p:cNvSpPr txBox="1"/>
          <p:nvPr/>
        </p:nvSpPr>
        <p:spPr>
          <a:xfrm flipH="1">
            <a:off x="6262362" y="3448336"/>
            <a:ext cx="2806022" cy="587469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just">
              <a:lnSpc>
                <a:spcPct val="120000"/>
              </a:lnSpc>
            </a:pPr>
            <a:r>
              <a:rPr lang="zh-CN" altLang="en-US" sz="140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本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模板精心设计，模板所有素材均可自由编辑替换</a:t>
            </a:r>
            <a:r>
              <a:rPr lang="zh-CN" altLang="en-US" sz="140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移动。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宋体" panose="02010600030101010101" pitchFamily="2" charset="-122"/>
            </a:endParaRPr>
          </a:p>
        </p:txBody>
      </p:sp>
      <p:sp>
        <p:nvSpPr>
          <p:cNvPr id="23" name="矩形: 圆顶角 22">
            <a:extLst>
              <a:ext uri="{FF2B5EF4-FFF2-40B4-BE49-F238E27FC236}">
                <a16:creationId xmlns:a16="http://schemas.microsoft.com/office/drawing/2014/main" id="{16F1DB69-F215-4765-9916-2138437DFBDC}"/>
              </a:ext>
            </a:extLst>
          </p:cNvPr>
          <p:cNvSpPr/>
          <p:nvPr/>
        </p:nvSpPr>
        <p:spPr>
          <a:xfrm rot="16200000">
            <a:off x="9241370" y="612413"/>
            <a:ext cx="766502" cy="3787684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483B2713-F455-4164-86F1-2698C169D659}"/>
              </a:ext>
            </a:extLst>
          </p:cNvPr>
          <p:cNvSpPr/>
          <p:nvPr/>
        </p:nvSpPr>
        <p:spPr>
          <a:xfrm rot="16200000">
            <a:off x="7782553" y="2194420"/>
            <a:ext cx="641952" cy="64195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chemeClr val="lt1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5" name="文本框 22">
            <a:extLst>
              <a:ext uri="{FF2B5EF4-FFF2-40B4-BE49-F238E27FC236}">
                <a16:creationId xmlns:a16="http://schemas.microsoft.com/office/drawing/2014/main" id="{B879EC91-A14E-4934-96EC-0B2F9F8F0A90}"/>
              </a:ext>
            </a:extLst>
          </p:cNvPr>
          <p:cNvSpPr txBox="1"/>
          <p:nvPr/>
        </p:nvSpPr>
        <p:spPr>
          <a:xfrm flipH="1">
            <a:off x="8560034" y="2230942"/>
            <a:ext cx="2806022" cy="587469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just">
              <a:lnSpc>
                <a:spcPct val="120000"/>
              </a:lnSpc>
            </a:pPr>
            <a:r>
              <a:rPr lang="zh-CN" altLang="en-US" sz="140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本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模板精心设计，模板所有素材均可自由编辑替换</a:t>
            </a:r>
            <a:r>
              <a:rPr lang="zh-CN" altLang="en-US" sz="140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移动。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宋体" panose="02010600030101010101" pitchFamily="2" charset="-122"/>
            </a:endParaRPr>
          </a:p>
        </p:txBody>
      </p:sp>
      <p:sp>
        <p:nvSpPr>
          <p:cNvPr id="26" name="文本框 22">
            <a:extLst>
              <a:ext uri="{FF2B5EF4-FFF2-40B4-BE49-F238E27FC236}">
                <a16:creationId xmlns:a16="http://schemas.microsoft.com/office/drawing/2014/main" id="{E14BD69E-B3CC-41B8-8424-0283735E779C}"/>
              </a:ext>
            </a:extLst>
          </p:cNvPr>
          <p:cNvSpPr txBox="1"/>
          <p:nvPr/>
        </p:nvSpPr>
        <p:spPr>
          <a:xfrm flipH="1">
            <a:off x="889535" y="3415431"/>
            <a:ext cx="2736469" cy="931409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lIns="0" tIns="0" rIns="0" bIns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单击此处添加本章节的简要内容。设计，模板所有素材均可自由编辑替换移动。</a:t>
            </a:r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B75A7759-184E-4136-8831-8534953543F1}"/>
              </a:ext>
            </a:extLst>
          </p:cNvPr>
          <p:cNvCxnSpPr/>
          <p:nvPr/>
        </p:nvCxnSpPr>
        <p:spPr>
          <a:xfrm>
            <a:off x="889536" y="2472875"/>
            <a:ext cx="2721655" cy="0"/>
          </a:xfrm>
          <a:prstGeom prst="line">
            <a:avLst/>
          </a:prstGeom>
          <a:ln w="15875">
            <a:solidFill>
              <a:schemeClr val="bg1">
                <a:lumMod val="75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5">
            <a:extLst>
              <a:ext uri="{FF2B5EF4-FFF2-40B4-BE49-F238E27FC236}">
                <a16:creationId xmlns:a16="http://schemas.microsoft.com/office/drawing/2014/main" id="{1FDF606B-F7A7-48B4-9A0A-6A8CC8211387}"/>
              </a:ext>
            </a:extLst>
          </p:cNvPr>
          <p:cNvSpPr txBox="1"/>
          <p:nvPr/>
        </p:nvSpPr>
        <p:spPr>
          <a:xfrm>
            <a:off x="889536" y="2589541"/>
            <a:ext cx="2736469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  <a:scene3d>
              <a:camera prst="orthographicFront"/>
              <a:lightRig rig="threePt" dir="t"/>
            </a:scene3d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单击此处添加本简要内容</a:t>
            </a:r>
            <a:endParaRPr kumimoji="0" lang="zh-CN" altLang="en-US" sz="5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9" name="TextBox 25">
            <a:extLst>
              <a:ext uri="{FF2B5EF4-FFF2-40B4-BE49-F238E27FC236}">
                <a16:creationId xmlns:a16="http://schemas.microsoft.com/office/drawing/2014/main" id="{93737C36-56E5-4031-8BDA-1C45E20AF0BE}"/>
              </a:ext>
            </a:extLst>
          </p:cNvPr>
          <p:cNvSpPr txBox="1"/>
          <p:nvPr/>
        </p:nvSpPr>
        <p:spPr>
          <a:xfrm>
            <a:off x="889537" y="1073053"/>
            <a:ext cx="2816444" cy="1477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  <a:scene3d>
              <a:camera prst="orthographicFront"/>
              <a:lightRig rig="threePt" dir="t"/>
            </a:scene3d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60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94%</a:t>
            </a:r>
            <a:endParaRPr kumimoji="0" lang="zh-CN" altLang="en-US" sz="344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0" name="speech-bubble_156085">
            <a:extLst>
              <a:ext uri="{FF2B5EF4-FFF2-40B4-BE49-F238E27FC236}">
                <a16:creationId xmlns:a16="http://schemas.microsoft.com/office/drawing/2014/main" id="{9491CDFE-C202-4770-8926-1325DC465FEF}"/>
              </a:ext>
            </a:extLst>
          </p:cNvPr>
          <p:cNvSpPr>
            <a:spLocks noChangeAspect="1"/>
          </p:cNvSpPr>
          <p:nvPr/>
        </p:nvSpPr>
        <p:spPr bwMode="auto">
          <a:xfrm>
            <a:off x="5609122" y="3529305"/>
            <a:ext cx="406149" cy="335937"/>
          </a:xfrm>
          <a:custGeom>
            <a:avLst/>
            <a:gdLst>
              <a:gd name="T0" fmla="*/ 482 w 6533"/>
              <a:gd name="T1" fmla="*/ 4344 h 5412"/>
              <a:gd name="T2" fmla="*/ 833 w 6533"/>
              <a:gd name="T3" fmla="*/ 4344 h 5412"/>
              <a:gd name="T4" fmla="*/ 833 w 6533"/>
              <a:gd name="T5" fmla="*/ 5412 h 5412"/>
              <a:gd name="T6" fmla="*/ 2151 w 6533"/>
              <a:gd name="T7" fmla="*/ 4344 h 5412"/>
              <a:gd name="T8" fmla="*/ 3536 w 6533"/>
              <a:gd name="T9" fmla="*/ 4344 h 5412"/>
              <a:gd name="T10" fmla="*/ 4017 w 6533"/>
              <a:gd name="T11" fmla="*/ 3859 h 5412"/>
              <a:gd name="T12" fmla="*/ 4017 w 6533"/>
              <a:gd name="T13" fmla="*/ 2938 h 5412"/>
              <a:gd name="T14" fmla="*/ 4383 w 6533"/>
              <a:gd name="T15" fmla="*/ 2938 h 5412"/>
              <a:gd name="T16" fmla="*/ 5701 w 6533"/>
              <a:gd name="T17" fmla="*/ 4006 h 5412"/>
              <a:gd name="T18" fmla="*/ 5701 w 6533"/>
              <a:gd name="T19" fmla="*/ 2938 h 5412"/>
              <a:gd name="T20" fmla="*/ 6052 w 6533"/>
              <a:gd name="T21" fmla="*/ 2938 h 5412"/>
              <a:gd name="T22" fmla="*/ 6533 w 6533"/>
              <a:gd name="T23" fmla="*/ 2453 h 5412"/>
              <a:gd name="T24" fmla="*/ 6533 w 6533"/>
              <a:gd name="T25" fmla="*/ 485 h 5412"/>
              <a:gd name="T26" fmla="*/ 6052 w 6533"/>
              <a:gd name="T27" fmla="*/ 0 h 5412"/>
              <a:gd name="T28" fmla="*/ 2998 w 6533"/>
              <a:gd name="T29" fmla="*/ 0 h 5412"/>
              <a:gd name="T30" fmla="*/ 2516 w 6533"/>
              <a:gd name="T31" fmla="*/ 485 h 5412"/>
              <a:gd name="T32" fmla="*/ 2516 w 6533"/>
              <a:gd name="T33" fmla="*/ 1405 h 5412"/>
              <a:gd name="T34" fmla="*/ 482 w 6533"/>
              <a:gd name="T35" fmla="*/ 1405 h 5412"/>
              <a:gd name="T36" fmla="*/ 0 w 6533"/>
              <a:gd name="T37" fmla="*/ 1891 h 5412"/>
              <a:gd name="T38" fmla="*/ 0 w 6533"/>
              <a:gd name="T39" fmla="*/ 3859 h 5412"/>
              <a:gd name="T40" fmla="*/ 482 w 6533"/>
              <a:gd name="T41" fmla="*/ 4344 h 5412"/>
              <a:gd name="T42" fmla="*/ 2924 w 6533"/>
              <a:gd name="T43" fmla="*/ 485 h 5412"/>
              <a:gd name="T44" fmla="*/ 2998 w 6533"/>
              <a:gd name="T45" fmla="*/ 408 h 5412"/>
              <a:gd name="T46" fmla="*/ 6052 w 6533"/>
              <a:gd name="T47" fmla="*/ 408 h 5412"/>
              <a:gd name="T48" fmla="*/ 6125 w 6533"/>
              <a:gd name="T49" fmla="*/ 485 h 5412"/>
              <a:gd name="T50" fmla="*/ 6125 w 6533"/>
              <a:gd name="T51" fmla="*/ 2453 h 5412"/>
              <a:gd name="T52" fmla="*/ 6052 w 6533"/>
              <a:gd name="T53" fmla="*/ 2530 h 5412"/>
              <a:gd name="T54" fmla="*/ 5292 w 6533"/>
              <a:gd name="T55" fmla="*/ 2530 h 5412"/>
              <a:gd name="T56" fmla="*/ 5292 w 6533"/>
              <a:gd name="T57" fmla="*/ 3150 h 5412"/>
              <a:gd name="T58" fmla="*/ 4528 w 6533"/>
              <a:gd name="T59" fmla="*/ 2530 h 5412"/>
              <a:gd name="T60" fmla="*/ 4017 w 6533"/>
              <a:gd name="T61" fmla="*/ 2530 h 5412"/>
              <a:gd name="T62" fmla="*/ 2998 w 6533"/>
              <a:gd name="T63" fmla="*/ 2530 h 5412"/>
              <a:gd name="T64" fmla="*/ 2924 w 6533"/>
              <a:gd name="T65" fmla="*/ 2453 h 5412"/>
              <a:gd name="T66" fmla="*/ 2924 w 6533"/>
              <a:gd name="T67" fmla="*/ 1405 h 5412"/>
              <a:gd name="T68" fmla="*/ 2924 w 6533"/>
              <a:gd name="T69" fmla="*/ 485 h 54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6533" h="5412">
                <a:moveTo>
                  <a:pt x="482" y="4344"/>
                </a:moveTo>
                <a:lnTo>
                  <a:pt x="833" y="4344"/>
                </a:lnTo>
                <a:lnTo>
                  <a:pt x="833" y="5412"/>
                </a:lnTo>
                <a:lnTo>
                  <a:pt x="2151" y="4344"/>
                </a:lnTo>
                <a:lnTo>
                  <a:pt x="3536" y="4344"/>
                </a:lnTo>
                <a:cubicBezTo>
                  <a:pt x="3801" y="4344"/>
                  <a:pt x="4017" y="4126"/>
                  <a:pt x="4017" y="3859"/>
                </a:cubicBezTo>
                <a:lnTo>
                  <a:pt x="4017" y="2938"/>
                </a:lnTo>
                <a:lnTo>
                  <a:pt x="4383" y="2938"/>
                </a:lnTo>
                <a:lnTo>
                  <a:pt x="5701" y="4006"/>
                </a:lnTo>
                <a:lnTo>
                  <a:pt x="5701" y="2938"/>
                </a:lnTo>
                <a:lnTo>
                  <a:pt x="6052" y="2938"/>
                </a:lnTo>
                <a:cubicBezTo>
                  <a:pt x="6317" y="2938"/>
                  <a:pt x="6533" y="2721"/>
                  <a:pt x="6533" y="2453"/>
                </a:cubicBezTo>
                <a:lnTo>
                  <a:pt x="6533" y="485"/>
                </a:lnTo>
                <a:cubicBezTo>
                  <a:pt x="6533" y="217"/>
                  <a:pt x="6317" y="0"/>
                  <a:pt x="6052" y="0"/>
                </a:cubicBezTo>
                <a:lnTo>
                  <a:pt x="2998" y="0"/>
                </a:lnTo>
                <a:cubicBezTo>
                  <a:pt x="2732" y="0"/>
                  <a:pt x="2516" y="217"/>
                  <a:pt x="2516" y="485"/>
                </a:cubicBezTo>
                <a:lnTo>
                  <a:pt x="2516" y="1405"/>
                </a:lnTo>
                <a:lnTo>
                  <a:pt x="482" y="1405"/>
                </a:lnTo>
                <a:cubicBezTo>
                  <a:pt x="216" y="1405"/>
                  <a:pt x="0" y="1623"/>
                  <a:pt x="0" y="1891"/>
                </a:cubicBezTo>
                <a:lnTo>
                  <a:pt x="0" y="3859"/>
                </a:lnTo>
                <a:cubicBezTo>
                  <a:pt x="0" y="4126"/>
                  <a:pt x="216" y="4344"/>
                  <a:pt x="482" y="4344"/>
                </a:cubicBezTo>
                <a:close/>
                <a:moveTo>
                  <a:pt x="2924" y="485"/>
                </a:moveTo>
                <a:cubicBezTo>
                  <a:pt x="2924" y="443"/>
                  <a:pt x="2958" y="408"/>
                  <a:pt x="2998" y="408"/>
                </a:cubicBezTo>
                <a:lnTo>
                  <a:pt x="6052" y="408"/>
                </a:lnTo>
                <a:cubicBezTo>
                  <a:pt x="6091" y="408"/>
                  <a:pt x="6125" y="443"/>
                  <a:pt x="6125" y="485"/>
                </a:cubicBezTo>
                <a:lnTo>
                  <a:pt x="6125" y="2453"/>
                </a:lnTo>
                <a:cubicBezTo>
                  <a:pt x="6125" y="2495"/>
                  <a:pt x="6091" y="2530"/>
                  <a:pt x="6052" y="2530"/>
                </a:cubicBezTo>
                <a:lnTo>
                  <a:pt x="5292" y="2530"/>
                </a:lnTo>
                <a:lnTo>
                  <a:pt x="5292" y="3150"/>
                </a:lnTo>
                <a:lnTo>
                  <a:pt x="4528" y="2530"/>
                </a:lnTo>
                <a:lnTo>
                  <a:pt x="4017" y="2530"/>
                </a:lnTo>
                <a:lnTo>
                  <a:pt x="2998" y="2530"/>
                </a:lnTo>
                <a:cubicBezTo>
                  <a:pt x="2958" y="2530"/>
                  <a:pt x="2924" y="2495"/>
                  <a:pt x="2924" y="2453"/>
                </a:cubicBezTo>
                <a:lnTo>
                  <a:pt x="2924" y="1405"/>
                </a:lnTo>
                <a:lnTo>
                  <a:pt x="2924" y="485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</p:sp>
      <p:sp>
        <p:nvSpPr>
          <p:cNvPr id="31" name="puzzle-piece-symbol-inside-of-bald-man-head_40468">
            <a:extLst>
              <a:ext uri="{FF2B5EF4-FFF2-40B4-BE49-F238E27FC236}">
                <a16:creationId xmlns:a16="http://schemas.microsoft.com/office/drawing/2014/main" id="{EB63A8D3-E064-4A0B-B37D-40C5DB6F86F3}"/>
              </a:ext>
            </a:extLst>
          </p:cNvPr>
          <p:cNvSpPr>
            <a:spLocks noChangeAspect="1"/>
          </p:cNvSpPr>
          <p:nvPr/>
        </p:nvSpPr>
        <p:spPr bwMode="auto">
          <a:xfrm>
            <a:off x="3285928" y="4715600"/>
            <a:ext cx="404687" cy="450886"/>
          </a:xfrm>
          <a:custGeom>
            <a:avLst/>
            <a:gdLst>
              <a:gd name="T0" fmla="*/ 88862 h 440259"/>
              <a:gd name="T1" fmla="*/ 88862 h 440259"/>
              <a:gd name="T2" fmla="*/ 278945 h 440259"/>
              <a:gd name="T3" fmla="*/ 278945 h 440259"/>
              <a:gd name="T4" fmla="*/ 278945 h 440259"/>
              <a:gd name="T5" fmla="*/ 278945 h 440259"/>
              <a:gd name="T6" fmla="*/ 278945 h 440259"/>
              <a:gd name="T7" fmla="*/ 278945 h 440259"/>
              <a:gd name="T8" fmla="*/ 278945 h 440259"/>
              <a:gd name="T9" fmla="*/ 278945 h 440259"/>
              <a:gd name="T10" fmla="*/ 278945 h 440259"/>
              <a:gd name="T11" fmla="*/ 278945 h 440259"/>
              <a:gd name="T12" fmla="*/ 278945 h 440259"/>
              <a:gd name="T13" fmla="*/ 278945 h 440259"/>
              <a:gd name="T14" fmla="*/ 278945 h 440259"/>
              <a:gd name="T15" fmla="*/ 278945 h 440259"/>
              <a:gd name="T16" fmla="*/ 278945 h 440259"/>
              <a:gd name="T17" fmla="*/ 278945 h 440259"/>
              <a:gd name="T18" fmla="*/ 278945 h 440259"/>
              <a:gd name="T19" fmla="*/ 278945 h 440259"/>
              <a:gd name="T20" fmla="*/ 278945 h 440259"/>
              <a:gd name="T21" fmla="*/ 278945 h 440259"/>
              <a:gd name="T22" fmla="*/ 278945 h 440259"/>
              <a:gd name="T23" fmla="*/ 278945 h 440259"/>
              <a:gd name="T24" fmla="*/ 278945 h 440259"/>
              <a:gd name="T25" fmla="*/ 278945 h 440259"/>
              <a:gd name="T26" fmla="*/ 278945 h 440259"/>
              <a:gd name="T27" fmla="*/ 278945 h 440259"/>
              <a:gd name="T28" fmla="*/ 278945 h 440259"/>
              <a:gd name="T29" fmla="*/ 278945 h 440259"/>
              <a:gd name="T30" fmla="*/ 88862 h 440259"/>
              <a:gd name="T31" fmla="*/ 88862 h 440259"/>
              <a:gd name="T32" fmla="*/ 278945 h 440259"/>
              <a:gd name="T33" fmla="*/ 278945 h 440259"/>
              <a:gd name="T34" fmla="*/ 278945 h 440259"/>
              <a:gd name="T35" fmla="*/ 278945 h 440259"/>
              <a:gd name="T36" fmla="*/ 278945 h 440259"/>
              <a:gd name="T37" fmla="*/ 278945 h 440259"/>
              <a:gd name="T38" fmla="*/ 278945 h 440259"/>
              <a:gd name="T39" fmla="*/ 278945 h 440259"/>
              <a:gd name="T40" fmla="*/ 278945 h 440259"/>
              <a:gd name="T41" fmla="*/ 278945 h 440259"/>
              <a:gd name="T42" fmla="*/ 278945 h 440259"/>
              <a:gd name="T43" fmla="*/ 278945 h 440259"/>
              <a:gd name="T44" fmla="*/ 278945 h 440259"/>
              <a:gd name="T45" fmla="*/ 278945 h 440259"/>
              <a:gd name="T46" fmla="*/ 278945 h 440259"/>
              <a:gd name="T47" fmla="*/ 278945 h 440259"/>
              <a:gd name="T48" fmla="*/ 278945 h 440259"/>
              <a:gd name="T49" fmla="*/ 278945 h 440259"/>
              <a:gd name="T50" fmla="*/ 278945 h 440259"/>
              <a:gd name="T51" fmla="*/ 278945 h 440259"/>
              <a:gd name="T52" fmla="*/ 278945 h 440259"/>
              <a:gd name="T53" fmla="*/ 278945 h 440259"/>
              <a:gd name="T54" fmla="*/ 278945 h 440259"/>
              <a:gd name="T55" fmla="*/ 278945 h 440259"/>
              <a:gd name="T56" fmla="*/ 278945 h 440259"/>
              <a:gd name="T57" fmla="*/ 278945 h 440259"/>
              <a:gd name="T58" fmla="*/ 278945 h 440259"/>
              <a:gd name="T59" fmla="*/ 278945 h 440259"/>
              <a:gd name="T60" fmla="*/ 278945 h 440259"/>
              <a:gd name="T61" fmla="*/ 278945 h 440259"/>
              <a:gd name="T62" fmla="*/ 278945 h 440259"/>
              <a:gd name="T63" fmla="*/ 278945 h 440259"/>
              <a:gd name="T64" fmla="*/ 278945 h 440259"/>
              <a:gd name="T65" fmla="*/ 278945 h 440259"/>
              <a:gd name="T66" fmla="*/ 278945 h 440259"/>
              <a:gd name="T67" fmla="*/ 278945 h 440259"/>
              <a:gd name="T68" fmla="*/ 278945 h 440259"/>
              <a:gd name="T69" fmla="*/ 278945 h 440259"/>
              <a:gd name="T70" fmla="*/ 278945 h 440259"/>
              <a:gd name="T71" fmla="*/ 278945 h 440259"/>
              <a:gd name="T72" fmla="*/ 278945 h 440259"/>
              <a:gd name="T73" fmla="*/ 278945 h 440259"/>
              <a:gd name="T74" fmla="*/ 278945 h 440259"/>
              <a:gd name="T75" fmla="*/ 278945 h 440259"/>
              <a:gd name="T76" fmla="*/ 278945 h 440259"/>
              <a:gd name="T77" fmla="*/ 278945 h 440259"/>
              <a:gd name="T78" fmla="*/ 278945 h 440259"/>
              <a:gd name="T79" fmla="*/ 278945 h 440259"/>
              <a:gd name="T80" fmla="*/ 278945 h 440259"/>
              <a:gd name="T81" fmla="*/ 278945 h 440259"/>
              <a:gd name="T82" fmla="*/ 278945 h 440259"/>
              <a:gd name="T83" fmla="*/ 278945 h 440259"/>
              <a:gd name="T84" fmla="*/ 278945 h 440259"/>
              <a:gd name="T85" fmla="*/ 278945 h 440259"/>
              <a:gd name="T86" fmla="*/ 278945 h 440259"/>
              <a:gd name="T87" fmla="*/ 278945 h 440259"/>
              <a:gd name="T88" fmla="*/ 278945 h 440259"/>
              <a:gd name="T89" fmla="*/ 278945 h 440259"/>
              <a:gd name="T90" fmla="*/ 278945 h 440259"/>
              <a:gd name="T91" fmla="*/ 278945 h 440259"/>
              <a:gd name="T92" fmla="*/ 278945 h 440259"/>
              <a:gd name="T93" fmla="*/ 278945 h 440259"/>
              <a:gd name="T94" fmla="*/ 278945 h 440259"/>
              <a:gd name="T95" fmla="*/ 278945 h 440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6640" h="7409">
                <a:moveTo>
                  <a:pt x="6399" y="2506"/>
                </a:moveTo>
                <a:cubicBezTo>
                  <a:pt x="6277" y="1909"/>
                  <a:pt x="6355" y="659"/>
                  <a:pt x="4288" y="329"/>
                </a:cubicBezTo>
                <a:cubicBezTo>
                  <a:pt x="2221" y="0"/>
                  <a:pt x="359" y="1048"/>
                  <a:pt x="827" y="3340"/>
                </a:cubicBezTo>
                <a:cubicBezTo>
                  <a:pt x="827" y="3758"/>
                  <a:pt x="0" y="4406"/>
                  <a:pt x="200" y="4625"/>
                </a:cubicBezTo>
                <a:cubicBezTo>
                  <a:pt x="399" y="4845"/>
                  <a:pt x="737" y="4853"/>
                  <a:pt x="737" y="4853"/>
                </a:cubicBezTo>
                <a:cubicBezTo>
                  <a:pt x="737" y="4853"/>
                  <a:pt x="517" y="5271"/>
                  <a:pt x="616" y="5386"/>
                </a:cubicBezTo>
                <a:cubicBezTo>
                  <a:pt x="715" y="5502"/>
                  <a:pt x="990" y="5452"/>
                  <a:pt x="990" y="5452"/>
                </a:cubicBezTo>
                <a:cubicBezTo>
                  <a:pt x="990" y="5452"/>
                  <a:pt x="734" y="5636"/>
                  <a:pt x="734" y="5779"/>
                </a:cubicBezTo>
                <a:cubicBezTo>
                  <a:pt x="734" y="5922"/>
                  <a:pt x="1166" y="6112"/>
                  <a:pt x="1166" y="6112"/>
                </a:cubicBezTo>
                <a:cubicBezTo>
                  <a:pt x="1166" y="6112"/>
                  <a:pt x="1086" y="6902"/>
                  <a:pt x="1734" y="6847"/>
                </a:cubicBezTo>
                <a:cubicBezTo>
                  <a:pt x="2382" y="6793"/>
                  <a:pt x="2491" y="6610"/>
                  <a:pt x="2491" y="6610"/>
                </a:cubicBezTo>
                <a:lnTo>
                  <a:pt x="2683" y="7409"/>
                </a:lnTo>
                <a:lnTo>
                  <a:pt x="5189" y="7409"/>
                </a:lnTo>
                <a:lnTo>
                  <a:pt x="5101" y="5672"/>
                </a:lnTo>
                <a:cubicBezTo>
                  <a:pt x="5101" y="5672"/>
                  <a:pt x="6640" y="4001"/>
                  <a:pt x="6399" y="2506"/>
                </a:cubicBezTo>
                <a:close/>
                <a:moveTo>
                  <a:pt x="4497" y="3744"/>
                </a:moveTo>
                <a:cubicBezTo>
                  <a:pt x="4549" y="3650"/>
                  <a:pt x="4564" y="3536"/>
                  <a:pt x="4529" y="3425"/>
                </a:cubicBezTo>
                <a:cubicBezTo>
                  <a:pt x="4461" y="3208"/>
                  <a:pt x="4231" y="3087"/>
                  <a:pt x="4014" y="3155"/>
                </a:cubicBezTo>
                <a:cubicBezTo>
                  <a:pt x="3798" y="3222"/>
                  <a:pt x="3677" y="3453"/>
                  <a:pt x="3744" y="3670"/>
                </a:cubicBezTo>
                <a:cubicBezTo>
                  <a:pt x="3779" y="3780"/>
                  <a:pt x="3855" y="3866"/>
                  <a:pt x="3951" y="3914"/>
                </a:cubicBezTo>
                <a:lnTo>
                  <a:pt x="4006" y="4090"/>
                </a:lnTo>
                <a:lnTo>
                  <a:pt x="3089" y="4375"/>
                </a:lnTo>
                <a:lnTo>
                  <a:pt x="2735" y="3241"/>
                </a:lnTo>
                <a:lnTo>
                  <a:pt x="2592" y="3285"/>
                </a:lnTo>
                <a:cubicBezTo>
                  <a:pt x="2535" y="3397"/>
                  <a:pt x="2436" y="3486"/>
                  <a:pt x="2308" y="3526"/>
                </a:cubicBezTo>
                <a:cubicBezTo>
                  <a:pt x="2056" y="3605"/>
                  <a:pt x="1789" y="3464"/>
                  <a:pt x="1711" y="3213"/>
                </a:cubicBezTo>
                <a:cubicBezTo>
                  <a:pt x="1632" y="2961"/>
                  <a:pt x="1773" y="2694"/>
                  <a:pt x="2024" y="2615"/>
                </a:cubicBezTo>
                <a:cubicBezTo>
                  <a:pt x="2153" y="2575"/>
                  <a:pt x="2285" y="2592"/>
                  <a:pt x="2394" y="2652"/>
                </a:cubicBezTo>
                <a:lnTo>
                  <a:pt x="2538" y="2607"/>
                </a:lnTo>
                <a:lnTo>
                  <a:pt x="2221" y="1591"/>
                </a:lnTo>
                <a:lnTo>
                  <a:pt x="3139" y="1305"/>
                </a:lnTo>
                <a:lnTo>
                  <a:pt x="3182" y="1444"/>
                </a:lnTo>
                <a:cubicBezTo>
                  <a:pt x="3131" y="1538"/>
                  <a:pt x="3116" y="1652"/>
                  <a:pt x="3151" y="1763"/>
                </a:cubicBezTo>
                <a:cubicBezTo>
                  <a:pt x="3218" y="1980"/>
                  <a:pt x="3448" y="2101"/>
                  <a:pt x="3665" y="2033"/>
                </a:cubicBezTo>
                <a:cubicBezTo>
                  <a:pt x="3882" y="1966"/>
                  <a:pt x="4003" y="1735"/>
                  <a:pt x="3935" y="1518"/>
                </a:cubicBezTo>
                <a:cubicBezTo>
                  <a:pt x="3901" y="1408"/>
                  <a:pt x="3824" y="1322"/>
                  <a:pt x="3728" y="1274"/>
                </a:cubicBezTo>
                <a:lnTo>
                  <a:pt x="3685" y="1135"/>
                </a:lnTo>
                <a:lnTo>
                  <a:pt x="4621" y="844"/>
                </a:lnTo>
                <a:lnTo>
                  <a:pt x="4953" y="1911"/>
                </a:lnTo>
                <a:lnTo>
                  <a:pt x="4856" y="1941"/>
                </a:lnTo>
                <a:cubicBezTo>
                  <a:pt x="4762" y="1890"/>
                  <a:pt x="4647" y="1875"/>
                  <a:pt x="4537" y="1909"/>
                </a:cubicBezTo>
                <a:cubicBezTo>
                  <a:pt x="4320" y="1977"/>
                  <a:pt x="4199" y="2207"/>
                  <a:pt x="4266" y="2424"/>
                </a:cubicBezTo>
                <a:cubicBezTo>
                  <a:pt x="4334" y="2640"/>
                  <a:pt x="4564" y="2762"/>
                  <a:pt x="4781" y="2694"/>
                </a:cubicBezTo>
                <a:cubicBezTo>
                  <a:pt x="4892" y="2659"/>
                  <a:pt x="4977" y="2583"/>
                  <a:pt x="5026" y="2487"/>
                </a:cubicBezTo>
                <a:lnTo>
                  <a:pt x="5123" y="2457"/>
                </a:lnTo>
                <a:lnTo>
                  <a:pt x="5488" y="3628"/>
                </a:lnTo>
                <a:lnTo>
                  <a:pt x="4552" y="3919"/>
                </a:lnTo>
                <a:lnTo>
                  <a:pt x="4497" y="374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</p:sp>
      <p:sp>
        <p:nvSpPr>
          <p:cNvPr id="32" name="time_98099">
            <a:extLst>
              <a:ext uri="{FF2B5EF4-FFF2-40B4-BE49-F238E27FC236}">
                <a16:creationId xmlns:a16="http://schemas.microsoft.com/office/drawing/2014/main" id="{E0AC158C-C3E3-4159-9481-24330E2DBE76}"/>
              </a:ext>
            </a:extLst>
          </p:cNvPr>
          <p:cNvSpPr>
            <a:spLocks noChangeAspect="1"/>
          </p:cNvSpPr>
          <p:nvPr/>
        </p:nvSpPr>
        <p:spPr bwMode="auto">
          <a:xfrm>
            <a:off x="7868022" y="2278718"/>
            <a:ext cx="472059" cy="471893"/>
          </a:xfrm>
          <a:custGeom>
            <a:avLst/>
            <a:gdLst>
              <a:gd name="connsiteX0" fmla="*/ 478610 w 605522"/>
              <a:gd name="connsiteY0" fmla="*/ 64285 h 605310"/>
              <a:gd name="connsiteX1" fmla="*/ 531640 w 605522"/>
              <a:gd name="connsiteY1" fmla="*/ 117209 h 605310"/>
              <a:gd name="connsiteX2" fmla="*/ 478610 w 605522"/>
              <a:gd name="connsiteY2" fmla="*/ 170133 h 605310"/>
              <a:gd name="connsiteX3" fmla="*/ 425580 w 605522"/>
              <a:gd name="connsiteY3" fmla="*/ 117209 h 605310"/>
              <a:gd name="connsiteX4" fmla="*/ 478610 w 605522"/>
              <a:gd name="connsiteY4" fmla="*/ 64285 h 605310"/>
              <a:gd name="connsiteX5" fmla="*/ 244491 w 605522"/>
              <a:gd name="connsiteY5" fmla="*/ 6351 h 605310"/>
              <a:gd name="connsiteX6" fmla="*/ 236634 w 605522"/>
              <a:gd name="connsiteY6" fmla="*/ 37354 h 605310"/>
              <a:gd name="connsiteX7" fmla="*/ 236634 w 605522"/>
              <a:gd name="connsiteY7" fmla="*/ 85167 h 605310"/>
              <a:gd name="connsiteX8" fmla="*/ 74825 w 605522"/>
              <a:gd name="connsiteY8" fmla="*/ 302936 h 605310"/>
              <a:gd name="connsiteX9" fmla="*/ 302667 w 605522"/>
              <a:gd name="connsiteY9" fmla="*/ 530604 h 605310"/>
              <a:gd name="connsiteX10" fmla="*/ 530697 w 605522"/>
              <a:gd name="connsiteY10" fmla="*/ 302936 h 605310"/>
              <a:gd name="connsiteX11" fmla="*/ 568109 w 605522"/>
              <a:gd name="connsiteY11" fmla="*/ 265583 h 605310"/>
              <a:gd name="connsiteX12" fmla="*/ 605522 w 605522"/>
              <a:gd name="connsiteY12" fmla="*/ 302936 h 605310"/>
              <a:gd name="connsiteX13" fmla="*/ 302667 w 605522"/>
              <a:gd name="connsiteY13" fmla="*/ 605310 h 605310"/>
              <a:gd name="connsiteX14" fmla="*/ 0 w 605522"/>
              <a:gd name="connsiteY14" fmla="*/ 302936 h 605310"/>
              <a:gd name="connsiteX15" fmla="*/ 244491 w 605522"/>
              <a:gd name="connsiteY15" fmla="*/ 6351 h 605310"/>
              <a:gd name="connsiteX16" fmla="*/ 302667 w 605522"/>
              <a:gd name="connsiteY16" fmla="*/ 0 h 605310"/>
              <a:gd name="connsiteX17" fmla="*/ 340070 w 605522"/>
              <a:gd name="connsiteY17" fmla="*/ 37356 h 605310"/>
              <a:gd name="connsiteX18" fmla="*/ 340070 w 605522"/>
              <a:gd name="connsiteY18" fmla="*/ 248234 h 605310"/>
              <a:gd name="connsiteX19" fmla="*/ 369057 w 605522"/>
              <a:gd name="connsiteY19" fmla="*/ 302961 h 605310"/>
              <a:gd name="connsiteX20" fmla="*/ 302667 w 605522"/>
              <a:gd name="connsiteY20" fmla="*/ 369269 h 605310"/>
              <a:gd name="connsiteX21" fmla="*/ 236465 w 605522"/>
              <a:gd name="connsiteY21" fmla="*/ 302961 h 605310"/>
              <a:gd name="connsiteX22" fmla="*/ 265265 w 605522"/>
              <a:gd name="connsiteY22" fmla="*/ 248234 h 605310"/>
              <a:gd name="connsiteX23" fmla="*/ 265265 w 605522"/>
              <a:gd name="connsiteY23" fmla="*/ 37356 h 605310"/>
              <a:gd name="connsiteX24" fmla="*/ 302667 w 605522"/>
              <a:gd name="connsiteY24" fmla="*/ 0 h 6053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605522" h="605310">
                <a:moveTo>
                  <a:pt x="478610" y="64285"/>
                </a:moveTo>
                <a:cubicBezTo>
                  <a:pt x="507898" y="64285"/>
                  <a:pt x="531640" y="87980"/>
                  <a:pt x="531640" y="117209"/>
                </a:cubicBezTo>
                <a:cubicBezTo>
                  <a:pt x="531640" y="146438"/>
                  <a:pt x="507898" y="170133"/>
                  <a:pt x="478610" y="170133"/>
                </a:cubicBezTo>
                <a:cubicBezTo>
                  <a:pt x="449322" y="170133"/>
                  <a:pt x="425580" y="146438"/>
                  <a:pt x="425580" y="117209"/>
                </a:cubicBezTo>
                <a:cubicBezTo>
                  <a:pt x="425580" y="87980"/>
                  <a:pt x="449322" y="64285"/>
                  <a:pt x="478610" y="64285"/>
                </a:cubicBezTo>
                <a:close/>
                <a:moveTo>
                  <a:pt x="244491" y="6351"/>
                </a:moveTo>
                <a:cubicBezTo>
                  <a:pt x="239440" y="15502"/>
                  <a:pt x="236634" y="26148"/>
                  <a:pt x="236634" y="37354"/>
                </a:cubicBezTo>
                <a:lnTo>
                  <a:pt x="236634" y="85167"/>
                </a:lnTo>
                <a:cubicBezTo>
                  <a:pt x="143103" y="113555"/>
                  <a:pt x="74825" y="200401"/>
                  <a:pt x="74825" y="302936"/>
                </a:cubicBezTo>
                <a:cubicBezTo>
                  <a:pt x="74825" y="428443"/>
                  <a:pt x="176961" y="530604"/>
                  <a:pt x="302667" y="530604"/>
                </a:cubicBezTo>
                <a:cubicBezTo>
                  <a:pt x="428374" y="530604"/>
                  <a:pt x="530697" y="428443"/>
                  <a:pt x="530697" y="302936"/>
                </a:cubicBezTo>
                <a:cubicBezTo>
                  <a:pt x="530697" y="282392"/>
                  <a:pt x="547533" y="265583"/>
                  <a:pt x="568109" y="265583"/>
                </a:cubicBezTo>
                <a:cubicBezTo>
                  <a:pt x="588686" y="265583"/>
                  <a:pt x="605522" y="282392"/>
                  <a:pt x="605522" y="302936"/>
                </a:cubicBezTo>
                <a:cubicBezTo>
                  <a:pt x="605522" y="469718"/>
                  <a:pt x="469714" y="605310"/>
                  <a:pt x="302667" y="605310"/>
                </a:cubicBezTo>
                <a:cubicBezTo>
                  <a:pt x="135808" y="605310"/>
                  <a:pt x="0" y="469718"/>
                  <a:pt x="0" y="302936"/>
                </a:cubicBezTo>
                <a:cubicBezTo>
                  <a:pt x="0" y="156138"/>
                  <a:pt x="105316" y="33619"/>
                  <a:pt x="244491" y="6351"/>
                </a:cubicBezTo>
                <a:close/>
                <a:moveTo>
                  <a:pt x="302667" y="0"/>
                </a:moveTo>
                <a:cubicBezTo>
                  <a:pt x="323426" y="0"/>
                  <a:pt x="340070" y="16810"/>
                  <a:pt x="340070" y="37356"/>
                </a:cubicBezTo>
                <a:lnTo>
                  <a:pt x="340070" y="248234"/>
                </a:lnTo>
                <a:cubicBezTo>
                  <a:pt x="358397" y="260749"/>
                  <a:pt x="369057" y="281295"/>
                  <a:pt x="369057" y="302961"/>
                </a:cubicBezTo>
                <a:cubicBezTo>
                  <a:pt x="369057" y="339571"/>
                  <a:pt x="339322" y="369269"/>
                  <a:pt x="302667" y="369269"/>
                </a:cubicBezTo>
                <a:cubicBezTo>
                  <a:pt x="266013" y="369269"/>
                  <a:pt x="236465" y="339571"/>
                  <a:pt x="236465" y="302961"/>
                </a:cubicBezTo>
                <a:cubicBezTo>
                  <a:pt x="236465" y="280548"/>
                  <a:pt x="247686" y="260375"/>
                  <a:pt x="265265" y="248234"/>
                </a:cubicBezTo>
                <a:lnTo>
                  <a:pt x="265265" y="37356"/>
                </a:lnTo>
                <a:cubicBezTo>
                  <a:pt x="265265" y="16810"/>
                  <a:pt x="282096" y="0"/>
                  <a:pt x="302667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38A7C7E6-E601-49EA-A0DF-01C3AA4DB34D}"/>
              </a:ext>
            </a:extLst>
          </p:cNvPr>
          <p:cNvGrpSpPr/>
          <p:nvPr/>
        </p:nvGrpSpPr>
        <p:grpSpPr>
          <a:xfrm>
            <a:off x="4543514" y="3487217"/>
            <a:ext cx="941367" cy="1133095"/>
            <a:chOff x="6794503" y="1978375"/>
            <a:chExt cx="971232" cy="1169043"/>
          </a:xfrm>
        </p:grpSpPr>
        <p:pic>
          <p:nvPicPr>
            <p:cNvPr id="34" name="图片 33">
              <a:extLst>
                <a:ext uri="{FF2B5EF4-FFF2-40B4-BE49-F238E27FC236}">
                  <a16:creationId xmlns:a16="http://schemas.microsoft.com/office/drawing/2014/main" id="{FE18F751-12DE-415E-B7F5-D51FEFB467D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lum bright="70000" contrast="-7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794503" y="2102439"/>
              <a:ext cx="971232" cy="126431"/>
            </a:xfrm>
            <a:prstGeom prst="rect">
              <a:avLst/>
            </a:prstGeom>
          </p:spPr>
        </p:pic>
        <p:pic>
          <p:nvPicPr>
            <p:cNvPr id="35" name="图片 34">
              <a:extLst>
                <a:ext uri="{FF2B5EF4-FFF2-40B4-BE49-F238E27FC236}">
                  <a16:creationId xmlns:a16="http://schemas.microsoft.com/office/drawing/2014/main" id="{AC54C0F2-320F-402A-BFC5-1B7C3BD0B5F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lum bright="70000" contrast="-7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6324591" y="2486806"/>
              <a:ext cx="1169043" cy="152181"/>
            </a:xfrm>
            <a:prstGeom prst="rect">
              <a:avLst/>
            </a:prstGeom>
          </p:spPr>
        </p:pic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1037C768-604C-4E0C-988B-2674BACF874C}"/>
              </a:ext>
            </a:extLst>
          </p:cNvPr>
          <p:cNvGrpSpPr/>
          <p:nvPr/>
        </p:nvGrpSpPr>
        <p:grpSpPr>
          <a:xfrm>
            <a:off x="2250350" y="4757746"/>
            <a:ext cx="941367" cy="1133095"/>
            <a:chOff x="6794503" y="1978375"/>
            <a:chExt cx="971232" cy="1169043"/>
          </a:xfrm>
        </p:grpSpPr>
        <p:pic>
          <p:nvPicPr>
            <p:cNvPr id="37" name="图片 36">
              <a:extLst>
                <a:ext uri="{FF2B5EF4-FFF2-40B4-BE49-F238E27FC236}">
                  <a16:creationId xmlns:a16="http://schemas.microsoft.com/office/drawing/2014/main" id="{4B38D31E-82B1-4E7E-A0A0-6B9CC6B54D9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lum bright="70000" contrast="-7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794503" y="2102439"/>
              <a:ext cx="971232" cy="126431"/>
            </a:xfrm>
            <a:prstGeom prst="rect">
              <a:avLst/>
            </a:prstGeom>
          </p:spPr>
        </p:pic>
        <p:pic>
          <p:nvPicPr>
            <p:cNvPr id="38" name="图片 37">
              <a:extLst>
                <a:ext uri="{FF2B5EF4-FFF2-40B4-BE49-F238E27FC236}">
                  <a16:creationId xmlns:a16="http://schemas.microsoft.com/office/drawing/2014/main" id="{C8683440-D939-4526-806D-AB3B74BD2F5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lum bright="70000" contrast="-7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6324591" y="2486806"/>
              <a:ext cx="1169043" cy="15218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413110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6ECDA310-74B8-40F8-9562-2C3ABBD456E2}"/>
              </a:ext>
            </a:extLst>
          </p:cNvPr>
          <p:cNvGrpSpPr/>
          <p:nvPr/>
        </p:nvGrpSpPr>
        <p:grpSpPr>
          <a:xfrm>
            <a:off x="1610774" y="4852429"/>
            <a:ext cx="571125" cy="585715"/>
            <a:chOff x="2095500" y="3570170"/>
            <a:chExt cx="571125" cy="585715"/>
          </a:xfrm>
        </p:grpSpPr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09889D03-420B-4A66-BDDF-BF14D75C0BE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037" t="10833" r="11853" b="11111"/>
            <a:stretch/>
          </p:blipFill>
          <p:spPr>
            <a:xfrm>
              <a:off x="2095500" y="3570170"/>
              <a:ext cx="571125" cy="585715"/>
            </a:xfrm>
            <a:prstGeom prst="rect">
              <a:avLst/>
            </a:prstGeom>
          </p:spPr>
        </p:pic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B5839764-02DD-40BB-BA70-7781E756B6BD}"/>
                </a:ext>
              </a:extLst>
            </p:cNvPr>
            <p:cNvSpPr txBox="1"/>
            <p:nvPr/>
          </p:nvSpPr>
          <p:spPr>
            <a:xfrm flipH="1">
              <a:off x="2181225" y="3643669"/>
              <a:ext cx="390524" cy="425781"/>
            </a:xfrm>
            <a:custGeom>
              <a:avLst/>
              <a:gdLst/>
              <a:ahLst/>
              <a:cxnLst/>
              <a:rect l="l" t="t" r="r" b="b"/>
              <a:pathLst>
                <a:path w="304495" h="331985">
                  <a:moveTo>
                    <a:pt x="167402" y="215685"/>
                  </a:moveTo>
                  <a:lnTo>
                    <a:pt x="137093" y="228724"/>
                  </a:lnTo>
                  <a:lnTo>
                    <a:pt x="140970" y="261147"/>
                  </a:lnTo>
                  <a:lnTo>
                    <a:pt x="97622" y="261147"/>
                  </a:lnTo>
                  <a:cubicBezTo>
                    <a:pt x="91983" y="255509"/>
                    <a:pt x="85639" y="248813"/>
                    <a:pt x="78591" y="241059"/>
                  </a:cubicBezTo>
                  <a:lnTo>
                    <a:pt x="68370" y="248460"/>
                  </a:lnTo>
                  <a:cubicBezTo>
                    <a:pt x="68136" y="248695"/>
                    <a:pt x="67901" y="248813"/>
                    <a:pt x="67666" y="248813"/>
                  </a:cubicBezTo>
                  <a:cubicBezTo>
                    <a:pt x="62967" y="252102"/>
                    <a:pt x="59325" y="254804"/>
                    <a:pt x="56740" y="256918"/>
                  </a:cubicBezTo>
                  <a:cubicBezTo>
                    <a:pt x="58620" y="260443"/>
                    <a:pt x="60852" y="265142"/>
                    <a:pt x="63437" y="271015"/>
                  </a:cubicBezTo>
                  <a:lnTo>
                    <a:pt x="140618" y="271015"/>
                  </a:lnTo>
                  <a:lnTo>
                    <a:pt x="140618" y="310839"/>
                  </a:lnTo>
                  <a:lnTo>
                    <a:pt x="65551" y="310839"/>
                  </a:lnTo>
                  <a:cubicBezTo>
                    <a:pt x="58972" y="303556"/>
                    <a:pt x="51572" y="295098"/>
                    <a:pt x="43348" y="285465"/>
                  </a:cubicBezTo>
                  <a:lnTo>
                    <a:pt x="15154" y="311897"/>
                  </a:lnTo>
                  <a:lnTo>
                    <a:pt x="16564" y="314716"/>
                  </a:lnTo>
                  <a:cubicBezTo>
                    <a:pt x="17269" y="315891"/>
                    <a:pt x="17739" y="316831"/>
                    <a:pt x="17974" y="317535"/>
                  </a:cubicBezTo>
                  <a:cubicBezTo>
                    <a:pt x="19148" y="319650"/>
                    <a:pt x="20088" y="321647"/>
                    <a:pt x="20793" y="323527"/>
                  </a:cubicBezTo>
                  <a:cubicBezTo>
                    <a:pt x="41939" y="321412"/>
                    <a:pt x="64141" y="320237"/>
                    <a:pt x="87401" y="320002"/>
                  </a:cubicBezTo>
                  <a:cubicBezTo>
                    <a:pt x="108312" y="319767"/>
                    <a:pt x="130515" y="320237"/>
                    <a:pt x="154010" y="321412"/>
                  </a:cubicBezTo>
                  <a:cubicBezTo>
                    <a:pt x="164583" y="321882"/>
                    <a:pt x="175625" y="322587"/>
                    <a:pt x="187138" y="323527"/>
                  </a:cubicBezTo>
                  <a:lnTo>
                    <a:pt x="220266" y="325994"/>
                  </a:lnTo>
                  <a:cubicBezTo>
                    <a:pt x="230134" y="326698"/>
                    <a:pt x="241176" y="327638"/>
                    <a:pt x="253394" y="328813"/>
                  </a:cubicBezTo>
                  <a:lnTo>
                    <a:pt x="286522" y="331985"/>
                  </a:lnTo>
                  <a:cubicBezTo>
                    <a:pt x="289576" y="328696"/>
                    <a:pt x="292395" y="325876"/>
                    <a:pt x="294980" y="323527"/>
                  </a:cubicBezTo>
                  <a:cubicBezTo>
                    <a:pt x="296624" y="321882"/>
                    <a:pt x="299326" y="319650"/>
                    <a:pt x="303086" y="316831"/>
                  </a:cubicBezTo>
                  <a:lnTo>
                    <a:pt x="302028" y="314364"/>
                  </a:lnTo>
                  <a:lnTo>
                    <a:pt x="168812" y="311192"/>
                  </a:lnTo>
                  <a:lnTo>
                    <a:pt x="168812" y="272425"/>
                  </a:lnTo>
                  <a:lnTo>
                    <a:pt x="251984" y="280178"/>
                  </a:lnTo>
                  <a:lnTo>
                    <a:pt x="260795" y="269606"/>
                  </a:lnTo>
                  <a:lnTo>
                    <a:pt x="260090" y="267491"/>
                  </a:lnTo>
                  <a:lnTo>
                    <a:pt x="171279" y="263262"/>
                  </a:lnTo>
                  <a:cubicBezTo>
                    <a:pt x="167989" y="256213"/>
                    <a:pt x="166227" y="248225"/>
                    <a:pt x="165992" y="239297"/>
                  </a:cubicBezTo>
                  <a:close/>
                  <a:moveTo>
                    <a:pt x="236830" y="196301"/>
                  </a:moveTo>
                  <a:cubicBezTo>
                    <a:pt x="218973" y="227784"/>
                    <a:pt x="226492" y="247168"/>
                    <a:pt x="259385" y="254451"/>
                  </a:cubicBezTo>
                  <a:lnTo>
                    <a:pt x="268900" y="246346"/>
                  </a:lnTo>
                  <a:close/>
                  <a:moveTo>
                    <a:pt x="83172" y="188900"/>
                  </a:moveTo>
                  <a:cubicBezTo>
                    <a:pt x="82467" y="188665"/>
                    <a:pt x="81998" y="188665"/>
                    <a:pt x="81763" y="188900"/>
                  </a:cubicBezTo>
                  <a:lnTo>
                    <a:pt x="44406" y="206874"/>
                  </a:lnTo>
                  <a:cubicBezTo>
                    <a:pt x="36417" y="210868"/>
                    <a:pt x="30778" y="217799"/>
                    <a:pt x="27489" y="227667"/>
                  </a:cubicBezTo>
                  <a:cubicBezTo>
                    <a:pt x="31013" y="238240"/>
                    <a:pt x="37475" y="245406"/>
                    <a:pt x="46873" y="249165"/>
                  </a:cubicBezTo>
                  <a:lnTo>
                    <a:pt x="60970" y="243174"/>
                  </a:lnTo>
                  <a:cubicBezTo>
                    <a:pt x="61439" y="241999"/>
                    <a:pt x="61909" y="240707"/>
                    <a:pt x="62379" y="239297"/>
                  </a:cubicBezTo>
                  <a:lnTo>
                    <a:pt x="66256" y="228019"/>
                  </a:lnTo>
                  <a:cubicBezTo>
                    <a:pt x="68136" y="222381"/>
                    <a:pt x="69898" y="217799"/>
                    <a:pt x="71542" y="214275"/>
                  </a:cubicBezTo>
                  <a:cubicBezTo>
                    <a:pt x="73187" y="210751"/>
                    <a:pt x="75419" y="206639"/>
                    <a:pt x="78238" y="201940"/>
                  </a:cubicBezTo>
                  <a:lnTo>
                    <a:pt x="85992" y="189253"/>
                  </a:lnTo>
                  <a:close/>
                  <a:moveTo>
                    <a:pt x="126873" y="188548"/>
                  </a:moveTo>
                  <a:cubicBezTo>
                    <a:pt x="120999" y="193482"/>
                    <a:pt x="116183" y="197946"/>
                    <a:pt x="112424" y="201940"/>
                  </a:cubicBezTo>
                  <a:cubicBezTo>
                    <a:pt x="107725" y="207344"/>
                    <a:pt x="103965" y="212865"/>
                    <a:pt x="101146" y="218504"/>
                  </a:cubicBezTo>
                  <a:cubicBezTo>
                    <a:pt x="95742" y="229782"/>
                    <a:pt x="101146" y="239180"/>
                    <a:pt x="117358" y="246698"/>
                  </a:cubicBezTo>
                  <a:lnTo>
                    <a:pt x="125463" y="240707"/>
                  </a:lnTo>
                  <a:lnTo>
                    <a:pt x="125816" y="227667"/>
                  </a:lnTo>
                  <a:cubicBezTo>
                    <a:pt x="126051" y="222498"/>
                    <a:pt x="126403" y="218152"/>
                    <a:pt x="126873" y="214627"/>
                  </a:cubicBezTo>
                  <a:cubicBezTo>
                    <a:pt x="127108" y="210868"/>
                    <a:pt x="127578" y="206639"/>
                    <a:pt x="128283" y="201940"/>
                  </a:cubicBezTo>
                  <a:lnTo>
                    <a:pt x="129692" y="189605"/>
                  </a:lnTo>
                  <a:close/>
                  <a:moveTo>
                    <a:pt x="87754" y="107842"/>
                  </a:moveTo>
                  <a:cubicBezTo>
                    <a:pt x="95742" y="108547"/>
                    <a:pt x="104553" y="109135"/>
                    <a:pt x="114186" y="109605"/>
                  </a:cubicBezTo>
                  <a:lnTo>
                    <a:pt x="140265" y="111367"/>
                  </a:lnTo>
                  <a:lnTo>
                    <a:pt x="140265" y="138503"/>
                  </a:lnTo>
                  <a:lnTo>
                    <a:pt x="90573" y="138503"/>
                  </a:lnTo>
                  <a:cubicBezTo>
                    <a:pt x="86814" y="134979"/>
                    <a:pt x="81998" y="130750"/>
                    <a:pt x="76124" y="125816"/>
                  </a:cubicBezTo>
                  <a:lnTo>
                    <a:pt x="88811" y="120177"/>
                  </a:lnTo>
                  <a:cubicBezTo>
                    <a:pt x="88576" y="118298"/>
                    <a:pt x="88341" y="116301"/>
                    <a:pt x="88106" y="114186"/>
                  </a:cubicBezTo>
                  <a:close/>
                  <a:moveTo>
                    <a:pt x="201587" y="51455"/>
                  </a:moveTo>
                  <a:cubicBezTo>
                    <a:pt x="200177" y="52629"/>
                    <a:pt x="198533" y="54039"/>
                    <a:pt x="196653" y="55684"/>
                  </a:cubicBezTo>
                  <a:lnTo>
                    <a:pt x="183613" y="67314"/>
                  </a:lnTo>
                  <a:lnTo>
                    <a:pt x="172336" y="59208"/>
                  </a:lnTo>
                  <a:cubicBezTo>
                    <a:pt x="172336" y="62027"/>
                    <a:pt x="172688" y="64964"/>
                    <a:pt x="173393" y="68018"/>
                  </a:cubicBezTo>
                  <a:lnTo>
                    <a:pt x="174803" y="71895"/>
                  </a:lnTo>
                  <a:lnTo>
                    <a:pt x="177975" y="78239"/>
                  </a:lnTo>
                  <a:cubicBezTo>
                    <a:pt x="178210" y="78474"/>
                    <a:pt x="178327" y="78709"/>
                    <a:pt x="178327" y="78944"/>
                  </a:cubicBezTo>
                  <a:lnTo>
                    <a:pt x="180089" y="82468"/>
                  </a:lnTo>
                  <a:cubicBezTo>
                    <a:pt x="181264" y="85052"/>
                    <a:pt x="182086" y="87402"/>
                    <a:pt x="182556" y="89516"/>
                  </a:cubicBezTo>
                  <a:lnTo>
                    <a:pt x="190662" y="93393"/>
                  </a:lnTo>
                  <a:lnTo>
                    <a:pt x="199120" y="89869"/>
                  </a:lnTo>
                  <a:close/>
                  <a:moveTo>
                    <a:pt x="186785" y="41939"/>
                  </a:moveTo>
                  <a:cubicBezTo>
                    <a:pt x="194069" y="41939"/>
                    <a:pt x="200177" y="42057"/>
                    <a:pt x="205111" y="42291"/>
                  </a:cubicBezTo>
                  <a:cubicBezTo>
                    <a:pt x="206756" y="42291"/>
                    <a:pt x="208518" y="42761"/>
                    <a:pt x="210398" y="43701"/>
                  </a:cubicBezTo>
                  <a:cubicBezTo>
                    <a:pt x="211103" y="43936"/>
                    <a:pt x="211925" y="44406"/>
                    <a:pt x="212865" y="45111"/>
                  </a:cubicBezTo>
                  <a:lnTo>
                    <a:pt x="214979" y="46168"/>
                  </a:lnTo>
                  <a:lnTo>
                    <a:pt x="214979" y="107490"/>
                  </a:lnTo>
                  <a:lnTo>
                    <a:pt x="169516" y="103966"/>
                  </a:lnTo>
                  <a:lnTo>
                    <a:pt x="167402" y="41939"/>
                  </a:lnTo>
                  <a:close/>
                  <a:moveTo>
                    <a:pt x="90926" y="36300"/>
                  </a:moveTo>
                  <a:lnTo>
                    <a:pt x="145552" y="40177"/>
                  </a:lnTo>
                  <a:lnTo>
                    <a:pt x="139560" y="44406"/>
                  </a:lnTo>
                  <a:lnTo>
                    <a:pt x="143437" y="86697"/>
                  </a:lnTo>
                  <a:lnTo>
                    <a:pt x="140265" y="87754"/>
                  </a:lnTo>
                  <a:lnTo>
                    <a:pt x="109957" y="43701"/>
                  </a:lnTo>
                  <a:lnTo>
                    <a:pt x="92688" y="63437"/>
                  </a:lnTo>
                  <a:lnTo>
                    <a:pt x="143789" y="96212"/>
                  </a:lnTo>
                  <a:lnTo>
                    <a:pt x="141675" y="102909"/>
                  </a:lnTo>
                  <a:lnTo>
                    <a:pt x="87754" y="100442"/>
                  </a:lnTo>
                  <a:close/>
                  <a:moveTo>
                    <a:pt x="74362" y="0"/>
                  </a:moveTo>
                  <a:lnTo>
                    <a:pt x="70485" y="705"/>
                  </a:lnTo>
                  <a:cubicBezTo>
                    <a:pt x="69075" y="1175"/>
                    <a:pt x="68018" y="1645"/>
                    <a:pt x="67313" y="2115"/>
                  </a:cubicBezTo>
                  <a:cubicBezTo>
                    <a:pt x="63789" y="4934"/>
                    <a:pt x="59325" y="8929"/>
                    <a:pt x="53921" y="14097"/>
                  </a:cubicBezTo>
                  <a:lnTo>
                    <a:pt x="40177" y="26785"/>
                  </a:lnTo>
                  <a:cubicBezTo>
                    <a:pt x="40646" y="27255"/>
                    <a:pt x="41116" y="27959"/>
                    <a:pt x="41586" y="28899"/>
                  </a:cubicBezTo>
                  <a:lnTo>
                    <a:pt x="45815" y="34891"/>
                  </a:lnTo>
                  <a:cubicBezTo>
                    <a:pt x="47695" y="37710"/>
                    <a:pt x="49457" y="40059"/>
                    <a:pt x="51102" y="41939"/>
                  </a:cubicBezTo>
                  <a:cubicBezTo>
                    <a:pt x="51337" y="45698"/>
                    <a:pt x="51337" y="50162"/>
                    <a:pt x="51102" y="55331"/>
                  </a:cubicBezTo>
                  <a:lnTo>
                    <a:pt x="50397" y="68371"/>
                  </a:lnTo>
                  <a:cubicBezTo>
                    <a:pt x="49927" y="79179"/>
                    <a:pt x="50867" y="88107"/>
                    <a:pt x="53216" y="95155"/>
                  </a:cubicBezTo>
                  <a:cubicBezTo>
                    <a:pt x="56740" y="105023"/>
                    <a:pt x="62027" y="112659"/>
                    <a:pt x="69075" y="118063"/>
                  </a:cubicBezTo>
                  <a:lnTo>
                    <a:pt x="47577" y="135332"/>
                  </a:lnTo>
                  <a:lnTo>
                    <a:pt x="50044" y="144495"/>
                  </a:lnTo>
                  <a:lnTo>
                    <a:pt x="139208" y="146609"/>
                  </a:lnTo>
                  <a:cubicBezTo>
                    <a:pt x="142262" y="157652"/>
                    <a:pt x="140853" y="167285"/>
                    <a:pt x="134979" y="175508"/>
                  </a:cubicBezTo>
                  <a:lnTo>
                    <a:pt x="49340" y="175508"/>
                  </a:lnTo>
                  <a:lnTo>
                    <a:pt x="27842" y="152600"/>
                  </a:lnTo>
                  <a:lnTo>
                    <a:pt x="13745" y="165288"/>
                  </a:lnTo>
                  <a:cubicBezTo>
                    <a:pt x="8341" y="170457"/>
                    <a:pt x="3759" y="174568"/>
                    <a:pt x="0" y="177623"/>
                  </a:cubicBezTo>
                  <a:lnTo>
                    <a:pt x="6696" y="188548"/>
                  </a:lnTo>
                  <a:cubicBezTo>
                    <a:pt x="20558" y="186903"/>
                    <a:pt x="35478" y="185846"/>
                    <a:pt x="51454" y="185376"/>
                  </a:cubicBezTo>
                  <a:cubicBezTo>
                    <a:pt x="64376" y="184906"/>
                    <a:pt x="79296" y="184789"/>
                    <a:pt x="96212" y="185024"/>
                  </a:cubicBezTo>
                  <a:lnTo>
                    <a:pt x="135684" y="186081"/>
                  </a:lnTo>
                  <a:lnTo>
                    <a:pt x="187138" y="186786"/>
                  </a:lnTo>
                  <a:lnTo>
                    <a:pt x="182556" y="195949"/>
                  </a:lnTo>
                  <a:cubicBezTo>
                    <a:pt x="182556" y="196184"/>
                    <a:pt x="182439" y="196419"/>
                    <a:pt x="182204" y="196654"/>
                  </a:cubicBezTo>
                  <a:cubicBezTo>
                    <a:pt x="181734" y="197828"/>
                    <a:pt x="181264" y="198768"/>
                    <a:pt x="180794" y="199473"/>
                  </a:cubicBezTo>
                  <a:cubicBezTo>
                    <a:pt x="178445" y="204407"/>
                    <a:pt x="176447" y="208401"/>
                    <a:pt x="174803" y="211455"/>
                  </a:cubicBezTo>
                  <a:cubicBezTo>
                    <a:pt x="165405" y="228607"/>
                    <a:pt x="169986" y="240824"/>
                    <a:pt x="188547" y="248108"/>
                  </a:cubicBezTo>
                  <a:lnTo>
                    <a:pt x="198063" y="243526"/>
                  </a:lnTo>
                  <a:lnTo>
                    <a:pt x="189252" y="188195"/>
                  </a:lnTo>
                  <a:cubicBezTo>
                    <a:pt x="208283" y="188430"/>
                    <a:pt x="225669" y="189018"/>
                    <a:pt x="241411" y="189958"/>
                  </a:cubicBezTo>
                  <a:cubicBezTo>
                    <a:pt x="259032" y="191132"/>
                    <a:pt x="275479" y="192777"/>
                    <a:pt x="290751" y="194891"/>
                  </a:cubicBezTo>
                  <a:cubicBezTo>
                    <a:pt x="295450" y="188548"/>
                    <a:pt x="300031" y="182792"/>
                    <a:pt x="304495" y="177623"/>
                  </a:cubicBezTo>
                  <a:cubicBezTo>
                    <a:pt x="294627" y="178093"/>
                    <a:pt x="283467" y="178093"/>
                    <a:pt x="271015" y="177623"/>
                  </a:cubicBezTo>
                  <a:cubicBezTo>
                    <a:pt x="266081" y="177623"/>
                    <a:pt x="260442" y="177388"/>
                    <a:pt x="254098" y="176918"/>
                  </a:cubicBezTo>
                  <a:lnTo>
                    <a:pt x="220971" y="175508"/>
                  </a:lnTo>
                  <a:cubicBezTo>
                    <a:pt x="214862" y="175273"/>
                    <a:pt x="209340" y="175156"/>
                    <a:pt x="204407" y="175156"/>
                  </a:cubicBezTo>
                  <a:cubicBezTo>
                    <a:pt x="192189" y="174921"/>
                    <a:pt x="181029" y="175273"/>
                    <a:pt x="170926" y="176213"/>
                  </a:cubicBezTo>
                  <a:cubicBezTo>
                    <a:pt x="168342" y="173394"/>
                    <a:pt x="167519" y="168812"/>
                    <a:pt x="168459" y="162468"/>
                  </a:cubicBezTo>
                  <a:lnTo>
                    <a:pt x="168812" y="158592"/>
                  </a:lnTo>
                  <a:cubicBezTo>
                    <a:pt x="169047" y="157182"/>
                    <a:pt x="169164" y="155890"/>
                    <a:pt x="169164" y="154715"/>
                  </a:cubicBezTo>
                  <a:cubicBezTo>
                    <a:pt x="168929" y="151896"/>
                    <a:pt x="168224" y="149311"/>
                    <a:pt x="167049" y="146962"/>
                  </a:cubicBezTo>
                  <a:lnTo>
                    <a:pt x="258328" y="153658"/>
                  </a:lnTo>
                  <a:cubicBezTo>
                    <a:pt x="261147" y="150603"/>
                    <a:pt x="264201" y="146844"/>
                    <a:pt x="267491" y="142380"/>
                  </a:cubicBezTo>
                  <a:cubicBezTo>
                    <a:pt x="253159" y="142145"/>
                    <a:pt x="236947" y="141675"/>
                    <a:pt x="218856" y="140970"/>
                  </a:cubicBezTo>
                  <a:lnTo>
                    <a:pt x="170221" y="139561"/>
                  </a:lnTo>
                  <a:lnTo>
                    <a:pt x="170221" y="111367"/>
                  </a:lnTo>
                  <a:lnTo>
                    <a:pt x="214274" y="114539"/>
                  </a:lnTo>
                  <a:cubicBezTo>
                    <a:pt x="221323" y="123937"/>
                    <a:pt x="226492" y="130633"/>
                    <a:pt x="229781" y="134627"/>
                  </a:cubicBezTo>
                  <a:lnTo>
                    <a:pt x="240706" y="130398"/>
                  </a:lnTo>
                  <a:lnTo>
                    <a:pt x="244583" y="41234"/>
                  </a:lnTo>
                  <a:lnTo>
                    <a:pt x="258328" y="31719"/>
                  </a:lnTo>
                  <a:lnTo>
                    <a:pt x="239297" y="15860"/>
                  </a:lnTo>
                  <a:lnTo>
                    <a:pt x="232248" y="17974"/>
                  </a:lnTo>
                  <a:cubicBezTo>
                    <a:pt x="229664" y="18914"/>
                    <a:pt x="227432" y="19854"/>
                    <a:pt x="225552" y="20794"/>
                  </a:cubicBezTo>
                  <a:cubicBezTo>
                    <a:pt x="220383" y="23613"/>
                    <a:pt x="216506" y="27490"/>
                    <a:pt x="213922" y="32424"/>
                  </a:cubicBezTo>
                  <a:lnTo>
                    <a:pt x="152952" y="29252"/>
                  </a:lnTo>
                  <a:cubicBezTo>
                    <a:pt x="130397" y="28077"/>
                    <a:pt x="109839" y="26902"/>
                    <a:pt x="91278" y="25727"/>
                  </a:cubicBezTo>
                  <a:lnTo>
                    <a:pt x="83172" y="13393"/>
                  </a:lnTo>
                  <a:cubicBezTo>
                    <a:pt x="79648" y="8224"/>
                    <a:pt x="76711" y="3760"/>
                    <a:pt x="7436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  <a:scene3d>
                <a:camera prst="orthographicFront"/>
                <a:lightRig rig="threePt" dir="t"/>
              </a:scene3d>
            </a:bodyPr>
            <a:lstStyle/>
            <a:p>
              <a:pPr marL="0" marR="0" lvl="0" indent="0" algn="dist" defTabSz="914400" rtl="0" eaLnBrk="1" fontAlgn="base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28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" panose="020B0503020204020204" charset="-122"/>
              </a:endParaRPr>
            </a:p>
          </p:txBody>
        </p:sp>
      </p:grpSp>
      <p:sp>
        <p:nvSpPr>
          <p:cNvPr id="16" name="TextBox 25">
            <a:extLst>
              <a:ext uri="{FF2B5EF4-FFF2-40B4-BE49-F238E27FC236}">
                <a16:creationId xmlns:a16="http://schemas.microsoft.com/office/drawing/2014/main" id="{E55EB870-4186-42B2-A244-BE7678AC3700}"/>
              </a:ext>
            </a:extLst>
          </p:cNvPr>
          <p:cNvSpPr txBox="1"/>
          <p:nvPr/>
        </p:nvSpPr>
        <p:spPr>
          <a:xfrm flipH="1">
            <a:off x="2059109" y="1688274"/>
            <a:ext cx="245580" cy="1567443"/>
          </a:xfrm>
          <a:prstGeom prst="rect">
            <a:avLst/>
          </a:prstGeom>
          <a:noFill/>
        </p:spPr>
        <p:txBody>
          <a:bodyPr vert="eaVert" wrap="square" lIns="0" tIns="0" rIns="0" bIns="0" rtlCol="0">
            <a:spAutoFit/>
            <a:scene3d>
              <a:camera prst="orthographicFront"/>
              <a:lightRig rig="threePt" dir="t"/>
            </a:scene3d>
          </a:bodyPr>
          <a:lstStyle/>
          <a:p>
            <a:pPr lvl="0" algn="dist" fontAlgn="base">
              <a:lnSpc>
                <a:spcPct val="150000"/>
              </a:lnSpc>
              <a:defRPr/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看庭前花开花落</a:t>
            </a:r>
            <a:endParaRPr kumimoji="0" lang="zh-CN" altLang="zh-CN" sz="400" b="0" i="0" u="none" strike="noStrike" kern="1200" cap="none" spc="0" normalizeH="0" baseline="0" noProof="1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sym typeface="微软雅黑" panose="020B0503020204020204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E13489BD-0C73-4E0A-A6C9-0CF2590961E1}"/>
              </a:ext>
            </a:extLst>
          </p:cNvPr>
          <p:cNvSpPr txBox="1"/>
          <p:nvPr/>
        </p:nvSpPr>
        <p:spPr>
          <a:xfrm flipH="1">
            <a:off x="2433503" y="1577543"/>
            <a:ext cx="887796" cy="3958194"/>
          </a:xfrm>
          <a:custGeom>
            <a:avLst/>
            <a:gdLst/>
            <a:ahLst/>
            <a:cxnLst/>
            <a:rect l="l" t="t" r="r" b="b"/>
            <a:pathLst>
              <a:path w="887796" h="3958194">
                <a:moveTo>
                  <a:pt x="258775" y="3437062"/>
                </a:moveTo>
                <a:cubicBezTo>
                  <a:pt x="250812" y="3434407"/>
                  <a:pt x="240860" y="3434407"/>
                  <a:pt x="228916" y="3437062"/>
                </a:cubicBezTo>
                <a:cubicBezTo>
                  <a:pt x="216973" y="3439716"/>
                  <a:pt x="206356" y="3443033"/>
                  <a:pt x="197067" y="3447014"/>
                </a:cubicBezTo>
                <a:cubicBezTo>
                  <a:pt x="187778" y="3450996"/>
                  <a:pt x="181142" y="3477537"/>
                  <a:pt x="177161" y="3526637"/>
                </a:cubicBezTo>
                <a:cubicBezTo>
                  <a:pt x="175171" y="3551188"/>
                  <a:pt x="174009" y="3575407"/>
                  <a:pt x="173678" y="3599293"/>
                </a:cubicBezTo>
                <a:cubicBezTo>
                  <a:pt x="173346" y="3623180"/>
                  <a:pt x="173843" y="3646735"/>
                  <a:pt x="175171" y="3669959"/>
                </a:cubicBezTo>
                <a:cubicBezTo>
                  <a:pt x="177825" y="3716406"/>
                  <a:pt x="184460" y="3760862"/>
                  <a:pt x="195076" y="3803328"/>
                </a:cubicBezTo>
                <a:cubicBezTo>
                  <a:pt x="205693" y="3853756"/>
                  <a:pt x="214982" y="3882951"/>
                  <a:pt x="222944" y="3890913"/>
                </a:cubicBezTo>
                <a:cubicBezTo>
                  <a:pt x="244177" y="3925416"/>
                  <a:pt x="257448" y="3946649"/>
                  <a:pt x="262756" y="3954611"/>
                </a:cubicBezTo>
                <a:cubicBezTo>
                  <a:pt x="268064" y="3962574"/>
                  <a:pt x="269391" y="3957266"/>
                  <a:pt x="266737" y="3938687"/>
                </a:cubicBezTo>
                <a:lnTo>
                  <a:pt x="234888" y="3739629"/>
                </a:lnTo>
                <a:cubicBezTo>
                  <a:pt x="232234" y="3718396"/>
                  <a:pt x="231570" y="3673940"/>
                  <a:pt x="232897" y="3606261"/>
                </a:cubicBezTo>
                <a:cubicBezTo>
                  <a:pt x="234224" y="3538581"/>
                  <a:pt x="236215" y="3499433"/>
                  <a:pt x="238869" y="3488817"/>
                </a:cubicBezTo>
                <a:cubicBezTo>
                  <a:pt x="241523" y="3478200"/>
                  <a:pt x="249485" y="3468911"/>
                  <a:pt x="262756" y="3460948"/>
                </a:cubicBezTo>
                <a:cubicBezTo>
                  <a:pt x="281335" y="3450332"/>
                  <a:pt x="280008" y="3442370"/>
                  <a:pt x="258775" y="3437062"/>
                </a:cubicBezTo>
                <a:close/>
                <a:moveTo>
                  <a:pt x="581248" y="3325589"/>
                </a:moveTo>
                <a:cubicBezTo>
                  <a:pt x="570632" y="3328243"/>
                  <a:pt x="560679" y="3330234"/>
                  <a:pt x="551390" y="3331561"/>
                </a:cubicBezTo>
                <a:cubicBezTo>
                  <a:pt x="542100" y="3332888"/>
                  <a:pt x="534801" y="3338860"/>
                  <a:pt x="529493" y="3349476"/>
                </a:cubicBezTo>
                <a:lnTo>
                  <a:pt x="533474" y="3385307"/>
                </a:lnTo>
                <a:cubicBezTo>
                  <a:pt x="538783" y="3417156"/>
                  <a:pt x="550726" y="3445024"/>
                  <a:pt x="569305" y="3468911"/>
                </a:cubicBezTo>
                <a:cubicBezTo>
                  <a:pt x="587883" y="3492798"/>
                  <a:pt x="611770" y="3511376"/>
                  <a:pt x="640965" y="3524647"/>
                </a:cubicBezTo>
                <a:lnTo>
                  <a:pt x="680777" y="3540571"/>
                </a:lnTo>
                <a:cubicBezTo>
                  <a:pt x="688739" y="3543226"/>
                  <a:pt x="692720" y="3543889"/>
                  <a:pt x="692720" y="3542562"/>
                </a:cubicBezTo>
                <a:cubicBezTo>
                  <a:pt x="692720" y="3541235"/>
                  <a:pt x="682104" y="3521993"/>
                  <a:pt x="660871" y="3484835"/>
                </a:cubicBezTo>
                <a:cubicBezTo>
                  <a:pt x="644947" y="3458294"/>
                  <a:pt x="632340" y="3433744"/>
                  <a:pt x="623050" y="3411184"/>
                </a:cubicBezTo>
                <a:cubicBezTo>
                  <a:pt x="613761" y="3388624"/>
                  <a:pt x="611107" y="3376017"/>
                  <a:pt x="615088" y="3373363"/>
                </a:cubicBezTo>
                <a:cubicBezTo>
                  <a:pt x="619069" y="3370709"/>
                  <a:pt x="630349" y="3372699"/>
                  <a:pt x="648928" y="3379335"/>
                </a:cubicBezTo>
                <a:cubicBezTo>
                  <a:pt x="667506" y="3385970"/>
                  <a:pt x="691393" y="3407867"/>
                  <a:pt x="720588" y="3445024"/>
                </a:cubicBezTo>
                <a:cubicBezTo>
                  <a:pt x="731205" y="3458294"/>
                  <a:pt x="737840" y="3470238"/>
                  <a:pt x="740494" y="3480854"/>
                </a:cubicBezTo>
                <a:cubicBezTo>
                  <a:pt x="743148" y="3491471"/>
                  <a:pt x="744475" y="3508722"/>
                  <a:pt x="744475" y="3532609"/>
                </a:cubicBezTo>
                <a:cubicBezTo>
                  <a:pt x="744475" y="3567113"/>
                  <a:pt x="759073" y="3580383"/>
                  <a:pt x="788268" y="3572421"/>
                </a:cubicBezTo>
                <a:cubicBezTo>
                  <a:pt x="801539" y="3567113"/>
                  <a:pt x="811492" y="3555169"/>
                  <a:pt x="818127" y="3536590"/>
                </a:cubicBezTo>
                <a:cubicBezTo>
                  <a:pt x="824762" y="3518012"/>
                  <a:pt x="828080" y="3492134"/>
                  <a:pt x="828080" y="3458958"/>
                </a:cubicBezTo>
                <a:cubicBezTo>
                  <a:pt x="828080" y="3425782"/>
                  <a:pt x="827416" y="3403885"/>
                  <a:pt x="826089" y="3393269"/>
                </a:cubicBezTo>
                <a:cubicBezTo>
                  <a:pt x="824762" y="3382652"/>
                  <a:pt x="821444" y="3377344"/>
                  <a:pt x="816136" y="3377344"/>
                </a:cubicBezTo>
                <a:cubicBezTo>
                  <a:pt x="810828" y="3377344"/>
                  <a:pt x="802866" y="3381325"/>
                  <a:pt x="792249" y="3389288"/>
                </a:cubicBezTo>
                <a:cubicBezTo>
                  <a:pt x="781633" y="3397250"/>
                  <a:pt x="776325" y="3403885"/>
                  <a:pt x="776325" y="3409193"/>
                </a:cubicBezTo>
                <a:cubicBezTo>
                  <a:pt x="776325" y="3414502"/>
                  <a:pt x="774334" y="3419146"/>
                  <a:pt x="770353" y="3423127"/>
                </a:cubicBezTo>
                <a:cubicBezTo>
                  <a:pt x="766372" y="3427109"/>
                  <a:pt x="748457" y="3415829"/>
                  <a:pt x="716607" y="3389288"/>
                </a:cubicBezTo>
                <a:cubicBezTo>
                  <a:pt x="684758" y="3362747"/>
                  <a:pt x="658881" y="3344831"/>
                  <a:pt x="638975" y="3335542"/>
                </a:cubicBezTo>
                <a:cubicBezTo>
                  <a:pt x="619069" y="3326253"/>
                  <a:pt x="599827" y="3322935"/>
                  <a:pt x="581248" y="3325589"/>
                </a:cubicBezTo>
                <a:close/>
                <a:moveTo>
                  <a:pt x="95547" y="3309167"/>
                </a:moveTo>
                <a:cubicBezTo>
                  <a:pt x="88912" y="3310162"/>
                  <a:pt x="83604" y="3312319"/>
                  <a:pt x="79623" y="3315636"/>
                </a:cubicBezTo>
                <a:cubicBezTo>
                  <a:pt x="73651" y="3320613"/>
                  <a:pt x="70665" y="3325216"/>
                  <a:pt x="70665" y="3329446"/>
                </a:cubicBezTo>
                <a:cubicBezTo>
                  <a:pt x="70665" y="3330856"/>
                  <a:pt x="70997" y="3332225"/>
                  <a:pt x="71661" y="3333552"/>
                </a:cubicBezTo>
                <a:cubicBezTo>
                  <a:pt x="74315" y="3338860"/>
                  <a:pt x="84268" y="3346159"/>
                  <a:pt x="101519" y="3355448"/>
                </a:cubicBezTo>
                <a:cubicBezTo>
                  <a:pt x="118771" y="3364737"/>
                  <a:pt x="147303" y="3376017"/>
                  <a:pt x="187114" y="3389288"/>
                </a:cubicBezTo>
                <a:cubicBezTo>
                  <a:pt x="237542" y="3405212"/>
                  <a:pt x="280671" y="3417156"/>
                  <a:pt x="316501" y="3425118"/>
                </a:cubicBezTo>
                <a:cubicBezTo>
                  <a:pt x="352332" y="3433080"/>
                  <a:pt x="370247" y="3432417"/>
                  <a:pt x="370247" y="3423127"/>
                </a:cubicBezTo>
                <a:cubicBezTo>
                  <a:pt x="370247" y="3413838"/>
                  <a:pt x="358967" y="3403885"/>
                  <a:pt x="336407" y="3393269"/>
                </a:cubicBezTo>
                <a:cubicBezTo>
                  <a:pt x="313847" y="3382652"/>
                  <a:pt x="270718" y="3364074"/>
                  <a:pt x="207020" y="3337533"/>
                </a:cubicBezTo>
                <a:cubicBezTo>
                  <a:pt x="167208" y="3321608"/>
                  <a:pt x="138013" y="3312319"/>
                  <a:pt x="119434" y="3309665"/>
                </a:cubicBezTo>
                <a:cubicBezTo>
                  <a:pt x="110145" y="3308338"/>
                  <a:pt x="102183" y="3308172"/>
                  <a:pt x="95547" y="3309167"/>
                </a:cubicBezTo>
                <a:close/>
                <a:moveTo>
                  <a:pt x="306549" y="3052880"/>
                </a:moveTo>
                <a:cubicBezTo>
                  <a:pt x="293278" y="3056861"/>
                  <a:pt x="278681" y="3063497"/>
                  <a:pt x="262756" y="3072786"/>
                </a:cubicBezTo>
                <a:cubicBezTo>
                  <a:pt x="246831" y="3082075"/>
                  <a:pt x="234888" y="3090701"/>
                  <a:pt x="226926" y="3098664"/>
                </a:cubicBezTo>
                <a:cubicBezTo>
                  <a:pt x="218963" y="3106626"/>
                  <a:pt x="209010" y="3116579"/>
                  <a:pt x="197067" y="3128522"/>
                </a:cubicBezTo>
                <a:cubicBezTo>
                  <a:pt x="191095" y="3134494"/>
                  <a:pt x="187778" y="3140632"/>
                  <a:pt x="187114" y="3146935"/>
                </a:cubicBezTo>
                <a:cubicBezTo>
                  <a:pt x="186451" y="3153238"/>
                  <a:pt x="188441" y="3159708"/>
                  <a:pt x="193086" y="3166343"/>
                </a:cubicBezTo>
                <a:cubicBezTo>
                  <a:pt x="202375" y="3179614"/>
                  <a:pt x="230243" y="3196865"/>
                  <a:pt x="276690" y="3218098"/>
                </a:cubicBezTo>
                <a:cubicBezTo>
                  <a:pt x="323137" y="3239331"/>
                  <a:pt x="364939" y="3260564"/>
                  <a:pt x="402096" y="3281797"/>
                </a:cubicBezTo>
                <a:cubicBezTo>
                  <a:pt x="439254" y="3303029"/>
                  <a:pt x="452524" y="3314973"/>
                  <a:pt x="441908" y="3317627"/>
                </a:cubicBezTo>
                <a:cubicBezTo>
                  <a:pt x="431291" y="3320281"/>
                  <a:pt x="422002" y="3326916"/>
                  <a:pt x="414040" y="3337533"/>
                </a:cubicBezTo>
                <a:cubicBezTo>
                  <a:pt x="406077" y="3348149"/>
                  <a:pt x="398779" y="3360756"/>
                  <a:pt x="392143" y="3375354"/>
                </a:cubicBezTo>
                <a:cubicBezTo>
                  <a:pt x="385508" y="3389951"/>
                  <a:pt x="382191" y="3415165"/>
                  <a:pt x="382191" y="3450996"/>
                </a:cubicBezTo>
                <a:cubicBezTo>
                  <a:pt x="382191" y="3486826"/>
                  <a:pt x="397452" y="3533936"/>
                  <a:pt x="427974" y="3592326"/>
                </a:cubicBezTo>
                <a:cubicBezTo>
                  <a:pt x="458496" y="3650717"/>
                  <a:pt x="489682" y="3689201"/>
                  <a:pt x="521531" y="3707780"/>
                </a:cubicBezTo>
                <a:lnTo>
                  <a:pt x="541437" y="3715742"/>
                </a:lnTo>
                <a:cubicBezTo>
                  <a:pt x="541437" y="3715742"/>
                  <a:pt x="536128" y="3703799"/>
                  <a:pt x="525512" y="3679912"/>
                </a:cubicBezTo>
                <a:cubicBezTo>
                  <a:pt x="501625" y="3637446"/>
                  <a:pt x="481719" y="3594981"/>
                  <a:pt x="465795" y="3552515"/>
                </a:cubicBezTo>
                <a:cubicBezTo>
                  <a:pt x="449870" y="3510049"/>
                  <a:pt x="441908" y="3474882"/>
                  <a:pt x="441908" y="3447014"/>
                </a:cubicBezTo>
                <a:cubicBezTo>
                  <a:pt x="441908" y="3419146"/>
                  <a:pt x="443898" y="3398577"/>
                  <a:pt x="447880" y="3385307"/>
                </a:cubicBezTo>
                <a:cubicBezTo>
                  <a:pt x="451861" y="3372036"/>
                  <a:pt x="476411" y="3360093"/>
                  <a:pt x="521531" y="3349476"/>
                </a:cubicBezTo>
                <a:cubicBezTo>
                  <a:pt x="526839" y="3338860"/>
                  <a:pt x="528166" y="3329570"/>
                  <a:pt x="525512" y="3321608"/>
                </a:cubicBezTo>
                <a:cubicBezTo>
                  <a:pt x="522858" y="3313646"/>
                  <a:pt x="506270" y="3297721"/>
                  <a:pt x="475748" y="3273834"/>
                </a:cubicBezTo>
                <a:cubicBezTo>
                  <a:pt x="445226" y="3249947"/>
                  <a:pt x="406077" y="3223406"/>
                  <a:pt x="358304" y="3194211"/>
                </a:cubicBezTo>
                <a:cubicBezTo>
                  <a:pt x="310530" y="3165016"/>
                  <a:pt x="284652" y="3147764"/>
                  <a:pt x="280671" y="3142456"/>
                </a:cubicBezTo>
                <a:cubicBezTo>
                  <a:pt x="276690" y="3137148"/>
                  <a:pt x="278017" y="3127859"/>
                  <a:pt x="284652" y="3114588"/>
                </a:cubicBezTo>
                <a:cubicBezTo>
                  <a:pt x="291288" y="3101318"/>
                  <a:pt x="297259" y="3091365"/>
                  <a:pt x="302567" y="3084730"/>
                </a:cubicBezTo>
                <a:cubicBezTo>
                  <a:pt x="307876" y="3078094"/>
                  <a:pt x="314511" y="3074777"/>
                  <a:pt x="322473" y="3074777"/>
                </a:cubicBezTo>
                <a:cubicBezTo>
                  <a:pt x="338398" y="3072122"/>
                  <a:pt x="342379" y="3065487"/>
                  <a:pt x="334417" y="3054871"/>
                </a:cubicBezTo>
                <a:cubicBezTo>
                  <a:pt x="329108" y="3049563"/>
                  <a:pt x="319819" y="3048899"/>
                  <a:pt x="306549" y="3052880"/>
                </a:cubicBezTo>
                <a:close/>
                <a:moveTo>
                  <a:pt x="400603" y="2780171"/>
                </a:moveTo>
                <a:cubicBezTo>
                  <a:pt x="390319" y="2781499"/>
                  <a:pt x="376882" y="2785480"/>
                  <a:pt x="360294" y="2792115"/>
                </a:cubicBezTo>
                <a:cubicBezTo>
                  <a:pt x="327118" y="2805385"/>
                  <a:pt x="301240" y="2819983"/>
                  <a:pt x="282662" y="2835908"/>
                </a:cubicBezTo>
                <a:cubicBezTo>
                  <a:pt x="274699" y="2843870"/>
                  <a:pt x="270718" y="2853159"/>
                  <a:pt x="270718" y="2863776"/>
                </a:cubicBezTo>
                <a:cubicBezTo>
                  <a:pt x="270718" y="2874392"/>
                  <a:pt x="274699" y="2883018"/>
                  <a:pt x="282662" y="2889653"/>
                </a:cubicBezTo>
                <a:cubicBezTo>
                  <a:pt x="290624" y="2896288"/>
                  <a:pt x="299250" y="2896952"/>
                  <a:pt x="308539" y="2891644"/>
                </a:cubicBezTo>
                <a:cubicBezTo>
                  <a:pt x="317829" y="2886336"/>
                  <a:pt x="330436" y="2875719"/>
                  <a:pt x="346360" y="2859794"/>
                </a:cubicBezTo>
                <a:cubicBezTo>
                  <a:pt x="362285" y="2843870"/>
                  <a:pt x="378873" y="2829936"/>
                  <a:pt x="396125" y="2817992"/>
                </a:cubicBezTo>
                <a:cubicBezTo>
                  <a:pt x="413376" y="2806049"/>
                  <a:pt x="423329" y="2798087"/>
                  <a:pt x="425983" y="2794105"/>
                </a:cubicBezTo>
                <a:cubicBezTo>
                  <a:pt x="428637" y="2790124"/>
                  <a:pt x="427310" y="2786807"/>
                  <a:pt x="422002" y="2784153"/>
                </a:cubicBezTo>
                <a:cubicBezTo>
                  <a:pt x="418021" y="2780172"/>
                  <a:pt x="410888" y="2778844"/>
                  <a:pt x="400603" y="2780171"/>
                </a:cubicBezTo>
                <a:close/>
                <a:moveTo>
                  <a:pt x="266737" y="2569170"/>
                </a:moveTo>
                <a:cubicBezTo>
                  <a:pt x="240196" y="2569170"/>
                  <a:pt x="224272" y="2572488"/>
                  <a:pt x="218963" y="2579123"/>
                </a:cubicBezTo>
                <a:cubicBezTo>
                  <a:pt x="213655" y="2585759"/>
                  <a:pt x="211001" y="2597038"/>
                  <a:pt x="211001" y="2612963"/>
                </a:cubicBezTo>
                <a:cubicBezTo>
                  <a:pt x="211001" y="2623579"/>
                  <a:pt x="212992" y="2631542"/>
                  <a:pt x="216973" y="2636850"/>
                </a:cubicBezTo>
                <a:cubicBezTo>
                  <a:pt x="220954" y="2642158"/>
                  <a:pt x="228253" y="2651448"/>
                  <a:pt x="238869" y="2664718"/>
                </a:cubicBezTo>
                <a:cubicBezTo>
                  <a:pt x="262756" y="2685951"/>
                  <a:pt x="290624" y="2706520"/>
                  <a:pt x="322473" y="2726426"/>
                </a:cubicBezTo>
                <a:cubicBezTo>
                  <a:pt x="354322" y="2746332"/>
                  <a:pt x="375555" y="2756284"/>
                  <a:pt x="386172" y="2756284"/>
                </a:cubicBezTo>
                <a:cubicBezTo>
                  <a:pt x="386172" y="2756284"/>
                  <a:pt x="379536" y="2745668"/>
                  <a:pt x="366266" y="2724435"/>
                </a:cubicBezTo>
                <a:lnTo>
                  <a:pt x="330436" y="2676661"/>
                </a:lnTo>
                <a:cubicBezTo>
                  <a:pt x="322473" y="2671353"/>
                  <a:pt x="314511" y="2660737"/>
                  <a:pt x="306549" y="2644812"/>
                </a:cubicBezTo>
                <a:lnTo>
                  <a:pt x="294605" y="2628888"/>
                </a:lnTo>
                <a:lnTo>
                  <a:pt x="310530" y="2632869"/>
                </a:lnTo>
                <a:cubicBezTo>
                  <a:pt x="321146" y="2635523"/>
                  <a:pt x="335744" y="2642158"/>
                  <a:pt x="354322" y="2652775"/>
                </a:cubicBezTo>
                <a:cubicBezTo>
                  <a:pt x="372901" y="2663391"/>
                  <a:pt x="390816" y="2670026"/>
                  <a:pt x="408068" y="2672680"/>
                </a:cubicBezTo>
                <a:cubicBezTo>
                  <a:pt x="425320" y="2675334"/>
                  <a:pt x="435936" y="2676661"/>
                  <a:pt x="439917" y="2676661"/>
                </a:cubicBezTo>
                <a:cubicBezTo>
                  <a:pt x="443898" y="2676661"/>
                  <a:pt x="449870" y="2673344"/>
                  <a:pt x="457832" y="2666709"/>
                </a:cubicBezTo>
                <a:cubicBezTo>
                  <a:pt x="465795" y="2660073"/>
                  <a:pt x="469776" y="2652111"/>
                  <a:pt x="469776" y="2642822"/>
                </a:cubicBezTo>
                <a:cubicBezTo>
                  <a:pt x="469776" y="2633532"/>
                  <a:pt x="465795" y="2620925"/>
                  <a:pt x="457832" y="2605001"/>
                </a:cubicBezTo>
                <a:lnTo>
                  <a:pt x="445889" y="2589076"/>
                </a:lnTo>
                <a:cubicBezTo>
                  <a:pt x="445889" y="2589076"/>
                  <a:pt x="446552" y="2594384"/>
                  <a:pt x="447880" y="2605001"/>
                </a:cubicBezTo>
                <a:cubicBezTo>
                  <a:pt x="449207" y="2615617"/>
                  <a:pt x="447216" y="2621589"/>
                  <a:pt x="441908" y="2622916"/>
                </a:cubicBezTo>
                <a:cubicBezTo>
                  <a:pt x="436600" y="2624243"/>
                  <a:pt x="425983" y="2621589"/>
                  <a:pt x="410059" y="2614954"/>
                </a:cubicBezTo>
                <a:cubicBezTo>
                  <a:pt x="394134" y="2608318"/>
                  <a:pt x="364939" y="2595711"/>
                  <a:pt x="322473" y="2577133"/>
                </a:cubicBezTo>
                <a:cubicBezTo>
                  <a:pt x="311857" y="2571825"/>
                  <a:pt x="293278" y="2569170"/>
                  <a:pt x="266737" y="2569170"/>
                </a:cubicBezTo>
                <a:close/>
                <a:moveTo>
                  <a:pt x="638975" y="2481585"/>
                </a:moveTo>
                <a:cubicBezTo>
                  <a:pt x="642956" y="2481585"/>
                  <a:pt x="651582" y="2482912"/>
                  <a:pt x="664852" y="2485566"/>
                </a:cubicBezTo>
                <a:cubicBezTo>
                  <a:pt x="678123" y="2488220"/>
                  <a:pt x="698029" y="2493528"/>
                  <a:pt x="724570" y="2501491"/>
                </a:cubicBezTo>
                <a:cubicBezTo>
                  <a:pt x="727224" y="2533340"/>
                  <a:pt x="729214" y="2551919"/>
                  <a:pt x="730541" y="2557227"/>
                </a:cubicBezTo>
                <a:cubicBezTo>
                  <a:pt x="731868" y="2562535"/>
                  <a:pt x="733195" y="2575806"/>
                  <a:pt x="734523" y="2597038"/>
                </a:cubicBezTo>
                <a:cubicBezTo>
                  <a:pt x="735850" y="2618271"/>
                  <a:pt x="735850" y="2630878"/>
                  <a:pt x="734523" y="2634859"/>
                </a:cubicBezTo>
                <a:cubicBezTo>
                  <a:pt x="733195" y="2638840"/>
                  <a:pt x="717271" y="2628888"/>
                  <a:pt x="686749" y="2605001"/>
                </a:cubicBezTo>
                <a:cubicBezTo>
                  <a:pt x="656227" y="2581114"/>
                  <a:pt x="639638" y="2569170"/>
                  <a:pt x="636984" y="2569170"/>
                </a:cubicBezTo>
                <a:cubicBezTo>
                  <a:pt x="634330" y="2569170"/>
                  <a:pt x="633003" y="2554573"/>
                  <a:pt x="633003" y="2525378"/>
                </a:cubicBezTo>
                <a:cubicBezTo>
                  <a:pt x="633003" y="2496183"/>
                  <a:pt x="634994" y="2481585"/>
                  <a:pt x="638975" y="2481585"/>
                </a:cubicBezTo>
                <a:close/>
                <a:moveTo>
                  <a:pt x="330436" y="2451726"/>
                </a:moveTo>
                <a:cubicBezTo>
                  <a:pt x="311857" y="2453053"/>
                  <a:pt x="297923" y="2455707"/>
                  <a:pt x="288633" y="2459689"/>
                </a:cubicBezTo>
                <a:cubicBezTo>
                  <a:pt x="279344" y="2463670"/>
                  <a:pt x="274036" y="2470305"/>
                  <a:pt x="272709" y="2479594"/>
                </a:cubicBezTo>
                <a:cubicBezTo>
                  <a:pt x="272045" y="2484239"/>
                  <a:pt x="272045" y="2488386"/>
                  <a:pt x="272709" y="2492035"/>
                </a:cubicBezTo>
                <a:cubicBezTo>
                  <a:pt x="273372" y="2495685"/>
                  <a:pt x="274699" y="2498837"/>
                  <a:pt x="276690" y="2501491"/>
                </a:cubicBezTo>
                <a:cubicBezTo>
                  <a:pt x="280671" y="2506799"/>
                  <a:pt x="286643" y="2508789"/>
                  <a:pt x="294605" y="2507462"/>
                </a:cubicBezTo>
                <a:cubicBezTo>
                  <a:pt x="302567" y="2506136"/>
                  <a:pt x="318492" y="2512771"/>
                  <a:pt x="342379" y="2527368"/>
                </a:cubicBezTo>
                <a:cubicBezTo>
                  <a:pt x="366266" y="2541966"/>
                  <a:pt x="379536" y="2549265"/>
                  <a:pt x="382191" y="2549265"/>
                </a:cubicBezTo>
                <a:cubicBezTo>
                  <a:pt x="384845" y="2549265"/>
                  <a:pt x="392143" y="2553909"/>
                  <a:pt x="404087" y="2563199"/>
                </a:cubicBezTo>
                <a:cubicBezTo>
                  <a:pt x="416030" y="2572488"/>
                  <a:pt x="420011" y="2574478"/>
                  <a:pt x="416030" y="2569170"/>
                </a:cubicBezTo>
                <a:cubicBezTo>
                  <a:pt x="412049" y="2563862"/>
                  <a:pt x="401433" y="2551255"/>
                  <a:pt x="384181" y="2531349"/>
                </a:cubicBezTo>
                <a:cubicBezTo>
                  <a:pt x="366929" y="2511444"/>
                  <a:pt x="358304" y="2500164"/>
                  <a:pt x="358304" y="2497510"/>
                </a:cubicBezTo>
                <a:cubicBezTo>
                  <a:pt x="358304" y="2494855"/>
                  <a:pt x="366266" y="2491538"/>
                  <a:pt x="382191" y="2487557"/>
                </a:cubicBezTo>
                <a:cubicBezTo>
                  <a:pt x="398115" y="2483576"/>
                  <a:pt x="404750" y="2479594"/>
                  <a:pt x="402096" y="2475613"/>
                </a:cubicBezTo>
                <a:cubicBezTo>
                  <a:pt x="399442" y="2471632"/>
                  <a:pt x="388826" y="2465660"/>
                  <a:pt x="370247" y="2457698"/>
                </a:cubicBezTo>
                <a:cubicBezTo>
                  <a:pt x="362285" y="2452390"/>
                  <a:pt x="349014" y="2450399"/>
                  <a:pt x="330436" y="2451726"/>
                </a:cubicBezTo>
                <a:close/>
                <a:moveTo>
                  <a:pt x="638975" y="2336273"/>
                </a:moveTo>
                <a:cubicBezTo>
                  <a:pt x="642956" y="2337600"/>
                  <a:pt x="656227" y="2340918"/>
                  <a:pt x="678786" y="2346226"/>
                </a:cubicBezTo>
                <a:cubicBezTo>
                  <a:pt x="701346" y="2351534"/>
                  <a:pt x="713290" y="2366795"/>
                  <a:pt x="714617" y="2392009"/>
                </a:cubicBezTo>
                <a:cubicBezTo>
                  <a:pt x="715944" y="2417223"/>
                  <a:pt x="716607" y="2432484"/>
                  <a:pt x="716607" y="2437792"/>
                </a:cubicBezTo>
                <a:cubicBezTo>
                  <a:pt x="716607" y="2443100"/>
                  <a:pt x="712626" y="2444428"/>
                  <a:pt x="704664" y="2441773"/>
                </a:cubicBezTo>
                <a:lnTo>
                  <a:pt x="656890" y="2437792"/>
                </a:lnTo>
                <a:cubicBezTo>
                  <a:pt x="646274" y="2435138"/>
                  <a:pt x="639638" y="2432484"/>
                  <a:pt x="636984" y="2429830"/>
                </a:cubicBezTo>
                <a:cubicBezTo>
                  <a:pt x="634330" y="2427176"/>
                  <a:pt x="632340" y="2415232"/>
                  <a:pt x="631013" y="2394000"/>
                </a:cubicBezTo>
                <a:cubicBezTo>
                  <a:pt x="630349" y="2383383"/>
                  <a:pt x="630183" y="2374094"/>
                  <a:pt x="630515" y="2366132"/>
                </a:cubicBezTo>
                <a:cubicBezTo>
                  <a:pt x="630847" y="2358169"/>
                  <a:pt x="631676" y="2351534"/>
                  <a:pt x="633003" y="2346226"/>
                </a:cubicBezTo>
                <a:cubicBezTo>
                  <a:pt x="633003" y="2338263"/>
                  <a:pt x="634994" y="2334946"/>
                  <a:pt x="638975" y="2336273"/>
                </a:cubicBezTo>
                <a:close/>
                <a:moveTo>
                  <a:pt x="678786" y="2206885"/>
                </a:moveTo>
                <a:cubicBezTo>
                  <a:pt x="688076" y="2206885"/>
                  <a:pt x="699356" y="2209540"/>
                  <a:pt x="712626" y="2214848"/>
                </a:cubicBezTo>
                <a:lnTo>
                  <a:pt x="744475" y="2226791"/>
                </a:lnTo>
                <a:lnTo>
                  <a:pt x="728551" y="2246697"/>
                </a:lnTo>
                <a:cubicBezTo>
                  <a:pt x="720588" y="2252005"/>
                  <a:pt x="715944" y="2257977"/>
                  <a:pt x="714617" y="2264612"/>
                </a:cubicBezTo>
                <a:cubicBezTo>
                  <a:pt x="713290" y="2271248"/>
                  <a:pt x="712626" y="2280537"/>
                  <a:pt x="712626" y="2292480"/>
                </a:cubicBezTo>
                <a:cubicBezTo>
                  <a:pt x="712626" y="2304424"/>
                  <a:pt x="710636" y="2311059"/>
                  <a:pt x="706654" y="2312386"/>
                </a:cubicBezTo>
                <a:cubicBezTo>
                  <a:pt x="702673" y="2313713"/>
                  <a:pt x="694048" y="2309732"/>
                  <a:pt x="680777" y="2300443"/>
                </a:cubicBezTo>
                <a:cubicBezTo>
                  <a:pt x="667506" y="2291153"/>
                  <a:pt x="656890" y="2286509"/>
                  <a:pt x="648928" y="2286509"/>
                </a:cubicBezTo>
                <a:cubicBezTo>
                  <a:pt x="640965" y="2286509"/>
                  <a:pt x="636984" y="2285845"/>
                  <a:pt x="636984" y="2284518"/>
                </a:cubicBezTo>
                <a:cubicBezTo>
                  <a:pt x="636984" y="2283191"/>
                  <a:pt x="638311" y="2276556"/>
                  <a:pt x="640965" y="2264612"/>
                </a:cubicBezTo>
                <a:cubicBezTo>
                  <a:pt x="643619" y="2252669"/>
                  <a:pt x="647601" y="2238735"/>
                  <a:pt x="652909" y="2222810"/>
                </a:cubicBezTo>
                <a:cubicBezTo>
                  <a:pt x="660871" y="2212194"/>
                  <a:pt x="669497" y="2206885"/>
                  <a:pt x="678786" y="2206885"/>
                </a:cubicBezTo>
                <a:close/>
                <a:moveTo>
                  <a:pt x="585229" y="2105366"/>
                </a:moveTo>
                <a:cubicBezTo>
                  <a:pt x="574613" y="2104039"/>
                  <a:pt x="563996" y="2106030"/>
                  <a:pt x="553380" y="2111338"/>
                </a:cubicBezTo>
                <a:cubicBezTo>
                  <a:pt x="532147" y="2121954"/>
                  <a:pt x="536128" y="2135225"/>
                  <a:pt x="565324" y="2151149"/>
                </a:cubicBezTo>
                <a:lnTo>
                  <a:pt x="621060" y="2171055"/>
                </a:lnTo>
                <a:cubicBezTo>
                  <a:pt x="629022" y="2176363"/>
                  <a:pt x="633003" y="2180344"/>
                  <a:pt x="633003" y="2182999"/>
                </a:cubicBezTo>
                <a:cubicBezTo>
                  <a:pt x="633003" y="2185653"/>
                  <a:pt x="628359" y="2189634"/>
                  <a:pt x="619069" y="2194942"/>
                </a:cubicBezTo>
                <a:cubicBezTo>
                  <a:pt x="609780" y="2200250"/>
                  <a:pt x="602481" y="2207549"/>
                  <a:pt x="597173" y="2216838"/>
                </a:cubicBezTo>
                <a:cubicBezTo>
                  <a:pt x="591865" y="2226128"/>
                  <a:pt x="587883" y="2242716"/>
                  <a:pt x="585229" y="2266603"/>
                </a:cubicBezTo>
                <a:cubicBezTo>
                  <a:pt x="582575" y="2290490"/>
                  <a:pt x="581248" y="2327647"/>
                  <a:pt x="581248" y="2378075"/>
                </a:cubicBezTo>
                <a:lnTo>
                  <a:pt x="581248" y="2521396"/>
                </a:lnTo>
                <a:lnTo>
                  <a:pt x="525512" y="2485566"/>
                </a:lnTo>
                <a:cubicBezTo>
                  <a:pt x="510914" y="2484239"/>
                  <a:pt x="504279" y="2486893"/>
                  <a:pt x="505606" y="2493528"/>
                </a:cubicBezTo>
                <a:cubicBezTo>
                  <a:pt x="506933" y="2500164"/>
                  <a:pt x="516223" y="2510780"/>
                  <a:pt x="533474" y="2525378"/>
                </a:cubicBezTo>
                <a:lnTo>
                  <a:pt x="585229" y="2577133"/>
                </a:lnTo>
                <a:cubicBezTo>
                  <a:pt x="585229" y="2654101"/>
                  <a:pt x="587883" y="2727753"/>
                  <a:pt x="593192" y="2798087"/>
                </a:cubicBezTo>
                <a:cubicBezTo>
                  <a:pt x="598500" y="2868420"/>
                  <a:pt x="604472" y="2903587"/>
                  <a:pt x="611107" y="2903587"/>
                </a:cubicBezTo>
                <a:cubicBezTo>
                  <a:pt x="617742" y="2903587"/>
                  <a:pt x="621723" y="2894961"/>
                  <a:pt x="623050" y="2877710"/>
                </a:cubicBezTo>
                <a:cubicBezTo>
                  <a:pt x="624377" y="2860458"/>
                  <a:pt x="626368" y="2801404"/>
                  <a:pt x="629022" y="2700548"/>
                </a:cubicBezTo>
                <a:cubicBezTo>
                  <a:pt x="629022" y="2647466"/>
                  <a:pt x="630349" y="2620925"/>
                  <a:pt x="633003" y="2620925"/>
                </a:cubicBezTo>
                <a:cubicBezTo>
                  <a:pt x="635657" y="2620925"/>
                  <a:pt x="646274" y="2628888"/>
                  <a:pt x="664852" y="2644812"/>
                </a:cubicBezTo>
                <a:cubicBezTo>
                  <a:pt x="683431" y="2660737"/>
                  <a:pt x="703337" y="2676661"/>
                  <a:pt x="724570" y="2692586"/>
                </a:cubicBezTo>
                <a:lnTo>
                  <a:pt x="776325" y="2736379"/>
                </a:lnTo>
                <a:cubicBezTo>
                  <a:pt x="778979" y="2741687"/>
                  <a:pt x="784287" y="2746332"/>
                  <a:pt x="792249" y="2750313"/>
                </a:cubicBezTo>
                <a:cubicBezTo>
                  <a:pt x="800212" y="2754294"/>
                  <a:pt x="812155" y="2756284"/>
                  <a:pt x="828080" y="2756284"/>
                </a:cubicBezTo>
                <a:cubicBezTo>
                  <a:pt x="844004" y="2756284"/>
                  <a:pt x="855284" y="2754294"/>
                  <a:pt x="861919" y="2750313"/>
                </a:cubicBezTo>
                <a:cubicBezTo>
                  <a:pt x="868555" y="2746332"/>
                  <a:pt x="874526" y="2741687"/>
                  <a:pt x="879835" y="2736379"/>
                </a:cubicBezTo>
                <a:cubicBezTo>
                  <a:pt x="887797" y="2725762"/>
                  <a:pt x="889787" y="2717800"/>
                  <a:pt x="885806" y="2712492"/>
                </a:cubicBezTo>
                <a:cubicBezTo>
                  <a:pt x="881825" y="2707184"/>
                  <a:pt x="871209" y="2703203"/>
                  <a:pt x="853957" y="2700548"/>
                </a:cubicBezTo>
                <a:cubicBezTo>
                  <a:pt x="836705" y="2697894"/>
                  <a:pt x="818790" y="2693913"/>
                  <a:pt x="800212" y="2688605"/>
                </a:cubicBezTo>
                <a:cubicBezTo>
                  <a:pt x="778979" y="2680643"/>
                  <a:pt x="767035" y="2674671"/>
                  <a:pt x="764381" y="2670690"/>
                </a:cubicBezTo>
                <a:cubicBezTo>
                  <a:pt x="761727" y="2666709"/>
                  <a:pt x="763054" y="2656756"/>
                  <a:pt x="768362" y="2640831"/>
                </a:cubicBezTo>
                <a:cubicBezTo>
                  <a:pt x="773671" y="2624906"/>
                  <a:pt x="775661" y="2591730"/>
                  <a:pt x="774334" y="2541302"/>
                </a:cubicBezTo>
                <a:cubicBezTo>
                  <a:pt x="773007" y="2490874"/>
                  <a:pt x="770353" y="2438456"/>
                  <a:pt x="766372" y="2384047"/>
                </a:cubicBezTo>
                <a:cubicBezTo>
                  <a:pt x="762391" y="2329638"/>
                  <a:pt x="762391" y="2297125"/>
                  <a:pt x="766372" y="2286509"/>
                </a:cubicBezTo>
                <a:cubicBezTo>
                  <a:pt x="770353" y="2275892"/>
                  <a:pt x="773671" y="2267266"/>
                  <a:pt x="776325" y="2260631"/>
                </a:cubicBezTo>
                <a:cubicBezTo>
                  <a:pt x="778979" y="2253996"/>
                  <a:pt x="785614" y="2250678"/>
                  <a:pt x="796230" y="2250678"/>
                </a:cubicBezTo>
                <a:cubicBezTo>
                  <a:pt x="806847" y="2250678"/>
                  <a:pt x="818790" y="2250678"/>
                  <a:pt x="832061" y="2250678"/>
                </a:cubicBezTo>
                <a:cubicBezTo>
                  <a:pt x="845331" y="2250678"/>
                  <a:pt x="853957" y="2250015"/>
                  <a:pt x="857938" y="2248688"/>
                </a:cubicBezTo>
                <a:cubicBezTo>
                  <a:pt x="861919" y="2247361"/>
                  <a:pt x="865237" y="2244043"/>
                  <a:pt x="867891" y="2238735"/>
                </a:cubicBezTo>
                <a:cubicBezTo>
                  <a:pt x="875853" y="2222810"/>
                  <a:pt x="877844" y="2212857"/>
                  <a:pt x="873863" y="2208876"/>
                </a:cubicBezTo>
                <a:cubicBezTo>
                  <a:pt x="869882" y="2204895"/>
                  <a:pt x="861256" y="2202904"/>
                  <a:pt x="847985" y="2202904"/>
                </a:cubicBezTo>
                <a:cubicBezTo>
                  <a:pt x="821444" y="2202904"/>
                  <a:pt x="777652" y="2188307"/>
                  <a:pt x="716607" y="2159112"/>
                </a:cubicBezTo>
                <a:lnTo>
                  <a:pt x="680777" y="2139206"/>
                </a:lnTo>
                <a:cubicBezTo>
                  <a:pt x="662198" y="2131244"/>
                  <a:pt x="648928" y="2125935"/>
                  <a:pt x="640965" y="2123281"/>
                </a:cubicBezTo>
                <a:cubicBezTo>
                  <a:pt x="614424" y="2112665"/>
                  <a:pt x="595846" y="2106693"/>
                  <a:pt x="585229" y="2105366"/>
                </a:cubicBezTo>
                <a:close/>
                <a:moveTo>
                  <a:pt x="366266" y="2063564"/>
                </a:moveTo>
                <a:cubicBezTo>
                  <a:pt x="352995" y="2063564"/>
                  <a:pt x="343706" y="2065555"/>
                  <a:pt x="338398" y="2069536"/>
                </a:cubicBezTo>
                <a:cubicBezTo>
                  <a:pt x="333090" y="2073517"/>
                  <a:pt x="326454" y="2080816"/>
                  <a:pt x="318492" y="2091432"/>
                </a:cubicBezTo>
                <a:cubicBezTo>
                  <a:pt x="310530" y="2102049"/>
                  <a:pt x="306549" y="2120627"/>
                  <a:pt x="306549" y="2147168"/>
                </a:cubicBezTo>
                <a:cubicBezTo>
                  <a:pt x="306549" y="2173709"/>
                  <a:pt x="310530" y="2198923"/>
                  <a:pt x="318492" y="2222810"/>
                </a:cubicBezTo>
                <a:cubicBezTo>
                  <a:pt x="326454" y="2246697"/>
                  <a:pt x="329108" y="2263285"/>
                  <a:pt x="326454" y="2272574"/>
                </a:cubicBezTo>
                <a:cubicBezTo>
                  <a:pt x="323800" y="2281864"/>
                  <a:pt x="314511" y="2291817"/>
                  <a:pt x="298586" y="2302433"/>
                </a:cubicBezTo>
                <a:cubicBezTo>
                  <a:pt x="264083" y="2342245"/>
                  <a:pt x="233561" y="2376748"/>
                  <a:pt x="207020" y="2405943"/>
                </a:cubicBezTo>
                <a:lnTo>
                  <a:pt x="191095" y="2417887"/>
                </a:lnTo>
                <a:cubicBezTo>
                  <a:pt x="188441" y="2423195"/>
                  <a:pt x="185787" y="2425849"/>
                  <a:pt x="183133" y="2425849"/>
                </a:cubicBezTo>
                <a:cubicBezTo>
                  <a:pt x="180479" y="2425849"/>
                  <a:pt x="175171" y="2429166"/>
                  <a:pt x="167208" y="2435802"/>
                </a:cubicBezTo>
                <a:cubicBezTo>
                  <a:pt x="159246" y="2442437"/>
                  <a:pt x="149293" y="2451726"/>
                  <a:pt x="137350" y="2463670"/>
                </a:cubicBezTo>
                <a:cubicBezTo>
                  <a:pt x="125406" y="2475613"/>
                  <a:pt x="116117" y="2483576"/>
                  <a:pt x="109482" y="2487557"/>
                </a:cubicBezTo>
                <a:cubicBezTo>
                  <a:pt x="102846" y="2491538"/>
                  <a:pt x="95548" y="2494855"/>
                  <a:pt x="87585" y="2497510"/>
                </a:cubicBezTo>
                <a:cubicBezTo>
                  <a:pt x="79623" y="2500164"/>
                  <a:pt x="63035" y="2507462"/>
                  <a:pt x="37821" y="2519406"/>
                </a:cubicBezTo>
                <a:cubicBezTo>
                  <a:pt x="12607" y="2531349"/>
                  <a:pt x="0" y="2539312"/>
                  <a:pt x="0" y="2543293"/>
                </a:cubicBezTo>
                <a:cubicBezTo>
                  <a:pt x="0" y="2547274"/>
                  <a:pt x="8626" y="2551919"/>
                  <a:pt x="25877" y="2557227"/>
                </a:cubicBezTo>
                <a:cubicBezTo>
                  <a:pt x="43129" y="2562535"/>
                  <a:pt x="59054" y="2563199"/>
                  <a:pt x="73651" y="2559217"/>
                </a:cubicBezTo>
                <a:cubicBezTo>
                  <a:pt x="88249" y="2555236"/>
                  <a:pt x="100856" y="2550592"/>
                  <a:pt x="111472" y="2545283"/>
                </a:cubicBezTo>
                <a:cubicBezTo>
                  <a:pt x="122089" y="2539975"/>
                  <a:pt x="129387" y="2537321"/>
                  <a:pt x="133368" y="2537321"/>
                </a:cubicBezTo>
                <a:cubicBezTo>
                  <a:pt x="137350" y="2537321"/>
                  <a:pt x="141331" y="2534004"/>
                  <a:pt x="145312" y="2527368"/>
                </a:cubicBezTo>
                <a:cubicBezTo>
                  <a:pt x="149293" y="2520733"/>
                  <a:pt x="155265" y="2514761"/>
                  <a:pt x="163227" y="2509453"/>
                </a:cubicBezTo>
                <a:cubicBezTo>
                  <a:pt x="171189" y="2504145"/>
                  <a:pt x="181806" y="2493528"/>
                  <a:pt x="195076" y="2477604"/>
                </a:cubicBezTo>
                <a:lnTo>
                  <a:pt x="350341" y="2322339"/>
                </a:lnTo>
                <a:cubicBezTo>
                  <a:pt x="355650" y="2319685"/>
                  <a:pt x="360958" y="2326320"/>
                  <a:pt x="366266" y="2342245"/>
                </a:cubicBezTo>
                <a:cubicBezTo>
                  <a:pt x="398115" y="2411251"/>
                  <a:pt x="421339" y="2455707"/>
                  <a:pt x="435936" y="2475613"/>
                </a:cubicBezTo>
                <a:cubicBezTo>
                  <a:pt x="450534" y="2495519"/>
                  <a:pt x="457832" y="2506799"/>
                  <a:pt x="457832" y="2509453"/>
                </a:cubicBezTo>
                <a:cubicBezTo>
                  <a:pt x="457832" y="2512107"/>
                  <a:pt x="469776" y="2526705"/>
                  <a:pt x="493663" y="2553246"/>
                </a:cubicBezTo>
                <a:lnTo>
                  <a:pt x="513569" y="2573151"/>
                </a:lnTo>
                <a:cubicBezTo>
                  <a:pt x="532147" y="2591730"/>
                  <a:pt x="541437" y="2595711"/>
                  <a:pt x="541437" y="2585095"/>
                </a:cubicBezTo>
                <a:cubicBezTo>
                  <a:pt x="541437" y="2574478"/>
                  <a:pt x="531484" y="2554573"/>
                  <a:pt x="511578" y="2525378"/>
                </a:cubicBezTo>
                <a:cubicBezTo>
                  <a:pt x="491672" y="2496183"/>
                  <a:pt x="473757" y="2465660"/>
                  <a:pt x="457832" y="2433811"/>
                </a:cubicBezTo>
                <a:lnTo>
                  <a:pt x="414040" y="2330301"/>
                </a:lnTo>
                <a:cubicBezTo>
                  <a:pt x="398115" y="2295798"/>
                  <a:pt x="390153" y="2277883"/>
                  <a:pt x="390153" y="2276556"/>
                </a:cubicBezTo>
                <a:cubicBezTo>
                  <a:pt x="390153" y="2275229"/>
                  <a:pt x="389489" y="2269920"/>
                  <a:pt x="388162" y="2260631"/>
                </a:cubicBezTo>
                <a:cubicBezTo>
                  <a:pt x="386835" y="2251342"/>
                  <a:pt x="384181" y="2244043"/>
                  <a:pt x="380200" y="2238735"/>
                </a:cubicBezTo>
                <a:cubicBezTo>
                  <a:pt x="376219" y="2233427"/>
                  <a:pt x="370911" y="2212857"/>
                  <a:pt x="364275" y="2177027"/>
                </a:cubicBezTo>
                <a:cubicBezTo>
                  <a:pt x="357640" y="2141196"/>
                  <a:pt x="355650" y="2119300"/>
                  <a:pt x="358304" y="2111338"/>
                </a:cubicBezTo>
                <a:cubicBezTo>
                  <a:pt x="360958" y="2103376"/>
                  <a:pt x="368920" y="2096740"/>
                  <a:pt x="382191" y="2091432"/>
                </a:cubicBezTo>
                <a:cubicBezTo>
                  <a:pt x="392807" y="2088778"/>
                  <a:pt x="399442" y="2086124"/>
                  <a:pt x="402096" y="2083470"/>
                </a:cubicBezTo>
                <a:lnTo>
                  <a:pt x="402096" y="2075507"/>
                </a:lnTo>
                <a:cubicBezTo>
                  <a:pt x="396788" y="2067545"/>
                  <a:pt x="384845" y="2063564"/>
                  <a:pt x="366266" y="2063564"/>
                </a:cubicBezTo>
                <a:close/>
                <a:moveTo>
                  <a:pt x="242850" y="1542033"/>
                </a:moveTo>
                <a:cubicBezTo>
                  <a:pt x="226926" y="1542033"/>
                  <a:pt x="212328" y="1546014"/>
                  <a:pt x="199058" y="1553977"/>
                </a:cubicBezTo>
                <a:cubicBezTo>
                  <a:pt x="185787" y="1561939"/>
                  <a:pt x="177825" y="1571228"/>
                  <a:pt x="175171" y="1581845"/>
                </a:cubicBezTo>
                <a:cubicBezTo>
                  <a:pt x="175171" y="1600423"/>
                  <a:pt x="187114" y="1615021"/>
                  <a:pt x="211001" y="1625637"/>
                </a:cubicBezTo>
                <a:cubicBezTo>
                  <a:pt x="226926" y="1628292"/>
                  <a:pt x="240196" y="1627628"/>
                  <a:pt x="250812" y="1623647"/>
                </a:cubicBezTo>
                <a:cubicBezTo>
                  <a:pt x="261429" y="1619666"/>
                  <a:pt x="266074" y="1613030"/>
                  <a:pt x="264747" y="1603741"/>
                </a:cubicBezTo>
                <a:cubicBezTo>
                  <a:pt x="263419" y="1594452"/>
                  <a:pt x="263419" y="1588480"/>
                  <a:pt x="264747" y="1585826"/>
                </a:cubicBezTo>
                <a:cubicBezTo>
                  <a:pt x="266074" y="1583172"/>
                  <a:pt x="270055" y="1581845"/>
                  <a:pt x="276690" y="1581845"/>
                </a:cubicBezTo>
                <a:cubicBezTo>
                  <a:pt x="283325" y="1581845"/>
                  <a:pt x="289297" y="1585826"/>
                  <a:pt x="294605" y="1593788"/>
                </a:cubicBezTo>
                <a:lnTo>
                  <a:pt x="302567" y="1605732"/>
                </a:lnTo>
                <a:lnTo>
                  <a:pt x="298586" y="1593788"/>
                </a:lnTo>
                <a:cubicBezTo>
                  <a:pt x="298586" y="1580518"/>
                  <a:pt x="293278" y="1568574"/>
                  <a:pt x="282662" y="1557958"/>
                </a:cubicBezTo>
                <a:cubicBezTo>
                  <a:pt x="272045" y="1547341"/>
                  <a:pt x="258775" y="1542033"/>
                  <a:pt x="242850" y="1542033"/>
                </a:cubicBezTo>
                <a:close/>
                <a:moveTo>
                  <a:pt x="415035" y="1435537"/>
                </a:moveTo>
                <a:cubicBezTo>
                  <a:pt x="430296" y="1434874"/>
                  <a:pt x="453851" y="1441177"/>
                  <a:pt x="485701" y="1454448"/>
                </a:cubicBezTo>
                <a:cubicBezTo>
                  <a:pt x="498971" y="1491605"/>
                  <a:pt x="495653" y="1506203"/>
                  <a:pt x="475748" y="1498240"/>
                </a:cubicBezTo>
                <a:cubicBezTo>
                  <a:pt x="455842" y="1490278"/>
                  <a:pt x="437927" y="1483643"/>
                  <a:pt x="422002" y="1478335"/>
                </a:cubicBezTo>
                <a:cubicBezTo>
                  <a:pt x="411386" y="1478335"/>
                  <a:pt x="404750" y="1477008"/>
                  <a:pt x="402096" y="1474353"/>
                </a:cubicBezTo>
                <a:cubicBezTo>
                  <a:pt x="399442" y="1471699"/>
                  <a:pt x="396788" y="1466391"/>
                  <a:pt x="394134" y="1458429"/>
                </a:cubicBezTo>
                <a:cubicBezTo>
                  <a:pt x="392807" y="1443831"/>
                  <a:pt x="399774" y="1436201"/>
                  <a:pt x="415035" y="1435537"/>
                </a:cubicBezTo>
                <a:close/>
                <a:moveTo>
                  <a:pt x="728551" y="1418617"/>
                </a:moveTo>
                <a:cubicBezTo>
                  <a:pt x="717934" y="1418617"/>
                  <a:pt x="709309" y="1419944"/>
                  <a:pt x="702673" y="1422599"/>
                </a:cubicBezTo>
                <a:cubicBezTo>
                  <a:pt x="696038" y="1425253"/>
                  <a:pt x="686749" y="1433215"/>
                  <a:pt x="674805" y="1446486"/>
                </a:cubicBezTo>
                <a:cubicBezTo>
                  <a:pt x="662862" y="1459756"/>
                  <a:pt x="656227" y="1469709"/>
                  <a:pt x="654899" y="1476344"/>
                </a:cubicBezTo>
                <a:cubicBezTo>
                  <a:pt x="653572" y="1482979"/>
                  <a:pt x="657554" y="1490942"/>
                  <a:pt x="666843" y="1500231"/>
                </a:cubicBezTo>
                <a:cubicBezTo>
                  <a:pt x="676132" y="1509520"/>
                  <a:pt x="683431" y="1522127"/>
                  <a:pt x="688739" y="1538052"/>
                </a:cubicBezTo>
                <a:cubicBezTo>
                  <a:pt x="694048" y="1553977"/>
                  <a:pt x="698692" y="1582508"/>
                  <a:pt x="702673" y="1623647"/>
                </a:cubicBezTo>
                <a:cubicBezTo>
                  <a:pt x="706654" y="1664785"/>
                  <a:pt x="706654" y="1684028"/>
                  <a:pt x="702673" y="1681374"/>
                </a:cubicBezTo>
                <a:cubicBezTo>
                  <a:pt x="698692" y="1678719"/>
                  <a:pt x="691393" y="1665449"/>
                  <a:pt x="680777" y="1641562"/>
                </a:cubicBezTo>
                <a:cubicBezTo>
                  <a:pt x="662198" y="1609713"/>
                  <a:pt x="644947" y="1575209"/>
                  <a:pt x="629022" y="1538052"/>
                </a:cubicBezTo>
                <a:cubicBezTo>
                  <a:pt x="621060" y="1519473"/>
                  <a:pt x="615088" y="1507530"/>
                  <a:pt x="611107" y="1502222"/>
                </a:cubicBezTo>
                <a:cubicBezTo>
                  <a:pt x="609116" y="1499567"/>
                  <a:pt x="607955" y="1499236"/>
                  <a:pt x="607623" y="1501226"/>
                </a:cubicBezTo>
                <a:cubicBezTo>
                  <a:pt x="607291" y="1503217"/>
                  <a:pt x="607789" y="1507530"/>
                  <a:pt x="609116" y="1514165"/>
                </a:cubicBezTo>
                <a:cubicBezTo>
                  <a:pt x="622387" y="1569901"/>
                  <a:pt x="633003" y="1617675"/>
                  <a:pt x="640965" y="1657486"/>
                </a:cubicBezTo>
                <a:cubicBezTo>
                  <a:pt x="646274" y="1684028"/>
                  <a:pt x="648928" y="1703934"/>
                  <a:pt x="648928" y="1717204"/>
                </a:cubicBezTo>
                <a:cubicBezTo>
                  <a:pt x="648928" y="1730474"/>
                  <a:pt x="653572" y="1753034"/>
                  <a:pt x="662862" y="1784883"/>
                </a:cubicBezTo>
                <a:cubicBezTo>
                  <a:pt x="672151" y="1816733"/>
                  <a:pt x="679450" y="1837302"/>
                  <a:pt x="684758" y="1846591"/>
                </a:cubicBezTo>
                <a:cubicBezTo>
                  <a:pt x="690066" y="1855880"/>
                  <a:pt x="697365" y="1860525"/>
                  <a:pt x="706654" y="1860525"/>
                </a:cubicBezTo>
                <a:cubicBezTo>
                  <a:pt x="715944" y="1860525"/>
                  <a:pt x="725233" y="1855880"/>
                  <a:pt x="734523" y="1846591"/>
                </a:cubicBezTo>
                <a:cubicBezTo>
                  <a:pt x="743812" y="1837302"/>
                  <a:pt x="749784" y="1822704"/>
                  <a:pt x="752438" y="1802799"/>
                </a:cubicBezTo>
                <a:cubicBezTo>
                  <a:pt x="755092" y="1782893"/>
                  <a:pt x="755755" y="1741754"/>
                  <a:pt x="754428" y="1679383"/>
                </a:cubicBezTo>
                <a:cubicBezTo>
                  <a:pt x="753101" y="1617011"/>
                  <a:pt x="750447" y="1567911"/>
                  <a:pt x="746466" y="1532080"/>
                </a:cubicBezTo>
                <a:cubicBezTo>
                  <a:pt x="742485" y="1496250"/>
                  <a:pt x="741158" y="1477008"/>
                  <a:pt x="742485" y="1474353"/>
                </a:cubicBezTo>
                <a:cubicBezTo>
                  <a:pt x="743812" y="1471699"/>
                  <a:pt x="761727" y="1478998"/>
                  <a:pt x="796230" y="1496250"/>
                </a:cubicBezTo>
                <a:cubicBezTo>
                  <a:pt x="830734" y="1513502"/>
                  <a:pt x="851967" y="1520800"/>
                  <a:pt x="859929" y="1518146"/>
                </a:cubicBezTo>
                <a:cubicBezTo>
                  <a:pt x="867891" y="1515492"/>
                  <a:pt x="873863" y="1508857"/>
                  <a:pt x="877844" y="1498240"/>
                </a:cubicBezTo>
                <a:cubicBezTo>
                  <a:pt x="881825" y="1487624"/>
                  <a:pt x="881825" y="1477671"/>
                  <a:pt x="877844" y="1468382"/>
                </a:cubicBezTo>
                <a:cubicBezTo>
                  <a:pt x="873863" y="1459092"/>
                  <a:pt x="868555" y="1455775"/>
                  <a:pt x="861919" y="1458429"/>
                </a:cubicBezTo>
                <a:cubicBezTo>
                  <a:pt x="855284" y="1461083"/>
                  <a:pt x="840687" y="1457765"/>
                  <a:pt x="818127" y="1448476"/>
                </a:cubicBezTo>
                <a:cubicBezTo>
                  <a:pt x="795567" y="1439187"/>
                  <a:pt x="778979" y="1430561"/>
                  <a:pt x="768362" y="1422599"/>
                </a:cubicBezTo>
                <a:cubicBezTo>
                  <a:pt x="757746" y="1417290"/>
                  <a:pt x="744475" y="1415963"/>
                  <a:pt x="728551" y="1418617"/>
                </a:cubicBezTo>
                <a:close/>
                <a:moveTo>
                  <a:pt x="437927" y="1327051"/>
                </a:moveTo>
                <a:cubicBezTo>
                  <a:pt x="453851" y="1327051"/>
                  <a:pt x="463804" y="1327714"/>
                  <a:pt x="467785" y="1329042"/>
                </a:cubicBezTo>
                <a:cubicBezTo>
                  <a:pt x="471766" y="1330369"/>
                  <a:pt x="475748" y="1336340"/>
                  <a:pt x="479729" y="1346957"/>
                </a:cubicBezTo>
                <a:cubicBezTo>
                  <a:pt x="483710" y="1357573"/>
                  <a:pt x="486364" y="1369516"/>
                  <a:pt x="487691" y="1382787"/>
                </a:cubicBezTo>
                <a:cubicBezTo>
                  <a:pt x="489018" y="1396058"/>
                  <a:pt x="487691" y="1403356"/>
                  <a:pt x="483710" y="1404683"/>
                </a:cubicBezTo>
                <a:cubicBezTo>
                  <a:pt x="479729" y="1406011"/>
                  <a:pt x="472430" y="1404020"/>
                  <a:pt x="461814" y="1398712"/>
                </a:cubicBezTo>
                <a:cubicBezTo>
                  <a:pt x="451197" y="1393403"/>
                  <a:pt x="438590" y="1389422"/>
                  <a:pt x="423993" y="1386768"/>
                </a:cubicBezTo>
                <a:cubicBezTo>
                  <a:pt x="409395" y="1384114"/>
                  <a:pt x="401433" y="1381460"/>
                  <a:pt x="400106" y="1378806"/>
                </a:cubicBezTo>
                <a:cubicBezTo>
                  <a:pt x="398779" y="1376152"/>
                  <a:pt x="398115" y="1368190"/>
                  <a:pt x="398115" y="1354919"/>
                </a:cubicBezTo>
                <a:lnTo>
                  <a:pt x="398115" y="1331032"/>
                </a:lnTo>
                <a:close/>
                <a:moveTo>
                  <a:pt x="422002" y="1255390"/>
                </a:moveTo>
                <a:cubicBezTo>
                  <a:pt x="416694" y="1255390"/>
                  <a:pt x="412049" y="1257381"/>
                  <a:pt x="408068" y="1261362"/>
                </a:cubicBezTo>
                <a:cubicBezTo>
                  <a:pt x="404087" y="1265343"/>
                  <a:pt x="393471" y="1268661"/>
                  <a:pt x="376219" y="1271315"/>
                </a:cubicBezTo>
                <a:cubicBezTo>
                  <a:pt x="358967" y="1273969"/>
                  <a:pt x="345033" y="1282595"/>
                  <a:pt x="334417" y="1297192"/>
                </a:cubicBezTo>
                <a:cubicBezTo>
                  <a:pt x="323800" y="1311790"/>
                  <a:pt x="317829" y="1321743"/>
                  <a:pt x="316501" y="1327051"/>
                </a:cubicBezTo>
                <a:cubicBezTo>
                  <a:pt x="315174" y="1332359"/>
                  <a:pt x="317829" y="1341649"/>
                  <a:pt x="324464" y="1354919"/>
                </a:cubicBezTo>
                <a:cubicBezTo>
                  <a:pt x="331099" y="1368190"/>
                  <a:pt x="336407" y="1384114"/>
                  <a:pt x="340388" y="1402693"/>
                </a:cubicBezTo>
                <a:cubicBezTo>
                  <a:pt x="344370" y="1421271"/>
                  <a:pt x="346360" y="1473026"/>
                  <a:pt x="346360" y="1557958"/>
                </a:cubicBezTo>
                <a:cubicBezTo>
                  <a:pt x="346360" y="1642889"/>
                  <a:pt x="344370" y="1697962"/>
                  <a:pt x="340388" y="1723176"/>
                </a:cubicBezTo>
                <a:cubicBezTo>
                  <a:pt x="336407" y="1748389"/>
                  <a:pt x="337071" y="1772940"/>
                  <a:pt x="342379" y="1796827"/>
                </a:cubicBezTo>
                <a:lnTo>
                  <a:pt x="350341" y="1844601"/>
                </a:lnTo>
                <a:cubicBezTo>
                  <a:pt x="350341" y="1852563"/>
                  <a:pt x="354986" y="1859198"/>
                  <a:pt x="364275" y="1864506"/>
                </a:cubicBezTo>
                <a:cubicBezTo>
                  <a:pt x="373565" y="1869815"/>
                  <a:pt x="382191" y="1871142"/>
                  <a:pt x="390153" y="1868488"/>
                </a:cubicBezTo>
                <a:cubicBezTo>
                  <a:pt x="419348" y="1863180"/>
                  <a:pt x="438590" y="1851899"/>
                  <a:pt x="447880" y="1834648"/>
                </a:cubicBezTo>
                <a:cubicBezTo>
                  <a:pt x="457169" y="1817396"/>
                  <a:pt x="464468" y="1802135"/>
                  <a:pt x="469776" y="1788865"/>
                </a:cubicBezTo>
                <a:cubicBezTo>
                  <a:pt x="475084" y="1775594"/>
                  <a:pt x="478402" y="1766305"/>
                  <a:pt x="479729" y="1760997"/>
                </a:cubicBezTo>
                <a:cubicBezTo>
                  <a:pt x="481056" y="1755688"/>
                  <a:pt x="479065" y="1755025"/>
                  <a:pt x="473757" y="1759006"/>
                </a:cubicBezTo>
                <a:cubicBezTo>
                  <a:pt x="468449" y="1762987"/>
                  <a:pt x="461814" y="1768295"/>
                  <a:pt x="453851" y="1774930"/>
                </a:cubicBezTo>
                <a:cubicBezTo>
                  <a:pt x="445889" y="1781566"/>
                  <a:pt x="437927" y="1785547"/>
                  <a:pt x="429964" y="1786874"/>
                </a:cubicBezTo>
                <a:cubicBezTo>
                  <a:pt x="422002" y="1788201"/>
                  <a:pt x="416694" y="1788201"/>
                  <a:pt x="414040" y="1786874"/>
                </a:cubicBezTo>
                <a:cubicBezTo>
                  <a:pt x="411386" y="1785547"/>
                  <a:pt x="408732" y="1780902"/>
                  <a:pt x="406077" y="1772940"/>
                </a:cubicBezTo>
                <a:cubicBezTo>
                  <a:pt x="400769" y="1762323"/>
                  <a:pt x="398115" y="1742418"/>
                  <a:pt x="398115" y="1713223"/>
                </a:cubicBezTo>
                <a:lnTo>
                  <a:pt x="402096" y="1669430"/>
                </a:lnTo>
                <a:lnTo>
                  <a:pt x="437927" y="1693317"/>
                </a:lnTo>
                <a:cubicBezTo>
                  <a:pt x="461814" y="1711896"/>
                  <a:pt x="479065" y="1727157"/>
                  <a:pt x="489682" y="1739100"/>
                </a:cubicBezTo>
                <a:cubicBezTo>
                  <a:pt x="500298" y="1751044"/>
                  <a:pt x="520204" y="1766305"/>
                  <a:pt x="549399" y="1784883"/>
                </a:cubicBezTo>
                <a:cubicBezTo>
                  <a:pt x="581248" y="1806116"/>
                  <a:pt x="601817" y="1818060"/>
                  <a:pt x="611107" y="1820714"/>
                </a:cubicBezTo>
                <a:cubicBezTo>
                  <a:pt x="620396" y="1823368"/>
                  <a:pt x="624377" y="1822704"/>
                  <a:pt x="623050" y="1818723"/>
                </a:cubicBezTo>
                <a:cubicBezTo>
                  <a:pt x="621723" y="1814742"/>
                  <a:pt x="617742" y="1808770"/>
                  <a:pt x="611107" y="1800808"/>
                </a:cubicBezTo>
                <a:cubicBezTo>
                  <a:pt x="604472" y="1792846"/>
                  <a:pt x="590538" y="1779575"/>
                  <a:pt x="569305" y="1760997"/>
                </a:cubicBezTo>
                <a:lnTo>
                  <a:pt x="497644" y="1689336"/>
                </a:lnTo>
                <a:cubicBezTo>
                  <a:pt x="494990" y="1684028"/>
                  <a:pt x="497644" y="1682700"/>
                  <a:pt x="505606" y="1685355"/>
                </a:cubicBezTo>
                <a:cubicBezTo>
                  <a:pt x="513569" y="1688009"/>
                  <a:pt x="521531" y="1692653"/>
                  <a:pt x="529493" y="1699289"/>
                </a:cubicBezTo>
                <a:cubicBezTo>
                  <a:pt x="537455" y="1705924"/>
                  <a:pt x="550726" y="1711232"/>
                  <a:pt x="569305" y="1715213"/>
                </a:cubicBezTo>
                <a:cubicBezTo>
                  <a:pt x="587883" y="1719194"/>
                  <a:pt x="600490" y="1719194"/>
                  <a:pt x="607126" y="1715213"/>
                </a:cubicBezTo>
                <a:cubicBezTo>
                  <a:pt x="613761" y="1711232"/>
                  <a:pt x="619069" y="1703934"/>
                  <a:pt x="623050" y="1693317"/>
                </a:cubicBezTo>
                <a:cubicBezTo>
                  <a:pt x="627031" y="1682700"/>
                  <a:pt x="626368" y="1674738"/>
                  <a:pt x="621060" y="1669430"/>
                </a:cubicBezTo>
                <a:cubicBezTo>
                  <a:pt x="615751" y="1664122"/>
                  <a:pt x="611770" y="1665449"/>
                  <a:pt x="609116" y="1673411"/>
                </a:cubicBezTo>
                <a:cubicBezTo>
                  <a:pt x="606462" y="1681374"/>
                  <a:pt x="594519" y="1682037"/>
                  <a:pt x="573286" y="1675402"/>
                </a:cubicBezTo>
                <a:cubicBezTo>
                  <a:pt x="552053" y="1668766"/>
                  <a:pt x="529493" y="1658814"/>
                  <a:pt x="505606" y="1645543"/>
                </a:cubicBezTo>
                <a:lnTo>
                  <a:pt x="433946" y="1609713"/>
                </a:lnTo>
                <a:cubicBezTo>
                  <a:pt x="418021" y="1601751"/>
                  <a:pt x="407405" y="1595115"/>
                  <a:pt x="402096" y="1589807"/>
                </a:cubicBezTo>
                <a:cubicBezTo>
                  <a:pt x="396788" y="1584499"/>
                  <a:pt x="393471" y="1571892"/>
                  <a:pt x="392143" y="1551986"/>
                </a:cubicBezTo>
                <a:cubicBezTo>
                  <a:pt x="390816" y="1532080"/>
                  <a:pt x="393471" y="1521464"/>
                  <a:pt x="400106" y="1520137"/>
                </a:cubicBezTo>
                <a:cubicBezTo>
                  <a:pt x="406741" y="1518810"/>
                  <a:pt x="413376" y="1520137"/>
                  <a:pt x="420011" y="1524118"/>
                </a:cubicBezTo>
                <a:cubicBezTo>
                  <a:pt x="426647" y="1528099"/>
                  <a:pt x="433946" y="1532080"/>
                  <a:pt x="441908" y="1536061"/>
                </a:cubicBezTo>
                <a:cubicBezTo>
                  <a:pt x="449870" y="1540042"/>
                  <a:pt x="457832" y="1544024"/>
                  <a:pt x="465795" y="1548005"/>
                </a:cubicBezTo>
                <a:cubicBezTo>
                  <a:pt x="473757" y="1551986"/>
                  <a:pt x="479729" y="1555304"/>
                  <a:pt x="483710" y="1557958"/>
                </a:cubicBezTo>
                <a:cubicBezTo>
                  <a:pt x="487691" y="1560612"/>
                  <a:pt x="492336" y="1573882"/>
                  <a:pt x="497644" y="1597769"/>
                </a:cubicBezTo>
                <a:cubicBezTo>
                  <a:pt x="502952" y="1621656"/>
                  <a:pt x="509587" y="1634927"/>
                  <a:pt x="517550" y="1637581"/>
                </a:cubicBezTo>
                <a:cubicBezTo>
                  <a:pt x="525512" y="1640235"/>
                  <a:pt x="532147" y="1632936"/>
                  <a:pt x="537455" y="1615684"/>
                </a:cubicBezTo>
                <a:cubicBezTo>
                  <a:pt x="542764" y="1598433"/>
                  <a:pt x="545418" y="1581845"/>
                  <a:pt x="545418" y="1565920"/>
                </a:cubicBezTo>
                <a:cubicBezTo>
                  <a:pt x="545418" y="1549995"/>
                  <a:pt x="545418" y="1522127"/>
                  <a:pt x="545418" y="1482316"/>
                </a:cubicBezTo>
                <a:cubicBezTo>
                  <a:pt x="542764" y="1423926"/>
                  <a:pt x="539446" y="1390086"/>
                  <a:pt x="535465" y="1380796"/>
                </a:cubicBezTo>
                <a:cubicBezTo>
                  <a:pt x="531484" y="1371507"/>
                  <a:pt x="534138" y="1360891"/>
                  <a:pt x="543427" y="1348947"/>
                </a:cubicBezTo>
                <a:cubicBezTo>
                  <a:pt x="552717" y="1337004"/>
                  <a:pt x="557361" y="1329042"/>
                  <a:pt x="557361" y="1325060"/>
                </a:cubicBezTo>
                <a:cubicBezTo>
                  <a:pt x="557361" y="1321079"/>
                  <a:pt x="550726" y="1320416"/>
                  <a:pt x="537455" y="1323070"/>
                </a:cubicBezTo>
                <a:cubicBezTo>
                  <a:pt x="524185" y="1325724"/>
                  <a:pt x="513569" y="1329042"/>
                  <a:pt x="505606" y="1333023"/>
                </a:cubicBezTo>
                <a:cubicBezTo>
                  <a:pt x="497644" y="1337004"/>
                  <a:pt x="490345" y="1335013"/>
                  <a:pt x="483710" y="1327051"/>
                </a:cubicBezTo>
                <a:cubicBezTo>
                  <a:pt x="477075" y="1319089"/>
                  <a:pt x="466458" y="1307145"/>
                  <a:pt x="451861" y="1291221"/>
                </a:cubicBezTo>
                <a:cubicBezTo>
                  <a:pt x="437263" y="1275296"/>
                  <a:pt x="429964" y="1264680"/>
                  <a:pt x="429964" y="1259371"/>
                </a:cubicBezTo>
                <a:cubicBezTo>
                  <a:pt x="429964" y="1256717"/>
                  <a:pt x="427310" y="1255390"/>
                  <a:pt x="422002" y="1255390"/>
                </a:cubicBezTo>
                <a:close/>
                <a:moveTo>
                  <a:pt x="722579" y="1161833"/>
                </a:moveTo>
                <a:cubicBezTo>
                  <a:pt x="710636" y="1160506"/>
                  <a:pt x="699356" y="1161833"/>
                  <a:pt x="688739" y="1165814"/>
                </a:cubicBezTo>
                <a:cubicBezTo>
                  <a:pt x="678123" y="1169795"/>
                  <a:pt x="666179" y="1179085"/>
                  <a:pt x="652909" y="1193682"/>
                </a:cubicBezTo>
                <a:cubicBezTo>
                  <a:pt x="639638" y="1208280"/>
                  <a:pt x="630349" y="1220887"/>
                  <a:pt x="625041" y="1231503"/>
                </a:cubicBezTo>
                <a:cubicBezTo>
                  <a:pt x="619069" y="1245437"/>
                  <a:pt x="616456" y="1256385"/>
                  <a:pt x="617203" y="1264348"/>
                </a:cubicBezTo>
                <a:cubicBezTo>
                  <a:pt x="617452" y="1267002"/>
                  <a:pt x="618074" y="1269324"/>
                  <a:pt x="619069" y="1271315"/>
                </a:cubicBezTo>
                <a:cubicBezTo>
                  <a:pt x="623050" y="1279277"/>
                  <a:pt x="633003" y="1283258"/>
                  <a:pt x="648928" y="1283258"/>
                </a:cubicBezTo>
                <a:cubicBezTo>
                  <a:pt x="654236" y="1283258"/>
                  <a:pt x="666179" y="1289893"/>
                  <a:pt x="684758" y="1303164"/>
                </a:cubicBezTo>
                <a:cubicBezTo>
                  <a:pt x="743148" y="1348284"/>
                  <a:pt x="782960" y="1376152"/>
                  <a:pt x="804193" y="1386768"/>
                </a:cubicBezTo>
                <a:lnTo>
                  <a:pt x="816136" y="1394730"/>
                </a:lnTo>
                <a:cubicBezTo>
                  <a:pt x="821444" y="1397384"/>
                  <a:pt x="824098" y="1397384"/>
                  <a:pt x="824098" y="1394730"/>
                </a:cubicBezTo>
                <a:cubicBezTo>
                  <a:pt x="824098" y="1392076"/>
                  <a:pt x="812818" y="1380133"/>
                  <a:pt x="790259" y="1358900"/>
                </a:cubicBezTo>
                <a:cubicBezTo>
                  <a:pt x="767699" y="1337667"/>
                  <a:pt x="748457" y="1313780"/>
                  <a:pt x="732532" y="1287239"/>
                </a:cubicBezTo>
                <a:cubicBezTo>
                  <a:pt x="721916" y="1268661"/>
                  <a:pt x="715944" y="1256717"/>
                  <a:pt x="714617" y="1251409"/>
                </a:cubicBezTo>
                <a:cubicBezTo>
                  <a:pt x="713290" y="1246101"/>
                  <a:pt x="714617" y="1238802"/>
                  <a:pt x="718598" y="1229513"/>
                </a:cubicBezTo>
                <a:cubicBezTo>
                  <a:pt x="722579" y="1220223"/>
                  <a:pt x="725897" y="1213588"/>
                  <a:pt x="728551" y="1209607"/>
                </a:cubicBezTo>
                <a:cubicBezTo>
                  <a:pt x="731205" y="1205626"/>
                  <a:pt x="735850" y="1204299"/>
                  <a:pt x="742485" y="1205626"/>
                </a:cubicBezTo>
                <a:cubicBezTo>
                  <a:pt x="749120" y="1206953"/>
                  <a:pt x="753765" y="1202972"/>
                  <a:pt x="756419" y="1193682"/>
                </a:cubicBezTo>
                <a:cubicBezTo>
                  <a:pt x="759073" y="1184393"/>
                  <a:pt x="755092" y="1175767"/>
                  <a:pt x="744475" y="1167805"/>
                </a:cubicBezTo>
                <a:cubicBezTo>
                  <a:pt x="741821" y="1165151"/>
                  <a:pt x="734523" y="1163160"/>
                  <a:pt x="722579" y="1161833"/>
                </a:cubicBezTo>
                <a:close/>
                <a:moveTo>
                  <a:pt x="153274" y="1145908"/>
                </a:moveTo>
                <a:cubicBezTo>
                  <a:pt x="138677" y="1147236"/>
                  <a:pt x="126733" y="1151217"/>
                  <a:pt x="117444" y="1157852"/>
                </a:cubicBezTo>
                <a:cubicBezTo>
                  <a:pt x="108155" y="1164487"/>
                  <a:pt x="101519" y="1178421"/>
                  <a:pt x="97538" y="1199654"/>
                </a:cubicBezTo>
                <a:cubicBezTo>
                  <a:pt x="93557" y="1220887"/>
                  <a:pt x="91566" y="1244774"/>
                  <a:pt x="91566" y="1271315"/>
                </a:cubicBezTo>
                <a:lnTo>
                  <a:pt x="91566" y="1303164"/>
                </a:lnTo>
                <a:lnTo>
                  <a:pt x="67679" y="1303164"/>
                </a:lnTo>
                <a:cubicBezTo>
                  <a:pt x="49101" y="1303164"/>
                  <a:pt x="34503" y="1305818"/>
                  <a:pt x="23887" y="1311126"/>
                </a:cubicBezTo>
                <a:cubicBezTo>
                  <a:pt x="13270" y="1316434"/>
                  <a:pt x="7962" y="1321743"/>
                  <a:pt x="7962" y="1327051"/>
                </a:cubicBezTo>
                <a:cubicBezTo>
                  <a:pt x="7962" y="1332359"/>
                  <a:pt x="9289" y="1337004"/>
                  <a:pt x="11943" y="1340985"/>
                </a:cubicBezTo>
                <a:cubicBezTo>
                  <a:pt x="14597" y="1344966"/>
                  <a:pt x="17252" y="1346957"/>
                  <a:pt x="19906" y="1346957"/>
                </a:cubicBezTo>
                <a:cubicBezTo>
                  <a:pt x="35830" y="1352265"/>
                  <a:pt x="50428" y="1359564"/>
                  <a:pt x="63698" y="1368853"/>
                </a:cubicBezTo>
                <a:cubicBezTo>
                  <a:pt x="76969" y="1378142"/>
                  <a:pt x="84931" y="1385441"/>
                  <a:pt x="87585" y="1390749"/>
                </a:cubicBezTo>
                <a:cubicBezTo>
                  <a:pt x="95548" y="1409328"/>
                  <a:pt x="99529" y="1447149"/>
                  <a:pt x="99529" y="1504212"/>
                </a:cubicBezTo>
                <a:cubicBezTo>
                  <a:pt x="99529" y="1561275"/>
                  <a:pt x="98202" y="1600423"/>
                  <a:pt x="95548" y="1621656"/>
                </a:cubicBezTo>
                <a:cubicBezTo>
                  <a:pt x="90239" y="1653505"/>
                  <a:pt x="88912" y="1695307"/>
                  <a:pt x="91566" y="1747062"/>
                </a:cubicBezTo>
                <a:cubicBezTo>
                  <a:pt x="94221" y="1798818"/>
                  <a:pt x="99529" y="1833984"/>
                  <a:pt x="107491" y="1852563"/>
                </a:cubicBezTo>
                <a:cubicBezTo>
                  <a:pt x="110145" y="1863180"/>
                  <a:pt x="113463" y="1871142"/>
                  <a:pt x="117444" y="1876450"/>
                </a:cubicBezTo>
                <a:cubicBezTo>
                  <a:pt x="121425" y="1881758"/>
                  <a:pt x="126733" y="1885076"/>
                  <a:pt x="133368" y="1886403"/>
                </a:cubicBezTo>
                <a:cubicBezTo>
                  <a:pt x="140004" y="1887730"/>
                  <a:pt x="143321" y="1891048"/>
                  <a:pt x="143321" y="1896356"/>
                </a:cubicBezTo>
                <a:cubicBezTo>
                  <a:pt x="143321" y="1901664"/>
                  <a:pt x="149957" y="1901664"/>
                  <a:pt x="163227" y="1896356"/>
                </a:cubicBezTo>
                <a:cubicBezTo>
                  <a:pt x="176498" y="1891048"/>
                  <a:pt x="193086" y="1883749"/>
                  <a:pt x="212992" y="1874459"/>
                </a:cubicBezTo>
                <a:cubicBezTo>
                  <a:pt x="232897" y="1865170"/>
                  <a:pt x="247495" y="1855880"/>
                  <a:pt x="256784" y="1846591"/>
                </a:cubicBezTo>
                <a:cubicBezTo>
                  <a:pt x="266074" y="1837302"/>
                  <a:pt x="276026" y="1823368"/>
                  <a:pt x="286643" y="1804789"/>
                </a:cubicBezTo>
                <a:cubicBezTo>
                  <a:pt x="297259" y="1786210"/>
                  <a:pt x="302567" y="1774930"/>
                  <a:pt x="302567" y="1770949"/>
                </a:cubicBezTo>
                <a:cubicBezTo>
                  <a:pt x="302567" y="1766968"/>
                  <a:pt x="291951" y="1776257"/>
                  <a:pt x="270718" y="1798818"/>
                </a:cubicBezTo>
                <a:cubicBezTo>
                  <a:pt x="249485" y="1821378"/>
                  <a:pt x="229580" y="1834648"/>
                  <a:pt x="211001" y="1838629"/>
                </a:cubicBezTo>
                <a:cubicBezTo>
                  <a:pt x="192422" y="1842610"/>
                  <a:pt x="177161" y="1834648"/>
                  <a:pt x="165218" y="1814742"/>
                </a:cubicBezTo>
                <a:cubicBezTo>
                  <a:pt x="153274" y="1794836"/>
                  <a:pt x="144648" y="1713223"/>
                  <a:pt x="139340" y="1569901"/>
                </a:cubicBezTo>
                <a:lnTo>
                  <a:pt x="139340" y="1450467"/>
                </a:lnTo>
                <a:cubicBezTo>
                  <a:pt x="139340" y="1426580"/>
                  <a:pt x="141331" y="1413309"/>
                  <a:pt x="145312" y="1410655"/>
                </a:cubicBezTo>
                <a:cubicBezTo>
                  <a:pt x="149293" y="1408001"/>
                  <a:pt x="155265" y="1410655"/>
                  <a:pt x="163227" y="1418617"/>
                </a:cubicBezTo>
                <a:cubicBezTo>
                  <a:pt x="171189" y="1426580"/>
                  <a:pt x="189105" y="1435205"/>
                  <a:pt x="216973" y="1444495"/>
                </a:cubicBezTo>
                <a:cubicBezTo>
                  <a:pt x="244841" y="1453784"/>
                  <a:pt x="263419" y="1458429"/>
                  <a:pt x="272709" y="1458429"/>
                </a:cubicBezTo>
                <a:cubicBezTo>
                  <a:pt x="281998" y="1458429"/>
                  <a:pt x="287970" y="1457765"/>
                  <a:pt x="290624" y="1456438"/>
                </a:cubicBezTo>
                <a:cubicBezTo>
                  <a:pt x="293278" y="1455111"/>
                  <a:pt x="295932" y="1450467"/>
                  <a:pt x="298586" y="1442504"/>
                </a:cubicBezTo>
                <a:cubicBezTo>
                  <a:pt x="303895" y="1431888"/>
                  <a:pt x="305885" y="1424589"/>
                  <a:pt x="304558" y="1420608"/>
                </a:cubicBezTo>
                <a:cubicBezTo>
                  <a:pt x="303231" y="1416627"/>
                  <a:pt x="298586" y="1414636"/>
                  <a:pt x="290624" y="1414636"/>
                </a:cubicBezTo>
                <a:cubicBezTo>
                  <a:pt x="282662" y="1414636"/>
                  <a:pt x="262756" y="1408665"/>
                  <a:pt x="230907" y="1396721"/>
                </a:cubicBezTo>
                <a:cubicBezTo>
                  <a:pt x="199058" y="1384778"/>
                  <a:pt x="179815" y="1375488"/>
                  <a:pt x="173180" y="1368853"/>
                </a:cubicBezTo>
                <a:cubicBezTo>
                  <a:pt x="166545" y="1362218"/>
                  <a:pt x="159246" y="1356246"/>
                  <a:pt x="151284" y="1350938"/>
                </a:cubicBezTo>
                <a:cubicBezTo>
                  <a:pt x="143321" y="1345630"/>
                  <a:pt x="138677" y="1339658"/>
                  <a:pt x="137350" y="1333023"/>
                </a:cubicBezTo>
                <a:cubicBezTo>
                  <a:pt x="136023" y="1326388"/>
                  <a:pt x="136686" y="1305818"/>
                  <a:pt x="139340" y="1271315"/>
                </a:cubicBezTo>
                <a:lnTo>
                  <a:pt x="143321" y="1199654"/>
                </a:lnTo>
                <a:lnTo>
                  <a:pt x="163227" y="1175767"/>
                </a:lnTo>
                <a:cubicBezTo>
                  <a:pt x="179152" y="1162497"/>
                  <a:pt x="185787" y="1153207"/>
                  <a:pt x="183133" y="1147899"/>
                </a:cubicBezTo>
                <a:cubicBezTo>
                  <a:pt x="177825" y="1145245"/>
                  <a:pt x="167872" y="1144581"/>
                  <a:pt x="153274" y="1145908"/>
                </a:cubicBezTo>
                <a:close/>
                <a:moveTo>
                  <a:pt x="423993" y="1092163"/>
                </a:moveTo>
                <a:cubicBezTo>
                  <a:pt x="414703" y="1092163"/>
                  <a:pt x="405414" y="1095481"/>
                  <a:pt x="396125" y="1102116"/>
                </a:cubicBezTo>
                <a:cubicBezTo>
                  <a:pt x="386835" y="1108751"/>
                  <a:pt x="380863" y="1118704"/>
                  <a:pt x="378209" y="1131974"/>
                </a:cubicBezTo>
                <a:cubicBezTo>
                  <a:pt x="377546" y="1134629"/>
                  <a:pt x="377318" y="1137469"/>
                  <a:pt x="377525" y="1140497"/>
                </a:cubicBezTo>
                <a:cubicBezTo>
                  <a:pt x="378977" y="1161688"/>
                  <a:pt x="401765" y="1192023"/>
                  <a:pt x="445889" y="1231503"/>
                </a:cubicBezTo>
                <a:cubicBezTo>
                  <a:pt x="461814" y="1247428"/>
                  <a:pt x="481719" y="1262025"/>
                  <a:pt x="505606" y="1275296"/>
                </a:cubicBezTo>
                <a:cubicBezTo>
                  <a:pt x="529493" y="1288567"/>
                  <a:pt x="546745" y="1295865"/>
                  <a:pt x="557361" y="1297192"/>
                </a:cubicBezTo>
                <a:cubicBezTo>
                  <a:pt x="567978" y="1298519"/>
                  <a:pt x="565324" y="1292548"/>
                  <a:pt x="549399" y="1279277"/>
                </a:cubicBezTo>
                <a:cubicBezTo>
                  <a:pt x="517550" y="1250082"/>
                  <a:pt x="491009" y="1218233"/>
                  <a:pt x="469776" y="1183729"/>
                </a:cubicBezTo>
                <a:cubicBezTo>
                  <a:pt x="448543" y="1149226"/>
                  <a:pt x="439254" y="1124012"/>
                  <a:pt x="441908" y="1108088"/>
                </a:cubicBezTo>
                <a:cubicBezTo>
                  <a:pt x="444562" y="1100125"/>
                  <a:pt x="444562" y="1095481"/>
                  <a:pt x="441908" y="1094153"/>
                </a:cubicBezTo>
                <a:cubicBezTo>
                  <a:pt x="439254" y="1092826"/>
                  <a:pt x="433282" y="1092163"/>
                  <a:pt x="423993" y="1092163"/>
                </a:cubicBezTo>
                <a:close/>
                <a:moveTo>
                  <a:pt x="753433" y="655231"/>
                </a:moveTo>
                <a:cubicBezTo>
                  <a:pt x="750115" y="661203"/>
                  <a:pt x="748457" y="675469"/>
                  <a:pt x="748457" y="698029"/>
                </a:cubicBezTo>
                <a:cubicBezTo>
                  <a:pt x="748457" y="721916"/>
                  <a:pt x="746466" y="735186"/>
                  <a:pt x="742485" y="737840"/>
                </a:cubicBezTo>
                <a:cubicBezTo>
                  <a:pt x="738504" y="740494"/>
                  <a:pt x="730541" y="733196"/>
                  <a:pt x="718598" y="715944"/>
                </a:cubicBezTo>
                <a:cubicBezTo>
                  <a:pt x="706654" y="698692"/>
                  <a:pt x="699356" y="690067"/>
                  <a:pt x="696702" y="690067"/>
                </a:cubicBezTo>
                <a:cubicBezTo>
                  <a:pt x="695374" y="690067"/>
                  <a:pt x="694711" y="692555"/>
                  <a:pt x="694711" y="697531"/>
                </a:cubicBezTo>
                <a:cubicBezTo>
                  <a:pt x="694711" y="702508"/>
                  <a:pt x="695374" y="709972"/>
                  <a:pt x="696702" y="719925"/>
                </a:cubicBezTo>
                <a:cubicBezTo>
                  <a:pt x="699356" y="739831"/>
                  <a:pt x="702673" y="758410"/>
                  <a:pt x="706654" y="775661"/>
                </a:cubicBezTo>
                <a:cubicBezTo>
                  <a:pt x="710636" y="792913"/>
                  <a:pt x="712626" y="806847"/>
                  <a:pt x="712626" y="817463"/>
                </a:cubicBezTo>
                <a:cubicBezTo>
                  <a:pt x="712626" y="828080"/>
                  <a:pt x="716607" y="835379"/>
                  <a:pt x="724570" y="839360"/>
                </a:cubicBezTo>
                <a:cubicBezTo>
                  <a:pt x="732532" y="843341"/>
                  <a:pt x="741158" y="844668"/>
                  <a:pt x="750447" y="843341"/>
                </a:cubicBezTo>
                <a:cubicBezTo>
                  <a:pt x="759737" y="842014"/>
                  <a:pt x="766372" y="838696"/>
                  <a:pt x="770353" y="833388"/>
                </a:cubicBezTo>
                <a:cubicBezTo>
                  <a:pt x="774334" y="828080"/>
                  <a:pt x="778979" y="818790"/>
                  <a:pt x="784287" y="805520"/>
                </a:cubicBezTo>
                <a:cubicBezTo>
                  <a:pt x="789595" y="792249"/>
                  <a:pt x="792249" y="780969"/>
                  <a:pt x="792249" y="771680"/>
                </a:cubicBezTo>
                <a:cubicBezTo>
                  <a:pt x="792249" y="762391"/>
                  <a:pt x="789595" y="747130"/>
                  <a:pt x="784287" y="725897"/>
                </a:cubicBezTo>
                <a:cubicBezTo>
                  <a:pt x="781633" y="696702"/>
                  <a:pt x="776325" y="675469"/>
                  <a:pt x="768362" y="662198"/>
                </a:cubicBezTo>
                <a:cubicBezTo>
                  <a:pt x="761727" y="651582"/>
                  <a:pt x="756750" y="649260"/>
                  <a:pt x="753433" y="655231"/>
                </a:cubicBezTo>
                <a:close/>
                <a:moveTo>
                  <a:pt x="270718" y="618406"/>
                </a:moveTo>
                <a:cubicBezTo>
                  <a:pt x="244177" y="613098"/>
                  <a:pt x="214982" y="615088"/>
                  <a:pt x="183133" y="624378"/>
                </a:cubicBezTo>
                <a:cubicBezTo>
                  <a:pt x="151284" y="633667"/>
                  <a:pt x="131378" y="645610"/>
                  <a:pt x="123416" y="660208"/>
                </a:cubicBezTo>
                <a:cubicBezTo>
                  <a:pt x="117444" y="671156"/>
                  <a:pt x="114458" y="680985"/>
                  <a:pt x="114458" y="689693"/>
                </a:cubicBezTo>
                <a:cubicBezTo>
                  <a:pt x="114458" y="692596"/>
                  <a:pt x="114790" y="695375"/>
                  <a:pt x="115453" y="698029"/>
                </a:cubicBezTo>
                <a:cubicBezTo>
                  <a:pt x="118107" y="708645"/>
                  <a:pt x="125406" y="717271"/>
                  <a:pt x="137350" y="723906"/>
                </a:cubicBezTo>
                <a:cubicBezTo>
                  <a:pt x="149293" y="730542"/>
                  <a:pt x="159246" y="732532"/>
                  <a:pt x="167208" y="729878"/>
                </a:cubicBezTo>
                <a:cubicBezTo>
                  <a:pt x="175171" y="727224"/>
                  <a:pt x="179152" y="721916"/>
                  <a:pt x="179152" y="713953"/>
                </a:cubicBezTo>
                <a:cubicBezTo>
                  <a:pt x="179152" y="695375"/>
                  <a:pt x="189768" y="678123"/>
                  <a:pt x="211001" y="662198"/>
                </a:cubicBezTo>
                <a:cubicBezTo>
                  <a:pt x="232234" y="646274"/>
                  <a:pt x="256784" y="636321"/>
                  <a:pt x="284652" y="632340"/>
                </a:cubicBezTo>
                <a:cubicBezTo>
                  <a:pt x="312520" y="628359"/>
                  <a:pt x="307876" y="623714"/>
                  <a:pt x="270718" y="618406"/>
                </a:cubicBezTo>
                <a:close/>
                <a:moveTo>
                  <a:pt x="517550" y="590538"/>
                </a:moveTo>
                <a:lnTo>
                  <a:pt x="485701" y="610443"/>
                </a:lnTo>
                <a:cubicBezTo>
                  <a:pt x="467122" y="626368"/>
                  <a:pt x="451197" y="635657"/>
                  <a:pt x="437927" y="638312"/>
                </a:cubicBezTo>
                <a:cubicBezTo>
                  <a:pt x="424656" y="640966"/>
                  <a:pt x="406077" y="639639"/>
                  <a:pt x="382191" y="634330"/>
                </a:cubicBezTo>
                <a:cubicBezTo>
                  <a:pt x="358304" y="629022"/>
                  <a:pt x="343042" y="627032"/>
                  <a:pt x="336407" y="628359"/>
                </a:cubicBezTo>
                <a:cubicBezTo>
                  <a:pt x="329772" y="629686"/>
                  <a:pt x="331099" y="634330"/>
                  <a:pt x="340388" y="642293"/>
                </a:cubicBezTo>
                <a:cubicBezTo>
                  <a:pt x="349678" y="650255"/>
                  <a:pt x="353659" y="656890"/>
                  <a:pt x="352332" y="662198"/>
                </a:cubicBezTo>
                <a:cubicBezTo>
                  <a:pt x="351005" y="667507"/>
                  <a:pt x="341052" y="680114"/>
                  <a:pt x="322473" y="700019"/>
                </a:cubicBezTo>
                <a:cubicBezTo>
                  <a:pt x="303895" y="719925"/>
                  <a:pt x="283989" y="741158"/>
                  <a:pt x="262756" y="763718"/>
                </a:cubicBezTo>
                <a:cubicBezTo>
                  <a:pt x="241523" y="786278"/>
                  <a:pt x="226926" y="802202"/>
                  <a:pt x="218963" y="811492"/>
                </a:cubicBezTo>
                <a:cubicBezTo>
                  <a:pt x="211001" y="820781"/>
                  <a:pt x="206356" y="829407"/>
                  <a:pt x="205029" y="837369"/>
                </a:cubicBezTo>
                <a:cubicBezTo>
                  <a:pt x="204366" y="841350"/>
                  <a:pt x="204200" y="845000"/>
                  <a:pt x="204532" y="848317"/>
                </a:cubicBezTo>
                <a:cubicBezTo>
                  <a:pt x="204863" y="851635"/>
                  <a:pt x="205693" y="854621"/>
                  <a:pt x="207020" y="857275"/>
                </a:cubicBezTo>
                <a:cubicBezTo>
                  <a:pt x="209674" y="862583"/>
                  <a:pt x="216973" y="868555"/>
                  <a:pt x="228916" y="875190"/>
                </a:cubicBezTo>
                <a:cubicBezTo>
                  <a:pt x="240860" y="881825"/>
                  <a:pt x="260102" y="888461"/>
                  <a:pt x="286643" y="895096"/>
                </a:cubicBezTo>
                <a:cubicBezTo>
                  <a:pt x="313184" y="901731"/>
                  <a:pt x="335744" y="905049"/>
                  <a:pt x="354322" y="905049"/>
                </a:cubicBezTo>
                <a:cubicBezTo>
                  <a:pt x="391480" y="905049"/>
                  <a:pt x="433946" y="895096"/>
                  <a:pt x="481719" y="875190"/>
                </a:cubicBezTo>
                <a:cubicBezTo>
                  <a:pt x="529493" y="855284"/>
                  <a:pt x="562669" y="835379"/>
                  <a:pt x="581248" y="815473"/>
                </a:cubicBezTo>
                <a:cubicBezTo>
                  <a:pt x="599827" y="795567"/>
                  <a:pt x="615751" y="773007"/>
                  <a:pt x="629022" y="747793"/>
                </a:cubicBezTo>
                <a:cubicBezTo>
                  <a:pt x="642293" y="722579"/>
                  <a:pt x="650255" y="699356"/>
                  <a:pt x="652909" y="678123"/>
                </a:cubicBezTo>
                <a:cubicBezTo>
                  <a:pt x="660871" y="643620"/>
                  <a:pt x="660208" y="627695"/>
                  <a:pt x="650918" y="630349"/>
                </a:cubicBezTo>
                <a:cubicBezTo>
                  <a:pt x="641629" y="633003"/>
                  <a:pt x="625041" y="654236"/>
                  <a:pt x="601154" y="694048"/>
                </a:cubicBezTo>
                <a:cubicBezTo>
                  <a:pt x="585229" y="725897"/>
                  <a:pt x="566651" y="752438"/>
                  <a:pt x="545418" y="773671"/>
                </a:cubicBezTo>
                <a:cubicBezTo>
                  <a:pt x="524185" y="794904"/>
                  <a:pt x="497644" y="810828"/>
                  <a:pt x="465795" y="821444"/>
                </a:cubicBezTo>
                <a:cubicBezTo>
                  <a:pt x="412713" y="845331"/>
                  <a:pt x="366266" y="849313"/>
                  <a:pt x="326454" y="833388"/>
                </a:cubicBezTo>
                <a:cubicBezTo>
                  <a:pt x="318492" y="830734"/>
                  <a:pt x="313847" y="828080"/>
                  <a:pt x="312520" y="825426"/>
                </a:cubicBezTo>
                <a:cubicBezTo>
                  <a:pt x="311193" y="822771"/>
                  <a:pt x="311857" y="813482"/>
                  <a:pt x="314511" y="797558"/>
                </a:cubicBezTo>
                <a:cubicBezTo>
                  <a:pt x="317165" y="781633"/>
                  <a:pt x="327118" y="757746"/>
                  <a:pt x="344370" y="725897"/>
                </a:cubicBezTo>
                <a:cubicBezTo>
                  <a:pt x="361621" y="694048"/>
                  <a:pt x="372901" y="679450"/>
                  <a:pt x="378209" y="682104"/>
                </a:cubicBezTo>
                <a:cubicBezTo>
                  <a:pt x="396788" y="687412"/>
                  <a:pt x="416030" y="689403"/>
                  <a:pt x="435936" y="688076"/>
                </a:cubicBezTo>
                <a:cubicBezTo>
                  <a:pt x="455842" y="686749"/>
                  <a:pt x="471103" y="683431"/>
                  <a:pt x="481719" y="678123"/>
                </a:cubicBezTo>
                <a:cubicBezTo>
                  <a:pt x="500298" y="667507"/>
                  <a:pt x="514232" y="652909"/>
                  <a:pt x="523521" y="634330"/>
                </a:cubicBezTo>
                <a:cubicBezTo>
                  <a:pt x="532811" y="615752"/>
                  <a:pt x="533474" y="602481"/>
                  <a:pt x="525512" y="594519"/>
                </a:cubicBezTo>
                <a:cubicBezTo>
                  <a:pt x="522858" y="591865"/>
                  <a:pt x="520204" y="590538"/>
                  <a:pt x="517550" y="590538"/>
                </a:cubicBezTo>
                <a:close/>
                <a:moveTo>
                  <a:pt x="487691" y="281998"/>
                </a:moveTo>
                <a:cubicBezTo>
                  <a:pt x="470439" y="283325"/>
                  <a:pt x="461150" y="287307"/>
                  <a:pt x="459823" y="293942"/>
                </a:cubicBezTo>
                <a:cubicBezTo>
                  <a:pt x="458496" y="300577"/>
                  <a:pt x="464468" y="306549"/>
                  <a:pt x="477738" y="311857"/>
                </a:cubicBezTo>
                <a:cubicBezTo>
                  <a:pt x="491009" y="317165"/>
                  <a:pt x="513569" y="330436"/>
                  <a:pt x="545418" y="351668"/>
                </a:cubicBezTo>
                <a:cubicBezTo>
                  <a:pt x="577267" y="372901"/>
                  <a:pt x="593192" y="390817"/>
                  <a:pt x="593192" y="405414"/>
                </a:cubicBezTo>
                <a:cubicBezTo>
                  <a:pt x="593192" y="420012"/>
                  <a:pt x="589874" y="426647"/>
                  <a:pt x="583239" y="425320"/>
                </a:cubicBezTo>
                <a:cubicBezTo>
                  <a:pt x="576604" y="423993"/>
                  <a:pt x="562669" y="418685"/>
                  <a:pt x="541437" y="409395"/>
                </a:cubicBezTo>
                <a:cubicBezTo>
                  <a:pt x="520204" y="400106"/>
                  <a:pt x="505606" y="395461"/>
                  <a:pt x="497644" y="395461"/>
                </a:cubicBezTo>
                <a:cubicBezTo>
                  <a:pt x="489682" y="395461"/>
                  <a:pt x="481056" y="400106"/>
                  <a:pt x="471766" y="409395"/>
                </a:cubicBezTo>
                <a:cubicBezTo>
                  <a:pt x="462477" y="418685"/>
                  <a:pt x="462477" y="434609"/>
                  <a:pt x="471766" y="457169"/>
                </a:cubicBezTo>
                <a:cubicBezTo>
                  <a:pt x="481056" y="479729"/>
                  <a:pt x="498971" y="496317"/>
                  <a:pt x="525512" y="506933"/>
                </a:cubicBezTo>
                <a:cubicBezTo>
                  <a:pt x="533474" y="512242"/>
                  <a:pt x="544754" y="514896"/>
                  <a:pt x="559352" y="514896"/>
                </a:cubicBezTo>
                <a:cubicBezTo>
                  <a:pt x="573949" y="514896"/>
                  <a:pt x="585229" y="512905"/>
                  <a:pt x="593192" y="508924"/>
                </a:cubicBezTo>
                <a:cubicBezTo>
                  <a:pt x="601154" y="504943"/>
                  <a:pt x="604472" y="502289"/>
                  <a:pt x="603144" y="500962"/>
                </a:cubicBezTo>
                <a:cubicBezTo>
                  <a:pt x="601817" y="499635"/>
                  <a:pt x="593192" y="494990"/>
                  <a:pt x="577267" y="487028"/>
                </a:cubicBezTo>
                <a:cubicBezTo>
                  <a:pt x="553380" y="481720"/>
                  <a:pt x="536792" y="471103"/>
                  <a:pt x="527503" y="455179"/>
                </a:cubicBezTo>
                <a:cubicBezTo>
                  <a:pt x="518213" y="439254"/>
                  <a:pt x="514232" y="430628"/>
                  <a:pt x="515559" y="429301"/>
                </a:cubicBezTo>
                <a:cubicBezTo>
                  <a:pt x="516886" y="427974"/>
                  <a:pt x="524185" y="429964"/>
                  <a:pt x="537455" y="435273"/>
                </a:cubicBezTo>
                <a:cubicBezTo>
                  <a:pt x="550726" y="440581"/>
                  <a:pt x="582575" y="464468"/>
                  <a:pt x="633003" y="506933"/>
                </a:cubicBezTo>
                <a:cubicBezTo>
                  <a:pt x="638311" y="509588"/>
                  <a:pt x="642956" y="508261"/>
                  <a:pt x="646937" y="502952"/>
                </a:cubicBezTo>
                <a:cubicBezTo>
                  <a:pt x="650918" y="497644"/>
                  <a:pt x="653572" y="486364"/>
                  <a:pt x="654899" y="469113"/>
                </a:cubicBezTo>
                <a:cubicBezTo>
                  <a:pt x="656227" y="451861"/>
                  <a:pt x="654899" y="442571"/>
                  <a:pt x="650918" y="441245"/>
                </a:cubicBezTo>
                <a:cubicBezTo>
                  <a:pt x="646937" y="439917"/>
                  <a:pt x="636984" y="427310"/>
                  <a:pt x="621060" y="403423"/>
                </a:cubicBezTo>
                <a:cubicBezTo>
                  <a:pt x="605135" y="384845"/>
                  <a:pt x="598500" y="375555"/>
                  <a:pt x="601154" y="375555"/>
                </a:cubicBezTo>
                <a:lnTo>
                  <a:pt x="609116" y="383518"/>
                </a:lnTo>
                <a:cubicBezTo>
                  <a:pt x="627695" y="386172"/>
                  <a:pt x="639638" y="386835"/>
                  <a:pt x="644947" y="385508"/>
                </a:cubicBezTo>
                <a:cubicBezTo>
                  <a:pt x="650255" y="384181"/>
                  <a:pt x="653572" y="378873"/>
                  <a:pt x="654899" y="369584"/>
                </a:cubicBezTo>
                <a:cubicBezTo>
                  <a:pt x="656227" y="360294"/>
                  <a:pt x="654899" y="352332"/>
                  <a:pt x="650918" y="345697"/>
                </a:cubicBezTo>
                <a:cubicBezTo>
                  <a:pt x="646937" y="339062"/>
                  <a:pt x="638975" y="331099"/>
                  <a:pt x="627031" y="321810"/>
                </a:cubicBezTo>
                <a:cubicBezTo>
                  <a:pt x="615088" y="312521"/>
                  <a:pt x="607126" y="306549"/>
                  <a:pt x="603144" y="303895"/>
                </a:cubicBezTo>
                <a:cubicBezTo>
                  <a:pt x="599163" y="301241"/>
                  <a:pt x="595846" y="301241"/>
                  <a:pt x="593192" y="303895"/>
                </a:cubicBezTo>
                <a:cubicBezTo>
                  <a:pt x="590538" y="306549"/>
                  <a:pt x="588547" y="307876"/>
                  <a:pt x="587220" y="307876"/>
                </a:cubicBezTo>
                <a:cubicBezTo>
                  <a:pt x="585893" y="307876"/>
                  <a:pt x="580585" y="305885"/>
                  <a:pt x="571295" y="301904"/>
                </a:cubicBezTo>
                <a:cubicBezTo>
                  <a:pt x="562006" y="297923"/>
                  <a:pt x="550726" y="293278"/>
                  <a:pt x="537455" y="287970"/>
                </a:cubicBezTo>
                <a:cubicBezTo>
                  <a:pt x="521531" y="282662"/>
                  <a:pt x="504943" y="280671"/>
                  <a:pt x="487691" y="281998"/>
                </a:cubicBezTo>
                <a:close/>
                <a:moveTo>
                  <a:pt x="780306" y="200385"/>
                </a:moveTo>
                <a:cubicBezTo>
                  <a:pt x="761727" y="197731"/>
                  <a:pt x="741158" y="203039"/>
                  <a:pt x="718598" y="216309"/>
                </a:cubicBezTo>
                <a:cubicBezTo>
                  <a:pt x="696038" y="229580"/>
                  <a:pt x="684758" y="244177"/>
                  <a:pt x="684758" y="260102"/>
                </a:cubicBezTo>
                <a:cubicBezTo>
                  <a:pt x="684758" y="265410"/>
                  <a:pt x="683431" y="268728"/>
                  <a:pt x="680777" y="270055"/>
                </a:cubicBezTo>
                <a:cubicBezTo>
                  <a:pt x="678123" y="271382"/>
                  <a:pt x="674142" y="276027"/>
                  <a:pt x="668834" y="283989"/>
                </a:cubicBezTo>
                <a:lnTo>
                  <a:pt x="668834" y="315838"/>
                </a:lnTo>
                <a:cubicBezTo>
                  <a:pt x="674142" y="339725"/>
                  <a:pt x="682104" y="371574"/>
                  <a:pt x="692720" y="411386"/>
                </a:cubicBezTo>
                <a:cubicBezTo>
                  <a:pt x="703337" y="451197"/>
                  <a:pt x="717934" y="485701"/>
                  <a:pt x="736513" y="514896"/>
                </a:cubicBezTo>
                <a:cubicBezTo>
                  <a:pt x="747129" y="541437"/>
                  <a:pt x="761063" y="562006"/>
                  <a:pt x="778315" y="576604"/>
                </a:cubicBezTo>
                <a:cubicBezTo>
                  <a:pt x="795567" y="591201"/>
                  <a:pt x="806183" y="598500"/>
                  <a:pt x="810164" y="598500"/>
                </a:cubicBezTo>
                <a:cubicBezTo>
                  <a:pt x="814146" y="598500"/>
                  <a:pt x="816136" y="598500"/>
                  <a:pt x="816136" y="598500"/>
                </a:cubicBezTo>
                <a:lnTo>
                  <a:pt x="812155" y="586557"/>
                </a:lnTo>
                <a:cubicBezTo>
                  <a:pt x="801539" y="570632"/>
                  <a:pt x="787605" y="534802"/>
                  <a:pt x="770353" y="479065"/>
                </a:cubicBezTo>
                <a:cubicBezTo>
                  <a:pt x="753101" y="423329"/>
                  <a:pt x="744475" y="375555"/>
                  <a:pt x="744475" y="335744"/>
                </a:cubicBezTo>
                <a:cubicBezTo>
                  <a:pt x="741821" y="314511"/>
                  <a:pt x="740494" y="299250"/>
                  <a:pt x="740494" y="289961"/>
                </a:cubicBezTo>
                <a:cubicBezTo>
                  <a:pt x="740494" y="280671"/>
                  <a:pt x="744475" y="270718"/>
                  <a:pt x="752438" y="260102"/>
                </a:cubicBezTo>
                <a:cubicBezTo>
                  <a:pt x="755092" y="249486"/>
                  <a:pt x="759737" y="240196"/>
                  <a:pt x="766372" y="232234"/>
                </a:cubicBezTo>
                <a:cubicBezTo>
                  <a:pt x="773007" y="224272"/>
                  <a:pt x="779642" y="219627"/>
                  <a:pt x="786278" y="218300"/>
                </a:cubicBezTo>
                <a:cubicBezTo>
                  <a:pt x="792913" y="216973"/>
                  <a:pt x="795567" y="214319"/>
                  <a:pt x="794240" y="210338"/>
                </a:cubicBezTo>
                <a:cubicBezTo>
                  <a:pt x="792913" y="206357"/>
                  <a:pt x="788268" y="203039"/>
                  <a:pt x="780306" y="200385"/>
                </a:cubicBezTo>
                <a:close/>
                <a:moveTo>
                  <a:pt x="551390" y="21233"/>
                </a:moveTo>
                <a:cubicBezTo>
                  <a:pt x="539446" y="18579"/>
                  <a:pt x="526839" y="19906"/>
                  <a:pt x="513569" y="25214"/>
                </a:cubicBezTo>
                <a:cubicBezTo>
                  <a:pt x="500298" y="30522"/>
                  <a:pt x="487691" y="37158"/>
                  <a:pt x="475748" y="45120"/>
                </a:cubicBezTo>
                <a:cubicBezTo>
                  <a:pt x="463804" y="53082"/>
                  <a:pt x="453851" y="65026"/>
                  <a:pt x="445889" y="80950"/>
                </a:cubicBezTo>
                <a:cubicBezTo>
                  <a:pt x="440581" y="91566"/>
                  <a:pt x="435936" y="96875"/>
                  <a:pt x="431955" y="96875"/>
                </a:cubicBezTo>
                <a:cubicBezTo>
                  <a:pt x="427974" y="96875"/>
                  <a:pt x="422666" y="94884"/>
                  <a:pt x="416030" y="90903"/>
                </a:cubicBezTo>
                <a:cubicBezTo>
                  <a:pt x="409395" y="86922"/>
                  <a:pt x="400106" y="84931"/>
                  <a:pt x="388162" y="84931"/>
                </a:cubicBezTo>
                <a:cubicBezTo>
                  <a:pt x="376219" y="84931"/>
                  <a:pt x="364939" y="88249"/>
                  <a:pt x="354322" y="94884"/>
                </a:cubicBezTo>
                <a:cubicBezTo>
                  <a:pt x="343706" y="101519"/>
                  <a:pt x="339725" y="109482"/>
                  <a:pt x="342379" y="118771"/>
                </a:cubicBezTo>
                <a:cubicBezTo>
                  <a:pt x="345033" y="128061"/>
                  <a:pt x="355650" y="136686"/>
                  <a:pt x="374228" y="144649"/>
                </a:cubicBezTo>
                <a:cubicBezTo>
                  <a:pt x="392807" y="152611"/>
                  <a:pt x="402096" y="159246"/>
                  <a:pt x="402096" y="164554"/>
                </a:cubicBezTo>
                <a:cubicBezTo>
                  <a:pt x="402096" y="169863"/>
                  <a:pt x="388826" y="199721"/>
                  <a:pt x="362285" y="254130"/>
                </a:cubicBezTo>
                <a:cubicBezTo>
                  <a:pt x="335744" y="308539"/>
                  <a:pt x="320483" y="335744"/>
                  <a:pt x="316501" y="335744"/>
                </a:cubicBezTo>
                <a:cubicBezTo>
                  <a:pt x="312520" y="335744"/>
                  <a:pt x="305885" y="323137"/>
                  <a:pt x="296596" y="297923"/>
                </a:cubicBezTo>
                <a:cubicBezTo>
                  <a:pt x="287306" y="272709"/>
                  <a:pt x="282662" y="252803"/>
                  <a:pt x="282662" y="238206"/>
                </a:cubicBezTo>
                <a:cubicBezTo>
                  <a:pt x="282662" y="223608"/>
                  <a:pt x="285979" y="216309"/>
                  <a:pt x="292615" y="216309"/>
                </a:cubicBezTo>
                <a:cubicBezTo>
                  <a:pt x="299250" y="216309"/>
                  <a:pt x="309203" y="222945"/>
                  <a:pt x="322473" y="236215"/>
                </a:cubicBezTo>
                <a:lnTo>
                  <a:pt x="342379" y="256121"/>
                </a:lnTo>
                <a:lnTo>
                  <a:pt x="330436" y="216309"/>
                </a:lnTo>
                <a:lnTo>
                  <a:pt x="306549" y="200385"/>
                </a:lnTo>
                <a:cubicBezTo>
                  <a:pt x="282662" y="187114"/>
                  <a:pt x="260765" y="184460"/>
                  <a:pt x="240860" y="192422"/>
                </a:cubicBezTo>
                <a:cubicBezTo>
                  <a:pt x="220954" y="200385"/>
                  <a:pt x="212328" y="218964"/>
                  <a:pt x="214982" y="248159"/>
                </a:cubicBezTo>
                <a:cubicBezTo>
                  <a:pt x="214982" y="261429"/>
                  <a:pt x="219627" y="280008"/>
                  <a:pt x="228916" y="303895"/>
                </a:cubicBezTo>
                <a:cubicBezTo>
                  <a:pt x="238206" y="327782"/>
                  <a:pt x="248158" y="351668"/>
                  <a:pt x="258775" y="375555"/>
                </a:cubicBezTo>
                <a:cubicBezTo>
                  <a:pt x="269391" y="399442"/>
                  <a:pt x="273372" y="414040"/>
                  <a:pt x="270718" y="419348"/>
                </a:cubicBezTo>
                <a:cubicBezTo>
                  <a:pt x="260102" y="440581"/>
                  <a:pt x="238869" y="466458"/>
                  <a:pt x="207020" y="496981"/>
                </a:cubicBezTo>
                <a:cubicBezTo>
                  <a:pt x="175171" y="527503"/>
                  <a:pt x="157255" y="540110"/>
                  <a:pt x="153274" y="534802"/>
                </a:cubicBezTo>
                <a:cubicBezTo>
                  <a:pt x="149293" y="529493"/>
                  <a:pt x="149293" y="514896"/>
                  <a:pt x="153274" y="491009"/>
                </a:cubicBezTo>
                <a:cubicBezTo>
                  <a:pt x="157255" y="467122"/>
                  <a:pt x="165881" y="448543"/>
                  <a:pt x="179152" y="435273"/>
                </a:cubicBezTo>
                <a:lnTo>
                  <a:pt x="199058" y="403423"/>
                </a:lnTo>
                <a:lnTo>
                  <a:pt x="179152" y="419348"/>
                </a:lnTo>
                <a:cubicBezTo>
                  <a:pt x="165881" y="427310"/>
                  <a:pt x="152611" y="439254"/>
                  <a:pt x="139340" y="455179"/>
                </a:cubicBezTo>
                <a:cubicBezTo>
                  <a:pt x="126070" y="471103"/>
                  <a:pt x="112799" y="489682"/>
                  <a:pt x="99529" y="510915"/>
                </a:cubicBezTo>
                <a:cubicBezTo>
                  <a:pt x="86258" y="534802"/>
                  <a:pt x="79623" y="554044"/>
                  <a:pt x="79623" y="568641"/>
                </a:cubicBezTo>
                <a:cubicBezTo>
                  <a:pt x="79623" y="583239"/>
                  <a:pt x="82941" y="593192"/>
                  <a:pt x="89576" y="598500"/>
                </a:cubicBezTo>
                <a:cubicBezTo>
                  <a:pt x="96211" y="603808"/>
                  <a:pt x="106827" y="605799"/>
                  <a:pt x="121425" y="604472"/>
                </a:cubicBezTo>
                <a:cubicBezTo>
                  <a:pt x="136023" y="603145"/>
                  <a:pt x="149957" y="599827"/>
                  <a:pt x="163227" y="594519"/>
                </a:cubicBezTo>
                <a:cubicBezTo>
                  <a:pt x="176498" y="589211"/>
                  <a:pt x="195740" y="575940"/>
                  <a:pt x="220954" y="554707"/>
                </a:cubicBezTo>
                <a:cubicBezTo>
                  <a:pt x="246168" y="533474"/>
                  <a:pt x="268064" y="512242"/>
                  <a:pt x="286643" y="491009"/>
                </a:cubicBezTo>
                <a:cubicBezTo>
                  <a:pt x="305222" y="469776"/>
                  <a:pt x="316501" y="459160"/>
                  <a:pt x="320483" y="459160"/>
                </a:cubicBezTo>
                <a:cubicBezTo>
                  <a:pt x="324464" y="459160"/>
                  <a:pt x="336407" y="465131"/>
                  <a:pt x="356313" y="477075"/>
                </a:cubicBezTo>
                <a:cubicBezTo>
                  <a:pt x="376219" y="489018"/>
                  <a:pt x="390816" y="496981"/>
                  <a:pt x="400106" y="500962"/>
                </a:cubicBezTo>
                <a:cubicBezTo>
                  <a:pt x="409395" y="504943"/>
                  <a:pt x="420675" y="512242"/>
                  <a:pt x="433946" y="522858"/>
                </a:cubicBezTo>
                <a:cubicBezTo>
                  <a:pt x="455178" y="536129"/>
                  <a:pt x="463804" y="537456"/>
                  <a:pt x="459823" y="526839"/>
                </a:cubicBezTo>
                <a:cubicBezTo>
                  <a:pt x="455842" y="516223"/>
                  <a:pt x="440581" y="498971"/>
                  <a:pt x="414040" y="475084"/>
                </a:cubicBezTo>
                <a:cubicBezTo>
                  <a:pt x="379536" y="443235"/>
                  <a:pt x="360958" y="423993"/>
                  <a:pt x="358304" y="417358"/>
                </a:cubicBezTo>
                <a:cubicBezTo>
                  <a:pt x="355650" y="410722"/>
                  <a:pt x="360958" y="390153"/>
                  <a:pt x="374228" y="355650"/>
                </a:cubicBezTo>
                <a:cubicBezTo>
                  <a:pt x="387499" y="321146"/>
                  <a:pt x="399442" y="294605"/>
                  <a:pt x="410059" y="276027"/>
                </a:cubicBezTo>
                <a:cubicBezTo>
                  <a:pt x="415367" y="270718"/>
                  <a:pt x="418021" y="266074"/>
                  <a:pt x="418021" y="262093"/>
                </a:cubicBezTo>
                <a:cubicBezTo>
                  <a:pt x="418021" y="258111"/>
                  <a:pt x="422666" y="244841"/>
                  <a:pt x="431955" y="222281"/>
                </a:cubicBezTo>
                <a:cubicBezTo>
                  <a:pt x="441244" y="199721"/>
                  <a:pt x="448543" y="188441"/>
                  <a:pt x="453851" y="188441"/>
                </a:cubicBezTo>
                <a:cubicBezTo>
                  <a:pt x="459159" y="188441"/>
                  <a:pt x="473757" y="197731"/>
                  <a:pt x="497644" y="216309"/>
                </a:cubicBezTo>
                <a:cubicBezTo>
                  <a:pt x="521531" y="234888"/>
                  <a:pt x="537455" y="248159"/>
                  <a:pt x="545418" y="256121"/>
                </a:cubicBezTo>
                <a:cubicBezTo>
                  <a:pt x="553380" y="264083"/>
                  <a:pt x="560015" y="269391"/>
                  <a:pt x="565324" y="272045"/>
                </a:cubicBezTo>
                <a:cubicBezTo>
                  <a:pt x="570632" y="274700"/>
                  <a:pt x="573286" y="274700"/>
                  <a:pt x="573286" y="272045"/>
                </a:cubicBezTo>
                <a:cubicBezTo>
                  <a:pt x="573286" y="269391"/>
                  <a:pt x="558688" y="252140"/>
                  <a:pt x="529493" y="220290"/>
                </a:cubicBezTo>
                <a:lnTo>
                  <a:pt x="497644" y="188441"/>
                </a:lnTo>
                <a:cubicBezTo>
                  <a:pt x="489682" y="177825"/>
                  <a:pt x="487028" y="172517"/>
                  <a:pt x="489682" y="172517"/>
                </a:cubicBezTo>
                <a:cubicBezTo>
                  <a:pt x="492336" y="172517"/>
                  <a:pt x="508260" y="178488"/>
                  <a:pt x="537455" y="190432"/>
                </a:cubicBezTo>
                <a:cubicBezTo>
                  <a:pt x="566651" y="202375"/>
                  <a:pt x="591201" y="210338"/>
                  <a:pt x="611107" y="214319"/>
                </a:cubicBezTo>
                <a:cubicBezTo>
                  <a:pt x="631013" y="218300"/>
                  <a:pt x="650255" y="217636"/>
                  <a:pt x="668834" y="212328"/>
                </a:cubicBezTo>
                <a:cubicBezTo>
                  <a:pt x="682104" y="209674"/>
                  <a:pt x="690730" y="206357"/>
                  <a:pt x="694711" y="202375"/>
                </a:cubicBezTo>
                <a:cubicBezTo>
                  <a:pt x="698692" y="198394"/>
                  <a:pt x="702010" y="192422"/>
                  <a:pt x="704664" y="184460"/>
                </a:cubicBezTo>
                <a:cubicBezTo>
                  <a:pt x="707318" y="176498"/>
                  <a:pt x="707318" y="172517"/>
                  <a:pt x="704664" y="172517"/>
                </a:cubicBezTo>
                <a:cubicBezTo>
                  <a:pt x="702010" y="172517"/>
                  <a:pt x="694048" y="175171"/>
                  <a:pt x="680777" y="180479"/>
                </a:cubicBezTo>
                <a:cubicBezTo>
                  <a:pt x="667506" y="185787"/>
                  <a:pt x="657554" y="187778"/>
                  <a:pt x="650918" y="186451"/>
                </a:cubicBezTo>
                <a:cubicBezTo>
                  <a:pt x="644283" y="185124"/>
                  <a:pt x="626368" y="179152"/>
                  <a:pt x="597173" y="168536"/>
                </a:cubicBezTo>
                <a:cubicBezTo>
                  <a:pt x="557361" y="157919"/>
                  <a:pt x="529493" y="147303"/>
                  <a:pt x="513569" y="136686"/>
                </a:cubicBezTo>
                <a:lnTo>
                  <a:pt x="485701" y="124743"/>
                </a:lnTo>
                <a:lnTo>
                  <a:pt x="493663" y="104837"/>
                </a:lnTo>
                <a:cubicBezTo>
                  <a:pt x="498971" y="91566"/>
                  <a:pt x="506270" y="80287"/>
                  <a:pt x="515559" y="70997"/>
                </a:cubicBezTo>
                <a:cubicBezTo>
                  <a:pt x="524848" y="61708"/>
                  <a:pt x="532147" y="55736"/>
                  <a:pt x="537455" y="53082"/>
                </a:cubicBezTo>
                <a:cubicBezTo>
                  <a:pt x="558688" y="50428"/>
                  <a:pt x="569305" y="42466"/>
                  <a:pt x="569305" y="29195"/>
                </a:cubicBezTo>
                <a:cubicBezTo>
                  <a:pt x="569305" y="26541"/>
                  <a:pt x="563333" y="23887"/>
                  <a:pt x="551390" y="21233"/>
                </a:cubicBezTo>
                <a:close/>
                <a:moveTo>
                  <a:pt x="297591" y="332"/>
                </a:moveTo>
                <a:cubicBezTo>
                  <a:pt x="290292" y="-332"/>
                  <a:pt x="280008" y="0"/>
                  <a:pt x="266737" y="1327"/>
                </a:cubicBezTo>
                <a:cubicBezTo>
                  <a:pt x="250812" y="1327"/>
                  <a:pt x="238869" y="2654"/>
                  <a:pt x="230907" y="5308"/>
                </a:cubicBezTo>
                <a:cubicBezTo>
                  <a:pt x="222944" y="7962"/>
                  <a:pt x="214982" y="13271"/>
                  <a:pt x="207020" y="21233"/>
                </a:cubicBezTo>
                <a:cubicBezTo>
                  <a:pt x="193749" y="34503"/>
                  <a:pt x="187114" y="47774"/>
                  <a:pt x="187114" y="61044"/>
                </a:cubicBezTo>
                <a:cubicBezTo>
                  <a:pt x="187114" y="74315"/>
                  <a:pt x="191759" y="82941"/>
                  <a:pt x="201048" y="86922"/>
                </a:cubicBezTo>
                <a:cubicBezTo>
                  <a:pt x="210337" y="90903"/>
                  <a:pt x="220954" y="90903"/>
                  <a:pt x="232897" y="86922"/>
                </a:cubicBezTo>
                <a:cubicBezTo>
                  <a:pt x="244841" y="82941"/>
                  <a:pt x="253467" y="73651"/>
                  <a:pt x="258775" y="59054"/>
                </a:cubicBezTo>
                <a:cubicBezTo>
                  <a:pt x="264083" y="44456"/>
                  <a:pt x="276026" y="33176"/>
                  <a:pt x="294605" y="25214"/>
                </a:cubicBezTo>
                <a:cubicBezTo>
                  <a:pt x="299913" y="19906"/>
                  <a:pt x="304558" y="15925"/>
                  <a:pt x="308539" y="13271"/>
                </a:cubicBezTo>
                <a:cubicBezTo>
                  <a:pt x="312520" y="10617"/>
                  <a:pt x="313184" y="7962"/>
                  <a:pt x="310530" y="5308"/>
                </a:cubicBezTo>
                <a:cubicBezTo>
                  <a:pt x="309203" y="2654"/>
                  <a:pt x="304890" y="995"/>
                  <a:pt x="297591" y="33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  <a:scene3d>
              <a:camera prst="orthographicFront"/>
              <a:lightRig rig="threePt" dir="t"/>
            </a:scene3d>
          </a:bodyPr>
          <a:lstStyle/>
          <a:p>
            <a:pPr lvl="0" algn="ctr" fontAlgn="base">
              <a:lnSpc>
                <a:spcPct val="150000"/>
              </a:lnSpc>
              <a:defRPr/>
            </a:pPr>
            <a:endParaRPr kumimoji="0" lang="zh-CN" altLang="zh-CN" sz="3200" b="0" i="0" u="none" strike="noStrike" kern="1200" cap="none" spc="0" normalizeH="0" baseline="0" noProof="1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sym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560881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文本框 51">
            <a:extLst>
              <a:ext uri="{FF2B5EF4-FFF2-40B4-BE49-F238E27FC236}">
                <a16:creationId xmlns:a16="http://schemas.microsoft.com/office/drawing/2014/main" id="{742ABCED-4B73-4BE8-B031-0D4A2FCB1A1E}"/>
              </a:ext>
            </a:extLst>
          </p:cNvPr>
          <p:cNvSpPr txBox="1"/>
          <p:nvPr/>
        </p:nvSpPr>
        <p:spPr>
          <a:xfrm flipH="1">
            <a:off x="9457197" y="2380901"/>
            <a:ext cx="1915217" cy="2123963"/>
          </a:xfrm>
          <a:custGeom>
            <a:avLst/>
            <a:gdLst/>
            <a:ahLst/>
            <a:cxnLst/>
            <a:rect l="l" t="t" r="r" b="b"/>
            <a:pathLst>
              <a:path w="1915217" h="2123963">
                <a:moveTo>
                  <a:pt x="598520" y="1660751"/>
                </a:moveTo>
                <a:cubicBezTo>
                  <a:pt x="600231" y="1661322"/>
                  <a:pt x="601087" y="1663319"/>
                  <a:pt x="601087" y="1666742"/>
                </a:cubicBezTo>
                <a:cubicBezTo>
                  <a:pt x="601087" y="1673588"/>
                  <a:pt x="636459" y="1710100"/>
                  <a:pt x="707202" y="1776279"/>
                </a:cubicBezTo>
                <a:cubicBezTo>
                  <a:pt x="777945" y="1842458"/>
                  <a:pt x="813316" y="1877830"/>
                  <a:pt x="813316" y="1882394"/>
                </a:cubicBezTo>
                <a:cubicBezTo>
                  <a:pt x="813316" y="1886958"/>
                  <a:pt x="823585" y="1900650"/>
                  <a:pt x="844124" y="1923470"/>
                </a:cubicBezTo>
                <a:cubicBezTo>
                  <a:pt x="864662" y="1946291"/>
                  <a:pt x="874931" y="1964547"/>
                  <a:pt x="874931" y="1978239"/>
                </a:cubicBezTo>
                <a:cubicBezTo>
                  <a:pt x="874931" y="1991931"/>
                  <a:pt x="868085" y="1998777"/>
                  <a:pt x="854393" y="1998777"/>
                </a:cubicBezTo>
                <a:cubicBezTo>
                  <a:pt x="840701" y="1998777"/>
                  <a:pt x="827009" y="2003342"/>
                  <a:pt x="813316" y="2012470"/>
                </a:cubicBezTo>
                <a:cubicBezTo>
                  <a:pt x="799624" y="2021598"/>
                  <a:pt x="789355" y="2027303"/>
                  <a:pt x="782509" y="2029585"/>
                </a:cubicBezTo>
                <a:cubicBezTo>
                  <a:pt x="775663" y="2031867"/>
                  <a:pt x="753983" y="2028444"/>
                  <a:pt x="717471" y="2019316"/>
                </a:cubicBezTo>
                <a:cubicBezTo>
                  <a:pt x="690087" y="2010188"/>
                  <a:pt x="668407" y="1997636"/>
                  <a:pt x="652433" y="1981662"/>
                </a:cubicBezTo>
                <a:cubicBezTo>
                  <a:pt x="636459" y="1965688"/>
                  <a:pt x="622767" y="1941727"/>
                  <a:pt x="611357" y="1909778"/>
                </a:cubicBezTo>
                <a:cubicBezTo>
                  <a:pt x="599946" y="1877830"/>
                  <a:pt x="590818" y="1835612"/>
                  <a:pt x="583972" y="1783125"/>
                </a:cubicBezTo>
                <a:cubicBezTo>
                  <a:pt x="577126" y="1730639"/>
                  <a:pt x="573703" y="1695267"/>
                  <a:pt x="573703" y="1677011"/>
                </a:cubicBezTo>
                <a:cubicBezTo>
                  <a:pt x="578267" y="1672447"/>
                  <a:pt x="583972" y="1667883"/>
                  <a:pt x="590818" y="1663319"/>
                </a:cubicBezTo>
                <a:cubicBezTo>
                  <a:pt x="594241" y="1661037"/>
                  <a:pt x="596808" y="1660181"/>
                  <a:pt x="598520" y="1660751"/>
                </a:cubicBezTo>
                <a:close/>
                <a:moveTo>
                  <a:pt x="546319" y="1074555"/>
                </a:moveTo>
                <a:cubicBezTo>
                  <a:pt x="560011" y="1074555"/>
                  <a:pt x="566857" y="1077978"/>
                  <a:pt x="566857" y="1084824"/>
                </a:cubicBezTo>
                <a:cubicBezTo>
                  <a:pt x="566857" y="1091670"/>
                  <a:pt x="563434" y="1095093"/>
                  <a:pt x="556588" y="1095093"/>
                </a:cubicBezTo>
                <a:cubicBezTo>
                  <a:pt x="549742" y="1095093"/>
                  <a:pt x="544037" y="1092811"/>
                  <a:pt x="539473" y="1088247"/>
                </a:cubicBezTo>
                <a:cubicBezTo>
                  <a:pt x="537191" y="1085965"/>
                  <a:pt x="536049" y="1083683"/>
                  <a:pt x="536049" y="1081401"/>
                </a:cubicBezTo>
                <a:cubicBezTo>
                  <a:pt x="536049" y="1079119"/>
                  <a:pt x="537191" y="1076837"/>
                  <a:pt x="539473" y="1074555"/>
                </a:cubicBezTo>
                <a:close/>
                <a:moveTo>
                  <a:pt x="572847" y="983844"/>
                </a:moveTo>
                <a:cubicBezTo>
                  <a:pt x="576841" y="982703"/>
                  <a:pt x="582831" y="983274"/>
                  <a:pt x="590818" y="985556"/>
                </a:cubicBezTo>
                <a:cubicBezTo>
                  <a:pt x="606793" y="990120"/>
                  <a:pt x="630754" y="999248"/>
                  <a:pt x="662702" y="1012940"/>
                </a:cubicBezTo>
                <a:cubicBezTo>
                  <a:pt x="726599" y="1049452"/>
                  <a:pt x="758547" y="1076837"/>
                  <a:pt x="758547" y="1095093"/>
                </a:cubicBezTo>
                <a:cubicBezTo>
                  <a:pt x="758547" y="1104221"/>
                  <a:pt x="748278" y="1111067"/>
                  <a:pt x="727740" y="1115631"/>
                </a:cubicBezTo>
                <a:cubicBezTo>
                  <a:pt x="707202" y="1120195"/>
                  <a:pt x="687805" y="1121336"/>
                  <a:pt x="669548" y="1119054"/>
                </a:cubicBezTo>
                <a:cubicBezTo>
                  <a:pt x="651292" y="1116772"/>
                  <a:pt x="629613" y="1097375"/>
                  <a:pt x="604510" y="1060863"/>
                </a:cubicBezTo>
                <a:cubicBezTo>
                  <a:pt x="579408" y="1024350"/>
                  <a:pt x="566857" y="1001530"/>
                  <a:pt x="566857" y="992402"/>
                </a:cubicBezTo>
                <a:cubicBezTo>
                  <a:pt x="566857" y="987838"/>
                  <a:pt x="568854" y="984985"/>
                  <a:pt x="572847" y="983844"/>
                </a:cubicBezTo>
                <a:close/>
                <a:moveTo>
                  <a:pt x="460742" y="591905"/>
                </a:moveTo>
                <a:cubicBezTo>
                  <a:pt x="431076" y="589623"/>
                  <a:pt x="399128" y="602174"/>
                  <a:pt x="364897" y="629559"/>
                </a:cubicBezTo>
                <a:cubicBezTo>
                  <a:pt x="330667" y="656943"/>
                  <a:pt x="310128" y="692315"/>
                  <a:pt x="303282" y="735673"/>
                </a:cubicBezTo>
                <a:cubicBezTo>
                  <a:pt x="296436" y="779032"/>
                  <a:pt x="308987" y="816685"/>
                  <a:pt x="340936" y="848634"/>
                </a:cubicBezTo>
                <a:cubicBezTo>
                  <a:pt x="345500" y="857762"/>
                  <a:pt x="353487" y="873736"/>
                  <a:pt x="364897" y="896556"/>
                </a:cubicBezTo>
                <a:cubicBezTo>
                  <a:pt x="376307" y="919377"/>
                  <a:pt x="386576" y="942197"/>
                  <a:pt x="395705" y="965017"/>
                </a:cubicBezTo>
                <a:cubicBezTo>
                  <a:pt x="413961" y="1028914"/>
                  <a:pt x="432217" y="1072273"/>
                  <a:pt x="450473" y="1095093"/>
                </a:cubicBezTo>
                <a:cubicBezTo>
                  <a:pt x="468729" y="1122477"/>
                  <a:pt x="477858" y="1137311"/>
                  <a:pt x="477858" y="1139593"/>
                </a:cubicBezTo>
                <a:cubicBezTo>
                  <a:pt x="477858" y="1141875"/>
                  <a:pt x="459601" y="1138452"/>
                  <a:pt x="423089" y="1129323"/>
                </a:cubicBezTo>
                <a:cubicBezTo>
                  <a:pt x="249654" y="1074555"/>
                  <a:pt x="149245" y="1054016"/>
                  <a:pt x="121861" y="1067709"/>
                </a:cubicBezTo>
                <a:lnTo>
                  <a:pt x="60246" y="1095093"/>
                </a:lnTo>
                <a:cubicBezTo>
                  <a:pt x="32861" y="1108785"/>
                  <a:pt x="14605" y="1123618"/>
                  <a:pt x="5477" y="1139593"/>
                </a:cubicBezTo>
                <a:cubicBezTo>
                  <a:pt x="913" y="1147580"/>
                  <a:pt x="-798" y="1154711"/>
                  <a:pt x="343" y="1160987"/>
                </a:cubicBezTo>
                <a:cubicBezTo>
                  <a:pt x="1484" y="1167262"/>
                  <a:pt x="5477" y="1172682"/>
                  <a:pt x="12323" y="1177246"/>
                </a:cubicBezTo>
                <a:cubicBezTo>
                  <a:pt x="26015" y="1186374"/>
                  <a:pt x="37426" y="1188656"/>
                  <a:pt x="46554" y="1184092"/>
                </a:cubicBezTo>
                <a:cubicBezTo>
                  <a:pt x="73938" y="1174964"/>
                  <a:pt x="103605" y="1168118"/>
                  <a:pt x="135553" y="1163554"/>
                </a:cubicBezTo>
                <a:cubicBezTo>
                  <a:pt x="167501" y="1158990"/>
                  <a:pt x="193745" y="1160131"/>
                  <a:pt x="214283" y="1166977"/>
                </a:cubicBezTo>
                <a:cubicBezTo>
                  <a:pt x="234821" y="1173823"/>
                  <a:pt x="263347" y="1179528"/>
                  <a:pt x="299859" y="1184092"/>
                </a:cubicBezTo>
                <a:cubicBezTo>
                  <a:pt x="336372" y="1188656"/>
                  <a:pt x="392281" y="1202348"/>
                  <a:pt x="467589" y="1225169"/>
                </a:cubicBezTo>
                <a:cubicBezTo>
                  <a:pt x="542895" y="1247989"/>
                  <a:pt x="582831" y="1261681"/>
                  <a:pt x="587395" y="1266245"/>
                </a:cubicBezTo>
                <a:cubicBezTo>
                  <a:pt x="591959" y="1270809"/>
                  <a:pt x="589677" y="1279938"/>
                  <a:pt x="580549" y="1293630"/>
                </a:cubicBezTo>
                <a:lnTo>
                  <a:pt x="560011" y="1348398"/>
                </a:lnTo>
                <a:cubicBezTo>
                  <a:pt x="532626" y="1398603"/>
                  <a:pt x="516652" y="1433975"/>
                  <a:pt x="512088" y="1454513"/>
                </a:cubicBezTo>
                <a:cubicBezTo>
                  <a:pt x="507524" y="1475051"/>
                  <a:pt x="502960" y="1486461"/>
                  <a:pt x="498396" y="1488743"/>
                </a:cubicBezTo>
                <a:cubicBezTo>
                  <a:pt x="493832" y="1491025"/>
                  <a:pt x="486986" y="1489884"/>
                  <a:pt x="477858" y="1485320"/>
                </a:cubicBezTo>
                <a:lnTo>
                  <a:pt x="299859" y="1327860"/>
                </a:lnTo>
                <a:lnTo>
                  <a:pt x="238244" y="1348398"/>
                </a:lnTo>
                <a:cubicBezTo>
                  <a:pt x="188040" y="1366655"/>
                  <a:pt x="154950" y="1390616"/>
                  <a:pt x="138976" y="1420282"/>
                </a:cubicBezTo>
                <a:cubicBezTo>
                  <a:pt x="123002" y="1449949"/>
                  <a:pt x="128707" y="1480756"/>
                  <a:pt x="156091" y="1512705"/>
                </a:cubicBezTo>
                <a:cubicBezTo>
                  <a:pt x="165219" y="1521833"/>
                  <a:pt x="199450" y="1546935"/>
                  <a:pt x="258783" y="1588012"/>
                </a:cubicBezTo>
                <a:cubicBezTo>
                  <a:pt x="318115" y="1629088"/>
                  <a:pt x="360333" y="1658755"/>
                  <a:pt x="385435" y="1677011"/>
                </a:cubicBezTo>
                <a:cubicBezTo>
                  <a:pt x="410538" y="1695267"/>
                  <a:pt x="423089" y="1700972"/>
                  <a:pt x="423089" y="1694126"/>
                </a:cubicBezTo>
                <a:cubicBezTo>
                  <a:pt x="423089" y="1687280"/>
                  <a:pt x="412820" y="1670165"/>
                  <a:pt x="392281" y="1642781"/>
                </a:cubicBezTo>
                <a:cubicBezTo>
                  <a:pt x="371743" y="1615396"/>
                  <a:pt x="354628" y="1591435"/>
                  <a:pt x="340936" y="1570897"/>
                </a:cubicBezTo>
                <a:cubicBezTo>
                  <a:pt x="327244" y="1550358"/>
                  <a:pt x="310128" y="1521833"/>
                  <a:pt x="289590" y="1485320"/>
                </a:cubicBezTo>
                <a:cubicBezTo>
                  <a:pt x="269052" y="1448808"/>
                  <a:pt x="259924" y="1428270"/>
                  <a:pt x="262206" y="1423706"/>
                </a:cubicBezTo>
                <a:cubicBezTo>
                  <a:pt x="264488" y="1419141"/>
                  <a:pt x="295295" y="1430552"/>
                  <a:pt x="354628" y="1457936"/>
                </a:cubicBezTo>
                <a:cubicBezTo>
                  <a:pt x="413961" y="1485320"/>
                  <a:pt x="452755" y="1505859"/>
                  <a:pt x="471011" y="1519551"/>
                </a:cubicBezTo>
                <a:cubicBezTo>
                  <a:pt x="480140" y="1528679"/>
                  <a:pt x="484704" y="1538948"/>
                  <a:pt x="484704" y="1550358"/>
                </a:cubicBezTo>
                <a:cubicBezTo>
                  <a:pt x="484704" y="1561768"/>
                  <a:pt x="484704" y="1583448"/>
                  <a:pt x="484704" y="1615396"/>
                </a:cubicBezTo>
                <a:lnTo>
                  <a:pt x="477858" y="1635934"/>
                </a:lnTo>
                <a:cubicBezTo>
                  <a:pt x="477858" y="1677011"/>
                  <a:pt x="476717" y="1704395"/>
                  <a:pt x="474435" y="1718088"/>
                </a:cubicBezTo>
                <a:cubicBezTo>
                  <a:pt x="472153" y="1731780"/>
                  <a:pt x="466448" y="1739767"/>
                  <a:pt x="457319" y="1742049"/>
                </a:cubicBezTo>
                <a:cubicBezTo>
                  <a:pt x="448191" y="1744331"/>
                  <a:pt x="427653" y="1745472"/>
                  <a:pt x="395705" y="1745472"/>
                </a:cubicBezTo>
                <a:lnTo>
                  <a:pt x="382012" y="1738626"/>
                </a:lnTo>
                <a:cubicBezTo>
                  <a:pt x="340936" y="1738626"/>
                  <a:pt x="302141" y="1743190"/>
                  <a:pt x="265629" y="1752318"/>
                </a:cubicBezTo>
                <a:cubicBezTo>
                  <a:pt x="229116" y="1761446"/>
                  <a:pt x="190322" y="1777420"/>
                  <a:pt x="149245" y="1800241"/>
                </a:cubicBezTo>
                <a:cubicBezTo>
                  <a:pt x="126425" y="1813933"/>
                  <a:pt x="105887" y="1832189"/>
                  <a:pt x="87630" y="1855009"/>
                </a:cubicBezTo>
                <a:cubicBezTo>
                  <a:pt x="69374" y="1877830"/>
                  <a:pt x="60246" y="1897227"/>
                  <a:pt x="60246" y="1913201"/>
                </a:cubicBezTo>
                <a:cubicBezTo>
                  <a:pt x="60246" y="1929175"/>
                  <a:pt x="68233" y="1942868"/>
                  <a:pt x="84207" y="1954278"/>
                </a:cubicBezTo>
                <a:cubicBezTo>
                  <a:pt x="100181" y="1965688"/>
                  <a:pt x="117297" y="1971393"/>
                  <a:pt x="135553" y="1971393"/>
                </a:cubicBezTo>
                <a:cubicBezTo>
                  <a:pt x="153809" y="1971393"/>
                  <a:pt x="173207" y="1963406"/>
                  <a:pt x="193745" y="1947432"/>
                </a:cubicBezTo>
                <a:cubicBezTo>
                  <a:pt x="214283" y="1931458"/>
                  <a:pt x="224552" y="1918906"/>
                  <a:pt x="224552" y="1909778"/>
                </a:cubicBezTo>
                <a:cubicBezTo>
                  <a:pt x="224552" y="1900650"/>
                  <a:pt x="231398" y="1891522"/>
                  <a:pt x="245091" y="1882394"/>
                </a:cubicBezTo>
                <a:cubicBezTo>
                  <a:pt x="258783" y="1873266"/>
                  <a:pt x="270193" y="1859574"/>
                  <a:pt x="279321" y="1841317"/>
                </a:cubicBezTo>
                <a:cubicBezTo>
                  <a:pt x="279321" y="1832189"/>
                  <a:pt x="282744" y="1825343"/>
                  <a:pt x="289590" y="1820779"/>
                </a:cubicBezTo>
                <a:cubicBezTo>
                  <a:pt x="296436" y="1816215"/>
                  <a:pt x="304423" y="1813933"/>
                  <a:pt x="313551" y="1813933"/>
                </a:cubicBezTo>
                <a:cubicBezTo>
                  <a:pt x="322680" y="1813933"/>
                  <a:pt x="330667" y="1811651"/>
                  <a:pt x="337513" y="1807087"/>
                </a:cubicBezTo>
                <a:cubicBezTo>
                  <a:pt x="344359" y="1802523"/>
                  <a:pt x="354628" y="1797959"/>
                  <a:pt x="368320" y="1793395"/>
                </a:cubicBezTo>
                <a:lnTo>
                  <a:pt x="477858" y="1800241"/>
                </a:lnTo>
                <a:lnTo>
                  <a:pt x="491550" y="1889240"/>
                </a:lnTo>
                <a:cubicBezTo>
                  <a:pt x="496114" y="1930316"/>
                  <a:pt x="500678" y="1958842"/>
                  <a:pt x="505242" y="1974816"/>
                </a:cubicBezTo>
                <a:cubicBezTo>
                  <a:pt x="509806" y="1990790"/>
                  <a:pt x="521216" y="2012470"/>
                  <a:pt x="539473" y="2039854"/>
                </a:cubicBezTo>
                <a:cubicBezTo>
                  <a:pt x="566857" y="2080931"/>
                  <a:pt x="587395" y="2103751"/>
                  <a:pt x="601087" y="2108315"/>
                </a:cubicBezTo>
                <a:cubicBezTo>
                  <a:pt x="628472" y="2126571"/>
                  <a:pt x="666125" y="2128853"/>
                  <a:pt x="714048" y="2115161"/>
                </a:cubicBezTo>
                <a:cubicBezTo>
                  <a:pt x="761971" y="2101469"/>
                  <a:pt x="808752" y="2076366"/>
                  <a:pt x="854393" y="2039854"/>
                </a:cubicBezTo>
                <a:cubicBezTo>
                  <a:pt x="881777" y="2021598"/>
                  <a:pt x="900033" y="2011329"/>
                  <a:pt x="909161" y="2009047"/>
                </a:cubicBezTo>
                <a:cubicBezTo>
                  <a:pt x="918290" y="2006765"/>
                  <a:pt x="929700" y="2010188"/>
                  <a:pt x="943392" y="2019316"/>
                </a:cubicBezTo>
                <a:cubicBezTo>
                  <a:pt x="979905" y="2042136"/>
                  <a:pt x="1007289" y="2039854"/>
                  <a:pt x="1025545" y="2012470"/>
                </a:cubicBezTo>
                <a:cubicBezTo>
                  <a:pt x="1034673" y="1998777"/>
                  <a:pt x="1039237" y="1988508"/>
                  <a:pt x="1039237" y="1981662"/>
                </a:cubicBezTo>
                <a:cubicBezTo>
                  <a:pt x="1039237" y="1974816"/>
                  <a:pt x="1034673" y="1959983"/>
                  <a:pt x="1025545" y="1937163"/>
                </a:cubicBezTo>
                <a:cubicBezTo>
                  <a:pt x="1011853" y="1905214"/>
                  <a:pt x="989033" y="1862997"/>
                  <a:pt x="957084" y="1810510"/>
                </a:cubicBezTo>
                <a:cubicBezTo>
                  <a:pt x="925136" y="1758023"/>
                  <a:pt x="896611" y="1708959"/>
                  <a:pt x="871508" y="1663319"/>
                </a:cubicBezTo>
                <a:cubicBezTo>
                  <a:pt x="846406" y="1617678"/>
                  <a:pt x="833855" y="1589153"/>
                  <a:pt x="833855" y="1577743"/>
                </a:cubicBezTo>
                <a:cubicBezTo>
                  <a:pt x="833855" y="1566332"/>
                  <a:pt x="837277" y="1559486"/>
                  <a:pt x="844124" y="1557204"/>
                </a:cubicBezTo>
                <a:cubicBezTo>
                  <a:pt x="850970" y="1554922"/>
                  <a:pt x="863521" y="1553781"/>
                  <a:pt x="881777" y="1553781"/>
                </a:cubicBezTo>
                <a:cubicBezTo>
                  <a:pt x="941110" y="1553781"/>
                  <a:pt x="984469" y="1572038"/>
                  <a:pt x="1011853" y="1608550"/>
                </a:cubicBezTo>
                <a:cubicBezTo>
                  <a:pt x="1025545" y="1631370"/>
                  <a:pt x="1032391" y="1639357"/>
                  <a:pt x="1032391" y="1632511"/>
                </a:cubicBezTo>
                <a:cubicBezTo>
                  <a:pt x="1032391" y="1625665"/>
                  <a:pt x="1026686" y="1608550"/>
                  <a:pt x="1015276" y="1581166"/>
                </a:cubicBezTo>
                <a:cubicBezTo>
                  <a:pt x="1003866" y="1553781"/>
                  <a:pt x="974199" y="1527538"/>
                  <a:pt x="926277" y="1502436"/>
                </a:cubicBezTo>
                <a:cubicBezTo>
                  <a:pt x="878354" y="1477333"/>
                  <a:pt x="833855" y="1464782"/>
                  <a:pt x="792778" y="1464782"/>
                </a:cubicBezTo>
                <a:cubicBezTo>
                  <a:pt x="769958" y="1464782"/>
                  <a:pt x="748278" y="1471628"/>
                  <a:pt x="727740" y="1485320"/>
                </a:cubicBezTo>
                <a:cubicBezTo>
                  <a:pt x="707202" y="1499013"/>
                  <a:pt x="696933" y="1512705"/>
                  <a:pt x="696933" y="1526397"/>
                </a:cubicBezTo>
                <a:cubicBezTo>
                  <a:pt x="696933" y="1540089"/>
                  <a:pt x="706061" y="1558345"/>
                  <a:pt x="724317" y="1581166"/>
                </a:cubicBezTo>
                <a:cubicBezTo>
                  <a:pt x="742573" y="1603986"/>
                  <a:pt x="760829" y="1621101"/>
                  <a:pt x="779086" y="1632511"/>
                </a:cubicBezTo>
                <a:cubicBezTo>
                  <a:pt x="797342" y="1643922"/>
                  <a:pt x="827009" y="1677011"/>
                  <a:pt x="868085" y="1731780"/>
                </a:cubicBezTo>
                <a:cubicBezTo>
                  <a:pt x="909161" y="1786548"/>
                  <a:pt x="934264" y="1825343"/>
                  <a:pt x="943392" y="1848163"/>
                </a:cubicBezTo>
                <a:lnTo>
                  <a:pt x="950238" y="1875548"/>
                </a:lnTo>
                <a:lnTo>
                  <a:pt x="909161" y="1848163"/>
                </a:lnTo>
                <a:cubicBezTo>
                  <a:pt x="849829" y="1802523"/>
                  <a:pt x="776804" y="1747754"/>
                  <a:pt x="690087" y="1683857"/>
                </a:cubicBezTo>
                <a:lnTo>
                  <a:pt x="580549" y="1615396"/>
                </a:lnTo>
                <a:lnTo>
                  <a:pt x="580549" y="1553781"/>
                </a:lnTo>
                <a:cubicBezTo>
                  <a:pt x="580549" y="1517269"/>
                  <a:pt x="588536" y="1472769"/>
                  <a:pt x="604510" y="1420282"/>
                </a:cubicBezTo>
                <a:cubicBezTo>
                  <a:pt x="620485" y="1367796"/>
                  <a:pt x="634177" y="1335847"/>
                  <a:pt x="645587" y="1324437"/>
                </a:cubicBezTo>
                <a:cubicBezTo>
                  <a:pt x="656997" y="1313027"/>
                  <a:pt x="731163" y="1334706"/>
                  <a:pt x="868085" y="1389475"/>
                </a:cubicBezTo>
                <a:cubicBezTo>
                  <a:pt x="913726" y="1407731"/>
                  <a:pt x="958225" y="1425988"/>
                  <a:pt x="1001584" y="1444244"/>
                </a:cubicBezTo>
                <a:cubicBezTo>
                  <a:pt x="1044942" y="1462500"/>
                  <a:pt x="1075750" y="1473910"/>
                  <a:pt x="1094006" y="1478474"/>
                </a:cubicBezTo>
                <a:cubicBezTo>
                  <a:pt x="1112263" y="1483038"/>
                  <a:pt x="1125955" y="1484179"/>
                  <a:pt x="1135083" y="1481897"/>
                </a:cubicBezTo>
                <a:cubicBezTo>
                  <a:pt x="1144211" y="1479615"/>
                  <a:pt x="1159044" y="1475051"/>
                  <a:pt x="1179582" y="1468205"/>
                </a:cubicBezTo>
                <a:cubicBezTo>
                  <a:pt x="1200121" y="1461359"/>
                  <a:pt x="1218377" y="1447667"/>
                  <a:pt x="1234351" y="1427129"/>
                </a:cubicBezTo>
                <a:cubicBezTo>
                  <a:pt x="1250325" y="1406590"/>
                  <a:pt x="1259453" y="1391757"/>
                  <a:pt x="1261735" y="1382629"/>
                </a:cubicBezTo>
                <a:cubicBezTo>
                  <a:pt x="1264017" y="1373501"/>
                  <a:pt x="1244620" y="1371219"/>
                  <a:pt x="1203543" y="1375783"/>
                </a:cubicBezTo>
                <a:cubicBezTo>
                  <a:pt x="1180723" y="1375783"/>
                  <a:pt x="1151057" y="1371219"/>
                  <a:pt x="1114545" y="1362091"/>
                </a:cubicBezTo>
                <a:cubicBezTo>
                  <a:pt x="1078032" y="1352963"/>
                  <a:pt x="1007289" y="1332424"/>
                  <a:pt x="902315" y="1300476"/>
                </a:cubicBezTo>
                <a:lnTo>
                  <a:pt x="683241" y="1225169"/>
                </a:lnTo>
                <a:cubicBezTo>
                  <a:pt x="646728" y="1211477"/>
                  <a:pt x="627331" y="1202348"/>
                  <a:pt x="625049" y="1197784"/>
                </a:cubicBezTo>
                <a:cubicBezTo>
                  <a:pt x="622767" y="1193220"/>
                  <a:pt x="634177" y="1187515"/>
                  <a:pt x="659279" y="1180669"/>
                </a:cubicBezTo>
                <a:cubicBezTo>
                  <a:pt x="684381" y="1173823"/>
                  <a:pt x="699215" y="1171541"/>
                  <a:pt x="703779" y="1173823"/>
                </a:cubicBezTo>
                <a:cubicBezTo>
                  <a:pt x="708343" y="1176105"/>
                  <a:pt x="714048" y="1174964"/>
                  <a:pt x="720894" y="1170400"/>
                </a:cubicBezTo>
                <a:cubicBezTo>
                  <a:pt x="727740" y="1165836"/>
                  <a:pt x="747137" y="1158990"/>
                  <a:pt x="779086" y="1149862"/>
                </a:cubicBezTo>
                <a:cubicBezTo>
                  <a:pt x="811034" y="1140734"/>
                  <a:pt x="829291" y="1130465"/>
                  <a:pt x="833855" y="1119054"/>
                </a:cubicBezTo>
                <a:cubicBezTo>
                  <a:pt x="838419" y="1107644"/>
                  <a:pt x="832713" y="1090529"/>
                  <a:pt x="816739" y="1067709"/>
                </a:cubicBezTo>
                <a:cubicBezTo>
                  <a:pt x="800765" y="1044888"/>
                  <a:pt x="776804" y="1024350"/>
                  <a:pt x="744855" y="1006094"/>
                </a:cubicBezTo>
                <a:cubicBezTo>
                  <a:pt x="644446" y="937633"/>
                  <a:pt x="571421" y="905684"/>
                  <a:pt x="525780" y="910248"/>
                </a:cubicBezTo>
                <a:lnTo>
                  <a:pt x="464165" y="910248"/>
                </a:lnTo>
                <a:lnTo>
                  <a:pt x="450473" y="848634"/>
                </a:lnTo>
                <a:cubicBezTo>
                  <a:pt x="436781" y="784737"/>
                  <a:pt x="428794" y="743660"/>
                  <a:pt x="426512" y="725404"/>
                </a:cubicBezTo>
                <a:cubicBezTo>
                  <a:pt x="424230" y="707148"/>
                  <a:pt x="427653" y="694597"/>
                  <a:pt x="436781" y="687750"/>
                </a:cubicBezTo>
                <a:cubicBezTo>
                  <a:pt x="445909" y="680904"/>
                  <a:pt x="464165" y="683186"/>
                  <a:pt x="491550" y="694597"/>
                </a:cubicBezTo>
                <a:cubicBezTo>
                  <a:pt x="518934" y="706007"/>
                  <a:pt x="603369" y="757352"/>
                  <a:pt x="744855" y="848634"/>
                </a:cubicBezTo>
                <a:cubicBezTo>
                  <a:pt x="776804" y="866890"/>
                  <a:pt x="800765" y="877159"/>
                  <a:pt x="816739" y="879441"/>
                </a:cubicBezTo>
                <a:cubicBezTo>
                  <a:pt x="832713" y="881723"/>
                  <a:pt x="849829" y="876018"/>
                  <a:pt x="868085" y="862326"/>
                </a:cubicBezTo>
                <a:cubicBezTo>
                  <a:pt x="936546" y="825813"/>
                  <a:pt x="970777" y="799570"/>
                  <a:pt x="970777" y="783596"/>
                </a:cubicBezTo>
                <a:cubicBezTo>
                  <a:pt x="970777" y="767622"/>
                  <a:pt x="973059" y="755070"/>
                  <a:pt x="977623" y="745942"/>
                </a:cubicBezTo>
                <a:lnTo>
                  <a:pt x="991315" y="732250"/>
                </a:lnTo>
                <a:lnTo>
                  <a:pt x="970777" y="739096"/>
                </a:lnTo>
                <a:cubicBezTo>
                  <a:pt x="947956" y="743660"/>
                  <a:pt x="922854" y="750506"/>
                  <a:pt x="895469" y="759634"/>
                </a:cubicBezTo>
                <a:cubicBezTo>
                  <a:pt x="836137" y="768763"/>
                  <a:pt x="779086" y="755070"/>
                  <a:pt x="724317" y="718558"/>
                </a:cubicBezTo>
                <a:cubicBezTo>
                  <a:pt x="710625" y="709430"/>
                  <a:pt x="667266" y="684327"/>
                  <a:pt x="594241" y="643251"/>
                </a:cubicBezTo>
                <a:cubicBezTo>
                  <a:pt x="534909" y="611302"/>
                  <a:pt x="490409" y="594187"/>
                  <a:pt x="460742" y="591905"/>
                </a:cubicBezTo>
                <a:close/>
                <a:moveTo>
                  <a:pt x="1829641" y="242181"/>
                </a:moveTo>
                <a:cubicBezTo>
                  <a:pt x="1825077" y="243892"/>
                  <a:pt x="1819371" y="248742"/>
                  <a:pt x="1812525" y="256729"/>
                </a:cubicBezTo>
                <a:cubicBezTo>
                  <a:pt x="1798833" y="272703"/>
                  <a:pt x="1787423" y="415330"/>
                  <a:pt x="1778295" y="684610"/>
                </a:cubicBezTo>
                <a:cubicBezTo>
                  <a:pt x="1778295" y="743942"/>
                  <a:pt x="1772590" y="798711"/>
                  <a:pt x="1761180" y="848916"/>
                </a:cubicBezTo>
                <a:cubicBezTo>
                  <a:pt x="1749770" y="899120"/>
                  <a:pt x="1744065" y="967581"/>
                  <a:pt x="1744065" y="1054299"/>
                </a:cubicBezTo>
                <a:cubicBezTo>
                  <a:pt x="1744065" y="1104503"/>
                  <a:pt x="1746347" y="1137593"/>
                  <a:pt x="1750911" y="1153567"/>
                </a:cubicBezTo>
                <a:cubicBezTo>
                  <a:pt x="1755475" y="1169541"/>
                  <a:pt x="1762321" y="1179810"/>
                  <a:pt x="1771449" y="1184374"/>
                </a:cubicBezTo>
                <a:cubicBezTo>
                  <a:pt x="1807961" y="1207195"/>
                  <a:pt x="1844474" y="1191221"/>
                  <a:pt x="1880987" y="1136452"/>
                </a:cubicBezTo>
                <a:lnTo>
                  <a:pt x="1915217" y="1088529"/>
                </a:lnTo>
                <a:lnTo>
                  <a:pt x="1915217" y="855762"/>
                </a:lnTo>
                <a:cubicBezTo>
                  <a:pt x="1910653" y="700584"/>
                  <a:pt x="1907230" y="612726"/>
                  <a:pt x="1904948" y="592187"/>
                </a:cubicBezTo>
                <a:cubicBezTo>
                  <a:pt x="1902666" y="571649"/>
                  <a:pt x="1899243" y="533996"/>
                  <a:pt x="1894679" y="479227"/>
                </a:cubicBezTo>
                <a:cubicBezTo>
                  <a:pt x="1890115" y="438150"/>
                  <a:pt x="1882127" y="392510"/>
                  <a:pt x="1870717" y="342305"/>
                </a:cubicBezTo>
                <a:cubicBezTo>
                  <a:pt x="1859307" y="292100"/>
                  <a:pt x="1849038" y="260152"/>
                  <a:pt x="1839910" y="246460"/>
                </a:cubicBezTo>
                <a:cubicBezTo>
                  <a:pt x="1837628" y="241896"/>
                  <a:pt x="1834205" y="240469"/>
                  <a:pt x="1829641" y="242181"/>
                </a:cubicBezTo>
                <a:close/>
                <a:moveTo>
                  <a:pt x="1442837" y="0"/>
                </a:moveTo>
                <a:lnTo>
                  <a:pt x="1346991" y="6846"/>
                </a:lnTo>
                <a:cubicBezTo>
                  <a:pt x="1301351" y="6846"/>
                  <a:pt x="1272825" y="10269"/>
                  <a:pt x="1261415" y="17115"/>
                </a:cubicBezTo>
                <a:cubicBezTo>
                  <a:pt x="1250005" y="23961"/>
                  <a:pt x="1235171" y="36512"/>
                  <a:pt x="1216915" y="54769"/>
                </a:cubicBezTo>
                <a:cubicBezTo>
                  <a:pt x="1198659" y="73025"/>
                  <a:pt x="1187249" y="88999"/>
                  <a:pt x="1182685" y="102692"/>
                </a:cubicBezTo>
                <a:cubicBezTo>
                  <a:pt x="1178121" y="116384"/>
                  <a:pt x="1175839" y="146050"/>
                  <a:pt x="1175839" y="191691"/>
                </a:cubicBezTo>
                <a:cubicBezTo>
                  <a:pt x="1175839" y="260152"/>
                  <a:pt x="1180403" y="333177"/>
                  <a:pt x="1189531" y="410766"/>
                </a:cubicBezTo>
                <a:cubicBezTo>
                  <a:pt x="1198659" y="456406"/>
                  <a:pt x="1203223" y="492919"/>
                  <a:pt x="1203223" y="520303"/>
                </a:cubicBezTo>
                <a:cubicBezTo>
                  <a:pt x="1203223" y="547688"/>
                  <a:pt x="1200941" y="575072"/>
                  <a:pt x="1196377" y="602456"/>
                </a:cubicBezTo>
                <a:cubicBezTo>
                  <a:pt x="1168422" y="770186"/>
                  <a:pt x="1154445" y="893362"/>
                  <a:pt x="1154445" y="971985"/>
                </a:cubicBezTo>
                <a:cubicBezTo>
                  <a:pt x="1154445" y="983217"/>
                  <a:pt x="1154730" y="993540"/>
                  <a:pt x="1155301" y="1002953"/>
                </a:cubicBezTo>
                <a:cubicBezTo>
                  <a:pt x="1159865" y="1078260"/>
                  <a:pt x="1175839" y="1139875"/>
                  <a:pt x="1203223" y="1187798"/>
                </a:cubicBezTo>
                <a:cubicBezTo>
                  <a:pt x="1230608" y="1235720"/>
                  <a:pt x="1260274" y="1259682"/>
                  <a:pt x="1292223" y="1259682"/>
                </a:cubicBezTo>
                <a:cubicBezTo>
                  <a:pt x="1324171" y="1259682"/>
                  <a:pt x="1340145" y="1257400"/>
                  <a:pt x="1340145" y="1252835"/>
                </a:cubicBezTo>
                <a:cubicBezTo>
                  <a:pt x="1340145" y="1248271"/>
                  <a:pt x="1356119" y="1243707"/>
                  <a:pt x="1388068" y="1239143"/>
                </a:cubicBezTo>
                <a:cubicBezTo>
                  <a:pt x="1420016" y="1234579"/>
                  <a:pt x="1441696" y="1227733"/>
                  <a:pt x="1453106" y="1218605"/>
                </a:cubicBezTo>
                <a:cubicBezTo>
                  <a:pt x="1464516" y="1209477"/>
                  <a:pt x="1509015" y="1202631"/>
                  <a:pt x="1586605" y="1198067"/>
                </a:cubicBezTo>
                <a:lnTo>
                  <a:pt x="1702988" y="1198067"/>
                </a:lnTo>
                <a:lnTo>
                  <a:pt x="1709834" y="1156990"/>
                </a:lnTo>
                <a:cubicBezTo>
                  <a:pt x="1709834" y="1138734"/>
                  <a:pt x="1706411" y="1121619"/>
                  <a:pt x="1699565" y="1105644"/>
                </a:cubicBezTo>
                <a:cubicBezTo>
                  <a:pt x="1692719" y="1089670"/>
                  <a:pt x="1677886" y="1067991"/>
                  <a:pt x="1655065" y="1040606"/>
                </a:cubicBezTo>
                <a:cubicBezTo>
                  <a:pt x="1618553" y="999530"/>
                  <a:pt x="1598015" y="971004"/>
                  <a:pt x="1593451" y="955030"/>
                </a:cubicBezTo>
                <a:cubicBezTo>
                  <a:pt x="1588887" y="939056"/>
                  <a:pt x="1594592" y="928787"/>
                  <a:pt x="1610566" y="924223"/>
                </a:cubicBezTo>
                <a:cubicBezTo>
                  <a:pt x="1626540" y="919659"/>
                  <a:pt x="1641373" y="905967"/>
                  <a:pt x="1655065" y="883146"/>
                </a:cubicBezTo>
                <a:cubicBezTo>
                  <a:pt x="1668758" y="860326"/>
                  <a:pt x="1674463" y="844352"/>
                  <a:pt x="1672181" y="835224"/>
                </a:cubicBezTo>
                <a:cubicBezTo>
                  <a:pt x="1669899" y="826096"/>
                  <a:pt x="1657347" y="805557"/>
                  <a:pt x="1634527" y="773609"/>
                </a:cubicBezTo>
                <a:cubicBezTo>
                  <a:pt x="1584323" y="682328"/>
                  <a:pt x="1559220" y="620713"/>
                  <a:pt x="1559220" y="588764"/>
                </a:cubicBezTo>
                <a:lnTo>
                  <a:pt x="1559220" y="554534"/>
                </a:lnTo>
                <a:lnTo>
                  <a:pt x="1600297" y="575072"/>
                </a:lnTo>
                <a:cubicBezTo>
                  <a:pt x="1623117" y="597892"/>
                  <a:pt x="1641373" y="609303"/>
                  <a:pt x="1655065" y="609303"/>
                </a:cubicBezTo>
                <a:cubicBezTo>
                  <a:pt x="1668758" y="609303"/>
                  <a:pt x="1687014" y="621854"/>
                  <a:pt x="1709834" y="646956"/>
                </a:cubicBezTo>
                <a:cubicBezTo>
                  <a:pt x="1732655" y="672058"/>
                  <a:pt x="1742923" y="678905"/>
                  <a:pt x="1740641" y="667494"/>
                </a:cubicBezTo>
                <a:cubicBezTo>
                  <a:pt x="1738359" y="656084"/>
                  <a:pt x="1725808" y="628700"/>
                  <a:pt x="1702988" y="585341"/>
                </a:cubicBezTo>
                <a:cubicBezTo>
                  <a:pt x="1680168" y="541983"/>
                  <a:pt x="1651642" y="510034"/>
                  <a:pt x="1617412" y="489496"/>
                </a:cubicBezTo>
                <a:cubicBezTo>
                  <a:pt x="1583181" y="468958"/>
                  <a:pt x="1547810" y="458689"/>
                  <a:pt x="1511297" y="458689"/>
                </a:cubicBezTo>
                <a:cubicBezTo>
                  <a:pt x="1493041" y="458689"/>
                  <a:pt x="1480490" y="459830"/>
                  <a:pt x="1473644" y="462112"/>
                </a:cubicBezTo>
                <a:cubicBezTo>
                  <a:pt x="1466798" y="464394"/>
                  <a:pt x="1456529" y="479227"/>
                  <a:pt x="1442837" y="506611"/>
                </a:cubicBezTo>
                <a:cubicBezTo>
                  <a:pt x="1429144" y="533996"/>
                  <a:pt x="1428003" y="559098"/>
                  <a:pt x="1439413" y="581918"/>
                </a:cubicBezTo>
                <a:cubicBezTo>
                  <a:pt x="1450823" y="604739"/>
                  <a:pt x="1472503" y="629841"/>
                  <a:pt x="1504451" y="657225"/>
                </a:cubicBezTo>
                <a:cubicBezTo>
                  <a:pt x="1531836" y="675481"/>
                  <a:pt x="1560361" y="702866"/>
                  <a:pt x="1590027" y="739378"/>
                </a:cubicBezTo>
                <a:cubicBezTo>
                  <a:pt x="1619694" y="775891"/>
                  <a:pt x="1634527" y="796429"/>
                  <a:pt x="1634527" y="800993"/>
                </a:cubicBezTo>
                <a:cubicBezTo>
                  <a:pt x="1634527" y="805557"/>
                  <a:pt x="1615130" y="806698"/>
                  <a:pt x="1576335" y="804416"/>
                </a:cubicBezTo>
                <a:cubicBezTo>
                  <a:pt x="1537541" y="802134"/>
                  <a:pt x="1507874" y="806698"/>
                  <a:pt x="1487336" y="818108"/>
                </a:cubicBezTo>
                <a:cubicBezTo>
                  <a:pt x="1466798" y="829519"/>
                  <a:pt x="1456529" y="846634"/>
                  <a:pt x="1456529" y="869454"/>
                </a:cubicBezTo>
                <a:cubicBezTo>
                  <a:pt x="1456529" y="892274"/>
                  <a:pt x="1467939" y="915095"/>
                  <a:pt x="1490759" y="937915"/>
                </a:cubicBezTo>
                <a:lnTo>
                  <a:pt x="1566066" y="999530"/>
                </a:lnTo>
                <a:cubicBezTo>
                  <a:pt x="1584323" y="1022350"/>
                  <a:pt x="1598015" y="1033760"/>
                  <a:pt x="1607143" y="1033760"/>
                </a:cubicBezTo>
                <a:cubicBezTo>
                  <a:pt x="1616271" y="1033760"/>
                  <a:pt x="1629963" y="1041748"/>
                  <a:pt x="1648219" y="1057722"/>
                </a:cubicBezTo>
                <a:cubicBezTo>
                  <a:pt x="1666476" y="1073696"/>
                  <a:pt x="1675604" y="1086247"/>
                  <a:pt x="1675604" y="1095375"/>
                </a:cubicBezTo>
                <a:cubicBezTo>
                  <a:pt x="1675604" y="1104503"/>
                  <a:pt x="1641373" y="1109067"/>
                  <a:pt x="1572912" y="1109067"/>
                </a:cubicBezTo>
                <a:cubicBezTo>
                  <a:pt x="1522707" y="1104503"/>
                  <a:pt x="1490759" y="1103362"/>
                  <a:pt x="1477067" y="1105644"/>
                </a:cubicBezTo>
                <a:cubicBezTo>
                  <a:pt x="1463375" y="1107926"/>
                  <a:pt x="1453106" y="1115914"/>
                  <a:pt x="1446259" y="1129606"/>
                </a:cubicBezTo>
                <a:cubicBezTo>
                  <a:pt x="1439413" y="1143298"/>
                  <a:pt x="1432567" y="1151285"/>
                  <a:pt x="1425721" y="1153567"/>
                </a:cubicBezTo>
                <a:cubicBezTo>
                  <a:pt x="1418875" y="1155849"/>
                  <a:pt x="1405183" y="1152426"/>
                  <a:pt x="1384645" y="1143298"/>
                </a:cubicBezTo>
                <a:cubicBezTo>
                  <a:pt x="1364106" y="1134170"/>
                  <a:pt x="1349273" y="1125042"/>
                  <a:pt x="1340145" y="1115914"/>
                </a:cubicBezTo>
                <a:cubicBezTo>
                  <a:pt x="1317325" y="1097657"/>
                  <a:pt x="1304774" y="1013222"/>
                  <a:pt x="1302492" y="862608"/>
                </a:cubicBezTo>
                <a:cubicBezTo>
                  <a:pt x="1300209" y="711994"/>
                  <a:pt x="1310479" y="552252"/>
                  <a:pt x="1333299" y="383381"/>
                </a:cubicBezTo>
                <a:lnTo>
                  <a:pt x="1353837" y="198537"/>
                </a:lnTo>
                <a:cubicBezTo>
                  <a:pt x="1358401" y="162024"/>
                  <a:pt x="1362965" y="138063"/>
                  <a:pt x="1367529" y="126653"/>
                </a:cubicBezTo>
                <a:cubicBezTo>
                  <a:pt x="1372093" y="115243"/>
                  <a:pt x="1381222" y="109538"/>
                  <a:pt x="1394914" y="109538"/>
                </a:cubicBezTo>
                <a:cubicBezTo>
                  <a:pt x="1422298" y="104974"/>
                  <a:pt x="1459952" y="128935"/>
                  <a:pt x="1507874" y="181422"/>
                </a:cubicBezTo>
                <a:cubicBezTo>
                  <a:pt x="1555797" y="233908"/>
                  <a:pt x="1586605" y="280690"/>
                  <a:pt x="1600297" y="321767"/>
                </a:cubicBezTo>
                <a:cubicBezTo>
                  <a:pt x="1604861" y="335459"/>
                  <a:pt x="1618553" y="354856"/>
                  <a:pt x="1641373" y="379958"/>
                </a:cubicBezTo>
                <a:cubicBezTo>
                  <a:pt x="1664193" y="405061"/>
                  <a:pt x="1675604" y="413048"/>
                  <a:pt x="1675604" y="403920"/>
                </a:cubicBezTo>
                <a:cubicBezTo>
                  <a:pt x="1675604" y="362843"/>
                  <a:pt x="1655065" y="303510"/>
                  <a:pt x="1613989" y="225921"/>
                </a:cubicBezTo>
                <a:cubicBezTo>
                  <a:pt x="1572912" y="148332"/>
                  <a:pt x="1529554" y="88999"/>
                  <a:pt x="1483913" y="47923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  <a:scene3d>
              <a:camera prst="orthographicFront"/>
              <a:lightRig rig="threePt" dir="t"/>
            </a:scene3d>
          </a:bodyPr>
          <a:lstStyle/>
          <a:p>
            <a:pPr lvl="0" algn="ctr" fontAlgn="base">
              <a:lnSpc>
                <a:spcPct val="150000"/>
              </a:lnSpc>
              <a:defRPr/>
            </a:pPr>
            <a:endParaRPr kumimoji="0" lang="zh-CN" altLang="zh-CN" sz="4800" b="0" i="0" u="none" strike="noStrike" kern="1200" cap="none" spc="0" normalizeH="0" baseline="0" noProof="1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sym typeface="微软雅黑" panose="020B0503020204020204" charset="-122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EA5027D9-88F4-484D-8C6E-E5619949BE5B}"/>
              </a:ext>
            </a:extLst>
          </p:cNvPr>
          <p:cNvGrpSpPr/>
          <p:nvPr/>
        </p:nvGrpSpPr>
        <p:grpSpPr>
          <a:xfrm>
            <a:off x="4322908" y="1478248"/>
            <a:ext cx="3546185" cy="3901504"/>
            <a:chOff x="1630489" y="1995940"/>
            <a:chExt cx="3546185" cy="3901504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35EBEC3A-8699-4324-B4AF-85364C330001}"/>
                </a:ext>
              </a:extLst>
            </p:cNvPr>
            <p:cNvGrpSpPr/>
            <p:nvPr/>
          </p:nvGrpSpPr>
          <p:grpSpPr>
            <a:xfrm>
              <a:off x="1630489" y="1995940"/>
              <a:ext cx="3546185" cy="521970"/>
              <a:chOff x="1579689" y="1115792"/>
              <a:chExt cx="3546185" cy="521970"/>
            </a:xfrm>
          </p:grpSpPr>
          <p:sp>
            <p:nvSpPr>
              <p:cNvPr id="7" name="TextBox 25">
                <a:extLst>
                  <a:ext uri="{FF2B5EF4-FFF2-40B4-BE49-F238E27FC236}">
                    <a16:creationId xmlns:a16="http://schemas.microsoft.com/office/drawing/2014/main" id="{8A0D3D41-0E5B-4600-A6E5-C64CDBA92936}"/>
                  </a:ext>
                </a:extLst>
              </p:cNvPr>
              <p:cNvSpPr txBox="1"/>
              <p:nvPr/>
            </p:nvSpPr>
            <p:spPr>
              <a:xfrm flipH="1">
                <a:off x="1579689" y="1115792"/>
                <a:ext cx="608205" cy="5219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1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cs"/>
                    <a:sym typeface="微软雅黑" panose="020B0503020204020204" charset="-122"/>
                  </a:rPr>
                  <a:t>1.</a:t>
                </a:r>
              </a:p>
            </p:txBody>
          </p:sp>
          <p:sp>
            <p:nvSpPr>
              <p:cNvPr id="9" name="TextBox 25">
                <a:extLst>
                  <a:ext uri="{FF2B5EF4-FFF2-40B4-BE49-F238E27FC236}">
                    <a16:creationId xmlns:a16="http://schemas.microsoft.com/office/drawing/2014/main" id="{DF6C88EF-9187-465A-99DD-100C970161AE}"/>
                  </a:ext>
                </a:extLst>
              </p:cNvPr>
              <p:cNvSpPr txBox="1"/>
              <p:nvPr/>
            </p:nvSpPr>
            <p:spPr>
              <a:xfrm flipH="1">
                <a:off x="2283532" y="1199992"/>
                <a:ext cx="2842342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</a:bodyPr>
              <a:lstStyle/>
              <a:p>
                <a:pPr marL="0" marR="0" lvl="0" indent="0" algn="dist" defTabSz="914400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0" i="0" u="none" strike="noStrike" kern="1200" cap="none" spc="0" normalizeH="0" baseline="0" noProof="1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cs"/>
                    <a:sym typeface="微软雅黑" panose="020B0503020204020204" charset="-122"/>
                  </a:rPr>
                  <a:t>|</a:t>
                </a:r>
                <a:r>
                  <a:rPr kumimoji="0" lang="zh-CN" altLang="zh-CN" sz="1600" b="0" i="0" u="none" strike="noStrike" kern="1200" cap="none" spc="0" normalizeH="0" baseline="0" noProof="1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cs"/>
                    <a:sym typeface="微软雅黑" panose="020B0503020204020204" charset="-122"/>
                  </a:rPr>
                  <a:t>请在此处输入所需标题</a:t>
                </a:r>
                <a:r>
                  <a:rPr kumimoji="0" lang="en-US" altLang="zh-CN" sz="1600" b="0" i="0" u="none" strike="noStrike" kern="1200" cap="none" spc="0" normalizeH="0" baseline="0" noProof="1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cs"/>
                    <a:sym typeface="微软雅黑" panose="020B0503020204020204" charset="-122"/>
                  </a:rPr>
                  <a:t>|</a:t>
                </a:r>
                <a:endParaRPr kumimoji="0" lang="zh-CN" altLang="zh-CN" sz="1600" b="0" i="0" u="none" strike="noStrike" kern="1200" cap="none" spc="0" normalizeH="0" baseline="0" noProof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  <a:sym typeface="微软雅黑" panose="020B0503020204020204" charset="-122"/>
                </a:endParaRPr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FCAE391A-A6C6-4670-BAF8-F10AFD2F5F3B}"/>
                </a:ext>
              </a:extLst>
            </p:cNvPr>
            <p:cNvGrpSpPr/>
            <p:nvPr/>
          </p:nvGrpSpPr>
          <p:grpSpPr>
            <a:xfrm>
              <a:off x="1630489" y="3122451"/>
              <a:ext cx="3546185" cy="521970"/>
              <a:chOff x="1579689" y="2480008"/>
              <a:chExt cx="3546185" cy="521970"/>
            </a:xfrm>
          </p:grpSpPr>
          <p:sp>
            <p:nvSpPr>
              <p:cNvPr id="12" name="TextBox 25">
                <a:extLst>
                  <a:ext uri="{FF2B5EF4-FFF2-40B4-BE49-F238E27FC236}">
                    <a16:creationId xmlns:a16="http://schemas.microsoft.com/office/drawing/2014/main" id="{F4BF4D4B-B91E-483B-9C7D-BD0836D0DCF3}"/>
                  </a:ext>
                </a:extLst>
              </p:cNvPr>
              <p:cNvSpPr txBox="1"/>
              <p:nvPr/>
            </p:nvSpPr>
            <p:spPr>
              <a:xfrm flipH="1">
                <a:off x="1579689" y="2480008"/>
                <a:ext cx="608205" cy="5219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1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cs"/>
                    <a:sym typeface="微软雅黑" panose="020B0503020204020204" charset="-122"/>
                  </a:rPr>
                  <a:t>2.</a:t>
                </a:r>
                <a:endParaRPr kumimoji="0" lang="zh-CN" altLang="en-US" sz="2800" b="0" i="0" u="none" strike="noStrike" kern="1200" cap="none" spc="0" normalizeH="0" baseline="0" noProof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27" name="TextBox 25">
                <a:extLst>
                  <a:ext uri="{FF2B5EF4-FFF2-40B4-BE49-F238E27FC236}">
                    <a16:creationId xmlns:a16="http://schemas.microsoft.com/office/drawing/2014/main" id="{EE5C920F-9FB7-4B0E-A3FD-B8F57FB4A25C}"/>
                  </a:ext>
                </a:extLst>
              </p:cNvPr>
              <p:cNvSpPr txBox="1"/>
              <p:nvPr/>
            </p:nvSpPr>
            <p:spPr>
              <a:xfrm flipH="1">
                <a:off x="2283532" y="2570644"/>
                <a:ext cx="2842342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</a:bodyPr>
              <a:lstStyle/>
              <a:p>
                <a:pPr marL="0" marR="0" lvl="0" indent="0" algn="dist" defTabSz="914400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0" i="0" u="none" strike="noStrike" kern="1200" cap="none" spc="0" normalizeH="0" baseline="0" noProof="1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cs"/>
                    <a:sym typeface="微软雅黑" panose="020B0503020204020204" charset="-122"/>
                  </a:rPr>
                  <a:t>|</a:t>
                </a:r>
                <a:r>
                  <a:rPr kumimoji="0" lang="zh-CN" altLang="zh-CN" sz="1600" b="0" i="0" u="none" strike="noStrike" kern="1200" cap="none" spc="0" normalizeH="0" baseline="0" noProof="1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cs"/>
                    <a:sym typeface="微软雅黑" panose="020B0503020204020204" charset="-122"/>
                  </a:rPr>
                  <a:t>请在此处输入所需标题</a:t>
                </a:r>
                <a:r>
                  <a:rPr kumimoji="0" lang="en-US" altLang="zh-CN" sz="1600" b="0" i="0" u="none" strike="noStrike" kern="1200" cap="none" spc="0" normalizeH="0" baseline="0" noProof="1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cs"/>
                    <a:sym typeface="微软雅黑" panose="020B0503020204020204" charset="-122"/>
                  </a:rPr>
                  <a:t>|</a:t>
                </a:r>
                <a:endParaRPr kumimoji="0" lang="zh-CN" altLang="zh-CN" sz="1600" b="0" i="0" u="none" strike="noStrike" kern="1200" cap="none" spc="0" normalizeH="0" baseline="0" noProof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  <a:sym typeface="微软雅黑" panose="020B0503020204020204" charset="-122"/>
                </a:endParaRPr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0957A48F-0F3A-486C-B31C-835B6684A4BD}"/>
                </a:ext>
              </a:extLst>
            </p:cNvPr>
            <p:cNvGrpSpPr/>
            <p:nvPr/>
          </p:nvGrpSpPr>
          <p:grpSpPr>
            <a:xfrm>
              <a:off x="1630489" y="4248962"/>
              <a:ext cx="3546185" cy="521970"/>
              <a:chOff x="1579689" y="3850124"/>
              <a:chExt cx="3546185" cy="521970"/>
            </a:xfrm>
          </p:grpSpPr>
          <p:sp>
            <p:nvSpPr>
              <p:cNvPr id="17" name="TextBox 25">
                <a:extLst>
                  <a:ext uri="{FF2B5EF4-FFF2-40B4-BE49-F238E27FC236}">
                    <a16:creationId xmlns:a16="http://schemas.microsoft.com/office/drawing/2014/main" id="{6D2DFE88-E408-4C48-ABFE-75F3BB0310CD}"/>
                  </a:ext>
                </a:extLst>
              </p:cNvPr>
              <p:cNvSpPr txBox="1"/>
              <p:nvPr/>
            </p:nvSpPr>
            <p:spPr>
              <a:xfrm flipH="1">
                <a:off x="1579689" y="3850124"/>
                <a:ext cx="608205" cy="5219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1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cs"/>
                    <a:sym typeface="微软雅黑" panose="020B0503020204020204" charset="-122"/>
                  </a:rPr>
                  <a:t>3.</a:t>
                </a:r>
              </a:p>
            </p:txBody>
          </p:sp>
          <p:sp>
            <p:nvSpPr>
              <p:cNvPr id="28" name="TextBox 25">
                <a:extLst>
                  <a:ext uri="{FF2B5EF4-FFF2-40B4-BE49-F238E27FC236}">
                    <a16:creationId xmlns:a16="http://schemas.microsoft.com/office/drawing/2014/main" id="{8EF6750E-A31C-4DF6-A833-DA3AF0877D9F}"/>
                  </a:ext>
                </a:extLst>
              </p:cNvPr>
              <p:cNvSpPr txBox="1"/>
              <p:nvPr/>
            </p:nvSpPr>
            <p:spPr>
              <a:xfrm flipH="1">
                <a:off x="2283532" y="3941296"/>
                <a:ext cx="2842342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</a:bodyPr>
              <a:lstStyle/>
              <a:p>
                <a:pPr marL="0" marR="0" lvl="0" indent="0" algn="dist" defTabSz="914400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0" i="0" u="none" strike="noStrike" kern="1200" cap="none" spc="0" normalizeH="0" baseline="0" noProof="1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cs"/>
                    <a:sym typeface="微软雅黑" panose="020B0503020204020204" charset="-122"/>
                  </a:rPr>
                  <a:t>|</a:t>
                </a:r>
                <a:r>
                  <a:rPr kumimoji="0" lang="zh-CN" altLang="zh-CN" sz="1600" b="0" i="0" u="none" strike="noStrike" kern="1200" cap="none" spc="0" normalizeH="0" baseline="0" noProof="1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cs"/>
                    <a:sym typeface="微软雅黑" panose="020B0503020204020204" charset="-122"/>
                  </a:rPr>
                  <a:t>请在此处输入所需标题</a:t>
                </a:r>
                <a:r>
                  <a:rPr kumimoji="0" lang="en-US" altLang="zh-CN" sz="1600" b="0" i="0" u="none" strike="noStrike" kern="1200" cap="none" spc="0" normalizeH="0" baseline="0" noProof="1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cs"/>
                    <a:sym typeface="微软雅黑" panose="020B0503020204020204" charset="-122"/>
                  </a:rPr>
                  <a:t>|</a:t>
                </a:r>
                <a:endParaRPr kumimoji="0" lang="zh-CN" altLang="zh-CN" sz="1600" b="0" i="0" u="none" strike="noStrike" kern="1200" cap="none" spc="0" normalizeH="0" baseline="0" noProof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  <a:sym typeface="微软雅黑" panose="020B0503020204020204" charset="-122"/>
                </a:endParaRPr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B51BBD5D-EB61-46F2-808B-861D509EF228}"/>
                </a:ext>
              </a:extLst>
            </p:cNvPr>
            <p:cNvGrpSpPr/>
            <p:nvPr/>
          </p:nvGrpSpPr>
          <p:grpSpPr>
            <a:xfrm>
              <a:off x="1630489" y="5375474"/>
              <a:ext cx="3546185" cy="521970"/>
              <a:chOff x="1579689" y="5220238"/>
              <a:chExt cx="3546185" cy="521970"/>
            </a:xfrm>
          </p:grpSpPr>
          <p:sp>
            <p:nvSpPr>
              <p:cNvPr id="22" name="TextBox 25">
                <a:extLst>
                  <a:ext uri="{FF2B5EF4-FFF2-40B4-BE49-F238E27FC236}">
                    <a16:creationId xmlns:a16="http://schemas.microsoft.com/office/drawing/2014/main" id="{656C8D50-7064-4D68-8FD4-EF104E3C606D}"/>
                  </a:ext>
                </a:extLst>
              </p:cNvPr>
              <p:cNvSpPr txBox="1"/>
              <p:nvPr/>
            </p:nvSpPr>
            <p:spPr>
              <a:xfrm flipH="1">
                <a:off x="1579689" y="5220238"/>
                <a:ext cx="608205" cy="5219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1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cs"/>
                    <a:sym typeface="微软雅黑" panose="020B0503020204020204" charset="-122"/>
                  </a:rPr>
                  <a:t>4.</a:t>
                </a:r>
              </a:p>
            </p:txBody>
          </p:sp>
          <p:sp>
            <p:nvSpPr>
              <p:cNvPr id="29" name="TextBox 25">
                <a:extLst>
                  <a:ext uri="{FF2B5EF4-FFF2-40B4-BE49-F238E27FC236}">
                    <a16:creationId xmlns:a16="http://schemas.microsoft.com/office/drawing/2014/main" id="{8C016375-D3EA-4EA4-972F-9337506DAA67}"/>
                  </a:ext>
                </a:extLst>
              </p:cNvPr>
              <p:cNvSpPr txBox="1"/>
              <p:nvPr/>
            </p:nvSpPr>
            <p:spPr>
              <a:xfrm flipH="1">
                <a:off x="2283532" y="5311948"/>
                <a:ext cx="2842342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</a:bodyPr>
              <a:lstStyle/>
              <a:p>
                <a:pPr marL="0" marR="0" lvl="0" indent="0" algn="dist" defTabSz="914400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0" i="0" u="none" strike="noStrike" kern="1200" cap="none" spc="0" normalizeH="0" baseline="0" noProof="1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cs"/>
                    <a:sym typeface="微软雅黑" panose="020B0503020204020204" charset="-122"/>
                  </a:rPr>
                  <a:t>|</a:t>
                </a:r>
                <a:r>
                  <a:rPr kumimoji="0" lang="zh-CN" altLang="zh-CN" sz="1600" b="0" i="0" u="none" strike="noStrike" kern="1200" cap="none" spc="0" normalizeH="0" baseline="0" noProof="1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cs"/>
                    <a:sym typeface="微软雅黑" panose="020B0503020204020204" charset="-122"/>
                  </a:rPr>
                  <a:t>请在此处输入所需标题</a:t>
                </a:r>
                <a:r>
                  <a:rPr kumimoji="0" lang="en-US" altLang="zh-CN" sz="1600" b="0" i="0" u="none" strike="noStrike" kern="1200" cap="none" spc="0" normalizeH="0" baseline="0" noProof="1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cs"/>
                    <a:sym typeface="微软雅黑" panose="020B0503020204020204" charset="-122"/>
                  </a:rPr>
                  <a:t>|</a:t>
                </a:r>
                <a:endParaRPr kumimoji="0" lang="zh-CN" altLang="zh-CN" sz="1600" b="0" i="0" u="none" strike="noStrike" kern="1200" cap="none" spc="0" normalizeH="0" baseline="0" noProof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  <a:sym typeface="微软雅黑" panose="020B0503020204020204" charset="-122"/>
                </a:endParaRPr>
              </a:p>
            </p:txBody>
          </p:sp>
        </p:grp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27A58E65-B5FC-4693-903F-DFB3D4E8EA51}"/>
              </a:ext>
            </a:extLst>
          </p:cNvPr>
          <p:cNvGrpSpPr/>
          <p:nvPr/>
        </p:nvGrpSpPr>
        <p:grpSpPr>
          <a:xfrm>
            <a:off x="9555527" y="3703521"/>
            <a:ext cx="571125" cy="585715"/>
            <a:chOff x="2095500" y="3570170"/>
            <a:chExt cx="571125" cy="585715"/>
          </a:xfrm>
        </p:grpSpPr>
        <p:pic>
          <p:nvPicPr>
            <p:cNvPr id="37" name="图片 36">
              <a:extLst>
                <a:ext uri="{FF2B5EF4-FFF2-40B4-BE49-F238E27FC236}">
                  <a16:creationId xmlns:a16="http://schemas.microsoft.com/office/drawing/2014/main" id="{137482F3-AB24-443B-80EF-A711B52FCBD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037" t="10833" r="11853" b="11111"/>
            <a:stretch/>
          </p:blipFill>
          <p:spPr>
            <a:xfrm>
              <a:off x="2095500" y="3570170"/>
              <a:ext cx="571125" cy="585715"/>
            </a:xfrm>
            <a:prstGeom prst="rect">
              <a:avLst/>
            </a:prstGeom>
          </p:spPr>
        </p:pic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2E08C02D-82D4-442A-8851-3AB92AE86BA6}"/>
                </a:ext>
              </a:extLst>
            </p:cNvPr>
            <p:cNvSpPr txBox="1"/>
            <p:nvPr/>
          </p:nvSpPr>
          <p:spPr>
            <a:xfrm flipH="1">
              <a:off x="2181225" y="3643669"/>
              <a:ext cx="390524" cy="425781"/>
            </a:xfrm>
            <a:custGeom>
              <a:avLst/>
              <a:gdLst/>
              <a:ahLst/>
              <a:cxnLst/>
              <a:rect l="l" t="t" r="r" b="b"/>
              <a:pathLst>
                <a:path w="304495" h="331985">
                  <a:moveTo>
                    <a:pt x="167402" y="215685"/>
                  </a:moveTo>
                  <a:lnTo>
                    <a:pt x="137093" y="228724"/>
                  </a:lnTo>
                  <a:lnTo>
                    <a:pt x="140970" y="261147"/>
                  </a:lnTo>
                  <a:lnTo>
                    <a:pt x="97622" y="261147"/>
                  </a:lnTo>
                  <a:cubicBezTo>
                    <a:pt x="91983" y="255509"/>
                    <a:pt x="85639" y="248813"/>
                    <a:pt x="78591" y="241059"/>
                  </a:cubicBezTo>
                  <a:lnTo>
                    <a:pt x="68370" y="248460"/>
                  </a:lnTo>
                  <a:cubicBezTo>
                    <a:pt x="68136" y="248695"/>
                    <a:pt x="67901" y="248813"/>
                    <a:pt x="67666" y="248813"/>
                  </a:cubicBezTo>
                  <a:cubicBezTo>
                    <a:pt x="62967" y="252102"/>
                    <a:pt x="59325" y="254804"/>
                    <a:pt x="56740" y="256918"/>
                  </a:cubicBezTo>
                  <a:cubicBezTo>
                    <a:pt x="58620" y="260443"/>
                    <a:pt x="60852" y="265142"/>
                    <a:pt x="63437" y="271015"/>
                  </a:cubicBezTo>
                  <a:lnTo>
                    <a:pt x="140618" y="271015"/>
                  </a:lnTo>
                  <a:lnTo>
                    <a:pt x="140618" y="310839"/>
                  </a:lnTo>
                  <a:lnTo>
                    <a:pt x="65551" y="310839"/>
                  </a:lnTo>
                  <a:cubicBezTo>
                    <a:pt x="58972" y="303556"/>
                    <a:pt x="51572" y="295098"/>
                    <a:pt x="43348" y="285465"/>
                  </a:cubicBezTo>
                  <a:lnTo>
                    <a:pt x="15154" y="311897"/>
                  </a:lnTo>
                  <a:lnTo>
                    <a:pt x="16564" y="314716"/>
                  </a:lnTo>
                  <a:cubicBezTo>
                    <a:pt x="17269" y="315891"/>
                    <a:pt x="17739" y="316831"/>
                    <a:pt x="17974" y="317535"/>
                  </a:cubicBezTo>
                  <a:cubicBezTo>
                    <a:pt x="19148" y="319650"/>
                    <a:pt x="20088" y="321647"/>
                    <a:pt x="20793" y="323527"/>
                  </a:cubicBezTo>
                  <a:cubicBezTo>
                    <a:pt x="41939" y="321412"/>
                    <a:pt x="64141" y="320237"/>
                    <a:pt x="87401" y="320002"/>
                  </a:cubicBezTo>
                  <a:cubicBezTo>
                    <a:pt x="108312" y="319767"/>
                    <a:pt x="130515" y="320237"/>
                    <a:pt x="154010" y="321412"/>
                  </a:cubicBezTo>
                  <a:cubicBezTo>
                    <a:pt x="164583" y="321882"/>
                    <a:pt x="175625" y="322587"/>
                    <a:pt x="187138" y="323527"/>
                  </a:cubicBezTo>
                  <a:lnTo>
                    <a:pt x="220266" y="325994"/>
                  </a:lnTo>
                  <a:cubicBezTo>
                    <a:pt x="230134" y="326698"/>
                    <a:pt x="241176" y="327638"/>
                    <a:pt x="253394" y="328813"/>
                  </a:cubicBezTo>
                  <a:lnTo>
                    <a:pt x="286522" y="331985"/>
                  </a:lnTo>
                  <a:cubicBezTo>
                    <a:pt x="289576" y="328696"/>
                    <a:pt x="292395" y="325876"/>
                    <a:pt x="294980" y="323527"/>
                  </a:cubicBezTo>
                  <a:cubicBezTo>
                    <a:pt x="296624" y="321882"/>
                    <a:pt x="299326" y="319650"/>
                    <a:pt x="303086" y="316831"/>
                  </a:cubicBezTo>
                  <a:lnTo>
                    <a:pt x="302028" y="314364"/>
                  </a:lnTo>
                  <a:lnTo>
                    <a:pt x="168812" y="311192"/>
                  </a:lnTo>
                  <a:lnTo>
                    <a:pt x="168812" y="272425"/>
                  </a:lnTo>
                  <a:lnTo>
                    <a:pt x="251984" y="280178"/>
                  </a:lnTo>
                  <a:lnTo>
                    <a:pt x="260795" y="269606"/>
                  </a:lnTo>
                  <a:lnTo>
                    <a:pt x="260090" y="267491"/>
                  </a:lnTo>
                  <a:lnTo>
                    <a:pt x="171279" y="263262"/>
                  </a:lnTo>
                  <a:cubicBezTo>
                    <a:pt x="167989" y="256213"/>
                    <a:pt x="166227" y="248225"/>
                    <a:pt x="165992" y="239297"/>
                  </a:cubicBezTo>
                  <a:close/>
                  <a:moveTo>
                    <a:pt x="236830" y="196301"/>
                  </a:moveTo>
                  <a:cubicBezTo>
                    <a:pt x="218973" y="227784"/>
                    <a:pt x="226492" y="247168"/>
                    <a:pt x="259385" y="254451"/>
                  </a:cubicBezTo>
                  <a:lnTo>
                    <a:pt x="268900" y="246346"/>
                  </a:lnTo>
                  <a:close/>
                  <a:moveTo>
                    <a:pt x="83172" y="188900"/>
                  </a:moveTo>
                  <a:cubicBezTo>
                    <a:pt x="82467" y="188665"/>
                    <a:pt x="81998" y="188665"/>
                    <a:pt x="81763" y="188900"/>
                  </a:cubicBezTo>
                  <a:lnTo>
                    <a:pt x="44406" y="206874"/>
                  </a:lnTo>
                  <a:cubicBezTo>
                    <a:pt x="36417" y="210868"/>
                    <a:pt x="30778" y="217799"/>
                    <a:pt x="27489" y="227667"/>
                  </a:cubicBezTo>
                  <a:cubicBezTo>
                    <a:pt x="31013" y="238240"/>
                    <a:pt x="37475" y="245406"/>
                    <a:pt x="46873" y="249165"/>
                  </a:cubicBezTo>
                  <a:lnTo>
                    <a:pt x="60970" y="243174"/>
                  </a:lnTo>
                  <a:cubicBezTo>
                    <a:pt x="61439" y="241999"/>
                    <a:pt x="61909" y="240707"/>
                    <a:pt x="62379" y="239297"/>
                  </a:cubicBezTo>
                  <a:lnTo>
                    <a:pt x="66256" y="228019"/>
                  </a:lnTo>
                  <a:cubicBezTo>
                    <a:pt x="68136" y="222381"/>
                    <a:pt x="69898" y="217799"/>
                    <a:pt x="71542" y="214275"/>
                  </a:cubicBezTo>
                  <a:cubicBezTo>
                    <a:pt x="73187" y="210751"/>
                    <a:pt x="75419" y="206639"/>
                    <a:pt x="78238" y="201940"/>
                  </a:cubicBezTo>
                  <a:lnTo>
                    <a:pt x="85992" y="189253"/>
                  </a:lnTo>
                  <a:close/>
                  <a:moveTo>
                    <a:pt x="126873" y="188548"/>
                  </a:moveTo>
                  <a:cubicBezTo>
                    <a:pt x="120999" y="193482"/>
                    <a:pt x="116183" y="197946"/>
                    <a:pt x="112424" y="201940"/>
                  </a:cubicBezTo>
                  <a:cubicBezTo>
                    <a:pt x="107725" y="207344"/>
                    <a:pt x="103965" y="212865"/>
                    <a:pt x="101146" y="218504"/>
                  </a:cubicBezTo>
                  <a:cubicBezTo>
                    <a:pt x="95742" y="229782"/>
                    <a:pt x="101146" y="239180"/>
                    <a:pt x="117358" y="246698"/>
                  </a:cubicBezTo>
                  <a:lnTo>
                    <a:pt x="125463" y="240707"/>
                  </a:lnTo>
                  <a:lnTo>
                    <a:pt x="125816" y="227667"/>
                  </a:lnTo>
                  <a:cubicBezTo>
                    <a:pt x="126051" y="222498"/>
                    <a:pt x="126403" y="218152"/>
                    <a:pt x="126873" y="214627"/>
                  </a:cubicBezTo>
                  <a:cubicBezTo>
                    <a:pt x="127108" y="210868"/>
                    <a:pt x="127578" y="206639"/>
                    <a:pt x="128283" y="201940"/>
                  </a:cubicBezTo>
                  <a:lnTo>
                    <a:pt x="129692" y="189605"/>
                  </a:lnTo>
                  <a:close/>
                  <a:moveTo>
                    <a:pt x="87754" y="107842"/>
                  </a:moveTo>
                  <a:cubicBezTo>
                    <a:pt x="95742" y="108547"/>
                    <a:pt x="104553" y="109135"/>
                    <a:pt x="114186" y="109605"/>
                  </a:cubicBezTo>
                  <a:lnTo>
                    <a:pt x="140265" y="111367"/>
                  </a:lnTo>
                  <a:lnTo>
                    <a:pt x="140265" y="138503"/>
                  </a:lnTo>
                  <a:lnTo>
                    <a:pt x="90573" y="138503"/>
                  </a:lnTo>
                  <a:cubicBezTo>
                    <a:pt x="86814" y="134979"/>
                    <a:pt x="81998" y="130750"/>
                    <a:pt x="76124" y="125816"/>
                  </a:cubicBezTo>
                  <a:lnTo>
                    <a:pt x="88811" y="120177"/>
                  </a:lnTo>
                  <a:cubicBezTo>
                    <a:pt x="88576" y="118298"/>
                    <a:pt x="88341" y="116301"/>
                    <a:pt x="88106" y="114186"/>
                  </a:cubicBezTo>
                  <a:close/>
                  <a:moveTo>
                    <a:pt x="201587" y="51455"/>
                  </a:moveTo>
                  <a:cubicBezTo>
                    <a:pt x="200177" y="52629"/>
                    <a:pt x="198533" y="54039"/>
                    <a:pt x="196653" y="55684"/>
                  </a:cubicBezTo>
                  <a:lnTo>
                    <a:pt x="183613" y="67314"/>
                  </a:lnTo>
                  <a:lnTo>
                    <a:pt x="172336" y="59208"/>
                  </a:lnTo>
                  <a:cubicBezTo>
                    <a:pt x="172336" y="62027"/>
                    <a:pt x="172688" y="64964"/>
                    <a:pt x="173393" y="68018"/>
                  </a:cubicBezTo>
                  <a:lnTo>
                    <a:pt x="174803" y="71895"/>
                  </a:lnTo>
                  <a:lnTo>
                    <a:pt x="177975" y="78239"/>
                  </a:lnTo>
                  <a:cubicBezTo>
                    <a:pt x="178210" y="78474"/>
                    <a:pt x="178327" y="78709"/>
                    <a:pt x="178327" y="78944"/>
                  </a:cubicBezTo>
                  <a:lnTo>
                    <a:pt x="180089" y="82468"/>
                  </a:lnTo>
                  <a:cubicBezTo>
                    <a:pt x="181264" y="85052"/>
                    <a:pt x="182086" y="87402"/>
                    <a:pt x="182556" y="89516"/>
                  </a:cubicBezTo>
                  <a:lnTo>
                    <a:pt x="190662" y="93393"/>
                  </a:lnTo>
                  <a:lnTo>
                    <a:pt x="199120" y="89869"/>
                  </a:lnTo>
                  <a:close/>
                  <a:moveTo>
                    <a:pt x="186785" y="41939"/>
                  </a:moveTo>
                  <a:cubicBezTo>
                    <a:pt x="194069" y="41939"/>
                    <a:pt x="200177" y="42057"/>
                    <a:pt x="205111" y="42291"/>
                  </a:cubicBezTo>
                  <a:cubicBezTo>
                    <a:pt x="206756" y="42291"/>
                    <a:pt x="208518" y="42761"/>
                    <a:pt x="210398" y="43701"/>
                  </a:cubicBezTo>
                  <a:cubicBezTo>
                    <a:pt x="211103" y="43936"/>
                    <a:pt x="211925" y="44406"/>
                    <a:pt x="212865" y="45111"/>
                  </a:cubicBezTo>
                  <a:lnTo>
                    <a:pt x="214979" y="46168"/>
                  </a:lnTo>
                  <a:lnTo>
                    <a:pt x="214979" y="107490"/>
                  </a:lnTo>
                  <a:lnTo>
                    <a:pt x="169516" y="103966"/>
                  </a:lnTo>
                  <a:lnTo>
                    <a:pt x="167402" y="41939"/>
                  </a:lnTo>
                  <a:close/>
                  <a:moveTo>
                    <a:pt x="90926" y="36300"/>
                  </a:moveTo>
                  <a:lnTo>
                    <a:pt x="145552" y="40177"/>
                  </a:lnTo>
                  <a:lnTo>
                    <a:pt x="139560" y="44406"/>
                  </a:lnTo>
                  <a:lnTo>
                    <a:pt x="143437" y="86697"/>
                  </a:lnTo>
                  <a:lnTo>
                    <a:pt x="140265" y="87754"/>
                  </a:lnTo>
                  <a:lnTo>
                    <a:pt x="109957" y="43701"/>
                  </a:lnTo>
                  <a:lnTo>
                    <a:pt x="92688" y="63437"/>
                  </a:lnTo>
                  <a:lnTo>
                    <a:pt x="143789" y="96212"/>
                  </a:lnTo>
                  <a:lnTo>
                    <a:pt x="141675" y="102909"/>
                  </a:lnTo>
                  <a:lnTo>
                    <a:pt x="87754" y="100442"/>
                  </a:lnTo>
                  <a:close/>
                  <a:moveTo>
                    <a:pt x="74362" y="0"/>
                  </a:moveTo>
                  <a:lnTo>
                    <a:pt x="70485" y="705"/>
                  </a:lnTo>
                  <a:cubicBezTo>
                    <a:pt x="69075" y="1175"/>
                    <a:pt x="68018" y="1645"/>
                    <a:pt x="67313" y="2115"/>
                  </a:cubicBezTo>
                  <a:cubicBezTo>
                    <a:pt x="63789" y="4934"/>
                    <a:pt x="59325" y="8929"/>
                    <a:pt x="53921" y="14097"/>
                  </a:cubicBezTo>
                  <a:lnTo>
                    <a:pt x="40177" y="26785"/>
                  </a:lnTo>
                  <a:cubicBezTo>
                    <a:pt x="40646" y="27255"/>
                    <a:pt x="41116" y="27959"/>
                    <a:pt x="41586" y="28899"/>
                  </a:cubicBezTo>
                  <a:lnTo>
                    <a:pt x="45815" y="34891"/>
                  </a:lnTo>
                  <a:cubicBezTo>
                    <a:pt x="47695" y="37710"/>
                    <a:pt x="49457" y="40059"/>
                    <a:pt x="51102" y="41939"/>
                  </a:cubicBezTo>
                  <a:cubicBezTo>
                    <a:pt x="51337" y="45698"/>
                    <a:pt x="51337" y="50162"/>
                    <a:pt x="51102" y="55331"/>
                  </a:cubicBezTo>
                  <a:lnTo>
                    <a:pt x="50397" y="68371"/>
                  </a:lnTo>
                  <a:cubicBezTo>
                    <a:pt x="49927" y="79179"/>
                    <a:pt x="50867" y="88107"/>
                    <a:pt x="53216" y="95155"/>
                  </a:cubicBezTo>
                  <a:cubicBezTo>
                    <a:pt x="56740" y="105023"/>
                    <a:pt x="62027" y="112659"/>
                    <a:pt x="69075" y="118063"/>
                  </a:cubicBezTo>
                  <a:lnTo>
                    <a:pt x="47577" y="135332"/>
                  </a:lnTo>
                  <a:lnTo>
                    <a:pt x="50044" y="144495"/>
                  </a:lnTo>
                  <a:lnTo>
                    <a:pt x="139208" y="146609"/>
                  </a:lnTo>
                  <a:cubicBezTo>
                    <a:pt x="142262" y="157652"/>
                    <a:pt x="140853" y="167285"/>
                    <a:pt x="134979" y="175508"/>
                  </a:cubicBezTo>
                  <a:lnTo>
                    <a:pt x="49340" y="175508"/>
                  </a:lnTo>
                  <a:lnTo>
                    <a:pt x="27842" y="152600"/>
                  </a:lnTo>
                  <a:lnTo>
                    <a:pt x="13745" y="165288"/>
                  </a:lnTo>
                  <a:cubicBezTo>
                    <a:pt x="8341" y="170457"/>
                    <a:pt x="3759" y="174568"/>
                    <a:pt x="0" y="177623"/>
                  </a:cubicBezTo>
                  <a:lnTo>
                    <a:pt x="6696" y="188548"/>
                  </a:lnTo>
                  <a:cubicBezTo>
                    <a:pt x="20558" y="186903"/>
                    <a:pt x="35478" y="185846"/>
                    <a:pt x="51454" y="185376"/>
                  </a:cubicBezTo>
                  <a:cubicBezTo>
                    <a:pt x="64376" y="184906"/>
                    <a:pt x="79296" y="184789"/>
                    <a:pt x="96212" y="185024"/>
                  </a:cubicBezTo>
                  <a:lnTo>
                    <a:pt x="135684" y="186081"/>
                  </a:lnTo>
                  <a:lnTo>
                    <a:pt x="187138" y="186786"/>
                  </a:lnTo>
                  <a:lnTo>
                    <a:pt x="182556" y="195949"/>
                  </a:lnTo>
                  <a:cubicBezTo>
                    <a:pt x="182556" y="196184"/>
                    <a:pt x="182439" y="196419"/>
                    <a:pt x="182204" y="196654"/>
                  </a:cubicBezTo>
                  <a:cubicBezTo>
                    <a:pt x="181734" y="197828"/>
                    <a:pt x="181264" y="198768"/>
                    <a:pt x="180794" y="199473"/>
                  </a:cubicBezTo>
                  <a:cubicBezTo>
                    <a:pt x="178445" y="204407"/>
                    <a:pt x="176447" y="208401"/>
                    <a:pt x="174803" y="211455"/>
                  </a:cubicBezTo>
                  <a:cubicBezTo>
                    <a:pt x="165405" y="228607"/>
                    <a:pt x="169986" y="240824"/>
                    <a:pt x="188547" y="248108"/>
                  </a:cubicBezTo>
                  <a:lnTo>
                    <a:pt x="198063" y="243526"/>
                  </a:lnTo>
                  <a:lnTo>
                    <a:pt x="189252" y="188195"/>
                  </a:lnTo>
                  <a:cubicBezTo>
                    <a:pt x="208283" y="188430"/>
                    <a:pt x="225669" y="189018"/>
                    <a:pt x="241411" y="189958"/>
                  </a:cubicBezTo>
                  <a:cubicBezTo>
                    <a:pt x="259032" y="191132"/>
                    <a:pt x="275479" y="192777"/>
                    <a:pt x="290751" y="194891"/>
                  </a:cubicBezTo>
                  <a:cubicBezTo>
                    <a:pt x="295450" y="188548"/>
                    <a:pt x="300031" y="182792"/>
                    <a:pt x="304495" y="177623"/>
                  </a:cubicBezTo>
                  <a:cubicBezTo>
                    <a:pt x="294627" y="178093"/>
                    <a:pt x="283467" y="178093"/>
                    <a:pt x="271015" y="177623"/>
                  </a:cubicBezTo>
                  <a:cubicBezTo>
                    <a:pt x="266081" y="177623"/>
                    <a:pt x="260442" y="177388"/>
                    <a:pt x="254098" y="176918"/>
                  </a:cubicBezTo>
                  <a:lnTo>
                    <a:pt x="220971" y="175508"/>
                  </a:lnTo>
                  <a:cubicBezTo>
                    <a:pt x="214862" y="175273"/>
                    <a:pt x="209340" y="175156"/>
                    <a:pt x="204407" y="175156"/>
                  </a:cubicBezTo>
                  <a:cubicBezTo>
                    <a:pt x="192189" y="174921"/>
                    <a:pt x="181029" y="175273"/>
                    <a:pt x="170926" y="176213"/>
                  </a:cubicBezTo>
                  <a:cubicBezTo>
                    <a:pt x="168342" y="173394"/>
                    <a:pt x="167519" y="168812"/>
                    <a:pt x="168459" y="162468"/>
                  </a:cubicBezTo>
                  <a:lnTo>
                    <a:pt x="168812" y="158592"/>
                  </a:lnTo>
                  <a:cubicBezTo>
                    <a:pt x="169047" y="157182"/>
                    <a:pt x="169164" y="155890"/>
                    <a:pt x="169164" y="154715"/>
                  </a:cubicBezTo>
                  <a:cubicBezTo>
                    <a:pt x="168929" y="151896"/>
                    <a:pt x="168224" y="149311"/>
                    <a:pt x="167049" y="146962"/>
                  </a:cubicBezTo>
                  <a:lnTo>
                    <a:pt x="258328" y="153658"/>
                  </a:lnTo>
                  <a:cubicBezTo>
                    <a:pt x="261147" y="150603"/>
                    <a:pt x="264201" y="146844"/>
                    <a:pt x="267491" y="142380"/>
                  </a:cubicBezTo>
                  <a:cubicBezTo>
                    <a:pt x="253159" y="142145"/>
                    <a:pt x="236947" y="141675"/>
                    <a:pt x="218856" y="140970"/>
                  </a:cubicBezTo>
                  <a:lnTo>
                    <a:pt x="170221" y="139561"/>
                  </a:lnTo>
                  <a:lnTo>
                    <a:pt x="170221" y="111367"/>
                  </a:lnTo>
                  <a:lnTo>
                    <a:pt x="214274" y="114539"/>
                  </a:lnTo>
                  <a:cubicBezTo>
                    <a:pt x="221323" y="123937"/>
                    <a:pt x="226492" y="130633"/>
                    <a:pt x="229781" y="134627"/>
                  </a:cubicBezTo>
                  <a:lnTo>
                    <a:pt x="240706" y="130398"/>
                  </a:lnTo>
                  <a:lnTo>
                    <a:pt x="244583" y="41234"/>
                  </a:lnTo>
                  <a:lnTo>
                    <a:pt x="258328" y="31719"/>
                  </a:lnTo>
                  <a:lnTo>
                    <a:pt x="239297" y="15860"/>
                  </a:lnTo>
                  <a:lnTo>
                    <a:pt x="232248" y="17974"/>
                  </a:lnTo>
                  <a:cubicBezTo>
                    <a:pt x="229664" y="18914"/>
                    <a:pt x="227432" y="19854"/>
                    <a:pt x="225552" y="20794"/>
                  </a:cubicBezTo>
                  <a:cubicBezTo>
                    <a:pt x="220383" y="23613"/>
                    <a:pt x="216506" y="27490"/>
                    <a:pt x="213922" y="32424"/>
                  </a:cubicBezTo>
                  <a:lnTo>
                    <a:pt x="152952" y="29252"/>
                  </a:lnTo>
                  <a:cubicBezTo>
                    <a:pt x="130397" y="28077"/>
                    <a:pt x="109839" y="26902"/>
                    <a:pt x="91278" y="25727"/>
                  </a:cubicBezTo>
                  <a:lnTo>
                    <a:pt x="83172" y="13393"/>
                  </a:lnTo>
                  <a:cubicBezTo>
                    <a:pt x="79648" y="8224"/>
                    <a:pt x="76711" y="3760"/>
                    <a:pt x="7436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  <a:scene3d>
                <a:camera prst="orthographicFront"/>
                <a:lightRig rig="threePt" dir="t"/>
              </a:scene3d>
            </a:bodyPr>
            <a:lstStyle/>
            <a:p>
              <a:pPr marL="0" marR="0" lvl="0" indent="0" algn="dist" defTabSz="914400" rtl="0" eaLnBrk="1" fontAlgn="base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28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" panose="020B050302020402020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365937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6">
            <a:extLst>
              <a:ext uri="{FF2B5EF4-FFF2-40B4-BE49-F238E27FC236}">
                <a16:creationId xmlns:a16="http://schemas.microsoft.com/office/drawing/2014/main" id="{FF9CE8CA-B02D-4BE6-854E-0C53E43A542A}"/>
              </a:ext>
            </a:extLst>
          </p:cNvPr>
          <p:cNvSpPr txBox="1"/>
          <p:nvPr/>
        </p:nvSpPr>
        <p:spPr>
          <a:xfrm flipH="1">
            <a:off x="4347856" y="1857545"/>
            <a:ext cx="980345" cy="859959"/>
          </a:xfrm>
          <a:custGeom>
            <a:avLst/>
            <a:gdLst/>
            <a:ahLst/>
            <a:cxnLst/>
            <a:rect l="l" t="t" r="r" b="b"/>
            <a:pathLst>
              <a:path w="980345" h="859959">
                <a:moveTo>
                  <a:pt x="457088" y="539800"/>
                </a:moveTo>
                <a:cubicBezTo>
                  <a:pt x="462893" y="536898"/>
                  <a:pt x="480306" y="545604"/>
                  <a:pt x="509327" y="565919"/>
                </a:cubicBezTo>
                <a:cubicBezTo>
                  <a:pt x="581881" y="612353"/>
                  <a:pt x="584783" y="634120"/>
                  <a:pt x="518034" y="631217"/>
                </a:cubicBezTo>
                <a:lnTo>
                  <a:pt x="474501" y="626864"/>
                </a:lnTo>
                <a:lnTo>
                  <a:pt x="461442" y="578979"/>
                </a:lnTo>
                <a:cubicBezTo>
                  <a:pt x="452735" y="555762"/>
                  <a:pt x="451284" y="542702"/>
                  <a:pt x="457088" y="539800"/>
                </a:cubicBezTo>
                <a:close/>
                <a:moveTo>
                  <a:pt x="318874" y="476270"/>
                </a:moveTo>
                <a:cubicBezTo>
                  <a:pt x="325403" y="476542"/>
                  <a:pt x="335198" y="478855"/>
                  <a:pt x="348258" y="483208"/>
                </a:cubicBezTo>
                <a:cubicBezTo>
                  <a:pt x="356964" y="486110"/>
                  <a:pt x="363494" y="491189"/>
                  <a:pt x="367847" y="498444"/>
                </a:cubicBezTo>
                <a:cubicBezTo>
                  <a:pt x="372201" y="505699"/>
                  <a:pt x="378730" y="519485"/>
                  <a:pt x="387437" y="539800"/>
                </a:cubicBezTo>
                <a:cubicBezTo>
                  <a:pt x="399045" y="568821"/>
                  <a:pt x="409203" y="597117"/>
                  <a:pt x="417909" y="624688"/>
                </a:cubicBezTo>
                <a:cubicBezTo>
                  <a:pt x="426616" y="652258"/>
                  <a:pt x="428792" y="666043"/>
                  <a:pt x="424439" y="666043"/>
                </a:cubicBezTo>
                <a:cubicBezTo>
                  <a:pt x="420086" y="666043"/>
                  <a:pt x="404850" y="655160"/>
                  <a:pt x="378730" y="633394"/>
                </a:cubicBezTo>
                <a:cubicBezTo>
                  <a:pt x="352611" y="611628"/>
                  <a:pt x="334473" y="592038"/>
                  <a:pt x="324315" y="574625"/>
                </a:cubicBezTo>
                <a:cubicBezTo>
                  <a:pt x="314158" y="557213"/>
                  <a:pt x="307628" y="528191"/>
                  <a:pt x="304726" y="487561"/>
                </a:cubicBezTo>
                <a:cubicBezTo>
                  <a:pt x="304726" y="481757"/>
                  <a:pt x="307628" y="478129"/>
                  <a:pt x="313432" y="476678"/>
                </a:cubicBezTo>
                <a:cubicBezTo>
                  <a:pt x="314883" y="476315"/>
                  <a:pt x="316697" y="476179"/>
                  <a:pt x="318874" y="476270"/>
                </a:cubicBezTo>
                <a:close/>
                <a:moveTo>
                  <a:pt x="726988" y="441852"/>
                </a:moveTo>
                <a:cubicBezTo>
                  <a:pt x="725537" y="441127"/>
                  <a:pt x="724086" y="441127"/>
                  <a:pt x="722635" y="441852"/>
                </a:cubicBezTo>
                <a:cubicBezTo>
                  <a:pt x="719733" y="443303"/>
                  <a:pt x="719007" y="457088"/>
                  <a:pt x="720458" y="483208"/>
                </a:cubicBezTo>
                <a:cubicBezTo>
                  <a:pt x="721909" y="509327"/>
                  <a:pt x="731341" y="541976"/>
                  <a:pt x="748754" y="581155"/>
                </a:cubicBezTo>
                <a:cubicBezTo>
                  <a:pt x="766167" y="620334"/>
                  <a:pt x="776325" y="679103"/>
                  <a:pt x="779227" y="757461"/>
                </a:cubicBezTo>
                <a:cubicBezTo>
                  <a:pt x="779227" y="800993"/>
                  <a:pt x="782854" y="827112"/>
                  <a:pt x="790110" y="835819"/>
                </a:cubicBezTo>
                <a:cubicBezTo>
                  <a:pt x="797365" y="844525"/>
                  <a:pt x="808248" y="847427"/>
                  <a:pt x="822759" y="844525"/>
                </a:cubicBezTo>
                <a:cubicBezTo>
                  <a:pt x="837270" y="841623"/>
                  <a:pt x="846702" y="832917"/>
                  <a:pt x="851055" y="818406"/>
                </a:cubicBezTo>
                <a:cubicBezTo>
                  <a:pt x="855408" y="803895"/>
                  <a:pt x="859761" y="785757"/>
                  <a:pt x="864115" y="763991"/>
                </a:cubicBezTo>
                <a:cubicBezTo>
                  <a:pt x="868468" y="742225"/>
                  <a:pt x="870644" y="708124"/>
                  <a:pt x="870644" y="661690"/>
                </a:cubicBezTo>
                <a:cubicBezTo>
                  <a:pt x="870644" y="600745"/>
                  <a:pt x="872821" y="565194"/>
                  <a:pt x="877174" y="555036"/>
                </a:cubicBezTo>
                <a:cubicBezTo>
                  <a:pt x="881528" y="544878"/>
                  <a:pt x="890234" y="536898"/>
                  <a:pt x="903294" y="531093"/>
                </a:cubicBezTo>
                <a:cubicBezTo>
                  <a:pt x="916353" y="525289"/>
                  <a:pt x="923609" y="521661"/>
                  <a:pt x="925060" y="520210"/>
                </a:cubicBezTo>
                <a:cubicBezTo>
                  <a:pt x="926511" y="518759"/>
                  <a:pt x="924334" y="516582"/>
                  <a:pt x="918530" y="513680"/>
                </a:cubicBezTo>
                <a:cubicBezTo>
                  <a:pt x="901117" y="504974"/>
                  <a:pt x="881528" y="508602"/>
                  <a:pt x="859761" y="524563"/>
                </a:cubicBezTo>
                <a:cubicBezTo>
                  <a:pt x="837995" y="540525"/>
                  <a:pt x="824210" y="560115"/>
                  <a:pt x="818406" y="583332"/>
                </a:cubicBezTo>
                <a:cubicBezTo>
                  <a:pt x="815504" y="600745"/>
                  <a:pt x="811876" y="608726"/>
                  <a:pt x="807523" y="607275"/>
                </a:cubicBezTo>
                <a:cubicBezTo>
                  <a:pt x="803170" y="605824"/>
                  <a:pt x="796640" y="593489"/>
                  <a:pt x="787933" y="570272"/>
                </a:cubicBezTo>
                <a:lnTo>
                  <a:pt x="757461" y="504974"/>
                </a:lnTo>
                <a:cubicBezTo>
                  <a:pt x="748754" y="484659"/>
                  <a:pt x="742950" y="471599"/>
                  <a:pt x="740048" y="465795"/>
                </a:cubicBezTo>
                <a:cubicBezTo>
                  <a:pt x="737146" y="457088"/>
                  <a:pt x="734244" y="450559"/>
                  <a:pt x="731341" y="446205"/>
                </a:cubicBezTo>
                <a:cubicBezTo>
                  <a:pt x="729890" y="444029"/>
                  <a:pt x="728439" y="442578"/>
                  <a:pt x="726988" y="441852"/>
                </a:cubicBezTo>
                <a:close/>
                <a:moveTo>
                  <a:pt x="344993" y="106654"/>
                </a:moveTo>
                <a:cubicBezTo>
                  <a:pt x="338463" y="106654"/>
                  <a:pt x="330845" y="107380"/>
                  <a:pt x="322139" y="108831"/>
                </a:cubicBezTo>
                <a:cubicBezTo>
                  <a:pt x="278606" y="111733"/>
                  <a:pt x="252487" y="127695"/>
                  <a:pt x="243781" y="156716"/>
                </a:cubicBezTo>
                <a:cubicBezTo>
                  <a:pt x="240878" y="165422"/>
                  <a:pt x="239427" y="171227"/>
                  <a:pt x="239427" y="174129"/>
                </a:cubicBezTo>
                <a:cubicBezTo>
                  <a:pt x="239427" y="177031"/>
                  <a:pt x="242329" y="183561"/>
                  <a:pt x="248134" y="193718"/>
                </a:cubicBezTo>
                <a:cubicBezTo>
                  <a:pt x="253938" y="203876"/>
                  <a:pt x="260468" y="215485"/>
                  <a:pt x="267723" y="228544"/>
                </a:cubicBezTo>
                <a:cubicBezTo>
                  <a:pt x="274979" y="241604"/>
                  <a:pt x="290215" y="277881"/>
                  <a:pt x="313432" y="337375"/>
                </a:cubicBezTo>
                <a:cubicBezTo>
                  <a:pt x="336649" y="396869"/>
                  <a:pt x="347532" y="428067"/>
                  <a:pt x="346081" y="430969"/>
                </a:cubicBezTo>
                <a:cubicBezTo>
                  <a:pt x="344630" y="433871"/>
                  <a:pt x="336649" y="430969"/>
                  <a:pt x="322139" y="422263"/>
                </a:cubicBezTo>
                <a:cubicBezTo>
                  <a:pt x="298921" y="416458"/>
                  <a:pt x="276430" y="419360"/>
                  <a:pt x="254664" y="430969"/>
                </a:cubicBezTo>
                <a:cubicBezTo>
                  <a:pt x="232897" y="442578"/>
                  <a:pt x="217661" y="460716"/>
                  <a:pt x="208955" y="485384"/>
                </a:cubicBezTo>
                <a:cubicBezTo>
                  <a:pt x="200248" y="510053"/>
                  <a:pt x="200248" y="529642"/>
                  <a:pt x="208955" y="544153"/>
                </a:cubicBezTo>
                <a:cubicBezTo>
                  <a:pt x="217661" y="558664"/>
                  <a:pt x="229270" y="573900"/>
                  <a:pt x="243781" y="589862"/>
                </a:cubicBezTo>
                <a:cubicBezTo>
                  <a:pt x="258291" y="605824"/>
                  <a:pt x="282960" y="626864"/>
                  <a:pt x="317785" y="652984"/>
                </a:cubicBezTo>
                <a:cubicBezTo>
                  <a:pt x="352611" y="679103"/>
                  <a:pt x="372926" y="692163"/>
                  <a:pt x="378730" y="692163"/>
                </a:cubicBezTo>
                <a:cubicBezTo>
                  <a:pt x="384535" y="692163"/>
                  <a:pt x="393241" y="697967"/>
                  <a:pt x="404850" y="709575"/>
                </a:cubicBezTo>
                <a:lnTo>
                  <a:pt x="378730" y="705222"/>
                </a:lnTo>
                <a:cubicBezTo>
                  <a:pt x="352611" y="699418"/>
                  <a:pt x="303275" y="697967"/>
                  <a:pt x="230721" y="700869"/>
                </a:cubicBezTo>
                <a:cubicBezTo>
                  <a:pt x="204602" y="697967"/>
                  <a:pt x="173403" y="697967"/>
                  <a:pt x="137127" y="700869"/>
                </a:cubicBezTo>
                <a:cubicBezTo>
                  <a:pt x="100850" y="703771"/>
                  <a:pt x="72554" y="711026"/>
                  <a:pt x="52239" y="722635"/>
                </a:cubicBezTo>
                <a:cubicBezTo>
                  <a:pt x="31924" y="734244"/>
                  <a:pt x="18138" y="742950"/>
                  <a:pt x="10883" y="748754"/>
                </a:cubicBezTo>
                <a:cubicBezTo>
                  <a:pt x="3628" y="754559"/>
                  <a:pt x="0" y="763991"/>
                  <a:pt x="0" y="777050"/>
                </a:cubicBezTo>
                <a:cubicBezTo>
                  <a:pt x="0" y="790110"/>
                  <a:pt x="4353" y="798091"/>
                  <a:pt x="13060" y="800993"/>
                </a:cubicBezTo>
                <a:cubicBezTo>
                  <a:pt x="21766" y="803895"/>
                  <a:pt x="60220" y="799542"/>
                  <a:pt x="128420" y="787933"/>
                </a:cubicBezTo>
                <a:cubicBezTo>
                  <a:pt x="196621" y="776325"/>
                  <a:pt x="239427" y="769069"/>
                  <a:pt x="256840" y="766167"/>
                </a:cubicBezTo>
                <a:cubicBezTo>
                  <a:pt x="274253" y="763265"/>
                  <a:pt x="293117" y="761814"/>
                  <a:pt x="313432" y="761814"/>
                </a:cubicBezTo>
                <a:cubicBezTo>
                  <a:pt x="345356" y="761814"/>
                  <a:pt x="370024" y="762540"/>
                  <a:pt x="387437" y="763991"/>
                </a:cubicBezTo>
                <a:cubicBezTo>
                  <a:pt x="404850" y="765442"/>
                  <a:pt x="480306" y="789384"/>
                  <a:pt x="613804" y="835819"/>
                </a:cubicBezTo>
                <a:cubicBezTo>
                  <a:pt x="648630" y="850330"/>
                  <a:pt x="674750" y="858311"/>
                  <a:pt x="692162" y="859762"/>
                </a:cubicBezTo>
                <a:cubicBezTo>
                  <a:pt x="709575" y="861213"/>
                  <a:pt x="718282" y="854683"/>
                  <a:pt x="718282" y="840172"/>
                </a:cubicBezTo>
                <a:cubicBezTo>
                  <a:pt x="718282" y="834368"/>
                  <a:pt x="716831" y="830740"/>
                  <a:pt x="713929" y="829289"/>
                </a:cubicBezTo>
                <a:cubicBezTo>
                  <a:pt x="711026" y="827838"/>
                  <a:pt x="700869" y="824210"/>
                  <a:pt x="683456" y="818406"/>
                </a:cubicBezTo>
                <a:lnTo>
                  <a:pt x="600745" y="783580"/>
                </a:lnTo>
                <a:cubicBezTo>
                  <a:pt x="542702" y="763265"/>
                  <a:pt x="506425" y="745852"/>
                  <a:pt x="491914" y="731342"/>
                </a:cubicBezTo>
                <a:cubicBezTo>
                  <a:pt x="480306" y="725537"/>
                  <a:pt x="473776" y="720458"/>
                  <a:pt x="472325" y="716105"/>
                </a:cubicBezTo>
                <a:cubicBezTo>
                  <a:pt x="470874" y="711752"/>
                  <a:pt x="472325" y="704497"/>
                  <a:pt x="476678" y="694339"/>
                </a:cubicBezTo>
                <a:cubicBezTo>
                  <a:pt x="481031" y="684182"/>
                  <a:pt x="486835" y="676926"/>
                  <a:pt x="494091" y="672573"/>
                </a:cubicBezTo>
                <a:cubicBezTo>
                  <a:pt x="501346" y="668220"/>
                  <a:pt x="515857" y="664592"/>
                  <a:pt x="537623" y="661690"/>
                </a:cubicBezTo>
                <a:cubicBezTo>
                  <a:pt x="559389" y="658788"/>
                  <a:pt x="575351" y="652984"/>
                  <a:pt x="585508" y="644277"/>
                </a:cubicBezTo>
                <a:cubicBezTo>
                  <a:pt x="595666" y="635571"/>
                  <a:pt x="600745" y="626139"/>
                  <a:pt x="600745" y="615981"/>
                </a:cubicBezTo>
                <a:cubicBezTo>
                  <a:pt x="600745" y="605824"/>
                  <a:pt x="592038" y="592764"/>
                  <a:pt x="574625" y="576802"/>
                </a:cubicBezTo>
                <a:cubicBezTo>
                  <a:pt x="557212" y="560840"/>
                  <a:pt x="536172" y="546330"/>
                  <a:pt x="511504" y="533270"/>
                </a:cubicBezTo>
                <a:cubicBezTo>
                  <a:pt x="486835" y="520210"/>
                  <a:pt x="465795" y="504974"/>
                  <a:pt x="448382" y="487561"/>
                </a:cubicBezTo>
                <a:cubicBezTo>
                  <a:pt x="436773" y="475952"/>
                  <a:pt x="428067" y="464344"/>
                  <a:pt x="422263" y="452735"/>
                </a:cubicBezTo>
                <a:cubicBezTo>
                  <a:pt x="416458" y="441127"/>
                  <a:pt x="409203" y="419360"/>
                  <a:pt x="400497" y="387437"/>
                </a:cubicBezTo>
                <a:cubicBezTo>
                  <a:pt x="374377" y="277155"/>
                  <a:pt x="362769" y="220563"/>
                  <a:pt x="365671" y="217661"/>
                </a:cubicBezTo>
                <a:cubicBezTo>
                  <a:pt x="368573" y="214759"/>
                  <a:pt x="377279" y="217661"/>
                  <a:pt x="391790" y="226368"/>
                </a:cubicBezTo>
                <a:cubicBezTo>
                  <a:pt x="429518" y="246683"/>
                  <a:pt x="457088" y="258291"/>
                  <a:pt x="474501" y="261193"/>
                </a:cubicBezTo>
                <a:cubicBezTo>
                  <a:pt x="491914" y="264096"/>
                  <a:pt x="513680" y="262645"/>
                  <a:pt x="539800" y="256840"/>
                </a:cubicBezTo>
                <a:cubicBezTo>
                  <a:pt x="551408" y="251036"/>
                  <a:pt x="565193" y="239427"/>
                  <a:pt x="581155" y="222014"/>
                </a:cubicBezTo>
                <a:cubicBezTo>
                  <a:pt x="597117" y="204602"/>
                  <a:pt x="605098" y="191542"/>
                  <a:pt x="605098" y="182835"/>
                </a:cubicBezTo>
                <a:cubicBezTo>
                  <a:pt x="605098" y="174129"/>
                  <a:pt x="599294" y="171227"/>
                  <a:pt x="587685" y="174129"/>
                </a:cubicBezTo>
                <a:cubicBezTo>
                  <a:pt x="576076" y="177031"/>
                  <a:pt x="563742" y="182835"/>
                  <a:pt x="550683" y="191542"/>
                </a:cubicBezTo>
                <a:cubicBezTo>
                  <a:pt x="537623" y="200248"/>
                  <a:pt x="518034" y="200248"/>
                  <a:pt x="491914" y="191542"/>
                </a:cubicBezTo>
                <a:cubicBezTo>
                  <a:pt x="465795" y="182835"/>
                  <a:pt x="438224" y="166874"/>
                  <a:pt x="409203" y="143656"/>
                </a:cubicBezTo>
                <a:cubicBezTo>
                  <a:pt x="385986" y="123341"/>
                  <a:pt x="370024" y="111733"/>
                  <a:pt x="361317" y="108831"/>
                </a:cubicBezTo>
                <a:cubicBezTo>
                  <a:pt x="356964" y="107380"/>
                  <a:pt x="351523" y="106654"/>
                  <a:pt x="344993" y="106654"/>
                </a:cubicBezTo>
                <a:close/>
                <a:moveTo>
                  <a:pt x="818406" y="0"/>
                </a:moveTo>
                <a:lnTo>
                  <a:pt x="792287" y="0"/>
                </a:lnTo>
                <a:cubicBezTo>
                  <a:pt x="774874" y="0"/>
                  <a:pt x="758912" y="5804"/>
                  <a:pt x="744401" y="17413"/>
                </a:cubicBezTo>
                <a:cubicBezTo>
                  <a:pt x="729890" y="29022"/>
                  <a:pt x="719007" y="44258"/>
                  <a:pt x="711752" y="63122"/>
                </a:cubicBezTo>
                <a:cubicBezTo>
                  <a:pt x="704497" y="81986"/>
                  <a:pt x="695064" y="104477"/>
                  <a:pt x="683456" y="130597"/>
                </a:cubicBezTo>
                <a:cubicBezTo>
                  <a:pt x="680554" y="153814"/>
                  <a:pt x="692162" y="181384"/>
                  <a:pt x="718282" y="213308"/>
                </a:cubicBezTo>
                <a:cubicBezTo>
                  <a:pt x="744401" y="245232"/>
                  <a:pt x="777050" y="287313"/>
                  <a:pt x="816229" y="339551"/>
                </a:cubicBezTo>
                <a:cubicBezTo>
                  <a:pt x="855408" y="391790"/>
                  <a:pt x="889508" y="433871"/>
                  <a:pt x="918530" y="465795"/>
                </a:cubicBezTo>
                <a:cubicBezTo>
                  <a:pt x="938845" y="486110"/>
                  <a:pt x="953356" y="502797"/>
                  <a:pt x="962062" y="515857"/>
                </a:cubicBezTo>
                <a:cubicBezTo>
                  <a:pt x="970769" y="528917"/>
                  <a:pt x="976573" y="533270"/>
                  <a:pt x="979475" y="528917"/>
                </a:cubicBezTo>
                <a:cubicBezTo>
                  <a:pt x="982377" y="524563"/>
                  <a:pt x="978024" y="509327"/>
                  <a:pt x="966415" y="483208"/>
                </a:cubicBezTo>
                <a:cubicBezTo>
                  <a:pt x="954807" y="457088"/>
                  <a:pt x="938845" y="428792"/>
                  <a:pt x="918530" y="398320"/>
                </a:cubicBezTo>
                <a:cubicBezTo>
                  <a:pt x="898215" y="367847"/>
                  <a:pt x="882979" y="341728"/>
                  <a:pt x="872821" y="319962"/>
                </a:cubicBezTo>
                <a:cubicBezTo>
                  <a:pt x="862664" y="298196"/>
                  <a:pt x="846702" y="265547"/>
                  <a:pt x="824936" y="222014"/>
                </a:cubicBezTo>
                <a:cubicBezTo>
                  <a:pt x="803170" y="178482"/>
                  <a:pt x="789384" y="146559"/>
                  <a:pt x="783580" y="126243"/>
                </a:cubicBezTo>
                <a:cubicBezTo>
                  <a:pt x="777776" y="105928"/>
                  <a:pt x="777050" y="85613"/>
                  <a:pt x="781403" y="65298"/>
                </a:cubicBezTo>
                <a:cubicBezTo>
                  <a:pt x="785757" y="44983"/>
                  <a:pt x="792287" y="29022"/>
                  <a:pt x="800993" y="17413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  <a:scene3d>
              <a:camera prst="orthographicFront"/>
              <a:lightRig rig="threePt" dir="t"/>
            </a:scene3d>
          </a:bodyPr>
          <a:lstStyle/>
          <a:p>
            <a:pPr lvl="0" algn="ctr" fontAlgn="base">
              <a:lnSpc>
                <a:spcPct val="150000"/>
              </a:lnSpc>
              <a:defRPr/>
            </a:pPr>
            <a:endParaRPr kumimoji="0" lang="zh-CN" altLang="zh-CN" sz="3600" b="0" i="0" u="none" strike="noStrike" kern="1200" cap="none" spc="0" normalizeH="0" baseline="0" noProof="1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sym typeface="微软雅黑" panose="020B0503020204020204" charset="-12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B6519FB5-D42A-4888-A23B-05C073AA45E8}"/>
              </a:ext>
            </a:extLst>
          </p:cNvPr>
          <p:cNvSpPr txBox="1"/>
          <p:nvPr/>
        </p:nvSpPr>
        <p:spPr>
          <a:xfrm flipH="1">
            <a:off x="4346277" y="4098922"/>
            <a:ext cx="977570" cy="902569"/>
          </a:xfrm>
          <a:custGeom>
            <a:avLst/>
            <a:gdLst/>
            <a:ahLst/>
            <a:cxnLst/>
            <a:rect l="l" t="t" r="r" b="b"/>
            <a:pathLst>
              <a:path w="977570" h="902569">
                <a:moveTo>
                  <a:pt x="456000" y="414464"/>
                </a:moveTo>
                <a:cubicBezTo>
                  <a:pt x="458177" y="414101"/>
                  <a:pt x="461442" y="415008"/>
                  <a:pt x="465795" y="417184"/>
                </a:cubicBezTo>
                <a:cubicBezTo>
                  <a:pt x="474501" y="421538"/>
                  <a:pt x="489737" y="433146"/>
                  <a:pt x="511504" y="452010"/>
                </a:cubicBezTo>
                <a:cubicBezTo>
                  <a:pt x="533270" y="470874"/>
                  <a:pt x="554310" y="493366"/>
                  <a:pt x="574625" y="519485"/>
                </a:cubicBezTo>
                <a:cubicBezTo>
                  <a:pt x="594941" y="545604"/>
                  <a:pt x="601471" y="558664"/>
                  <a:pt x="594215" y="558664"/>
                </a:cubicBezTo>
                <a:cubicBezTo>
                  <a:pt x="586959" y="558664"/>
                  <a:pt x="565919" y="545604"/>
                  <a:pt x="531093" y="519485"/>
                </a:cubicBezTo>
                <a:cubicBezTo>
                  <a:pt x="504974" y="502072"/>
                  <a:pt x="485384" y="483934"/>
                  <a:pt x="472325" y="465070"/>
                </a:cubicBezTo>
                <a:cubicBezTo>
                  <a:pt x="459265" y="446206"/>
                  <a:pt x="452735" y="430970"/>
                  <a:pt x="452735" y="419361"/>
                </a:cubicBezTo>
                <a:cubicBezTo>
                  <a:pt x="452735" y="416459"/>
                  <a:pt x="453824" y="414826"/>
                  <a:pt x="456000" y="414464"/>
                </a:cubicBezTo>
                <a:close/>
                <a:moveTo>
                  <a:pt x="108831" y="262645"/>
                </a:moveTo>
                <a:cubicBezTo>
                  <a:pt x="108831" y="274253"/>
                  <a:pt x="111007" y="302549"/>
                  <a:pt x="115361" y="347533"/>
                </a:cubicBezTo>
                <a:cubicBezTo>
                  <a:pt x="119714" y="392516"/>
                  <a:pt x="124067" y="418635"/>
                  <a:pt x="128420" y="425891"/>
                </a:cubicBezTo>
                <a:cubicBezTo>
                  <a:pt x="132773" y="433146"/>
                  <a:pt x="137852" y="450559"/>
                  <a:pt x="143656" y="478129"/>
                </a:cubicBezTo>
                <a:cubicBezTo>
                  <a:pt x="149461" y="505700"/>
                  <a:pt x="152363" y="523838"/>
                  <a:pt x="152363" y="532545"/>
                </a:cubicBezTo>
                <a:cubicBezTo>
                  <a:pt x="152363" y="541251"/>
                  <a:pt x="150912" y="550683"/>
                  <a:pt x="148009" y="560841"/>
                </a:cubicBezTo>
                <a:cubicBezTo>
                  <a:pt x="145107" y="570998"/>
                  <a:pt x="144382" y="577528"/>
                  <a:pt x="145833" y="580430"/>
                </a:cubicBezTo>
                <a:cubicBezTo>
                  <a:pt x="147284" y="583332"/>
                  <a:pt x="152363" y="586234"/>
                  <a:pt x="161069" y="589137"/>
                </a:cubicBezTo>
                <a:cubicBezTo>
                  <a:pt x="169776" y="592039"/>
                  <a:pt x="175580" y="594215"/>
                  <a:pt x="178482" y="595666"/>
                </a:cubicBezTo>
                <a:cubicBezTo>
                  <a:pt x="181384" y="597118"/>
                  <a:pt x="183561" y="594941"/>
                  <a:pt x="185012" y="589137"/>
                </a:cubicBezTo>
                <a:cubicBezTo>
                  <a:pt x="186463" y="583332"/>
                  <a:pt x="190091" y="580430"/>
                  <a:pt x="195895" y="580430"/>
                </a:cubicBezTo>
                <a:cubicBezTo>
                  <a:pt x="201700" y="580430"/>
                  <a:pt x="208229" y="576802"/>
                  <a:pt x="215485" y="569547"/>
                </a:cubicBezTo>
                <a:cubicBezTo>
                  <a:pt x="222740" y="562292"/>
                  <a:pt x="226368" y="555762"/>
                  <a:pt x="226368" y="549958"/>
                </a:cubicBezTo>
                <a:cubicBezTo>
                  <a:pt x="226368" y="544153"/>
                  <a:pt x="225642" y="531819"/>
                  <a:pt x="224191" y="512955"/>
                </a:cubicBezTo>
                <a:cubicBezTo>
                  <a:pt x="222740" y="494091"/>
                  <a:pt x="220564" y="461442"/>
                  <a:pt x="217661" y="415008"/>
                </a:cubicBezTo>
                <a:cubicBezTo>
                  <a:pt x="214759" y="388888"/>
                  <a:pt x="214033" y="371475"/>
                  <a:pt x="215485" y="362769"/>
                </a:cubicBezTo>
                <a:cubicBezTo>
                  <a:pt x="216935" y="354063"/>
                  <a:pt x="220564" y="346807"/>
                  <a:pt x="226368" y="341003"/>
                </a:cubicBezTo>
                <a:cubicBezTo>
                  <a:pt x="232172" y="335199"/>
                  <a:pt x="234348" y="330845"/>
                  <a:pt x="232898" y="327943"/>
                </a:cubicBezTo>
                <a:cubicBezTo>
                  <a:pt x="231447" y="325041"/>
                  <a:pt x="226368" y="326492"/>
                  <a:pt x="217661" y="332296"/>
                </a:cubicBezTo>
                <a:lnTo>
                  <a:pt x="191542" y="358416"/>
                </a:lnTo>
                <a:cubicBezTo>
                  <a:pt x="168325" y="378731"/>
                  <a:pt x="155991" y="388163"/>
                  <a:pt x="154539" y="386712"/>
                </a:cubicBezTo>
                <a:cubicBezTo>
                  <a:pt x="153089" y="385261"/>
                  <a:pt x="145107" y="361318"/>
                  <a:pt x="130597" y="314884"/>
                </a:cubicBezTo>
                <a:cubicBezTo>
                  <a:pt x="124793" y="294569"/>
                  <a:pt x="117537" y="277156"/>
                  <a:pt x="108831" y="262645"/>
                </a:cubicBezTo>
                <a:close/>
                <a:moveTo>
                  <a:pt x="373833" y="59132"/>
                </a:moveTo>
                <a:cubicBezTo>
                  <a:pt x="361862" y="59857"/>
                  <a:pt x="349709" y="63848"/>
                  <a:pt x="337375" y="71103"/>
                </a:cubicBezTo>
                <a:cubicBezTo>
                  <a:pt x="312706" y="85614"/>
                  <a:pt x="298921" y="105929"/>
                  <a:pt x="296019" y="132048"/>
                </a:cubicBezTo>
                <a:cubicBezTo>
                  <a:pt x="296019" y="146559"/>
                  <a:pt x="297470" y="156716"/>
                  <a:pt x="300373" y="162521"/>
                </a:cubicBezTo>
                <a:cubicBezTo>
                  <a:pt x="303274" y="168325"/>
                  <a:pt x="311981" y="179934"/>
                  <a:pt x="326492" y="197347"/>
                </a:cubicBezTo>
                <a:cubicBezTo>
                  <a:pt x="349709" y="217662"/>
                  <a:pt x="367122" y="232172"/>
                  <a:pt x="378730" y="240879"/>
                </a:cubicBezTo>
                <a:cubicBezTo>
                  <a:pt x="430969" y="275705"/>
                  <a:pt x="462893" y="300373"/>
                  <a:pt x="474501" y="314884"/>
                </a:cubicBezTo>
                <a:cubicBezTo>
                  <a:pt x="483208" y="335199"/>
                  <a:pt x="472325" y="335199"/>
                  <a:pt x="441852" y="314884"/>
                </a:cubicBezTo>
                <a:cubicBezTo>
                  <a:pt x="411380" y="294569"/>
                  <a:pt x="387437" y="291666"/>
                  <a:pt x="370024" y="306177"/>
                </a:cubicBezTo>
                <a:cubicBezTo>
                  <a:pt x="361317" y="314884"/>
                  <a:pt x="356964" y="322139"/>
                  <a:pt x="356964" y="327943"/>
                </a:cubicBezTo>
                <a:cubicBezTo>
                  <a:pt x="356964" y="333748"/>
                  <a:pt x="361317" y="340277"/>
                  <a:pt x="370024" y="347533"/>
                </a:cubicBezTo>
                <a:cubicBezTo>
                  <a:pt x="378730" y="354788"/>
                  <a:pt x="383084" y="366397"/>
                  <a:pt x="383084" y="382359"/>
                </a:cubicBezTo>
                <a:cubicBezTo>
                  <a:pt x="383084" y="398320"/>
                  <a:pt x="385986" y="409203"/>
                  <a:pt x="391790" y="415008"/>
                </a:cubicBezTo>
                <a:cubicBezTo>
                  <a:pt x="397595" y="420812"/>
                  <a:pt x="399045" y="425165"/>
                  <a:pt x="396143" y="428067"/>
                </a:cubicBezTo>
                <a:cubicBezTo>
                  <a:pt x="393241" y="430970"/>
                  <a:pt x="384535" y="432421"/>
                  <a:pt x="370024" y="432421"/>
                </a:cubicBezTo>
                <a:cubicBezTo>
                  <a:pt x="349709" y="432421"/>
                  <a:pt x="328669" y="436048"/>
                  <a:pt x="306902" y="443304"/>
                </a:cubicBezTo>
                <a:cubicBezTo>
                  <a:pt x="285136" y="450559"/>
                  <a:pt x="270626" y="457089"/>
                  <a:pt x="263370" y="462893"/>
                </a:cubicBezTo>
                <a:cubicBezTo>
                  <a:pt x="256114" y="468697"/>
                  <a:pt x="251761" y="475953"/>
                  <a:pt x="250310" y="484659"/>
                </a:cubicBezTo>
                <a:cubicBezTo>
                  <a:pt x="248860" y="493366"/>
                  <a:pt x="249585" y="507876"/>
                  <a:pt x="252487" y="528191"/>
                </a:cubicBezTo>
                <a:cubicBezTo>
                  <a:pt x="255389" y="589137"/>
                  <a:pt x="259743" y="624688"/>
                  <a:pt x="265546" y="634845"/>
                </a:cubicBezTo>
                <a:cubicBezTo>
                  <a:pt x="271351" y="645003"/>
                  <a:pt x="275704" y="670397"/>
                  <a:pt x="278606" y="711027"/>
                </a:cubicBezTo>
                <a:cubicBezTo>
                  <a:pt x="281508" y="737146"/>
                  <a:pt x="294568" y="768344"/>
                  <a:pt x="317786" y="804621"/>
                </a:cubicBezTo>
                <a:cubicBezTo>
                  <a:pt x="341002" y="840898"/>
                  <a:pt x="359867" y="859036"/>
                  <a:pt x="374377" y="859036"/>
                </a:cubicBezTo>
                <a:cubicBezTo>
                  <a:pt x="380182" y="859036"/>
                  <a:pt x="396869" y="851056"/>
                  <a:pt x="424439" y="835094"/>
                </a:cubicBezTo>
                <a:cubicBezTo>
                  <a:pt x="452009" y="819132"/>
                  <a:pt x="470148" y="806072"/>
                  <a:pt x="478854" y="795915"/>
                </a:cubicBezTo>
                <a:cubicBezTo>
                  <a:pt x="487561" y="785757"/>
                  <a:pt x="491914" y="777776"/>
                  <a:pt x="491914" y="771972"/>
                </a:cubicBezTo>
                <a:cubicBezTo>
                  <a:pt x="491914" y="766168"/>
                  <a:pt x="499169" y="755285"/>
                  <a:pt x="513680" y="739323"/>
                </a:cubicBezTo>
                <a:cubicBezTo>
                  <a:pt x="528191" y="723361"/>
                  <a:pt x="534721" y="714655"/>
                  <a:pt x="533270" y="713203"/>
                </a:cubicBezTo>
                <a:cubicBezTo>
                  <a:pt x="531819" y="711752"/>
                  <a:pt x="522387" y="719733"/>
                  <a:pt x="504974" y="737146"/>
                </a:cubicBezTo>
                <a:cubicBezTo>
                  <a:pt x="487561" y="754559"/>
                  <a:pt x="467971" y="768344"/>
                  <a:pt x="446206" y="778502"/>
                </a:cubicBezTo>
                <a:cubicBezTo>
                  <a:pt x="424439" y="788659"/>
                  <a:pt x="407752" y="790110"/>
                  <a:pt x="396143" y="782855"/>
                </a:cubicBezTo>
                <a:cubicBezTo>
                  <a:pt x="384535" y="775600"/>
                  <a:pt x="372200" y="748755"/>
                  <a:pt x="359141" y="702320"/>
                </a:cubicBezTo>
                <a:cubicBezTo>
                  <a:pt x="346081" y="655886"/>
                  <a:pt x="337375" y="609452"/>
                  <a:pt x="333022" y="563017"/>
                </a:cubicBezTo>
                <a:cubicBezTo>
                  <a:pt x="328669" y="516583"/>
                  <a:pt x="331571" y="489738"/>
                  <a:pt x="341728" y="482483"/>
                </a:cubicBezTo>
                <a:cubicBezTo>
                  <a:pt x="351885" y="475227"/>
                  <a:pt x="364945" y="473776"/>
                  <a:pt x="380907" y="478129"/>
                </a:cubicBezTo>
                <a:cubicBezTo>
                  <a:pt x="396869" y="482483"/>
                  <a:pt x="410654" y="489012"/>
                  <a:pt x="422263" y="497719"/>
                </a:cubicBezTo>
                <a:cubicBezTo>
                  <a:pt x="433871" y="506425"/>
                  <a:pt x="439676" y="515132"/>
                  <a:pt x="439676" y="523838"/>
                </a:cubicBezTo>
                <a:cubicBezTo>
                  <a:pt x="439676" y="532545"/>
                  <a:pt x="441126" y="536898"/>
                  <a:pt x="444029" y="536898"/>
                </a:cubicBezTo>
                <a:cubicBezTo>
                  <a:pt x="446931" y="536898"/>
                  <a:pt x="449833" y="538349"/>
                  <a:pt x="452735" y="541251"/>
                </a:cubicBezTo>
                <a:lnTo>
                  <a:pt x="452735" y="549958"/>
                </a:lnTo>
                <a:cubicBezTo>
                  <a:pt x="452735" y="558664"/>
                  <a:pt x="464344" y="579705"/>
                  <a:pt x="487561" y="613079"/>
                </a:cubicBezTo>
                <a:cubicBezTo>
                  <a:pt x="510778" y="646454"/>
                  <a:pt x="525289" y="664592"/>
                  <a:pt x="531093" y="667495"/>
                </a:cubicBezTo>
                <a:cubicBezTo>
                  <a:pt x="536897" y="670397"/>
                  <a:pt x="539800" y="674024"/>
                  <a:pt x="539800" y="678378"/>
                </a:cubicBezTo>
                <a:cubicBezTo>
                  <a:pt x="539800" y="682731"/>
                  <a:pt x="550683" y="695065"/>
                  <a:pt x="572449" y="715380"/>
                </a:cubicBezTo>
                <a:cubicBezTo>
                  <a:pt x="594215" y="735695"/>
                  <a:pt x="606549" y="745853"/>
                  <a:pt x="609451" y="745853"/>
                </a:cubicBezTo>
                <a:cubicBezTo>
                  <a:pt x="612353" y="745853"/>
                  <a:pt x="621060" y="752382"/>
                  <a:pt x="635571" y="765442"/>
                </a:cubicBezTo>
                <a:cubicBezTo>
                  <a:pt x="650081" y="778502"/>
                  <a:pt x="658788" y="784306"/>
                  <a:pt x="661690" y="782855"/>
                </a:cubicBezTo>
                <a:cubicBezTo>
                  <a:pt x="664592" y="781404"/>
                  <a:pt x="658788" y="771972"/>
                  <a:pt x="644277" y="754559"/>
                </a:cubicBezTo>
                <a:cubicBezTo>
                  <a:pt x="626864" y="737146"/>
                  <a:pt x="605098" y="708850"/>
                  <a:pt x="578979" y="669671"/>
                </a:cubicBezTo>
                <a:cubicBezTo>
                  <a:pt x="552860" y="630492"/>
                  <a:pt x="538348" y="605824"/>
                  <a:pt x="535447" y="595666"/>
                </a:cubicBezTo>
                <a:cubicBezTo>
                  <a:pt x="532544" y="585509"/>
                  <a:pt x="541251" y="587686"/>
                  <a:pt x="561566" y="602196"/>
                </a:cubicBezTo>
                <a:cubicBezTo>
                  <a:pt x="576076" y="610903"/>
                  <a:pt x="586959" y="616707"/>
                  <a:pt x="594215" y="619609"/>
                </a:cubicBezTo>
                <a:cubicBezTo>
                  <a:pt x="601471" y="622511"/>
                  <a:pt x="609451" y="621060"/>
                  <a:pt x="618157" y="615256"/>
                </a:cubicBezTo>
                <a:cubicBezTo>
                  <a:pt x="626864" y="609452"/>
                  <a:pt x="631217" y="602196"/>
                  <a:pt x="631217" y="593490"/>
                </a:cubicBezTo>
                <a:cubicBezTo>
                  <a:pt x="631217" y="584783"/>
                  <a:pt x="619609" y="564468"/>
                  <a:pt x="596391" y="532545"/>
                </a:cubicBezTo>
                <a:cubicBezTo>
                  <a:pt x="573175" y="500621"/>
                  <a:pt x="548506" y="470149"/>
                  <a:pt x="522387" y="441127"/>
                </a:cubicBezTo>
                <a:cubicBezTo>
                  <a:pt x="499169" y="420812"/>
                  <a:pt x="486110" y="407027"/>
                  <a:pt x="483208" y="399771"/>
                </a:cubicBezTo>
                <a:cubicBezTo>
                  <a:pt x="480306" y="392516"/>
                  <a:pt x="482482" y="388163"/>
                  <a:pt x="489737" y="386712"/>
                </a:cubicBezTo>
                <a:cubicBezTo>
                  <a:pt x="496993" y="385261"/>
                  <a:pt x="502797" y="381633"/>
                  <a:pt x="507150" y="375829"/>
                </a:cubicBezTo>
                <a:cubicBezTo>
                  <a:pt x="511504" y="370024"/>
                  <a:pt x="509327" y="356965"/>
                  <a:pt x="500620" y="336650"/>
                </a:cubicBezTo>
                <a:cubicBezTo>
                  <a:pt x="491914" y="316335"/>
                  <a:pt x="478129" y="293843"/>
                  <a:pt x="459265" y="269175"/>
                </a:cubicBezTo>
                <a:cubicBezTo>
                  <a:pt x="440401" y="244506"/>
                  <a:pt x="422988" y="217662"/>
                  <a:pt x="407027" y="188640"/>
                </a:cubicBezTo>
                <a:cubicBezTo>
                  <a:pt x="391065" y="159619"/>
                  <a:pt x="383084" y="140755"/>
                  <a:pt x="383084" y="132048"/>
                </a:cubicBezTo>
                <a:cubicBezTo>
                  <a:pt x="383084" y="123342"/>
                  <a:pt x="384535" y="118989"/>
                  <a:pt x="387437" y="118989"/>
                </a:cubicBezTo>
                <a:cubicBezTo>
                  <a:pt x="390339" y="118989"/>
                  <a:pt x="396143" y="120440"/>
                  <a:pt x="404850" y="123342"/>
                </a:cubicBezTo>
                <a:cubicBezTo>
                  <a:pt x="433871" y="132048"/>
                  <a:pt x="457089" y="152363"/>
                  <a:pt x="474501" y="184287"/>
                </a:cubicBezTo>
                <a:cubicBezTo>
                  <a:pt x="480306" y="201700"/>
                  <a:pt x="486110" y="214034"/>
                  <a:pt x="491914" y="221289"/>
                </a:cubicBezTo>
                <a:cubicBezTo>
                  <a:pt x="497719" y="228545"/>
                  <a:pt x="499169" y="243781"/>
                  <a:pt x="496267" y="266998"/>
                </a:cubicBezTo>
                <a:cubicBezTo>
                  <a:pt x="493365" y="290215"/>
                  <a:pt x="494091" y="305452"/>
                  <a:pt x="498444" y="312707"/>
                </a:cubicBezTo>
                <a:cubicBezTo>
                  <a:pt x="502797" y="319962"/>
                  <a:pt x="512229" y="323590"/>
                  <a:pt x="526740" y="323590"/>
                </a:cubicBezTo>
                <a:cubicBezTo>
                  <a:pt x="541251" y="323590"/>
                  <a:pt x="555036" y="313432"/>
                  <a:pt x="568096" y="293117"/>
                </a:cubicBezTo>
                <a:cubicBezTo>
                  <a:pt x="581155" y="272802"/>
                  <a:pt x="590587" y="245232"/>
                  <a:pt x="596391" y="210406"/>
                </a:cubicBezTo>
                <a:cubicBezTo>
                  <a:pt x="602196" y="175580"/>
                  <a:pt x="602196" y="155265"/>
                  <a:pt x="596391" y="149461"/>
                </a:cubicBezTo>
                <a:cubicBezTo>
                  <a:pt x="590587" y="143657"/>
                  <a:pt x="578979" y="153814"/>
                  <a:pt x="561566" y="179934"/>
                </a:cubicBezTo>
                <a:lnTo>
                  <a:pt x="544153" y="206053"/>
                </a:lnTo>
                <a:lnTo>
                  <a:pt x="531093" y="184287"/>
                </a:lnTo>
                <a:cubicBezTo>
                  <a:pt x="519485" y="166874"/>
                  <a:pt x="499895" y="144382"/>
                  <a:pt x="472325" y="116812"/>
                </a:cubicBezTo>
                <a:cubicBezTo>
                  <a:pt x="444754" y="89242"/>
                  <a:pt x="423714" y="72554"/>
                  <a:pt x="409203" y="66750"/>
                </a:cubicBezTo>
                <a:cubicBezTo>
                  <a:pt x="397595" y="60946"/>
                  <a:pt x="385804" y="58406"/>
                  <a:pt x="373833" y="59132"/>
                </a:cubicBezTo>
                <a:close/>
                <a:moveTo>
                  <a:pt x="766303" y="19000"/>
                </a:moveTo>
                <a:cubicBezTo>
                  <a:pt x="762947" y="19273"/>
                  <a:pt x="759274" y="19953"/>
                  <a:pt x="755284" y="21041"/>
                </a:cubicBezTo>
                <a:cubicBezTo>
                  <a:pt x="739323" y="25394"/>
                  <a:pt x="723360" y="34101"/>
                  <a:pt x="707399" y="47160"/>
                </a:cubicBezTo>
                <a:cubicBezTo>
                  <a:pt x="691437" y="60220"/>
                  <a:pt x="681280" y="73280"/>
                  <a:pt x="676926" y="86339"/>
                </a:cubicBezTo>
                <a:cubicBezTo>
                  <a:pt x="672573" y="99399"/>
                  <a:pt x="668945" y="122616"/>
                  <a:pt x="666043" y="155991"/>
                </a:cubicBezTo>
                <a:cubicBezTo>
                  <a:pt x="663141" y="189366"/>
                  <a:pt x="663141" y="213308"/>
                  <a:pt x="666043" y="227819"/>
                </a:cubicBezTo>
                <a:cubicBezTo>
                  <a:pt x="666043" y="233623"/>
                  <a:pt x="666043" y="243781"/>
                  <a:pt x="666043" y="258292"/>
                </a:cubicBezTo>
                <a:cubicBezTo>
                  <a:pt x="666043" y="272802"/>
                  <a:pt x="664592" y="281509"/>
                  <a:pt x="661690" y="284411"/>
                </a:cubicBezTo>
                <a:cubicBezTo>
                  <a:pt x="658788" y="287313"/>
                  <a:pt x="650081" y="290215"/>
                  <a:pt x="635571" y="293117"/>
                </a:cubicBezTo>
                <a:cubicBezTo>
                  <a:pt x="626864" y="293117"/>
                  <a:pt x="618883" y="294569"/>
                  <a:pt x="611628" y="297471"/>
                </a:cubicBezTo>
                <a:cubicBezTo>
                  <a:pt x="604373" y="300373"/>
                  <a:pt x="599294" y="304000"/>
                  <a:pt x="596391" y="308354"/>
                </a:cubicBezTo>
                <a:cubicBezTo>
                  <a:pt x="593490" y="312707"/>
                  <a:pt x="593490" y="319962"/>
                  <a:pt x="596391" y="330120"/>
                </a:cubicBezTo>
                <a:cubicBezTo>
                  <a:pt x="599294" y="340277"/>
                  <a:pt x="603647" y="345356"/>
                  <a:pt x="609451" y="345356"/>
                </a:cubicBezTo>
                <a:cubicBezTo>
                  <a:pt x="615256" y="345356"/>
                  <a:pt x="628315" y="355514"/>
                  <a:pt x="648630" y="375829"/>
                </a:cubicBezTo>
                <a:cubicBezTo>
                  <a:pt x="663141" y="390339"/>
                  <a:pt x="672573" y="405576"/>
                  <a:pt x="676926" y="421538"/>
                </a:cubicBezTo>
                <a:cubicBezTo>
                  <a:pt x="681280" y="437499"/>
                  <a:pt x="683456" y="454187"/>
                  <a:pt x="683456" y="471600"/>
                </a:cubicBezTo>
                <a:lnTo>
                  <a:pt x="683456" y="489012"/>
                </a:lnTo>
                <a:lnTo>
                  <a:pt x="657337" y="467246"/>
                </a:lnTo>
                <a:cubicBezTo>
                  <a:pt x="639924" y="452736"/>
                  <a:pt x="629766" y="446931"/>
                  <a:pt x="626864" y="449833"/>
                </a:cubicBezTo>
                <a:cubicBezTo>
                  <a:pt x="623962" y="452736"/>
                  <a:pt x="634119" y="473051"/>
                  <a:pt x="657337" y="510779"/>
                </a:cubicBezTo>
                <a:cubicBezTo>
                  <a:pt x="674750" y="536898"/>
                  <a:pt x="684182" y="555762"/>
                  <a:pt x="685632" y="567370"/>
                </a:cubicBezTo>
                <a:cubicBezTo>
                  <a:pt x="687083" y="578979"/>
                  <a:pt x="689260" y="593490"/>
                  <a:pt x="692162" y="610903"/>
                </a:cubicBezTo>
                <a:cubicBezTo>
                  <a:pt x="692162" y="657337"/>
                  <a:pt x="691437" y="704497"/>
                  <a:pt x="689986" y="752382"/>
                </a:cubicBezTo>
                <a:cubicBezTo>
                  <a:pt x="688535" y="800268"/>
                  <a:pt x="686358" y="829289"/>
                  <a:pt x="683456" y="839447"/>
                </a:cubicBezTo>
                <a:cubicBezTo>
                  <a:pt x="680554" y="849604"/>
                  <a:pt x="680554" y="858311"/>
                  <a:pt x="683456" y="865566"/>
                </a:cubicBezTo>
                <a:cubicBezTo>
                  <a:pt x="686358" y="872822"/>
                  <a:pt x="689986" y="877175"/>
                  <a:pt x="694339" y="878626"/>
                </a:cubicBezTo>
                <a:cubicBezTo>
                  <a:pt x="698692" y="880077"/>
                  <a:pt x="706673" y="879351"/>
                  <a:pt x="718282" y="876449"/>
                </a:cubicBezTo>
                <a:cubicBezTo>
                  <a:pt x="732793" y="873547"/>
                  <a:pt x="745126" y="867743"/>
                  <a:pt x="755284" y="859036"/>
                </a:cubicBezTo>
                <a:cubicBezTo>
                  <a:pt x="765442" y="850330"/>
                  <a:pt x="779227" y="843075"/>
                  <a:pt x="796640" y="837270"/>
                </a:cubicBezTo>
                <a:cubicBezTo>
                  <a:pt x="814053" y="831466"/>
                  <a:pt x="822759" y="827113"/>
                  <a:pt x="822759" y="824211"/>
                </a:cubicBezTo>
                <a:cubicBezTo>
                  <a:pt x="822759" y="821308"/>
                  <a:pt x="830014" y="816955"/>
                  <a:pt x="844525" y="811151"/>
                </a:cubicBezTo>
                <a:cubicBezTo>
                  <a:pt x="859036" y="805347"/>
                  <a:pt x="863389" y="801719"/>
                  <a:pt x="857585" y="800268"/>
                </a:cubicBezTo>
                <a:cubicBezTo>
                  <a:pt x="851780" y="798817"/>
                  <a:pt x="832917" y="800268"/>
                  <a:pt x="800993" y="804621"/>
                </a:cubicBezTo>
                <a:cubicBezTo>
                  <a:pt x="769069" y="808974"/>
                  <a:pt x="750206" y="808974"/>
                  <a:pt x="744401" y="804621"/>
                </a:cubicBezTo>
                <a:cubicBezTo>
                  <a:pt x="738597" y="800268"/>
                  <a:pt x="734969" y="771246"/>
                  <a:pt x="733518" y="717557"/>
                </a:cubicBezTo>
                <a:cubicBezTo>
                  <a:pt x="732067" y="663867"/>
                  <a:pt x="733518" y="637022"/>
                  <a:pt x="737871" y="637022"/>
                </a:cubicBezTo>
                <a:cubicBezTo>
                  <a:pt x="742225" y="637022"/>
                  <a:pt x="756010" y="651533"/>
                  <a:pt x="779227" y="680554"/>
                </a:cubicBezTo>
                <a:cubicBezTo>
                  <a:pt x="822759" y="729891"/>
                  <a:pt x="853232" y="760363"/>
                  <a:pt x="870645" y="771972"/>
                </a:cubicBezTo>
                <a:cubicBezTo>
                  <a:pt x="879351" y="780678"/>
                  <a:pt x="887332" y="786483"/>
                  <a:pt x="894587" y="789385"/>
                </a:cubicBezTo>
                <a:cubicBezTo>
                  <a:pt x="901843" y="792287"/>
                  <a:pt x="909823" y="793738"/>
                  <a:pt x="918530" y="793738"/>
                </a:cubicBezTo>
                <a:cubicBezTo>
                  <a:pt x="962062" y="785032"/>
                  <a:pt x="964964" y="764717"/>
                  <a:pt x="927236" y="732793"/>
                </a:cubicBezTo>
                <a:cubicBezTo>
                  <a:pt x="886607" y="695065"/>
                  <a:pt x="848879" y="660239"/>
                  <a:pt x="814053" y="628316"/>
                </a:cubicBezTo>
                <a:lnTo>
                  <a:pt x="761814" y="576077"/>
                </a:lnTo>
                <a:cubicBezTo>
                  <a:pt x="744401" y="564468"/>
                  <a:pt x="734243" y="552134"/>
                  <a:pt x="731341" y="539075"/>
                </a:cubicBezTo>
                <a:cubicBezTo>
                  <a:pt x="728439" y="526015"/>
                  <a:pt x="728439" y="497719"/>
                  <a:pt x="731341" y="454187"/>
                </a:cubicBezTo>
                <a:cubicBezTo>
                  <a:pt x="731341" y="439676"/>
                  <a:pt x="732793" y="431695"/>
                  <a:pt x="735695" y="430244"/>
                </a:cubicBezTo>
                <a:cubicBezTo>
                  <a:pt x="738597" y="428793"/>
                  <a:pt x="747303" y="430970"/>
                  <a:pt x="761814" y="436774"/>
                </a:cubicBezTo>
                <a:cubicBezTo>
                  <a:pt x="819857" y="462893"/>
                  <a:pt x="864115" y="478129"/>
                  <a:pt x="894587" y="482483"/>
                </a:cubicBezTo>
                <a:cubicBezTo>
                  <a:pt x="925060" y="486836"/>
                  <a:pt x="946101" y="482483"/>
                  <a:pt x="957709" y="469423"/>
                </a:cubicBezTo>
                <a:cubicBezTo>
                  <a:pt x="969317" y="456363"/>
                  <a:pt x="975847" y="446206"/>
                  <a:pt x="977299" y="438950"/>
                </a:cubicBezTo>
                <a:cubicBezTo>
                  <a:pt x="978749" y="431695"/>
                  <a:pt x="974397" y="430970"/>
                  <a:pt x="964239" y="436774"/>
                </a:cubicBezTo>
                <a:cubicBezTo>
                  <a:pt x="954081" y="442578"/>
                  <a:pt x="935943" y="441853"/>
                  <a:pt x="909823" y="434597"/>
                </a:cubicBezTo>
                <a:cubicBezTo>
                  <a:pt x="883704" y="427342"/>
                  <a:pt x="851780" y="415008"/>
                  <a:pt x="814053" y="397595"/>
                </a:cubicBezTo>
                <a:lnTo>
                  <a:pt x="805346" y="393242"/>
                </a:lnTo>
                <a:cubicBezTo>
                  <a:pt x="776325" y="378731"/>
                  <a:pt x="756735" y="367848"/>
                  <a:pt x="746578" y="360592"/>
                </a:cubicBezTo>
                <a:cubicBezTo>
                  <a:pt x="736420" y="353337"/>
                  <a:pt x="729890" y="343905"/>
                  <a:pt x="726988" y="332296"/>
                </a:cubicBezTo>
                <a:cubicBezTo>
                  <a:pt x="724086" y="320688"/>
                  <a:pt x="722635" y="298922"/>
                  <a:pt x="722635" y="266998"/>
                </a:cubicBezTo>
                <a:lnTo>
                  <a:pt x="722635" y="258292"/>
                </a:lnTo>
                <a:cubicBezTo>
                  <a:pt x="722635" y="203151"/>
                  <a:pt x="726263" y="159619"/>
                  <a:pt x="733518" y="127695"/>
                </a:cubicBezTo>
                <a:cubicBezTo>
                  <a:pt x="740773" y="95771"/>
                  <a:pt x="753108" y="72554"/>
                  <a:pt x="770521" y="58043"/>
                </a:cubicBezTo>
                <a:cubicBezTo>
                  <a:pt x="782129" y="49337"/>
                  <a:pt x="788659" y="42807"/>
                  <a:pt x="790110" y="38454"/>
                </a:cubicBezTo>
                <a:cubicBezTo>
                  <a:pt x="791561" y="34101"/>
                  <a:pt x="790836" y="30473"/>
                  <a:pt x="787934" y="27571"/>
                </a:cubicBezTo>
                <a:cubicBezTo>
                  <a:pt x="783580" y="21041"/>
                  <a:pt x="776370" y="18184"/>
                  <a:pt x="766303" y="19000"/>
                </a:cubicBezTo>
                <a:close/>
                <a:moveTo>
                  <a:pt x="105294" y="91"/>
                </a:moveTo>
                <a:cubicBezTo>
                  <a:pt x="102573" y="273"/>
                  <a:pt x="99398" y="726"/>
                  <a:pt x="95771" y="1452"/>
                </a:cubicBezTo>
                <a:cubicBezTo>
                  <a:pt x="81260" y="4354"/>
                  <a:pt x="69651" y="7256"/>
                  <a:pt x="60945" y="10158"/>
                </a:cubicBezTo>
                <a:cubicBezTo>
                  <a:pt x="43532" y="24669"/>
                  <a:pt x="31198" y="36277"/>
                  <a:pt x="23943" y="44984"/>
                </a:cubicBezTo>
                <a:cubicBezTo>
                  <a:pt x="16687" y="53690"/>
                  <a:pt x="10157" y="68201"/>
                  <a:pt x="4353" y="88516"/>
                </a:cubicBezTo>
                <a:cubicBezTo>
                  <a:pt x="-1451" y="114635"/>
                  <a:pt x="-1451" y="136401"/>
                  <a:pt x="4353" y="153814"/>
                </a:cubicBezTo>
                <a:cubicBezTo>
                  <a:pt x="10157" y="182836"/>
                  <a:pt x="15962" y="210406"/>
                  <a:pt x="21766" y="236526"/>
                </a:cubicBezTo>
                <a:cubicBezTo>
                  <a:pt x="27570" y="262645"/>
                  <a:pt x="30472" y="288764"/>
                  <a:pt x="30472" y="314884"/>
                </a:cubicBezTo>
                <a:cubicBezTo>
                  <a:pt x="30472" y="341003"/>
                  <a:pt x="20315" y="470149"/>
                  <a:pt x="0" y="702320"/>
                </a:cubicBezTo>
                <a:cubicBezTo>
                  <a:pt x="0" y="757461"/>
                  <a:pt x="726" y="794464"/>
                  <a:pt x="2177" y="813328"/>
                </a:cubicBezTo>
                <a:cubicBezTo>
                  <a:pt x="3628" y="832192"/>
                  <a:pt x="7256" y="848153"/>
                  <a:pt x="13060" y="861213"/>
                </a:cubicBezTo>
                <a:cubicBezTo>
                  <a:pt x="18864" y="874273"/>
                  <a:pt x="24669" y="883705"/>
                  <a:pt x="30472" y="889509"/>
                </a:cubicBezTo>
                <a:cubicBezTo>
                  <a:pt x="36277" y="895313"/>
                  <a:pt x="45709" y="898941"/>
                  <a:pt x="58768" y="900392"/>
                </a:cubicBezTo>
                <a:cubicBezTo>
                  <a:pt x="71828" y="901843"/>
                  <a:pt x="94320" y="902569"/>
                  <a:pt x="126244" y="902569"/>
                </a:cubicBezTo>
                <a:cubicBezTo>
                  <a:pt x="166874" y="899666"/>
                  <a:pt x="195895" y="896764"/>
                  <a:pt x="213308" y="893862"/>
                </a:cubicBezTo>
                <a:cubicBezTo>
                  <a:pt x="230721" y="890960"/>
                  <a:pt x="232172" y="886607"/>
                  <a:pt x="217661" y="880803"/>
                </a:cubicBezTo>
                <a:cubicBezTo>
                  <a:pt x="197346" y="872096"/>
                  <a:pt x="171227" y="859762"/>
                  <a:pt x="139303" y="843800"/>
                </a:cubicBezTo>
                <a:cubicBezTo>
                  <a:pt x="107379" y="827838"/>
                  <a:pt x="89966" y="816955"/>
                  <a:pt x="87065" y="811151"/>
                </a:cubicBezTo>
                <a:cubicBezTo>
                  <a:pt x="66750" y="787934"/>
                  <a:pt x="59494" y="702320"/>
                  <a:pt x="65298" y="554311"/>
                </a:cubicBezTo>
                <a:cubicBezTo>
                  <a:pt x="68200" y="467246"/>
                  <a:pt x="71103" y="327943"/>
                  <a:pt x="74005" y="136401"/>
                </a:cubicBezTo>
                <a:cubicBezTo>
                  <a:pt x="74005" y="110282"/>
                  <a:pt x="76907" y="86339"/>
                  <a:pt x="82712" y="64573"/>
                </a:cubicBezTo>
                <a:cubicBezTo>
                  <a:pt x="88516" y="42807"/>
                  <a:pt x="95771" y="28296"/>
                  <a:pt x="104478" y="21041"/>
                </a:cubicBezTo>
                <a:cubicBezTo>
                  <a:pt x="113184" y="13786"/>
                  <a:pt x="117537" y="8707"/>
                  <a:pt x="117537" y="5805"/>
                </a:cubicBezTo>
                <a:cubicBezTo>
                  <a:pt x="117537" y="1452"/>
                  <a:pt x="113456" y="-453"/>
                  <a:pt x="105294" y="91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  <a:scene3d>
              <a:camera prst="orthographicFront"/>
              <a:lightRig rig="threePt" dir="t"/>
            </a:scene3d>
          </a:bodyPr>
          <a:lstStyle/>
          <a:p>
            <a:pPr lvl="0" algn="ctr" fontAlgn="base">
              <a:lnSpc>
                <a:spcPct val="150000"/>
              </a:lnSpc>
              <a:defRPr/>
            </a:pPr>
            <a:endParaRPr kumimoji="0" lang="zh-CN" altLang="zh-CN" sz="3600" b="0" i="0" u="none" strike="noStrike" kern="1200" cap="none" spc="0" normalizeH="0" baseline="0" noProof="1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sym typeface="微软雅黑" panose="020B0503020204020204" charset="-122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2C2F54DB-2855-41E0-B189-7F92C9805956}"/>
              </a:ext>
            </a:extLst>
          </p:cNvPr>
          <p:cNvSpPr txBox="1"/>
          <p:nvPr/>
        </p:nvSpPr>
        <p:spPr>
          <a:xfrm flipH="1">
            <a:off x="6747409" y="1835779"/>
            <a:ext cx="832917" cy="889508"/>
          </a:xfrm>
          <a:custGeom>
            <a:avLst/>
            <a:gdLst/>
            <a:ahLst/>
            <a:cxnLst/>
            <a:rect l="l" t="t" r="r" b="b"/>
            <a:pathLst>
              <a:path w="832917" h="889508">
                <a:moveTo>
                  <a:pt x="734324" y="338939"/>
                </a:moveTo>
                <a:cubicBezTo>
                  <a:pt x="733485" y="338622"/>
                  <a:pt x="732612" y="338826"/>
                  <a:pt x="731705" y="339551"/>
                </a:cubicBezTo>
                <a:cubicBezTo>
                  <a:pt x="724449" y="345356"/>
                  <a:pt x="719371" y="354788"/>
                  <a:pt x="716469" y="367847"/>
                </a:cubicBezTo>
                <a:cubicBezTo>
                  <a:pt x="713566" y="380907"/>
                  <a:pt x="711390" y="399771"/>
                  <a:pt x="709939" y="424439"/>
                </a:cubicBezTo>
                <a:cubicBezTo>
                  <a:pt x="708488" y="449107"/>
                  <a:pt x="707762" y="493365"/>
                  <a:pt x="707762" y="557212"/>
                </a:cubicBezTo>
                <a:cubicBezTo>
                  <a:pt x="710664" y="612353"/>
                  <a:pt x="710664" y="650081"/>
                  <a:pt x="707762" y="670396"/>
                </a:cubicBezTo>
                <a:lnTo>
                  <a:pt x="707762" y="718282"/>
                </a:lnTo>
                <a:lnTo>
                  <a:pt x="677290" y="670396"/>
                </a:lnTo>
                <a:cubicBezTo>
                  <a:pt x="662779" y="644277"/>
                  <a:pt x="651170" y="631943"/>
                  <a:pt x="642464" y="633394"/>
                </a:cubicBezTo>
                <a:cubicBezTo>
                  <a:pt x="633757" y="634845"/>
                  <a:pt x="633032" y="643551"/>
                  <a:pt x="640287" y="659513"/>
                </a:cubicBezTo>
                <a:cubicBezTo>
                  <a:pt x="647543" y="675475"/>
                  <a:pt x="654072" y="691437"/>
                  <a:pt x="659877" y="707399"/>
                </a:cubicBezTo>
                <a:cubicBezTo>
                  <a:pt x="665681" y="723360"/>
                  <a:pt x="671485" y="737871"/>
                  <a:pt x="677290" y="750931"/>
                </a:cubicBezTo>
                <a:cubicBezTo>
                  <a:pt x="683094" y="763991"/>
                  <a:pt x="687447" y="777050"/>
                  <a:pt x="690349" y="790110"/>
                </a:cubicBezTo>
                <a:cubicBezTo>
                  <a:pt x="693251" y="803170"/>
                  <a:pt x="694702" y="819857"/>
                  <a:pt x="694702" y="840172"/>
                </a:cubicBezTo>
                <a:cubicBezTo>
                  <a:pt x="697605" y="863389"/>
                  <a:pt x="703409" y="877900"/>
                  <a:pt x="712115" y="883704"/>
                </a:cubicBezTo>
                <a:cubicBezTo>
                  <a:pt x="720822" y="889508"/>
                  <a:pt x="730979" y="890960"/>
                  <a:pt x="742588" y="888057"/>
                </a:cubicBezTo>
                <a:cubicBezTo>
                  <a:pt x="757099" y="882253"/>
                  <a:pt x="765805" y="867742"/>
                  <a:pt x="768707" y="844525"/>
                </a:cubicBezTo>
                <a:cubicBezTo>
                  <a:pt x="771609" y="821308"/>
                  <a:pt x="771609" y="787933"/>
                  <a:pt x="768707" y="744401"/>
                </a:cubicBezTo>
                <a:lnTo>
                  <a:pt x="751294" y="557212"/>
                </a:lnTo>
                <a:cubicBezTo>
                  <a:pt x="751294" y="499170"/>
                  <a:pt x="749843" y="454186"/>
                  <a:pt x="746941" y="422263"/>
                </a:cubicBezTo>
                <a:cubicBezTo>
                  <a:pt x="744402" y="368936"/>
                  <a:pt x="740196" y="341161"/>
                  <a:pt x="734324" y="338939"/>
                </a:cubicBezTo>
                <a:close/>
                <a:moveTo>
                  <a:pt x="551726" y="94683"/>
                </a:moveTo>
                <a:cubicBezTo>
                  <a:pt x="536762" y="94683"/>
                  <a:pt x="520574" y="97947"/>
                  <a:pt x="503161" y="104477"/>
                </a:cubicBezTo>
                <a:cubicBezTo>
                  <a:pt x="474139" y="116086"/>
                  <a:pt x="475590" y="140754"/>
                  <a:pt x="507514" y="178482"/>
                </a:cubicBezTo>
                <a:cubicBezTo>
                  <a:pt x="527829" y="198797"/>
                  <a:pt x="541614" y="214033"/>
                  <a:pt x="548870" y="224191"/>
                </a:cubicBezTo>
                <a:cubicBezTo>
                  <a:pt x="556125" y="234348"/>
                  <a:pt x="567008" y="256114"/>
                  <a:pt x="581519" y="289489"/>
                </a:cubicBezTo>
                <a:cubicBezTo>
                  <a:pt x="596029" y="322864"/>
                  <a:pt x="603285" y="352611"/>
                  <a:pt x="603285" y="378730"/>
                </a:cubicBezTo>
                <a:cubicBezTo>
                  <a:pt x="603285" y="384535"/>
                  <a:pt x="587323" y="396143"/>
                  <a:pt x="555399" y="413556"/>
                </a:cubicBezTo>
                <a:cubicBezTo>
                  <a:pt x="523476" y="430969"/>
                  <a:pt x="507514" y="447656"/>
                  <a:pt x="507514" y="463618"/>
                </a:cubicBezTo>
                <a:cubicBezTo>
                  <a:pt x="507514" y="479580"/>
                  <a:pt x="522025" y="496267"/>
                  <a:pt x="551046" y="513680"/>
                </a:cubicBezTo>
                <a:cubicBezTo>
                  <a:pt x="571361" y="525289"/>
                  <a:pt x="592402" y="532544"/>
                  <a:pt x="614168" y="535446"/>
                </a:cubicBezTo>
                <a:cubicBezTo>
                  <a:pt x="635934" y="538348"/>
                  <a:pt x="651896" y="537623"/>
                  <a:pt x="662053" y="533270"/>
                </a:cubicBezTo>
                <a:cubicBezTo>
                  <a:pt x="672211" y="528916"/>
                  <a:pt x="676564" y="525289"/>
                  <a:pt x="675113" y="522387"/>
                </a:cubicBezTo>
                <a:cubicBezTo>
                  <a:pt x="673662" y="519485"/>
                  <a:pt x="665681" y="515131"/>
                  <a:pt x="651170" y="509327"/>
                </a:cubicBezTo>
                <a:cubicBezTo>
                  <a:pt x="636660" y="503523"/>
                  <a:pt x="622149" y="493365"/>
                  <a:pt x="607638" y="478854"/>
                </a:cubicBezTo>
                <a:lnTo>
                  <a:pt x="581519" y="452735"/>
                </a:lnTo>
                <a:lnTo>
                  <a:pt x="607638" y="426616"/>
                </a:lnTo>
                <a:cubicBezTo>
                  <a:pt x="630855" y="403399"/>
                  <a:pt x="643189" y="380181"/>
                  <a:pt x="644640" y="356964"/>
                </a:cubicBezTo>
                <a:cubicBezTo>
                  <a:pt x="646092" y="333747"/>
                  <a:pt x="636660" y="293117"/>
                  <a:pt x="616344" y="235074"/>
                </a:cubicBezTo>
                <a:cubicBezTo>
                  <a:pt x="601834" y="194444"/>
                  <a:pt x="595304" y="171952"/>
                  <a:pt x="596755" y="167599"/>
                </a:cubicBezTo>
                <a:cubicBezTo>
                  <a:pt x="598206" y="163246"/>
                  <a:pt x="602559" y="163246"/>
                  <a:pt x="609815" y="167599"/>
                </a:cubicBezTo>
                <a:cubicBezTo>
                  <a:pt x="617070" y="171952"/>
                  <a:pt x="625051" y="177031"/>
                  <a:pt x="633757" y="182835"/>
                </a:cubicBezTo>
                <a:lnTo>
                  <a:pt x="681643" y="230721"/>
                </a:lnTo>
                <a:cubicBezTo>
                  <a:pt x="693251" y="242329"/>
                  <a:pt x="712115" y="252487"/>
                  <a:pt x="738235" y="261193"/>
                </a:cubicBezTo>
                <a:lnTo>
                  <a:pt x="777414" y="287313"/>
                </a:lnTo>
                <a:lnTo>
                  <a:pt x="803533" y="274253"/>
                </a:lnTo>
                <a:cubicBezTo>
                  <a:pt x="815142" y="262644"/>
                  <a:pt x="822397" y="253938"/>
                  <a:pt x="825299" y="248134"/>
                </a:cubicBezTo>
                <a:cubicBezTo>
                  <a:pt x="828201" y="242329"/>
                  <a:pt x="830378" y="229995"/>
                  <a:pt x="831829" y="211131"/>
                </a:cubicBezTo>
                <a:cubicBezTo>
                  <a:pt x="833280" y="192267"/>
                  <a:pt x="833280" y="181384"/>
                  <a:pt x="831829" y="178482"/>
                </a:cubicBezTo>
                <a:cubicBezTo>
                  <a:pt x="830378" y="175580"/>
                  <a:pt x="823848" y="179933"/>
                  <a:pt x="812239" y="191542"/>
                </a:cubicBezTo>
                <a:cubicBezTo>
                  <a:pt x="800631" y="203150"/>
                  <a:pt x="789748" y="208955"/>
                  <a:pt x="779590" y="208955"/>
                </a:cubicBezTo>
                <a:cubicBezTo>
                  <a:pt x="769433" y="208955"/>
                  <a:pt x="753471" y="203876"/>
                  <a:pt x="731705" y="193718"/>
                </a:cubicBezTo>
                <a:cubicBezTo>
                  <a:pt x="709939" y="183561"/>
                  <a:pt x="696153" y="175580"/>
                  <a:pt x="690349" y="169776"/>
                </a:cubicBezTo>
                <a:cubicBezTo>
                  <a:pt x="684545" y="163971"/>
                  <a:pt x="665681" y="149461"/>
                  <a:pt x="633757" y="126243"/>
                </a:cubicBezTo>
                <a:cubicBezTo>
                  <a:pt x="607638" y="108830"/>
                  <a:pt x="585146" y="98673"/>
                  <a:pt x="566282" y="95771"/>
                </a:cubicBezTo>
                <a:cubicBezTo>
                  <a:pt x="561566" y="95045"/>
                  <a:pt x="556714" y="94683"/>
                  <a:pt x="551726" y="94683"/>
                </a:cubicBezTo>
                <a:close/>
                <a:moveTo>
                  <a:pt x="324679" y="0"/>
                </a:moveTo>
                <a:cubicBezTo>
                  <a:pt x="289853" y="0"/>
                  <a:pt x="265184" y="12334"/>
                  <a:pt x="250674" y="37002"/>
                </a:cubicBezTo>
                <a:cubicBezTo>
                  <a:pt x="236163" y="61671"/>
                  <a:pt x="230359" y="94320"/>
                  <a:pt x="233261" y="134950"/>
                </a:cubicBezTo>
                <a:lnTo>
                  <a:pt x="241967" y="204601"/>
                </a:lnTo>
                <a:cubicBezTo>
                  <a:pt x="244869" y="219112"/>
                  <a:pt x="244869" y="227093"/>
                  <a:pt x="241967" y="228544"/>
                </a:cubicBezTo>
                <a:cubicBezTo>
                  <a:pt x="239065" y="229995"/>
                  <a:pt x="227457" y="230721"/>
                  <a:pt x="207142" y="230721"/>
                </a:cubicBezTo>
                <a:cubicBezTo>
                  <a:pt x="186826" y="230721"/>
                  <a:pt x="173767" y="234348"/>
                  <a:pt x="167963" y="241604"/>
                </a:cubicBezTo>
                <a:cubicBezTo>
                  <a:pt x="162158" y="248859"/>
                  <a:pt x="159256" y="253938"/>
                  <a:pt x="159256" y="256840"/>
                </a:cubicBezTo>
                <a:cubicBezTo>
                  <a:pt x="159256" y="259742"/>
                  <a:pt x="163609" y="264095"/>
                  <a:pt x="172316" y="269900"/>
                </a:cubicBezTo>
                <a:cubicBezTo>
                  <a:pt x="210044" y="298921"/>
                  <a:pt x="235437" y="319962"/>
                  <a:pt x="248497" y="333021"/>
                </a:cubicBezTo>
                <a:cubicBezTo>
                  <a:pt x="261557" y="346081"/>
                  <a:pt x="269538" y="358415"/>
                  <a:pt x="272440" y="370024"/>
                </a:cubicBezTo>
                <a:lnTo>
                  <a:pt x="285500" y="435322"/>
                </a:lnTo>
                <a:cubicBezTo>
                  <a:pt x="291304" y="461442"/>
                  <a:pt x="293480" y="475227"/>
                  <a:pt x="292029" y="476678"/>
                </a:cubicBezTo>
                <a:cubicBezTo>
                  <a:pt x="290578" y="478129"/>
                  <a:pt x="269538" y="465795"/>
                  <a:pt x="228908" y="439675"/>
                </a:cubicBezTo>
                <a:lnTo>
                  <a:pt x="154903" y="404850"/>
                </a:lnTo>
                <a:cubicBezTo>
                  <a:pt x="131686" y="393241"/>
                  <a:pt x="115724" y="387437"/>
                  <a:pt x="107017" y="387437"/>
                </a:cubicBezTo>
                <a:cubicBezTo>
                  <a:pt x="98311" y="387437"/>
                  <a:pt x="85251" y="390339"/>
                  <a:pt x="67838" y="396143"/>
                </a:cubicBezTo>
                <a:cubicBezTo>
                  <a:pt x="35915" y="404850"/>
                  <a:pt x="16325" y="412105"/>
                  <a:pt x="9070" y="417909"/>
                </a:cubicBezTo>
                <a:cubicBezTo>
                  <a:pt x="1815" y="423714"/>
                  <a:pt x="-1088" y="428067"/>
                  <a:pt x="363" y="430969"/>
                </a:cubicBezTo>
                <a:cubicBezTo>
                  <a:pt x="1815" y="433871"/>
                  <a:pt x="7619" y="441126"/>
                  <a:pt x="17776" y="452735"/>
                </a:cubicBezTo>
                <a:cubicBezTo>
                  <a:pt x="27934" y="464344"/>
                  <a:pt x="47523" y="473050"/>
                  <a:pt x="76545" y="478854"/>
                </a:cubicBezTo>
                <a:cubicBezTo>
                  <a:pt x="105566" y="484659"/>
                  <a:pt x="131686" y="492640"/>
                  <a:pt x="154903" y="502797"/>
                </a:cubicBezTo>
                <a:cubicBezTo>
                  <a:pt x="178120" y="512955"/>
                  <a:pt x="205690" y="522387"/>
                  <a:pt x="237614" y="531093"/>
                </a:cubicBezTo>
                <a:lnTo>
                  <a:pt x="285500" y="539799"/>
                </a:lnTo>
                <a:lnTo>
                  <a:pt x="285500" y="605098"/>
                </a:lnTo>
                <a:cubicBezTo>
                  <a:pt x="285500" y="642826"/>
                  <a:pt x="286951" y="674750"/>
                  <a:pt x="289853" y="700869"/>
                </a:cubicBezTo>
                <a:lnTo>
                  <a:pt x="298559" y="735695"/>
                </a:lnTo>
                <a:lnTo>
                  <a:pt x="276793" y="731341"/>
                </a:lnTo>
                <a:cubicBezTo>
                  <a:pt x="236163" y="722635"/>
                  <a:pt x="201337" y="713929"/>
                  <a:pt x="172316" y="705222"/>
                </a:cubicBezTo>
                <a:cubicBezTo>
                  <a:pt x="143294" y="696516"/>
                  <a:pt x="128784" y="689260"/>
                  <a:pt x="128784" y="683456"/>
                </a:cubicBezTo>
                <a:cubicBezTo>
                  <a:pt x="128784" y="677652"/>
                  <a:pt x="133862" y="668945"/>
                  <a:pt x="144020" y="657337"/>
                </a:cubicBezTo>
                <a:cubicBezTo>
                  <a:pt x="154177" y="645728"/>
                  <a:pt x="165060" y="636296"/>
                  <a:pt x="176669" y="629041"/>
                </a:cubicBezTo>
                <a:cubicBezTo>
                  <a:pt x="188278" y="621785"/>
                  <a:pt x="192631" y="615255"/>
                  <a:pt x="189729" y="609451"/>
                </a:cubicBezTo>
                <a:cubicBezTo>
                  <a:pt x="186826" y="603647"/>
                  <a:pt x="178120" y="601470"/>
                  <a:pt x="163609" y="602921"/>
                </a:cubicBezTo>
                <a:cubicBezTo>
                  <a:pt x="149099" y="604372"/>
                  <a:pt x="134588" y="609451"/>
                  <a:pt x="120077" y="618158"/>
                </a:cubicBezTo>
                <a:cubicBezTo>
                  <a:pt x="99762" y="629766"/>
                  <a:pt x="85251" y="642100"/>
                  <a:pt x="76545" y="655160"/>
                </a:cubicBezTo>
                <a:cubicBezTo>
                  <a:pt x="67838" y="668220"/>
                  <a:pt x="56955" y="687809"/>
                  <a:pt x="43896" y="713929"/>
                </a:cubicBezTo>
                <a:cubicBezTo>
                  <a:pt x="30836" y="740048"/>
                  <a:pt x="23581" y="762539"/>
                  <a:pt x="22130" y="781403"/>
                </a:cubicBezTo>
                <a:cubicBezTo>
                  <a:pt x="20678" y="800267"/>
                  <a:pt x="28659" y="824210"/>
                  <a:pt x="46072" y="853232"/>
                </a:cubicBezTo>
                <a:cubicBezTo>
                  <a:pt x="51877" y="864840"/>
                  <a:pt x="59857" y="874272"/>
                  <a:pt x="70015" y="881528"/>
                </a:cubicBezTo>
                <a:cubicBezTo>
                  <a:pt x="80173" y="888783"/>
                  <a:pt x="87428" y="890234"/>
                  <a:pt x="91781" y="885881"/>
                </a:cubicBezTo>
                <a:cubicBezTo>
                  <a:pt x="96134" y="881528"/>
                  <a:pt x="99762" y="856859"/>
                  <a:pt x="102664" y="811876"/>
                </a:cubicBezTo>
                <a:cubicBezTo>
                  <a:pt x="105566" y="766893"/>
                  <a:pt x="108468" y="738597"/>
                  <a:pt x="111371" y="726988"/>
                </a:cubicBezTo>
                <a:lnTo>
                  <a:pt x="120077" y="705222"/>
                </a:lnTo>
                <a:lnTo>
                  <a:pt x="159256" y="722635"/>
                </a:lnTo>
                <a:lnTo>
                  <a:pt x="250674" y="779227"/>
                </a:lnTo>
                <a:cubicBezTo>
                  <a:pt x="285500" y="802444"/>
                  <a:pt x="310168" y="815504"/>
                  <a:pt x="324679" y="818406"/>
                </a:cubicBezTo>
                <a:cubicBezTo>
                  <a:pt x="339189" y="821308"/>
                  <a:pt x="354426" y="827112"/>
                  <a:pt x="370387" y="835819"/>
                </a:cubicBezTo>
                <a:cubicBezTo>
                  <a:pt x="386349" y="844525"/>
                  <a:pt x="397958" y="848878"/>
                  <a:pt x="405213" y="848878"/>
                </a:cubicBezTo>
                <a:cubicBezTo>
                  <a:pt x="412469" y="848878"/>
                  <a:pt x="424077" y="851781"/>
                  <a:pt x="440039" y="857585"/>
                </a:cubicBezTo>
                <a:cubicBezTo>
                  <a:pt x="456001" y="863389"/>
                  <a:pt x="466884" y="865566"/>
                  <a:pt x="472688" y="864115"/>
                </a:cubicBezTo>
                <a:cubicBezTo>
                  <a:pt x="478492" y="862664"/>
                  <a:pt x="485748" y="855408"/>
                  <a:pt x="494454" y="842349"/>
                </a:cubicBezTo>
                <a:cubicBezTo>
                  <a:pt x="503161" y="829289"/>
                  <a:pt x="507514" y="816229"/>
                  <a:pt x="507514" y="803170"/>
                </a:cubicBezTo>
                <a:cubicBezTo>
                  <a:pt x="507514" y="790110"/>
                  <a:pt x="500259" y="766893"/>
                  <a:pt x="485748" y="733518"/>
                </a:cubicBezTo>
                <a:cubicBezTo>
                  <a:pt x="471237" y="700143"/>
                  <a:pt x="462531" y="674750"/>
                  <a:pt x="459628" y="657337"/>
                </a:cubicBezTo>
                <a:cubicBezTo>
                  <a:pt x="456726" y="654434"/>
                  <a:pt x="453824" y="652258"/>
                  <a:pt x="450922" y="650807"/>
                </a:cubicBezTo>
                <a:cubicBezTo>
                  <a:pt x="448020" y="649356"/>
                  <a:pt x="443667" y="650081"/>
                  <a:pt x="437862" y="652983"/>
                </a:cubicBezTo>
                <a:cubicBezTo>
                  <a:pt x="420449" y="658788"/>
                  <a:pt x="411743" y="666769"/>
                  <a:pt x="411743" y="676926"/>
                </a:cubicBezTo>
                <a:cubicBezTo>
                  <a:pt x="411743" y="687084"/>
                  <a:pt x="417547" y="704497"/>
                  <a:pt x="429156" y="729165"/>
                </a:cubicBezTo>
                <a:cubicBezTo>
                  <a:pt x="440765" y="753833"/>
                  <a:pt x="444392" y="768344"/>
                  <a:pt x="440039" y="772697"/>
                </a:cubicBezTo>
                <a:cubicBezTo>
                  <a:pt x="435686" y="777050"/>
                  <a:pt x="417547" y="777776"/>
                  <a:pt x="385624" y="774874"/>
                </a:cubicBezTo>
                <a:cubicBezTo>
                  <a:pt x="371113" y="771971"/>
                  <a:pt x="361681" y="769069"/>
                  <a:pt x="357328" y="766167"/>
                </a:cubicBezTo>
                <a:cubicBezTo>
                  <a:pt x="352975" y="763265"/>
                  <a:pt x="351523" y="756010"/>
                  <a:pt x="352975" y="744401"/>
                </a:cubicBezTo>
                <a:cubicBezTo>
                  <a:pt x="354426" y="732792"/>
                  <a:pt x="352975" y="724812"/>
                  <a:pt x="348621" y="720458"/>
                </a:cubicBezTo>
                <a:cubicBezTo>
                  <a:pt x="344268" y="716105"/>
                  <a:pt x="339915" y="700869"/>
                  <a:pt x="335562" y="674750"/>
                </a:cubicBezTo>
                <a:cubicBezTo>
                  <a:pt x="331208" y="648630"/>
                  <a:pt x="329032" y="624687"/>
                  <a:pt x="329032" y="602921"/>
                </a:cubicBezTo>
                <a:cubicBezTo>
                  <a:pt x="329032" y="581155"/>
                  <a:pt x="331208" y="568821"/>
                  <a:pt x="335562" y="565919"/>
                </a:cubicBezTo>
                <a:cubicBezTo>
                  <a:pt x="339915" y="563017"/>
                  <a:pt x="356602" y="568821"/>
                  <a:pt x="385624" y="583332"/>
                </a:cubicBezTo>
                <a:cubicBezTo>
                  <a:pt x="414645" y="597843"/>
                  <a:pt x="445118" y="606549"/>
                  <a:pt x="477041" y="609451"/>
                </a:cubicBezTo>
                <a:cubicBezTo>
                  <a:pt x="500259" y="612353"/>
                  <a:pt x="515495" y="613079"/>
                  <a:pt x="522750" y="611628"/>
                </a:cubicBezTo>
                <a:cubicBezTo>
                  <a:pt x="530006" y="610177"/>
                  <a:pt x="537986" y="603647"/>
                  <a:pt x="546693" y="592038"/>
                </a:cubicBezTo>
                <a:cubicBezTo>
                  <a:pt x="555399" y="580430"/>
                  <a:pt x="560478" y="571723"/>
                  <a:pt x="561929" y="565919"/>
                </a:cubicBezTo>
                <a:cubicBezTo>
                  <a:pt x="563380" y="560115"/>
                  <a:pt x="561204" y="555036"/>
                  <a:pt x="555399" y="550683"/>
                </a:cubicBezTo>
                <a:cubicBezTo>
                  <a:pt x="549595" y="546329"/>
                  <a:pt x="544516" y="547781"/>
                  <a:pt x="540163" y="555036"/>
                </a:cubicBezTo>
                <a:cubicBezTo>
                  <a:pt x="535810" y="562291"/>
                  <a:pt x="525652" y="565919"/>
                  <a:pt x="509691" y="565919"/>
                </a:cubicBezTo>
                <a:cubicBezTo>
                  <a:pt x="493729" y="565919"/>
                  <a:pt x="476316" y="562291"/>
                  <a:pt x="457452" y="555036"/>
                </a:cubicBezTo>
                <a:cubicBezTo>
                  <a:pt x="438588" y="547781"/>
                  <a:pt x="423352" y="544153"/>
                  <a:pt x="411743" y="544153"/>
                </a:cubicBezTo>
                <a:cubicBezTo>
                  <a:pt x="400134" y="544153"/>
                  <a:pt x="383447" y="538348"/>
                  <a:pt x="361681" y="526740"/>
                </a:cubicBezTo>
                <a:cubicBezTo>
                  <a:pt x="339915" y="515131"/>
                  <a:pt x="326855" y="501346"/>
                  <a:pt x="322502" y="485384"/>
                </a:cubicBezTo>
                <a:cubicBezTo>
                  <a:pt x="318149" y="469423"/>
                  <a:pt x="315972" y="442578"/>
                  <a:pt x="315972" y="404850"/>
                </a:cubicBezTo>
                <a:lnTo>
                  <a:pt x="307266" y="361317"/>
                </a:lnTo>
                <a:lnTo>
                  <a:pt x="337738" y="365671"/>
                </a:lnTo>
                <a:cubicBezTo>
                  <a:pt x="360955" y="371475"/>
                  <a:pt x="378368" y="373652"/>
                  <a:pt x="389977" y="372200"/>
                </a:cubicBezTo>
                <a:cubicBezTo>
                  <a:pt x="401585" y="370749"/>
                  <a:pt x="413920" y="363494"/>
                  <a:pt x="426979" y="350434"/>
                </a:cubicBezTo>
                <a:cubicBezTo>
                  <a:pt x="440039" y="337375"/>
                  <a:pt x="448020" y="320687"/>
                  <a:pt x="450922" y="300372"/>
                </a:cubicBezTo>
                <a:cubicBezTo>
                  <a:pt x="453824" y="280057"/>
                  <a:pt x="453099" y="269900"/>
                  <a:pt x="448745" y="269900"/>
                </a:cubicBezTo>
                <a:cubicBezTo>
                  <a:pt x="444392" y="269900"/>
                  <a:pt x="437862" y="277155"/>
                  <a:pt x="429156" y="291666"/>
                </a:cubicBezTo>
                <a:cubicBezTo>
                  <a:pt x="420449" y="306177"/>
                  <a:pt x="413920" y="314883"/>
                  <a:pt x="409566" y="317785"/>
                </a:cubicBezTo>
                <a:cubicBezTo>
                  <a:pt x="405213" y="320687"/>
                  <a:pt x="395781" y="320687"/>
                  <a:pt x="381270" y="317785"/>
                </a:cubicBezTo>
                <a:cubicBezTo>
                  <a:pt x="366760" y="314883"/>
                  <a:pt x="352975" y="310530"/>
                  <a:pt x="339915" y="304725"/>
                </a:cubicBezTo>
                <a:cubicBezTo>
                  <a:pt x="326855" y="298921"/>
                  <a:pt x="319600" y="293117"/>
                  <a:pt x="318149" y="287313"/>
                </a:cubicBezTo>
                <a:cubicBezTo>
                  <a:pt x="316698" y="281508"/>
                  <a:pt x="313070" y="265547"/>
                  <a:pt x="307266" y="239427"/>
                </a:cubicBezTo>
                <a:cubicBezTo>
                  <a:pt x="304364" y="198797"/>
                  <a:pt x="302912" y="160344"/>
                  <a:pt x="302912" y="124067"/>
                </a:cubicBezTo>
                <a:cubicBezTo>
                  <a:pt x="302912" y="87790"/>
                  <a:pt x="303638" y="66024"/>
                  <a:pt x="305089" y="58768"/>
                </a:cubicBezTo>
                <a:cubicBezTo>
                  <a:pt x="306540" y="51513"/>
                  <a:pt x="310168" y="45709"/>
                  <a:pt x="315972" y="41356"/>
                </a:cubicBezTo>
                <a:cubicBezTo>
                  <a:pt x="321776" y="37002"/>
                  <a:pt x="329757" y="34826"/>
                  <a:pt x="339915" y="34826"/>
                </a:cubicBezTo>
                <a:cubicBezTo>
                  <a:pt x="350072" y="34826"/>
                  <a:pt x="356602" y="32649"/>
                  <a:pt x="359504" y="28296"/>
                </a:cubicBezTo>
                <a:cubicBezTo>
                  <a:pt x="362406" y="23943"/>
                  <a:pt x="360955" y="17413"/>
                  <a:pt x="355151" y="8706"/>
                </a:cubicBezTo>
                <a:cubicBezTo>
                  <a:pt x="349347" y="2902"/>
                  <a:pt x="339189" y="0"/>
                  <a:pt x="324679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  <a:scene3d>
              <a:camera prst="orthographicFront"/>
              <a:lightRig rig="threePt" dir="t"/>
            </a:scene3d>
          </a:bodyPr>
          <a:lstStyle/>
          <a:p>
            <a:pPr lvl="0" algn="ctr" fontAlgn="base">
              <a:lnSpc>
                <a:spcPct val="150000"/>
              </a:lnSpc>
              <a:defRPr/>
            </a:pPr>
            <a:endParaRPr kumimoji="0" lang="zh-CN" altLang="zh-CN" sz="3600" b="0" i="0" u="none" strike="noStrike" kern="1200" cap="none" spc="0" normalizeH="0" baseline="0" noProof="1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sym typeface="微软雅黑" panose="020B0503020204020204" charset="-122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744E22D1-FD65-4D97-81B6-CE07CE042EF4}"/>
              </a:ext>
            </a:extLst>
          </p:cNvPr>
          <p:cNvSpPr txBox="1"/>
          <p:nvPr/>
        </p:nvSpPr>
        <p:spPr>
          <a:xfrm flipH="1">
            <a:off x="6726803" y="4084826"/>
            <a:ext cx="876449" cy="926459"/>
          </a:xfrm>
          <a:custGeom>
            <a:avLst/>
            <a:gdLst/>
            <a:ahLst/>
            <a:cxnLst/>
            <a:rect l="l" t="t" r="r" b="b"/>
            <a:pathLst>
              <a:path w="876449" h="926459">
                <a:moveTo>
                  <a:pt x="281009" y="676081"/>
                </a:moveTo>
                <a:cubicBezTo>
                  <a:pt x="260060" y="675764"/>
                  <a:pt x="219112" y="692111"/>
                  <a:pt x="158167" y="725123"/>
                </a:cubicBezTo>
                <a:cubicBezTo>
                  <a:pt x="123341" y="745438"/>
                  <a:pt x="98673" y="758498"/>
                  <a:pt x="84162" y="764302"/>
                </a:cubicBezTo>
                <a:cubicBezTo>
                  <a:pt x="46434" y="778813"/>
                  <a:pt x="20315" y="800579"/>
                  <a:pt x="5804" y="829600"/>
                </a:cubicBezTo>
                <a:cubicBezTo>
                  <a:pt x="0" y="841209"/>
                  <a:pt x="-1451" y="857171"/>
                  <a:pt x="1451" y="877486"/>
                </a:cubicBezTo>
                <a:cubicBezTo>
                  <a:pt x="4353" y="897801"/>
                  <a:pt x="10157" y="910860"/>
                  <a:pt x="18864" y="916665"/>
                </a:cubicBezTo>
                <a:cubicBezTo>
                  <a:pt x="39179" y="925371"/>
                  <a:pt x="55866" y="928273"/>
                  <a:pt x="68926" y="925371"/>
                </a:cubicBezTo>
                <a:cubicBezTo>
                  <a:pt x="81986" y="922469"/>
                  <a:pt x="93594" y="910860"/>
                  <a:pt x="103752" y="890545"/>
                </a:cubicBezTo>
                <a:cubicBezTo>
                  <a:pt x="113909" y="870230"/>
                  <a:pt x="127694" y="849915"/>
                  <a:pt x="145107" y="829600"/>
                </a:cubicBezTo>
                <a:cubicBezTo>
                  <a:pt x="162520" y="809285"/>
                  <a:pt x="181384" y="791872"/>
                  <a:pt x="201699" y="777362"/>
                </a:cubicBezTo>
                <a:cubicBezTo>
                  <a:pt x="230721" y="757046"/>
                  <a:pt x="255389" y="736731"/>
                  <a:pt x="275704" y="716416"/>
                </a:cubicBezTo>
                <a:cubicBezTo>
                  <a:pt x="290215" y="699004"/>
                  <a:pt x="298196" y="688846"/>
                  <a:pt x="299647" y="685944"/>
                </a:cubicBezTo>
                <a:cubicBezTo>
                  <a:pt x="301098" y="683042"/>
                  <a:pt x="297470" y="680140"/>
                  <a:pt x="288764" y="677237"/>
                </a:cubicBezTo>
                <a:cubicBezTo>
                  <a:pt x="286587" y="676512"/>
                  <a:pt x="284002" y="676126"/>
                  <a:pt x="281009" y="676081"/>
                </a:cubicBezTo>
                <a:close/>
                <a:moveTo>
                  <a:pt x="745852" y="548681"/>
                </a:moveTo>
                <a:cubicBezTo>
                  <a:pt x="750205" y="549498"/>
                  <a:pt x="754558" y="553171"/>
                  <a:pt x="758912" y="559700"/>
                </a:cubicBezTo>
                <a:cubicBezTo>
                  <a:pt x="764716" y="568407"/>
                  <a:pt x="764716" y="576388"/>
                  <a:pt x="758912" y="583643"/>
                </a:cubicBezTo>
                <a:cubicBezTo>
                  <a:pt x="753107" y="590898"/>
                  <a:pt x="747303" y="593075"/>
                  <a:pt x="741499" y="590173"/>
                </a:cubicBezTo>
                <a:cubicBezTo>
                  <a:pt x="735694" y="587271"/>
                  <a:pt x="732792" y="580015"/>
                  <a:pt x="732792" y="568407"/>
                </a:cubicBezTo>
                <a:cubicBezTo>
                  <a:pt x="732792" y="556798"/>
                  <a:pt x="735694" y="550268"/>
                  <a:pt x="741499" y="548817"/>
                </a:cubicBezTo>
                <a:cubicBezTo>
                  <a:pt x="742950" y="548455"/>
                  <a:pt x="744401" y="548409"/>
                  <a:pt x="745852" y="548681"/>
                </a:cubicBezTo>
                <a:close/>
                <a:moveTo>
                  <a:pt x="702456" y="159340"/>
                </a:moveTo>
                <a:cubicBezTo>
                  <a:pt x="696198" y="159612"/>
                  <a:pt x="689623" y="160292"/>
                  <a:pt x="682730" y="161380"/>
                </a:cubicBezTo>
                <a:cubicBezTo>
                  <a:pt x="655160" y="165734"/>
                  <a:pt x="638473" y="171538"/>
                  <a:pt x="632668" y="178793"/>
                </a:cubicBezTo>
                <a:cubicBezTo>
                  <a:pt x="626864" y="186049"/>
                  <a:pt x="625413" y="196206"/>
                  <a:pt x="628315" y="209266"/>
                </a:cubicBezTo>
                <a:cubicBezTo>
                  <a:pt x="631217" y="222326"/>
                  <a:pt x="634119" y="245543"/>
                  <a:pt x="637021" y="278917"/>
                </a:cubicBezTo>
                <a:cubicBezTo>
                  <a:pt x="639924" y="312292"/>
                  <a:pt x="644277" y="356550"/>
                  <a:pt x="650081" y="411691"/>
                </a:cubicBezTo>
                <a:cubicBezTo>
                  <a:pt x="664592" y="458125"/>
                  <a:pt x="671847" y="483519"/>
                  <a:pt x="671847" y="487872"/>
                </a:cubicBezTo>
                <a:cubicBezTo>
                  <a:pt x="671847" y="492225"/>
                  <a:pt x="662415" y="498755"/>
                  <a:pt x="643551" y="507462"/>
                </a:cubicBezTo>
                <a:cubicBezTo>
                  <a:pt x="624687" y="516168"/>
                  <a:pt x="615255" y="523424"/>
                  <a:pt x="615255" y="529228"/>
                </a:cubicBezTo>
                <a:cubicBezTo>
                  <a:pt x="615255" y="540836"/>
                  <a:pt x="632668" y="571309"/>
                  <a:pt x="667494" y="620645"/>
                </a:cubicBezTo>
                <a:cubicBezTo>
                  <a:pt x="719733" y="707710"/>
                  <a:pt x="743675" y="754144"/>
                  <a:pt x="739322" y="759949"/>
                </a:cubicBezTo>
                <a:cubicBezTo>
                  <a:pt x="734969" y="765753"/>
                  <a:pt x="683456" y="723672"/>
                  <a:pt x="584783" y="633705"/>
                </a:cubicBezTo>
                <a:cubicBezTo>
                  <a:pt x="547055" y="598879"/>
                  <a:pt x="522387" y="577113"/>
                  <a:pt x="510778" y="568407"/>
                </a:cubicBezTo>
                <a:cubicBezTo>
                  <a:pt x="499169" y="559700"/>
                  <a:pt x="494816" y="561151"/>
                  <a:pt x="497718" y="572760"/>
                </a:cubicBezTo>
                <a:cubicBezTo>
                  <a:pt x="503523" y="595977"/>
                  <a:pt x="541251" y="646765"/>
                  <a:pt x="610902" y="725123"/>
                </a:cubicBezTo>
                <a:cubicBezTo>
                  <a:pt x="637021" y="759949"/>
                  <a:pt x="650081" y="779538"/>
                  <a:pt x="650081" y="783891"/>
                </a:cubicBezTo>
                <a:cubicBezTo>
                  <a:pt x="650081" y="788245"/>
                  <a:pt x="667494" y="807109"/>
                  <a:pt x="702320" y="840483"/>
                </a:cubicBezTo>
                <a:cubicBezTo>
                  <a:pt x="737146" y="873858"/>
                  <a:pt x="758912" y="891996"/>
                  <a:pt x="767618" y="894899"/>
                </a:cubicBezTo>
                <a:cubicBezTo>
                  <a:pt x="776325" y="897801"/>
                  <a:pt x="786482" y="897075"/>
                  <a:pt x="798091" y="892722"/>
                </a:cubicBezTo>
                <a:cubicBezTo>
                  <a:pt x="809699" y="888369"/>
                  <a:pt x="818406" y="881839"/>
                  <a:pt x="824210" y="873132"/>
                </a:cubicBezTo>
                <a:cubicBezTo>
                  <a:pt x="830014" y="864426"/>
                  <a:pt x="828563" y="848464"/>
                  <a:pt x="819857" y="825247"/>
                </a:cubicBezTo>
                <a:cubicBezTo>
                  <a:pt x="811150" y="802030"/>
                  <a:pt x="798091" y="776636"/>
                  <a:pt x="780678" y="749066"/>
                </a:cubicBezTo>
                <a:cubicBezTo>
                  <a:pt x="763265" y="721495"/>
                  <a:pt x="752382" y="701906"/>
                  <a:pt x="748029" y="690297"/>
                </a:cubicBezTo>
                <a:cubicBezTo>
                  <a:pt x="743675" y="678688"/>
                  <a:pt x="742950" y="668531"/>
                  <a:pt x="745852" y="659824"/>
                </a:cubicBezTo>
                <a:cubicBezTo>
                  <a:pt x="748754" y="633705"/>
                  <a:pt x="755284" y="616292"/>
                  <a:pt x="765442" y="607586"/>
                </a:cubicBezTo>
                <a:cubicBezTo>
                  <a:pt x="775599" y="598879"/>
                  <a:pt x="791561" y="594526"/>
                  <a:pt x="813327" y="594526"/>
                </a:cubicBezTo>
                <a:cubicBezTo>
                  <a:pt x="835093" y="594526"/>
                  <a:pt x="845976" y="590173"/>
                  <a:pt x="845976" y="581466"/>
                </a:cubicBezTo>
                <a:cubicBezTo>
                  <a:pt x="845976" y="572760"/>
                  <a:pt x="837995" y="561877"/>
                  <a:pt x="822033" y="548817"/>
                </a:cubicBezTo>
                <a:cubicBezTo>
                  <a:pt x="806072" y="535758"/>
                  <a:pt x="786482" y="526326"/>
                  <a:pt x="763265" y="520521"/>
                </a:cubicBezTo>
                <a:cubicBezTo>
                  <a:pt x="740048" y="514717"/>
                  <a:pt x="726262" y="505285"/>
                  <a:pt x="721909" y="492225"/>
                </a:cubicBezTo>
                <a:cubicBezTo>
                  <a:pt x="717556" y="479166"/>
                  <a:pt x="713203" y="442889"/>
                  <a:pt x="708850" y="383395"/>
                </a:cubicBezTo>
                <a:cubicBezTo>
                  <a:pt x="704496" y="323901"/>
                  <a:pt x="703771" y="281094"/>
                  <a:pt x="706673" y="254975"/>
                </a:cubicBezTo>
                <a:lnTo>
                  <a:pt x="706673" y="233209"/>
                </a:lnTo>
                <a:lnTo>
                  <a:pt x="737146" y="246268"/>
                </a:lnTo>
                <a:cubicBezTo>
                  <a:pt x="763265" y="252073"/>
                  <a:pt x="790110" y="254975"/>
                  <a:pt x="817680" y="254975"/>
                </a:cubicBezTo>
                <a:cubicBezTo>
                  <a:pt x="845251" y="254975"/>
                  <a:pt x="861938" y="246268"/>
                  <a:pt x="867742" y="228855"/>
                </a:cubicBezTo>
                <a:cubicBezTo>
                  <a:pt x="873547" y="220149"/>
                  <a:pt x="876449" y="208540"/>
                  <a:pt x="876449" y="194030"/>
                </a:cubicBezTo>
                <a:cubicBezTo>
                  <a:pt x="876449" y="179519"/>
                  <a:pt x="874272" y="170087"/>
                  <a:pt x="869919" y="165734"/>
                </a:cubicBezTo>
                <a:cubicBezTo>
                  <a:pt x="865566" y="161380"/>
                  <a:pt x="857585" y="165734"/>
                  <a:pt x="845976" y="178793"/>
                </a:cubicBezTo>
                <a:cubicBezTo>
                  <a:pt x="834368" y="191853"/>
                  <a:pt x="825661" y="198383"/>
                  <a:pt x="819857" y="198383"/>
                </a:cubicBezTo>
                <a:cubicBezTo>
                  <a:pt x="814053" y="198383"/>
                  <a:pt x="805346" y="195481"/>
                  <a:pt x="793737" y="189676"/>
                </a:cubicBezTo>
                <a:cubicBezTo>
                  <a:pt x="782129" y="183872"/>
                  <a:pt x="766167" y="176617"/>
                  <a:pt x="745852" y="167910"/>
                </a:cubicBezTo>
                <a:lnTo>
                  <a:pt x="750205" y="167910"/>
                </a:lnTo>
                <a:cubicBezTo>
                  <a:pt x="737146" y="161380"/>
                  <a:pt x="721229" y="158524"/>
                  <a:pt x="702456" y="159340"/>
                </a:cubicBezTo>
                <a:close/>
                <a:moveTo>
                  <a:pt x="426570" y="175"/>
                </a:moveTo>
                <a:cubicBezTo>
                  <a:pt x="425029" y="-97"/>
                  <a:pt x="423351" y="-52"/>
                  <a:pt x="421537" y="311"/>
                </a:cubicBezTo>
                <a:cubicBezTo>
                  <a:pt x="414282" y="1762"/>
                  <a:pt x="397594" y="8292"/>
                  <a:pt x="371475" y="19901"/>
                </a:cubicBezTo>
                <a:cubicBezTo>
                  <a:pt x="313432" y="54727"/>
                  <a:pt x="283685" y="88827"/>
                  <a:pt x="282234" y="122201"/>
                </a:cubicBezTo>
                <a:cubicBezTo>
                  <a:pt x="280783" y="155576"/>
                  <a:pt x="282959" y="175166"/>
                  <a:pt x="288764" y="180970"/>
                </a:cubicBezTo>
                <a:cubicBezTo>
                  <a:pt x="294568" y="186774"/>
                  <a:pt x="298921" y="196206"/>
                  <a:pt x="301823" y="209266"/>
                </a:cubicBezTo>
                <a:cubicBezTo>
                  <a:pt x="304725" y="222326"/>
                  <a:pt x="318511" y="244092"/>
                  <a:pt x="343179" y="274564"/>
                </a:cubicBezTo>
                <a:cubicBezTo>
                  <a:pt x="367847" y="305037"/>
                  <a:pt x="381632" y="324626"/>
                  <a:pt x="384535" y="333333"/>
                </a:cubicBezTo>
                <a:lnTo>
                  <a:pt x="415007" y="376865"/>
                </a:lnTo>
                <a:cubicBezTo>
                  <a:pt x="423714" y="388474"/>
                  <a:pt x="426616" y="395729"/>
                  <a:pt x="423714" y="398631"/>
                </a:cubicBezTo>
                <a:cubicBezTo>
                  <a:pt x="420811" y="401533"/>
                  <a:pt x="412105" y="398631"/>
                  <a:pt x="397594" y="389925"/>
                </a:cubicBezTo>
                <a:lnTo>
                  <a:pt x="327943" y="346392"/>
                </a:lnTo>
                <a:cubicBezTo>
                  <a:pt x="313432" y="337686"/>
                  <a:pt x="302549" y="333333"/>
                  <a:pt x="295294" y="333333"/>
                </a:cubicBezTo>
                <a:cubicBezTo>
                  <a:pt x="288038" y="333333"/>
                  <a:pt x="278606" y="334784"/>
                  <a:pt x="266998" y="337686"/>
                </a:cubicBezTo>
                <a:cubicBezTo>
                  <a:pt x="237976" y="343490"/>
                  <a:pt x="219112" y="356550"/>
                  <a:pt x="210406" y="376865"/>
                </a:cubicBezTo>
                <a:cubicBezTo>
                  <a:pt x="201699" y="397180"/>
                  <a:pt x="202425" y="431280"/>
                  <a:pt x="212582" y="479166"/>
                </a:cubicBezTo>
                <a:cubicBezTo>
                  <a:pt x="222740" y="527051"/>
                  <a:pt x="243780" y="571309"/>
                  <a:pt x="275704" y="611939"/>
                </a:cubicBezTo>
                <a:cubicBezTo>
                  <a:pt x="293117" y="635156"/>
                  <a:pt x="301823" y="648941"/>
                  <a:pt x="301823" y="653295"/>
                </a:cubicBezTo>
                <a:cubicBezTo>
                  <a:pt x="301823" y="657648"/>
                  <a:pt x="320687" y="679414"/>
                  <a:pt x="358415" y="718593"/>
                </a:cubicBezTo>
                <a:cubicBezTo>
                  <a:pt x="396143" y="757772"/>
                  <a:pt x="425165" y="784617"/>
                  <a:pt x="445480" y="799128"/>
                </a:cubicBezTo>
                <a:cubicBezTo>
                  <a:pt x="474501" y="822345"/>
                  <a:pt x="501346" y="844836"/>
                  <a:pt x="526014" y="866603"/>
                </a:cubicBezTo>
                <a:cubicBezTo>
                  <a:pt x="550683" y="888369"/>
                  <a:pt x="569547" y="901428"/>
                  <a:pt x="582606" y="905782"/>
                </a:cubicBezTo>
                <a:cubicBezTo>
                  <a:pt x="595666" y="910135"/>
                  <a:pt x="613804" y="912311"/>
                  <a:pt x="637021" y="912311"/>
                </a:cubicBezTo>
                <a:cubicBezTo>
                  <a:pt x="645728" y="912311"/>
                  <a:pt x="650807" y="910135"/>
                  <a:pt x="652258" y="905782"/>
                </a:cubicBezTo>
                <a:cubicBezTo>
                  <a:pt x="653709" y="901428"/>
                  <a:pt x="650081" y="899252"/>
                  <a:pt x="641375" y="899252"/>
                </a:cubicBezTo>
                <a:cubicBezTo>
                  <a:pt x="632668" y="899252"/>
                  <a:pt x="623236" y="891996"/>
                  <a:pt x="613079" y="877486"/>
                </a:cubicBezTo>
                <a:cubicBezTo>
                  <a:pt x="602921" y="862975"/>
                  <a:pt x="576076" y="837581"/>
                  <a:pt x="532544" y="801304"/>
                </a:cubicBezTo>
                <a:cubicBezTo>
                  <a:pt x="489012" y="765027"/>
                  <a:pt x="459990" y="738183"/>
                  <a:pt x="445480" y="720770"/>
                </a:cubicBezTo>
                <a:cubicBezTo>
                  <a:pt x="384535" y="648216"/>
                  <a:pt x="346081" y="595977"/>
                  <a:pt x="330119" y="564054"/>
                </a:cubicBezTo>
                <a:cubicBezTo>
                  <a:pt x="314157" y="532130"/>
                  <a:pt x="301823" y="498030"/>
                  <a:pt x="293117" y="461753"/>
                </a:cubicBezTo>
                <a:cubicBezTo>
                  <a:pt x="284410" y="425476"/>
                  <a:pt x="281508" y="406612"/>
                  <a:pt x="284410" y="405161"/>
                </a:cubicBezTo>
                <a:cubicBezTo>
                  <a:pt x="287313" y="403710"/>
                  <a:pt x="313432" y="414593"/>
                  <a:pt x="362768" y="437810"/>
                </a:cubicBezTo>
                <a:cubicBezTo>
                  <a:pt x="397594" y="455223"/>
                  <a:pt x="422988" y="465381"/>
                  <a:pt x="438950" y="468283"/>
                </a:cubicBezTo>
                <a:cubicBezTo>
                  <a:pt x="454912" y="471185"/>
                  <a:pt x="466520" y="468283"/>
                  <a:pt x="473776" y="459576"/>
                </a:cubicBezTo>
                <a:cubicBezTo>
                  <a:pt x="481031" y="450870"/>
                  <a:pt x="482482" y="437085"/>
                  <a:pt x="478129" y="418221"/>
                </a:cubicBezTo>
                <a:cubicBezTo>
                  <a:pt x="473776" y="399357"/>
                  <a:pt x="461442" y="366707"/>
                  <a:pt x="441126" y="320273"/>
                </a:cubicBezTo>
                <a:cubicBezTo>
                  <a:pt x="415007" y="265132"/>
                  <a:pt x="397594" y="222326"/>
                  <a:pt x="388888" y="191853"/>
                </a:cubicBezTo>
                <a:cubicBezTo>
                  <a:pt x="380181" y="161380"/>
                  <a:pt x="376554" y="137438"/>
                  <a:pt x="378005" y="120025"/>
                </a:cubicBezTo>
                <a:cubicBezTo>
                  <a:pt x="379456" y="102612"/>
                  <a:pt x="388162" y="85199"/>
                  <a:pt x="404124" y="67786"/>
                </a:cubicBezTo>
                <a:cubicBezTo>
                  <a:pt x="420086" y="50373"/>
                  <a:pt x="428067" y="38765"/>
                  <a:pt x="428067" y="32960"/>
                </a:cubicBezTo>
                <a:cubicBezTo>
                  <a:pt x="428067" y="27156"/>
                  <a:pt x="429518" y="23528"/>
                  <a:pt x="432420" y="22077"/>
                </a:cubicBezTo>
                <a:cubicBezTo>
                  <a:pt x="435322" y="20626"/>
                  <a:pt x="437499" y="18450"/>
                  <a:pt x="438950" y="15548"/>
                </a:cubicBezTo>
                <a:cubicBezTo>
                  <a:pt x="440401" y="12645"/>
                  <a:pt x="439675" y="9743"/>
                  <a:pt x="436773" y="6841"/>
                </a:cubicBezTo>
                <a:lnTo>
                  <a:pt x="436773" y="11194"/>
                </a:lnTo>
                <a:cubicBezTo>
                  <a:pt x="434597" y="4664"/>
                  <a:pt x="431196" y="991"/>
                  <a:pt x="426570" y="17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  <a:scene3d>
              <a:camera prst="orthographicFront"/>
              <a:lightRig rig="threePt" dir="t"/>
            </a:scene3d>
          </a:bodyPr>
          <a:lstStyle/>
          <a:p>
            <a:pPr lvl="0" algn="ctr" fontAlgn="base">
              <a:lnSpc>
                <a:spcPct val="150000"/>
              </a:lnSpc>
              <a:defRPr/>
            </a:pPr>
            <a:endParaRPr kumimoji="0" lang="zh-CN" altLang="zh-CN" sz="3600" b="0" i="0" u="none" strike="noStrike" kern="1200" cap="none" spc="0" normalizeH="0" baseline="0" noProof="1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sym typeface="微软雅黑" panose="020B0503020204020204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04942E8E-2382-486A-B83F-DEED66AD55DD}"/>
              </a:ext>
            </a:extLst>
          </p:cNvPr>
          <p:cNvSpPr txBox="1"/>
          <p:nvPr/>
        </p:nvSpPr>
        <p:spPr>
          <a:xfrm flipH="1">
            <a:off x="8999533" y="1776284"/>
            <a:ext cx="773422" cy="993261"/>
          </a:xfrm>
          <a:custGeom>
            <a:avLst/>
            <a:gdLst/>
            <a:ahLst/>
            <a:cxnLst/>
            <a:rect l="l" t="t" r="r" b="b"/>
            <a:pathLst>
              <a:path w="773422" h="993261">
                <a:moveTo>
                  <a:pt x="294387" y="698875"/>
                </a:moveTo>
                <a:cubicBezTo>
                  <a:pt x="287494" y="698512"/>
                  <a:pt x="277155" y="699419"/>
                  <a:pt x="263370" y="701595"/>
                </a:cubicBezTo>
                <a:cubicBezTo>
                  <a:pt x="235800" y="705949"/>
                  <a:pt x="209680" y="714655"/>
                  <a:pt x="185012" y="727715"/>
                </a:cubicBezTo>
                <a:cubicBezTo>
                  <a:pt x="160344" y="740774"/>
                  <a:pt x="139303" y="749481"/>
                  <a:pt x="121891" y="753834"/>
                </a:cubicBezTo>
                <a:cubicBezTo>
                  <a:pt x="104477" y="758187"/>
                  <a:pt x="84163" y="770521"/>
                  <a:pt x="60945" y="790836"/>
                </a:cubicBezTo>
                <a:lnTo>
                  <a:pt x="13060" y="830015"/>
                </a:lnTo>
                <a:cubicBezTo>
                  <a:pt x="7256" y="835820"/>
                  <a:pt x="3628" y="841624"/>
                  <a:pt x="2177" y="847428"/>
                </a:cubicBezTo>
                <a:cubicBezTo>
                  <a:pt x="726" y="853233"/>
                  <a:pt x="0" y="861939"/>
                  <a:pt x="0" y="873548"/>
                </a:cubicBezTo>
                <a:cubicBezTo>
                  <a:pt x="2902" y="888058"/>
                  <a:pt x="6530" y="898216"/>
                  <a:pt x="10883" y="904020"/>
                </a:cubicBezTo>
                <a:cubicBezTo>
                  <a:pt x="15237" y="909824"/>
                  <a:pt x="23217" y="913452"/>
                  <a:pt x="34826" y="914903"/>
                </a:cubicBezTo>
                <a:cubicBezTo>
                  <a:pt x="46435" y="916354"/>
                  <a:pt x="58043" y="914178"/>
                  <a:pt x="69652" y="908373"/>
                </a:cubicBezTo>
                <a:lnTo>
                  <a:pt x="108831" y="886607"/>
                </a:lnTo>
                <a:cubicBezTo>
                  <a:pt x="129146" y="874999"/>
                  <a:pt x="142931" y="864841"/>
                  <a:pt x="150186" y="856135"/>
                </a:cubicBezTo>
                <a:cubicBezTo>
                  <a:pt x="157442" y="847428"/>
                  <a:pt x="161795" y="842350"/>
                  <a:pt x="163246" y="840898"/>
                </a:cubicBezTo>
                <a:cubicBezTo>
                  <a:pt x="164697" y="839447"/>
                  <a:pt x="161795" y="837271"/>
                  <a:pt x="154540" y="834369"/>
                </a:cubicBezTo>
                <a:cubicBezTo>
                  <a:pt x="147284" y="831466"/>
                  <a:pt x="143657" y="827113"/>
                  <a:pt x="143657" y="821309"/>
                </a:cubicBezTo>
                <a:cubicBezTo>
                  <a:pt x="143657" y="815505"/>
                  <a:pt x="148010" y="809700"/>
                  <a:pt x="156716" y="803896"/>
                </a:cubicBezTo>
                <a:lnTo>
                  <a:pt x="204602" y="773424"/>
                </a:lnTo>
                <a:cubicBezTo>
                  <a:pt x="262645" y="732793"/>
                  <a:pt x="293843" y="712478"/>
                  <a:pt x="298196" y="712478"/>
                </a:cubicBezTo>
                <a:cubicBezTo>
                  <a:pt x="302549" y="712478"/>
                  <a:pt x="304726" y="709576"/>
                  <a:pt x="304726" y="703772"/>
                </a:cubicBezTo>
                <a:cubicBezTo>
                  <a:pt x="304726" y="700870"/>
                  <a:pt x="301279" y="699237"/>
                  <a:pt x="294387" y="698875"/>
                </a:cubicBezTo>
                <a:close/>
                <a:moveTo>
                  <a:pt x="455320" y="436865"/>
                </a:moveTo>
                <a:cubicBezTo>
                  <a:pt x="451783" y="436321"/>
                  <a:pt x="442941" y="438225"/>
                  <a:pt x="428793" y="442578"/>
                </a:cubicBezTo>
                <a:cubicBezTo>
                  <a:pt x="409929" y="448383"/>
                  <a:pt x="396869" y="454187"/>
                  <a:pt x="389614" y="459991"/>
                </a:cubicBezTo>
                <a:cubicBezTo>
                  <a:pt x="382358" y="465796"/>
                  <a:pt x="375103" y="475228"/>
                  <a:pt x="367847" y="488287"/>
                </a:cubicBezTo>
                <a:cubicBezTo>
                  <a:pt x="360592" y="501347"/>
                  <a:pt x="357690" y="510779"/>
                  <a:pt x="359141" y="516583"/>
                </a:cubicBezTo>
                <a:cubicBezTo>
                  <a:pt x="360592" y="522388"/>
                  <a:pt x="359141" y="528918"/>
                  <a:pt x="354788" y="536173"/>
                </a:cubicBezTo>
                <a:cubicBezTo>
                  <a:pt x="350435" y="543428"/>
                  <a:pt x="346807" y="547056"/>
                  <a:pt x="343905" y="547056"/>
                </a:cubicBezTo>
                <a:cubicBezTo>
                  <a:pt x="341003" y="547056"/>
                  <a:pt x="333022" y="545605"/>
                  <a:pt x="319962" y="542703"/>
                </a:cubicBezTo>
                <a:cubicBezTo>
                  <a:pt x="306902" y="539801"/>
                  <a:pt x="275704" y="533996"/>
                  <a:pt x="226368" y="525290"/>
                </a:cubicBezTo>
                <a:cubicBezTo>
                  <a:pt x="191542" y="519486"/>
                  <a:pt x="168325" y="515858"/>
                  <a:pt x="156716" y="514407"/>
                </a:cubicBezTo>
                <a:cubicBezTo>
                  <a:pt x="145108" y="512956"/>
                  <a:pt x="127695" y="515132"/>
                  <a:pt x="104477" y="520936"/>
                </a:cubicBezTo>
                <a:cubicBezTo>
                  <a:pt x="92869" y="523839"/>
                  <a:pt x="81986" y="527466"/>
                  <a:pt x="71828" y="531820"/>
                </a:cubicBezTo>
                <a:cubicBezTo>
                  <a:pt x="61671" y="536173"/>
                  <a:pt x="54415" y="540526"/>
                  <a:pt x="50062" y="544879"/>
                </a:cubicBezTo>
                <a:cubicBezTo>
                  <a:pt x="45709" y="549232"/>
                  <a:pt x="43532" y="556488"/>
                  <a:pt x="43532" y="566645"/>
                </a:cubicBezTo>
                <a:cubicBezTo>
                  <a:pt x="43532" y="576803"/>
                  <a:pt x="46435" y="584058"/>
                  <a:pt x="52239" y="588411"/>
                </a:cubicBezTo>
                <a:cubicBezTo>
                  <a:pt x="58043" y="592765"/>
                  <a:pt x="72554" y="594216"/>
                  <a:pt x="95771" y="592765"/>
                </a:cubicBezTo>
                <a:cubicBezTo>
                  <a:pt x="118988" y="591314"/>
                  <a:pt x="137127" y="586960"/>
                  <a:pt x="150186" y="579705"/>
                </a:cubicBezTo>
                <a:cubicBezTo>
                  <a:pt x="163246" y="572450"/>
                  <a:pt x="190091" y="569548"/>
                  <a:pt x="230721" y="570999"/>
                </a:cubicBezTo>
                <a:cubicBezTo>
                  <a:pt x="271351" y="572450"/>
                  <a:pt x="307628" y="577528"/>
                  <a:pt x="339552" y="586235"/>
                </a:cubicBezTo>
                <a:cubicBezTo>
                  <a:pt x="345356" y="589137"/>
                  <a:pt x="350435" y="602197"/>
                  <a:pt x="354788" y="625414"/>
                </a:cubicBezTo>
                <a:cubicBezTo>
                  <a:pt x="359141" y="648631"/>
                  <a:pt x="361318" y="687810"/>
                  <a:pt x="361318" y="742951"/>
                </a:cubicBezTo>
                <a:cubicBezTo>
                  <a:pt x="361318" y="832918"/>
                  <a:pt x="367122" y="902569"/>
                  <a:pt x="378731" y="951906"/>
                </a:cubicBezTo>
                <a:cubicBezTo>
                  <a:pt x="384535" y="972221"/>
                  <a:pt x="397595" y="985280"/>
                  <a:pt x="417910" y="991085"/>
                </a:cubicBezTo>
                <a:cubicBezTo>
                  <a:pt x="438225" y="996889"/>
                  <a:pt x="458540" y="991085"/>
                  <a:pt x="478855" y="973672"/>
                </a:cubicBezTo>
                <a:cubicBezTo>
                  <a:pt x="499170" y="964965"/>
                  <a:pt x="518759" y="950455"/>
                  <a:pt x="537623" y="930140"/>
                </a:cubicBezTo>
                <a:cubicBezTo>
                  <a:pt x="556487" y="909824"/>
                  <a:pt x="565919" y="897490"/>
                  <a:pt x="565919" y="893137"/>
                </a:cubicBezTo>
                <a:cubicBezTo>
                  <a:pt x="565919" y="888784"/>
                  <a:pt x="569547" y="883705"/>
                  <a:pt x="576802" y="877901"/>
                </a:cubicBezTo>
                <a:cubicBezTo>
                  <a:pt x="584058" y="872097"/>
                  <a:pt x="587685" y="867743"/>
                  <a:pt x="587685" y="864841"/>
                </a:cubicBezTo>
                <a:cubicBezTo>
                  <a:pt x="587685" y="861939"/>
                  <a:pt x="575351" y="872097"/>
                  <a:pt x="550683" y="895314"/>
                </a:cubicBezTo>
                <a:cubicBezTo>
                  <a:pt x="526015" y="918531"/>
                  <a:pt x="506425" y="932316"/>
                  <a:pt x="491914" y="936669"/>
                </a:cubicBezTo>
                <a:cubicBezTo>
                  <a:pt x="477404" y="941023"/>
                  <a:pt x="467972" y="943199"/>
                  <a:pt x="463618" y="943199"/>
                </a:cubicBezTo>
                <a:cubicBezTo>
                  <a:pt x="459265" y="943199"/>
                  <a:pt x="453461" y="938120"/>
                  <a:pt x="446205" y="927963"/>
                </a:cubicBezTo>
                <a:cubicBezTo>
                  <a:pt x="438950" y="917805"/>
                  <a:pt x="432420" y="901844"/>
                  <a:pt x="426616" y="880077"/>
                </a:cubicBezTo>
                <a:cubicBezTo>
                  <a:pt x="420812" y="858311"/>
                  <a:pt x="417184" y="828564"/>
                  <a:pt x="415733" y="790836"/>
                </a:cubicBezTo>
                <a:cubicBezTo>
                  <a:pt x="414282" y="753108"/>
                  <a:pt x="415007" y="733519"/>
                  <a:pt x="417910" y="732068"/>
                </a:cubicBezTo>
                <a:cubicBezTo>
                  <a:pt x="420812" y="730617"/>
                  <a:pt x="426616" y="732793"/>
                  <a:pt x="435323" y="738598"/>
                </a:cubicBezTo>
                <a:cubicBezTo>
                  <a:pt x="444029" y="744402"/>
                  <a:pt x="454186" y="751657"/>
                  <a:pt x="465795" y="760364"/>
                </a:cubicBezTo>
                <a:cubicBezTo>
                  <a:pt x="503523" y="789385"/>
                  <a:pt x="545604" y="816956"/>
                  <a:pt x="592039" y="843075"/>
                </a:cubicBezTo>
                <a:cubicBezTo>
                  <a:pt x="600745" y="845977"/>
                  <a:pt x="613079" y="851056"/>
                  <a:pt x="629041" y="858311"/>
                </a:cubicBezTo>
                <a:cubicBezTo>
                  <a:pt x="645003" y="865567"/>
                  <a:pt x="659513" y="872822"/>
                  <a:pt x="672573" y="880077"/>
                </a:cubicBezTo>
                <a:cubicBezTo>
                  <a:pt x="685633" y="887333"/>
                  <a:pt x="700869" y="892412"/>
                  <a:pt x="718282" y="895314"/>
                </a:cubicBezTo>
                <a:lnTo>
                  <a:pt x="744401" y="895314"/>
                </a:lnTo>
                <a:lnTo>
                  <a:pt x="726988" y="886607"/>
                </a:lnTo>
                <a:cubicBezTo>
                  <a:pt x="715380" y="874999"/>
                  <a:pt x="707399" y="869194"/>
                  <a:pt x="703046" y="869194"/>
                </a:cubicBezTo>
                <a:cubicBezTo>
                  <a:pt x="698692" y="869194"/>
                  <a:pt x="676201" y="855409"/>
                  <a:pt x="635571" y="827839"/>
                </a:cubicBezTo>
                <a:cubicBezTo>
                  <a:pt x="594941" y="800268"/>
                  <a:pt x="565919" y="779228"/>
                  <a:pt x="548506" y="764717"/>
                </a:cubicBezTo>
                <a:cubicBezTo>
                  <a:pt x="510778" y="729891"/>
                  <a:pt x="478855" y="697242"/>
                  <a:pt x="452735" y="666770"/>
                </a:cubicBezTo>
                <a:cubicBezTo>
                  <a:pt x="426616" y="636297"/>
                  <a:pt x="415733" y="618884"/>
                  <a:pt x="420086" y="614531"/>
                </a:cubicBezTo>
                <a:cubicBezTo>
                  <a:pt x="424439" y="610178"/>
                  <a:pt x="439676" y="613805"/>
                  <a:pt x="465795" y="625414"/>
                </a:cubicBezTo>
                <a:cubicBezTo>
                  <a:pt x="526740" y="645729"/>
                  <a:pt x="583332" y="659514"/>
                  <a:pt x="635571" y="666770"/>
                </a:cubicBezTo>
                <a:cubicBezTo>
                  <a:pt x="687809" y="674025"/>
                  <a:pt x="725537" y="670397"/>
                  <a:pt x="748754" y="655886"/>
                </a:cubicBezTo>
                <a:cubicBezTo>
                  <a:pt x="754559" y="652984"/>
                  <a:pt x="759637" y="648631"/>
                  <a:pt x="763991" y="642827"/>
                </a:cubicBezTo>
                <a:cubicBezTo>
                  <a:pt x="768344" y="637023"/>
                  <a:pt x="771246" y="631944"/>
                  <a:pt x="772697" y="627591"/>
                </a:cubicBezTo>
                <a:cubicBezTo>
                  <a:pt x="774148" y="623237"/>
                  <a:pt x="773423" y="621061"/>
                  <a:pt x="770521" y="621061"/>
                </a:cubicBezTo>
                <a:cubicBezTo>
                  <a:pt x="767618" y="621061"/>
                  <a:pt x="758912" y="622512"/>
                  <a:pt x="744401" y="625414"/>
                </a:cubicBezTo>
                <a:cubicBezTo>
                  <a:pt x="724086" y="628316"/>
                  <a:pt x="700869" y="628316"/>
                  <a:pt x="674750" y="625414"/>
                </a:cubicBezTo>
                <a:lnTo>
                  <a:pt x="618158" y="612354"/>
                </a:lnTo>
                <a:cubicBezTo>
                  <a:pt x="548506" y="600746"/>
                  <a:pt x="496268" y="589137"/>
                  <a:pt x="461442" y="577528"/>
                </a:cubicBezTo>
                <a:lnTo>
                  <a:pt x="422263" y="568822"/>
                </a:lnTo>
                <a:lnTo>
                  <a:pt x="422263" y="542703"/>
                </a:lnTo>
                <a:cubicBezTo>
                  <a:pt x="422263" y="522388"/>
                  <a:pt x="428793" y="500622"/>
                  <a:pt x="441852" y="477404"/>
                </a:cubicBezTo>
                <a:cubicBezTo>
                  <a:pt x="454912" y="454187"/>
                  <a:pt x="459991" y="441127"/>
                  <a:pt x="457089" y="438225"/>
                </a:cubicBezTo>
                <a:cubicBezTo>
                  <a:pt x="457089" y="437500"/>
                  <a:pt x="456499" y="437046"/>
                  <a:pt x="455320" y="436865"/>
                </a:cubicBezTo>
                <a:close/>
                <a:moveTo>
                  <a:pt x="626864" y="81261"/>
                </a:moveTo>
                <a:lnTo>
                  <a:pt x="600745" y="94321"/>
                </a:lnTo>
                <a:cubicBezTo>
                  <a:pt x="563017" y="105929"/>
                  <a:pt x="538349" y="120440"/>
                  <a:pt x="526740" y="137853"/>
                </a:cubicBezTo>
                <a:cubicBezTo>
                  <a:pt x="520936" y="143657"/>
                  <a:pt x="518034" y="148736"/>
                  <a:pt x="518034" y="153089"/>
                </a:cubicBezTo>
                <a:cubicBezTo>
                  <a:pt x="518034" y="157442"/>
                  <a:pt x="520210" y="164698"/>
                  <a:pt x="524564" y="174855"/>
                </a:cubicBezTo>
                <a:cubicBezTo>
                  <a:pt x="528917" y="185013"/>
                  <a:pt x="536898" y="191543"/>
                  <a:pt x="548506" y="194445"/>
                </a:cubicBezTo>
                <a:cubicBezTo>
                  <a:pt x="560115" y="197347"/>
                  <a:pt x="578253" y="204602"/>
                  <a:pt x="602922" y="216211"/>
                </a:cubicBezTo>
                <a:cubicBezTo>
                  <a:pt x="627590" y="227820"/>
                  <a:pt x="642101" y="232898"/>
                  <a:pt x="646454" y="231447"/>
                </a:cubicBezTo>
                <a:cubicBezTo>
                  <a:pt x="650807" y="229996"/>
                  <a:pt x="648630" y="221290"/>
                  <a:pt x="639924" y="205328"/>
                </a:cubicBezTo>
                <a:cubicBezTo>
                  <a:pt x="631217" y="189366"/>
                  <a:pt x="626864" y="176306"/>
                  <a:pt x="626864" y="166149"/>
                </a:cubicBezTo>
                <a:cubicBezTo>
                  <a:pt x="626864" y="155991"/>
                  <a:pt x="634120" y="145108"/>
                  <a:pt x="648630" y="133500"/>
                </a:cubicBezTo>
                <a:cubicBezTo>
                  <a:pt x="663141" y="121891"/>
                  <a:pt x="672573" y="116087"/>
                  <a:pt x="676926" y="116087"/>
                </a:cubicBezTo>
                <a:cubicBezTo>
                  <a:pt x="681279" y="116087"/>
                  <a:pt x="682005" y="113185"/>
                  <a:pt x="679103" y="107380"/>
                </a:cubicBezTo>
                <a:cubicBezTo>
                  <a:pt x="676201" y="101576"/>
                  <a:pt x="668945" y="97223"/>
                  <a:pt x="657337" y="94321"/>
                </a:cubicBezTo>
                <a:cubicBezTo>
                  <a:pt x="651532" y="88516"/>
                  <a:pt x="645728" y="84889"/>
                  <a:pt x="639924" y="83438"/>
                </a:cubicBezTo>
                <a:cubicBezTo>
                  <a:pt x="634120" y="81987"/>
                  <a:pt x="629766" y="81261"/>
                  <a:pt x="626864" y="81261"/>
                </a:cubicBezTo>
                <a:close/>
                <a:moveTo>
                  <a:pt x="324315" y="182"/>
                </a:moveTo>
                <a:cubicBezTo>
                  <a:pt x="322139" y="-181"/>
                  <a:pt x="319237" y="1"/>
                  <a:pt x="315609" y="726"/>
                </a:cubicBezTo>
                <a:cubicBezTo>
                  <a:pt x="308353" y="2177"/>
                  <a:pt x="300373" y="8707"/>
                  <a:pt x="291666" y="20316"/>
                </a:cubicBezTo>
                <a:lnTo>
                  <a:pt x="278606" y="37729"/>
                </a:lnTo>
                <a:lnTo>
                  <a:pt x="309079" y="185738"/>
                </a:lnTo>
                <a:cubicBezTo>
                  <a:pt x="311981" y="191543"/>
                  <a:pt x="312707" y="194445"/>
                  <a:pt x="311256" y="194445"/>
                </a:cubicBezTo>
                <a:cubicBezTo>
                  <a:pt x="309805" y="194445"/>
                  <a:pt x="304000" y="192994"/>
                  <a:pt x="293843" y="190092"/>
                </a:cubicBezTo>
                <a:cubicBezTo>
                  <a:pt x="283685" y="187189"/>
                  <a:pt x="272802" y="180660"/>
                  <a:pt x="261194" y="170502"/>
                </a:cubicBezTo>
                <a:cubicBezTo>
                  <a:pt x="249585" y="160345"/>
                  <a:pt x="244506" y="153089"/>
                  <a:pt x="245957" y="148736"/>
                </a:cubicBezTo>
                <a:cubicBezTo>
                  <a:pt x="247408" y="144383"/>
                  <a:pt x="236525" y="137853"/>
                  <a:pt x="213308" y="129147"/>
                </a:cubicBezTo>
                <a:cubicBezTo>
                  <a:pt x="198797" y="123342"/>
                  <a:pt x="187914" y="120440"/>
                  <a:pt x="180659" y="120440"/>
                </a:cubicBezTo>
                <a:cubicBezTo>
                  <a:pt x="173404" y="120440"/>
                  <a:pt x="164697" y="123342"/>
                  <a:pt x="154540" y="129147"/>
                </a:cubicBezTo>
                <a:cubicBezTo>
                  <a:pt x="144382" y="134951"/>
                  <a:pt x="138578" y="142206"/>
                  <a:pt x="137127" y="150913"/>
                </a:cubicBezTo>
                <a:cubicBezTo>
                  <a:pt x="135676" y="159619"/>
                  <a:pt x="141480" y="165423"/>
                  <a:pt x="154540" y="168326"/>
                </a:cubicBezTo>
                <a:cubicBezTo>
                  <a:pt x="167599" y="171228"/>
                  <a:pt x="192267" y="182111"/>
                  <a:pt x="228544" y="200975"/>
                </a:cubicBezTo>
                <a:cubicBezTo>
                  <a:pt x="264821" y="219839"/>
                  <a:pt x="288764" y="232898"/>
                  <a:pt x="300373" y="240154"/>
                </a:cubicBezTo>
                <a:cubicBezTo>
                  <a:pt x="311981" y="247409"/>
                  <a:pt x="319237" y="253939"/>
                  <a:pt x="322139" y="259743"/>
                </a:cubicBezTo>
                <a:cubicBezTo>
                  <a:pt x="325041" y="265547"/>
                  <a:pt x="326492" y="272803"/>
                  <a:pt x="326492" y="281509"/>
                </a:cubicBezTo>
                <a:cubicBezTo>
                  <a:pt x="326492" y="293118"/>
                  <a:pt x="329394" y="310531"/>
                  <a:pt x="335198" y="333748"/>
                </a:cubicBezTo>
                <a:cubicBezTo>
                  <a:pt x="338101" y="348259"/>
                  <a:pt x="339552" y="358416"/>
                  <a:pt x="339552" y="364220"/>
                </a:cubicBezTo>
                <a:cubicBezTo>
                  <a:pt x="339552" y="370025"/>
                  <a:pt x="338101" y="378731"/>
                  <a:pt x="335198" y="390340"/>
                </a:cubicBezTo>
                <a:cubicBezTo>
                  <a:pt x="329394" y="407753"/>
                  <a:pt x="322139" y="418636"/>
                  <a:pt x="313432" y="422989"/>
                </a:cubicBezTo>
                <a:cubicBezTo>
                  <a:pt x="304726" y="427342"/>
                  <a:pt x="274253" y="427342"/>
                  <a:pt x="222015" y="422989"/>
                </a:cubicBezTo>
                <a:cubicBezTo>
                  <a:pt x="169776" y="418636"/>
                  <a:pt x="142931" y="413557"/>
                  <a:pt x="141480" y="407753"/>
                </a:cubicBezTo>
                <a:cubicBezTo>
                  <a:pt x="140029" y="401948"/>
                  <a:pt x="140754" y="385987"/>
                  <a:pt x="143657" y="359867"/>
                </a:cubicBezTo>
                <a:cubicBezTo>
                  <a:pt x="146559" y="333748"/>
                  <a:pt x="149461" y="313433"/>
                  <a:pt x="152363" y="298922"/>
                </a:cubicBezTo>
                <a:cubicBezTo>
                  <a:pt x="155265" y="293118"/>
                  <a:pt x="155265" y="290216"/>
                  <a:pt x="152363" y="290216"/>
                </a:cubicBezTo>
                <a:lnTo>
                  <a:pt x="139303" y="303275"/>
                </a:lnTo>
                <a:cubicBezTo>
                  <a:pt x="124793" y="314884"/>
                  <a:pt x="108105" y="338101"/>
                  <a:pt x="89241" y="372927"/>
                </a:cubicBezTo>
                <a:cubicBezTo>
                  <a:pt x="70377" y="407753"/>
                  <a:pt x="60945" y="429519"/>
                  <a:pt x="60945" y="438225"/>
                </a:cubicBezTo>
                <a:cubicBezTo>
                  <a:pt x="60945" y="446932"/>
                  <a:pt x="62396" y="452736"/>
                  <a:pt x="65299" y="455638"/>
                </a:cubicBezTo>
                <a:cubicBezTo>
                  <a:pt x="68201" y="458540"/>
                  <a:pt x="74005" y="461443"/>
                  <a:pt x="82711" y="464345"/>
                </a:cubicBezTo>
                <a:cubicBezTo>
                  <a:pt x="123341" y="473051"/>
                  <a:pt x="175580" y="477404"/>
                  <a:pt x="239427" y="477404"/>
                </a:cubicBezTo>
                <a:cubicBezTo>
                  <a:pt x="271351" y="477404"/>
                  <a:pt x="296019" y="474502"/>
                  <a:pt x="313432" y="468698"/>
                </a:cubicBezTo>
                <a:cubicBezTo>
                  <a:pt x="330845" y="462894"/>
                  <a:pt x="346807" y="451285"/>
                  <a:pt x="361318" y="433872"/>
                </a:cubicBezTo>
                <a:cubicBezTo>
                  <a:pt x="370024" y="428068"/>
                  <a:pt x="375828" y="420812"/>
                  <a:pt x="378731" y="412106"/>
                </a:cubicBezTo>
                <a:cubicBezTo>
                  <a:pt x="381633" y="403399"/>
                  <a:pt x="383084" y="388889"/>
                  <a:pt x="383084" y="368574"/>
                </a:cubicBezTo>
                <a:cubicBezTo>
                  <a:pt x="385986" y="339552"/>
                  <a:pt x="389614" y="322865"/>
                  <a:pt x="393967" y="318512"/>
                </a:cubicBezTo>
                <a:cubicBezTo>
                  <a:pt x="398320" y="314158"/>
                  <a:pt x="419361" y="327944"/>
                  <a:pt x="457089" y="359867"/>
                </a:cubicBezTo>
                <a:lnTo>
                  <a:pt x="478855" y="377280"/>
                </a:lnTo>
                <a:cubicBezTo>
                  <a:pt x="502072" y="391791"/>
                  <a:pt x="527466" y="415734"/>
                  <a:pt x="555036" y="449108"/>
                </a:cubicBezTo>
                <a:cubicBezTo>
                  <a:pt x="582607" y="482483"/>
                  <a:pt x="596392" y="506426"/>
                  <a:pt x="596392" y="520936"/>
                </a:cubicBezTo>
                <a:cubicBezTo>
                  <a:pt x="596392" y="529643"/>
                  <a:pt x="601471" y="537624"/>
                  <a:pt x="611628" y="544879"/>
                </a:cubicBezTo>
                <a:cubicBezTo>
                  <a:pt x="621785" y="552135"/>
                  <a:pt x="631943" y="554311"/>
                  <a:pt x="642101" y="551409"/>
                </a:cubicBezTo>
                <a:cubicBezTo>
                  <a:pt x="652258" y="548507"/>
                  <a:pt x="660239" y="540526"/>
                  <a:pt x="666043" y="527466"/>
                </a:cubicBezTo>
                <a:cubicBezTo>
                  <a:pt x="671847" y="514407"/>
                  <a:pt x="674750" y="493366"/>
                  <a:pt x="674750" y="464345"/>
                </a:cubicBezTo>
                <a:cubicBezTo>
                  <a:pt x="680554" y="429519"/>
                  <a:pt x="686358" y="407027"/>
                  <a:pt x="692163" y="396870"/>
                </a:cubicBezTo>
                <a:cubicBezTo>
                  <a:pt x="697967" y="386712"/>
                  <a:pt x="701595" y="375829"/>
                  <a:pt x="703046" y="364220"/>
                </a:cubicBezTo>
                <a:cubicBezTo>
                  <a:pt x="704497" y="352612"/>
                  <a:pt x="703046" y="346808"/>
                  <a:pt x="698692" y="346808"/>
                </a:cubicBezTo>
                <a:cubicBezTo>
                  <a:pt x="694339" y="346808"/>
                  <a:pt x="687809" y="349710"/>
                  <a:pt x="679103" y="355514"/>
                </a:cubicBezTo>
                <a:cubicBezTo>
                  <a:pt x="670396" y="361318"/>
                  <a:pt x="663141" y="367848"/>
                  <a:pt x="657337" y="375104"/>
                </a:cubicBezTo>
                <a:cubicBezTo>
                  <a:pt x="651532" y="382359"/>
                  <a:pt x="648630" y="398321"/>
                  <a:pt x="648630" y="422989"/>
                </a:cubicBezTo>
                <a:cubicBezTo>
                  <a:pt x="648630" y="447657"/>
                  <a:pt x="647179" y="461443"/>
                  <a:pt x="644277" y="464345"/>
                </a:cubicBezTo>
                <a:cubicBezTo>
                  <a:pt x="641375" y="467247"/>
                  <a:pt x="621060" y="451285"/>
                  <a:pt x="583332" y="416459"/>
                </a:cubicBezTo>
                <a:cubicBezTo>
                  <a:pt x="545604" y="381633"/>
                  <a:pt x="518034" y="358416"/>
                  <a:pt x="500621" y="346808"/>
                </a:cubicBezTo>
                <a:cubicBezTo>
                  <a:pt x="483208" y="335199"/>
                  <a:pt x="471599" y="325767"/>
                  <a:pt x="465795" y="318512"/>
                </a:cubicBezTo>
                <a:cubicBezTo>
                  <a:pt x="459991" y="311256"/>
                  <a:pt x="446931" y="301099"/>
                  <a:pt x="426616" y="288039"/>
                </a:cubicBezTo>
                <a:cubicBezTo>
                  <a:pt x="406301" y="274979"/>
                  <a:pt x="392516" y="264096"/>
                  <a:pt x="385260" y="255390"/>
                </a:cubicBezTo>
                <a:cubicBezTo>
                  <a:pt x="378005" y="246684"/>
                  <a:pt x="371475" y="233624"/>
                  <a:pt x="365671" y="216211"/>
                </a:cubicBezTo>
                <a:lnTo>
                  <a:pt x="348258" y="150913"/>
                </a:lnTo>
                <a:cubicBezTo>
                  <a:pt x="339552" y="113185"/>
                  <a:pt x="333747" y="71103"/>
                  <a:pt x="330845" y="24669"/>
                </a:cubicBezTo>
                <a:cubicBezTo>
                  <a:pt x="330845" y="13061"/>
                  <a:pt x="330120" y="5805"/>
                  <a:pt x="328669" y="2903"/>
                </a:cubicBezTo>
                <a:cubicBezTo>
                  <a:pt x="327943" y="1452"/>
                  <a:pt x="326492" y="545"/>
                  <a:pt x="324315" y="18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  <a:scene3d>
              <a:camera prst="orthographicFront"/>
              <a:lightRig rig="threePt" dir="t"/>
            </a:scene3d>
          </a:bodyPr>
          <a:lstStyle/>
          <a:p>
            <a:pPr lvl="0" algn="ctr" fontAlgn="base">
              <a:lnSpc>
                <a:spcPct val="150000"/>
              </a:lnSpc>
              <a:defRPr/>
            </a:pPr>
            <a:endParaRPr kumimoji="0" lang="zh-CN" altLang="zh-CN" sz="3600" b="0" i="0" u="none" strike="noStrike" kern="1200" cap="none" spc="0" normalizeH="0" baseline="0" noProof="1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sym typeface="微软雅黑" panose="020B0503020204020204" charset="-122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21B25D8C-1F03-479F-BE04-0FE8C20DB123}"/>
              </a:ext>
            </a:extLst>
          </p:cNvPr>
          <p:cNvSpPr txBox="1"/>
          <p:nvPr/>
        </p:nvSpPr>
        <p:spPr>
          <a:xfrm flipH="1">
            <a:off x="9006207" y="4086443"/>
            <a:ext cx="978451" cy="962933"/>
          </a:xfrm>
          <a:custGeom>
            <a:avLst/>
            <a:gdLst/>
            <a:ahLst/>
            <a:cxnLst/>
            <a:rect l="l" t="t" r="r" b="b"/>
            <a:pathLst>
              <a:path w="978451" h="962933">
                <a:moveTo>
                  <a:pt x="773578" y="664601"/>
                </a:moveTo>
                <a:cubicBezTo>
                  <a:pt x="776298" y="665418"/>
                  <a:pt x="781468" y="669091"/>
                  <a:pt x="789086" y="675620"/>
                </a:cubicBezTo>
                <a:cubicBezTo>
                  <a:pt x="799244" y="684327"/>
                  <a:pt x="808675" y="694484"/>
                  <a:pt x="817382" y="706093"/>
                </a:cubicBezTo>
                <a:cubicBezTo>
                  <a:pt x="840599" y="743821"/>
                  <a:pt x="871072" y="781549"/>
                  <a:pt x="908800" y="819277"/>
                </a:cubicBezTo>
                <a:cubicBezTo>
                  <a:pt x="920408" y="833787"/>
                  <a:pt x="926212" y="842494"/>
                  <a:pt x="926212" y="845396"/>
                </a:cubicBezTo>
                <a:cubicBezTo>
                  <a:pt x="926212" y="848298"/>
                  <a:pt x="911702" y="854103"/>
                  <a:pt x="882680" y="862809"/>
                </a:cubicBezTo>
                <a:cubicBezTo>
                  <a:pt x="853659" y="871515"/>
                  <a:pt x="831893" y="874418"/>
                  <a:pt x="817382" y="871515"/>
                </a:cubicBezTo>
                <a:cubicBezTo>
                  <a:pt x="802871" y="868613"/>
                  <a:pt x="794165" y="865711"/>
                  <a:pt x="791263" y="862809"/>
                </a:cubicBezTo>
                <a:cubicBezTo>
                  <a:pt x="788360" y="859907"/>
                  <a:pt x="786909" y="850475"/>
                  <a:pt x="786909" y="834513"/>
                </a:cubicBezTo>
                <a:cubicBezTo>
                  <a:pt x="786909" y="818551"/>
                  <a:pt x="784007" y="785902"/>
                  <a:pt x="778203" y="736566"/>
                </a:cubicBezTo>
                <a:cubicBezTo>
                  <a:pt x="772399" y="690131"/>
                  <a:pt x="770222" y="666188"/>
                  <a:pt x="771673" y="664737"/>
                </a:cubicBezTo>
                <a:cubicBezTo>
                  <a:pt x="772036" y="664375"/>
                  <a:pt x="772671" y="664329"/>
                  <a:pt x="773578" y="664601"/>
                </a:cubicBezTo>
                <a:close/>
                <a:moveTo>
                  <a:pt x="357029" y="443811"/>
                </a:moveTo>
                <a:cubicBezTo>
                  <a:pt x="344694" y="444537"/>
                  <a:pt x="329821" y="449253"/>
                  <a:pt x="312408" y="457959"/>
                </a:cubicBezTo>
                <a:cubicBezTo>
                  <a:pt x="286289" y="466666"/>
                  <a:pt x="273955" y="477549"/>
                  <a:pt x="275406" y="490608"/>
                </a:cubicBezTo>
                <a:cubicBezTo>
                  <a:pt x="276857" y="503668"/>
                  <a:pt x="288465" y="511649"/>
                  <a:pt x="310232" y="514551"/>
                </a:cubicBezTo>
                <a:cubicBezTo>
                  <a:pt x="331998" y="517453"/>
                  <a:pt x="348685" y="521807"/>
                  <a:pt x="360294" y="527611"/>
                </a:cubicBezTo>
                <a:cubicBezTo>
                  <a:pt x="371902" y="533415"/>
                  <a:pt x="384962" y="542122"/>
                  <a:pt x="399473" y="553730"/>
                </a:cubicBezTo>
                <a:cubicBezTo>
                  <a:pt x="416885" y="562437"/>
                  <a:pt x="429945" y="570418"/>
                  <a:pt x="438652" y="577673"/>
                </a:cubicBezTo>
                <a:cubicBezTo>
                  <a:pt x="447358" y="584928"/>
                  <a:pt x="457515" y="595811"/>
                  <a:pt x="469124" y="610322"/>
                </a:cubicBezTo>
                <a:cubicBezTo>
                  <a:pt x="501048" y="648050"/>
                  <a:pt x="522814" y="678523"/>
                  <a:pt x="534422" y="701740"/>
                </a:cubicBezTo>
                <a:cubicBezTo>
                  <a:pt x="546031" y="724957"/>
                  <a:pt x="551835" y="744546"/>
                  <a:pt x="551835" y="760508"/>
                </a:cubicBezTo>
                <a:cubicBezTo>
                  <a:pt x="551835" y="776470"/>
                  <a:pt x="549659" y="787353"/>
                  <a:pt x="545306" y="793157"/>
                </a:cubicBezTo>
                <a:cubicBezTo>
                  <a:pt x="540952" y="798962"/>
                  <a:pt x="535874" y="799687"/>
                  <a:pt x="530069" y="795334"/>
                </a:cubicBezTo>
                <a:cubicBezTo>
                  <a:pt x="524265" y="790981"/>
                  <a:pt x="477831" y="765587"/>
                  <a:pt x="390766" y="719153"/>
                </a:cubicBezTo>
                <a:lnTo>
                  <a:pt x="329821" y="684327"/>
                </a:lnTo>
                <a:cubicBezTo>
                  <a:pt x="321114" y="681425"/>
                  <a:pt x="314585" y="679974"/>
                  <a:pt x="310232" y="679974"/>
                </a:cubicBezTo>
                <a:cubicBezTo>
                  <a:pt x="305878" y="679974"/>
                  <a:pt x="294270" y="684327"/>
                  <a:pt x="275406" y="693033"/>
                </a:cubicBezTo>
                <a:cubicBezTo>
                  <a:pt x="256542" y="701740"/>
                  <a:pt x="241306" y="711172"/>
                  <a:pt x="229697" y="721329"/>
                </a:cubicBezTo>
                <a:cubicBezTo>
                  <a:pt x="218088" y="731487"/>
                  <a:pt x="209382" y="742370"/>
                  <a:pt x="203578" y="753978"/>
                </a:cubicBezTo>
                <a:cubicBezTo>
                  <a:pt x="191969" y="783000"/>
                  <a:pt x="194871" y="809119"/>
                  <a:pt x="212284" y="832336"/>
                </a:cubicBezTo>
                <a:cubicBezTo>
                  <a:pt x="218088" y="838141"/>
                  <a:pt x="234776" y="857005"/>
                  <a:pt x="262346" y="888928"/>
                </a:cubicBezTo>
                <a:cubicBezTo>
                  <a:pt x="289916" y="920852"/>
                  <a:pt x="320389" y="941167"/>
                  <a:pt x="353764" y="949873"/>
                </a:cubicBezTo>
                <a:cubicBezTo>
                  <a:pt x="387138" y="958580"/>
                  <a:pt x="413983" y="962933"/>
                  <a:pt x="434298" y="962933"/>
                </a:cubicBezTo>
                <a:cubicBezTo>
                  <a:pt x="454613" y="962933"/>
                  <a:pt x="467673" y="955678"/>
                  <a:pt x="473477" y="941167"/>
                </a:cubicBezTo>
                <a:cubicBezTo>
                  <a:pt x="479282" y="926656"/>
                  <a:pt x="466222" y="922303"/>
                  <a:pt x="434298" y="928107"/>
                </a:cubicBezTo>
                <a:cubicBezTo>
                  <a:pt x="399473" y="925205"/>
                  <a:pt x="372628" y="908518"/>
                  <a:pt x="353764" y="878045"/>
                </a:cubicBezTo>
                <a:cubicBezTo>
                  <a:pt x="334900" y="847573"/>
                  <a:pt x="319664" y="817826"/>
                  <a:pt x="308055" y="788804"/>
                </a:cubicBezTo>
                <a:cubicBezTo>
                  <a:pt x="302251" y="768489"/>
                  <a:pt x="300800" y="755429"/>
                  <a:pt x="303702" y="749625"/>
                </a:cubicBezTo>
                <a:cubicBezTo>
                  <a:pt x="306604" y="743821"/>
                  <a:pt x="319664" y="739468"/>
                  <a:pt x="342881" y="736566"/>
                </a:cubicBezTo>
                <a:cubicBezTo>
                  <a:pt x="354489" y="736566"/>
                  <a:pt x="369726" y="741644"/>
                  <a:pt x="388590" y="751802"/>
                </a:cubicBezTo>
                <a:cubicBezTo>
                  <a:pt x="407454" y="761959"/>
                  <a:pt x="422690" y="775019"/>
                  <a:pt x="434298" y="790981"/>
                </a:cubicBezTo>
                <a:cubicBezTo>
                  <a:pt x="445907" y="806943"/>
                  <a:pt x="458967" y="822904"/>
                  <a:pt x="473477" y="838866"/>
                </a:cubicBezTo>
                <a:cubicBezTo>
                  <a:pt x="487988" y="854828"/>
                  <a:pt x="498146" y="868613"/>
                  <a:pt x="503950" y="880222"/>
                </a:cubicBezTo>
                <a:cubicBezTo>
                  <a:pt x="509754" y="891830"/>
                  <a:pt x="518461" y="898360"/>
                  <a:pt x="530069" y="899811"/>
                </a:cubicBezTo>
                <a:cubicBezTo>
                  <a:pt x="541678" y="901262"/>
                  <a:pt x="551110" y="899811"/>
                  <a:pt x="558365" y="895458"/>
                </a:cubicBezTo>
                <a:cubicBezTo>
                  <a:pt x="565621" y="891105"/>
                  <a:pt x="572876" y="880222"/>
                  <a:pt x="580131" y="862809"/>
                </a:cubicBezTo>
                <a:cubicBezTo>
                  <a:pt x="587387" y="845396"/>
                  <a:pt x="591014" y="829434"/>
                  <a:pt x="591014" y="814924"/>
                </a:cubicBezTo>
                <a:cubicBezTo>
                  <a:pt x="591014" y="800413"/>
                  <a:pt x="585936" y="779372"/>
                  <a:pt x="575778" y="751802"/>
                </a:cubicBezTo>
                <a:cubicBezTo>
                  <a:pt x="565621" y="724231"/>
                  <a:pt x="551835" y="697387"/>
                  <a:pt x="534422" y="671267"/>
                </a:cubicBezTo>
                <a:cubicBezTo>
                  <a:pt x="511205" y="636441"/>
                  <a:pt x="499597" y="617577"/>
                  <a:pt x="499597" y="614675"/>
                </a:cubicBezTo>
                <a:cubicBezTo>
                  <a:pt x="499597" y="611773"/>
                  <a:pt x="490890" y="600165"/>
                  <a:pt x="473477" y="579849"/>
                </a:cubicBezTo>
                <a:lnTo>
                  <a:pt x="447358" y="545024"/>
                </a:lnTo>
                <a:lnTo>
                  <a:pt x="477831" y="545024"/>
                </a:lnTo>
                <a:cubicBezTo>
                  <a:pt x="495243" y="545024"/>
                  <a:pt x="507578" y="544298"/>
                  <a:pt x="514833" y="542847"/>
                </a:cubicBezTo>
                <a:cubicBezTo>
                  <a:pt x="522088" y="541396"/>
                  <a:pt x="530069" y="534866"/>
                  <a:pt x="538776" y="523258"/>
                </a:cubicBezTo>
                <a:cubicBezTo>
                  <a:pt x="550384" y="508747"/>
                  <a:pt x="556189" y="497864"/>
                  <a:pt x="556189" y="490608"/>
                </a:cubicBezTo>
                <a:cubicBezTo>
                  <a:pt x="556189" y="483353"/>
                  <a:pt x="556189" y="479725"/>
                  <a:pt x="556189" y="479725"/>
                </a:cubicBezTo>
                <a:lnTo>
                  <a:pt x="538776" y="492785"/>
                </a:lnTo>
                <a:cubicBezTo>
                  <a:pt x="524265" y="504394"/>
                  <a:pt x="514107" y="510198"/>
                  <a:pt x="508303" y="510198"/>
                </a:cubicBezTo>
                <a:cubicBezTo>
                  <a:pt x="502499" y="510198"/>
                  <a:pt x="482184" y="502217"/>
                  <a:pt x="447358" y="486255"/>
                </a:cubicBezTo>
                <a:cubicBezTo>
                  <a:pt x="412532" y="470293"/>
                  <a:pt x="392217" y="459410"/>
                  <a:pt x="386413" y="453606"/>
                </a:cubicBezTo>
                <a:cubicBezTo>
                  <a:pt x="379158" y="446351"/>
                  <a:pt x="369363" y="443086"/>
                  <a:pt x="357029" y="443811"/>
                </a:cubicBezTo>
                <a:close/>
                <a:moveTo>
                  <a:pt x="480551" y="327"/>
                </a:moveTo>
                <a:cubicBezTo>
                  <a:pt x="469306" y="1415"/>
                  <a:pt x="456064" y="5224"/>
                  <a:pt x="440828" y="11754"/>
                </a:cubicBezTo>
                <a:cubicBezTo>
                  <a:pt x="410356" y="24814"/>
                  <a:pt x="392943" y="37873"/>
                  <a:pt x="388590" y="50933"/>
                </a:cubicBezTo>
                <a:cubicBezTo>
                  <a:pt x="384236" y="63993"/>
                  <a:pt x="383511" y="92289"/>
                  <a:pt x="386413" y="135821"/>
                </a:cubicBezTo>
                <a:cubicBezTo>
                  <a:pt x="389315" y="164842"/>
                  <a:pt x="390041" y="183706"/>
                  <a:pt x="388590" y="192413"/>
                </a:cubicBezTo>
                <a:cubicBezTo>
                  <a:pt x="387138" y="201119"/>
                  <a:pt x="382785" y="207649"/>
                  <a:pt x="375530" y="212002"/>
                </a:cubicBezTo>
                <a:cubicBezTo>
                  <a:pt x="368274" y="216355"/>
                  <a:pt x="351587" y="235219"/>
                  <a:pt x="325468" y="268594"/>
                </a:cubicBezTo>
                <a:cubicBezTo>
                  <a:pt x="299348" y="301969"/>
                  <a:pt x="263072" y="343324"/>
                  <a:pt x="216637" y="392661"/>
                </a:cubicBezTo>
                <a:cubicBezTo>
                  <a:pt x="181811" y="427487"/>
                  <a:pt x="149888" y="453606"/>
                  <a:pt x="120866" y="471019"/>
                </a:cubicBezTo>
                <a:cubicBezTo>
                  <a:pt x="91845" y="488432"/>
                  <a:pt x="59921" y="508747"/>
                  <a:pt x="25095" y="531964"/>
                </a:cubicBezTo>
                <a:cubicBezTo>
                  <a:pt x="4780" y="540670"/>
                  <a:pt x="-3200" y="549377"/>
                  <a:pt x="1153" y="558083"/>
                </a:cubicBezTo>
                <a:cubicBezTo>
                  <a:pt x="5506" y="566790"/>
                  <a:pt x="14212" y="571869"/>
                  <a:pt x="27272" y="573320"/>
                </a:cubicBezTo>
                <a:cubicBezTo>
                  <a:pt x="40332" y="574771"/>
                  <a:pt x="65726" y="569692"/>
                  <a:pt x="103453" y="558083"/>
                </a:cubicBezTo>
                <a:cubicBezTo>
                  <a:pt x="126671" y="549377"/>
                  <a:pt x="143358" y="541396"/>
                  <a:pt x="153516" y="534141"/>
                </a:cubicBezTo>
                <a:cubicBezTo>
                  <a:pt x="163673" y="526885"/>
                  <a:pt x="181811" y="511649"/>
                  <a:pt x="207931" y="488432"/>
                </a:cubicBezTo>
                <a:cubicBezTo>
                  <a:pt x="245659" y="453606"/>
                  <a:pt x="284838" y="411525"/>
                  <a:pt x="325468" y="362188"/>
                </a:cubicBezTo>
                <a:cubicBezTo>
                  <a:pt x="366098" y="312852"/>
                  <a:pt x="390766" y="283830"/>
                  <a:pt x="399473" y="275124"/>
                </a:cubicBezTo>
                <a:lnTo>
                  <a:pt x="416885" y="262064"/>
                </a:lnTo>
                <a:cubicBezTo>
                  <a:pt x="437200" y="296890"/>
                  <a:pt x="448809" y="317931"/>
                  <a:pt x="451711" y="325186"/>
                </a:cubicBezTo>
                <a:cubicBezTo>
                  <a:pt x="454613" y="332441"/>
                  <a:pt x="472752" y="356384"/>
                  <a:pt x="506126" y="397014"/>
                </a:cubicBezTo>
                <a:cubicBezTo>
                  <a:pt x="539501" y="437644"/>
                  <a:pt x="567072" y="468117"/>
                  <a:pt x="588838" y="488432"/>
                </a:cubicBezTo>
                <a:cubicBezTo>
                  <a:pt x="610604" y="508747"/>
                  <a:pt x="628017" y="522532"/>
                  <a:pt x="641076" y="529787"/>
                </a:cubicBezTo>
                <a:cubicBezTo>
                  <a:pt x="654136" y="537043"/>
                  <a:pt x="670823" y="546475"/>
                  <a:pt x="691138" y="558083"/>
                </a:cubicBezTo>
                <a:lnTo>
                  <a:pt x="712904" y="584203"/>
                </a:lnTo>
                <a:lnTo>
                  <a:pt x="717258" y="679974"/>
                </a:lnTo>
                <a:cubicBezTo>
                  <a:pt x="720160" y="738017"/>
                  <a:pt x="723062" y="794608"/>
                  <a:pt x="725964" y="849749"/>
                </a:cubicBezTo>
                <a:cubicBezTo>
                  <a:pt x="725964" y="881673"/>
                  <a:pt x="726690" y="901988"/>
                  <a:pt x="728141" y="910694"/>
                </a:cubicBezTo>
                <a:cubicBezTo>
                  <a:pt x="729592" y="919401"/>
                  <a:pt x="734671" y="928107"/>
                  <a:pt x="743377" y="936814"/>
                </a:cubicBezTo>
                <a:lnTo>
                  <a:pt x="765143" y="958580"/>
                </a:lnTo>
                <a:lnTo>
                  <a:pt x="900093" y="897635"/>
                </a:lnTo>
                <a:cubicBezTo>
                  <a:pt x="926212" y="883124"/>
                  <a:pt x="943625" y="875869"/>
                  <a:pt x="952332" y="875869"/>
                </a:cubicBezTo>
                <a:cubicBezTo>
                  <a:pt x="969745" y="878771"/>
                  <a:pt x="978451" y="875143"/>
                  <a:pt x="978451" y="864986"/>
                </a:cubicBezTo>
                <a:cubicBezTo>
                  <a:pt x="978451" y="854828"/>
                  <a:pt x="976275" y="848298"/>
                  <a:pt x="971921" y="845396"/>
                </a:cubicBezTo>
                <a:cubicBezTo>
                  <a:pt x="967568" y="842494"/>
                  <a:pt x="965391" y="833787"/>
                  <a:pt x="965391" y="819277"/>
                </a:cubicBezTo>
                <a:cubicBezTo>
                  <a:pt x="965391" y="804766"/>
                  <a:pt x="955234" y="786628"/>
                  <a:pt x="934919" y="764861"/>
                </a:cubicBezTo>
                <a:cubicBezTo>
                  <a:pt x="914604" y="743095"/>
                  <a:pt x="878327" y="708995"/>
                  <a:pt x="826088" y="662561"/>
                </a:cubicBezTo>
                <a:cubicBezTo>
                  <a:pt x="794165" y="633539"/>
                  <a:pt x="776026" y="614675"/>
                  <a:pt x="771673" y="605969"/>
                </a:cubicBezTo>
                <a:cubicBezTo>
                  <a:pt x="767320" y="597262"/>
                  <a:pt x="764418" y="574771"/>
                  <a:pt x="762967" y="538494"/>
                </a:cubicBezTo>
                <a:cubicBezTo>
                  <a:pt x="761516" y="502217"/>
                  <a:pt x="762241" y="482628"/>
                  <a:pt x="765143" y="479725"/>
                </a:cubicBezTo>
                <a:cubicBezTo>
                  <a:pt x="768045" y="476823"/>
                  <a:pt x="778928" y="478274"/>
                  <a:pt x="797792" y="484079"/>
                </a:cubicBezTo>
                <a:cubicBezTo>
                  <a:pt x="816656" y="489883"/>
                  <a:pt x="837697" y="492785"/>
                  <a:pt x="860914" y="492785"/>
                </a:cubicBezTo>
                <a:cubicBezTo>
                  <a:pt x="881229" y="492785"/>
                  <a:pt x="895014" y="492060"/>
                  <a:pt x="902270" y="490608"/>
                </a:cubicBezTo>
                <a:cubicBezTo>
                  <a:pt x="909525" y="489157"/>
                  <a:pt x="916055" y="485530"/>
                  <a:pt x="921859" y="479725"/>
                </a:cubicBezTo>
                <a:cubicBezTo>
                  <a:pt x="927664" y="473921"/>
                  <a:pt x="932742" y="466666"/>
                  <a:pt x="937096" y="457959"/>
                </a:cubicBezTo>
                <a:cubicBezTo>
                  <a:pt x="941449" y="449253"/>
                  <a:pt x="943625" y="441997"/>
                  <a:pt x="943625" y="436193"/>
                </a:cubicBezTo>
                <a:lnTo>
                  <a:pt x="947979" y="418780"/>
                </a:lnTo>
                <a:cubicBezTo>
                  <a:pt x="947979" y="415878"/>
                  <a:pt x="945076" y="418055"/>
                  <a:pt x="939272" y="425310"/>
                </a:cubicBezTo>
                <a:cubicBezTo>
                  <a:pt x="933468" y="432565"/>
                  <a:pt x="917506" y="435468"/>
                  <a:pt x="891387" y="434017"/>
                </a:cubicBezTo>
                <a:cubicBezTo>
                  <a:pt x="865267" y="432565"/>
                  <a:pt x="840599" y="427487"/>
                  <a:pt x="817382" y="418780"/>
                </a:cubicBezTo>
                <a:lnTo>
                  <a:pt x="813029" y="414427"/>
                </a:lnTo>
                <a:cubicBezTo>
                  <a:pt x="792714" y="408623"/>
                  <a:pt x="778928" y="401367"/>
                  <a:pt x="771673" y="392661"/>
                </a:cubicBezTo>
                <a:cubicBezTo>
                  <a:pt x="764418" y="383954"/>
                  <a:pt x="760064" y="373071"/>
                  <a:pt x="758613" y="360012"/>
                </a:cubicBezTo>
                <a:cubicBezTo>
                  <a:pt x="757162" y="346952"/>
                  <a:pt x="756437" y="318656"/>
                  <a:pt x="756437" y="275124"/>
                </a:cubicBezTo>
                <a:cubicBezTo>
                  <a:pt x="759339" y="211277"/>
                  <a:pt x="764418" y="167019"/>
                  <a:pt x="771673" y="142351"/>
                </a:cubicBezTo>
                <a:cubicBezTo>
                  <a:pt x="778928" y="117682"/>
                  <a:pt x="788360" y="106799"/>
                  <a:pt x="799969" y="109701"/>
                </a:cubicBezTo>
                <a:cubicBezTo>
                  <a:pt x="805773" y="109701"/>
                  <a:pt x="809401" y="108250"/>
                  <a:pt x="810852" y="105348"/>
                </a:cubicBezTo>
                <a:cubicBezTo>
                  <a:pt x="812303" y="102446"/>
                  <a:pt x="813029" y="95191"/>
                  <a:pt x="813029" y="83582"/>
                </a:cubicBezTo>
                <a:cubicBezTo>
                  <a:pt x="813029" y="71973"/>
                  <a:pt x="811578" y="65444"/>
                  <a:pt x="808675" y="63993"/>
                </a:cubicBezTo>
                <a:cubicBezTo>
                  <a:pt x="805773" y="62542"/>
                  <a:pt x="799244" y="61816"/>
                  <a:pt x="789086" y="61816"/>
                </a:cubicBezTo>
                <a:cubicBezTo>
                  <a:pt x="778928" y="61816"/>
                  <a:pt x="770948" y="63267"/>
                  <a:pt x="765143" y="66169"/>
                </a:cubicBezTo>
                <a:cubicBezTo>
                  <a:pt x="759339" y="69071"/>
                  <a:pt x="751358" y="77052"/>
                  <a:pt x="741200" y="90112"/>
                </a:cubicBezTo>
                <a:cubicBezTo>
                  <a:pt x="731043" y="103172"/>
                  <a:pt x="723788" y="114055"/>
                  <a:pt x="719434" y="122761"/>
                </a:cubicBezTo>
                <a:cubicBezTo>
                  <a:pt x="715081" y="131468"/>
                  <a:pt x="711454" y="145978"/>
                  <a:pt x="708551" y="166293"/>
                </a:cubicBezTo>
                <a:cubicBezTo>
                  <a:pt x="702747" y="201119"/>
                  <a:pt x="699845" y="233043"/>
                  <a:pt x="699845" y="262064"/>
                </a:cubicBezTo>
                <a:cubicBezTo>
                  <a:pt x="699845" y="291086"/>
                  <a:pt x="699119" y="307773"/>
                  <a:pt x="697668" y="312126"/>
                </a:cubicBezTo>
                <a:cubicBezTo>
                  <a:pt x="696217" y="316479"/>
                  <a:pt x="690413" y="318656"/>
                  <a:pt x="680255" y="318656"/>
                </a:cubicBezTo>
                <a:cubicBezTo>
                  <a:pt x="670098" y="318656"/>
                  <a:pt x="658489" y="322284"/>
                  <a:pt x="645430" y="329539"/>
                </a:cubicBezTo>
                <a:cubicBezTo>
                  <a:pt x="632370" y="336795"/>
                  <a:pt x="625840" y="344050"/>
                  <a:pt x="625840" y="351305"/>
                </a:cubicBezTo>
                <a:cubicBezTo>
                  <a:pt x="625840" y="358561"/>
                  <a:pt x="637449" y="376699"/>
                  <a:pt x="660666" y="405721"/>
                </a:cubicBezTo>
                <a:cubicBezTo>
                  <a:pt x="669372" y="417329"/>
                  <a:pt x="678804" y="429663"/>
                  <a:pt x="688962" y="442723"/>
                </a:cubicBezTo>
                <a:cubicBezTo>
                  <a:pt x="699119" y="455783"/>
                  <a:pt x="704924" y="466666"/>
                  <a:pt x="706375" y="475372"/>
                </a:cubicBezTo>
                <a:cubicBezTo>
                  <a:pt x="707826" y="484079"/>
                  <a:pt x="708551" y="492785"/>
                  <a:pt x="708551" y="501491"/>
                </a:cubicBezTo>
                <a:lnTo>
                  <a:pt x="708551" y="540670"/>
                </a:lnTo>
                <a:cubicBezTo>
                  <a:pt x="708551" y="546475"/>
                  <a:pt x="700570" y="542847"/>
                  <a:pt x="684609" y="529787"/>
                </a:cubicBezTo>
                <a:cubicBezTo>
                  <a:pt x="668647" y="516728"/>
                  <a:pt x="656313" y="505119"/>
                  <a:pt x="647606" y="494962"/>
                </a:cubicBezTo>
                <a:cubicBezTo>
                  <a:pt x="638900" y="484804"/>
                  <a:pt x="628742" y="473921"/>
                  <a:pt x="617134" y="462312"/>
                </a:cubicBezTo>
                <a:cubicBezTo>
                  <a:pt x="593916" y="441997"/>
                  <a:pt x="564895" y="401367"/>
                  <a:pt x="530069" y="340422"/>
                </a:cubicBezTo>
                <a:cubicBezTo>
                  <a:pt x="495243" y="279477"/>
                  <a:pt x="479282" y="243200"/>
                  <a:pt x="482184" y="231592"/>
                </a:cubicBezTo>
                <a:cubicBezTo>
                  <a:pt x="485086" y="219983"/>
                  <a:pt x="495243" y="214904"/>
                  <a:pt x="512656" y="216355"/>
                </a:cubicBezTo>
                <a:cubicBezTo>
                  <a:pt x="530069" y="217806"/>
                  <a:pt x="547482" y="220709"/>
                  <a:pt x="564895" y="225062"/>
                </a:cubicBezTo>
                <a:cubicBezTo>
                  <a:pt x="582308" y="229415"/>
                  <a:pt x="592465" y="236670"/>
                  <a:pt x="595368" y="246828"/>
                </a:cubicBezTo>
                <a:cubicBezTo>
                  <a:pt x="598270" y="256985"/>
                  <a:pt x="601897" y="262064"/>
                  <a:pt x="606251" y="262064"/>
                </a:cubicBezTo>
                <a:cubicBezTo>
                  <a:pt x="610604" y="262064"/>
                  <a:pt x="612780" y="257711"/>
                  <a:pt x="612780" y="249005"/>
                </a:cubicBezTo>
                <a:cubicBezTo>
                  <a:pt x="612780" y="240298"/>
                  <a:pt x="610604" y="232317"/>
                  <a:pt x="606251" y="225062"/>
                </a:cubicBezTo>
                <a:cubicBezTo>
                  <a:pt x="601897" y="217806"/>
                  <a:pt x="597544" y="214179"/>
                  <a:pt x="593191" y="214179"/>
                </a:cubicBezTo>
                <a:cubicBezTo>
                  <a:pt x="588838" y="214179"/>
                  <a:pt x="580857" y="209826"/>
                  <a:pt x="569248" y="201119"/>
                </a:cubicBezTo>
                <a:cubicBezTo>
                  <a:pt x="557640" y="192413"/>
                  <a:pt x="537325" y="183706"/>
                  <a:pt x="508303" y="175000"/>
                </a:cubicBezTo>
                <a:cubicBezTo>
                  <a:pt x="482184" y="169195"/>
                  <a:pt x="466948" y="164842"/>
                  <a:pt x="462594" y="161940"/>
                </a:cubicBezTo>
                <a:cubicBezTo>
                  <a:pt x="458241" y="159038"/>
                  <a:pt x="453888" y="149606"/>
                  <a:pt x="449535" y="133644"/>
                </a:cubicBezTo>
                <a:cubicBezTo>
                  <a:pt x="445181" y="117682"/>
                  <a:pt x="443005" y="96642"/>
                  <a:pt x="443005" y="70522"/>
                </a:cubicBezTo>
                <a:cubicBezTo>
                  <a:pt x="443005" y="58914"/>
                  <a:pt x="443730" y="50207"/>
                  <a:pt x="445181" y="44403"/>
                </a:cubicBezTo>
                <a:cubicBezTo>
                  <a:pt x="446632" y="38599"/>
                  <a:pt x="452437" y="31343"/>
                  <a:pt x="462594" y="22637"/>
                </a:cubicBezTo>
                <a:cubicBezTo>
                  <a:pt x="472752" y="13931"/>
                  <a:pt x="485086" y="9577"/>
                  <a:pt x="499597" y="9577"/>
                </a:cubicBezTo>
                <a:lnTo>
                  <a:pt x="512656" y="9577"/>
                </a:lnTo>
                <a:cubicBezTo>
                  <a:pt x="512656" y="9577"/>
                  <a:pt x="511205" y="8126"/>
                  <a:pt x="508303" y="5224"/>
                </a:cubicBezTo>
                <a:cubicBezTo>
                  <a:pt x="501048" y="871"/>
                  <a:pt x="491797" y="-762"/>
                  <a:pt x="480551" y="327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  <a:scene3d>
              <a:camera prst="orthographicFront"/>
              <a:lightRig rig="threePt" dir="t"/>
            </a:scene3d>
          </a:bodyPr>
          <a:lstStyle/>
          <a:p>
            <a:pPr lvl="0" algn="ctr" fontAlgn="base">
              <a:lnSpc>
                <a:spcPct val="150000"/>
              </a:lnSpc>
              <a:defRPr/>
            </a:pPr>
            <a:endParaRPr kumimoji="0" lang="zh-CN" altLang="zh-CN" sz="3600" b="0" i="0" u="none" strike="noStrike" kern="1200" cap="none" spc="0" normalizeH="0" baseline="0" noProof="1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sym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461937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C188E3F3-288C-44A3-824D-91004CB7C99E}"/>
              </a:ext>
            </a:extLst>
          </p:cNvPr>
          <p:cNvSpPr txBox="1"/>
          <p:nvPr/>
        </p:nvSpPr>
        <p:spPr>
          <a:xfrm>
            <a:off x="1196340" y="3133355"/>
            <a:ext cx="9799320" cy="1955215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spc="6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凡是到达了的地方，都属于昨天。</a:t>
            </a:r>
          </a:p>
          <a:p>
            <a:pPr algn="ctr">
              <a:lnSpc>
                <a:spcPct val="150000"/>
              </a:lnSpc>
            </a:pPr>
            <a:r>
              <a:rPr lang="zh-CN" altLang="en-US" sz="2800" spc="6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轻装简从，随兴出发 </a:t>
            </a:r>
            <a:br>
              <a:rPr lang="zh-CN" altLang="en-US" sz="2800" spc="6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</a:br>
            <a:r>
              <a:rPr lang="zh-CN" altLang="en-US" sz="2800" spc="6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只身天涯，以梦为马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4313AF6-A411-4A11-99DB-046C66C63AB1}"/>
              </a:ext>
            </a:extLst>
          </p:cNvPr>
          <p:cNvSpPr txBox="1"/>
          <p:nvPr/>
        </p:nvSpPr>
        <p:spPr>
          <a:xfrm>
            <a:off x="1196340" y="1198950"/>
            <a:ext cx="9799320" cy="829073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600" spc="6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END.THANK</a:t>
            </a:r>
            <a:endParaRPr lang="zh-CN" altLang="en-US" sz="3600" spc="60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A09F7AF-36F1-4A02-A1A6-29525E0C078A}"/>
              </a:ext>
            </a:extLst>
          </p:cNvPr>
          <p:cNvSpPr txBox="1"/>
          <p:nvPr/>
        </p:nvSpPr>
        <p:spPr>
          <a:xfrm>
            <a:off x="7998460" y="5885125"/>
            <a:ext cx="2997200" cy="501612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By</a:t>
            </a:r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：</a:t>
            </a:r>
            <a:r>
              <a:rPr lang="en-US" altLang="zh-CN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809</a:t>
            </a:r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研究处</a:t>
            </a: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D966DCD4-A497-40D6-9554-9D29F478D109}"/>
              </a:ext>
            </a:extLst>
          </p:cNvPr>
          <p:cNvCxnSpPr>
            <a:cxnSpLocks/>
          </p:cNvCxnSpPr>
          <p:nvPr/>
        </p:nvCxnSpPr>
        <p:spPr>
          <a:xfrm>
            <a:off x="2470150" y="2628900"/>
            <a:ext cx="72517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658021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>
            <a:extLst>
              <a:ext uri="{FF2B5EF4-FFF2-40B4-BE49-F238E27FC236}">
                <a16:creationId xmlns:a16="http://schemas.microsoft.com/office/drawing/2014/main" id="{10214817-A087-44E3-A13A-563B8202190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E2FDD27B-5A08-49F1-B388-6744ECE618AD}"/>
              </a:ext>
            </a:extLst>
          </p:cNvPr>
          <p:cNvSpPr/>
          <p:nvPr/>
        </p:nvSpPr>
        <p:spPr>
          <a:xfrm>
            <a:off x="252413" y="221458"/>
            <a:ext cx="11687175" cy="59364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274904B3-6E6E-49B6-931D-D8C325FD51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15414" y="557260"/>
            <a:ext cx="1997972" cy="1997972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81F9200C-D8AD-4AF1-99BE-9E8EE61DB61A}"/>
              </a:ext>
            </a:extLst>
          </p:cNvPr>
          <p:cNvSpPr/>
          <p:nvPr/>
        </p:nvSpPr>
        <p:spPr>
          <a:xfrm>
            <a:off x="3023987" y="3168551"/>
            <a:ext cx="4562676" cy="523220"/>
          </a:xfrm>
          <a:prstGeom prst="rect">
            <a:avLst/>
          </a:prstGeom>
        </p:spPr>
        <p:txBody>
          <a:bodyPr wrap="square" lIns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稻壳儿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2017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年度优秀设计师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2AB3EB55-FE74-48C7-A559-6F84CBE416D9}"/>
              </a:ext>
            </a:extLst>
          </p:cNvPr>
          <p:cNvGrpSpPr/>
          <p:nvPr/>
        </p:nvGrpSpPr>
        <p:grpSpPr>
          <a:xfrm>
            <a:off x="3023985" y="4323781"/>
            <a:ext cx="4562677" cy="1381380"/>
            <a:chOff x="1052303" y="4737042"/>
            <a:chExt cx="4562677" cy="1381380"/>
          </a:xfrm>
        </p:grpSpPr>
        <p:sp>
          <p:nvSpPr>
            <p:cNvPr id="72705" name="文本框 1"/>
            <p:cNvSpPr txBox="1"/>
            <p:nvPr/>
          </p:nvSpPr>
          <p:spPr>
            <a:xfrm>
              <a:off x="1052304" y="5227677"/>
              <a:ext cx="4562676" cy="400110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 lIns="0" anchor="t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擅长各种类型的</a:t>
              </a:r>
              <a:r>
                <a:rPr kumimoji="0" lang="en-US" altLang="zh-CN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PPT</a:t>
              </a: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制作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779AAF4F-2DA1-4592-9065-690A5C2C4751}"/>
                </a:ext>
              </a:extLst>
            </p:cNvPr>
            <p:cNvSpPr/>
            <p:nvPr/>
          </p:nvSpPr>
          <p:spPr>
            <a:xfrm>
              <a:off x="1052303" y="4737042"/>
              <a:ext cx="4562677" cy="400110"/>
            </a:xfrm>
            <a:prstGeom prst="rect">
              <a:avLst/>
            </a:prstGeom>
          </p:spPr>
          <p:txBody>
            <a:bodyPr wrap="square" lIns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具有多年</a:t>
              </a:r>
              <a:r>
                <a:rPr kumimoji="0" lang="en-US" altLang="zh-CN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PPT</a:t>
              </a: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设计与定制经验</a:t>
              </a:r>
              <a:endPara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9C9EB87A-56B6-45A0-B672-B46F1FDE8F91}"/>
                </a:ext>
              </a:extLst>
            </p:cNvPr>
            <p:cNvSpPr/>
            <p:nvPr/>
          </p:nvSpPr>
          <p:spPr>
            <a:xfrm>
              <a:off x="1052303" y="5718312"/>
              <a:ext cx="4562675" cy="400110"/>
            </a:xfrm>
            <a:prstGeom prst="rect">
              <a:avLst/>
            </a:prstGeom>
          </p:spPr>
          <p:txBody>
            <a:bodyPr wrap="square" lIns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作品特点：界面美观，实用性强</a:t>
              </a:r>
              <a:endPara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F75C29D9-F023-4852-8FCC-1EF11C7783E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029" y="4211886"/>
            <a:ext cx="1605171" cy="1605171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96091E69-ECD0-4AA1-ADE2-D859BAFA2DB2}"/>
              </a:ext>
            </a:extLst>
          </p:cNvPr>
          <p:cNvSpPr/>
          <p:nvPr/>
        </p:nvSpPr>
        <p:spPr>
          <a:xfrm>
            <a:off x="3023986" y="2573019"/>
            <a:ext cx="7305877" cy="523220"/>
          </a:xfrm>
          <a:prstGeom prst="rect">
            <a:avLst/>
          </a:prstGeom>
        </p:spPr>
        <p:txBody>
          <a:bodyPr wrap="square" l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809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研究处  </a:t>
            </a: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/ 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设 计 师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FC31F6EA-A483-4C13-99AE-347BCF45D23D}"/>
              </a:ext>
            </a:extLst>
          </p:cNvPr>
          <p:cNvSpPr/>
          <p:nvPr/>
        </p:nvSpPr>
        <p:spPr>
          <a:xfrm>
            <a:off x="1010789" y="6309794"/>
            <a:ext cx="10170423" cy="369332"/>
          </a:xfrm>
          <a:prstGeom prst="rect">
            <a:avLst/>
          </a:prstGeom>
        </p:spPr>
        <p:txBody>
          <a:bodyPr wrap="square" lIns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进店方式：</a:t>
            </a:r>
            <a:r>
              <a:rPr lang="zh-CN" altLang="en-US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百度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搜索“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809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研究处”或点击链接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  <a:hlinkClick r:id="rId4"/>
              </a:rPr>
              <a:t>http://chn.docer.com/works?userid=206935610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33186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25">
            <a:extLst>
              <a:ext uri="{FF2B5EF4-FFF2-40B4-BE49-F238E27FC236}">
                <a16:creationId xmlns:a16="http://schemas.microsoft.com/office/drawing/2014/main" id="{DF100A45-F6C1-4289-B2FE-FB4505D24BEC}"/>
              </a:ext>
            </a:extLst>
          </p:cNvPr>
          <p:cNvSpPr txBox="1"/>
          <p:nvPr/>
        </p:nvSpPr>
        <p:spPr>
          <a:xfrm flipH="1">
            <a:off x="7138052" y="3697139"/>
            <a:ext cx="3694076" cy="276999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  <a:scene3d>
              <a:camera prst="orthographicFront"/>
              <a:lightRig rig="threePt" dir="t"/>
            </a:scene3d>
          </a:bodyPr>
          <a:lstStyle/>
          <a:p>
            <a:pPr marL="0" marR="0" lvl="0" indent="0" algn="dist" defTabSz="914400" rtl="0" eaLnBrk="1" fontAlgn="base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" panose="020B0503020204020204" charset="-122"/>
              </a:rPr>
              <a:t>|</a:t>
            </a:r>
            <a:r>
              <a:rPr kumimoji="0" lang="zh-CN" altLang="zh-CN" sz="18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" panose="020B0503020204020204" charset="-122"/>
              </a:rPr>
              <a:t>请在此处输入所需标题</a:t>
            </a:r>
            <a:r>
              <a:rPr kumimoji="0" lang="en-US" altLang="zh-CN" sz="18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" panose="020B0503020204020204" charset="-122"/>
              </a:rPr>
              <a:t>|</a:t>
            </a:r>
            <a:endParaRPr kumimoji="0" lang="zh-CN" altLang="zh-CN" sz="1800" b="0" i="0" u="none" strike="noStrike" kern="1200" cap="none" spc="0" normalizeH="0" baseline="0" noProof="1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sym typeface="微软雅黑" panose="020B0503020204020204" charset="-122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30B5389C-DAF9-4FE9-A154-830B9F5EA3CD}"/>
              </a:ext>
            </a:extLst>
          </p:cNvPr>
          <p:cNvGrpSpPr/>
          <p:nvPr/>
        </p:nvGrpSpPr>
        <p:grpSpPr>
          <a:xfrm>
            <a:off x="7808359" y="2857424"/>
            <a:ext cx="571125" cy="585715"/>
            <a:chOff x="2095500" y="3570170"/>
            <a:chExt cx="571125" cy="585715"/>
          </a:xfrm>
        </p:grpSpPr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id="{EA16AF81-A282-4E73-9C4C-7231CD511E5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037" t="10833" r="11853" b="11111"/>
            <a:stretch/>
          </p:blipFill>
          <p:spPr>
            <a:xfrm>
              <a:off x="2095500" y="3570170"/>
              <a:ext cx="571125" cy="585715"/>
            </a:xfrm>
            <a:prstGeom prst="rect">
              <a:avLst/>
            </a:prstGeom>
          </p:spPr>
        </p:pic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25701532-D8C1-4407-87A0-442FA378B88A}"/>
                </a:ext>
              </a:extLst>
            </p:cNvPr>
            <p:cNvSpPr txBox="1"/>
            <p:nvPr/>
          </p:nvSpPr>
          <p:spPr>
            <a:xfrm flipH="1">
              <a:off x="2181225" y="3643669"/>
              <a:ext cx="390524" cy="425781"/>
            </a:xfrm>
            <a:custGeom>
              <a:avLst/>
              <a:gdLst/>
              <a:ahLst/>
              <a:cxnLst/>
              <a:rect l="l" t="t" r="r" b="b"/>
              <a:pathLst>
                <a:path w="304495" h="331985">
                  <a:moveTo>
                    <a:pt x="167402" y="215685"/>
                  </a:moveTo>
                  <a:lnTo>
                    <a:pt x="137093" y="228724"/>
                  </a:lnTo>
                  <a:lnTo>
                    <a:pt x="140970" y="261147"/>
                  </a:lnTo>
                  <a:lnTo>
                    <a:pt x="97622" y="261147"/>
                  </a:lnTo>
                  <a:cubicBezTo>
                    <a:pt x="91983" y="255509"/>
                    <a:pt x="85639" y="248813"/>
                    <a:pt x="78591" y="241059"/>
                  </a:cubicBezTo>
                  <a:lnTo>
                    <a:pt x="68370" y="248460"/>
                  </a:lnTo>
                  <a:cubicBezTo>
                    <a:pt x="68136" y="248695"/>
                    <a:pt x="67901" y="248813"/>
                    <a:pt x="67666" y="248813"/>
                  </a:cubicBezTo>
                  <a:cubicBezTo>
                    <a:pt x="62967" y="252102"/>
                    <a:pt x="59325" y="254804"/>
                    <a:pt x="56740" y="256918"/>
                  </a:cubicBezTo>
                  <a:cubicBezTo>
                    <a:pt x="58620" y="260443"/>
                    <a:pt x="60852" y="265142"/>
                    <a:pt x="63437" y="271015"/>
                  </a:cubicBezTo>
                  <a:lnTo>
                    <a:pt x="140618" y="271015"/>
                  </a:lnTo>
                  <a:lnTo>
                    <a:pt x="140618" y="310839"/>
                  </a:lnTo>
                  <a:lnTo>
                    <a:pt x="65551" y="310839"/>
                  </a:lnTo>
                  <a:cubicBezTo>
                    <a:pt x="58972" y="303556"/>
                    <a:pt x="51572" y="295098"/>
                    <a:pt x="43348" y="285465"/>
                  </a:cubicBezTo>
                  <a:lnTo>
                    <a:pt x="15154" y="311897"/>
                  </a:lnTo>
                  <a:lnTo>
                    <a:pt x="16564" y="314716"/>
                  </a:lnTo>
                  <a:cubicBezTo>
                    <a:pt x="17269" y="315891"/>
                    <a:pt x="17739" y="316831"/>
                    <a:pt x="17974" y="317535"/>
                  </a:cubicBezTo>
                  <a:cubicBezTo>
                    <a:pt x="19148" y="319650"/>
                    <a:pt x="20088" y="321647"/>
                    <a:pt x="20793" y="323527"/>
                  </a:cubicBezTo>
                  <a:cubicBezTo>
                    <a:pt x="41939" y="321412"/>
                    <a:pt x="64141" y="320237"/>
                    <a:pt x="87401" y="320002"/>
                  </a:cubicBezTo>
                  <a:cubicBezTo>
                    <a:pt x="108312" y="319767"/>
                    <a:pt x="130515" y="320237"/>
                    <a:pt x="154010" y="321412"/>
                  </a:cubicBezTo>
                  <a:cubicBezTo>
                    <a:pt x="164583" y="321882"/>
                    <a:pt x="175625" y="322587"/>
                    <a:pt x="187138" y="323527"/>
                  </a:cubicBezTo>
                  <a:lnTo>
                    <a:pt x="220266" y="325994"/>
                  </a:lnTo>
                  <a:cubicBezTo>
                    <a:pt x="230134" y="326698"/>
                    <a:pt x="241176" y="327638"/>
                    <a:pt x="253394" y="328813"/>
                  </a:cubicBezTo>
                  <a:lnTo>
                    <a:pt x="286522" y="331985"/>
                  </a:lnTo>
                  <a:cubicBezTo>
                    <a:pt x="289576" y="328696"/>
                    <a:pt x="292395" y="325876"/>
                    <a:pt x="294980" y="323527"/>
                  </a:cubicBezTo>
                  <a:cubicBezTo>
                    <a:pt x="296624" y="321882"/>
                    <a:pt x="299326" y="319650"/>
                    <a:pt x="303086" y="316831"/>
                  </a:cubicBezTo>
                  <a:lnTo>
                    <a:pt x="302028" y="314364"/>
                  </a:lnTo>
                  <a:lnTo>
                    <a:pt x="168812" y="311192"/>
                  </a:lnTo>
                  <a:lnTo>
                    <a:pt x="168812" y="272425"/>
                  </a:lnTo>
                  <a:lnTo>
                    <a:pt x="251984" y="280178"/>
                  </a:lnTo>
                  <a:lnTo>
                    <a:pt x="260795" y="269606"/>
                  </a:lnTo>
                  <a:lnTo>
                    <a:pt x="260090" y="267491"/>
                  </a:lnTo>
                  <a:lnTo>
                    <a:pt x="171279" y="263262"/>
                  </a:lnTo>
                  <a:cubicBezTo>
                    <a:pt x="167989" y="256213"/>
                    <a:pt x="166227" y="248225"/>
                    <a:pt x="165992" y="239297"/>
                  </a:cubicBezTo>
                  <a:close/>
                  <a:moveTo>
                    <a:pt x="236830" y="196301"/>
                  </a:moveTo>
                  <a:cubicBezTo>
                    <a:pt x="218973" y="227784"/>
                    <a:pt x="226492" y="247168"/>
                    <a:pt x="259385" y="254451"/>
                  </a:cubicBezTo>
                  <a:lnTo>
                    <a:pt x="268900" y="246346"/>
                  </a:lnTo>
                  <a:close/>
                  <a:moveTo>
                    <a:pt x="83172" y="188900"/>
                  </a:moveTo>
                  <a:cubicBezTo>
                    <a:pt x="82467" y="188665"/>
                    <a:pt x="81998" y="188665"/>
                    <a:pt x="81763" y="188900"/>
                  </a:cubicBezTo>
                  <a:lnTo>
                    <a:pt x="44406" y="206874"/>
                  </a:lnTo>
                  <a:cubicBezTo>
                    <a:pt x="36417" y="210868"/>
                    <a:pt x="30778" y="217799"/>
                    <a:pt x="27489" y="227667"/>
                  </a:cubicBezTo>
                  <a:cubicBezTo>
                    <a:pt x="31013" y="238240"/>
                    <a:pt x="37475" y="245406"/>
                    <a:pt x="46873" y="249165"/>
                  </a:cubicBezTo>
                  <a:lnTo>
                    <a:pt x="60970" y="243174"/>
                  </a:lnTo>
                  <a:cubicBezTo>
                    <a:pt x="61439" y="241999"/>
                    <a:pt x="61909" y="240707"/>
                    <a:pt x="62379" y="239297"/>
                  </a:cubicBezTo>
                  <a:lnTo>
                    <a:pt x="66256" y="228019"/>
                  </a:lnTo>
                  <a:cubicBezTo>
                    <a:pt x="68136" y="222381"/>
                    <a:pt x="69898" y="217799"/>
                    <a:pt x="71542" y="214275"/>
                  </a:cubicBezTo>
                  <a:cubicBezTo>
                    <a:pt x="73187" y="210751"/>
                    <a:pt x="75419" y="206639"/>
                    <a:pt x="78238" y="201940"/>
                  </a:cubicBezTo>
                  <a:lnTo>
                    <a:pt x="85992" y="189253"/>
                  </a:lnTo>
                  <a:close/>
                  <a:moveTo>
                    <a:pt x="126873" y="188548"/>
                  </a:moveTo>
                  <a:cubicBezTo>
                    <a:pt x="120999" y="193482"/>
                    <a:pt x="116183" y="197946"/>
                    <a:pt x="112424" y="201940"/>
                  </a:cubicBezTo>
                  <a:cubicBezTo>
                    <a:pt x="107725" y="207344"/>
                    <a:pt x="103965" y="212865"/>
                    <a:pt x="101146" y="218504"/>
                  </a:cubicBezTo>
                  <a:cubicBezTo>
                    <a:pt x="95742" y="229782"/>
                    <a:pt x="101146" y="239180"/>
                    <a:pt x="117358" y="246698"/>
                  </a:cubicBezTo>
                  <a:lnTo>
                    <a:pt x="125463" y="240707"/>
                  </a:lnTo>
                  <a:lnTo>
                    <a:pt x="125816" y="227667"/>
                  </a:lnTo>
                  <a:cubicBezTo>
                    <a:pt x="126051" y="222498"/>
                    <a:pt x="126403" y="218152"/>
                    <a:pt x="126873" y="214627"/>
                  </a:cubicBezTo>
                  <a:cubicBezTo>
                    <a:pt x="127108" y="210868"/>
                    <a:pt x="127578" y="206639"/>
                    <a:pt x="128283" y="201940"/>
                  </a:cubicBezTo>
                  <a:lnTo>
                    <a:pt x="129692" y="189605"/>
                  </a:lnTo>
                  <a:close/>
                  <a:moveTo>
                    <a:pt x="87754" y="107842"/>
                  </a:moveTo>
                  <a:cubicBezTo>
                    <a:pt x="95742" y="108547"/>
                    <a:pt x="104553" y="109135"/>
                    <a:pt x="114186" y="109605"/>
                  </a:cubicBezTo>
                  <a:lnTo>
                    <a:pt x="140265" y="111367"/>
                  </a:lnTo>
                  <a:lnTo>
                    <a:pt x="140265" y="138503"/>
                  </a:lnTo>
                  <a:lnTo>
                    <a:pt x="90573" y="138503"/>
                  </a:lnTo>
                  <a:cubicBezTo>
                    <a:pt x="86814" y="134979"/>
                    <a:pt x="81998" y="130750"/>
                    <a:pt x="76124" y="125816"/>
                  </a:cubicBezTo>
                  <a:lnTo>
                    <a:pt x="88811" y="120177"/>
                  </a:lnTo>
                  <a:cubicBezTo>
                    <a:pt x="88576" y="118298"/>
                    <a:pt x="88341" y="116301"/>
                    <a:pt x="88106" y="114186"/>
                  </a:cubicBezTo>
                  <a:close/>
                  <a:moveTo>
                    <a:pt x="201587" y="51455"/>
                  </a:moveTo>
                  <a:cubicBezTo>
                    <a:pt x="200177" y="52629"/>
                    <a:pt x="198533" y="54039"/>
                    <a:pt x="196653" y="55684"/>
                  </a:cubicBezTo>
                  <a:lnTo>
                    <a:pt x="183613" y="67314"/>
                  </a:lnTo>
                  <a:lnTo>
                    <a:pt x="172336" y="59208"/>
                  </a:lnTo>
                  <a:cubicBezTo>
                    <a:pt x="172336" y="62027"/>
                    <a:pt x="172688" y="64964"/>
                    <a:pt x="173393" y="68018"/>
                  </a:cubicBezTo>
                  <a:lnTo>
                    <a:pt x="174803" y="71895"/>
                  </a:lnTo>
                  <a:lnTo>
                    <a:pt x="177975" y="78239"/>
                  </a:lnTo>
                  <a:cubicBezTo>
                    <a:pt x="178210" y="78474"/>
                    <a:pt x="178327" y="78709"/>
                    <a:pt x="178327" y="78944"/>
                  </a:cubicBezTo>
                  <a:lnTo>
                    <a:pt x="180089" y="82468"/>
                  </a:lnTo>
                  <a:cubicBezTo>
                    <a:pt x="181264" y="85052"/>
                    <a:pt x="182086" y="87402"/>
                    <a:pt x="182556" y="89516"/>
                  </a:cubicBezTo>
                  <a:lnTo>
                    <a:pt x="190662" y="93393"/>
                  </a:lnTo>
                  <a:lnTo>
                    <a:pt x="199120" y="89869"/>
                  </a:lnTo>
                  <a:close/>
                  <a:moveTo>
                    <a:pt x="186785" y="41939"/>
                  </a:moveTo>
                  <a:cubicBezTo>
                    <a:pt x="194069" y="41939"/>
                    <a:pt x="200177" y="42057"/>
                    <a:pt x="205111" y="42291"/>
                  </a:cubicBezTo>
                  <a:cubicBezTo>
                    <a:pt x="206756" y="42291"/>
                    <a:pt x="208518" y="42761"/>
                    <a:pt x="210398" y="43701"/>
                  </a:cubicBezTo>
                  <a:cubicBezTo>
                    <a:pt x="211103" y="43936"/>
                    <a:pt x="211925" y="44406"/>
                    <a:pt x="212865" y="45111"/>
                  </a:cubicBezTo>
                  <a:lnTo>
                    <a:pt x="214979" y="46168"/>
                  </a:lnTo>
                  <a:lnTo>
                    <a:pt x="214979" y="107490"/>
                  </a:lnTo>
                  <a:lnTo>
                    <a:pt x="169516" y="103966"/>
                  </a:lnTo>
                  <a:lnTo>
                    <a:pt x="167402" y="41939"/>
                  </a:lnTo>
                  <a:close/>
                  <a:moveTo>
                    <a:pt x="90926" y="36300"/>
                  </a:moveTo>
                  <a:lnTo>
                    <a:pt x="145552" y="40177"/>
                  </a:lnTo>
                  <a:lnTo>
                    <a:pt x="139560" y="44406"/>
                  </a:lnTo>
                  <a:lnTo>
                    <a:pt x="143437" y="86697"/>
                  </a:lnTo>
                  <a:lnTo>
                    <a:pt x="140265" y="87754"/>
                  </a:lnTo>
                  <a:lnTo>
                    <a:pt x="109957" y="43701"/>
                  </a:lnTo>
                  <a:lnTo>
                    <a:pt x="92688" y="63437"/>
                  </a:lnTo>
                  <a:lnTo>
                    <a:pt x="143789" y="96212"/>
                  </a:lnTo>
                  <a:lnTo>
                    <a:pt x="141675" y="102909"/>
                  </a:lnTo>
                  <a:lnTo>
                    <a:pt x="87754" y="100442"/>
                  </a:lnTo>
                  <a:close/>
                  <a:moveTo>
                    <a:pt x="74362" y="0"/>
                  </a:moveTo>
                  <a:lnTo>
                    <a:pt x="70485" y="705"/>
                  </a:lnTo>
                  <a:cubicBezTo>
                    <a:pt x="69075" y="1175"/>
                    <a:pt x="68018" y="1645"/>
                    <a:pt x="67313" y="2115"/>
                  </a:cubicBezTo>
                  <a:cubicBezTo>
                    <a:pt x="63789" y="4934"/>
                    <a:pt x="59325" y="8929"/>
                    <a:pt x="53921" y="14097"/>
                  </a:cubicBezTo>
                  <a:lnTo>
                    <a:pt x="40177" y="26785"/>
                  </a:lnTo>
                  <a:cubicBezTo>
                    <a:pt x="40646" y="27255"/>
                    <a:pt x="41116" y="27959"/>
                    <a:pt x="41586" y="28899"/>
                  </a:cubicBezTo>
                  <a:lnTo>
                    <a:pt x="45815" y="34891"/>
                  </a:lnTo>
                  <a:cubicBezTo>
                    <a:pt x="47695" y="37710"/>
                    <a:pt x="49457" y="40059"/>
                    <a:pt x="51102" y="41939"/>
                  </a:cubicBezTo>
                  <a:cubicBezTo>
                    <a:pt x="51337" y="45698"/>
                    <a:pt x="51337" y="50162"/>
                    <a:pt x="51102" y="55331"/>
                  </a:cubicBezTo>
                  <a:lnTo>
                    <a:pt x="50397" y="68371"/>
                  </a:lnTo>
                  <a:cubicBezTo>
                    <a:pt x="49927" y="79179"/>
                    <a:pt x="50867" y="88107"/>
                    <a:pt x="53216" y="95155"/>
                  </a:cubicBezTo>
                  <a:cubicBezTo>
                    <a:pt x="56740" y="105023"/>
                    <a:pt x="62027" y="112659"/>
                    <a:pt x="69075" y="118063"/>
                  </a:cubicBezTo>
                  <a:lnTo>
                    <a:pt x="47577" y="135332"/>
                  </a:lnTo>
                  <a:lnTo>
                    <a:pt x="50044" y="144495"/>
                  </a:lnTo>
                  <a:lnTo>
                    <a:pt x="139208" y="146609"/>
                  </a:lnTo>
                  <a:cubicBezTo>
                    <a:pt x="142262" y="157652"/>
                    <a:pt x="140853" y="167285"/>
                    <a:pt x="134979" y="175508"/>
                  </a:cubicBezTo>
                  <a:lnTo>
                    <a:pt x="49340" y="175508"/>
                  </a:lnTo>
                  <a:lnTo>
                    <a:pt x="27842" y="152600"/>
                  </a:lnTo>
                  <a:lnTo>
                    <a:pt x="13745" y="165288"/>
                  </a:lnTo>
                  <a:cubicBezTo>
                    <a:pt x="8341" y="170457"/>
                    <a:pt x="3759" y="174568"/>
                    <a:pt x="0" y="177623"/>
                  </a:cubicBezTo>
                  <a:lnTo>
                    <a:pt x="6696" y="188548"/>
                  </a:lnTo>
                  <a:cubicBezTo>
                    <a:pt x="20558" y="186903"/>
                    <a:pt x="35478" y="185846"/>
                    <a:pt x="51454" y="185376"/>
                  </a:cubicBezTo>
                  <a:cubicBezTo>
                    <a:pt x="64376" y="184906"/>
                    <a:pt x="79296" y="184789"/>
                    <a:pt x="96212" y="185024"/>
                  </a:cubicBezTo>
                  <a:lnTo>
                    <a:pt x="135684" y="186081"/>
                  </a:lnTo>
                  <a:lnTo>
                    <a:pt x="187138" y="186786"/>
                  </a:lnTo>
                  <a:lnTo>
                    <a:pt x="182556" y="195949"/>
                  </a:lnTo>
                  <a:cubicBezTo>
                    <a:pt x="182556" y="196184"/>
                    <a:pt x="182439" y="196419"/>
                    <a:pt x="182204" y="196654"/>
                  </a:cubicBezTo>
                  <a:cubicBezTo>
                    <a:pt x="181734" y="197828"/>
                    <a:pt x="181264" y="198768"/>
                    <a:pt x="180794" y="199473"/>
                  </a:cubicBezTo>
                  <a:cubicBezTo>
                    <a:pt x="178445" y="204407"/>
                    <a:pt x="176447" y="208401"/>
                    <a:pt x="174803" y="211455"/>
                  </a:cubicBezTo>
                  <a:cubicBezTo>
                    <a:pt x="165405" y="228607"/>
                    <a:pt x="169986" y="240824"/>
                    <a:pt x="188547" y="248108"/>
                  </a:cubicBezTo>
                  <a:lnTo>
                    <a:pt x="198063" y="243526"/>
                  </a:lnTo>
                  <a:lnTo>
                    <a:pt x="189252" y="188195"/>
                  </a:lnTo>
                  <a:cubicBezTo>
                    <a:pt x="208283" y="188430"/>
                    <a:pt x="225669" y="189018"/>
                    <a:pt x="241411" y="189958"/>
                  </a:cubicBezTo>
                  <a:cubicBezTo>
                    <a:pt x="259032" y="191132"/>
                    <a:pt x="275479" y="192777"/>
                    <a:pt x="290751" y="194891"/>
                  </a:cubicBezTo>
                  <a:cubicBezTo>
                    <a:pt x="295450" y="188548"/>
                    <a:pt x="300031" y="182792"/>
                    <a:pt x="304495" y="177623"/>
                  </a:cubicBezTo>
                  <a:cubicBezTo>
                    <a:pt x="294627" y="178093"/>
                    <a:pt x="283467" y="178093"/>
                    <a:pt x="271015" y="177623"/>
                  </a:cubicBezTo>
                  <a:cubicBezTo>
                    <a:pt x="266081" y="177623"/>
                    <a:pt x="260442" y="177388"/>
                    <a:pt x="254098" y="176918"/>
                  </a:cubicBezTo>
                  <a:lnTo>
                    <a:pt x="220971" y="175508"/>
                  </a:lnTo>
                  <a:cubicBezTo>
                    <a:pt x="214862" y="175273"/>
                    <a:pt x="209340" y="175156"/>
                    <a:pt x="204407" y="175156"/>
                  </a:cubicBezTo>
                  <a:cubicBezTo>
                    <a:pt x="192189" y="174921"/>
                    <a:pt x="181029" y="175273"/>
                    <a:pt x="170926" y="176213"/>
                  </a:cubicBezTo>
                  <a:cubicBezTo>
                    <a:pt x="168342" y="173394"/>
                    <a:pt x="167519" y="168812"/>
                    <a:pt x="168459" y="162468"/>
                  </a:cubicBezTo>
                  <a:lnTo>
                    <a:pt x="168812" y="158592"/>
                  </a:lnTo>
                  <a:cubicBezTo>
                    <a:pt x="169047" y="157182"/>
                    <a:pt x="169164" y="155890"/>
                    <a:pt x="169164" y="154715"/>
                  </a:cubicBezTo>
                  <a:cubicBezTo>
                    <a:pt x="168929" y="151896"/>
                    <a:pt x="168224" y="149311"/>
                    <a:pt x="167049" y="146962"/>
                  </a:cubicBezTo>
                  <a:lnTo>
                    <a:pt x="258328" y="153658"/>
                  </a:lnTo>
                  <a:cubicBezTo>
                    <a:pt x="261147" y="150603"/>
                    <a:pt x="264201" y="146844"/>
                    <a:pt x="267491" y="142380"/>
                  </a:cubicBezTo>
                  <a:cubicBezTo>
                    <a:pt x="253159" y="142145"/>
                    <a:pt x="236947" y="141675"/>
                    <a:pt x="218856" y="140970"/>
                  </a:cubicBezTo>
                  <a:lnTo>
                    <a:pt x="170221" y="139561"/>
                  </a:lnTo>
                  <a:lnTo>
                    <a:pt x="170221" y="111367"/>
                  </a:lnTo>
                  <a:lnTo>
                    <a:pt x="214274" y="114539"/>
                  </a:lnTo>
                  <a:cubicBezTo>
                    <a:pt x="221323" y="123937"/>
                    <a:pt x="226492" y="130633"/>
                    <a:pt x="229781" y="134627"/>
                  </a:cubicBezTo>
                  <a:lnTo>
                    <a:pt x="240706" y="130398"/>
                  </a:lnTo>
                  <a:lnTo>
                    <a:pt x="244583" y="41234"/>
                  </a:lnTo>
                  <a:lnTo>
                    <a:pt x="258328" y="31719"/>
                  </a:lnTo>
                  <a:lnTo>
                    <a:pt x="239297" y="15860"/>
                  </a:lnTo>
                  <a:lnTo>
                    <a:pt x="232248" y="17974"/>
                  </a:lnTo>
                  <a:cubicBezTo>
                    <a:pt x="229664" y="18914"/>
                    <a:pt x="227432" y="19854"/>
                    <a:pt x="225552" y="20794"/>
                  </a:cubicBezTo>
                  <a:cubicBezTo>
                    <a:pt x="220383" y="23613"/>
                    <a:pt x="216506" y="27490"/>
                    <a:pt x="213922" y="32424"/>
                  </a:cubicBezTo>
                  <a:lnTo>
                    <a:pt x="152952" y="29252"/>
                  </a:lnTo>
                  <a:cubicBezTo>
                    <a:pt x="130397" y="28077"/>
                    <a:pt x="109839" y="26902"/>
                    <a:pt x="91278" y="25727"/>
                  </a:cubicBezTo>
                  <a:lnTo>
                    <a:pt x="83172" y="13393"/>
                  </a:lnTo>
                  <a:cubicBezTo>
                    <a:pt x="79648" y="8224"/>
                    <a:pt x="76711" y="3760"/>
                    <a:pt x="7436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  <a:scene3d>
                <a:camera prst="orthographicFront"/>
                <a:lightRig rig="threePt" dir="t"/>
              </a:scene3d>
            </a:bodyPr>
            <a:lstStyle/>
            <a:p>
              <a:pPr marL="0" marR="0" lvl="0" indent="0" algn="dist" defTabSz="914400" rtl="0" eaLnBrk="1" fontAlgn="base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28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" panose="020B0503020204020204" charset="-122"/>
              </a:endParaRPr>
            </a:p>
          </p:txBody>
        </p:sp>
      </p:grpSp>
      <p:sp>
        <p:nvSpPr>
          <p:cNvPr id="32" name="文本框 31">
            <a:extLst>
              <a:ext uri="{FF2B5EF4-FFF2-40B4-BE49-F238E27FC236}">
                <a16:creationId xmlns:a16="http://schemas.microsoft.com/office/drawing/2014/main" id="{6A20685D-2526-4C3E-96B2-846AE67B43B0}"/>
              </a:ext>
            </a:extLst>
          </p:cNvPr>
          <p:cNvSpPr txBox="1"/>
          <p:nvPr/>
        </p:nvSpPr>
        <p:spPr>
          <a:xfrm flipH="1">
            <a:off x="8591115" y="2414708"/>
            <a:ext cx="735694" cy="1000714"/>
          </a:xfrm>
          <a:custGeom>
            <a:avLst/>
            <a:gdLst/>
            <a:ahLst/>
            <a:cxnLst/>
            <a:rect l="l" t="t" r="r" b="b"/>
            <a:pathLst>
              <a:path w="735694" h="1000714">
                <a:moveTo>
                  <a:pt x="277518" y="595123"/>
                </a:moveTo>
                <a:cubicBezTo>
                  <a:pt x="269537" y="594760"/>
                  <a:pt x="261193" y="594941"/>
                  <a:pt x="252487" y="595667"/>
                </a:cubicBezTo>
                <a:cubicBezTo>
                  <a:pt x="235074" y="597118"/>
                  <a:pt x="222740" y="600746"/>
                  <a:pt x="215485" y="606550"/>
                </a:cubicBezTo>
                <a:cubicBezTo>
                  <a:pt x="208229" y="612354"/>
                  <a:pt x="205327" y="618884"/>
                  <a:pt x="206778" y="626140"/>
                </a:cubicBezTo>
                <a:cubicBezTo>
                  <a:pt x="208229" y="633395"/>
                  <a:pt x="214033" y="638474"/>
                  <a:pt x="224191" y="641376"/>
                </a:cubicBezTo>
                <a:cubicBezTo>
                  <a:pt x="234349" y="644278"/>
                  <a:pt x="249585" y="653710"/>
                  <a:pt x="269900" y="669672"/>
                </a:cubicBezTo>
                <a:cubicBezTo>
                  <a:pt x="290215" y="685634"/>
                  <a:pt x="300372" y="695791"/>
                  <a:pt x="300372" y="700144"/>
                </a:cubicBezTo>
                <a:cubicBezTo>
                  <a:pt x="300372" y="704498"/>
                  <a:pt x="289489" y="706674"/>
                  <a:pt x="267723" y="706674"/>
                </a:cubicBezTo>
                <a:cubicBezTo>
                  <a:pt x="245957" y="706674"/>
                  <a:pt x="230721" y="710302"/>
                  <a:pt x="222015" y="717557"/>
                </a:cubicBezTo>
                <a:cubicBezTo>
                  <a:pt x="213308" y="724813"/>
                  <a:pt x="207504" y="734970"/>
                  <a:pt x="204601" y="748030"/>
                </a:cubicBezTo>
                <a:cubicBezTo>
                  <a:pt x="201699" y="761089"/>
                  <a:pt x="201699" y="770521"/>
                  <a:pt x="204601" y="776326"/>
                </a:cubicBezTo>
                <a:cubicBezTo>
                  <a:pt x="207504" y="782130"/>
                  <a:pt x="217661" y="792288"/>
                  <a:pt x="235074" y="806798"/>
                </a:cubicBezTo>
                <a:cubicBezTo>
                  <a:pt x="278606" y="847428"/>
                  <a:pt x="314883" y="874999"/>
                  <a:pt x="343905" y="889510"/>
                </a:cubicBezTo>
                <a:lnTo>
                  <a:pt x="365671" y="898216"/>
                </a:lnTo>
                <a:cubicBezTo>
                  <a:pt x="365671" y="901118"/>
                  <a:pt x="361318" y="902569"/>
                  <a:pt x="352611" y="902569"/>
                </a:cubicBezTo>
                <a:lnTo>
                  <a:pt x="296019" y="893863"/>
                </a:lnTo>
                <a:cubicBezTo>
                  <a:pt x="246683" y="888058"/>
                  <a:pt x="206778" y="888784"/>
                  <a:pt x="176306" y="896039"/>
                </a:cubicBezTo>
                <a:cubicBezTo>
                  <a:pt x="145833" y="903295"/>
                  <a:pt x="130597" y="916354"/>
                  <a:pt x="130597" y="935218"/>
                </a:cubicBezTo>
                <a:cubicBezTo>
                  <a:pt x="130597" y="954082"/>
                  <a:pt x="137852" y="964965"/>
                  <a:pt x="152363" y="967868"/>
                </a:cubicBezTo>
                <a:cubicBezTo>
                  <a:pt x="166874" y="970770"/>
                  <a:pt x="184287" y="966416"/>
                  <a:pt x="204601" y="954808"/>
                </a:cubicBezTo>
                <a:cubicBezTo>
                  <a:pt x="224917" y="943199"/>
                  <a:pt x="244506" y="937395"/>
                  <a:pt x="263370" y="937395"/>
                </a:cubicBezTo>
                <a:cubicBezTo>
                  <a:pt x="282234" y="937395"/>
                  <a:pt x="309079" y="942474"/>
                  <a:pt x="343905" y="952631"/>
                </a:cubicBezTo>
                <a:cubicBezTo>
                  <a:pt x="378730" y="962789"/>
                  <a:pt x="406301" y="972221"/>
                  <a:pt x="426616" y="980927"/>
                </a:cubicBezTo>
                <a:cubicBezTo>
                  <a:pt x="452735" y="995438"/>
                  <a:pt x="475227" y="1001968"/>
                  <a:pt x="494091" y="1000517"/>
                </a:cubicBezTo>
                <a:cubicBezTo>
                  <a:pt x="512955" y="999066"/>
                  <a:pt x="522387" y="988183"/>
                  <a:pt x="522387" y="967868"/>
                </a:cubicBezTo>
                <a:cubicBezTo>
                  <a:pt x="522387" y="959161"/>
                  <a:pt x="509327" y="947552"/>
                  <a:pt x="483208" y="933042"/>
                </a:cubicBezTo>
                <a:lnTo>
                  <a:pt x="439676" y="911276"/>
                </a:lnTo>
                <a:cubicBezTo>
                  <a:pt x="433871" y="905471"/>
                  <a:pt x="431695" y="900393"/>
                  <a:pt x="433146" y="896039"/>
                </a:cubicBezTo>
                <a:cubicBezTo>
                  <a:pt x="434597" y="891686"/>
                  <a:pt x="441852" y="887333"/>
                  <a:pt x="454912" y="882980"/>
                </a:cubicBezTo>
                <a:cubicBezTo>
                  <a:pt x="467972" y="878626"/>
                  <a:pt x="478855" y="864841"/>
                  <a:pt x="487561" y="841624"/>
                </a:cubicBezTo>
                <a:cubicBezTo>
                  <a:pt x="496267" y="827113"/>
                  <a:pt x="500621" y="818407"/>
                  <a:pt x="500621" y="815505"/>
                </a:cubicBezTo>
                <a:cubicBezTo>
                  <a:pt x="500621" y="812603"/>
                  <a:pt x="497719" y="808249"/>
                  <a:pt x="491914" y="802445"/>
                </a:cubicBezTo>
                <a:cubicBezTo>
                  <a:pt x="486110" y="796641"/>
                  <a:pt x="482482" y="793739"/>
                  <a:pt x="481031" y="793739"/>
                </a:cubicBezTo>
                <a:cubicBezTo>
                  <a:pt x="479580" y="793739"/>
                  <a:pt x="476678" y="796641"/>
                  <a:pt x="472325" y="802445"/>
                </a:cubicBezTo>
                <a:cubicBezTo>
                  <a:pt x="467972" y="808249"/>
                  <a:pt x="457814" y="814054"/>
                  <a:pt x="441852" y="819858"/>
                </a:cubicBezTo>
                <a:cubicBezTo>
                  <a:pt x="425890" y="825662"/>
                  <a:pt x="412105" y="835094"/>
                  <a:pt x="400497" y="848154"/>
                </a:cubicBezTo>
                <a:cubicBezTo>
                  <a:pt x="388888" y="861214"/>
                  <a:pt x="380182" y="867743"/>
                  <a:pt x="374377" y="867743"/>
                </a:cubicBezTo>
                <a:cubicBezTo>
                  <a:pt x="368573" y="867743"/>
                  <a:pt x="354788" y="854684"/>
                  <a:pt x="333022" y="828564"/>
                </a:cubicBezTo>
                <a:cubicBezTo>
                  <a:pt x="311255" y="802445"/>
                  <a:pt x="298921" y="780679"/>
                  <a:pt x="296019" y="763266"/>
                </a:cubicBezTo>
                <a:cubicBezTo>
                  <a:pt x="293117" y="754560"/>
                  <a:pt x="293117" y="750206"/>
                  <a:pt x="296019" y="750206"/>
                </a:cubicBezTo>
                <a:cubicBezTo>
                  <a:pt x="298921" y="750206"/>
                  <a:pt x="305451" y="752383"/>
                  <a:pt x="315609" y="756736"/>
                </a:cubicBezTo>
                <a:cubicBezTo>
                  <a:pt x="325766" y="761089"/>
                  <a:pt x="338100" y="766894"/>
                  <a:pt x="352611" y="774149"/>
                </a:cubicBezTo>
                <a:cubicBezTo>
                  <a:pt x="367122" y="781404"/>
                  <a:pt x="378730" y="785032"/>
                  <a:pt x="387437" y="785032"/>
                </a:cubicBezTo>
                <a:cubicBezTo>
                  <a:pt x="396143" y="785032"/>
                  <a:pt x="404124" y="781404"/>
                  <a:pt x="411380" y="774149"/>
                </a:cubicBezTo>
                <a:cubicBezTo>
                  <a:pt x="418635" y="766894"/>
                  <a:pt x="422263" y="761815"/>
                  <a:pt x="422263" y="758913"/>
                </a:cubicBezTo>
                <a:cubicBezTo>
                  <a:pt x="422263" y="756011"/>
                  <a:pt x="417909" y="750206"/>
                  <a:pt x="409203" y="741500"/>
                </a:cubicBezTo>
                <a:lnTo>
                  <a:pt x="370024" y="702321"/>
                </a:lnTo>
                <a:cubicBezTo>
                  <a:pt x="346807" y="682006"/>
                  <a:pt x="333022" y="668946"/>
                  <a:pt x="328668" y="663142"/>
                </a:cubicBezTo>
                <a:cubicBezTo>
                  <a:pt x="324315" y="657338"/>
                  <a:pt x="326492" y="654435"/>
                  <a:pt x="335198" y="654435"/>
                </a:cubicBezTo>
                <a:cubicBezTo>
                  <a:pt x="358415" y="654435"/>
                  <a:pt x="380907" y="661691"/>
                  <a:pt x="402673" y="676202"/>
                </a:cubicBezTo>
                <a:cubicBezTo>
                  <a:pt x="424439" y="690712"/>
                  <a:pt x="438225" y="711027"/>
                  <a:pt x="444029" y="737147"/>
                </a:cubicBezTo>
                <a:cubicBezTo>
                  <a:pt x="446931" y="751657"/>
                  <a:pt x="451284" y="759638"/>
                  <a:pt x="457089" y="761089"/>
                </a:cubicBezTo>
                <a:cubicBezTo>
                  <a:pt x="462893" y="762541"/>
                  <a:pt x="470874" y="757462"/>
                  <a:pt x="481031" y="745853"/>
                </a:cubicBezTo>
                <a:cubicBezTo>
                  <a:pt x="491189" y="734245"/>
                  <a:pt x="496993" y="724813"/>
                  <a:pt x="498444" y="717557"/>
                </a:cubicBezTo>
                <a:cubicBezTo>
                  <a:pt x="499895" y="710302"/>
                  <a:pt x="498444" y="700144"/>
                  <a:pt x="494091" y="687085"/>
                </a:cubicBezTo>
                <a:cubicBezTo>
                  <a:pt x="489738" y="674025"/>
                  <a:pt x="486835" y="667495"/>
                  <a:pt x="485384" y="667495"/>
                </a:cubicBezTo>
                <a:cubicBezTo>
                  <a:pt x="483933" y="667495"/>
                  <a:pt x="481031" y="670397"/>
                  <a:pt x="476678" y="676202"/>
                </a:cubicBezTo>
                <a:cubicBezTo>
                  <a:pt x="472325" y="682006"/>
                  <a:pt x="467972" y="684908"/>
                  <a:pt x="463618" y="684908"/>
                </a:cubicBezTo>
                <a:cubicBezTo>
                  <a:pt x="459265" y="684908"/>
                  <a:pt x="451284" y="679829"/>
                  <a:pt x="439676" y="669672"/>
                </a:cubicBezTo>
                <a:cubicBezTo>
                  <a:pt x="428067" y="659514"/>
                  <a:pt x="412105" y="649357"/>
                  <a:pt x="391790" y="639199"/>
                </a:cubicBezTo>
                <a:cubicBezTo>
                  <a:pt x="371475" y="629042"/>
                  <a:pt x="341002" y="615256"/>
                  <a:pt x="300372" y="597844"/>
                </a:cubicBezTo>
                <a:cubicBezTo>
                  <a:pt x="293117" y="596393"/>
                  <a:pt x="285499" y="595486"/>
                  <a:pt x="277518" y="595123"/>
                </a:cubicBezTo>
                <a:close/>
                <a:moveTo>
                  <a:pt x="260649" y="501529"/>
                </a:moveTo>
                <a:cubicBezTo>
                  <a:pt x="252306" y="501891"/>
                  <a:pt x="243781" y="503524"/>
                  <a:pt x="235074" y="506426"/>
                </a:cubicBezTo>
                <a:cubicBezTo>
                  <a:pt x="235074" y="506426"/>
                  <a:pt x="234349" y="508603"/>
                  <a:pt x="232897" y="512956"/>
                </a:cubicBezTo>
                <a:cubicBezTo>
                  <a:pt x="231446" y="517309"/>
                  <a:pt x="230721" y="520937"/>
                  <a:pt x="230721" y="523839"/>
                </a:cubicBezTo>
                <a:cubicBezTo>
                  <a:pt x="230721" y="526741"/>
                  <a:pt x="234349" y="531094"/>
                  <a:pt x="241604" y="536898"/>
                </a:cubicBezTo>
                <a:cubicBezTo>
                  <a:pt x="248859" y="542703"/>
                  <a:pt x="262645" y="548507"/>
                  <a:pt x="282960" y="554311"/>
                </a:cubicBezTo>
                <a:cubicBezTo>
                  <a:pt x="320687" y="571724"/>
                  <a:pt x="345356" y="581156"/>
                  <a:pt x="356964" y="582607"/>
                </a:cubicBezTo>
                <a:cubicBezTo>
                  <a:pt x="368573" y="584058"/>
                  <a:pt x="385986" y="590588"/>
                  <a:pt x="409203" y="602197"/>
                </a:cubicBezTo>
                <a:cubicBezTo>
                  <a:pt x="420812" y="608001"/>
                  <a:pt x="429518" y="611629"/>
                  <a:pt x="435322" y="613080"/>
                </a:cubicBezTo>
                <a:cubicBezTo>
                  <a:pt x="441127" y="614531"/>
                  <a:pt x="447657" y="613080"/>
                  <a:pt x="454912" y="608727"/>
                </a:cubicBezTo>
                <a:cubicBezTo>
                  <a:pt x="462167" y="604373"/>
                  <a:pt x="465069" y="599295"/>
                  <a:pt x="463618" y="593490"/>
                </a:cubicBezTo>
                <a:cubicBezTo>
                  <a:pt x="462167" y="587686"/>
                  <a:pt x="454912" y="581156"/>
                  <a:pt x="441852" y="573901"/>
                </a:cubicBezTo>
                <a:cubicBezTo>
                  <a:pt x="428793" y="566646"/>
                  <a:pt x="406301" y="555762"/>
                  <a:pt x="374377" y="541252"/>
                </a:cubicBezTo>
                <a:cubicBezTo>
                  <a:pt x="330845" y="520937"/>
                  <a:pt x="301098" y="508603"/>
                  <a:pt x="285136" y="504249"/>
                </a:cubicBezTo>
                <a:cubicBezTo>
                  <a:pt x="277155" y="502073"/>
                  <a:pt x="268993" y="501166"/>
                  <a:pt x="260649" y="501529"/>
                </a:cubicBezTo>
                <a:close/>
                <a:moveTo>
                  <a:pt x="128420" y="362770"/>
                </a:moveTo>
                <a:cubicBezTo>
                  <a:pt x="115361" y="362770"/>
                  <a:pt x="97222" y="365672"/>
                  <a:pt x="74005" y="371476"/>
                </a:cubicBezTo>
                <a:cubicBezTo>
                  <a:pt x="50788" y="377280"/>
                  <a:pt x="32649" y="385261"/>
                  <a:pt x="19590" y="395419"/>
                </a:cubicBezTo>
                <a:cubicBezTo>
                  <a:pt x="6530" y="405576"/>
                  <a:pt x="0" y="415008"/>
                  <a:pt x="0" y="423715"/>
                </a:cubicBezTo>
                <a:cubicBezTo>
                  <a:pt x="0" y="446932"/>
                  <a:pt x="15962" y="458540"/>
                  <a:pt x="47885" y="458540"/>
                </a:cubicBezTo>
                <a:cubicBezTo>
                  <a:pt x="68201" y="458540"/>
                  <a:pt x="80535" y="460717"/>
                  <a:pt x="84888" y="465070"/>
                </a:cubicBezTo>
                <a:cubicBezTo>
                  <a:pt x="89241" y="469424"/>
                  <a:pt x="104477" y="473777"/>
                  <a:pt x="130597" y="478130"/>
                </a:cubicBezTo>
                <a:cubicBezTo>
                  <a:pt x="156716" y="482483"/>
                  <a:pt x="174855" y="484660"/>
                  <a:pt x="185012" y="484660"/>
                </a:cubicBezTo>
                <a:cubicBezTo>
                  <a:pt x="195170" y="484660"/>
                  <a:pt x="200248" y="482483"/>
                  <a:pt x="200248" y="478130"/>
                </a:cubicBezTo>
                <a:cubicBezTo>
                  <a:pt x="200248" y="473777"/>
                  <a:pt x="196621" y="470875"/>
                  <a:pt x="189365" y="469424"/>
                </a:cubicBezTo>
                <a:cubicBezTo>
                  <a:pt x="182110" y="467972"/>
                  <a:pt x="168325" y="458540"/>
                  <a:pt x="148010" y="441128"/>
                </a:cubicBezTo>
                <a:cubicBezTo>
                  <a:pt x="127695" y="423715"/>
                  <a:pt x="117537" y="412832"/>
                  <a:pt x="117537" y="408478"/>
                </a:cubicBezTo>
                <a:cubicBezTo>
                  <a:pt x="117537" y="404125"/>
                  <a:pt x="136401" y="407027"/>
                  <a:pt x="174129" y="417185"/>
                </a:cubicBezTo>
                <a:cubicBezTo>
                  <a:pt x="211857" y="427342"/>
                  <a:pt x="245232" y="438225"/>
                  <a:pt x="274253" y="449834"/>
                </a:cubicBezTo>
                <a:cubicBezTo>
                  <a:pt x="291666" y="458540"/>
                  <a:pt x="312707" y="467972"/>
                  <a:pt x="337375" y="478130"/>
                </a:cubicBezTo>
                <a:cubicBezTo>
                  <a:pt x="362043" y="488287"/>
                  <a:pt x="378005" y="496268"/>
                  <a:pt x="385260" y="502073"/>
                </a:cubicBezTo>
                <a:cubicBezTo>
                  <a:pt x="392516" y="507877"/>
                  <a:pt x="429518" y="523839"/>
                  <a:pt x="496267" y="549958"/>
                </a:cubicBezTo>
                <a:cubicBezTo>
                  <a:pt x="548506" y="570273"/>
                  <a:pt x="583332" y="585509"/>
                  <a:pt x="600745" y="595667"/>
                </a:cubicBezTo>
                <a:cubicBezTo>
                  <a:pt x="618158" y="605825"/>
                  <a:pt x="630492" y="616708"/>
                  <a:pt x="637747" y="628316"/>
                </a:cubicBezTo>
                <a:cubicBezTo>
                  <a:pt x="645003" y="639925"/>
                  <a:pt x="652983" y="658789"/>
                  <a:pt x="661690" y="684908"/>
                </a:cubicBezTo>
                <a:cubicBezTo>
                  <a:pt x="670396" y="719734"/>
                  <a:pt x="684907" y="728440"/>
                  <a:pt x="705222" y="711027"/>
                </a:cubicBezTo>
                <a:cubicBezTo>
                  <a:pt x="719733" y="705223"/>
                  <a:pt x="729165" y="686359"/>
                  <a:pt x="733518" y="654435"/>
                </a:cubicBezTo>
                <a:cubicBezTo>
                  <a:pt x="737871" y="622512"/>
                  <a:pt x="735695" y="600746"/>
                  <a:pt x="726988" y="589137"/>
                </a:cubicBezTo>
                <a:cubicBezTo>
                  <a:pt x="721184" y="583333"/>
                  <a:pt x="713203" y="565920"/>
                  <a:pt x="703045" y="536898"/>
                </a:cubicBezTo>
                <a:cubicBezTo>
                  <a:pt x="692888" y="507877"/>
                  <a:pt x="684182" y="490464"/>
                  <a:pt x="676926" y="484660"/>
                </a:cubicBezTo>
                <a:cubicBezTo>
                  <a:pt x="669671" y="478856"/>
                  <a:pt x="663867" y="482483"/>
                  <a:pt x="659513" y="495543"/>
                </a:cubicBezTo>
                <a:cubicBezTo>
                  <a:pt x="655160" y="508603"/>
                  <a:pt x="654435" y="526741"/>
                  <a:pt x="657337" y="549958"/>
                </a:cubicBezTo>
                <a:lnTo>
                  <a:pt x="661690" y="571724"/>
                </a:lnTo>
                <a:lnTo>
                  <a:pt x="644277" y="563018"/>
                </a:lnTo>
                <a:cubicBezTo>
                  <a:pt x="621060" y="554311"/>
                  <a:pt x="594215" y="543428"/>
                  <a:pt x="563742" y="530369"/>
                </a:cubicBezTo>
                <a:cubicBezTo>
                  <a:pt x="533270" y="517309"/>
                  <a:pt x="511504" y="506426"/>
                  <a:pt x="498444" y="497719"/>
                </a:cubicBezTo>
                <a:cubicBezTo>
                  <a:pt x="485384" y="489013"/>
                  <a:pt x="444029" y="471600"/>
                  <a:pt x="374377" y="445481"/>
                </a:cubicBezTo>
                <a:cubicBezTo>
                  <a:pt x="304726" y="419361"/>
                  <a:pt x="260468" y="401949"/>
                  <a:pt x="241604" y="393242"/>
                </a:cubicBezTo>
                <a:cubicBezTo>
                  <a:pt x="222740" y="384536"/>
                  <a:pt x="201699" y="377280"/>
                  <a:pt x="178482" y="371476"/>
                </a:cubicBezTo>
                <a:cubicBezTo>
                  <a:pt x="158167" y="365672"/>
                  <a:pt x="141480" y="362770"/>
                  <a:pt x="128420" y="362770"/>
                </a:cubicBezTo>
                <a:close/>
                <a:moveTo>
                  <a:pt x="392878" y="364"/>
                </a:moveTo>
                <a:cubicBezTo>
                  <a:pt x="387800" y="-362"/>
                  <a:pt x="381633" y="1"/>
                  <a:pt x="374377" y="1452"/>
                </a:cubicBezTo>
                <a:cubicBezTo>
                  <a:pt x="359867" y="4354"/>
                  <a:pt x="348983" y="9433"/>
                  <a:pt x="341728" y="16688"/>
                </a:cubicBezTo>
                <a:cubicBezTo>
                  <a:pt x="334473" y="23944"/>
                  <a:pt x="327943" y="38454"/>
                  <a:pt x="322139" y="60221"/>
                </a:cubicBezTo>
                <a:cubicBezTo>
                  <a:pt x="316334" y="81987"/>
                  <a:pt x="314883" y="98674"/>
                  <a:pt x="317785" y="110283"/>
                </a:cubicBezTo>
                <a:cubicBezTo>
                  <a:pt x="320687" y="121891"/>
                  <a:pt x="321413" y="128421"/>
                  <a:pt x="319962" y="129872"/>
                </a:cubicBezTo>
                <a:cubicBezTo>
                  <a:pt x="318511" y="131323"/>
                  <a:pt x="313432" y="129872"/>
                  <a:pt x="304726" y="125519"/>
                </a:cubicBezTo>
                <a:cubicBezTo>
                  <a:pt x="296019" y="121166"/>
                  <a:pt x="290941" y="118264"/>
                  <a:pt x="289489" y="116812"/>
                </a:cubicBezTo>
                <a:cubicBezTo>
                  <a:pt x="288038" y="115361"/>
                  <a:pt x="289489" y="112459"/>
                  <a:pt x="293843" y="108106"/>
                </a:cubicBezTo>
                <a:cubicBezTo>
                  <a:pt x="298196" y="103753"/>
                  <a:pt x="300372" y="100851"/>
                  <a:pt x="300372" y="99400"/>
                </a:cubicBezTo>
                <a:cubicBezTo>
                  <a:pt x="300372" y="97949"/>
                  <a:pt x="295294" y="95046"/>
                  <a:pt x="285136" y="90693"/>
                </a:cubicBezTo>
                <a:cubicBezTo>
                  <a:pt x="274979" y="86340"/>
                  <a:pt x="264096" y="84163"/>
                  <a:pt x="252487" y="84163"/>
                </a:cubicBezTo>
                <a:cubicBezTo>
                  <a:pt x="240878" y="84163"/>
                  <a:pt x="230721" y="86340"/>
                  <a:pt x="222015" y="90693"/>
                </a:cubicBezTo>
                <a:cubicBezTo>
                  <a:pt x="213308" y="95046"/>
                  <a:pt x="208955" y="100125"/>
                  <a:pt x="208955" y="105929"/>
                </a:cubicBezTo>
                <a:cubicBezTo>
                  <a:pt x="208955" y="111734"/>
                  <a:pt x="216210" y="120440"/>
                  <a:pt x="230721" y="132049"/>
                </a:cubicBezTo>
                <a:cubicBezTo>
                  <a:pt x="245232" y="143657"/>
                  <a:pt x="269900" y="162521"/>
                  <a:pt x="304726" y="188641"/>
                </a:cubicBezTo>
                <a:cubicBezTo>
                  <a:pt x="316334" y="197347"/>
                  <a:pt x="325766" y="206779"/>
                  <a:pt x="333022" y="216937"/>
                </a:cubicBezTo>
                <a:cubicBezTo>
                  <a:pt x="340277" y="227094"/>
                  <a:pt x="346807" y="237977"/>
                  <a:pt x="352611" y="249586"/>
                </a:cubicBezTo>
                <a:lnTo>
                  <a:pt x="370024" y="301824"/>
                </a:lnTo>
                <a:cubicBezTo>
                  <a:pt x="372926" y="310531"/>
                  <a:pt x="372926" y="315610"/>
                  <a:pt x="370024" y="317061"/>
                </a:cubicBezTo>
                <a:cubicBezTo>
                  <a:pt x="367122" y="318512"/>
                  <a:pt x="361318" y="320688"/>
                  <a:pt x="352611" y="323591"/>
                </a:cubicBezTo>
                <a:cubicBezTo>
                  <a:pt x="282960" y="309080"/>
                  <a:pt x="245232" y="303276"/>
                  <a:pt x="239427" y="306178"/>
                </a:cubicBezTo>
                <a:cubicBezTo>
                  <a:pt x="233623" y="309080"/>
                  <a:pt x="229270" y="314159"/>
                  <a:pt x="226368" y="321414"/>
                </a:cubicBezTo>
                <a:cubicBezTo>
                  <a:pt x="223465" y="328669"/>
                  <a:pt x="224917" y="335925"/>
                  <a:pt x="230721" y="343180"/>
                </a:cubicBezTo>
                <a:cubicBezTo>
                  <a:pt x="236525" y="350435"/>
                  <a:pt x="256115" y="359142"/>
                  <a:pt x="289489" y="369299"/>
                </a:cubicBezTo>
                <a:cubicBezTo>
                  <a:pt x="322864" y="379457"/>
                  <a:pt x="369298" y="395419"/>
                  <a:pt x="428793" y="417185"/>
                </a:cubicBezTo>
                <a:cubicBezTo>
                  <a:pt x="488287" y="438951"/>
                  <a:pt x="524563" y="443304"/>
                  <a:pt x="537623" y="430244"/>
                </a:cubicBezTo>
                <a:cubicBezTo>
                  <a:pt x="550683" y="417185"/>
                  <a:pt x="522387" y="396144"/>
                  <a:pt x="452735" y="367123"/>
                </a:cubicBezTo>
                <a:cubicBezTo>
                  <a:pt x="438225" y="355514"/>
                  <a:pt x="429518" y="347533"/>
                  <a:pt x="426616" y="343180"/>
                </a:cubicBezTo>
                <a:cubicBezTo>
                  <a:pt x="423714" y="338827"/>
                  <a:pt x="423714" y="335925"/>
                  <a:pt x="426616" y="334474"/>
                </a:cubicBezTo>
                <a:cubicBezTo>
                  <a:pt x="429518" y="333023"/>
                  <a:pt x="425165" y="317786"/>
                  <a:pt x="413556" y="288765"/>
                </a:cubicBezTo>
                <a:lnTo>
                  <a:pt x="404850" y="253939"/>
                </a:lnTo>
                <a:cubicBezTo>
                  <a:pt x="404850" y="245233"/>
                  <a:pt x="405575" y="240154"/>
                  <a:pt x="407026" y="238703"/>
                </a:cubicBezTo>
                <a:cubicBezTo>
                  <a:pt x="408477" y="237252"/>
                  <a:pt x="415007" y="238703"/>
                  <a:pt x="426616" y="243056"/>
                </a:cubicBezTo>
                <a:cubicBezTo>
                  <a:pt x="438225" y="247409"/>
                  <a:pt x="461442" y="252488"/>
                  <a:pt x="496267" y="258292"/>
                </a:cubicBezTo>
                <a:cubicBezTo>
                  <a:pt x="519485" y="258292"/>
                  <a:pt x="534721" y="257567"/>
                  <a:pt x="541976" y="256116"/>
                </a:cubicBezTo>
                <a:cubicBezTo>
                  <a:pt x="549232" y="254665"/>
                  <a:pt x="555761" y="251037"/>
                  <a:pt x="561566" y="245233"/>
                </a:cubicBezTo>
                <a:cubicBezTo>
                  <a:pt x="567370" y="239428"/>
                  <a:pt x="571723" y="233624"/>
                  <a:pt x="574625" y="227820"/>
                </a:cubicBezTo>
                <a:cubicBezTo>
                  <a:pt x="577528" y="222015"/>
                  <a:pt x="578253" y="217662"/>
                  <a:pt x="576802" y="214760"/>
                </a:cubicBezTo>
                <a:cubicBezTo>
                  <a:pt x="575351" y="211858"/>
                  <a:pt x="570998" y="213309"/>
                  <a:pt x="563742" y="219113"/>
                </a:cubicBezTo>
                <a:cubicBezTo>
                  <a:pt x="556487" y="224917"/>
                  <a:pt x="539074" y="224917"/>
                  <a:pt x="511504" y="219113"/>
                </a:cubicBezTo>
                <a:cubicBezTo>
                  <a:pt x="483933" y="213309"/>
                  <a:pt x="456363" y="204602"/>
                  <a:pt x="428793" y="192994"/>
                </a:cubicBezTo>
                <a:cubicBezTo>
                  <a:pt x="401222" y="181385"/>
                  <a:pt x="385260" y="171953"/>
                  <a:pt x="380907" y="164698"/>
                </a:cubicBezTo>
                <a:cubicBezTo>
                  <a:pt x="376554" y="157443"/>
                  <a:pt x="372926" y="139304"/>
                  <a:pt x="370024" y="110283"/>
                </a:cubicBezTo>
                <a:cubicBezTo>
                  <a:pt x="367122" y="81261"/>
                  <a:pt x="367847" y="60221"/>
                  <a:pt x="372201" y="47161"/>
                </a:cubicBezTo>
                <a:cubicBezTo>
                  <a:pt x="376554" y="34101"/>
                  <a:pt x="383084" y="26120"/>
                  <a:pt x="391790" y="23218"/>
                </a:cubicBezTo>
                <a:cubicBezTo>
                  <a:pt x="409203" y="20316"/>
                  <a:pt x="413556" y="14512"/>
                  <a:pt x="404850" y="5805"/>
                </a:cubicBezTo>
                <a:cubicBezTo>
                  <a:pt x="401948" y="2903"/>
                  <a:pt x="397957" y="1089"/>
                  <a:pt x="392878" y="36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  <a:scene3d>
              <a:camera prst="orthographicFront"/>
              <a:lightRig rig="threePt" dir="t"/>
            </a:scene3d>
          </a:bodyPr>
          <a:lstStyle/>
          <a:p>
            <a:pPr lvl="0" algn="ctr" fontAlgn="base">
              <a:lnSpc>
                <a:spcPct val="150000"/>
              </a:lnSpc>
              <a:defRPr/>
            </a:pPr>
            <a:endParaRPr kumimoji="0" lang="zh-CN" altLang="zh-CN" sz="3600" b="0" i="0" u="none" strike="noStrike" kern="1200" cap="none" spc="0" normalizeH="0" baseline="0" noProof="1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sym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21705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25">
            <a:extLst>
              <a:ext uri="{FF2B5EF4-FFF2-40B4-BE49-F238E27FC236}">
                <a16:creationId xmlns:a16="http://schemas.microsoft.com/office/drawing/2014/main" id="{6ADBF59B-1CD5-457B-86A1-BD6F734DF99A}"/>
              </a:ext>
            </a:extLst>
          </p:cNvPr>
          <p:cNvSpPr txBox="1"/>
          <p:nvPr/>
        </p:nvSpPr>
        <p:spPr>
          <a:xfrm flipH="1">
            <a:off x="1862191" y="489599"/>
            <a:ext cx="2736038" cy="276999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  <a:scene3d>
              <a:camera prst="orthographicFront"/>
              <a:lightRig rig="threePt" dir="t"/>
            </a:scene3d>
          </a:bodyPr>
          <a:lstStyle/>
          <a:p>
            <a:pPr marL="0" marR="0" lvl="0" indent="0" algn="dist" defTabSz="914400" rtl="0" eaLnBrk="1" fontAlgn="base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" panose="020B0503020204020204" charset="-122"/>
              </a:rPr>
              <a:t>|</a:t>
            </a:r>
            <a:r>
              <a:rPr kumimoji="0" lang="zh-CN" altLang="zh-CN" sz="18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" panose="020B0503020204020204" charset="-122"/>
              </a:rPr>
              <a:t>请在此处输入所需标题</a:t>
            </a:r>
            <a:r>
              <a:rPr kumimoji="0" lang="en-US" altLang="zh-CN" sz="18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" panose="020B0503020204020204" charset="-122"/>
              </a:rPr>
              <a:t>|</a:t>
            </a:r>
            <a:endParaRPr kumimoji="0" lang="zh-CN" altLang="zh-CN" sz="1800" b="0" i="0" u="none" strike="noStrike" kern="1200" cap="none" spc="0" normalizeH="0" baseline="0" noProof="1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sym typeface="微软雅黑" panose="020B0503020204020204" charset="-122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69DB0918-AB74-4EE7-8AE9-4ACC7877E69B}"/>
              </a:ext>
            </a:extLst>
          </p:cNvPr>
          <p:cNvGrpSpPr/>
          <p:nvPr/>
        </p:nvGrpSpPr>
        <p:grpSpPr>
          <a:xfrm>
            <a:off x="1205341" y="335240"/>
            <a:ext cx="571125" cy="585715"/>
            <a:chOff x="2095500" y="3570170"/>
            <a:chExt cx="571125" cy="585715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44F36F3F-1FD4-4838-ADB0-76E3A2CED31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037" t="10833" r="11853" b="11111"/>
            <a:stretch/>
          </p:blipFill>
          <p:spPr>
            <a:xfrm>
              <a:off x="2095500" y="3570170"/>
              <a:ext cx="571125" cy="585715"/>
            </a:xfrm>
            <a:prstGeom prst="rect">
              <a:avLst/>
            </a:prstGeom>
          </p:spPr>
        </p:pic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905A99F3-1D01-4EE9-B337-5002ABB6F6C5}"/>
                </a:ext>
              </a:extLst>
            </p:cNvPr>
            <p:cNvSpPr txBox="1"/>
            <p:nvPr/>
          </p:nvSpPr>
          <p:spPr>
            <a:xfrm flipH="1">
              <a:off x="2181225" y="3643669"/>
              <a:ext cx="390524" cy="425781"/>
            </a:xfrm>
            <a:custGeom>
              <a:avLst/>
              <a:gdLst/>
              <a:ahLst/>
              <a:cxnLst/>
              <a:rect l="l" t="t" r="r" b="b"/>
              <a:pathLst>
                <a:path w="304495" h="331985">
                  <a:moveTo>
                    <a:pt x="167402" y="215685"/>
                  </a:moveTo>
                  <a:lnTo>
                    <a:pt x="137093" y="228724"/>
                  </a:lnTo>
                  <a:lnTo>
                    <a:pt x="140970" y="261147"/>
                  </a:lnTo>
                  <a:lnTo>
                    <a:pt x="97622" y="261147"/>
                  </a:lnTo>
                  <a:cubicBezTo>
                    <a:pt x="91983" y="255509"/>
                    <a:pt x="85639" y="248813"/>
                    <a:pt x="78591" y="241059"/>
                  </a:cubicBezTo>
                  <a:lnTo>
                    <a:pt x="68370" y="248460"/>
                  </a:lnTo>
                  <a:cubicBezTo>
                    <a:pt x="68136" y="248695"/>
                    <a:pt x="67901" y="248813"/>
                    <a:pt x="67666" y="248813"/>
                  </a:cubicBezTo>
                  <a:cubicBezTo>
                    <a:pt x="62967" y="252102"/>
                    <a:pt x="59325" y="254804"/>
                    <a:pt x="56740" y="256918"/>
                  </a:cubicBezTo>
                  <a:cubicBezTo>
                    <a:pt x="58620" y="260443"/>
                    <a:pt x="60852" y="265142"/>
                    <a:pt x="63437" y="271015"/>
                  </a:cubicBezTo>
                  <a:lnTo>
                    <a:pt x="140618" y="271015"/>
                  </a:lnTo>
                  <a:lnTo>
                    <a:pt x="140618" y="310839"/>
                  </a:lnTo>
                  <a:lnTo>
                    <a:pt x="65551" y="310839"/>
                  </a:lnTo>
                  <a:cubicBezTo>
                    <a:pt x="58972" y="303556"/>
                    <a:pt x="51572" y="295098"/>
                    <a:pt x="43348" y="285465"/>
                  </a:cubicBezTo>
                  <a:lnTo>
                    <a:pt x="15154" y="311897"/>
                  </a:lnTo>
                  <a:lnTo>
                    <a:pt x="16564" y="314716"/>
                  </a:lnTo>
                  <a:cubicBezTo>
                    <a:pt x="17269" y="315891"/>
                    <a:pt x="17739" y="316831"/>
                    <a:pt x="17974" y="317535"/>
                  </a:cubicBezTo>
                  <a:cubicBezTo>
                    <a:pt x="19148" y="319650"/>
                    <a:pt x="20088" y="321647"/>
                    <a:pt x="20793" y="323527"/>
                  </a:cubicBezTo>
                  <a:cubicBezTo>
                    <a:pt x="41939" y="321412"/>
                    <a:pt x="64141" y="320237"/>
                    <a:pt x="87401" y="320002"/>
                  </a:cubicBezTo>
                  <a:cubicBezTo>
                    <a:pt x="108312" y="319767"/>
                    <a:pt x="130515" y="320237"/>
                    <a:pt x="154010" y="321412"/>
                  </a:cubicBezTo>
                  <a:cubicBezTo>
                    <a:pt x="164583" y="321882"/>
                    <a:pt x="175625" y="322587"/>
                    <a:pt x="187138" y="323527"/>
                  </a:cubicBezTo>
                  <a:lnTo>
                    <a:pt x="220266" y="325994"/>
                  </a:lnTo>
                  <a:cubicBezTo>
                    <a:pt x="230134" y="326698"/>
                    <a:pt x="241176" y="327638"/>
                    <a:pt x="253394" y="328813"/>
                  </a:cubicBezTo>
                  <a:lnTo>
                    <a:pt x="286522" y="331985"/>
                  </a:lnTo>
                  <a:cubicBezTo>
                    <a:pt x="289576" y="328696"/>
                    <a:pt x="292395" y="325876"/>
                    <a:pt x="294980" y="323527"/>
                  </a:cubicBezTo>
                  <a:cubicBezTo>
                    <a:pt x="296624" y="321882"/>
                    <a:pt x="299326" y="319650"/>
                    <a:pt x="303086" y="316831"/>
                  </a:cubicBezTo>
                  <a:lnTo>
                    <a:pt x="302028" y="314364"/>
                  </a:lnTo>
                  <a:lnTo>
                    <a:pt x="168812" y="311192"/>
                  </a:lnTo>
                  <a:lnTo>
                    <a:pt x="168812" y="272425"/>
                  </a:lnTo>
                  <a:lnTo>
                    <a:pt x="251984" y="280178"/>
                  </a:lnTo>
                  <a:lnTo>
                    <a:pt x="260795" y="269606"/>
                  </a:lnTo>
                  <a:lnTo>
                    <a:pt x="260090" y="267491"/>
                  </a:lnTo>
                  <a:lnTo>
                    <a:pt x="171279" y="263262"/>
                  </a:lnTo>
                  <a:cubicBezTo>
                    <a:pt x="167989" y="256213"/>
                    <a:pt x="166227" y="248225"/>
                    <a:pt x="165992" y="239297"/>
                  </a:cubicBezTo>
                  <a:close/>
                  <a:moveTo>
                    <a:pt x="236830" y="196301"/>
                  </a:moveTo>
                  <a:cubicBezTo>
                    <a:pt x="218973" y="227784"/>
                    <a:pt x="226492" y="247168"/>
                    <a:pt x="259385" y="254451"/>
                  </a:cubicBezTo>
                  <a:lnTo>
                    <a:pt x="268900" y="246346"/>
                  </a:lnTo>
                  <a:close/>
                  <a:moveTo>
                    <a:pt x="83172" y="188900"/>
                  </a:moveTo>
                  <a:cubicBezTo>
                    <a:pt x="82467" y="188665"/>
                    <a:pt x="81998" y="188665"/>
                    <a:pt x="81763" y="188900"/>
                  </a:cubicBezTo>
                  <a:lnTo>
                    <a:pt x="44406" y="206874"/>
                  </a:lnTo>
                  <a:cubicBezTo>
                    <a:pt x="36417" y="210868"/>
                    <a:pt x="30778" y="217799"/>
                    <a:pt x="27489" y="227667"/>
                  </a:cubicBezTo>
                  <a:cubicBezTo>
                    <a:pt x="31013" y="238240"/>
                    <a:pt x="37475" y="245406"/>
                    <a:pt x="46873" y="249165"/>
                  </a:cubicBezTo>
                  <a:lnTo>
                    <a:pt x="60970" y="243174"/>
                  </a:lnTo>
                  <a:cubicBezTo>
                    <a:pt x="61439" y="241999"/>
                    <a:pt x="61909" y="240707"/>
                    <a:pt x="62379" y="239297"/>
                  </a:cubicBezTo>
                  <a:lnTo>
                    <a:pt x="66256" y="228019"/>
                  </a:lnTo>
                  <a:cubicBezTo>
                    <a:pt x="68136" y="222381"/>
                    <a:pt x="69898" y="217799"/>
                    <a:pt x="71542" y="214275"/>
                  </a:cubicBezTo>
                  <a:cubicBezTo>
                    <a:pt x="73187" y="210751"/>
                    <a:pt x="75419" y="206639"/>
                    <a:pt x="78238" y="201940"/>
                  </a:cubicBezTo>
                  <a:lnTo>
                    <a:pt x="85992" y="189253"/>
                  </a:lnTo>
                  <a:close/>
                  <a:moveTo>
                    <a:pt x="126873" y="188548"/>
                  </a:moveTo>
                  <a:cubicBezTo>
                    <a:pt x="120999" y="193482"/>
                    <a:pt x="116183" y="197946"/>
                    <a:pt x="112424" y="201940"/>
                  </a:cubicBezTo>
                  <a:cubicBezTo>
                    <a:pt x="107725" y="207344"/>
                    <a:pt x="103965" y="212865"/>
                    <a:pt x="101146" y="218504"/>
                  </a:cubicBezTo>
                  <a:cubicBezTo>
                    <a:pt x="95742" y="229782"/>
                    <a:pt x="101146" y="239180"/>
                    <a:pt x="117358" y="246698"/>
                  </a:cubicBezTo>
                  <a:lnTo>
                    <a:pt x="125463" y="240707"/>
                  </a:lnTo>
                  <a:lnTo>
                    <a:pt x="125816" y="227667"/>
                  </a:lnTo>
                  <a:cubicBezTo>
                    <a:pt x="126051" y="222498"/>
                    <a:pt x="126403" y="218152"/>
                    <a:pt x="126873" y="214627"/>
                  </a:cubicBezTo>
                  <a:cubicBezTo>
                    <a:pt x="127108" y="210868"/>
                    <a:pt x="127578" y="206639"/>
                    <a:pt x="128283" y="201940"/>
                  </a:cubicBezTo>
                  <a:lnTo>
                    <a:pt x="129692" y="189605"/>
                  </a:lnTo>
                  <a:close/>
                  <a:moveTo>
                    <a:pt x="87754" y="107842"/>
                  </a:moveTo>
                  <a:cubicBezTo>
                    <a:pt x="95742" y="108547"/>
                    <a:pt x="104553" y="109135"/>
                    <a:pt x="114186" y="109605"/>
                  </a:cubicBezTo>
                  <a:lnTo>
                    <a:pt x="140265" y="111367"/>
                  </a:lnTo>
                  <a:lnTo>
                    <a:pt x="140265" y="138503"/>
                  </a:lnTo>
                  <a:lnTo>
                    <a:pt x="90573" y="138503"/>
                  </a:lnTo>
                  <a:cubicBezTo>
                    <a:pt x="86814" y="134979"/>
                    <a:pt x="81998" y="130750"/>
                    <a:pt x="76124" y="125816"/>
                  </a:cubicBezTo>
                  <a:lnTo>
                    <a:pt x="88811" y="120177"/>
                  </a:lnTo>
                  <a:cubicBezTo>
                    <a:pt x="88576" y="118298"/>
                    <a:pt x="88341" y="116301"/>
                    <a:pt x="88106" y="114186"/>
                  </a:cubicBezTo>
                  <a:close/>
                  <a:moveTo>
                    <a:pt x="201587" y="51455"/>
                  </a:moveTo>
                  <a:cubicBezTo>
                    <a:pt x="200177" y="52629"/>
                    <a:pt x="198533" y="54039"/>
                    <a:pt x="196653" y="55684"/>
                  </a:cubicBezTo>
                  <a:lnTo>
                    <a:pt x="183613" y="67314"/>
                  </a:lnTo>
                  <a:lnTo>
                    <a:pt x="172336" y="59208"/>
                  </a:lnTo>
                  <a:cubicBezTo>
                    <a:pt x="172336" y="62027"/>
                    <a:pt x="172688" y="64964"/>
                    <a:pt x="173393" y="68018"/>
                  </a:cubicBezTo>
                  <a:lnTo>
                    <a:pt x="174803" y="71895"/>
                  </a:lnTo>
                  <a:lnTo>
                    <a:pt x="177975" y="78239"/>
                  </a:lnTo>
                  <a:cubicBezTo>
                    <a:pt x="178210" y="78474"/>
                    <a:pt x="178327" y="78709"/>
                    <a:pt x="178327" y="78944"/>
                  </a:cubicBezTo>
                  <a:lnTo>
                    <a:pt x="180089" y="82468"/>
                  </a:lnTo>
                  <a:cubicBezTo>
                    <a:pt x="181264" y="85052"/>
                    <a:pt x="182086" y="87402"/>
                    <a:pt x="182556" y="89516"/>
                  </a:cubicBezTo>
                  <a:lnTo>
                    <a:pt x="190662" y="93393"/>
                  </a:lnTo>
                  <a:lnTo>
                    <a:pt x="199120" y="89869"/>
                  </a:lnTo>
                  <a:close/>
                  <a:moveTo>
                    <a:pt x="186785" y="41939"/>
                  </a:moveTo>
                  <a:cubicBezTo>
                    <a:pt x="194069" y="41939"/>
                    <a:pt x="200177" y="42057"/>
                    <a:pt x="205111" y="42291"/>
                  </a:cubicBezTo>
                  <a:cubicBezTo>
                    <a:pt x="206756" y="42291"/>
                    <a:pt x="208518" y="42761"/>
                    <a:pt x="210398" y="43701"/>
                  </a:cubicBezTo>
                  <a:cubicBezTo>
                    <a:pt x="211103" y="43936"/>
                    <a:pt x="211925" y="44406"/>
                    <a:pt x="212865" y="45111"/>
                  </a:cubicBezTo>
                  <a:lnTo>
                    <a:pt x="214979" y="46168"/>
                  </a:lnTo>
                  <a:lnTo>
                    <a:pt x="214979" y="107490"/>
                  </a:lnTo>
                  <a:lnTo>
                    <a:pt x="169516" y="103966"/>
                  </a:lnTo>
                  <a:lnTo>
                    <a:pt x="167402" y="41939"/>
                  </a:lnTo>
                  <a:close/>
                  <a:moveTo>
                    <a:pt x="90926" y="36300"/>
                  </a:moveTo>
                  <a:lnTo>
                    <a:pt x="145552" y="40177"/>
                  </a:lnTo>
                  <a:lnTo>
                    <a:pt x="139560" y="44406"/>
                  </a:lnTo>
                  <a:lnTo>
                    <a:pt x="143437" y="86697"/>
                  </a:lnTo>
                  <a:lnTo>
                    <a:pt x="140265" y="87754"/>
                  </a:lnTo>
                  <a:lnTo>
                    <a:pt x="109957" y="43701"/>
                  </a:lnTo>
                  <a:lnTo>
                    <a:pt x="92688" y="63437"/>
                  </a:lnTo>
                  <a:lnTo>
                    <a:pt x="143789" y="96212"/>
                  </a:lnTo>
                  <a:lnTo>
                    <a:pt x="141675" y="102909"/>
                  </a:lnTo>
                  <a:lnTo>
                    <a:pt x="87754" y="100442"/>
                  </a:lnTo>
                  <a:close/>
                  <a:moveTo>
                    <a:pt x="74362" y="0"/>
                  </a:moveTo>
                  <a:lnTo>
                    <a:pt x="70485" y="705"/>
                  </a:lnTo>
                  <a:cubicBezTo>
                    <a:pt x="69075" y="1175"/>
                    <a:pt x="68018" y="1645"/>
                    <a:pt x="67313" y="2115"/>
                  </a:cubicBezTo>
                  <a:cubicBezTo>
                    <a:pt x="63789" y="4934"/>
                    <a:pt x="59325" y="8929"/>
                    <a:pt x="53921" y="14097"/>
                  </a:cubicBezTo>
                  <a:lnTo>
                    <a:pt x="40177" y="26785"/>
                  </a:lnTo>
                  <a:cubicBezTo>
                    <a:pt x="40646" y="27255"/>
                    <a:pt x="41116" y="27959"/>
                    <a:pt x="41586" y="28899"/>
                  </a:cubicBezTo>
                  <a:lnTo>
                    <a:pt x="45815" y="34891"/>
                  </a:lnTo>
                  <a:cubicBezTo>
                    <a:pt x="47695" y="37710"/>
                    <a:pt x="49457" y="40059"/>
                    <a:pt x="51102" y="41939"/>
                  </a:cubicBezTo>
                  <a:cubicBezTo>
                    <a:pt x="51337" y="45698"/>
                    <a:pt x="51337" y="50162"/>
                    <a:pt x="51102" y="55331"/>
                  </a:cubicBezTo>
                  <a:lnTo>
                    <a:pt x="50397" y="68371"/>
                  </a:lnTo>
                  <a:cubicBezTo>
                    <a:pt x="49927" y="79179"/>
                    <a:pt x="50867" y="88107"/>
                    <a:pt x="53216" y="95155"/>
                  </a:cubicBezTo>
                  <a:cubicBezTo>
                    <a:pt x="56740" y="105023"/>
                    <a:pt x="62027" y="112659"/>
                    <a:pt x="69075" y="118063"/>
                  </a:cubicBezTo>
                  <a:lnTo>
                    <a:pt x="47577" y="135332"/>
                  </a:lnTo>
                  <a:lnTo>
                    <a:pt x="50044" y="144495"/>
                  </a:lnTo>
                  <a:lnTo>
                    <a:pt x="139208" y="146609"/>
                  </a:lnTo>
                  <a:cubicBezTo>
                    <a:pt x="142262" y="157652"/>
                    <a:pt x="140853" y="167285"/>
                    <a:pt x="134979" y="175508"/>
                  </a:cubicBezTo>
                  <a:lnTo>
                    <a:pt x="49340" y="175508"/>
                  </a:lnTo>
                  <a:lnTo>
                    <a:pt x="27842" y="152600"/>
                  </a:lnTo>
                  <a:lnTo>
                    <a:pt x="13745" y="165288"/>
                  </a:lnTo>
                  <a:cubicBezTo>
                    <a:pt x="8341" y="170457"/>
                    <a:pt x="3759" y="174568"/>
                    <a:pt x="0" y="177623"/>
                  </a:cubicBezTo>
                  <a:lnTo>
                    <a:pt x="6696" y="188548"/>
                  </a:lnTo>
                  <a:cubicBezTo>
                    <a:pt x="20558" y="186903"/>
                    <a:pt x="35478" y="185846"/>
                    <a:pt x="51454" y="185376"/>
                  </a:cubicBezTo>
                  <a:cubicBezTo>
                    <a:pt x="64376" y="184906"/>
                    <a:pt x="79296" y="184789"/>
                    <a:pt x="96212" y="185024"/>
                  </a:cubicBezTo>
                  <a:lnTo>
                    <a:pt x="135684" y="186081"/>
                  </a:lnTo>
                  <a:lnTo>
                    <a:pt x="187138" y="186786"/>
                  </a:lnTo>
                  <a:lnTo>
                    <a:pt x="182556" y="195949"/>
                  </a:lnTo>
                  <a:cubicBezTo>
                    <a:pt x="182556" y="196184"/>
                    <a:pt x="182439" y="196419"/>
                    <a:pt x="182204" y="196654"/>
                  </a:cubicBezTo>
                  <a:cubicBezTo>
                    <a:pt x="181734" y="197828"/>
                    <a:pt x="181264" y="198768"/>
                    <a:pt x="180794" y="199473"/>
                  </a:cubicBezTo>
                  <a:cubicBezTo>
                    <a:pt x="178445" y="204407"/>
                    <a:pt x="176447" y="208401"/>
                    <a:pt x="174803" y="211455"/>
                  </a:cubicBezTo>
                  <a:cubicBezTo>
                    <a:pt x="165405" y="228607"/>
                    <a:pt x="169986" y="240824"/>
                    <a:pt x="188547" y="248108"/>
                  </a:cubicBezTo>
                  <a:lnTo>
                    <a:pt x="198063" y="243526"/>
                  </a:lnTo>
                  <a:lnTo>
                    <a:pt x="189252" y="188195"/>
                  </a:lnTo>
                  <a:cubicBezTo>
                    <a:pt x="208283" y="188430"/>
                    <a:pt x="225669" y="189018"/>
                    <a:pt x="241411" y="189958"/>
                  </a:cubicBezTo>
                  <a:cubicBezTo>
                    <a:pt x="259032" y="191132"/>
                    <a:pt x="275479" y="192777"/>
                    <a:pt x="290751" y="194891"/>
                  </a:cubicBezTo>
                  <a:cubicBezTo>
                    <a:pt x="295450" y="188548"/>
                    <a:pt x="300031" y="182792"/>
                    <a:pt x="304495" y="177623"/>
                  </a:cubicBezTo>
                  <a:cubicBezTo>
                    <a:pt x="294627" y="178093"/>
                    <a:pt x="283467" y="178093"/>
                    <a:pt x="271015" y="177623"/>
                  </a:cubicBezTo>
                  <a:cubicBezTo>
                    <a:pt x="266081" y="177623"/>
                    <a:pt x="260442" y="177388"/>
                    <a:pt x="254098" y="176918"/>
                  </a:cubicBezTo>
                  <a:lnTo>
                    <a:pt x="220971" y="175508"/>
                  </a:lnTo>
                  <a:cubicBezTo>
                    <a:pt x="214862" y="175273"/>
                    <a:pt x="209340" y="175156"/>
                    <a:pt x="204407" y="175156"/>
                  </a:cubicBezTo>
                  <a:cubicBezTo>
                    <a:pt x="192189" y="174921"/>
                    <a:pt x="181029" y="175273"/>
                    <a:pt x="170926" y="176213"/>
                  </a:cubicBezTo>
                  <a:cubicBezTo>
                    <a:pt x="168342" y="173394"/>
                    <a:pt x="167519" y="168812"/>
                    <a:pt x="168459" y="162468"/>
                  </a:cubicBezTo>
                  <a:lnTo>
                    <a:pt x="168812" y="158592"/>
                  </a:lnTo>
                  <a:cubicBezTo>
                    <a:pt x="169047" y="157182"/>
                    <a:pt x="169164" y="155890"/>
                    <a:pt x="169164" y="154715"/>
                  </a:cubicBezTo>
                  <a:cubicBezTo>
                    <a:pt x="168929" y="151896"/>
                    <a:pt x="168224" y="149311"/>
                    <a:pt x="167049" y="146962"/>
                  </a:cubicBezTo>
                  <a:lnTo>
                    <a:pt x="258328" y="153658"/>
                  </a:lnTo>
                  <a:cubicBezTo>
                    <a:pt x="261147" y="150603"/>
                    <a:pt x="264201" y="146844"/>
                    <a:pt x="267491" y="142380"/>
                  </a:cubicBezTo>
                  <a:cubicBezTo>
                    <a:pt x="253159" y="142145"/>
                    <a:pt x="236947" y="141675"/>
                    <a:pt x="218856" y="140970"/>
                  </a:cubicBezTo>
                  <a:lnTo>
                    <a:pt x="170221" y="139561"/>
                  </a:lnTo>
                  <a:lnTo>
                    <a:pt x="170221" y="111367"/>
                  </a:lnTo>
                  <a:lnTo>
                    <a:pt x="214274" y="114539"/>
                  </a:lnTo>
                  <a:cubicBezTo>
                    <a:pt x="221323" y="123937"/>
                    <a:pt x="226492" y="130633"/>
                    <a:pt x="229781" y="134627"/>
                  </a:cubicBezTo>
                  <a:lnTo>
                    <a:pt x="240706" y="130398"/>
                  </a:lnTo>
                  <a:lnTo>
                    <a:pt x="244583" y="41234"/>
                  </a:lnTo>
                  <a:lnTo>
                    <a:pt x="258328" y="31719"/>
                  </a:lnTo>
                  <a:lnTo>
                    <a:pt x="239297" y="15860"/>
                  </a:lnTo>
                  <a:lnTo>
                    <a:pt x="232248" y="17974"/>
                  </a:lnTo>
                  <a:cubicBezTo>
                    <a:pt x="229664" y="18914"/>
                    <a:pt x="227432" y="19854"/>
                    <a:pt x="225552" y="20794"/>
                  </a:cubicBezTo>
                  <a:cubicBezTo>
                    <a:pt x="220383" y="23613"/>
                    <a:pt x="216506" y="27490"/>
                    <a:pt x="213922" y="32424"/>
                  </a:cubicBezTo>
                  <a:lnTo>
                    <a:pt x="152952" y="29252"/>
                  </a:lnTo>
                  <a:cubicBezTo>
                    <a:pt x="130397" y="28077"/>
                    <a:pt x="109839" y="26902"/>
                    <a:pt x="91278" y="25727"/>
                  </a:cubicBezTo>
                  <a:lnTo>
                    <a:pt x="83172" y="13393"/>
                  </a:lnTo>
                  <a:cubicBezTo>
                    <a:pt x="79648" y="8224"/>
                    <a:pt x="76711" y="3760"/>
                    <a:pt x="7436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  <a:scene3d>
                <a:camera prst="orthographicFront"/>
                <a:lightRig rig="threePt" dir="t"/>
              </a:scene3d>
            </a:bodyPr>
            <a:lstStyle/>
            <a:p>
              <a:pPr marL="0" marR="0" lvl="0" indent="0" algn="dist" defTabSz="914400" rtl="0" eaLnBrk="1" fontAlgn="base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28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" panose="020B0503020204020204" charset="-122"/>
              </a:endParaRPr>
            </a:p>
          </p:txBody>
        </p:sp>
      </p:grp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DCA8A160-FD6C-4F72-93B7-E3F6F3BC18CA}"/>
              </a:ext>
            </a:extLst>
          </p:cNvPr>
          <p:cNvSpPr/>
          <p:nvPr/>
        </p:nvSpPr>
        <p:spPr>
          <a:xfrm>
            <a:off x="3622040" y="1083070"/>
            <a:ext cx="4990465" cy="5045709"/>
          </a:xfrm>
          <a:custGeom>
            <a:avLst/>
            <a:gdLst>
              <a:gd name="connsiteX0" fmla="*/ 2517140 w 4990465"/>
              <a:gd name="connsiteY0" fmla="*/ 0 h 5045709"/>
              <a:gd name="connsiteX1" fmla="*/ 3186430 w 4990465"/>
              <a:gd name="connsiteY1" fmla="*/ 669290 h 5045709"/>
              <a:gd name="connsiteX2" fmla="*/ 2652026 w 4990465"/>
              <a:gd name="connsiteY2" fmla="*/ 1324981 h 5045709"/>
              <a:gd name="connsiteX3" fmla="*/ 2620036 w 4990465"/>
              <a:gd name="connsiteY3" fmla="*/ 1328206 h 5045709"/>
              <a:gd name="connsiteX4" fmla="*/ 2545920 w 4990465"/>
              <a:gd name="connsiteY4" fmla="*/ 1610891 h 5045709"/>
              <a:gd name="connsiteX5" fmla="*/ 2635294 w 4990465"/>
              <a:gd name="connsiteY5" fmla="*/ 1954375 h 5045709"/>
              <a:gd name="connsiteX6" fmla="*/ 2652026 w 4990465"/>
              <a:gd name="connsiteY6" fmla="*/ 1956062 h 5045709"/>
              <a:gd name="connsiteX7" fmla="*/ 3145818 w 4990465"/>
              <a:gd name="connsiteY7" fmla="*/ 2381630 h 5045709"/>
              <a:gd name="connsiteX8" fmla="*/ 3148409 w 4990465"/>
              <a:gd name="connsiteY8" fmla="*/ 2391223 h 5045709"/>
              <a:gd name="connsiteX9" fmla="*/ 3474501 w 4990465"/>
              <a:gd name="connsiteY9" fmla="*/ 2349400 h 5045709"/>
              <a:gd name="connsiteX10" fmla="*/ 3668396 w 4990465"/>
              <a:gd name="connsiteY10" fmla="*/ 2205480 h 5045709"/>
              <a:gd name="connsiteX11" fmla="*/ 3665483 w 4990465"/>
              <a:gd name="connsiteY11" fmla="*/ 2196095 h 5045709"/>
              <a:gd name="connsiteX12" fmla="*/ 3651885 w 4990465"/>
              <a:gd name="connsiteY12" fmla="*/ 2061209 h 5045709"/>
              <a:gd name="connsiteX13" fmla="*/ 4321175 w 4990465"/>
              <a:gd name="connsiteY13" fmla="*/ 1391919 h 5045709"/>
              <a:gd name="connsiteX14" fmla="*/ 4990465 w 4990465"/>
              <a:gd name="connsiteY14" fmla="*/ 2061209 h 5045709"/>
              <a:gd name="connsiteX15" fmla="*/ 4321175 w 4990465"/>
              <a:gd name="connsiteY15" fmla="*/ 2730499 h 5045709"/>
              <a:gd name="connsiteX16" fmla="*/ 3766189 w 4990465"/>
              <a:gd name="connsiteY16" fmla="*/ 2435416 h 5045709"/>
              <a:gd name="connsiteX17" fmla="*/ 3733129 w 4990465"/>
              <a:gd name="connsiteY17" fmla="*/ 2374506 h 5045709"/>
              <a:gd name="connsiteX18" fmla="*/ 3500510 w 4990465"/>
              <a:gd name="connsiteY18" fmla="*/ 2404396 h 5045709"/>
              <a:gd name="connsiteX19" fmla="*/ 3183610 w 4990465"/>
              <a:gd name="connsiteY19" fmla="*/ 2639730 h 5045709"/>
              <a:gd name="connsiteX20" fmla="*/ 3172833 w 4990465"/>
              <a:gd name="connsiteY20" fmla="*/ 2746639 h 5045709"/>
              <a:gd name="connsiteX21" fmla="*/ 2990400 w 4990465"/>
              <a:gd name="connsiteY21" fmla="*/ 3085014 h 5045709"/>
              <a:gd name="connsiteX22" fmla="*/ 2980723 w 4990465"/>
              <a:gd name="connsiteY22" fmla="*/ 3092998 h 5045709"/>
              <a:gd name="connsiteX23" fmla="*/ 3142825 w 4990465"/>
              <a:gd name="connsiteY23" fmla="*/ 3508586 h 5045709"/>
              <a:gd name="connsiteX24" fmla="*/ 3419710 w 4990465"/>
              <a:gd name="connsiteY24" fmla="*/ 3736144 h 5045709"/>
              <a:gd name="connsiteX25" fmla="*/ 3469375 w 4990465"/>
              <a:gd name="connsiteY25" fmla="*/ 3720727 h 5045709"/>
              <a:gd name="connsiteX26" fmla="*/ 3604260 w 4990465"/>
              <a:gd name="connsiteY26" fmla="*/ 3707129 h 5045709"/>
              <a:gd name="connsiteX27" fmla="*/ 4273550 w 4990465"/>
              <a:gd name="connsiteY27" fmla="*/ 4376419 h 5045709"/>
              <a:gd name="connsiteX28" fmla="*/ 3604260 w 4990465"/>
              <a:gd name="connsiteY28" fmla="*/ 5045709 h 5045709"/>
              <a:gd name="connsiteX29" fmla="*/ 2934970 w 4990465"/>
              <a:gd name="connsiteY29" fmla="*/ 4376419 h 5045709"/>
              <a:gd name="connsiteX30" fmla="*/ 3131001 w 4990465"/>
              <a:gd name="connsiteY30" fmla="*/ 3903160 h 5045709"/>
              <a:gd name="connsiteX31" fmla="*/ 3209457 w 4990465"/>
              <a:gd name="connsiteY31" fmla="*/ 3838427 h 5045709"/>
              <a:gd name="connsiteX32" fmla="*/ 3095755 w 4990465"/>
              <a:gd name="connsiteY32" fmla="*/ 3547127 h 5045709"/>
              <a:gd name="connsiteX33" fmla="*/ 2726970 w 4990465"/>
              <a:gd name="connsiteY33" fmla="*/ 3244183 h 5045709"/>
              <a:gd name="connsiteX34" fmla="*/ 2652026 w 4990465"/>
              <a:gd name="connsiteY34" fmla="*/ 3267447 h 5045709"/>
              <a:gd name="connsiteX35" fmla="*/ 2517140 w 4990465"/>
              <a:gd name="connsiteY35" fmla="*/ 3281044 h 5045709"/>
              <a:gd name="connsiteX36" fmla="*/ 2382255 w 4990465"/>
              <a:gd name="connsiteY36" fmla="*/ 3267447 h 5045709"/>
              <a:gd name="connsiteX37" fmla="*/ 2262569 w 4990465"/>
              <a:gd name="connsiteY37" fmla="*/ 3230294 h 5045709"/>
              <a:gd name="connsiteX38" fmla="*/ 1916300 w 4990465"/>
              <a:gd name="connsiteY38" fmla="*/ 3514742 h 5045709"/>
              <a:gd name="connsiteX39" fmla="*/ 1749855 w 4990465"/>
              <a:gd name="connsiteY39" fmla="*/ 3941168 h 5045709"/>
              <a:gd name="connsiteX40" fmla="*/ 1800221 w 4990465"/>
              <a:gd name="connsiteY40" fmla="*/ 4002213 h 5045709"/>
              <a:gd name="connsiteX41" fmla="*/ 1914525 w 4990465"/>
              <a:gd name="connsiteY41" fmla="*/ 4376419 h 5045709"/>
              <a:gd name="connsiteX42" fmla="*/ 1245235 w 4990465"/>
              <a:gd name="connsiteY42" fmla="*/ 5045709 h 5045709"/>
              <a:gd name="connsiteX43" fmla="*/ 575945 w 4990465"/>
              <a:gd name="connsiteY43" fmla="*/ 4376419 h 5045709"/>
              <a:gd name="connsiteX44" fmla="*/ 1245235 w 4990465"/>
              <a:gd name="connsiteY44" fmla="*/ 3707129 h 5045709"/>
              <a:gd name="connsiteX45" fmla="*/ 1505753 w 4990465"/>
              <a:gd name="connsiteY45" fmla="*/ 3759725 h 5045709"/>
              <a:gd name="connsiteX46" fmla="*/ 1516891 w 4990465"/>
              <a:gd name="connsiteY46" fmla="*/ 3765771 h 5045709"/>
              <a:gd name="connsiteX47" fmla="*/ 1869230 w 4990465"/>
              <a:gd name="connsiteY47" fmla="*/ 3476201 h 5045709"/>
              <a:gd name="connsiteX48" fmla="*/ 2028898 w 4990465"/>
              <a:gd name="connsiteY48" fmla="*/ 3066855 h 5045709"/>
              <a:gd name="connsiteX49" fmla="*/ 1962154 w 4990465"/>
              <a:gd name="connsiteY49" fmla="*/ 2985961 h 5045709"/>
              <a:gd name="connsiteX50" fmla="*/ 1847850 w 4990465"/>
              <a:gd name="connsiteY50" fmla="*/ 2611754 h 5045709"/>
              <a:gd name="connsiteX51" fmla="*/ 1848245 w 4990465"/>
              <a:gd name="connsiteY51" fmla="*/ 2607278 h 5045709"/>
              <a:gd name="connsiteX52" fmla="*/ 1575045 w 4990465"/>
              <a:gd name="connsiteY52" fmla="*/ 2404396 h 5045709"/>
              <a:gd name="connsiteX53" fmla="*/ 1291728 w 4990465"/>
              <a:gd name="connsiteY53" fmla="*/ 2367992 h 5045709"/>
              <a:gd name="connsiteX54" fmla="*/ 1285984 w 4990465"/>
              <a:gd name="connsiteY54" fmla="*/ 2386497 h 5045709"/>
              <a:gd name="connsiteX55" fmla="*/ 669290 w 4990465"/>
              <a:gd name="connsiteY55" fmla="*/ 2795269 h 5045709"/>
              <a:gd name="connsiteX56" fmla="*/ 0 w 4990465"/>
              <a:gd name="connsiteY56" fmla="*/ 2125979 h 5045709"/>
              <a:gd name="connsiteX57" fmla="*/ 669290 w 4990465"/>
              <a:gd name="connsiteY57" fmla="*/ 1456689 h 5045709"/>
              <a:gd name="connsiteX58" fmla="*/ 1338580 w 4990465"/>
              <a:gd name="connsiteY58" fmla="*/ 2125979 h 5045709"/>
              <a:gd name="connsiteX59" fmla="*/ 1335898 w 4990465"/>
              <a:gd name="connsiteY59" fmla="*/ 2152586 h 5045709"/>
              <a:gd name="connsiteX60" fmla="*/ 1601054 w 4990465"/>
              <a:gd name="connsiteY60" fmla="*/ 2349400 h 5045709"/>
              <a:gd name="connsiteX61" fmla="*/ 1887253 w 4990465"/>
              <a:gd name="connsiteY61" fmla="*/ 2386107 h 5045709"/>
              <a:gd name="connsiteX62" fmla="*/ 1888463 w 4990465"/>
              <a:gd name="connsiteY62" fmla="*/ 2381630 h 5045709"/>
              <a:gd name="connsiteX63" fmla="*/ 2382255 w 4990465"/>
              <a:gd name="connsiteY63" fmla="*/ 1956062 h 5045709"/>
              <a:gd name="connsiteX64" fmla="*/ 2396058 w 4990465"/>
              <a:gd name="connsiteY64" fmla="*/ 1954670 h 5045709"/>
              <a:gd name="connsiteX65" fmla="*/ 2485186 w 4990465"/>
              <a:gd name="connsiteY65" fmla="*/ 1614405 h 5045709"/>
              <a:gd name="connsiteX66" fmla="*/ 2410550 w 4990465"/>
              <a:gd name="connsiteY66" fmla="*/ 1327834 h 5045709"/>
              <a:gd name="connsiteX67" fmla="*/ 2382255 w 4990465"/>
              <a:gd name="connsiteY67" fmla="*/ 1324981 h 5045709"/>
              <a:gd name="connsiteX68" fmla="*/ 1847850 w 4990465"/>
              <a:gd name="connsiteY68" fmla="*/ 669290 h 5045709"/>
              <a:gd name="connsiteX69" fmla="*/ 2517140 w 4990465"/>
              <a:gd name="connsiteY69" fmla="*/ 0 h 5045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4990465" h="5045709">
                <a:moveTo>
                  <a:pt x="2517140" y="0"/>
                </a:moveTo>
                <a:cubicBezTo>
                  <a:pt x="2886779" y="0"/>
                  <a:pt x="3186430" y="299651"/>
                  <a:pt x="3186430" y="669290"/>
                </a:cubicBezTo>
                <a:cubicBezTo>
                  <a:pt x="3186430" y="992724"/>
                  <a:pt x="2957010" y="1262573"/>
                  <a:pt x="2652026" y="1324981"/>
                </a:cubicBezTo>
                <a:lnTo>
                  <a:pt x="2620036" y="1328206"/>
                </a:lnTo>
                <a:lnTo>
                  <a:pt x="2545920" y="1610891"/>
                </a:lnTo>
                <a:lnTo>
                  <a:pt x="2635294" y="1954375"/>
                </a:lnTo>
                <a:lnTo>
                  <a:pt x="2652026" y="1956062"/>
                </a:lnTo>
                <a:cubicBezTo>
                  <a:pt x="2880764" y="2002868"/>
                  <a:pt x="3066997" y="2166360"/>
                  <a:pt x="3145818" y="2381630"/>
                </a:cubicBezTo>
                <a:lnTo>
                  <a:pt x="3148409" y="2391223"/>
                </a:lnTo>
                <a:lnTo>
                  <a:pt x="3474501" y="2349400"/>
                </a:lnTo>
                <a:lnTo>
                  <a:pt x="3668396" y="2205480"/>
                </a:lnTo>
                <a:lnTo>
                  <a:pt x="3665483" y="2196095"/>
                </a:lnTo>
                <a:cubicBezTo>
                  <a:pt x="3656567" y="2152525"/>
                  <a:pt x="3651885" y="2107414"/>
                  <a:pt x="3651885" y="2061209"/>
                </a:cubicBezTo>
                <a:cubicBezTo>
                  <a:pt x="3651885" y="1691570"/>
                  <a:pt x="3951536" y="1391919"/>
                  <a:pt x="4321175" y="1391919"/>
                </a:cubicBezTo>
                <a:cubicBezTo>
                  <a:pt x="4690814" y="1391919"/>
                  <a:pt x="4990465" y="1691570"/>
                  <a:pt x="4990465" y="2061209"/>
                </a:cubicBezTo>
                <a:cubicBezTo>
                  <a:pt x="4990465" y="2430848"/>
                  <a:pt x="4690814" y="2730499"/>
                  <a:pt x="4321175" y="2730499"/>
                </a:cubicBezTo>
                <a:cubicBezTo>
                  <a:pt x="4090151" y="2730499"/>
                  <a:pt x="3886466" y="2613448"/>
                  <a:pt x="3766189" y="2435416"/>
                </a:cubicBezTo>
                <a:lnTo>
                  <a:pt x="3733129" y="2374506"/>
                </a:lnTo>
                <a:lnTo>
                  <a:pt x="3500510" y="2404396"/>
                </a:lnTo>
                <a:lnTo>
                  <a:pt x="3183610" y="2639730"/>
                </a:lnTo>
                <a:lnTo>
                  <a:pt x="3172833" y="2746639"/>
                </a:lnTo>
                <a:cubicBezTo>
                  <a:pt x="3146086" y="2877347"/>
                  <a:pt x="3081238" y="2994175"/>
                  <a:pt x="2990400" y="3085014"/>
                </a:cubicBezTo>
                <a:lnTo>
                  <a:pt x="2980723" y="3092998"/>
                </a:lnTo>
                <a:lnTo>
                  <a:pt x="3142825" y="3508586"/>
                </a:lnTo>
                <a:lnTo>
                  <a:pt x="3419710" y="3736144"/>
                </a:lnTo>
                <a:lnTo>
                  <a:pt x="3469375" y="3720727"/>
                </a:lnTo>
                <a:cubicBezTo>
                  <a:pt x="3512944" y="3711811"/>
                  <a:pt x="3558055" y="3707129"/>
                  <a:pt x="3604260" y="3707129"/>
                </a:cubicBezTo>
                <a:cubicBezTo>
                  <a:pt x="3973899" y="3707129"/>
                  <a:pt x="4273550" y="4006780"/>
                  <a:pt x="4273550" y="4376419"/>
                </a:cubicBezTo>
                <a:cubicBezTo>
                  <a:pt x="4273550" y="4746058"/>
                  <a:pt x="3973899" y="5045709"/>
                  <a:pt x="3604260" y="5045709"/>
                </a:cubicBezTo>
                <a:cubicBezTo>
                  <a:pt x="3234621" y="5045709"/>
                  <a:pt x="2934970" y="4746058"/>
                  <a:pt x="2934970" y="4376419"/>
                </a:cubicBezTo>
                <a:cubicBezTo>
                  <a:pt x="2934970" y="4191600"/>
                  <a:pt x="3009883" y="4024277"/>
                  <a:pt x="3131001" y="3903160"/>
                </a:cubicBezTo>
                <a:lnTo>
                  <a:pt x="3209457" y="3838427"/>
                </a:lnTo>
                <a:lnTo>
                  <a:pt x="3095755" y="3547127"/>
                </a:lnTo>
                <a:lnTo>
                  <a:pt x="2726970" y="3244183"/>
                </a:lnTo>
                <a:lnTo>
                  <a:pt x="2652026" y="3267447"/>
                </a:lnTo>
                <a:cubicBezTo>
                  <a:pt x="2608456" y="3276362"/>
                  <a:pt x="2563345" y="3281044"/>
                  <a:pt x="2517140" y="3281044"/>
                </a:cubicBezTo>
                <a:cubicBezTo>
                  <a:pt x="2470935" y="3281044"/>
                  <a:pt x="2425824" y="3276362"/>
                  <a:pt x="2382255" y="3267447"/>
                </a:cubicBezTo>
                <a:lnTo>
                  <a:pt x="2262569" y="3230294"/>
                </a:lnTo>
                <a:lnTo>
                  <a:pt x="1916300" y="3514742"/>
                </a:lnTo>
                <a:lnTo>
                  <a:pt x="1749855" y="3941168"/>
                </a:lnTo>
                <a:lnTo>
                  <a:pt x="1800221" y="4002213"/>
                </a:lnTo>
                <a:cubicBezTo>
                  <a:pt x="1872387" y="4109032"/>
                  <a:pt x="1914525" y="4237805"/>
                  <a:pt x="1914525" y="4376419"/>
                </a:cubicBezTo>
                <a:cubicBezTo>
                  <a:pt x="1914525" y="4746058"/>
                  <a:pt x="1614874" y="5045709"/>
                  <a:pt x="1245235" y="5045709"/>
                </a:cubicBezTo>
                <a:cubicBezTo>
                  <a:pt x="875596" y="5045709"/>
                  <a:pt x="575945" y="4746058"/>
                  <a:pt x="575945" y="4376419"/>
                </a:cubicBezTo>
                <a:cubicBezTo>
                  <a:pt x="575945" y="4006780"/>
                  <a:pt x="875596" y="3707129"/>
                  <a:pt x="1245235" y="3707129"/>
                </a:cubicBezTo>
                <a:cubicBezTo>
                  <a:pt x="1337645" y="3707129"/>
                  <a:pt x="1425680" y="3725857"/>
                  <a:pt x="1505753" y="3759725"/>
                </a:cubicBezTo>
                <a:lnTo>
                  <a:pt x="1516891" y="3765771"/>
                </a:lnTo>
                <a:lnTo>
                  <a:pt x="1869230" y="3476201"/>
                </a:lnTo>
                <a:lnTo>
                  <a:pt x="2028898" y="3066855"/>
                </a:lnTo>
                <a:lnTo>
                  <a:pt x="1962154" y="2985961"/>
                </a:lnTo>
                <a:cubicBezTo>
                  <a:pt x="1889989" y="2879141"/>
                  <a:pt x="1847850" y="2750369"/>
                  <a:pt x="1847850" y="2611754"/>
                </a:cubicBezTo>
                <a:lnTo>
                  <a:pt x="1848245" y="2607278"/>
                </a:lnTo>
                <a:lnTo>
                  <a:pt x="1575045" y="2404396"/>
                </a:lnTo>
                <a:lnTo>
                  <a:pt x="1291728" y="2367992"/>
                </a:lnTo>
                <a:lnTo>
                  <a:pt x="1285984" y="2386497"/>
                </a:lnTo>
                <a:cubicBezTo>
                  <a:pt x="1184380" y="2626715"/>
                  <a:pt x="946519" y="2795269"/>
                  <a:pt x="669290" y="2795269"/>
                </a:cubicBezTo>
                <a:cubicBezTo>
                  <a:pt x="299651" y="2795269"/>
                  <a:pt x="0" y="2495618"/>
                  <a:pt x="0" y="2125979"/>
                </a:cubicBezTo>
                <a:cubicBezTo>
                  <a:pt x="0" y="1756340"/>
                  <a:pt x="299651" y="1456689"/>
                  <a:pt x="669290" y="1456689"/>
                </a:cubicBezTo>
                <a:cubicBezTo>
                  <a:pt x="1038929" y="1456689"/>
                  <a:pt x="1338580" y="1756340"/>
                  <a:pt x="1338580" y="2125979"/>
                </a:cubicBezTo>
                <a:lnTo>
                  <a:pt x="1335898" y="2152586"/>
                </a:lnTo>
                <a:lnTo>
                  <a:pt x="1601054" y="2349400"/>
                </a:lnTo>
                <a:lnTo>
                  <a:pt x="1887253" y="2386107"/>
                </a:lnTo>
                <a:lnTo>
                  <a:pt x="1888463" y="2381630"/>
                </a:lnTo>
                <a:cubicBezTo>
                  <a:pt x="1967283" y="2166361"/>
                  <a:pt x="2153517" y="2002869"/>
                  <a:pt x="2382255" y="1956062"/>
                </a:cubicBezTo>
                <a:lnTo>
                  <a:pt x="2396058" y="1954670"/>
                </a:lnTo>
                <a:lnTo>
                  <a:pt x="2485186" y="1614405"/>
                </a:lnTo>
                <a:lnTo>
                  <a:pt x="2410550" y="1327834"/>
                </a:lnTo>
                <a:lnTo>
                  <a:pt x="2382255" y="1324981"/>
                </a:lnTo>
                <a:cubicBezTo>
                  <a:pt x="2077271" y="1262573"/>
                  <a:pt x="1847850" y="992724"/>
                  <a:pt x="1847850" y="669290"/>
                </a:cubicBezTo>
                <a:cubicBezTo>
                  <a:pt x="1847850" y="299651"/>
                  <a:pt x="2147501" y="0"/>
                  <a:pt x="251714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文本框 20">
            <a:extLst>
              <a:ext uri="{FF2B5EF4-FFF2-40B4-BE49-F238E27FC236}">
                <a16:creationId xmlns:a16="http://schemas.microsoft.com/office/drawing/2014/main" id="{0B2C92B1-3550-4F39-BEB1-CE657F6892D3}"/>
              </a:ext>
            </a:extLst>
          </p:cNvPr>
          <p:cNvSpPr txBox="1"/>
          <p:nvPr/>
        </p:nvSpPr>
        <p:spPr>
          <a:xfrm flipH="1">
            <a:off x="5298440" y="3292234"/>
            <a:ext cx="1660525" cy="70675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ctr"/>
            <a:r>
              <a:rPr lang="en-US" altLang="zh-CN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Arial" panose="020B0604020202020204" pitchFamily="34" charset="0"/>
              </a:rPr>
              <a:t>KEY</a:t>
            </a:r>
          </a:p>
          <a:p>
            <a:pPr lvl="0" algn="ctr"/>
            <a:r>
              <a:rPr lang="en-US" altLang="zh-CN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Arial" panose="020B0604020202020204" pitchFamily="34" charset="0"/>
              </a:rPr>
              <a:t>WORDS </a:t>
            </a:r>
          </a:p>
        </p:txBody>
      </p:sp>
      <p:sp>
        <p:nvSpPr>
          <p:cNvPr id="25" name="艾特 820">
            <a:extLst>
              <a:ext uri="{FF2B5EF4-FFF2-40B4-BE49-F238E27FC236}">
                <a16:creationId xmlns:a16="http://schemas.microsoft.com/office/drawing/2014/main" id="{DA42349E-B72A-47A5-991F-B4699261185B}"/>
              </a:ext>
            </a:extLst>
          </p:cNvPr>
          <p:cNvSpPr/>
          <p:nvPr/>
        </p:nvSpPr>
        <p:spPr>
          <a:xfrm>
            <a:off x="6830135" y="5041206"/>
            <a:ext cx="838846" cy="818784"/>
          </a:xfrm>
          <a:custGeom>
            <a:avLst/>
            <a:gdLst>
              <a:gd name="connsiteX0" fmla="*/ 156242 w 548675"/>
              <a:gd name="connsiteY0" fmla="*/ 232482 h 535553"/>
              <a:gd name="connsiteX1" fmla="*/ 214187 w 548675"/>
              <a:gd name="connsiteY1" fmla="*/ 256837 h 535553"/>
              <a:gd name="connsiteX2" fmla="*/ 168993 w 548675"/>
              <a:gd name="connsiteY2" fmla="*/ 300709 h 535553"/>
              <a:gd name="connsiteX3" fmla="*/ 127674 w 548675"/>
              <a:gd name="connsiteY3" fmla="*/ 312322 h 535553"/>
              <a:gd name="connsiteX4" fmla="*/ 81189 w 548675"/>
              <a:gd name="connsiteY4" fmla="*/ 357485 h 535553"/>
              <a:gd name="connsiteX5" fmla="*/ 81189 w 548675"/>
              <a:gd name="connsiteY5" fmla="*/ 414260 h 535553"/>
              <a:gd name="connsiteX6" fmla="*/ 123800 w 548675"/>
              <a:gd name="connsiteY6" fmla="*/ 456842 h 535553"/>
              <a:gd name="connsiteX7" fmla="*/ 180615 w 548675"/>
              <a:gd name="connsiteY7" fmla="*/ 456842 h 535553"/>
              <a:gd name="connsiteX8" fmla="*/ 227099 w 548675"/>
              <a:gd name="connsiteY8" fmla="*/ 411680 h 535553"/>
              <a:gd name="connsiteX9" fmla="*/ 240012 w 548675"/>
              <a:gd name="connsiteY9" fmla="*/ 370388 h 535553"/>
              <a:gd name="connsiteX10" fmla="*/ 285205 w 548675"/>
              <a:gd name="connsiteY10" fmla="*/ 326516 h 535553"/>
              <a:gd name="connsiteX11" fmla="*/ 285205 w 548675"/>
              <a:gd name="connsiteY11" fmla="*/ 440068 h 535553"/>
              <a:gd name="connsiteX12" fmla="*/ 210313 w 548675"/>
              <a:gd name="connsiteY12" fmla="*/ 512327 h 535553"/>
              <a:gd name="connsiteX13" fmla="*/ 95392 w 548675"/>
              <a:gd name="connsiteY13" fmla="*/ 512327 h 535553"/>
              <a:gd name="connsiteX14" fmla="*/ 23083 w 548675"/>
              <a:gd name="connsiteY14" fmla="*/ 441358 h 535553"/>
              <a:gd name="connsiteX15" fmla="*/ 24374 w 548675"/>
              <a:gd name="connsiteY15" fmla="*/ 329097 h 535553"/>
              <a:gd name="connsiteX16" fmla="*/ 99266 w 548675"/>
              <a:gd name="connsiteY16" fmla="*/ 255547 h 535553"/>
              <a:gd name="connsiteX17" fmla="*/ 156242 w 548675"/>
              <a:gd name="connsiteY17" fmla="*/ 232482 h 535553"/>
              <a:gd name="connsiteX18" fmla="*/ 339490 w 548675"/>
              <a:gd name="connsiteY18" fmla="*/ 176395 h 535553"/>
              <a:gd name="connsiteX19" fmla="*/ 358873 w 548675"/>
              <a:gd name="connsiteY19" fmla="*/ 184615 h 535553"/>
              <a:gd name="connsiteX20" fmla="*/ 358873 w 548675"/>
              <a:gd name="connsiteY20" fmla="*/ 223297 h 535553"/>
              <a:gd name="connsiteX21" fmla="*/ 229652 w 548675"/>
              <a:gd name="connsiteY21" fmla="*/ 349656 h 535553"/>
              <a:gd name="connsiteX22" fmla="*/ 192178 w 548675"/>
              <a:gd name="connsiteY22" fmla="*/ 349656 h 535553"/>
              <a:gd name="connsiteX23" fmla="*/ 192178 w 548675"/>
              <a:gd name="connsiteY23" fmla="*/ 312264 h 535553"/>
              <a:gd name="connsiteX24" fmla="*/ 320107 w 548675"/>
              <a:gd name="connsiteY24" fmla="*/ 184615 h 535553"/>
              <a:gd name="connsiteX25" fmla="*/ 339490 w 548675"/>
              <a:gd name="connsiteY25" fmla="*/ 176395 h 535553"/>
              <a:gd name="connsiteX26" fmla="*/ 399515 w 548675"/>
              <a:gd name="connsiteY26" fmla="*/ 2 h 535553"/>
              <a:gd name="connsiteX27" fmla="*/ 455692 w 548675"/>
              <a:gd name="connsiteY27" fmla="*/ 23378 h 535553"/>
              <a:gd name="connsiteX28" fmla="*/ 525430 w 548675"/>
              <a:gd name="connsiteY28" fmla="*/ 93022 h 535553"/>
              <a:gd name="connsiteX29" fmla="*/ 525430 w 548675"/>
              <a:gd name="connsiteY29" fmla="*/ 202648 h 535553"/>
              <a:gd name="connsiteX30" fmla="*/ 447943 w 548675"/>
              <a:gd name="connsiteY30" fmla="*/ 278741 h 535553"/>
              <a:gd name="connsiteX31" fmla="*/ 334297 w 548675"/>
              <a:gd name="connsiteY31" fmla="*/ 278741 h 535553"/>
              <a:gd name="connsiteX32" fmla="*/ 378206 w 548675"/>
              <a:gd name="connsiteY32" fmla="*/ 236180 h 535553"/>
              <a:gd name="connsiteX33" fmla="*/ 419532 w 548675"/>
              <a:gd name="connsiteY33" fmla="*/ 223283 h 535553"/>
              <a:gd name="connsiteX34" fmla="*/ 468606 w 548675"/>
              <a:gd name="connsiteY34" fmla="*/ 175564 h 535553"/>
              <a:gd name="connsiteX35" fmla="*/ 469898 w 548675"/>
              <a:gd name="connsiteY35" fmla="*/ 120106 h 535553"/>
              <a:gd name="connsiteX36" fmla="*/ 427280 w 548675"/>
              <a:gd name="connsiteY36" fmla="*/ 78836 h 535553"/>
              <a:gd name="connsiteX37" fmla="*/ 370457 w 548675"/>
              <a:gd name="connsiteY37" fmla="*/ 77546 h 535553"/>
              <a:gd name="connsiteX38" fmla="*/ 321383 w 548675"/>
              <a:gd name="connsiteY38" fmla="*/ 126555 h 535553"/>
              <a:gd name="connsiteX39" fmla="*/ 308468 w 548675"/>
              <a:gd name="connsiteY39" fmla="*/ 166536 h 535553"/>
              <a:gd name="connsiteX40" fmla="*/ 264559 w 548675"/>
              <a:gd name="connsiteY40" fmla="*/ 209097 h 535553"/>
              <a:gd name="connsiteX41" fmla="*/ 264559 w 548675"/>
              <a:gd name="connsiteY41" fmla="*/ 98181 h 535553"/>
              <a:gd name="connsiteX42" fmla="*/ 343337 w 548675"/>
              <a:gd name="connsiteY42" fmla="*/ 22088 h 535553"/>
              <a:gd name="connsiteX43" fmla="*/ 399515 w 548675"/>
              <a:gd name="connsiteY43" fmla="*/ 2 h 535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548675" h="535553">
                <a:moveTo>
                  <a:pt x="156242" y="232482"/>
                </a:moveTo>
                <a:cubicBezTo>
                  <a:pt x="177064" y="232643"/>
                  <a:pt x="198046" y="240708"/>
                  <a:pt x="214187" y="256837"/>
                </a:cubicBezTo>
                <a:lnTo>
                  <a:pt x="168993" y="300709"/>
                </a:lnTo>
                <a:cubicBezTo>
                  <a:pt x="154790" y="295548"/>
                  <a:pt x="139295" y="301999"/>
                  <a:pt x="127674" y="312322"/>
                </a:cubicBezTo>
                <a:lnTo>
                  <a:pt x="81189" y="357485"/>
                </a:lnTo>
                <a:cubicBezTo>
                  <a:pt x="65694" y="372969"/>
                  <a:pt x="65694" y="398776"/>
                  <a:pt x="81189" y="414260"/>
                </a:cubicBezTo>
                <a:lnTo>
                  <a:pt x="123800" y="456842"/>
                </a:lnTo>
                <a:cubicBezTo>
                  <a:pt x="139295" y="472326"/>
                  <a:pt x="165120" y="472326"/>
                  <a:pt x="180615" y="456842"/>
                </a:cubicBezTo>
                <a:lnTo>
                  <a:pt x="227099" y="411680"/>
                </a:lnTo>
                <a:cubicBezTo>
                  <a:pt x="238720" y="401357"/>
                  <a:pt x="243885" y="383292"/>
                  <a:pt x="240012" y="370388"/>
                </a:cubicBezTo>
                <a:lnTo>
                  <a:pt x="285205" y="326516"/>
                </a:lnTo>
                <a:cubicBezTo>
                  <a:pt x="316195" y="358775"/>
                  <a:pt x="316195" y="409099"/>
                  <a:pt x="285205" y="440068"/>
                </a:cubicBezTo>
                <a:lnTo>
                  <a:pt x="210313" y="512327"/>
                </a:lnTo>
                <a:cubicBezTo>
                  <a:pt x="178032" y="543296"/>
                  <a:pt x="126382" y="543296"/>
                  <a:pt x="95392" y="512327"/>
                </a:cubicBezTo>
                <a:lnTo>
                  <a:pt x="23083" y="441358"/>
                </a:lnTo>
                <a:cubicBezTo>
                  <a:pt x="-7907" y="410389"/>
                  <a:pt x="-7907" y="360065"/>
                  <a:pt x="24374" y="329097"/>
                </a:cubicBezTo>
                <a:lnTo>
                  <a:pt x="99266" y="255547"/>
                </a:lnTo>
                <a:cubicBezTo>
                  <a:pt x="114761" y="240063"/>
                  <a:pt x="135421" y="232320"/>
                  <a:pt x="156242" y="232482"/>
                </a:cubicBezTo>
                <a:close/>
                <a:moveTo>
                  <a:pt x="339490" y="176395"/>
                </a:moveTo>
                <a:cubicBezTo>
                  <a:pt x="346597" y="176557"/>
                  <a:pt x="353704" y="179458"/>
                  <a:pt x="358873" y="184615"/>
                </a:cubicBezTo>
                <a:cubicBezTo>
                  <a:pt x="369211" y="194930"/>
                  <a:pt x="369211" y="211692"/>
                  <a:pt x="358873" y="223297"/>
                </a:cubicBezTo>
                <a:lnTo>
                  <a:pt x="229652" y="349656"/>
                </a:lnTo>
                <a:cubicBezTo>
                  <a:pt x="219314" y="361260"/>
                  <a:pt x="202516" y="361260"/>
                  <a:pt x="192178" y="349656"/>
                </a:cubicBezTo>
                <a:cubicBezTo>
                  <a:pt x="180548" y="339341"/>
                  <a:pt x="180548" y="322579"/>
                  <a:pt x="192178" y="312264"/>
                </a:cubicBezTo>
                <a:lnTo>
                  <a:pt x="320107" y="184615"/>
                </a:lnTo>
                <a:cubicBezTo>
                  <a:pt x="325276" y="178813"/>
                  <a:pt x="332383" y="176234"/>
                  <a:pt x="339490" y="176395"/>
                </a:cubicBezTo>
                <a:close/>
                <a:moveTo>
                  <a:pt x="399515" y="2"/>
                </a:moveTo>
                <a:cubicBezTo>
                  <a:pt x="419855" y="163"/>
                  <a:pt x="440195" y="7902"/>
                  <a:pt x="455692" y="23378"/>
                </a:cubicBezTo>
                <a:lnTo>
                  <a:pt x="525430" y="93022"/>
                </a:lnTo>
                <a:cubicBezTo>
                  <a:pt x="556424" y="122686"/>
                  <a:pt x="556424" y="172985"/>
                  <a:pt x="525430" y="202648"/>
                </a:cubicBezTo>
                <a:lnTo>
                  <a:pt x="447943" y="278741"/>
                </a:lnTo>
                <a:cubicBezTo>
                  <a:pt x="416949" y="309694"/>
                  <a:pt x="365291" y="309694"/>
                  <a:pt x="334297" y="278741"/>
                </a:cubicBezTo>
                <a:lnTo>
                  <a:pt x="378206" y="236180"/>
                </a:lnTo>
                <a:cubicBezTo>
                  <a:pt x="392412" y="238760"/>
                  <a:pt x="409200" y="233601"/>
                  <a:pt x="419532" y="223283"/>
                </a:cubicBezTo>
                <a:lnTo>
                  <a:pt x="468606" y="175564"/>
                </a:lnTo>
                <a:cubicBezTo>
                  <a:pt x="484104" y="160087"/>
                  <a:pt x="485395" y="135583"/>
                  <a:pt x="469898" y="120106"/>
                </a:cubicBezTo>
                <a:lnTo>
                  <a:pt x="427280" y="78836"/>
                </a:lnTo>
                <a:cubicBezTo>
                  <a:pt x="411783" y="63359"/>
                  <a:pt x="385954" y="63359"/>
                  <a:pt x="370457" y="77546"/>
                </a:cubicBezTo>
                <a:lnTo>
                  <a:pt x="321383" y="126555"/>
                </a:lnTo>
                <a:cubicBezTo>
                  <a:pt x="309760" y="136873"/>
                  <a:pt x="304594" y="152349"/>
                  <a:pt x="308468" y="166536"/>
                </a:cubicBezTo>
                <a:lnTo>
                  <a:pt x="264559" y="209097"/>
                </a:lnTo>
                <a:cubicBezTo>
                  <a:pt x="233565" y="178143"/>
                  <a:pt x="233565" y="129134"/>
                  <a:pt x="264559" y="98181"/>
                </a:cubicBezTo>
                <a:lnTo>
                  <a:pt x="343337" y="22088"/>
                </a:lnTo>
                <a:cubicBezTo>
                  <a:pt x="358834" y="7257"/>
                  <a:pt x="379174" y="-159"/>
                  <a:pt x="399515" y="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rgbClr val="666666"/>
              </a:solidFill>
            </a:endParaRPr>
          </a:p>
        </p:txBody>
      </p:sp>
      <p:sp>
        <p:nvSpPr>
          <p:cNvPr id="22" name="网络 860">
            <a:extLst>
              <a:ext uri="{FF2B5EF4-FFF2-40B4-BE49-F238E27FC236}">
                <a16:creationId xmlns:a16="http://schemas.microsoft.com/office/drawing/2014/main" id="{6933A5AF-2AAF-42D3-BA68-C9E85F9BE687}"/>
              </a:ext>
            </a:extLst>
          </p:cNvPr>
          <p:cNvSpPr/>
          <p:nvPr/>
        </p:nvSpPr>
        <p:spPr>
          <a:xfrm>
            <a:off x="3983452" y="2820789"/>
            <a:ext cx="589086" cy="759782"/>
          </a:xfrm>
          <a:custGeom>
            <a:avLst/>
            <a:gdLst>
              <a:gd name="connsiteX0" fmla="*/ 460516 w 470248"/>
              <a:gd name="connsiteY0" fmla="*/ 349480 h 606509"/>
              <a:gd name="connsiteX1" fmla="*/ 467851 w 470248"/>
              <a:gd name="connsiteY1" fmla="*/ 351704 h 606509"/>
              <a:gd name="connsiteX2" fmla="*/ 470079 w 470248"/>
              <a:gd name="connsiteY2" fmla="*/ 359027 h 606509"/>
              <a:gd name="connsiteX3" fmla="*/ 414465 w 470248"/>
              <a:gd name="connsiteY3" fmla="*/ 503350 h 606509"/>
              <a:gd name="connsiteX4" fmla="*/ 294046 w 470248"/>
              <a:gd name="connsiteY4" fmla="*/ 525226 h 606509"/>
              <a:gd name="connsiteX5" fmla="*/ 316050 w 470248"/>
              <a:gd name="connsiteY5" fmla="*/ 405095 h 606509"/>
              <a:gd name="connsiteX6" fmla="*/ 460516 w 470248"/>
              <a:gd name="connsiteY6" fmla="*/ 349480 h 606509"/>
              <a:gd name="connsiteX7" fmla="*/ 9733 w 470248"/>
              <a:gd name="connsiteY7" fmla="*/ 349480 h 606509"/>
              <a:gd name="connsiteX8" fmla="*/ 154214 w 470248"/>
              <a:gd name="connsiteY8" fmla="*/ 405095 h 606509"/>
              <a:gd name="connsiteX9" fmla="*/ 176221 w 470248"/>
              <a:gd name="connsiteY9" fmla="*/ 525226 h 606509"/>
              <a:gd name="connsiteX10" fmla="*/ 55789 w 470248"/>
              <a:gd name="connsiteY10" fmla="*/ 503350 h 606509"/>
              <a:gd name="connsiteX11" fmla="*/ 169 w 470248"/>
              <a:gd name="connsiteY11" fmla="*/ 359027 h 606509"/>
              <a:gd name="connsiteX12" fmla="*/ 2398 w 470248"/>
              <a:gd name="connsiteY12" fmla="*/ 351704 h 606509"/>
              <a:gd name="connsiteX13" fmla="*/ 9733 w 470248"/>
              <a:gd name="connsiteY13" fmla="*/ 349480 h 606509"/>
              <a:gd name="connsiteX14" fmla="*/ 235078 w 470248"/>
              <a:gd name="connsiteY14" fmla="*/ 218470 h 606509"/>
              <a:gd name="connsiteX15" fmla="*/ 255482 w 470248"/>
              <a:gd name="connsiteY15" fmla="*/ 238771 h 606509"/>
              <a:gd name="connsiteX16" fmla="*/ 255482 w 470248"/>
              <a:gd name="connsiteY16" fmla="*/ 586115 h 606509"/>
              <a:gd name="connsiteX17" fmla="*/ 235078 w 470248"/>
              <a:gd name="connsiteY17" fmla="*/ 606509 h 606509"/>
              <a:gd name="connsiteX18" fmla="*/ 214766 w 470248"/>
              <a:gd name="connsiteY18" fmla="*/ 586115 h 606509"/>
              <a:gd name="connsiteX19" fmla="*/ 214766 w 470248"/>
              <a:gd name="connsiteY19" fmla="*/ 238771 h 606509"/>
              <a:gd name="connsiteX20" fmla="*/ 235078 w 470248"/>
              <a:gd name="connsiteY20" fmla="*/ 218470 h 606509"/>
              <a:gd name="connsiteX21" fmla="*/ 422813 w 470248"/>
              <a:gd name="connsiteY21" fmla="*/ 163139 h 606509"/>
              <a:gd name="connsiteX22" fmla="*/ 430240 w 470248"/>
              <a:gd name="connsiteY22" fmla="*/ 165364 h 606509"/>
              <a:gd name="connsiteX23" fmla="*/ 432468 w 470248"/>
              <a:gd name="connsiteY23" fmla="*/ 172689 h 606509"/>
              <a:gd name="connsiteX24" fmla="*/ 388093 w 470248"/>
              <a:gd name="connsiteY24" fmla="*/ 286635 h 606509"/>
              <a:gd name="connsiteX25" fmla="*/ 291081 w 470248"/>
              <a:gd name="connsiteY25" fmla="*/ 304343 h 606509"/>
              <a:gd name="connsiteX26" fmla="*/ 308720 w 470248"/>
              <a:gd name="connsiteY26" fmla="*/ 207457 h 606509"/>
              <a:gd name="connsiteX27" fmla="*/ 422813 w 470248"/>
              <a:gd name="connsiteY27" fmla="*/ 163139 h 606509"/>
              <a:gd name="connsiteX28" fmla="*/ 47342 w 470248"/>
              <a:gd name="connsiteY28" fmla="*/ 163139 h 606509"/>
              <a:gd name="connsiteX29" fmla="*/ 161436 w 470248"/>
              <a:gd name="connsiteY29" fmla="*/ 207457 h 606509"/>
              <a:gd name="connsiteX30" fmla="*/ 179167 w 470248"/>
              <a:gd name="connsiteY30" fmla="*/ 304343 h 606509"/>
              <a:gd name="connsiteX31" fmla="*/ 82155 w 470248"/>
              <a:gd name="connsiteY31" fmla="*/ 286635 h 606509"/>
              <a:gd name="connsiteX32" fmla="*/ 37780 w 470248"/>
              <a:gd name="connsiteY32" fmla="*/ 172689 h 606509"/>
              <a:gd name="connsiteX33" fmla="*/ 40008 w 470248"/>
              <a:gd name="connsiteY33" fmla="*/ 165364 h 606509"/>
              <a:gd name="connsiteX34" fmla="*/ 47342 w 470248"/>
              <a:gd name="connsiteY34" fmla="*/ 163139 h 606509"/>
              <a:gd name="connsiteX35" fmla="*/ 235089 w 470248"/>
              <a:gd name="connsiteY35" fmla="*/ 0 h 606509"/>
              <a:gd name="connsiteX36" fmla="*/ 241962 w 470248"/>
              <a:gd name="connsiteY36" fmla="*/ 3615 h 606509"/>
              <a:gd name="connsiteX37" fmla="*/ 291188 w 470248"/>
              <a:gd name="connsiteY37" fmla="*/ 115504 h 606509"/>
              <a:gd name="connsiteX38" fmla="*/ 235089 w 470248"/>
              <a:gd name="connsiteY38" fmla="*/ 196524 h 606509"/>
              <a:gd name="connsiteX39" fmla="*/ 178989 w 470248"/>
              <a:gd name="connsiteY39" fmla="*/ 115504 h 606509"/>
              <a:gd name="connsiteX40" fmla="*/ 228308 w 470248"/>
              <a:gd name="connsiteY40" fmla="*/ 3615 h 606509"/>
              <a:gd name="connsiteX41" fmla="*/ 235089 w 470248"/>
              <a:gd name="connsiteY41" fmla="*/ 0 h 606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470248" h="606509">
                <a:moveTo>
                  <a:pt x="460516" y="349480"/>
                </a:moveTo>
                <a:cubicBezTo>
                  <a:pt x="463208" y="349016"/>
                  <a:pt x="465901" y="349850"/>
                  <a:pt x="467851" y="351704"/>
                </a:cubicBezTo>
                <a:cubicBezTo>
                  <a:pt x="469800" y="353651"/>
                  <a:pt x="470636" y="356432"/>
                  <a:pt x="470079" y="359027"/>
                </a:cubicBezTo>
                <a:cubicBezTo>
                  <a:pt x="464323" y="389616"/>
                  <a:pt x="446125" y="471649"/>
                  <a:pt x="414465" y="503350"/>
                </a:cubicBezTo>
                <a:cubicBezTo>
                  <a:pt x="375192" y="542560"/>
                  <a:pt x="321250" y="552385"/>
                  <a:pt x="294046" y="525226"/>
                </a:cubicBezTo>
                <a:cubicBezTo>
                  <a:pt x="266843" y="498067"/>
                  <a:pt x="276684" y="444305"/>
                  <a:pt x="316050" y="405095"/>
                </a:cubicBezTo>
                <a:cubicBezTo>
                  <a:pt x="347710" y="373394"/>
                  <a:pt x="429877" y="355319"/>
                  <a:pt x="460516" y="349480"/>
                </a:cubicBezTo>
                <a:close/>
                <a:moveTo>
                  <a:pt x="9733" y="349480"/>
                </a:moveTo>
                <a:cubicBezTo>
                  <a:pt x="40282" y="355319"/>
                  <a:pt x="122551" y="373394"/>
                  <a:pt x="154214" y="405095"/>
                </a:cubicBezTo>
                <a:cubicBezTo>
                  <a:pt x="193584" y="444305"/>
                  <a:pt x="203334" y="498067"/>
                  <a:pt x="176221" y="525226"/>
                </a:cubicBezTo>
                <a:cubicBezTo>
                  <a:pt x="149014" y="552385"/>
                  <a:pt x="95066" y="542560"/>
                  <a:pt x="55789" y="503350"/>
                </a:cubicBezTo>
                <a:cubicBezTo>
                  <a:pt x="24125" y="471649"/>
                  <a:pt x="5926" y="389616"/>
                  <a:pt x="169" y="359027"/>
                </a:cubicBezTo>
                <a:cubicBezTo>
                  <a:pt x="-388" y="356432"/>
                  <a:pt x="448" y="353651"/>
                  <a:pt x="2398" y="351704"/>
                </a:cubicBezTo>
                <a:cubicBezTo>
                  <a:pt x="4348" y="349850"/>
                  <a:pt x="7040" y="349016"/>
                  <a:pt x="9733" y="349480"/>
                </a:cubicBezTo>
                <a:close/>
                <a:moveTo>
                  <a:pt x="235078" y="218470"/>
                </a:moveTo>
                <a:cubicBezTo>
                  <a:pt x="246393" y="218470"/>
                  <a:pt x="255482" y="227555"/>
                  <a:pt x="255482" y="238771"/>
                </a:cubicBezTo>
                <a:lnTo>
                  <a:pt x="255482" y="586115"/>
                </a:lnTo>
                <a:cubicBezTo>
                  <a:pt x="255482" y="597425"/>
                  <a:pt x="246393" y="606509"/>
                  <a:pt x="235078" y="606509"/>
                </a:cubicBezTo>
                <a:cubicBezTo>
                  <a:pt x="223855" y="606509"/>
                  <a:pt x="214766" y="597425"/>
                  <a:pt x="214766" y="586115"/>
                </a:cubicBezTo>
                <a:lnTo>
                  <a:pt x="214766" y="238771"/>
                </a:lnTo>
                <a:cubicBezTo>
                  <a:pt x="214766" y="227555"/>
                  <a:pt x="223855" y="218470"/>
                  <a:pt x="235078" y="218470"/>
                </a:cubicBezTo>
                <a:close/>
                <a:moveTo>
                  <a:pt x="422813" y="163139"/>
                </a:moveTo>
                <a:cubicBezTo>
                  <a:pt x="425505" y="162583"/>
                  <a:pt x="428290" y="163417"/>
                  <a:pt x="430240" y="165364"/>
                </a:cubicBezTo>
                <a:cubicBezTo>
                  <a:pt x="432189" y="167311"/>
                  <a:pt x="433025" y="170000"/>
                  <a:pt x="432468" y="172689"/>
                </a:cubicBezTo>
                <a:cubicBezTo>
                  <a:pt x="427362" y="198927"/>
                  <a:pt x="412880" y="261880"/>
                  <a:pt x="388093" y="286635"/>
                </a:cubicBezTo>
                <a:cubicBezTo>
                  <a:pt x="356436" y="318251"/>
                  <a:pt x="312990" y="326224"/>
                  <a:pt x="291081" y="304343"/>
                </a:cubicBezTo>
                <a:cubicBezTo>
                  <a:pt x="269172" y="282463"/>
                  <a:pt x="277063" y="239072"/>
                  <a:pt x="308720" y="207457"/>
                </a:cubicBezTo>
                <a:cubicBezTo>
                  <a:pt x="333599" y="182702"/>
                  <a:pt x="396541" y="168239"/>
                  <a:pt x="422813" y="163139"/>
                </a:cubicBezTo>
                <a:close/>
                <a:moveTo>
                  <a:pt x="47342" y="163139"/>
                </a:moveTo>
                <a:cubicBezTo>
                  <a:pt x="73614" y="168239"/>
                  <a:pt x="136649" y="182702"/>
                  <a:pt x="161436" y="207457"/>
                </a:cubicBezTo>
                <a:cubicBezTo>
                  <a:pt x="193092" y="239072"/>
                  <a:pt x="201076" y="282463"/>
                  <a:pt x="179167" y="304343"/>
                </a:cubicBezTo>
                <a:cubicBezTo>
                  <a:pt x="157258" y="326224"/>
                  <a:pt x="113812" y="318251"/>
                  <a:pt x="82155" y="286635"/>
                </a:cubicBezTo>
                <a:cubicBezTo>
                  <a:pt x="57368" y="261880"/>
                  <a:pt x="42886" y="198927"/>
                  <a:pt x="37780" y="172689"/>
                </a:cubicBezTo>
                <a:cubicBezTo>
                  <a:pt x="37223" y="170000"/>
                  <a:pt x="38059" y="167311"/>
                  <a:pt x="40008" y="165364"/>
                </a:cubicBezTo>
                <a:cubicBezTo>
                  <a:pt x="41958" y="163417"/>
                  <a:pt x="44650" y="162583"/>
                  <a:pt x="47342" y="163139"/>
                </a:cubicBezTo>
                <a:close/>
                <a:moveTo>
                  <a:pt x="235089" y="0"/>
                </a:moveTo>
                <a:cubicBezTo>
                  <a:pt x="237875" y="0"/>
                  <a:pt x="240383" y="1390"/>
                  <a:pt x="241962" y="3615"/>
                </a:cubicBezTo>
                <a:cubicBezTo>
                  <a:pt x="256915" y="25771"/>
                  <a:pt x="291188" y="80556"/>
                  <a:pt x="291188" y="115504"/>
                </a:cubicBezTo>
                <a:cubicBezTo>
                  <a:pt x="291188" y="160278"/>
                  <a:pt x="266110" y="196524"/>
                  <a:pt x="235089" y="196524"/>
                </a:cubicBezTo>
                <a:cubicBezTo>
                  <a:pt x="204159" y="196524"/>
                  <a:pt x="178989" y="160278"/>
                  <a:pt x="178989" y="115504"/>
                </a:cubicBezTo>
                <a:cubicBezTo>
                  <a:pt x="178989" y="80556"/>
                  <a:pt x="213355" y="25771"/>
                  <a:pt x="228308" y="3615"/>
                </a:cubicBezTo>
                <a:cubicBezTo>
                  <a:pt x="229794" y="1390"/>
                  <a:pt x="232395" y="0"/>
                  <a:pt x="235089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rgbClr val="666666"/>
              </a:solidFill>
            </a:endParaRPr>
          </a:p>
        </p:txBody>
      </p:sp>
      <p:sp>
        <p:nvSpPr>
          <p:cNvPr id="26" name="信号1 861">
            <a:extLst>
              <a:ext uri="{FF2B5EF4-FFF2-40B4-BE49-F238E27FC236}">
                <a16:creationId xmlns:a16="http://schemas.microsoft.com/office/drawing/2014/main" id="{5551F6CD-AA2F-45C4-A0C2-CD0B386A1C85}"/>
              </a:ext>
            </a:extLst>
          </p:cNvPr>
          <p:cNvSpPr/>
          <p:nvPr/>
        </p:nvSpPr>
        <p:spPr>
          <a:xfrm>
            <a:off x="4541393" y="5152290"/>
            <a:ext cx="654685" cy="596617"/>
          </a:xfrm>
          <a:custGeom>
            <a:avLst/>
            <a:gdLst>
              <a:gd name="connsiteX0" fmla="*/ 238942 w 607620"/>
              <a:gd name="connsiteY0" fmla="*/ 508565 h 553727"/>
              <a:gd name="connsiteX1" fmla="*/ 261549 w 607620"/>
              <a:gd name="connsiteY1" fmla="*/ 531146 h 553727"/>
              <a:gd name="connsiteX2" fmla="*/ 239031 w 607620"/>
              <a:gd name="connsiteY2" fmla="*/ 553727 h 553727"/>
              <a:gd name="connsiteX3" fmla="*/ 238942 w 607620"/>
              <a:gd name="connsiteY3" fmla="*/ 553727 h 553727"/>
              <a:gd name="connsiteX4" fmla="*/ 216335 w 607620"/>
              <a:gd name="connsiteY4" fmla="*/ 531235 h 553727"/>
              <a:gd name="connsiteX5" fmla="*/ 238942 w 607620"/>
              <a:gd name="connsiteY5" fmla="*/ 508565 h 553727"/>
              <a:gd name="connsiteX6" fmla="*/ 179676 w 607620"/>
              <a:gd name="connsiteY6" fmla="*/ 508565 h 553727"/>
              <a:gd name="connsiteX7" fmla="*/ 202292 w 607620"/>
              <a:gd name="connsiteY7" fmla="*/ 531146 h 553727"/>
              <a:gd name="connsiteX8" fmla="*/ 179765 w 607620"/>
              <a:gd name="connsiteY8" fmla="*/ 553727 h 553727"/>
              <a:gd name="connsiteX9" fmla="*/ 179676 w 607620"/>
              <a:gd name="connsiteY9" fmla="*/ 553727 h 553727"/>
              <a:gd name="connsiteX10" fmla="*/ 157060 w 607620"/>
              <a:gd name="connsiteY10" fmla="*/ 531235 h 553727"/>
              <a:gd name="connsiteX11" fmla="*/ 179676 w 607620"/>
              <a:gd name="connsiteY11" fmla="*/ 508565 h 553727"/>
              <a:gd name="connsiteX12" fmla="*/ 299478 w 607620"/>
              <a:gd name="connsiteY12" fmla="*/ 508495 h 553727"/>
              <a:gd name="connsiteX13" fmla="*/ 322183 w 607620"/>
              <a:gd name="connsiteY13" fmla="*/ 531041 h 553727"/>
              <a:gd name="connsiteX14" fmla="*/ 299567 w 607620"/>
              <a:gd name="connsiteY14" fmla="*/ 553586 h 553727"/>
              <a:gd name="connsiteX15" fmla="*/ 276951 w 607620"/>
              <a:gd name="connsiteY15" fmla="*/ 531129 h 553727"/>
              <a:gd name="connsiteX16" fmla="*/ 299478 w 607620"/>
              <a:gd name="connsiteY16" fmla="*/ 508495 h 553727"/>
              <a:gd name="connsiteX17" fmla="*/ 360103 w 607620"/>
              <a:gd name="connsiteY17" fmla="*/ 508353 h 553727"/>
              <a:gd name="connsiteX18" fmla="*/ 382710 w 607620"/>
              <a:gd name="connsiteY18" fmla="*/ 530845 h 553727"/>
              <a:gd name="connsiteX19" fmla="*/ 360192 w 607620"/>
              <a:gd name="connsiteY19" fmla="*/ 553515 h 553727"/>
              <a:gd name="connsiteX20" fmla="*/ 360103 w 607620"/>
              <a:gd name="connsiteY20" fmla="*/ 553515 h 553727"/>
              <a:gd name="connsiteX21" fmla="*/ 337496 w 607620"/>
              <a:gd name="connsiteY21" fmla="*/ 530934 h 553727"/>
              <a:gd name="connsiteX22" fmla="*/ 360103 w 607620"/>
              <a:gd name="connsiteY22" fmla="*/ 508353 h 553727"/>
              <a:gd name="connsiteX23" fmla="*/ 420727 w 607620"/>
              <a:gd name="connsiteY23" fmla="*/ 508301 h 553727"/>
              <a:gd name="connsiteX24" fmla="*/ 443343 w 607620"/>
              <a:gd name="connsiteY24" fmla="*/ 530784 h 553727"/>
              <a:gd name="connsiteX25" fmla="*/ 420727 w 607620"/>
              <a:gd name="connsiteY25" fmla="*/ 553444 h 553727"/>
              <a:gd name="connsiteX26" fmla="*/ 398111 w 607620"/>
              <a:gd name="connsiteY26" fmla="*/ 530873 h 553727"/>
              <a:gd name="connsiteX27" fmla="*/ 420727 w 607620"/>
              <a:gd name="connsiteY27" fmla="*/ 508301 h 553727"/>
              <a:gd name="connsiteX28" fmla="*/ 481219 w 607620"/>
              <a:gd name="connsiteY28" fmla="*/ 508142 h 553727"/>
              <a:gd name="connsiteX29" fmla="*/ 503889 w 607620"/>
              <a:gd name="connsiteY29" fmla="*/ 530688 h 553727"/>
              <a:gd name="connsiteX30" fmla="*/ 481308 w 607620"/>
              <a:gd name="connsiteY30" fmla="*/ 553233 h 553727"/>
              <a:gd name="connsiteX31" fmla="*/ 458727 w 607620"/>
              <a:gd name="connsiteY31" fmla="*/ 530776 h 553727"/>
              <a:gd name="connsiteX32" fmla="*/ 481219 w 607620"/>
              <a:gd name="connsiteY32" fmla="*/ 508142 h 553727"/>
              <a:gd name="connsiteX33" fmla="*/ 545190 w 607620"/>
              <a:gd name="connsiteY33" fmla="*/ 496115 h 553727"/>
              <a:gd name="connsiteX34" fmla="*/ 559011 w 607620"/>
              <a:gd name="connsiteY34" fmla="*/ 506499 h 553727"/>
              <a:gd name="connsiteX35" fmla="*/ 551088 w 607620"/>
              <a:gd name="connsiteY35" fmla="*/ 537421 h 553727"/>
              <a:gd name="connsiteX36" fmla="*/ 539604 w 607620"/>
              <a:gd name="connsiteY36" fmla="*/ 540531 h 553727"/>
              <a:gd name="connsiteX37" fmla="*/ 520107 w 607620"/>
              <a:gd name="connsiteY37" fmla="*/ 529424 h 553727"/>
              <a:gd name="connsiteX38" fmla="*/ 528030 w 607620"/>
              <a:gd name="connsiteY38" fmla="*/ 498591 h 553727"/>
              <a:gd name="connsiteX39" fmla="*/ 545190 w 607620"/>
              <a:gd name="connsiteY39" fmla="*/ 496115 h 553727"/>
              <a:gd name="connsiteX40" fmla="*/ 586442 w 607620"/>
              <a:gd name="connsiteY40" fmla="*/ 451772 h 553727"/>
              <a:gd name="connsiteX41" fmla="*/ 599178 w 607620"/>
              <a:gd name="connsiteY41" fmla="*/ 481074 h 553727"/>
              <a:gd name="connsiteX42" fmla="*/ 578159 w 607620"/>
              <a:gd name="connsiteY42" fmla="*/ 495370 h 553727"/>
              <a:gd name="connsiteX43" fmla="*/ 569876 w 607620"/>
              <a:gd name="connsiteY43" fmla="*/ 493772 h 553727"/>
              <a:gd name="connsiteX44" fmla="*/ 557139 w 607620"/>
              <a:gd name="connsiteY44" fmla="*/ 464470 h 553727"/>
              <a:gd name="connsiteX45" fmla="*/ 586442 w 607620"/>
              <a:gd name="connsiteY45" fmla="*/ 451772 h 553727"/>
              <a:gd name="connsiteX46" fmla="*/ 574485 w 607620"/>
              <a:gd name="connsiteY46" fmla="*/ 391786 h 553727"/>
              <a:gd name="connsiteX47" fmla="*/ 602525 w 607620"/>
              <a:gd name="connsiteY47" fmla="*/ 407154 h 553727"/>
              <a:gd name="connsiteX48" fmla="*/ 587214 w 607620"/>
              <a:gd name="connsiteY48" fmla="*/ 435136 h 553727"/>
              <a:gd name="connsiteX49" fmla="*/ 580805 w 607620"/>
              <a:gd name="connsiteY49" fmla="*/ 436024 h 553727"/>
              <a:gd name="connsiteX50" fmla="*/ 559085 w 607620"/>
              <a:gd name="connsiteY50" fmla="*/ 419857 h 553727"/>
              <a:gd name="connsiteX51" fmla="*/ 574485 w 607620"/>
              <a:gd name="connsiteY51" fmla="*/ 391786 h 553727"/>
              <a:gd name="connsiteX52" fmla="*/ 542824 w 607620"/>
              <a:gd name="connsiteY52" fmla="*/ 342755 h 553727"/>
              <a:gd name="connsiteX53" fmla="*/ 559657 w 607620"/>
              <a:gd name="connsiteY53" fmla="*/ 346712 h 553727"/>
              <a:gd name="connsiteX54" fmla="*/ 564823 w 607620"/>
              <a:gd name="connsiteY54" fmla="*/ 378279 h 553727"/>
              <a:gd name="connsiteX55" fmla="*/ 546386 w 607620"/>
              <a:gd name="connsiteY55" fmla="*/ 387616 h 553727"/>
              <a:gd name="connsiteX56" fmla="*/ 533205 w 607620"/>
              <a:gd name="connsiteY56" fmla="*/ 383348 h 553727"/>
              <a:gd name="connsiteX57" fmla="*/ 528128 w 607620"/>
              <a:gd name="connsiteY57" fmla="*/ 351869 h 553727"/>
              <a:gd name="connsiteX58" fmla="*/ 542824 w 607620"/>
              <a:gd name="connsiteY58" fmla="*/ 342755 h 553727"/>
              <a:gd name="connsiteX59" fmla="*/ 428904 w 607620"/>
              <a:gd name="connsiteY59" fmla="*/ 325377 h 553727"/>
              <a:gd name="connsiteX60" fmla="*/ 451511 w 607620"/>
              <a:gd name="connsiteY60" fmla="*/ 347869 h 553727"/>
              <a:gd name="connsiteX61" fmla="*/ 428993 w 607620"/>
              <a:gd name="connsiteY61" fmla="*/ 370539 h 553727"/>
              <a:gd name="connsiteX62" fmla="*/ 428904 w 607620"/>
              <a:gd name="connsiteY62" fmla="*/ 370539 h 553727"/>
              <a:gd name="connsiteX63" fmla="*/ 406297 w 607620"/>
              <a:gd name="connsiteY63" fmla="*/ 347958 h 553727"/>
              <a:gd name="connsiteX64" fmla="*/ 428904 w 607620"/>
              <a:gd name="connsiteY64" fmla="*/ 325377 h 553727"/>
              <a:gd name="connsiteX65" fmla="*/ 489405 w 607620"/>
              <a:gd name="connsiteY65" fmla="*/ 325236 h 553727"/>
              <a:gd name="connsiteX66" fmla="*/ 512075 w 607620"/>
              <a:gd name="connsiteY66" fmla="*/ 347781 h 553727"/>
              <a:gd name="connsiteX67" fmla="*/ 489583 w 607620"/>
              <a:gd name="connsiteY67" fmla="*/ 370327 h 553727"/>
              <a:gd name="connsiteX68" fmla="*/ 489494 w 607620"/>
              <a:gd name="connsiteY68" fmla="*/ 370327 h 553727"/>
              <a:gd name="connsiteX69" fmla="*/ 466913 w 607620"/>
              <a:gd name="connsiteY69" fmla="*/ 347870 h 553727"/>
              <a:gd name="connsiteX70" fmla="*/ 489405 w 607620"/>
              <a:gd name="connsiteY70" fmla="*/ 325236 h 553727"/>
              <a:gd name="connsiteX71" fmla="*/ 374424 w 607620"/>
              <a:gd name="connsiteY71" fmla="*/ 324431 h 553727"/>
              <a:gd name="connsiteX72" fmla="*/ 390370 w 607620"/>
              <a:gd name="connsiteY72" fmla="*/ 352068 h 553727"/>
              <a:gd name="connsiteX73" fmla="*/ 368545 w 607620"/>
              <a:gd name="connsiteY73" fmla="*/ 368775 h 553727"/>
              <a:gd name="connsiteX74" fmla="*/ 362576 w 607620"/>
              <a:gd name="connsiteY74" fmla="*/ 367975 h 553727"/>
              <a:gd name="connsiteX75" fmla="*/ 346719 w 607620"/>
              <a:gd name="connsiteY75" fmla="*/ 340338 h 553727"/>
              <a:gd name="connsiteX76" fmla="*/ 374424 w 607620"/>
              <a:gd name="connsiteY76" fmla="*/ 324431 h 553727"/>
              <a:gd name="connsiteX77" fmla="*/ 325656 w 607620"/>
              <a:gd name="connsiteY77" fmla="*/ 281731 h 553727"/>
              <a:gd name="connsiteX78" fmla="*/ 351923 w 607620"/>
              <a:gd name="connsiteY78" fmla="*/ 299943 h 553727"/>
              <a:gd name="connsiteX79" fmla="*/ 333670 w 607620"/>
              <a:gd name="connsiteY79" fmla="*/ 326152 h 553727"/>
              <a:gd name="connsiteX80" fmla="*/ 329663 w 607620"/>
              <a:gd name="connsiteY80" fmla="*/ 326507 h 553727"/>
              <a:gd name="connsiteX81" fmla="*/ 307403 w 607620"/>
              <a:gd name="connsiteY81" fmla="*/ 307939 h 553727"/>
              <a:gd name="connsiteX82" fmla="*/ 325656 w 607620"/>
              <a:gd name="connsiteY82" fmla="*/ 281731 h 553727"/>
              <a:gd name="connsiteX83" fmla="*/ 110724 w 607620"/>
              <a:gd name="connsiteY83" fmla="*/ 258795 h 553727"/>
              <a:gd name="connsiteX84" fmla="*/ 78326 w 607620"/>
              <a:gd name="connsiteY84" fmla="*/ 291235 h 553727"/>
              <a:gd name="connsiteX85" fmla="*/ 110813 w 607620"/>
              <a:gd name="connsiteY85" fmla="*/ 323586 h 553727"/>
              <a:gd name="connsiteX86" fmla="*/ 143212 w 607620"/>
              <a:gd name="connsiteY86" fmla="*/ 291146 h 553727"/>
              <a:gd name="connsiteX87" fmla="*/ 110724 w 607620"/>
              <a:gd name="connsiteY87" fmla="*/ 258795 h 553727"/>
              <a:gd name="connsiteX88" fmla="*/ 354539 w 607620"/>
              <a:gd name="connsiteY88" fmla="*/ 228405 h 553727"/>
              <a:gd name="connsiteX89" fmla="*/ 369268 w 607620"/>
              <a:gd name="connsiteY89" fmla="*/ 237464 h 553727"/>
              <a:gd name="connsiteX90" fmla="*/ 364280 w 607620"/>
              <a:gd name="connsiteY90" fmla="*/ 269032 h 553727"/>
              <a:gd name="connsiteX91" fmla="*/ 351010 w 607620"/>
              <a:gd name="connsiteY91" fmla="*/ 273300 h 553727"/>
              <a:gd name="connsiteX92" fmla="*/ 332662 w 607620"/>
              <a:gd name="connsiteY92" fmla="*/ 263963 h 553727"/>
              <a:gd name="connsiteX93" fmla="*/ 337739 w 607620"/>
              <a:gd name="connsiteY93" fmla="*/ 232484 h 553727"/>
              <a:gd name="connsiteX94" fmla="*/ 354539 w 607620"/>
              <a:gd name="connsiteY94" fmla="*/ 228405 h 553727"/>
              <a:gd name="connsiteX95" fmla="*/ 474136 w 607620"/>
              <a:gd name="connsiteY95" fmla="*/ 217836 h 553727"/>
              <a:gd name="connsiteX96" fmla="*/ 496743 w 607620"/>
              <a:gd name="connsiteY96" fmla="*/ 240417 h 553727"/>
              <a:gd name="connsiteX97" fmla="*/ 474225 w 607620"/>
              <a:gd name="connsiteY97" fmla="*/ 262998 h 553727"/>
              <a:gd name="connsiteX98" fmla="*/ 474136 w 607620"/>
              <a:gd name="connsiteY98" fmla="*/ 262998 h 553727"/>
              <a:gd name="connsiteX99" fmla="*/ 451529 w 607620"/>
              <a:gd name="connsiteY99" fmla="*/ 240506 h 553727"/>
              <a:gd name="connsiteX100" fmla="*/ 474136 w 607620"/>
              <a:gd name="connsiteY100" fmla="*/ 217836 h 553727"/>
              <a:gd name="connsiteX101" fmla="*/ 409402 w 607620"/>
              <a:gd name="connsiteY101" fmla="*/ 217836 h 553727"/>
              <a:gd name="connsiteX102" fmla="*/ 431983 w 607620"/>
              <a:gd name="connsiteY102" fmla="*/ 240417 h 553727"/>
              <a:gd name="connsiteX103" fmla="*/ 409491 w 607620"/>
              <a:gd name="connsiteY103" fmla="*/ 262998 h 553727"/>
              <a:gd name="connsiteX104" fmla="*/ 409402 w 607620"/>
              <a:gd name="connsiteY104" fmla="*/ 262998 h 553727"/>
              <a:gd name="connsiteX105" fmla="*/ 386821 w 607620"/>
              <a:gd name="connsiteY105" fmla="*/ 240506 h 553727"/>
              <a:gd name="connsiteX106" fmla="*/ 409402 w 607620"/>
              <a:gd name="connsiteY106" fmla="*/ 217836 h 553727"/>
              <a:gd name="connsiteX107" fmla="*/ 110546 w 607620"/>
              <a:gd name="connsiteY107" fmla="*/ 175073 h 553727"/>
              <a:gd name="connsiteX108" fmla="*/ 110813 w 607620"/>
              <a:gd name="connsiteY108" fmla="*/ 175073 h 553727"/>
              <a:gd name="connsiteX109" fmla="*/ 189050 w 607620"/>
              <a:gd name="connsiteY109" fmla="*/ 206624 h 553727"/>
              <a:gd name="connsiteX110" fmla="*/ 221538 w 607620"/>
              <a:gd name="connsiteY110" fmla="*/ 283947 h 553727"/>
              <a:gd name="connsiteX111" fmla="*/ 111080 w 607620"/>
              <a:gd name="connsiteY111" fmla="*/ 493253 h 553727"/>
              <a:gd name="connsiteX112" fmla="*/ 0 w 607620"/>
              <a:gd name="connsiteY112" fmla="*/ 285903 h 553727"/>
              <a:gd name="connsiteX113" fmla="*/ 110546 w 607620"/>
              <a:gd name="connsiteY113" fmla="*/ 175073 h 553727"/>
              <a:gd name="connsiteX114" fmla="*/ 537831 w 607620"/>
              <a:gd name="connsiteY114" fmla="*/ 52891 h 553727"/>
              <a:gd name="connsiteX115" fmla="*/ 511393 w 607620"/>
              <a:gd name="connsiteY115" fmla="*/ 79381 h 553727"/>
              <a:gd name="connsiteX116" fmla="*/ 537920 w 607620"/>
              <a:gd name="connsiteY116" fmla="*/ 105693 h 553727"/>
              <a:gd name="connsiteX117" fmla="*/ 564358 w 607620"/>
              <a:gd name="connsiteY117" fmla="*/ 79292 h 553727"/>
              <a:gd name="connsiteX118" fmla="*/ 537831 w 607620"/>
              <a:gd name="connsiteY118" fmla="*/ 52891 h 553727"/>
              <a:gd name="connsiteX119" fmla="*/ 537742 w 607620"/>
              <a:gd name="connsiteY119" fmla="*/ 0 h 553727"/>
              <a:gd name="connsiteX120" fmla="*/ 537831 w 607620"/>
              <a:gd name="connsiteY120" fmla="*/ 0 h 553727"/>
              <a:gd name="connsiteX121" fmla="*/ 607620 w 607620"/>
              <a:gd name="connsiteY121" fmla="*/ 68447 h 553727"/>
              <a:gd name="connsiteX122" fmla="*/ 538009 w 607620"/>
              <a:gd name="connsiteY122" fmla="*/ 201253 h 553727"/>
              <a:gd name="connsiteX123" fmla="*/ 468131 w 607620"/>
              <a:gd name="connsiteY123" fmla="*/ 69781 h 553727"/>
              <a:gd name="connsiteX124" fmla="*/ 537742 w 607620"/>
              <a:gd name="connsiteY124" fmla="*/ 0 h 5537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</a:cxnLst>
            <a:rect l="l" t="t" r="r" b="b"/>
            <a:pathLst>
              <a:path w="607620" h="553727">
                <a:moveTo>
                  <a:pt x="238942" y="508565"/>
                </a:moveTo>
                <a:cubicBezTo>
                  <a:pt x="251402" y="508565"/>
                  <a:pt x="261549" y="518700"/>
                  <a:pt x="261549" y="531146"/>
                </a:cubicBezTo>
                <a:cubicBezTo>
                  <a:pt x="261638" y="543592"/>
                  <a:pt x="251491" y="553727"/>
                  <a:pt x="239031" y="553727"/>
                </a:cubicBezTo>
                <a:lnTo>
                  <a:pt x="238942" y="553727"/>
                </a:lnTo>
                <a:cubicBezTo>
                  <a:pt x="226481" y="553727"/>
                  <a:pt x="216424" y="543681"/>
                  <a:pt x="216335" y="531235"/>
                </a:cubicBezTo>
                <a:cubicBezTo>
                  <a:pt x="216335" y="518700"/>
                  <a:pt x="226481" y="508654"/>
                  <a:pt x="238942" y="508565"/>
                </a:cubicBezTo>
                <a:close/>
                <a:moveTo>
                  <a:pt x="179676" y="508565"/>
                </a:moveTo>
                <a:cubicBezTo>
                  <a:pt x="192141" y="508565"/>
                  <a:pt x="202292" y="518700"/>
                  <a:pt x="202292" y="531146"/>
                </a:cubicBezTo>
                <a:cubicBezTo>
                  <a:pt x="202292" y="543592"/>
                  <a:pt x="192230" y="553727"/>
                  <a:pt x="179765" y="553727"/>
                </a:cubicBezTo>
                <a:lnTo>
                  <a:pt x="179676" y="553727"/>
                </a:lnTo>
                <a:cubicBezTo>
                  <a:pt x="167210" y="553727"/>
                  <a:pt x="157060" y="543681"/>
                  <a:pt x="157060" y="531235"/>
                </a:cubicBezTo>
                <a:cubicBezTo>
                  <a:pt x="157060" y="518700"/>
                  <a:pt x="167121" y="508654"/>
                  <a:pt x="179676" y="508565"/>
                </a:cubicBezTo>
                <a:close/>
                <a:moveTo>
                  <a:pt x="299478" y="508495"/>
                </a:moveTo>
                <a:cubicBezTo>
                  <a:pt x="312032" y="508495"/>
                  <a:pt x="322183" y="518525"/>
                  <a:pt x="322183" y="531041"/>
                </a:cubicBezTo>
                <a:cubicBezTo>
                  <a:pt x="322183" y="543467"/>
                  <a:pt x="312121" y="553586"/>
                  <a:pt x="299567" y="553586"/>
                </a:cubicBezTo>
                <a:cubicBezTo>
                  <a:pt x="287101" y="553586"/>
                  <a:pt x="276951" y="543556"/>
                  <a:pt x="276951" y="531129"/>
                </a:cubicBezTo>
                <a:cubicBezTo>
                  <a:pt x="276951" y="518614"/>
                  <a:pt x="287012" y="508495"/>
                  <a:pt x="299478" y="508495"/>
                </a:cubicBezTo>
                <a:close/>
                <a:moveTo>
                  <a:pt x="360103" y="508353"/>
                </a:moveTo>
                <a:cubicBezTo>
                  <a:pt x="372564" y="508353"/>
                  <a:pt x="382710" y="518399"/>
                  <a:pt x="382710" y="530845"/>
                </a:cubicBezTo>
                <a:cubicBezTo>
                  <a:pt x="382799" y="543380"/>
                  <a:pt x="372653" y="553515"/>
                  <a:pt x="360192" y="553515"/>
                </a:cubicBezTo>
                <a:lnTo>
                  <a:pt x="360103" y="553515"/>
                </a:lnTo>
                <a:cubicBezTo>
                  <a:pt x="347643" y="553515"/>
                  <a:pt x="337585" y="543380"/>
                  <a:pt x="337496" y="530934"/>
                </a:cubicBezTo>
                <a:cubicBezTo>
                  <a:pt x="337496" y="518488"/>
                  <a:pt x="347643" y="508353"/>
                  <a:pt x="360103" y="508353"/>
                </a:cubicBezTo>
                <a:close/>
                <a:moveTo>
                  <a:pt x="420727" y="508301"/>
                </a:moveTo>
                <a:cubicBezTo>
                  <a:pt x="433193" y="508212"/>
                  <a:pt x="443343" y="518343"/>
                  <a:pt x="443343" y="530784"/>
                </a:cubicBezTo>
                <a:cubicBezTo>
                  <a:pt x="443343" y="543225"/>
                  <a:pt x="433282" y="553355"/>
                  <a:pt x="420727" y="553444"/>
                </a:cubicBezTo>
                <a:cubicBezTo>
                  <a:pt x="408262" y="553444"/>
                  <a:pt x="398111" y="543314"/>
                  <a:pt x="398111" y="530873"/>
                </a:cubicBezTo>
                <a:cubicBezTo>
                  <a:pt x="398111" y="518432"/>
                  <a:pt x="408173" y="508301"/>
                  <a:pt x="420727" y="508301"/>
                </a:cubicBezTo>
                <a:close/>
                <a:moveTo>
                  <a:pt x="481219" y="508142"/>
                </a:moveTo>
                <a:cubicBezTo>
                  <a:pt x="493754" y="508142"/>
                  <a:pt x="503889" y="518261"/>
                  <a:pt x="503889" y="530688"/>
                </a:cubicBezTo>
                <a:cubicBezTo>
                  <a:pt x="503889" y="543114"/>
                  <a:pt x="493754" y="553233"/>
                  <a:pt x="481308" y="553233"/>
                </a:cubicBezTo>
                <a:cubicBezTo>
                  <a:pt x="468862" y="553233"/>
                  <a:pt x="458727" y="543203"/>
                  <a:pt x="458727" y="530776"/>
                </a:cubicBezTo>
                <a:cubicBezTo>
                  <a:pt x="458727" y="518350"/>
                  <a:pt x="468773" y="508231"/>
                  <a:pt x="481219" y="508142"/>
                </a:cubicBezTo>
                <a:close/>
                <a:moveTo>
                  <a:pt x="545190" y="496115"/>
                </a:moveTo>
                <a:cubicBezTo>
                  <a:pt x="550799" y="497547"/>
                  <a:pt x="555851" y="501124"/>
                  <a:pt x="559011" y="506499"/>
                </a:cubicBezTo>
                <a:cubicBezTo>
                  <a:pt x="565421" y="517162"/>
                  <a:pt x="561860" y="531024"/>
                  <a:pt x="551088" y="537421"/>
                </a:cubicBezTo>
                <a:cubicBezTo>
                  <a:pt x="547438" y="539554"/>
                  <a:pt x="543521" y="540531"/>
                  <a:pt x="539604" y="540531"/>
                </a:cubicBezTo>
                <a:cubicBezTo>
                  <a:pt x="531858" y="540531"/>
                  <a:pt x="524380" y="536622"/>
                  <a:pt x="520107" y="529424"/>
                </a:cubicBezTo>
                <a:cubicBezTo>
                  <a:pt x="513697" y="518762"/>
                  <a:pt x="517258" y="504900"/>
                  <a:pt x="528030" y="498591"/>
                </a:cubicBezTo>
                <a:cubicBezTo>
                  <a:pt x="533416" y="495393"/>
                  <a:pt x="539581" y="494682"/>
                  <a:pt x="545190" y="496115"/>
                </a:cubicBezTo>
                <a:close/>
                <a:moveTo>
                  <a:pt x="586442" y="451772"/>
                </a:moveTo>
                <a:cubicBezTo>
                  <a:pt x="598109" y="456390"/>
                  <a:pt x="603809" y="469442"/>
                  <a:pt x="599178" y="481074"/>
                </a:cubicBezTo>
                <a:cubicBezTo>
                  <a:pt x="595704" y="489953"/>
                  <a:pt x="587154" y="495370"/>
                  <a:pt x="578159" y="495370"/>
                </a:cubicBezTo>
                <a:cubicBezTo>
                  <a:pt x="575398" y="495370"/>
                  <a:pt x="572637" y="494837"/>
                  <a:pt x="569876" y="493772"/>
                </a:cubicBezTo>
                <a:cubicBezTo>
                  <a:pt x="558208" y="489154"/>
                  <a:pt x="552508" y="476102"/>
                  <a:pt x="557139" y="464470"/>
                </a:cubicBezTo>
                <a:cubicBezTo>
                  <a:pt x="561682" y="452927"/>
                  <a:pt x="574863" y="447244"/>
                  <a:pt x="586442" y="451772"/>
                </a:cubicBezTo>
                <a:close/>
                <a:moveTo>
                  <a:pt x="574485" y="391786"/>
                </a:moveTo>
                <a:cubicBezTo>
                  <a:pt x="586413" y="388322"/>
                  <a:pt x="598965" y="395162"/>
                  <a:pt x="602525" y="407154"/>
                </a:cubicBezTo>
                <a:cubicBezTo>
                  <a:pt x="605997" y="419057"/>
                  <a:pt x="599143" y="431582"/>
                  <a:pt x="587214" y="435136"/>
                </a:cubicBezTo>
                <a:cubicBezTo>
                  <a:pt x="585078" y="435757"/>
                  <a:pt x="582941" y="436024"/>
                  <a:pt x="580805" y="436024"/>
                </a:cubicBezTo>
                <a:cubicBezTo>
                  <a:pt x="571013" y="436024"/>
                  <a:pt x="562022" y="429628"/>
                  <a:pt x="559085" y="419857"/>
                </a:cubicBezTo>
                <a:cubicBezTo>
                  <a:pt x="555613" y="407865"/>
                  <a:pt x="562467" y="395339"/>
                  <a:pt x="574485" y="391786"/>
                </a:cubicBezTo>
                <a:close/>
                <a:moveTo>
                  <a:pt x="542824" y="342755"/>
                </a:moveTo>
                <a:cubicBezTo>
                  <a:pt x="548524" y="341821"/>
                  <a:pt x="554580" y="343066"/>
                  <a:pt x="559657" y="346712"/>
                </a:cubicBezTo>
                <a:cubicBezTo>
                  <a:pt x="569810" y="354003"/>
                  <a:pt x="572126" y="368142"/>
                  <a:pt x="564823" y="378279"/>
                </a:cubicBezTo>
                <a:cubicBezTo>
                  <a:pt x="560370" y="384326"/>
                  <a:pt x="553423" y="387616"/>
                  <a:pt x="546386" y="387616"/>
                </a:cubicBezTo>
                <a:cubicBezTo>
                  <a:pt x="541844" y="387616"/>
                  <a:pt x="537213" y="386193"/>
                  <a:pt x="533205" y="383348"/>
                </a:cubicBezTo>
                <a:cubicBezTo>
                  <a:pt x="523052" y="376056"/>
                  <a:pt x="520825" y="361917"/>
                  <a:pt x="528128" y="351869"/>
                </a:cubicBezTo>
                <a:cubicBezTo>
                  <a:pt x="531780" y="346801"/>
                  <a:pt x="537124" y="343688"/>
                  <a:pt x="542824" y="342755"/>
                </a:cubicBezTo>
                <a:close/>
                <a:moveTo>
                  <a:pt x="428904" y="325377"/>
                </a:moveTo>
                <a:cubicBezTo>
                  <a:pt x="441365" y="325377"/>
                  <a:pt x="451511" y="335423"/>
                  <a:pt x="451511" y="347869"/>
                </a:cubicBezTo>
                <a:cubicBezTo>
                  <a:pt x="451600" y="360404"/>
                  <a:pt x="441454" y="370539"/>
                  <a:pt x="428993" y="370539"/>
                </a:cubicBezTo>
                <a:lnTo>
                  <a:pt x="428904" y="370539"/>
                </a:lnTo>
                <a:cubicBezTo>
                  <a:pt x="416444" y="370539"/>
                  <a:pt x="406386" y="360404"/>
                  <a:pt x="406297" y="347958"/>
                </a:cubicBezTo>
                <a:cubicBezTo>
                  <a:pt x="406297" y="335512"/>
                  <a:pt x="416444" y="325377"/>
                  <a:pt x="428904" y="325377"/>
                </a:cubicBezTo>
                <a:close/>
                <a:moveTo>
                  <a:pt x="489405" y="325236"/>
                </a:moveTo>
                <a:cubicBezTo>
                  <a:pt x="501940" y="325236"/>
                  <a:pt x="512075" y="335355"/>
                  <a:pt x="512075" y="347781"/>
                </a:cubicBezTo>
                <a:cubicBezTo>
                  <a:pt x="512075" y="360208"/>
                  <a:pt x="502029" y="370327"/>
                  <a:pt x="489583" y="370327"/>
                </a:cubicBezTo>
                <a:lnTo>
                  <a:pt x="489494" y="370327"/>
                </a:lnTo>
                <a:cubicBezTo>
                  <a:pt x="477048" y="370327"/>
                  <a:pt x="466913" y="360297"/>
                  <a:pt x="466913" y="347870"/>
                </a:cubicBezTo>
                <a:cubicBezTo>
                  <a:pt x="466913" y="335443"/>
                  <a:pt x="476959" y="325325"/>
                  <a:pt x="489405" y="325236"/>
                </a:cubicBezTo>
                <a:close/>
                <a:moveTo>
                  <a:pt x="374424" y="324431"/>
                </a:moveTo>
                <a:cubicBezTo>
                  <a:pt x="386450" y="327630"/>
                  <a:pt x="393666" y="340071"/>
                  <a:pt x="390370" y="352068"/>
                </a:cubicBezTo>
                <a:cubicBezTo>
                  <a:pt x="387608" y="362199"/>
                  <a:pt x="378522" y="368775"/>
                  <a:pt x="368545" y="368775"/>
                </a:cubicBezTo>
                <a:cubicBezTo>
                  <a:pt x="366585" y="368775"/>
                  <a:pt x="364625" y="368508"/>
                  <a:pt x="362576" y="367975"/>
                </a:cubicBezTo>
                <a:cubicBezTo>
                  <a:pt x="350550" y="364687"/>
                  <a:pt x="343423" y="352335"/>
                  <a:pt x="346719" y="340338"/>
                </a:cubicBezTo>
                <a:cubicBezTo>
                  <a:pt x="349926" y="328252"/>
                  <a:pt x="362398" y="321143"/>
                  <a:pt x="374424" y="324431"/>
                </a:cubicBezTo>
                <a:close/>
                <a:moveTo>
                  <a:pt x="325656" y="281731"/>
                </a:moveTo>
                <a:cubicBezTo>
                  <a:pt x="337944" y="279510"/>
                  <a:pt x="349697" y="287683"/>
                  <a:pt x="351923" y="299943"/>
                </a:cubicBezTo>
                <a:cubicBezTo>
                  <a:pt x="354149" y="312203"/>
                  <a:pt x="345957" y="323930"/>
                  <a:pt x="333670" y="326152"/>
                </a:cubicBezTo>
                <a:cubicBezTo>
                  <a:pt x="332334" y="326418"/>
                  <a:pt x="330999" y="326507"/>
                  <a:pt x="329663" y="326507"/>
                </a:cubicBezTo>
                <a:cubicBezTo>
                  <a:pt x="318889" y="326507"/>
                  <a:pt x="309362" y="318867"/>
                  <a:pt x="307403" y="307939"/>
                </a:cubicBezTo>
                <a:cubicBezTo>
                  <a:pt x="305177" y="295679"/>
                  <a:pt x="313369" y="283952"/>
                  <a:pt x="325656" y="281731"/>
                </a:cubicBezTo>
                <a:close/>
                <a:moveTo>
                  <a:pt x="110724" y="258795"/>
                </a:moveTo>
                <a:cubicBezTo>
                  <a:pt x="92834" y="258884"/>
                  <a:pt x="78326" y="273371"/>
                  <a:pt x="78326" y="291235"/>
                </a:cubicBezTo>
                <a:cubicBezTo>
                  <a:pt x="78415" y="309188"/>
                  <a:pt x="92923" y="323586"/>
                  <a:pt x="110813" y="323586"/>
                </a:cubicBezTo>
                <a:cubicBezTo>
                  <a:pt x="128793" y="323586"/>
                  <a:pt x="143212" y="309011"/>
                  <a:pt x="143212" y="291146"/>
                </a:cubicBezTo>
                <a:cubicBezTo>
                  <a:pt x="143212" y="273282"/>
                  <a:pt x="128615" y="258795"/>
                  <a:pt x="110724" y="258795"/>
                </a:cubicBezTo>
                <a:close/>
                <a:moveTo>
                  <a:pt x="354539" y="228405"/>
                </a:moveTo>
                <a:cubicBezTo>
                  <a:pt x="360250" y="229305"/>
                  <a:pt x="365616" y="232396"/>
                  <a:pt x="369268" y="237464"/>
                </a:cubicBezTo>
                <a:cubicBezTo>
                  <a:pt x="376660" y="247512"/>
                  <a:pt x="374433" y="261651"/>
                  <a:pt x="364280" y="269032"/>
                </a:cubicBezTo>
                <a:cubicBezTo>
                  <a:pt x="360272" y="271877"/>
                  <a:pt x="355641" y="273300"/>
                  <a:pt x="351010" y="273300"/>
                </a:cubicBezTo>
                <a:cubicBezTo>
                  <a:pt x="344063" y="273300"/>
                  <a:pt x="337115" y="270099"/>
                  <a:pt x="332662" y="263963"/>
                </a:cubicBezTo>
                <a:cubicBezTo>
                  <a:pt x="325359" y="253915"/>
                  <a:pt x="327586" y="239776"/>
                  <a:pt x="337739" y="232484"/>
                </a:cubicBezTo>
                <a:cubicBezTo>
                  <a:pt x="342771" y="228794"/>
                  <a:pt x="348828" y="227505"/>
                  <a:pt x="354539" y="228405"/>
                </a:cubicBezTo>
                <a:close/>
                <a:moveTo>
                  <a:pt x="474136" y="217836"/>
                </a:moveTo>
                <a:cubicBezTo>
                  <a:pt x="486597" y="217836"/>
                  <a:pt x="496743" y="227882"/>
                  <a:pt x="496743" y="240417"/>
                </a:cubicBezTo>
                <a:cubicBezTo>
                  <a:pt x="496832" y="252863"/>
                  <a:pt x="486686" y="262998"/>
                  <a:pt x="474225" y="262998"/>
                </a:cubicBezTo>
                <a:lnTo>
                  <a:pt x="474136" y="262998"/>
                </a:lnTo>
                <a:cubicBezTo>
                  <a:pt x="461676" y="262998"/>
                  <a:pt x="451618" y="252952"/>
                  <a:pt x="451529" y="240506"/>
                </a:cubicBezTo>
                <a:cubicBezTo>
                  <a:pt x="451529" y="228060"/>
                  <a:pt x="461676" y="217925"/>
                  <a:pt x="474136" y="217836"/>
                </a:cubicBezTo>
                <a:close/>
                <a:moveTo>
                  <a:pt x="409402" y="217836"/>
                </a:moveTo>
                <a:cubicBezTo>
                  <a:pt x="421848" y="217836"/>
                  <a:pt x="431983" y="227882"/>
                  <a:pt x="431983" y="240417"/>
                </a:cubicBezTo>
                <a:cubicBezTo>
                  <a:pt x="431983" y="252863"/>
                  <a:pt x="421937" y="262998"/>
                  <a:pt x="409491" y="262998"/>
                </a:cubicBezTo>
                <a:lnTo>
                  <a:pt x="409402" y="262998"/>
                </a:lnTo>
                <a:cubicBezTo>
                  <a:pt x="396956" y="262998"/>
                  <a:pt x="386821" y="252952"/>
                  <a:pt x="386821" y="240506"/>
                </a:cubicBezTo>
                <a:cubicBezTo>
                  <a:pt x="386821" y="228060"/>
                  <a:pt x="396867" y="217925"/>
                  <a:pt x="409402" y="217836"/>
                </a:cubicBezTo>
                <a:close/>
                <a:moveTo>
                  <a:pt x="110546" y="175073"/>
                </a:moveTo>
                <a:lnTo>
                  <a:pt x="110813" y="175073"/>
                </a:lnTo>
                <a:cubicBezTo>
                  <a:pt x="140453" y="175073"/>
                  <a:pt x="168223" y="186271"/>
                  <a:pt x="189050" y="206624"/>
                </a:cubicBezTo>
                <a:cubicBezTo>
                  <a:pt x="209967" y="227066"/>
                  <a:pt x="221538" y="254529"/>
                  <a:pt x="221538" y="283947"/>
                </a:cubicBezTo>
                <a:cubicBezTo>
                  <a:pt x="221627" y="331319"/>
                  <a:pt x="150332" y="439304"/>
                  <a:pt x="111080" y="493253"/>
                </a:cubicBezTo>
                <a:cubicBezTo>
                  <a:pt x="71739" y="439927"/>
                  <a:pt x="89" y="333274"/>
                  <a:pt x="0" y="285903"/>
                </a:cubicBezTo>
                <a:cubicBezTo>
                  <a:pt x="-89" y="224933"/>
                  <a:pt x="49488" y="175251"/>
                  <a:pt x="110546" y="175073"/>
                </a:cubicBezTo>
                <a:close/>
                <a:moveTo>
                  <a:pt x="537831" y="52891"/>
                </a:moveTo>
                <a:cubicBezTo>
                  <a:pt x="523232" y="52891"/>
                  <a:pt x="511393" y="64714"/>
                  <a:pt x="511393" y="79381"/>
                </a:cubicBezTo>
                <a:cubicBezTo>
                  <a:pt x="511393" y="93959"/>
                  <a:pt x="523321" y="105782"/>
                  <a:pt x="537920" y="105693"/>
                </a:cubicBezTo>
                <a:cubicBezTo>
                  <a:pt x="552519" y="105693"/>
                  <a:pt x="564358" y="93871"/>
                  <a:pt x="564358" y="79292"/>
                </a:cubicBezTo>
                <a:cubicBezTo>
                  <a:pt x="564269" y="64625"/>
                  <a:pt x="552430" y="52891"/>
                  <a:pt x="537831" y="52891"/>
                </a:cubicBezTo>
                <a:close/>
                <a:moveTo>
                  <a:pt x="537742" y="0"/>
                </a:moveTo>
                <a:lnTo>
                  <a:pt x="537831" y="0"/>
                </a:lnTo>
                <a:cubicBezTo>
                  <a:pt x="576909" y="0"/>
                  <a:pt x="607531" y="30046"/>
                  <a:pt x="607620" y="68447"/>
                </a:cubicBezTo>
                <a:cubicBezTo>
                  <a:pt x="607620" y="95204"/>
                  <a:pt x="568809" y="158229"/>
                  <a:pt x="538009" y="201253"/>
                </a:cubicBezTo>
                <a:cubicBezTo>
                  <a:pt x="507120" y="158762"/>
                  <a:pt x="468131" y="96537"/>
                  <a:pt x="468131" y="69781"/>
                </a:cubicBezTo>
                <a:cubicBezTo>
                  <a:pt x="468042" y="31379"/>
                  <a:pt x="499287" y="89"/>
                  <a:pt x="537742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rgbClr val="666666"/>
              </a:solidFill>
            </a:endParaRPr>
          </a:p>
        </p:txBody>
      </p:sp>
      <p:sp>
        <p:nvSpPr>
          <p:cNvPr id="23" name="WIFI2 862">
            <a:extLst>
              <a:ext uri="{FF2B5EF4-FFF2-40B4-BE49-F238E27FC236}">
                <a16:creationId xmlns:a16="http://schemas.microsoft.com/office/drawing/2014/main" id="{A7AAC71C-4E60-4B75-827A-8F992082CACD}"/>
              </a:ext>
            </a:extLst>
          </p:cNvPr>
          <p:cNvSpPr/>
          <p:nvPr/>
        </p:nvSpPr>
        <p:spPr>
          <a:xfrm>
            <a:off x="5834506" y="1420580"/>
            <a:ext cx="630303" cy="654685"/>
          </a:xfrm>
          <a:custGeom>
            <a:avLst/>
            <a:gdLst>
              <a:gd name="T0" fmla="*/ 3903 w 5392"/>
              <a:gd name="T1" fmla="*/ 2162 h 5608"/>
              <a:gd name="T2" fmla="*/ 3871 w 5392"/>
              <a:gd name="T3" fmla="*/ 2335 h 5608"/>
              <a:gd name="T4" fmla="*/ 2739 w 5392"/>
              <a:gd name="T5" fmla="*/ 3117 h 5608"/>
              <a:gd name="T6" fmla="*/ 2668 w 5392"/>
              <a:gd name="T7" fmla="*/ 3139 h 5608"/>
              <a:gd name="T8" fmla="*/ 2610 w 5392"/>
              <a:gd name="T9" fmla="*/ 3125 h 5608"/>
              <a:gd name="T10" fmla="*/ 2543 w 5392"/>
              <a:gd name="T11" fmla="*/ 3014 h 5608"/>
              <a:gd name="T12" fmla="*/ 2543 w 5392"/>
              <a:gd name="T13" fmla="*/ 1341 h 5608"/>
              <a:gd name="T14" fmla="*/ 2668 w 5392"/>
              <a:gd name="T15" fmla="*/ 1216 h 5608"/>
              <a:gd name="T16" fmla="*/ 2793 w 5392"/>
              <a:gd name="T17" fmla="*/ 1341 h 5608"/>
              <a:gd name="T18" fmla="*/ 2793 w 5392"/>
              <a:gd name="T19" fmla="*/ 2776 h 5608"/>
              <a:gd name="T20" fmla="*/ 3729 w 5392"/>
              <a:gd name="T21" fmla="*/ 2130 h 5608"/>
              <a:gd name="T22" fmla="*/ 3903 w 5392"/>
              <a:gd name="T23" fmla="*/ 2162 h 5608"/>
              <a:gd name="T24" fmla="*/ 4952 w 5392"/>
              <a:gd name="T25" fmla="*/ 2144 h 5608"/>
              <a:gd name="T26" fmla="*/ 5036 w 5392"/>
              <a:gd name="T27" fmla="*/ 2765 h 5608"/>
              <a:gd name="T28" fmla="*/ 3846 w 5392"/>
              <a:gd name="T29" fmla="*/ 4804 h 5608"/>
              <a:gd name="T30" fmla="*/ 4355 w 5392"/>
              <a:gd name="T31" fmla="*/ 5312 h 5608"/>
              <a:gd name="T32" fmla="*/ 4355 w 5392"/>
              <a:gd name="T33" fmla="*/ 5544 h 5608"/>
              <a:gd name="T34" fmla="*/ 4123 w 5392"/>
              <a:gd name="T35" fmla="*/ 5544 h 5608"/>
              <a:gd name="T36" fmla="*/ 3544 w 5392"/>
              <a:gd name="T37" fmla="*/ 4965 h 5608"/>
              <a:gd name="T38" fmla="*/ 3534 w 5392"/>
              <a:gd name="T39" fmla="*/ 4952 h 5608"/>
              <a:gd name="T40" fmla="*/ 2692 w 5392"/>
              <a:gd name="T41" fmla="*/ 5109 h 5608"/>
              <a:gd name="T42" fmla="*/ 1940 w 5392"/>
              <a:gd name="T43" fmla="*/ 4984 h 5608"/>
              <a:gd name="T44" fmla="*/ 1380 w 5392"/>
              <a:gd name="T45" fmla="*/ 5544 h 5608"/>
              <a:gd name="T46" fmla="*/ 1148 w 5392"/>
              <a:gd name="T47" fmla="*/ 5544 h 5608"/>
              <a:gd name="T48" fmla="*/ 1148 w 5392"/>
              <a:gd name="T49" fmla="*/ 5312 h 5608"/>
              <a:gd name="T50" fmla="*/ 1615 w 5392"/>
              <a:gd name="T51" fmla="*/ 4846 h 5608"/>
              <a:gd name="T52" fmla="*/ 348 w 5392"/>
              <a:gd name="T53" fmla="*/ 2765 h 5608"/>
              <a:gd name="T54" fmla="*/ 434 w 5392"/>
              <a:gd name="T55" fmla="*/ 2137 h 5608"/>
              <a:gd name="T56" fmla="*/ 469 w 5392"/>
              <a:gd name="T57" fmla="*/ 471 h 5608"/>
              <a:gd name="T58" fmla="*/ 2175 w 5392"/>
              <a:gd name="T59" fmla="*/ 471 h 5608"/>
              <a:gd name="T60" fmla="*/ 2166 w 5392"/>
              <a:gd name="T61" fmla="*/ 481 h 5608"/>
              <a:gd name="T62" fmla="*/ 2596 w 5392"/>
              <a:gd name="T63" fmla="*/ 423 h 5608"/>
              <a:gd name="T64" fmla="*/ 2596 w 5392"/>
              <a:gd name="T65" fmla="*/ 345 h 5608"/>
              <a:gd name="T66" fmla="*/ 2605 w 5392"/>
              <a:gd name="T67" fmla="*/ 299 h 5608"/>
              <a:gd name="T68" fmla="*/ 2573 w 5392"/>
              <a:gd name="T69" fmla="*/ 299 h 5608"/>
              <a:gd name="T70" fmla="*/ 2470 w 5392"/>
              <a:gd name="T71" fmla="*/ 197 h 5608"/>
              <a:gd name="T72" fmla="*/ 2573 w 5392"/>
              <a:gd name="T73" fmla="*/ 94 h 5608"/>
              <a:gd name="T74" fmla="*/ 2859 w 5392"/>
              <a:gd name="T75" fmla="*/ 94 h 5608"/>
              <a:gd name="T76" fmla="*/ 2962 w 5392"/>
              <a:gd name="T77" fmla="*/ 197 h 5608"/>
              <a:gd name="T78" fmla="*/ 2859 w 5392"/>
              <a:gd name="T79" fmla="*/ 299 h 5608"/>
              <a:gd name="T80" fmla="*/ 2827 w 5392"/>
              <a:gd name="T81" fmla="*/ 299 h 5608"/>
              <a:gd name="T82" fmla="*/ 2837 w 5392"/>
              <a:gd name="T83" fmla="*/ 345 h 5608"/>
              <a:gd name="T84" fmla="*/ 2837 w 5392"/>
              <a:gd name="T85" fmla="*/ 425 h 5608"/>
              <a:gd name="T86" fmla="*/ 3229 w 5392"/>
              <a:gd name="T87" fmla="*/ 483 h 5608"/>
              <a:gd name="T88" fmla="*/ 3216 w 5392"/>
              <a:gd name="T89" fmla="*/ 471 h 5608"/>
              <a:gd name="T90" fmla="*/ 4922 w 5392"/>
              <a:gd name="T91" fmla="*/ 471 h 5608"/>
              <a:gd name="T92" fmla="*/ 4952 w 5392"/>
              <a:gd name="T93" fmla="*/ 2144 h 5608"/>
              <a:gd name="T94" fmla="*/ 4654 w 5392"/>
              <a:gd name="T95" fmla="*/ 2765 h 5608"/>
              <a:gd name="T96" fmla="*/ 2692 w 5392"/>
              <a:gd name="T97" fmla="*/ 802 h 5608"/>
              <a:gd name="T98" fmla="*/ 730 w 5392"/>
              <a:gd name="T99" fmla="*/ 2765 h 5608"/>
              <a:gd name="T100" fmla="*/ 2692 w 5392"/>
              <a:gd name="T101" fmla="*/ 4727 h 5608"/>
              <a:gd name="T102" fmla="*/ 4654 w 5392"/>
              <a:gd name="T103" fmla="*/ 2765 h 56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392" h="5608">
                <a:moveTo>
                  <a:pt x="3903" y="2162"/>
                </a:moveTo>
                <a:cubicBezTo>
                  <a:pt x="3942" y="2218"/>
                  <a:pt x="3927" y="2296"/>
                  <a:pt x="3871" y="2335"/>
                </a:cubicBezTo>
                <a:lnTo>
                  <a:pt x="2739" y="3117"/>
                </a:lnTo>
                <a:cubicBezTo>
                  <a:pt x="2718" y="3132"/>
                  <a:pt x="2693" y="3139"/>
                  <a:pt x="2668" y="3139"/>
                </a:cubicBezTo>
                <a:cubicBezTo>
                  <a:pt x="2648" y="3139"/>
                  <a:pt x="2628" y="3134"/>
                  <a:pt x="2610" y="3125"/>
                </a:cubicBezTo>
                <a:cubicBezTo>
                  <a:pt x="2569" y="3103"/>
                  <a:pt x="2543" y="3061"/>
                  <a:pt x="2543" y="3014"/>
                </a:cubicBezTo>
                <a:lnTo>
                  <a:pt x="2543" y="1341"/>
                </a:lnTo>
                <a:cubicBezTo>
                  <a:pt x="2543" y="1272"/>
                  <a:pt x="2599" y="1216"/>
                  <a:pt x="2668" y="1216"/>
                </a:cubicBezTo>
                <a:cubicBezTo>
                  <a:pt x="2737" y="1216"/>
                  <a:pt x="2793" y="1272"/>
                  <a:pt x="2793" y="1341"/>
                </a:cubicBezTo>
                <a:lnTo>
                  <a:pt x="2793" y="2776"/>
                </a:lnTo>
                <a:lnTo>
                  <a:pt x="3729" y="2130"/>
                </a:lnTo>
                <a:cubicBezTo>
                  <a:pt x="3786" y="2091"/>
                  <a:pt x="3863" y="2105"/>
                  <a:pt x="3903" y="2162"/>
                </a:cubicBezTo>
                <a:close/>
                <a:moveTo>
                  <a:pt x="4952" y="2144"/>
                </a:moveTo>
                <a:cubicBezTo>
                  <a:pt x="5006" y="2342"/>
                  <a:pt x="5036" y="2550"/>
                  <a:pt x="5036" y="2765"/>
                </a:cubicBezTo>
                <a:cubicBezTo>
                  <a:pt x="5036" y="3638"/>
                  <a:pt x="4556" y="4400"/>
                  <a:pt x="3846" y="4804"/>
                </a:cubicBezTo>
                <a:lnTo>
                  <a:pt x="4355" y="5312"/>
                </a:lnTo>
                <a:cubicBezTo>
                  <a:pt x="4419" y="5376"/>
                  <a:pt x="4419" y="5480"/>
                  <a:pt x="4355" y="5544"/>
                </a:cubicBezTo>
                <a:cubicBezTo>
                  <a:pt x="4291" y="5608"/>
                  <a:pt x="4187" y="5608"/>
                  <a:pt x="4123" y="5544"/>
                </a:cubicBezTo>
                <a:lnTo>
                  <a:pt x="3544" y="4965"/>
                </a:lnTo>
                <a:cubicBezTo>
                  <a:pt x="3540" y="4961"/>
                  <a:pt x="3537" y="4956"/>
                  <a:pt x="3534" y="4952"/>
                </a:cubicBezTo>
                <a:cubicBezTo>
                  <a:pt x="3272" y="5053"/>
                  <a:pt x="2988" y="5109"/>
                  <a:pt x="2692" y="5109"/>
                </a:cubicBezTo>
                <a:cubicBezTo>
                  <a:pt x="2429" y="5109"/>
                  <a:pt x="2176" y="5064"/>
                  <a:pt x="1940" y="4984"/>
                </a:cubicBezTo>
                <a:lnTo>
                  <a:pt x="1380" y="5544"/>
                </a:lnTo>
                <a:cubicBezTo>
                  <a:pt x="1316" y="5608"/>
                  <a:pt x="1212" y="5608"/>
                  <a:pt x="1148" y="5544"/>
                </a:cubicBezTo>
                <a:cubicBezTo>
                  <a:pt x="1085" y="5480"/>
                  <a:pt x="1085" y="5377"/>
                  <a:pt x="1148" y="5312"/>
                </a:cubicBezTo>
                <a:lnTo>
                  <a:pt x="1615" y="4846"/>
                </a:lnTo>
                <a:cubicBezTo>
                  <a:pt x="863" y="4455"/>
                  <a:pt x="348" y="3669"/>
                  <a:pt x="348" y="2765"/>
                </a:cubicBezTo>
                <a:cubicBezTo>
                  <a:pt x="348" y="2547"/>
                  <a:pt x="378" y="2337"/>
                  <a:pt x="434" y="2137"/>
                </a:cubicBezTo>
                <a:cubicBezTo>
                  <a:pt x="0" y="1664"/>
                  <a:pt x="11" y="929"/>
                  <a:pt x="469" y="471"/>
                </a:cubicBezTo>
                <a:cubicBezTo>
                  <a:pt x="941" y="0"/>
                  <a:pt x="1704" y="0"/>
                  <a:pt x="2175" y="471"/>
                </a:cubicBezTo>
                <a:lnTo>
                  <a:pt x="2166" y="481"/>
                </a:lnTo>
                <a:cubicBezTo>
                  <a:pt x="2305" y="449"/>
                  <a:pt x="2449" y="430"/>
                  <a:pt x="2596" y="423"/>
                </a:cubicBezTo>
                <a:lnTo>
                  <a:pt x="2596" y="345"/>
                </a:lnTo>
                <a:cubicBezTo>
                  <a:pt x="2596" y="329"/>
                  <a:pt x="2599" y="314"/>
                  <a:pt x="2605" y="299"/>
                </a:cubicBezTo>
                <a:lnTo>
                  <a:pt x="2573" y="299"/>
                </a:lnTo>
                <a:cubicBezTo>
                  <a:pt x="2516" y="299"/>
                  <a:pt x="2470" y="254"/>
                  <a:pt x="2470" y="197"/>
                </a:cubicBezTo>
                <a:cubicBezTo>
                  <a:pt x="2470" y="140"/>
                  <a:pt x="2516" y="94"/>
                  <a:pt x="2573" y="94"/>
                </a:cubicBezTo>
                <a:lnTo>
                  <a:pt x="2859" y="94"/>
                </a:lnTo>
                <a:cubicBezTo>
                  <a:pt x="2916" y="94"/>
                  <a:pt x="2962" y="140"/>
                  <a:pt x="2962" y="197"/>
                </a:cubicBezTo>
                <a:cubicBezTo>
                  <a:pt x="2962" y="253"/>
                  <a:pt x="2916" y="299"/>
                  <a:pt x="2859" y="299"/>
                </a:cubicBezTo>
                <a:lnTo>
                  <a:pt x="2827" y="299"/>
                </a:lnTo>
                <a:cubicBezTo>
                  <a:pt x="2833" y="314"/>
                  <a:pt x="2837" y="329"/>
                  <a:pt x="2837" y="345"/>
                </a:cubicBezTo>
                <a:lnTo>
                  <a:pt x="2837" y="425"/>
                </a:lnTo>
                <a:cubicBezTo>
                  <a:pt x="2971" y="434"/>
                  <a:pt x="3102" y="454"/>
                  <a:pt x="3229" y="483"/>
                </a:cubicBezTo>
                <a:lnTo>
                  <a:pt x="3216" y="471"/>
                </a:lnTo>
                <a:cubicBezTo>
                  <a:pt x="3688" y="0"/>
                  <a:pt x="4451" y="0"/>
                  <a:pt x="4922" y="471"/>
                </a:cubicBezTo>
                <a:cubicBezTo>
                  <a:pt x="5383" y="932"/>
                  <a:pt x="5392" y="1671"/>
                  <a:pt x="4952" y="2144"/>
                </a:cubicBezTo>
                <a:close/>
                <a:moveTo>
                  <a:pt x="4654" y="2765"/>
                </a:moveTo>
                <a:cubicBezTo>
                  <a:pt x="4654" y="1683"/>
                  <a:pt x="3774" y="802"/>
                  <a:pt x="2692" y="802"/>
                </a:cubicBezTo>
                <a:cubicBezTo>
                  <a:pt x="1610" y="802"/>
                  <a:pt x="730" y="1683"/>
                  <a:pt x="730" y="2765"/>
                </a:cubicBezTo>
                <a:cubicBezTo>
                  <a:pt x="730" y="3846"/>
                  <a:pt x="1610" y="4727"/>
                  <a:pt x="2692" y="4727"/>
                </a:cubicBezTo>
                <a:cubicBezTo>
                  <a:pt x="3774" y="4727"/>
                  <a:pt x="4654" y="3846"/>
                  <a:pt x="4654" y="276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rgbClr val="666666"/>
              </a:solidFill>
            </a:endParaRPr>
          </a:p>
        </p:txBody>
      </p:sp>
      <p:sp>
        <p:nvSpPr>
          <p:cNvPr id="24" name="分享 864">
            <a:extLst>
              <a:ext uri="{FF2B5EF4-FFF2-40B4-BE49-F238E27FC236}">
                <a16:creationId xmlns:a16="http://schemas.microsoft.com/office/drawing/2014/main" id="{55BD39BB-2D6C-4FE9-B6A3-14E862041D06}"/>
              </a:ext>
            </a:extLst>
          </p:cNvPr>
          <p:cNvSpPr/>
          <p:nvPr/>
        </p:nvSpPr>
        <p:spPr>
          <a:xfrm>
            <a:off x="7620851" y="2831639"/>
            <a:ext cx="776173" cy="721596"/>
          </a:xfrm>
          <a:custGeom>
            <a:avLst/>
            <a:gdLst>
              <a:gd name="connsiteX0" fmla="*/ 288320 w 587787"/>
              <a:gd name="connsiteY0" fmla="*/ 197770 h 546457"/>
              <a:gd name="connsiteX1" fmla="*/ 385479 w 587787"/>
              <a:gd name="connsiteY1" fmla="*/ 295323 h 546457"/>
              <a:gd name="connsiteX2" fmla="*/ 288320 w 587787"/>
              <a:gd name="connsiteY2" fmla="*/ 295323 h 546457"/>
              <a:gd name="connsiteX3" fmla="*/ 284633 w 587787"/>
              <a:gd name="connsiteY3" fmla="*/ 167004 h 546457"/>
              <a:gd name="connsiteX4" fmla="*/ 227461 w 587787"/>
              <a:gd name="connsiteY4" fmla="*/ 183582 h 546457"/>
              <a:gd name="connsiteX5" fmla="*/ 232994 w 587787"/>
              <a:gd name="connsiteY5" fmla="*/ 194019 h 546457"/>
              <a:gd name="connsiteX6" fmla="*/ 227461 w 587787"/>
              <a:gd name="connsiteY6" fmla="*/ 197703 h 546457"/>
              <a:gd name="connsiteX7" fmla="*/ 221929 w 587787"/>
              <a:gd name="connsiteY7" fmla="*/ 187265 h 546457"/>
              <a:gd name="connsiteX8" fmla="*/ 180126 w 587787"/>
              <a:gd name="connsiteY8" fmla="*/ 229015 h 546457"/>
              <a:gd name="connsiteX9" fmla="*/ 191191 w 587787"/>
              <a:gd name="connsiteY9" fmla="*/ 234541 h 546457"/>
              <a:gd name="connsiteX10" fmla="*/ 187503 w 587787"/>
              <a:gd name="connsiteY10" fmla="*/ 240067 h 546457"/>
              <a:gd name="connsiteX11" fmla="*/ 176438 w 587787"/>
              <a:gd name="connsiteY11" fmla="*/ 234541 h 546457"/>
              <a:gd name="connsiteX12" fmla="*/ 159839 w 587787"/>
              <a:gd name="connsiteY12" fmla="*/ 291640 h 546457"/>
              <a:gd name="connsiteX13" fmla="*/ 172749 w 587787"/>
              <a:gd name="connsiteY13" fmla="*/ 291640 h 546457"/>
              <a:gd name="connsiteX14" fmla="*/ 172749 w 587787"/>
              <a:gd name="connsiteY14" fmla="*/ 299007 h 546457"/>
              <a:gd name="connsiteX15" fmla="*/ 159839 w 587787"/>
              <a:gd name="connsiteY15" fmla="*/ 299007 h 546457"/>
              <a:gd name="connsiteX16" fmla="*/ 176438 w 587787"/>
              <a:gd name="connsiteY16" fmla="*/ 355492 h 546457"/>
              <a:gd name="connsiteX17" fmla="*/ 187503 w 587787"/>
              <a:gd name="connsiteY17" fmla="*/ 349967 h 546457"/>
              <a:gd name="connsiteX18" fmla="*/ 191191 w 587787"/>
              <a:gd name="connsiteY18" fmla="*/ 355492 h 546457"/>
              <a:gd name="connsiteX19" fmla="*/ 180126 w 587787"/>
              <a:gd name="connsiteY19" fmla="*/ 361018 h 546457"/>
              <a:gd name="connsiteX20" fmla="*/ 221929 w 587787"/>
              <a:gd name="connsiteY20" fmla="*/ 403382 h 546457"/>
              <a:gd name="connsiteX21" fmla="*/ 227461 w 587787"/>
              <a:gd name="connsiteY21" fmla="*/ 392330 h 546457"/>
              <a:gd name="connsiteX22" fmla="*/ 232994 w 587787"/>
              <a:gd name="connsiteY22" fmla="*/ 396014 h 546457"/>
              <a:gd name="connsiteX23" fmla="*/ 227461 w 587787"/>
              <a:gd name="connsiteY23" fmla="*/ 407065 h 546457"/>
              <a:gd name="connsiteX24" fmla="*/ 284633 w 587787"/>
              <a:gd name="connsiteY24" fmla="*/ 423643 h 546457"/>
              <a:gd name="connsiteX25" fmla="*/ 284633 w 587787"/>
              <a:gd name="connsiteY25" fmla="*/ 410749 h 546457"/>
              <a:gd name="connsiteX26" fmla="*/ 292009 w 587787"/>
              <a:gd name="connsiteY26" fmla="*/ 410749 h 546457"/>
              <a:gd name="connsiteX27" fmla="*/ 292009 w 587787"/>
              <a:gd name="connsiteY27" fmla="*/ 423643 h 546457"/>
              <a:gd name="connsiteX28" fmla="*/ 348566 w 587787"/>
              <a:gd name="connsiteY28" fmla="*/ 407065 h 546457"/>
              <a:gd name="connsiteX29" fmla="*/ 343648 w 587787"/>
              <a:gd name="connsiteY29" fmla="*/ 396014 h 546457"/>
              <a:gd name="connsiteX30" fmla="*/ 348566 w 587787"/>
              <a:gd name="connsiteY30" fmla="*/ 392330 h 546457"/>
              <a:gd name="connsiteX31" fmla="*/ 354099 w 587787"/>
              <a:gd name="connsiteY31" fmla="*/ 403382 h 546457"/>
              <a:gd name="connsiteX32" fmla="*/ 396516 w 587787"/>
              <a:gd name="connsiteY32" fmla="*/ 361018 h 546457"/>
              <a:gd name="connsiteX33" fmla="*/ 385451 w 587787"/>
              <a:gd name="connsiteY33" fmla="*/ 355492 h 546457"/>
              <a:gd name="connsiteX34" fmla="*/ 389139 w 587787"/>
              <a:gd name="connsiteY34" fmla="*/ 349967 h 546457"/>
              <a:gd name="connsiteX35" fmla="*/ 400204 w 587787"/>
              <a:gd name="connsiteY35" fmla="*/ 355492 h 546457"/>
              <a:gd name="connsiteX36" fmla="*/ 416803 w 587787"/>
              <a:gd name="connsiteY36" fmla="*/ 299007 h 546457"/>
              <a:gd name="connsiteX37" fmla="*/ 403893 w 587787"/>
              <a:gd name="connsiteY37" fmla="*/ 299007 h 546457"/>
              <a:gd name="connsiteX38" fmla="*/ 403893 w 587787"/>
              <a:gd name="connsiteY38" fmla="*/ 291640 h 546457"/>
              <a:gd name="connsiteX39" fmla="*/ 416803 w 587787"/>
              <a:gd name="connsiteY39" fmla="*/ 291640 h 546457"/>
              <a:gd name="connsiteX40" fmla="*/ 400204 w 587787"/>
              <a:gd name="connsiteY40" fmla="*/ 234541 h 546457"/>
              <a:gd name="connsiteX41" fmla="*/ 389139 w 587787"/>
              <a:gd name="connsiteY41" fmla="*/ 240067 h 546457"/>
              <a:gd name="connsiteX42" fmla="*/ 385451 w 587787"/>
              <a:gd name="connsiteY42" fmla="*/ 234541 h 546457"/>
              <a:gd name="connsiteX43" fmla="*/ 396516 w 587787"/>
              <a:gd name="connsiteY43" fmla="*/ 229015 h 546457"/>
              <a:gd name="connsiteX44" fmla="*/ 354099 w 587787"/>
              <a:gd name="connsiteY44" fmla="*/ 187265 h 546457"/>
              <a:gd name="connsiteX45" fmla="*/ 348566 w 587787"/>
              <a:gd name="connsiteY45" fmla="*/ 197703 h 546457"/>
              <a:gd name="connsiteX46" fmla="*/ 343033 w 587787"/>
              <a:gd name="connsiteY46" fmla="*/ 194019 h 546457"/>
              <a:gd name="connsiteX47" fmla="*/ 348566 w 587787"/>
              <a:gd name="connsiteY47" fmla="*/ 183582 h 546457"/>
              <a:gd name="connsiteX48" fmla="*/ 292009 w 587787"/>
              <a:gd name="connsiteY48" fmla="*/ 167004 h 546457"/>
              <a:gd name="connsiteX49" fmla="*/ 292009 w 587787"/>
              <a:gd name="connsiteY49" fmla="*/ 179898 h 546457"/>
              <a:gd name="connsiteX50" fmla="*/ 284633 w 587787"/>
              <a:gd name="connsiteY50" fmla="*/ 179898 h 546457"/>
              <a:gd name="connsiteX51" fmla="*/ 288321 w 587787"/>
              <a:gd name="connsiteY51" fmla="*/ 139376 h 546457"/>
              <a:gd name="connsiteX52" fmla="*/ 444466 w 587787"/>
              <a:gd name="connsiteY52" fmla="*/ 295323 h 546457"/>
              <a:gd name="connsiteX53" fmla="*/ 288321 w 587787"/>
              <a:gd name="connsiteY53" fmla="*/ 451271 h 546457"/>
              <a:gd name="connsiteX54" fmla="*/ 132176 w 587787"/>
              <a:gd name="connsiteY54" fmla="*/ 295323 h 546457"/>
              <a:gd name="connsiteX55" fmla="*/ 288321 w 587787"/>
              <a:gd name="connsiteY55" fmla="*/ 139376 h 546457"/>
              <a:gd name="connsiteX56" fmla="*/ 187512 w 587787"/>
              <a:gd name="connsiteY56" fmla="*/ 33241 h 546457"/>
              <a:gd name="connsiteX57" fmla="*/ 194910 w 587787"/>
              <a:gd name="connsiteY57" fmla="*/ 33241 h 546457"/>
              <a:gd name="connsiteX58" fmla="*/ 194910 w 587787"/>
              <a:gd name="connsiteY58" fmla="*/ 69441 h 546457"/>
              <a:gd name="connsiteX59" fmla="*/ 187512 w 587787"/>
              <a:gd name="connsiteY59" fmla="*/ 69441 h 546457"/>
              <a:gd name="connsiteX60" fmla="*/ 392877 w 587787"/>
              <a:gd name="connsiteY60" fmla="*/ 33143 h 546457"/>
              <a:gd name="connsiteX61" fmla="*/ 398401 w 587787"/>
              <a:gd name="connsiteY61" fmla="*/ 33143 h 546457"/>
              <a:gd name="connsiteX62" fmla="*/ 398401 w 587787"/>
              <a:gd name="connsiteY62" fmla="*/ 69442 h 546457"/>
              <a:gd name="connsiteX63" fmla="*/ 392877 w 587787"/>
              <a:gd name="connsiteY63" fmla="*/ 69442 h 546457"/>
              <a:gd name="connsiteX64" fmla="*/ 290195 w 587787"/>
              <a:gd name="connsiteY64" fmla="*/ 33143 h 546457"/>
              <a:gd name="connsiteX65" fmla="*/ 297593 w 587787"/>
              <a:gd name="connsiteY65" fmla="*/ 33143 h 546457"/>
              <a:gd name="connsiteX66" fmla="*/ 297593 w 587787"/>
              <a:gd name="connsiteY66" fmla="*/ 69442 h 546457"/>
              <a:gd name="connsiteX67" fmla="*/ 290195 w 587787"/>
              <a:gd name="connsiteY67" fmla="*/ 69442 h 546457"/>
              <a:gd name="connsiteX68" fmla="*/ 55336 w 587787"/>
              <a:gd name="connsiteY68" fmla="*/ 33143 h 546457"/>
              <a:gd name="connsiteX69" fmla="*/ 91611 w 587787"/>
              <a:gd name="connsiteY69" fmla="*/ 33143 h 546457"/>
              <a:gd name="connsiteX70" fmla="*/ 91611 w 587787"/>
              <a:gd name="connsiteY70" fmla="*/ 69370 h 546457"/>
              <a:gd name="connsiteX71" fmla="*/ 55336 w 587787"/>
              <a:gd name="connsiteY71" fmla="*/ 69370 h 546457"/>
              <a:gd name="connsiteX72" fmla="*/ 36890 w 587787"/>
              <a:gd name="connsiteY72" fmla="*/ 87790 h 546457"/>
              <a:gd name="connsiteX73" fmla="*/ 36890 w 587787"/>
              <a:gd name="connsiteY73" fmla="*/ 491196 h 546457"/>
              <a:gd name="connsiteX74" fmla="*/ 55336 w 587787"/>
              <a:gd name="connsiteY74" fmla="*/ 509616 h 546457"/>
              <a:gd name="connsiteX75" fmla="*/ 532451 w 587787"/>
              <a:gd name="connsiteY75" fmla="*/ 509616 h 546457"/>
              <a:gd name="connsiteX76" fmla="*/ 550897 w 587787"/>
              <a:gd name="connsiteY76" fmla="*/ 491196 h 546457"/>
              <a:gd name="connsiteX77" fmla="*/ 550897 w 587787"/>
              <a:gd name="connsiteY77" fmla="*/ 87790 h 546457"/>
              <a:gd name="connsiteX78" fmla="*/ 532451 w 587787"/>
              <a:gd name="connsiteY78" fmla="*/ 69370 h 546457"/>
              <a:gd name="connsiteX79" fmla="*/ 497406 w 587787"/>
              <a:gd name="connsiteY79" fmla="*/ 69370 h 546457"/>
              <a:gd name="connsiteX80" fmla="*/ 497406 w 587787"/>
              <a:gd name="connsiteY80" fmla="*/ 33143 h 546457"/>
              <a:gd name="connsiteX81" fmla="*/ 532451 w 587787"/>
              <a:gd name="connsiteY81" fmla="*/ 33143 h 546457"/>
              <a:gd name="connsiteX82" fmla="*/ 587787 w 587787"/>
              <a:gd name="connsiteY82" fmla="*/ 87790 h 546457"/>
              <a:gd name="connsiteX83" fmla="*/ 587787 w 587787"/>
              <a:gd name="connsiteY83" fmla="*/ 491196 h 546457"/>
              <a:gd name="connsiteX84" fmla="*/ 532451 w 587787"/>
              <a:gd name="connsiteY84" fmla="*/ 546457 h 546457"/>
              <a:gd name="connsiteX85" fmla="*/ 55336 w 587787"/>
              <a:gd name="connsiteY85" fmla="*/ 546457 h 546457"/>
              <a:gd name="connsiteX86" fmla="*/ 0 w 587787"/>
              <a:gd name="connsiteY86" fmla="*/ 491196 h 546457"/>
              <a:gd name="connsiteX87" fmla="*/ 0 w 587787"/>
              <a:gd name="connsiteY87" fmla="*/ 87790 h 546457"/>
              <a:gd name="connsiteX88" fmla="*/ 55336 w 587787"/>
              <a:gd name="connsiteY88" fmla="*/ 33143 h 546457"/>
              <a:gd name="connsiteX89" fmla="*/ 448214 w 587787"/>
              <a:gd name="connsiteY89" fmla="*/ 0 h 546457"/>
              <a:gd name="connsiteX90" fmla="*/ 477707 w 587787"/>
              <a:gd name="connsiteY90" fmla="*/ 29466 h 546457"/>
              <a:gd name="connsiteX91" fmla="*/ 477707 w 587787"/>
              <a:gd name="connsiteY91" fmla="*/ 74893 h 546457"/>
              <a:gd name="connsiteX92" fmla="*/ 448214 w 587787"/>
              <a:gd name="connsiteY92" fmla="*/ 104359 h 546457"/>
              <a:gd name="connsiteX93" fmla="*/ 418721 w 587787"/>
              <a:gd name="connsiteY93" fmla="*/ 74893 h 546457"/>
              <a:gd name="connsiteX94" fmla="*/ 418721 w 587787"/>
              <a:gd name="connsiteY94" fmla="*/ 29466 h 546457"/>
              <a:gd name="connsiteX95" fmla="*/ 448214 w 587787"/>
              <a:gd name="connsiteY95" fmla="*/ 0 h 546457"/>
              <a:gd name="connsiteX96" fmla="*/ 344928 w 587787"/>
              <a:gd name="connsiteY96" fmla="*/ 0 h 546457"/>
              <a:gd name="connsiteX97" fmla="*/ 374432 w 587787"/>
              <a:gd name="connsiteY97" fmla="*/ 29466 h 546457"/>
              <a:gd name="connsiteX98" fmla="*/ 374432 w 587787"/>
              <a:gd name="connsiteY98" fmla="*/ 74893 h 546457"/>
              <a:gd name="connsiteX99" fmla="*/ 344928 w 587787"/>
              <a:gd name="connsiteY99" fmla="*/ 104359 h 546457"/>
              <a:gd name="connsiteX100" fmla="*/ 316038 w 587787"/>
              <a:gd name="connsiteY100" fmla="*/ 74893 h 546457"/>
              <a:gd name="connsiteX101" fmla="*/ 316038 w 587787"/>
              <a:gd name="connsiteY101" fmla="*/ 29466 h 546457"/>
              <a:gd name="connsiteX102" fmla="*/ 344928 w 587787"/>
              <a:gd name="connsiteY102" fmla="*/ 0 h 546457"/>
              <a:gd name="connsiteX103" fmla="*/ 242256 w 587787"/>
              <a:gd name="connsiteY103" fmla="*/ 0 h 546457"/>
              <a:gd name="connsiteX104" fmla="*/ 271749 w 587787"/>
              <a:gd name="connsiteY104" fmla="*/ 29466 h 546457"/>
              <a:gd name="connsiteX105" fmla="*/ 271749 w 587787"/>
              <a:gd name="connsiteY105" fmla="*/ 74893 h 546457"/>
              <a:gd name="connsiteX106" fmla="*/ 242256 w 587787"/>
              <a:gd name="connsiteY106" fmla="*/ 104359 h 546457"/>
              <a:gd name="connsiteX107" fmla="*/ 212763 w 587787"/>
              <a:gd name="connsiteY107" fmla="*/ 74893 h 546457"/>
              <a:gd name="connsiteX108" fmla="*/ 212763 w 587787"/>
              <a:gd name="connsiteY108" fmla="*/ 29466 h 546457"/>
              <a:gd name="connsiteX109" fmla="*/ 242256 w 587787"/>
              <a:gd name="connsiteY109" fmla="*/ 0 h 546457"/>
              <a:gd name="connsiteX110" fmla="*/ 139574 w 587787"/>
              <a:gd name="connsiteY110" fmla="*/ 0 h 546457"/>
              <a:gd name="connsiteX111" fmla="*/ 169067 w 587787"/>
              <a:gd name="connsiteY111" fmla="*/ 29466 h 546457"/>
              <a:gd name="connsiteX112" fmla="*/ 169067 w 587787"/>
              <a:gd name="connsiteY112" fmla="*/ 74893 h 546457"/>
              <a:gd name="connsiteX113" fmla="*/ 139574 w 587787"/>
              <a:gd name="connsiteY113" fmla="*/ 104359 h 546457"/>
              <a:gd name="connsiteX114" fmla="*/ 110081 w 587787"/>
              <a:gd name="connsiteY114" fmla="*/ 74893 h 546457"/>
              <a:gd name="connsiteX115" fmla="*/ 110081 w 587787"/>
              <a:gd name="connsiteY115" fmla="*/ 29466 h 546457"/>
              <a:gd name="connsiteX116" fmla="*/ 139574 w 587787"/>
              <a:gd name="connsiteY116" fmla="*/ 0 h 546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</a:cxnLst>
            <a:rect l="l" t="t" r="r" b="b"/>
            <a:pathLst>
              <a:path w="587787" h="546457">
                <a:moveTo>
                  <a:pt x="288320" y="197770"/>
                </a:moveTo>
                <a:cubicBezTo>
                  <a:pt x="341819" y="197770"/>
                  <a:pt x="385479" y="241945"/>
                  <a:pt x="385479" y="295323"/>
                </a:cubicBezTo>
                <a:lnTo>
                  <a:pt x="288320" y="295323"/>
                </a:lnTo>
                <a:close/>
                <a:moveTo>
                  <a:pt x="284633" y="167004"/>
                </a:moveTo>
                <a:cubicBezTo>
                  <a:pt x="264346" y="168846"/>
                  <a:pt x="244059" y="174372"/>
                  <a:pt x="227461" y="183582"/>
                </a:cubicBezTo>
                <a:lnTo>
                  <a:pt x="232994" y="194019"/>
                </a:lnTo>
                <a:lnTo>
                  <a:pt x="227461" y="197703"/>
                </a:lnTo>
                <a:lnTo>
                  <a:pt x="221929" y="187265"/>
                </a:lnTo>
                <a:cubicBezTo>
                  <a:pt x="204101" y="197703"/>
                  <a:pt x="191191" y="212438"/>
                  <a:pt x="180126" y="229015"/>
                </a:cubicBezTo>
                <a:lnTo>
                  <a:pt x="191191" y="234541"/>
                </a:lnTo>
                <a:lnTo>
                  <a:pt x="187503" y="240067"/>
                </a:lnTo>
                <a:lnTo>
                  <a:pt x="176438" y="234541"/>
                </a:lnTo>
                <a:cubicBezTo>
                  <a:pt x="167216" y="251118"/>
                  <a:pt x="161684" y="271379"/>
                  <a:pt x="159839" y="291640"/>
                </a:cubicBezTo>
                <a:lnTo>
                  <a:pt x="172749" y="291640"/>
                </a:lnTo>
                <a:lnTo>
                  <a:pt x="172749" y="299007"/>
                </a:lnTo>
                <a:lnTo>
                  <a:pt x="159839" y="299007"/>
                </a:lnTo>
                <a:cubicBezTo>
                  <a:pt x="161684" y="319268"/>
                  <a:pt x="167216" y="338915"/>
                  <a:pt x="176438" y="355492"/>
                </a:cubicBezTo>
                <a:lnTo>
                  <a:pt x="187503" y="349967"/>
                </a:lnTo>
                <a:lnTo>
                  <a:pt x="191191" y="355492"/>
                </a:lnTo>
                <a:lnTo>
                  <a:pt x="180126" y="361018"/>
                </a:lnTo>
                <a:cubicBezTo>
                  <a:pt x="191191" y="377595"/>
                  <a:pt x="205945" y="392330"/>
                  <a:pt x="221929" y="403382"/>
                </a:cubicBezTo>
                <a:lnTo>
                  <a:pt x="227461" y="392330"/>
                </a:lnTo>
                <a:lnTo>
                  <a:pt x="232994" y="396014"/>
                </a:lnTo>
                <a:lnTo>
                  <a:pt x="227461" y="407065"/>
                </a:lnTo>
                <a:cubicBezTo>
                  <a:pt x="244059" y="418117"/>
                  <a:pt x="264346" y="423643"/>
                  <a:pt x="284633" y="423643"/>
                </a:cubicBezTo>
                <a:lnTo>
                  <a:pt x="284633" y="410749"/>
                </a:lnTo>
                <a:lnTo>
                  <a:pt x="292009" y="410749"/>
                </a:lnTo>
                <a:lnTo>
                  <a:pt x="292009" y="423643"/>
                </a:lnTo>
                <a:cubicBezTo>
                  <a:pt x="312296" y="421801"/>
                  <a:pt x="332583" y="416275"/>
                  <a:pt x="348566" y="407065"/>
                </a:cubicBezTo>
                <a:lnTo>
                  <a:pt x="343648" y="396014"/>
                </a:lnTo>
                <a:lnTo>
                  <a:pt x="348566" y="392330"/>
                </a:lnTo>
                <a:lnTo>
                  <a:pt x="354099" y="403382"/>
                </a:lnTo>
                <a:cubicBezTo>
                  <a:pt x="370697" y="392330"/>
                  <a:pt x="385451" y="377595"/>
                  <a:pt x="396516" y="361018"/>
                </a:cubicBezTo>
                <a:lnTo>
                  <a:pt x="385451" y="355492"/>
                </a:lnTo>
                <a:lnTo>
                  <a:pt x="389139" y="349967"/>
                </a:lnTo>
                <a:lnTo>
                  <a:pt x="400204" y="355492"/>
                </a:lnTo>
                <a:cubicBezTo>
                  <a:pt x="411270" y="338915"/>
                  <a:pt x="416803" y="319268"/>
                  <a:pt x="416803" y="299007"/>
                </a:cubicBezTo>
                <a:lnTo>
                  <a:pt x="403893" y="299007"/>
                </a:lnTo>
                <a:lnTo>
                  <a:pt x="403893" y="291640"/>
                </a:lnTo>
                <a:lnTo>
                  <a:pt x="416803" y="291640"/>
                </a:lnTo>
                <a:cubicBezTo>
                  <a:pt x="414958" y="271379"/>
                  <a:pt x="409426" y="251118"/>
                  <a:pt x="400204" y="234541"/>
                </a:cubicBezTo>
                <a:lnTo>
                  <a:pt x="389139" y="240067"/>
                </a:lnTo>
                <a:lnTo>
                  <a:pt x="385451" y="234541"/>
                </a:lnTo>
                <a:lnTo>
                  <a:pt x="396516" y="229015"/>
                </a:lnTo>
                <a:cubicBezTo>
                  <a:pt x="385451" y="212438"/>
                  <a:pt x="370697" y="197703"/>
                  <a:pt x="354099" y="187265"/>
                </a:cubicBezTo>
                <a:lnTo>
                  <a:pt x="348566" y="197703"/>
                </a:lnTo>
                <a:lnTo>
                  <a:pt x="343033" y="194019"/>
                </a:lnTo>
                <a:lnTo>
                  <a:pt x="348566" y="183582"/>
                </a:lnTo>
                <a:cubicBezTo>
                  <a:pt x="332583" y="172530"/>
                  <a:pt x="312296" y="167004"/>
                  <a:pt x="292009" y="167004"/>
                </a:cubicBezTo>
                <a:lnTo>
                  <a:pt x="292009" y="179898"/>
                </a:lnTo>
                <a:lnTo>
                  <a:pt x="284633" y="179898"/>
                </a:lnTo>
                <a:close/>
                <a:moveTo>
                  <a:pt x="288321" y="139376"/>
                </a:moveTo>
                <a:cubicBezTo>
                  <a:pt x="374385" y="139376"/>
                  <a:pt x="444466" y="208754"/>
                  <a:pt x="444466" y="295323"/>
                </a:cubicBezTo>
                <a:cubicBezTo>
                  <a:pt x="444466" y="381279"/>
                  <a:pt x="374385" y="451271"/>
                  <a:pt x="288321" y="451271"/>
                </a:cubicBezTo>
                <a:cubicBezTo>
                  <a:pt x="202257" y="451271"/>
                  <a:pt x="132176" y="381279"/>
                  <a:pt x="132176" y="295323"/>
                </a:cubicBezTo>
                <a:cubicBezTo>
                  <a:pt x="132176" y="208754"/>
                  <a:pt x="202257" y="139376"/>
                  <a:pt x="288321" y="139376"/>
                </a:cubicBezTo>
                <a:close/>
                <a:moveTo>
                  <a:pt x="187512" y="33241"/>
                </a:moveTo>
                <a:lnTo>
                  <a:pt x="194910" y="33241"/>
                </a:lnTo>
                <a:lnTo>
                  <a:pt x="194910" y="69441"/>
                </a:lnTo>
                <a:lnTo>
                  <a:pt x="187512" y="69441"/>
                </a:lnTo>
                <a:close/>
                <a:moveTo>
                  <a:pt x="392877" y="33143"/>
                </a:moveTo>
                <a:lnTo>
                  <a:pt x="398401" y="33143"/>
                </a:lnTo>
                <a:lnTo>
                  <a:pt x="398401" y="69442"/>
                </a:lnTo>
                <a:lnTo>
                  <a:pt x="392877" y="69442"/>
                </a:lnTo>
                <a:close/>
                <a:moveTo>
                  <a:pt x="290195" y="33143"/>
                </a:moveTo>
                <a:lnTo>
                  <a:pt x="297593" y="33143"/>
                </a:lnTo>
                <a:lnTo>
                  <a:pt x="297593" y="69442"/>
                </a:lnTo>
                <a:lnTo>
                  <a:pt x="290195" y="69442"/>
                </a:lnTo>
                <a:close/>
                <a:moveTo>
                  <a:pt x="55336" y="33143"/>
                </a:moveTo>
                <a:lnTo>
                  <a:pt x="91611" y="33143"/>
                </a:lnTo>
                <a:lnTo>
                  <a:pt x="91611" y="69370"/>
                </a:lnTo>
                <a:lnTo>
                  <a:pt x="55336" y="69370"/>
                </a:lnTo>
                <a:cubicBezTo>
                  <a:pt x="44268" y="69370"/>
                  <a:pt x="36890" y="76738"/>
                  <a:pt x="36890" y="87790"/>
                </a:cubicBezTo>
                <a:lnTo>
                  <a:pt x="36890" y="491196"/>
                </a:lnTo>
                <a:cubicBezTo>
                  <a:pt x="36890" y="502248"/>
                  <a:pt x="44268" y="509616"/>
                  <a:pt x="55336" y="509616"/>
                </a:cubicBezTo>
                <a:lnTo>
                  <a:pt x="532451" y="509616"/>
                </a:lnTo>
                <a:cubicBezTo>
                  <a:pt x="543518" y="509616"/>
                  <a:pt x="550897" y="502248"/>
                  <a:pt x="550897" y="491196"/>
                </a:cubicBezTo>
                <a:lnTo>
                  <a:pt x="550897" y="87790"/>
                </a:lnTo>
                <a:cubicBezTo>
                  <a:pt x="550897" y="76738"/>
                  <a:pt x="543518" y="69370"/>
                  <a:pt x="532451" y="69370"/>
                </a:cubicBezTo>
                <a:lnTo>
                  <a:pt x="497406" y="69370"/>
                </a:lnTo>
                <a:lnTo>
                  <a:pt x="497406" y="33143"/>
                </a:lnTo>
                <a:lnTo>
                  <a:pt x="532451" y="33143"/>
                </a:lnTo>
                <a:cubicBezTo>
                  <a:pt x="561964" y="33143"/>
                  <a:pt x="587787" y="58317"/>
                  <a:pt x="587787" y="87790"/>
                </a:cubicBezTo>
                <a:lnTo>
                  <a:pt x="587787" y="491196"/>
                </a:lnTo>
                <a:cubicBezTo>
                  <a:pt x="587787" y="522511"/>
                  <a:pt x="563808" y="546457"/>
                  <a:pt x="532451" y="546457"/>
                </a:cubicBezTo>
                <a:lnTo>
                  <a:pt x="55336" y="546457"/>
                </a:lnTo>
                <a:cubicBezTo>
                  <a:pt x="23979" y="546457"/>
                  <a:pt x="0" y="522511"/>
                  <a:pt x="0" y="491196"/>
                </a:cubicBezTo>
                <a:lnTo>
                  <a:pt x="0" y="87790"/>
                </a:lnTo>
                <a:cubicBezTo>
                  <a:pt x="0" y="56475"/>
                  <a:pt x="23979" y="33143"/>
                  <a:pt x="55336" y="33143"/>
                </a:cubicBezTo>
                <a:close/>
                <a:moveTo>
                  <a:pt x="448214" y="0"/>
                </a:moveTo>
                <a:cubicBezTo>
                  <a:pt x="464804" y="0"/>
                  <a:pt x="477707" y="12891"/>
                  <a:pt x="477707" y="29466"/>
                </a:cubicBezTo>
                <a:lnTo>
                  <a:pt x="477707" y="74893"/>
                </a:lnTo>
                <a:cubicBezTo>
                  <a:pt x="477707" y="91468"/>
                  <a:pt x="464804" y="104359"/>
                  <a:pt x="448214" y="104359"/>
                </a:cubicBezTo>
                <a:cubicBezTo>
                  <a:pt x="431624" y="104359"/>
                  <a:pt x="418721" y="89626"/>
                  <a:pt x="418721" y="74893"/>
                </a:cubicBezTo>
                <a:lnTo>
                  <a:pt x="418721" y="29466"/>
                </a:lnTo>
                <a:cubicBezTo>
                  <a:pt x="418721" y="12891"/>
                  <a:pt x="431624" y="0"/>
                  <a:pt x="448214" y="0"/>
                </a:cubicBezTo>
                <a:close/>
                <a:moveTo>
                  <a:pt x="344928" y="0"/>
                </a:moveTo>
                <a:cubicBezTo>
                  <a:pt x="361524" y="0"/>
                  <a:pt x="374432" y="12891"/>
                  <a:pt x="374432" y="29466"/>
                </a:cubicBezTo>
                <a:lnTo>
                  <a:pt x="374432" y="74893"/>
                </a:lnTo>
                <a:cubicBezTo>
                  <a:pt x="374432" y="91468"/>
                  <a:pt x="361524" y="104359"/>
                  <a:pt x="344928" y="104359"/>
                </a:cubicBezTo>
                <a:cubicBezTo>
                  <a:pt x="328946" y="104359"/>
                  <a:pt x="316038" y="89626"/>
                  <a:pt x="316038" y="74893"/>
                </a:cubicBezTo>
                <a:lnTo>
                  <a:pt x="316038" y="29466"/>
                </a:lnTo>
                <a:cubicBezTo>
                  <a:pt x="316038" y="12891"/>
                  <a:pt x="328946" y="0"/>
                  <a:pt x="344928" y="0"/>
                </a:cubicBezTo>
                <a:close/>
                <a:moveTo>
                  <a:pt x="242256" y="0"/>
                </a:moveTo>
                <a:cubicBezTo>
                  <a:pt x="258846" y="0"/>
                  <a:pt x="271749" y="12891"/>
                  <a:pt x="271749" y="29466"/>
                </a:cubicBezTo>
                <a:lnTo>
                  <a:pt x="271749" y="74893"/>
                </a:lnTo>
                <a:cubicBezTo>
                  <a:pt x="271749" y="91468"/>
                  <a:pt x="258846" y="104359"/>
                  <a:pt x="242256" y="104359"/>
                </a:cubicBezTo>
                <a:cubicBezTo>
                  <a:pt x="225666" y="104359"/>
                  <a:pt x="212763" y="89626"/>
                  <a:pt x="212763" y="74893"/>
                </a:cubicBezTo>
                <a:lnTo>
                  <a:pt x="212763" y="29466"/>
                </a:lnTo>
                <a:cubicBezTo>
                  <a:pt x="212763" y="12891"/>
                  <a:pt x="225666" y="0"/>
                  <a:pt x="242256" y="0"/>
                </a:cubicBezTo>
                <a:close/>
                <a:moveTo>
                  <a:pt x="139574" y="0"/>
                </a:moveTo>
                <a:cubicBezTo>
                  <a:pt x="156164" y="0"/>
                  <a:pt x="169067" y="12891"/>
                  <a:pt x="169067" y="29466"/>
                </a:cubicBezTo>
                <a:lnTo>
                  <a:pt x="169067" y="74893"/>
                </a:lnTo>
                <a:cubicBezTo>
                  <a:pt x="169067" y="91468"/>
                  <a:pt x="156164" y="104359"/>
                  <a:pt x="139574" y="104359"/>
                </a:cubicBezTo>
                <a:cubicBezTo>
                  <a:pt x="122984" y="104359"/>
                  <a:pt x="110081" y="89626"/>
                  <a:pt x="110081" y="74893"/>
                </a:cubicBezTo>
                <a:lnTo>
                  <a:pt x="110081" y="29466"/>
                </a:lnTo>
                <a:cubicBezTo>
                  <a:pt x="110081" y="12891"/>
                  <a:pt x="122984" y="0"/>
                  <a:pt x="139574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rgbClr val="666666"/>
              </a:solidFill>
            </a:endParaRPr>
          </a:p>
        </p:txBody>
      </p:sp>
      <p:sp>
        <p:nvSpPr>
          <p:cNvPr id="17" name="文本框 22">
            <a:extLst>
              <a:ext uri="{FF2B5EF4-FFF2-40B4-BE49-F238E27FC236}">
                <a16:creationId xmlns:a16="http://schemas.microsoft.com/office/drawing/2014/main" id="{E60CB2C7-0983-467A-AD21-32159BE71E81}"/>
              </a:ext>
            </a:extLst>
          </p:cNvPr>
          <p:cNvSpPr txBox="1"/>
          <p:nvPr/>
        </p:nvSpPr>
        <p:spPr>
          <a:xfrm flipH="1">
            <a:off x="6902450" y="1277379"/>
            <a:ext cx="2743200" cy="86614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l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单击此处添加本章节的简要内容。本模板精心设计，模板所有素材均可自由编辑替换移动。</a:t>
            </a:r>
          </a:p>
        </p:txBody>
      </p:sp>
      <p:sp>
        <p:nvSpPr>
          <p:cNvPr id="18" name="文本框 22">
            <a:extLst>
              <a:ext uri="{FF2B5EF4-FFF2-40B4-BE49-F238E27FC236}">
                <a16:creationId xmlns:a16="http://schemas.microsoft.com/office/drawing/2014/main" id="{7A04A703-CD98-4853-A047-ACA679A1DF2C}"/>
              </a:ext>
            </a:extLst>
          </p:cNvPr>
          <p:cNvSpPr txBox="1"/>
          <p:nvPr/>
        </p:nvSpPr>
        <p:spPr>
          <a:xfrm flipH="1">
            <a:off x="8719185" y="2706764"/>
            <a:ext cx="2743200" cy="86614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l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单击此处添加本章节的简要内容。本模板精心设计，模板所有素材均可自由编辑替换移动。</a:t>
            </a:r>
          </a:p>
        </p:txBody>
      </p:sp>
      <p:sp>
        <p:nvSpPr>
          <p:cNvPr id="19" name="文本框 22">
            <a:extLst>
              <a:ext uri="{FF2B5EF4-FFF2-40B4-BE49-F238E27FC236}">
                <a16:creationId xmlns:a16="http://schemas.microsoft.com/office/drawing/2014/main" id="{57A4C60E-B64C-4E69-B2C3-2C3D27974B9B}"/>
              </a:ext>
            </a:extLst>
          </p:cNvPr>
          <p:cNvSpPr txBox="1"/>
          <p:nvPr/>
        </p:nvSpPr>
        <p:spPr>
          <a:xfrm flipH="1">
            <a:off x="762000" y="2706764"/>
            <a:ext cx="2743200" cy="86614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l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单击此处添加本章节的简要内容。本模板精心设计，模板所有素材均可自由编辑替换移动。</a:t>
            </a:r>
          </a:p>
        </p:txBody>
      </p:sp>
      <p:sp>
        <p:nvSpPr>
          <p:cNvPr id="20" name="文本框 22">
            <a:extLst>
              <a:ext uri="{FF2B5EF4-FFF2-40B4-BE49-F238E27FC236}">
                <a16:creationId xmlns:a16="http://schemas.microsoft.com/office/drawing/2014/main" id="{9C0BAE14-E44E-4AB9-89DE-3276537B9A66}"/>
              </a:ext>
            </a:extLst>
          </p:cNvPr>
          <p:cNvSpPr txBox="1"/>
          <p:nvPr/>
        </p:nvSpPr>
        <p:spPr>
          <a:xfrm flipH="1">
            <a:off x="1428020" y="5017529"/>
            <a:ext cx="2743200" cy="86614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l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单击此处添加本章节的简要内容。本模板精心设计，模板所有素材均可自由编辑替换移动。</a:t>
            </a:r>
          </a:p>
        </p:txBody>
      </p:sp>
      <p:sp>
        <p:nvSpPr>
          <p:cNvPr id="21" name="文本框 22">
            <a:extLst>
              <a:ext uri="{FF2B5EF4-FFF2-40B4-BE49-F238E27FC236}">
                <a16:creationId xmlns:a16="http://schemas.microsoft.com/office/drawing/2014/main" id="{448C743C-95F8-4572-ADA6-CF2C5F7D8237}"/>
              </a:ext>
            </a:extLst>
          </p:cNvPr>
          <p:cNvSpPr txBox="1"/>
          <p:nvPr/>
        </p:nvSpPr>
        <p:spPr>
          <a:xfrm flipH="1">
            <a:off x="7969250" y="5017529"/>
            <a:ext cx="2743200" cy="86614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l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单击此处添加本章节的简要内容。本模板精心设计，模板所有素材均可自由编辑替换移动。</a:t>
            </a:r>
          </a:p>
        </p:txBody>
      </p:sp>
    </p:spTree>
    <p:extLst>
      <p:ext uri="{BB962C8B-B14F-4D97-AF65-F5344CB8AC3E}">
        <p14:creationId xmlns:p14="http://schemas.microsoft.com/office/powerpoint/2010/main" val="17202420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25">
            <a:extLst>
              <a:ext uri="{FF2B5EF4-FFF2-40B4-BE49-F238E27FC236}">
                <a16:creationId xmlns:a16="http://schemas.microsoft.com/office/drawing/2014/main" id="{6ADBF59B-1CD5-457B-86A1-BD6F734DF99A}"/>
              </a:ext>
            </a:extLst>
          </p:cNvPr>
          <p:cNvSpPr txBox="1"/>
          <p:nvPr/>
        </p:nvSpPr>
        <p:spPr>
          <a:xfrm flipH="1">
            <a:off x="1862191" y="489599"/>
            <a:ext cx="2736038" cy="276999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  <a:scene3d>
              <a:camera prst="orthographicFront"/>
              <a:lightRig rig="threePt" dir="t"/>
            </a:scene3d>
          </a:bodyPr>
          <a:lstStyle/>
          <a:p>
            <a:pPr marL="0" marR="0" lvl="0" indent="0" algn="dist" defTabSz="914400" rtl="0" eaLnBrk="1" fontAlgn="base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" panose="020B0503020204020204" charset="-122"/>
              </a:rPr>
              <a:t>|</a:t>
            </a:r>
            <a:r>
              <a:rPr kumimoji="0" lang="zh-CN" altLang="zh-CN" sz="18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" panose="020B0503020204020204" charset="-122"/>
              </a:rPr>
              <a:t>请在此处输入所需标题</a:t>
            </a:r>
            <a:r>
              <a:rPr kumimoji="0" lang="en-US" altLang="zh-CN" sz="18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" panose="020B0503020204020204" charset="-122"/>
              </a:rPr>
              <a:t>|</a:t>
            </a:r>
            <a:endParaRPr kumimoji="0" lang="zh-CN" altLang="zh-CN" sz="1800" b="0" i="0" u="none" strike="noStrike" kern="1200" cap="none" spc="0" normalizeH="0" baseline="0" noProof="1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sym typeface="微软雅黑" panose="020B0503020204020204" charset="-122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69DB0918-AB74-4EE7-8AE9-4ACC7877E69B}"/>
              </a:ext>
            </a:extLst>
          </p:cNvPr>
          <p:cNvGrpSpPr/>
          <p:nvPr/>
        </p:nvGrpSpPr>
        <p:grpSpPr>
          <a:xfrm>
            <a:off x="1205341" y="335240"/>
            <a:ext cx="571125" cy="585715"/>
            <a:chOff x="2095500" y="3570170"/>
            <a:chExt cx="571125" cy="585715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44F36F3F-1FD4-4838-ADB0-76E3A2CED31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037" t="10833" r="11853" b="11111"/>
            <a:stretch/>
          </p:blipFill>
          <p:spPr>
            <a:xfrm>
              <a:off x="2095500" y="3570170"/>
              <a:ext cx="571125" cy="585715"/>
            </a:xfrm>
            <a:prstGeom prst="rect">
              <a:avLst/>
            </a:prstGeom>
          </p:spPr>
        </p:pic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905A99F3-1D01-4EE9-B337-5002ABB6F6C5}"/>
                </a:ext>
              </a:extLst>
            </p:cNvPr>
            <p:cNvSpPr txBox="1"/>
            <p:nvPr/>
          </p:nvSpPr>
          <p:spPr>
            <a:xfrm flipH="1">
              <a:off x="2181225" y="3643669"/>
              <a:ext cx="390524" cy="425781"/>
            </a:xfrm>
            <a:custGeom>
              <a:avLst/>
              <a:gdLst/>
              <a:ahLst/>
              <a:cxnLst/>
              <a:rect l="l" t="t" r="r" b="b"/>
              <a:pathLst>
                <a:path w="304495" h="331985">
                  <a:moveTo>
                    <a:pt x="167402" y="215685"/>
                  </a:moveTo>
                  <a:lnTo>
                    <a:pt x="137093" y="228724"/>
                  </a:lnTo>
                  <a:lnTo>
                    <a:pt x="140970" y="261147"/>
                  </a:lnTo>
                  <a:lnTo>
                    <a:pt x="97622" y="261147"/>
                  </a:lnTo>
                  <a:cubicBezTo>
                    <a:pt x="91983" y="255509"/>
                    <a:pt x="85639" y="248813"/>
                    <a:pt x="78591" y="241059"/>
                  </a:cubicBezTo>
                  <a:lnTo>
                    <a:pt x="68370" y="248460"/>
                  </a:lnTo>
                  <a:cubicBezTo>
                    <a:pt x="68136" y="248695"/>
                    <a:pt x="67901" y="248813"/>
                    <a:pt x="67666" y="248813"/>
                  </a:cubicBezTo>
                  <a:cubicBezTo>
                    <a:pt x="62967" y="252102"/>
                    <a:pt x="59325" y="254804"/>
                    <a:pt x="56740" y="256918"/>
                  </a:cubicBezTo>
                  <a:cubicBezTo>
                    <a:pt x="58620" y="260443"/>
                    <a:pt x="60852" y="265142"/>
                    <a:pt x="63437" y="271015"/>
                  </a:cubicBezTo>
                  <a:lnTo>
                    <a:pt x="140618" y="271015"/>
                  </a:lnTo>
                  <a:lnTo>
                    <a:pt x="140618" y="310839"/>
                  </a:lnTo>
                  <a:lnTo>
                    <a:pt x="65551" y="310839"/>
                  </a:lnTo>
                  <a:cubicBezTo>
                    <a:pt x="58972" y="303556"/>
                    <a:pt x="51572" y="295098"/>
                    <a:pt x="43348" y="285465"/>
                  </a:cubicBezTo>
                  <a:lnTo>
                    <a:pt x="15154" y="311897"/>
                  </a:lnTo>
                  <a:lnTo>
                    <a:pt x="16564" y="314716"/>
                  </a:lnTo>
                  <a:cubicBezTo>
                    <a:pt x="17269" y="315891"/>
                    <a:pt x="17739" y="316831"/>
                    <a:pt x="17974" y="317535"/>
                  </a:cubicBezTo>
                  <a:cubicBezTo>
                    <a:pt x="19148" y="319650"/>
                    <a:pt x="20088" y="321647"/>
                    <a:pt x="20793" y="323527"/>
                  </a:cubicBezTo>
                  <a:cubicBezTo>
                    <a:pt x="41939" y="321412"/>
                    <a:pt x="64141" y="320237"/>
                    <a:pt x="87401" y="320002"/>
                  </a:cubicBezTo>
                  <a:cubicBezTo>
                    <a:pt x="108312" y="319767"/>
                    <a:pt x="130515" y="320237"/>
                    <a:pt x="154010" y="321412"/>
                  </a:cubicBezTo>
                  <a:cubicBezTo>
                    <a:pt x="164583" y="321882"/>
                    <a:pt x="175625" y="322587"/>
                    <a:pt x="187138" y="323527"/>
                  </a:cubicBezTo>
                  <a:lnTo>
                    <a:pt x="220266" y="325994"/>
                  </a:lnTo>
                  <a:cubicBezTo>
                    <a:pt x="230134" y="326698"/>
                    <a:pt x="241176" y="327638"/>
                    <a:pt x="253394" y="328813"/>
                  </a:cubicBezTo>
                  <a:lnTo>
                    <a:pt x="286522" y="331985"/>
                  </a:lnTo>
                  <a:cubicBezTo>
                    <a:pt x="289576" y="328696"/>
                    <a:pt x="292395" y="325876"/>
                    <a:pt x="294980" y="323527"/>
                  </a:cubicBezTo>
                  <a:cubicBezTo>
                    <a:pt x="296624" y="321882"/>
                    <a:pt x="299326" y="319650"/>
                    <a:pt x="303086" y="316831"/>
                  </a:cubicBezTo>
                  <a:lnTo>
                    <a:pt x="302028" y="314364"/>
                  </a:lnTo>
                  <a:lnTo>
                    <a:pt x="168812" y="311192"/>
                  </a:lnTo>
                  <a:lnTo>
                    <a:pt x="168812" y="272425"/>
                  </a:lnTo>
                  <a:lnTo>
                    <a:pt x="251984" y="280178"/>
                  </a:lnTo>
                  <a:lnTo>
                    <a:pt x="260795" y="269606"/>
                  </a:lnTo>
                  <a:lnTo>
                    <a:pt x="260090" y="267491"/>
                  </a:lnTo>
                  <a:lnTo>
                    <a:pt x="171279" y="263262"/>
                  </a:lnTo>
                  <a:cubicBezTo>
                    <a:pt x="167989" y="256213"/>
                    <a:pt x="166227" y="248225"/>
                    <a:pt x="165992" y="239297"/>
                  </a:cubicBezTo>
                  <a:close/>
                  <a:moveTo>
                    <a:pt x="236830" y="196301"/>
                  </a:moveTo>
                  <a:cubicBezTo>
                    <a:pt x="218973" y="227784"/>
                    <a:pt x="226492" y="247168"/>
                    <a:pt x="259385" y="254451"/>
                  </a:cubicBezTo>
                  <a:lnTo>
                    <a:pt x="268900" y="246346"/>
                  </a:lnTo>
                  <a:close/>
                  <a:moveTo>
                    <a:pt x="83172" y="188900"/>
                  </a:moveTo>
                  <a:cubicBezTo>
                    <a:pt x="82467" y="188665"/>
                    <a:pt x="81998" y="188665"/>
                    <a:pt x="81763" y="188900"/>
                  </a:cubicBezTo>
                  <a:lnTo>
                    <a:pt x="44406" y="206874"/>
                  </a:lnTo>
                  <a:cubicBezTo>
                    <a:pt x="36417" y="210868"/>
                    <a:pt x="30778" y="217799"/>
                    <a:pt x="27489" y="227667"/>
                  </a:cubicBezTo>
                  <a:cubicBezTo>
                    <a:pt x="31013" y="238240"/>
                    <a:pt x="37475" y="245406"/>
                    <a:pt x="46873" y="249165"/>
                  </a:cubicBezTo>
                  <a:lnTo>
                    <a:pt x="60970" y="243174"/>
                  </a:lnTo>
                  <a:cubicBezTo>
                    <a:pt x="61439" y="241999"/>
                    <a:pt x="61909" y="240707"/>
                    <a:pt x="62379" y="239297"/>
                  </a:cubicBezTo>
                  <a:lnTo>
                    <a:pt x="66256" y="228019"/>
                  </a:lnTo>
                  <a:cubicBezTo>
                    <a:pt x="68136" y="222381"/>
                    <a:pt x="69898" y="217799"/>
                    <a:pt x="71542" y="214275"/>
                  </a:cubicBezTo>
                  <a:cubicBezTo>
                    <a:pt x="73187" y="210751"/>
                    <a:pt x="75419" y="206639"/>
                    <a:pt x="78238" y="201940"/>
                  </a:cubicBezTo>
                  <a:lnTo>
                    <a:pt x="85992" y="189253"/>
                  </a:lnTo>
                  <a:close/>
                  <a:moveTo>
                    <a:pt x="126873" y="188548"/>
                  </a:moveTo>
                  <a:cubicBezTo>
                    <a:pt x="120999" y="193482"/>
                    <a:pt x="116183" y="197946"/>
                    <a:pt x="112424" y="201940"/>
                  </a:cubicBezTo>
                  <a:cubicBezTo>
                    <a:pt x="107725" y="207344"/>
                    <a:pt x="103965" y="212865"/>
                    <a:pt x="101146" y="218504"/>
                  </a:cubicBezTo>
                  <a:cubicBezTo>
                    <a:pt x="95742" y="229782"/>
                    <a:pt x="101146" y="239180"/>
                    <a:pt x="117358" y="246698"/>
                  </a:cubicBezTo>
                  <a:lnTo>
                    <a:pt x="125463" y="240707"/>
                  </a:lnTo>
                  <a:lnTo>
                    <a:pt x="125816" y="227667"/>
                  </a:lnTo>
                  <a:cubicBezTo>
                    <a:pt x="126051" y="222498"/>
                    <a:pt x="126403" y="218152"/>
                    <a:pt x="126873" y="214627"/>
                  </a:cubicBezTo>
                  <a:cubicBezTo>
                    <a:pt x="127108" y="210868"/>
                    <a:pt x="127578" y="206639"/>
                    <a:pt x="128283" y="201940"/>
                  </a:cubicBezTo>
                  <a:lnTo>
                    <a:pt x="129692" y="189605"/>
                  </a:lnTo>
                  <a:close/>
                  <a:moveTo>
                    <a:pt x="87754" y="107842"/>
                  </a:moveTo>
                  <a:cubicBezTo>
                    <a:pt x="95742" y="108547"/>
                    <a:pt x="104553" y="109135"/>
                    <a:pt x="114186" y="109605"/>
                  </a:cubicBezTo>
                  <a:lnTo>
                    <a:pt x="140265" y="111367"/>
                  </a:lnTo>
                  <a:lnTo>
                    <a:pt x="140265" y="138503"/>
                  </a:lnTo>
                  <a:lnTo>
                    <a:pt x="90573" y="138503"/>
                  </a:lnTo>
                  <a:cubicBezTo>
                    <a:pt x="86814" y="134979"/>
                    <a:pt x="81998" y="130750"/>
                    <a:pt x="76124" y="125816"/>
                  </a:cubicBezTo>
                  <a:lnTo>
                    <a:pt x="88811" y="120177"/>
                  </a:lnTo>
                  <a:cubicBezTo>
                    <a:pt x="88576" y="118298"/>
                    <a:pt x="88341" y="116301"/>
                    <a:pt x="88106" y="114186"/>
                  </a:cubicBezTo>
                  <a:close/>
                  <a:moveTo>
                    <a:pt x="201587" y="51455"/>
                  </a:moveTo>
                  <a:cubicBezTo>
                    <a:pt x="200177" y="52629"/>
                    <a:pt x="198533" y="54039"/>
                    <a:pt x="196653" y="55684"/>
                  </a:cubicBezTo>
                  <a:lnTo>
                    <a:pt x="183613" y="67314"/>
                  </a:lnTo>
                  <a:lnTo>
                    <a:pt x="172336" y="59208"/>
                  </a:lnTo>
                  <a:cubicBezTo>
                    <a:pt x="172336" y="62027"/>
                    <a:pt x="172688" y="64964"/>
                    <a:pt x="173393" y="68018"/>
                  </a:cubicBezTo>
                  <a:lnTo>
                    <a:pt x="174803" y="71895"/>
                  </a:lnTo>
                  <a:lnTo>
                    <a:pt x="177975" y="78239"/>
                  </a:lnTo>
                  <a:cubicBezTo>
                    <a:pt x="178210" y="78474"/>
                    <a:pt x="178327" y="78709"/>
                    <a:pt x="178327" y="78944"/>
                  </a:cubicBezTo>
                  <a:lnTo>
                    <a:pt x="180089" y="82468"/>
                  </a:lnTo>
                  <a:cubicBezTo>
                    <a:pt x="181264" y="85052"/>
                    <a:pt x="182086" y="87402"/>
                    <a:pt x="182556" y="89516"/>
                  </a:cubicBezTo>
                  <a:lnTo>
                    <a:pt x="190662" y="93393"/>
                  </a:lnTo>
                  <a:lnTo>
                    <a:pt x="199120" y="89869"/>
                  </a:lnTo>
                  <a:close/>
                  <a:moveTo>
                    <a:pt x="186785" y="41939"/>
                  </a:moveTo>
                  <a:cubicBezTo>
                    <a:pt x="194069" y="41939"/>
                    <a:pt x="200177" y="42057"/>
                    <a:pt x="205111" y="42291"/>
                  </a:cubicBezTo>
                  <a:cubicBezTo>
                    <a:pt x="206756" y="42291"/>
                    <a:pt x="208518" y="42761"/>
                    <a:pt x="210398" y="43701"/>
                  </a:cubicBezTo>
                  <a:cubicBezTo>
                    <a:pt x="211103" y="43936"/>
                    <a:pt x="211925" y="44406"/>
                    <a:pt x="212865" y="45111"/>
                  </a:cubicBezTo>
                  <a:lnTo>
                    <a:pt x="214979" y="46168"/>
                  </a:lnTo>
                  <a:lnTo>
                    <a:pt x="214979" y="107490"/>
                  </a:lnTo>
                  <a:lnTo>
                    <a:pt x="169516" y="103966"/>
                  </a:lnTo>
                  <a:lnTo>
                    <a:pt x="167402" y="41939"/>
                  </a:lnTo>
                  <a:close/>
                  <a:moveTo>
                    <a:pt x="90926" y="36300"/>
                  </a:moveTo>
                  <a:lnTo>
                    <a:pt x="145552" y="40177"/>
                  </a:lnTo>
                  <a:lnTo>
                    <a:pt x="139560" y="44406"/>
                  </a:lnTo>
                  <a:lnTo>
                    <a:pt x="143437" y="86697"/>
                  </a:lnTo>
                  <a:lnTo>
                    <a:pt x="140265" y="87754"/>
                  </a:lnTo>
                  <a:lnTo>
                    <a:pt x="109957" y="43701"/>
                  </a:lnTo>
                  <a:lnTo>
                    <a:pt x="92688" y="63437"/>
                  </a:lnTo>
                  <a:lnTo>
                    <a:pt x="143789" y="96212"/>
                  </a:lnTo>
                  <a:lnTo>
                    <a:pt x="141675" y="102909"/>
                  </a:lnTo>
                  <a:lnTo>
                    <a:pt x="87754" y="100442"/>
                  </a:lnTo>
                  <a:close/>
                  <a:moveTo>
                    <a:pt x="74362" y="0"/>
                  </a:moveTo>
                  <a:lnTo>
                    <a:pt x="70485" y="705"/>
                  </a:lnTo>
                  <a:cubicBezTo>
                    <a:pt x="69075" y="1175"/>
                    <a:pt x="68018" y="1645"/>
                    <a:pt x="67313" y="2115"/>
                  </a:cubicBezTo>
                  <a:cubicBezTo>
                    <a:pt x="63789" y="4934"/>
                    <a:pt x="59325" y="8929"/>
                    <a:pt x="53921" y="14097"/>
                  </a:cubicBezTo>
                  <a:lnTo>
                    <a:pt x="40177" y="26785"/>
                  </a:lnTo>
                  <a:cubicBezTo>
                    <a:pt x="40646" y="27255"/>
                    <a:pt x="41116" y="27959"/>
                    <a:pt x="41586" y="28899"/>
                  </a:cubicBezTo>
                  <a:lnTo>
                    <a:pt x="45815" y="34891"/>
                  </a:lnTo>
                  <a:cubicBezTo>
                    <a:pt x="47695" y="37710"/>
                    <a:pt x="49457" y="40059"/>
                    <a:pt x="51102" y="41939"/>
                  </a:cubicBezTo>
                  <a:cubicBezTo>
                    <a:pt x="51337" y="45698"/>
                    <a:pt x="51337" y="50162"/>
                    <a:pt x="51102" y="55331"/>
                  </a:cubicBezTo>
                  <a:lnTo>
                    <a:pt x="50397" y="68371"/>
                  </a:lnTo>
                  <a:cubicBezTo>
                    <a:pt x="49927" y="79179"/>
                    <a:pt x="50867" y="88107"/>
                    <a:pt x="53216" y="95155"/>
                  </a:cubicBezTo>
                  <a:cubicBezTo>
                    <a:pt x="56740" y="105023"/>
                    <a:pt x="62027" y="112659"/>
                    <a:pt x="69075" y="118063"/>
                  </a:cubicBezTo>
                  <a:lnTo>
                    <a:pt x="47577" y="135332"/>
                  </a:lnTo>
                  <a:lnTo>
                    <a:pt x="50044" y="144495"/>
                  </a:lnTo>
                  <a:lnTo>
                    <a:pt x="139208" y="146609"/>
                  </a:lnTo>
                  <a:cubicBezTo>
                    <a:pt x="142262" y="157652"/>
                    <a:pt x="140853" y="167285"/>
                    <a:pt x="134979" y="175508"/>
                  </a:cubicBezTo>
                  <a:lnTo>
                    <a:pt x="49340" y="175508"/>
                  </a:lnTo>
                  <a:lnTo>
                    <a:pt x="27842" y="152600"/>
                  </a:lnTo>
                  <a:lnTo>
                    <a:pt x="13745" y="165288"/>
                  </a:lnTo>
                  <a:cubicBezTo>
                    <a:pt x="8341" y="170457"/>
                    <a:pt x="3759" y="174568"/>
                    <a:pt x="0" y="177623"/>
                  </a:cubicBezTo>
                  <a:lnTo>
                    <a:pt x="6696" y="188548"/>
                  </a:lnTo>
                  <a:cubicBezTo>
                    <a:pt x="20558" y="186903"/>
                    <a:pt x="35478" y="185846"/>
                    <a:pt x="51454" y="185376"/>
                  </a:cubicBezTo>
                  <a:cubicBezTo>
                    <a:pt x="64376" y="184906"/>
                    <a:pt x="79296" y="184789"/>
                    <a:pt x="96212" y="185024"/>
                  </a:cubicBezTo>
                  <a:lnTo>
                    <a:pt x="135684" y="186081"/>
                  </a:lnTo>
                  <a:lnTo>
                    <a:pt x="187138" y="186786"/>
                  </a:lnTo>
                  <a:lnTo>
                    <a:pt x="182556" y="195949"/>
                  </a:lnTo>
                  <a:cubicBezTo>
                    <a:pt x="182556" y="196184"/>
                    <a:pt x="182439" y="196419"/>
                    <a:pt x="182204" y="196654"/>
                  </a:cubicBezTo>
                  <a:cubicBezTo>
                    <a:pt x="181734" y="197828"/>
                    <a:pt x="181264" y="198768"/>
                    <a:pt x="180794" y="199473"/>
                  </a:cubicBezTo>
                  <a:cubicBezTo>
                    <a:pt x="178445" y="204407"/>
                    <a:pt x="176447" y="208401"/>
                    <a:pt x="174803" y="211455"/>
                  </a:cubicBezTo>
                  <a:cubicBezTo>
                    <a:pt x="165405" y="228607"/>
                    <a:pt x="169986" y="240824"/>
                    <a:pt x="188547" y="248108"/>
                  </a:cubicBezTo>
                  <a:lnTo>
                    <a:pt x="198063" y="243526"/>
                  </a:lnTo>
                  <a:lnTo>
                    <a:pt x="189252" y="188195"/>
                  </a:lnTo>
                  <a:cubicBezTo>
                    <a:pt x="208283" y="188430"/>
                    <a:pt x="225669" y="189018"/>
                    <a:pt x="241411" y="189958"/>
                  </a:cubicBezTo>
                  <a:cubicBezTo>
                    <a:pt x="259032" y="191132"/>
                    <a:pt x="275479" y="192777"/>
                    <a:pt x="290751" y="194891"/>
                  </a:cubicBezTo>
                  <a:cubicBezTo>
                    <a:pt x="295450" y="188548"/>
                    <a:pt x="300031" y="182792"/>
                    <a:pt x="304495" y="177623"/>
                  </a:cubicBezTo>
                  <a:cubicBezTo>
                    <a:pt x="294627" y="178093"/>
                    <a:pt x="283467" y="178093"/>
                    <a:pt x="271015" y="177623"/>
                  </a:cubicBezTo>
                  <a:cubicBezTo>
                    <a:pt x="266081" y="177623"/>
                    <a:pt x="260442" y="177388"/>
                    <a:pt x="254098" y="176918"/>
                  </a:cubicBezTo>
                  <a:lnTo>
                    <a:pt x="220971" y="175508"/>
                  </a:lnTo>
                  <a:cubicBezTo>
                    <a:pt x="214862" y="175273"/>
                    <a:pt x="209340" y="175156"/>
                    <a:pt x="204407" y="175156"/>
                  </a:cubicBezTo>
                  <a:cubicBezTo>
                    <a:pt x="192189" y="174921"/>
                    <a:pt x="181029" y="175273"/>
                    <a:pt x="170926" y="176213"/>
                  </a:cubicBezTo>
                  <a:cubicBezTo>
                    <a:pt x="168342" y="173394"/>
                    <a:pt x="167519" y="168812"/>
                    <a:pt x="168459" y="162468"/>
                  </a:cubicBezTo>
                  <a:lnTo>
                    <a:pt x="168812" y="158592"/>
                  </a:lnTo>
                  <a:cubicBezTo>
                    <a:pt x="169047" y="157182"/>
                    <a:pt x="169164" y="155890"/>
                    <a:pt x="169164" y="154715"/>
                  </a:cubicBezTo>
                  <a:cubicBezTo>
                    <a:pt x="168929" y="151896"/>
                    <a:pt x="168224" y="149311"/>
                    <a:pt x="167049" y="146962"/>
                  </a:cubicBezTo>
                  <a:lnTo>
                    <a:pt x="258328" y="153658"/>
                  </a:lnTo>
                  <a:cubicBezTo>
                    <a:pt x="261147" y="150603"/>
                    <a:pt x="264201" y="146844"/>
                    <a:pt x="267491" y="142380"/>
                  </a:cubicBezTo>
                  <a:cubicBezTo>
                    <a:pt x="253159" y="142145"/>
                    <a:pt x="236947" y="141675"/>
                    <a:pt x="218856" y="140970"/>
                  </a:cubicBezTo>
                  <a:lnTo>
                    <a:pt x="170221" y="139561"/>
                  </a:lnTo>
                  <a:lnTo>
                    <a:pt x="170221" y="111367"/>
                  </a:lnTo>
                  <a:lnTo>
                    <a:pt x="214274" y="114539"/>
                  </a:lnTo>
                  <a:cubicBezTo>
                    <a:pt x="221323" y="123937"/>
                    <a:pt x="226492" y="130633"/>
                    <a:pt x="229781" y="134627"/>
                  </a:cubicBezTo>
                  <a:lnTo>
                    <a:pt x="240706" y="130398"/>
                  </a:lnTo>
                  <a:lnTo>
                    <a:pt x="244583" y="41234"/>
                  </a:lnTo>
                  <a:lnTo>
                    <a:pt x="258328" y="31719"/>
                  </a:lnTo>
                  <a:lnTo>
                    <a:pt x="239297" y="15860"/>
                  </a:lnTo>
                  <a:lnTo>
                    <a:pt x="232248" y="17974"/>
                  </a:lnTo>
                  <a:cubicBezTo>
                    <a:pt x="229664" y="18914"/>
                    <a:pt x="227432" y="19854"/>
                    <a:pt x="225552" y="20794"/>
                  </a:cubicBezTo>
                  <a:cubicBezTo>
                    <a:pt x="220383" y="23613"/>
                    <a:pt x="216506" y="27490"/>
                    <a:pt x="213922" y="32424"/>
                  </a:cubicBezTo>
                  <a:lnTo>
                    <a:pt x="152952" y="29252"/>
                  </a:lnTo>
                  <a:cubicBezTo>
                    <a:pt x="130397" y="28077"/>
                    <a:pt x="109839" y="26902"/>
                    <a:pt x="91278" y="25727"/>
                  </a:cubicBezTo>
                  <a:lnTo>
                    <a:pt x="83172" y="13393"/>
                  </a:lnTo>
                  <a:cubicBezTo>
                    <a:pt x="79648" y="8224"/>
                    <a:pt x="76711" y="3760"/>
                    <a:pt x="7436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  <a:scene3d>
                <a:camera prst="orthographicFront"/>
                <a:lightRig rig="threePt" dir="t"/>
              </a:scene3d>
            </a:bodyPr>
            <a:lstStyle/>
            <a:p>
              <a:pPr marL="0" marR="0" lvl="0" indent="0" algn="dist" defTabSz="914400" rtl="0" eaLnBrk="1" fontAlgn="base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28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" panose="020B0503020204020204" charset="-122"/>
              </a:endParaRPr>
            </a:p>
          </p:txBody>
        </p:sp>
      </p:grpSp>
      <p:sp>
        <p:nvSpPr>
          <p:cNvPr id="6" name="矩形: 圆顶角 5">
            <a:extLst>
              <a:ext uri="{FF2B5EF4-FFF2-40B4-BE49-F238E27FC236}">
                <a16:creationId xmlns:a16="http://schemas.microsoft.com/office/drawing/2014/main" id="{327BFCB2-5ECC-4E61-8756-BE9C3E6979B2}"/>
              </a:ext>
            </a:extLst>
          </p:cNvPr>
          <p:cNvSpPr/>
          <p:nvPr/>
        </p:nvSpPr>
        <p:spPr>
          <a:xfrm rot="5400000">
            <a:off x="9010061" y="-210759"/>
            <a:ext cx="582836" cy="4551683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TextBox 25">
            <a:extLst>
              <a:ext uri="{FF2B5EF4-FFF2-40B4-BE49-F238E27FC236}">
                <a16:creationId xmlns:a16="http://schemas.microsoft.com/office/drawing/2014/main" id="{E031D2FF-7AE6-4AB7-B215-E93AF8986092}"/>
              </a:ext>
            </a:extLst>
          </p:cNvPr>
          <p:cNvSpPr txBox="1"/>
          <p:nvPr/>
        </p:nvSpPr>
        <p:spPr>
          <a:xfrm>
            <a:off x="7025638" y="4641216"/>
            <a:ext cx="4267200" cy="15777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  <a:scene3d>
              <a:camera prst="orthographicFront"/>
              <a:lightRig rig="threePt" dir="t"/>
            </a:scene3d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请单击此处添加本章节的简要内容。本模板精心设计，模板所有素材均可自由编辑替换移动。单击此处添加本章节的简要内容。本模板精心设计，模板所有素材均可自由编辑替换移动。单击此处添加本章节的简要内容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sym typeface="宋体" panose="02010600030101010101" pitchFamily="2" charset="-122"/>
            </a:endParaRPr>
          </a:p>
        </p:txBody>
      </p:sp>
      <p:sp>
        <p:nvSpPr>
          <p:cNvPr id="12" name="TextBox 25">
            <a:extLst>
              <a:ext uri="{FF2B5EF4-FFF2-40B4-BE49-F238E27FC236}">
                <a16:creationId xmlns:a16="http://schemas.microsoft.com/office/drawing/2014/main" id="{605DDF7F-3564-4EB2-8421-8B6C6BEEAA25}"/>
              </a:ext>
            </a:extLst>
          </p:cNvPr>
          <p:cNvSpPr txBox="1"/>
          <p:nvPr/>
        </p:nvSpPr>
        <p:spPr>
          <a:xfrm>
            <a:off x="7127238" y="1846927"/>
            <a:ext cx="4267200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  <a:scene3d>
              <a:camera prst="orthographicFront"/>
              <a:lightRig rig="threePt" dir="t"/>
            </a:scene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  <a:sym typeface="宋体" panose="02010600030101010101" pitchFamily="2" charset="-122"/>
              </a:rPr>
              <a:t>单击此处添加本简要内容</a:t>
            </a:r>
            <a:endParaRPr kumimoji="0" lang="zh-CN" altLang="en-US" sz="6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13" name="TextBox 25">
            <a:extLst>
              <a:ext uri="{FF2B5EF4-FFF2-40B4-BE49-F238E27FC236}">
                <a16:creationId xmlns:a16="http://schemas.microsoft.com/office/drawing/2014/main" id="{871C88A2-A678-40F1-B76E-2DAEBC0FAD89}"/>
              </a:ext>
            </a:extLst>
          </p:cNvPr>
          <p:cNvSpPr txBox="1"/>
          <p:nvPr/>
        </p:nvSpPr>
        <p:spPr>
          <a:xfrm>
            <a:off x="7025638" y="1419503"/>
            <a:ext cx="426720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  <a:scene3d>
              <a:camera prst="orthographicFront"/>
              <a:lightRig rig="threePt" dir="t"/>
            </a:scene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单击此处添加本章节的简要内容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4" name="TextBox 25">
            <a:extLst>
              <a:ext uri="{FF2B5EF4-FFF2-40B4-BE49-F238E27FC236}">
                <a16:creationId xmlns:a16="http://schemas.microsoft.com/office/drawing/2014/main" id="{2D8741B2-15FD-41C8-AAEA-4F4B4EBE9751}"/>
              </a:ext>
            </a:extLst>
          </p:cNvPr>
          <p:cNvSpPr txBox="1"/>
          <p:nvPr/>
        </p:nvSpPr>
        <p:spPr>
          <a:xfrm>
            <a:off x="7025638" y="2821566"/>
            <a:ext cx="4267200" cy="15777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  <a:scene3d>
              <a:camera prst="orthographicFront"/>
              <a:lightRig rig="threePt" dir="t"/>
            </a:scene3d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请单击此处添加本章节的简要内容。本模板精心设计，模板所有素材均可自由编辑替换移动。单击此处添加本章节的简要内容。本模板精心设计，模板所有素材均可自由编辑替换移动。单击此处添加本章节的简要内容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sym typeface="宋体" panose="02010600030101010101" pitchFamily="2" charset="-122"/>
            </a:endParaRPr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8EA17570-1928-4F01-A9D3-14A13BD96835}"/>
              </a:ext>
            </a:extLst>
          </p:cNvPr>
          <p:cNvSpPr/>
          <p:nvPr/>
        </p:nvSpPr>
        <p:spPr>
          <a:xfrm>
            <a:off x="614681" y="1135117"/>
            <a:ext cx="5105401" cy="5373926"/>
          </a:xfrm>
          <a:custGeom>
            <a:avLst/>
            <a:gdLst>
              <a:gd name="connsiteX0" fmla="*/ 0 w 5105401"/>
              <a:gd name="connsiteY0" fmla="*/ 619205 h 5601023"/>
              <a:gd name="connsiteX1" fmla="*/ 1130457 w 5105401"/>
              <a:gd name="connsiteY1" fmla="*/ 619205 h 5601023"/>
              <a:gd name="connsiteX2" fmla="*/ 1130457 w 5105401"/>
              <a:gd name="connsiteY2" fmla="*/ 4981817 h 5601023"/>
              <a:gd name="connsiteX3" fmla="*/ 0 w 5105401"/>
              <a:gd name="connsiteY3" fmla="*/ 4981817 h 5601023"/>
              <a:gd name="connsiteX4" fmla="*/ 3974944 w 5105401"/>
              <a:gd name="connsiteY4" fmla="*/ 619205 h 5601023"/>
              <a:gd name="connsiteX5" fmla="*/ 5105401 w 5105401"/>
              <a:gd name="connsiteY5" fmla="*/ 619205 h 5601023"/>
              <a:gd name="connsiteX6" fmla="*/ 5105401 w 5105401"/>
              <a:gd name="connsiteY6" fmla="*/ 4981817 h 5601023"/>
              <a:gd name="connsiteX7" fmla="*/ 3974944 w 5105401"/>
              <a:gd name="connsiteY7" fmla="*/ 4981817 h 5601023"/>
              <a:gd name="connsiteX8" fmla="*/ 1295244 w 5105401"/>
              <a:gd name="connsiteY8" fmla="*/ 0 h 5601023"/>
              <a:gd name="connsiteX9" fmla="*/ 3810157 w 5105401"/>
              <a:gd name="connsiteY9" fmla="*/ 0 h 5601023"/>
              <a:gd name="connsiteX10" fmla="*/ 3810157 w 5105401"/>
              <a:gd name="connsiteY10" fmla="*/ 5601023 h 5601023"/>
              <a:gd name="connsiteX11" fmla="*/ 1295244 w 5105401"/>
              <a:gd name="connsiteY11" fmla="*/ 5601023 h 5601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105401" h="5601023">
                <a:moveTo>
                  <a:pt x="0" y="619205"/>
                </a:moveTo>
                <a:lnTo>
                  <a:pt x="1130457" y="619205"/>
                </a:lnTo>
                <a:lnTo>
                  <a:pt x="1130457" y="4981817"/>
                </a:lnTo>
                <a:lnTo>
                  <a:pt x="0" y="4981817"/>
                </a:lnTo>
                <a:close/>
                <a:moveTo>
                  <a:pt x="3974944" y="619205"/>
                </a:moveTo>
                <a:lnTo>
                  <a:pt x="5105401" y="619205"/>
                </a:lnTo>
                <a:lnTo>
                  <a:pt x="5105401" y="4981817"/>
                </a:lnTo>
                <a:lnTo>
                  <a:pt x="3974944" y="4981817"/>
                </a:lnTo>
                <a:close/>
                <a:moveTo>
                  <a:pt x="1295244" y="0"/>
                </a:moveTo>
                <a:lnTo>
                  <a:pt x="3810157" y="0"/>
                </a:lnTo>
                <a:lnTo>
                  <a:pt x="3810157" y="5601023"/>
                </a:lnTo>
                <a:lnTo>
                  <a:pt x="1295244" y="5601023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</p:spPr>
        <p:txBody>
          <a:bodyPr wrap="square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59085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25">
            <a:extLst>
              <a:ext uri="{FF2B5EF4-FFF2-40B4-BE49-F238E27FC236}">
                <a16:creationId xmlns:a16="http://schemas.microsoft.com/office/drawing/2014/main" id="{6ADBF59B-1CD5-457B-86A1-BD6F734DF99A}"/>
              </a:ext>
            </a:extLst>
          </p:cNvPr>
          <p:cNvSpPr txBox="1"/>
          <p:nvPr/>
        </p:nvSpPr>
        <p:spPr>
          <a:xfrm flipH="1">
            <a:off x="1862191" y="489599"/>
            <a:ext cx="2736038" cy="276999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  <a:scene3d>
              <a:camera prst="orthographicFront"/>
              <a:lightRig rig="threePt" dir="t"/>
            </a:scene3d>
          </a:bodyPr>
          <a:lstStyle/>
          <a:p>
            <a:pPr marL="0" marR="0" lvl="0" indent="0" algn="dist" defTabSz="914400" rtl="0" eaLnBrk="1" fontAlgn="base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" panose="020B0503020204020204" charset="-122"/>
              </a:rPr>
              <a:t>|</a:t>
            </a:r>
            <a:r>
              <a:rPr kumimoji="0" lang="zh-CN" altLang="zh-CN" sz="18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" panose="020B0503020204020204" charset="-122"/>
              </a:rPr>
              <a:t>请在此处输入所需标题</a:t>
            </a:r>
            <a:r>
              <a:rPr kumimoji="0" lang="en-US" altLang="zh-CN" sz="18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" panose="020B0503020204020204" charset="-122"/>
              </a:rPr>
              <a:t>|</a:t>
            </a:r>
            <a:endParaRPr kumimoji="0" lang="zh-CN" altLang="zh-CN" sz="1800" b="0" i="0" u="none" strike="noStrike" kern="1200" cap="none" spc="0" normalizeH="0" baseline="0" noProof="1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sym typeface="微软雅黑" panose="020B0503020204020204" charset="-122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69DB0918-AB74-4EE7-8AE9-4ACC7877E69B}"/>
              </a:ext>
            </a:extLst>
          </p:cNvPr>
          <p:cNvGrpSpPr/>
          <p:nvPr/>
        </p:nvGrpSpPr>
        <p:grpSpPr>
          <a:xfrm>
            <a:off x="1205341" y="335240"/>
            <a:ext cx="571125" cy="585715"/>
            <a:chOff x="2095500" y="3570170"/>
            <a:chExt cx="571125" cy="585715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44F36F3F-1FD4-4838-ADB0-76E3A2CED31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037" t="10833" r="11853" b="11111"/>
            <a:stretch/>
          </p:blipFill>
          <p:spPr>
            <a:xfrm>
              <a:off x="2095500" y="3570170"/>
              <a:ext cx="571125" cy="585715"/>
            </a:xfrm>
            <a:prstGeom prst="rect">
              <a:avLst/>
            </a:prstGeom>
          </p:spPr>
        </p:pic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905A99F3-1D01-4EE9-B337-5002ABB6F6C5}"/>
                </a:ext>
              </a:extLst>
            </p:cNvPr>
            <p:cNvSpPr txBox="1"/>
            <p:nvPr/>
          </p:nvSpPr>
          <p:spPr>
            <a:xfrm flipH="1">
              <a:off x="2181225" y="3643669"/>
              <a:ext cx="390524" cy="425781"/>
            </a:xfrm>
            <a:custGeom>
              <a:avLst/>
              <a:gdLst/>
              <a:ahLst/>
              <a:cxnLst/>
              <a:rect l="l" t="t" r="r" b="b"/>
              <a:pathLst>
                <a:path w="304495" h="331985">
                  <a:moveTo>
                    <a:pt x="167402" y="215685"/>
                  </a:moveTo>
                  <a:lnTo>
                    <a:pt x="137093" y="228724"/>
                  </a:lnTo>
                  <a:lnTo>
                    <a:pt x="140970" y="261147"/>
                  </a:lnTo>
                  <a:lnTo>
                    <a:pt x="97622" y="261147"/>
                  </a:lnTo>
                  <a:cubicBezTo>
                    <a:pt x="91983" y="255509"/>
                    <a:pt x="85639" y="248813"/>
                    <a:pt x="78591" y="241059"/>
                  </a:cubicBezTo>
                  <a:lnTo>
                    <a:pt x="68370" y="248460"/>
                  </a:lnTo>
                  <a:cubicBezTo>
                    <a:pt x="68136" y="248695"/>
                    <a:pt x="67901" y="248813"/>
                    <a:pt x="67666" y="248813"/>
                  </a:cubicBezTo>
                  <a:cubicBezTo>
                    <a:pt x="62967" y="252102"/>
                    <a:pt x="59325" y="254804"/>
                    <a:pt x="56740" y="256918"/>
                  </a:cubicBezTo>
                  <a:cubicBezTo>
                    <a:pt x="58620" y="260443"/>
                    <a:pt x="60852" y="265142"/>
                    <a:pt x="63437" y="271015"/>
                  </a:cubicBezTo>
                  <a:lnTo>
                    <a:pt x="140618" y="271015"/>
                  </a:lnTo>
                  <a:lnTo>
                    <a:pt x="140618" y="310839"/>
                  </a:lnTo>
                  <a:lnTo>
                    <a:pt x="65551" y="310839"/>
                  </a:lnTo>
                  <a:cubicBezTo>
                    <a:pt x="58972" y="303556"/>
                    <a:pt x="51572" y="295098"/>
                    <a:pt x="43348" y="285465"/>
                  </a:cubicBezTo>
                  <a:lnTo>
                    <a:pt x="15154" y="311897"/>
                  </a:lnTo>
                  <a:lnTo>
                    <a:pt x="16564" y="314716"/>
                  </a:lnTo>
                  <a:cubicBezTo>
                    <a:pt x="17269" y="315891"/>
                    <a:pt x="17739" y="316831"/>
                    <a:pt x="17974" y="317535"/>
                  </a:cubicBezTo>
                  <a:cubicBezTo>
                    <a:pt x="19148" y="319650"/>
                    <a:pt x="20088" y="321647"/>
                    <a:pt x="20793" y="323527"/>
                  </a:cubicBezTo>
                  <a:cubicBezTo>
                    <a:pt x="41939" y="321412"/>
                    <a:pt x="64141" y="320237"/>
                    <a:pt x="87401" y="320002"/>
                  </a:cubicBezTo>
                  <a:cubicBezTo>
                    <a:pt x="108312" y="319767"/>
                    <a:pt x="130515" y="320237"/>
                    <a:pt x="154010" y="321412"/>
                  </a:cubicBezTo>
                  <a:cubicBezTo>
                    <a:pt x="164583" y="321882"/>
                    <a:pt x="175625" y="322587"/>
                    <a:pt x="187138" y="323527"/>
                  </a:cubicBezTo>
                  <a:lnTo>
                    <a:pt x="220266" y="325994"/>
                  </a:lnTo>
                  <a:cubicBezTo>
                    <a:pt x="230134" y="326698"/>
                    <a:pt x="241176" y="327638"/>
                    <a:pt x="253394" y="328813"/>
                  </a:cubicBezTo>
                  <a:lnTo>
                    <a:pt x="286522" y="331985"/>
                  </a:lnTo>
                  <a:cubicBezTo>
                    <a:pt x="289576" y="328696"/>
                    <a:pt x="292395" y="325876"/>
                    <a:pt x="294980" y="323527"/>
                  </a:cubicBezTo>
                  <a:cubicBezTo>
                    <a:pt x="296624" y="321882"/>
                    <a:pt x="299326" y="319650"/>
                    <a:pt x="303086" y="316831"/>
                  </a:cubicBezTo>
                  <a:lnTo>
                    <a:pt x="302028" y="314364"/>
                  </a:lnTo>
                  <a:lnTo>
                    <a:pt x="168812" y="311192"/>
                  </a:lnTo>
                  <a:lnTo>
                    <a:pt x="168812" y="272425"/>
                  </a:lnTo>
                  <a:lnTo>
                    <a:pt x="251984" y="280178"/>
                  </a:lnTo>
                  <a:lnTo>
                    <a:pt x="260795" y="269606"/>
                  </a:lnTo>
                  <a:lnTo>
                    <a:pt x="260090" y="267491"/>
                  </a:lnTo>
                  <a:lnTo>
                    <a:pt x="171279" y="263262"/>
                  </a:lnTo>
                  <a:cubicBezTo>
                    <a:pt x="167989" y="256213"/>
                    <a:pt x="166227" y="248225"/>
                    <a:pt x="165992" y="239297"/>
                  </a:cubicBezTo>
                  <a:close/>
                  <a:moveTo>
                    <a:pt x="236830" y="196301"/>
                  </a:moveTo>
                  <a:cubicBezTo>
                    <a:pt x="218973" y="227784"/>
                    <a:pt x="226492" y="247168"/>
                    <a:pt x="259385" y="254451"/>
                  </a:cubicBezTo>
                  <a:lnTo>
                    <a:pt x="268900" y="246346"/>
                  </a:lnTo>
                  <a:close/>
                  <a:moveTo>
                    <a:pt x="83172" y="188900"/>
                  </a:moveTo>
                  <a:cubicBezTo>
                    <a:pt x="82467" y="188665"/>
                    <a:pt x="81998" y="188665"/>
                    <a:pt x="81763" y="188900"/>
                  </a:cubicBezTo>
                  <a:lnTo>
                    <a:pt x="44406" y="206874"/>
                  </a:lnTo>
                  <a:cubicBezTo>
                    <a:pt x="36417" y="210868"/>
                    <a:pt x="30778" y="217799"/>
                    <a:pt x="27489" y="227667"/>
                  </a:cubicBezTo>
                  <a:cubicBezTo>
                    <a:pt x="31013" y="238240"/>
                    <a:pt x="37475" y="245406"/>
                    <a:pt x="46873" y="249165"/>
                  </a:cubicBezTo>
                  <a:lnTo>
                    <a:pt x="60970" y="243174"/>
                  </a:lnTo>
                  <a:cubicBezTo>
                    <a:pt x="61439" y="241999"/>
                    <a:pt x="61909" y="240707"/>
                    <a:pt x="62379" y="239297"/>
                  </a:cubicBezTo>
                  <a:lnTo>
                    <a:pt x="66256" y="228019"/>
                  </a:lnTo>
                  <a:cubicBezTo>
                    <a:pt x="68136" y="222381"/>
                    <a:pt x="69898" y="217799"/>
                    <a:pt x="71542" y="214275"/>
                  </a:cubicBezTo>
                  <a:cubicBezTo>
                    <a:pt x="73187" y="210751"/>
                    <a:pt x="75419" y="206639"/>
                    <a:pt x="78238" y="201940"/>
                  </a:cubicBezTo>
                  <a:lnTo>
                    <a:pt x="85992" y="189253"/>
                  </a:lnTo>
                  <a:close/>
                  <a:moveTo>
                    <a:pt x="126873" y="188548"/>
                  </a:moveTo>
                  <a:cubicBezTo>
                    <a:pt x="120999" y="193482"/>
                    <a:pt x="116183" y="197946"/>
                    <a:pt x="112424" y="201940"/>
                  </a:cubicBezTo>
                  <a:cubicBezTo>
                    <a:pt x="107725" y="207344"/>
                    <a:pt x="103965" y="212865"/>
                    <a:pt x="101146" y="218504"/>
                  </a:cubicBezTo>
                  <a:cubicBezTo>
                    <a:pt x="95742" y="229782"/>
                    <a:pt x="101146" y="239180"/>
                    <a:pt x="117358" y="246698"/>
                  </a:cubicBezTo>
                  <a:lnTo>
                    <a:pt x="125463" y="240707"/>
                  </a:lnTo>
                  <a:lnTo>
                    <a:pt x="125816" y="227667"/>
                  </a:lnTo>
                  <a:cubicBezTo>
                    <a:pt x="126051" y="222498"/>
                    <a:pt x="126403" y="218152"/>
                    <a:pt x="126873" y="214627"/>
                  </a:cubicBezTo>
                  <a:cubicBezTo>
                    <a:pt x="127108" y="210868"/>
                    <a:pt x="127578" y="206639"/>
                    <a:pt x="128283" y="201940"/>
                  </a:cubicBezTo>
                  <a:lnTo>
                    <a:pt x="129692" y="189605"/>
                  </a:lnTo>
                  <a:close/>
                  <a:moveTo>
                    <a:pt x="87754" y="107842"/>
                  </a:moveTo>
                  <a:cubicBezTo>
                    <a:pt x="95742" y="108547"/>
                    <a:pt x="104553" y="109135"/>
                    <a:pt x="114186" y="109605"/>
                  </a:cubicBezTo>
                  <a:lnTo>
                    <a:pt x="140265" y="111367"/>
                  </a:lnTo>
                  <a:lnTo>
                    <a:pt x="140265" y="138503"/>
                  </a:lnTo>
                  <a:lnTo>
                    <a:pt x="90573" y="138503"/>
                  </a:lnTo>
                  <a:cubicBezTo>
                    <a:pt x="86814" y="134979"/>
                    <a:pt x="81998" y="130750"/>
                    <a:pt x="76124" y="125816"/>
                  </a:cubicBezTo>
                  <a:lnTo>
                    <a:pt x="88811" y="120177"/>
                  </a:lnTo>
                  <a:cubicBezTo>
                    <a:pt x="88576" y="118298"/>
                    <a:pt x="88341" y="116301"/>
                    <a:pt x="88106" y="114186"/>
                  </a:cubicBezTo>
                  <a:close/>
                  <a:moveTo>
                    <a:pt x="201587" y="51455"/>
                  </a:moveTo>
                  <a:cubicBezTo>
                    <a:pt x="200177" y="52629"/>
                    <a:pt x="198533" y="54039"/>
                    <a:pt x="196653" y="55684"/>
                  </a:cubicBezTo>
                  <a:lnTo>
                    <a:pt x="183613" y="67314"/>
                  </a:lnTo>
                  <a:lnTo>
                    <a:pt x="172336" y="59208"/>
                  </a:lnTo>
                  <a:cubicBezTo>
                    <a:pt x="172336" y="62027"/>
                    <a:pt x="172688" y="64964"/>
                    <a:pt x="173393" y="68018"/>
                  </a:cubicBezTo>
                  <a:lnTo>
                    <a:pt x="174803" y="71895"/>
                  </a:lnTo>
                  <a:lnTo>
                    <a:pt x="177975" y="78239"/>
                  </a:lnTo>
                  <a:cubicBezTo>
                    <a:pt x="178210" y="78474"/>
                    <a:pt x="178327" y="78709"/>
                    <a:pt x="178327" y="78944"/>
                  </a:cubicBezTo>
                  <a:lnTo>
                    <a:pt x="180089" y="82468"/>
                  </a:lnTo>
                  <a:cubicBezTo>
                    <a:pt x="181264" y="85052"/>
                    <a:pt x="182086" y="87402"/>
                    <a:pt x="182556" y="89516"/>
                  </a:cubicBezTo>
                  <a:lnTo>
                    <a:pt x="190662" y="93393"/>
                  </a:lnTo>
                  <a:lnTo>
                    <a:pt x="199120" y="89869"/>
                  </a:lnTo>
                  <a:close/>
                  <a:moveTo>
                    <a:pt x="186785" y="41939"/>
                  </a:moveTo>
                  <a:cubicBezTo>
                    <a:pt x="194069" y="41939"/>
                    <a:pt x="200177" y="42057"/>
                    <a:pt x="205111" y="42291"/>
                  </a:cubicBezTo>
                  <a:cubicBezTo>
                    <a:pt x="206756" y="42291"/>
                    <a:pt x="208518" y="42761"/>
                    <a:pt x="210398" y="43701"/>
                  </a:cubicBezTo>
                  <a:cubicBezTo>
                    <a:pt x="211103" y="43936"/>
                    <a:pt x="211925" y="44406"/>
                    <a:pt x="212865" y="45111"/>
                  </a:cubicBezTo>
                  <a:lnTo>
                    <a:pt x="214979" y="46168"/>
                  </a:lnTo>
                  <a:lnTo>
                    <a:pt x="214979" y="107490"/>
                  </a:lnTo>
                  <a:lnTo>
                    <a:pt x="169516" y="103966"/>
                  </a:lnTo>
                  <a:lnTo>
                    <a:pt x="167402" y="41939"/>
                  </a:lnTo>
                  <a:close/>
                  <a:moveTo>
                    <a:pt x="90926" y="36300"/>
                  </a:moveTo>
                  <a:lnTo>
                    <a:pt x="145552" y="40177"/>
                  </a:lnTo>
                  <a:lnTo>
                    <a:pt x="139560" y="44406"/>
                  </a:lnTo>
                  <a:lnTo>
                    <a:pt x="143437" y="86697"/>
                  </a:lnTo>
                  <a:lnTo>
                    <a:pt x="140265" y="87754"/>
                  </a:lnTo>
                  <a:lnTo>
                    <a:pt x="109957" y="43701"/>
                  </a:lnTo>
                  <a:lnTo>
                    <a:pt x="92688" y="63437"/>
                  </a:lnTo>
                  <a:lnTo>
                    <a:pt x="143789" y="96212"/>
                  </a:lnTo>
                  <a:lnTo>
                    <a:pt x="141675" y="102909"/>
                  </a:lnTo>
                  <a:lnTo>
                    <a:pt x="87754" y="100442"/>
                  </a:lnTo>
                  <a:close/>
                  <a:moveTo>
                    <a:pt x="74362" y="0"/>
                  </a:moveTo>
                  <a:lnTo>
                    <a:pt x="70485" y="705"/>
                  </a:lnTo>
                  <a:cubicBezTo>
                    <a:pt x="69075" y="1175"/>
                    <a:pt x="68018" y="1645"/>
                    <a:pt x="67313" y="2115"/>
                  </a:cubicBezTo>
                  <a:cubicBezTo>
                    <a:pt x="63789" y="4934"/>
                    <a:pt x="59325" y="8929"/>
                    <a:pt x="53921" y="14097"/>
                  </a:cubicBezTo>
                  <a:lnTo>
                    <a:pt x="40177" y="26785"/>
                  </a:lnTo>
                  <a:cubicBezTo>
                    <a:pt x="40646" y="27255"/>
                    <a:pt x="41116" y="27959"/>
                    <a:pt x="41586" y="28899"/>
                  </a:cubicBezTo>
                  <a:lnTo>
                    <a:pt x="45815" y="34891"/>
                  </a:lnTo>
                  <a:cubicBezTo>
                    <a:pt x="47695" y="37710"/>
                    <a:pt x="49457" y="40059"/>
                    <a:pt x="51102" y="41939"/>
                  </a:cubicBezTo>
                  <a:cubicBezTo>
                    <a:pt x="51337" y="45698"/>
                    <a:pt x="51337" y="50162"/>
                    <a:pt x="51102" y="55331"/>
                  </a:cubicBezTo>
                  <a:lnTo>
                    <a:pt x="50397" y="68371"/>
                  </a:lnTo>
                  <a:cubicBezTo>
                    <a:pt x="49927" y="79179"/>
                    <a:pt x="50867" y="88107"/>
                    <a:pt x="53216" y="95155"/>
                  </a:cubicBezTo>
                  <a:cubicBezTo>
                    <a:pt x="56740" y="105023"/>
                    <a:pt x="62027" y="112659"/>
                    <a:pt x="69075" y="118063"/>
                  </a:cubicBezTo>
                  <a:lnTo>
                    <a:pt x="47577" y="135332"/>
                  </a:lnTo>
                  <a:lnTo>
                    <a:pt x="50044" y="144495"/>
                  </a:lnTo>
                  <a:lnTo>
                    <a:pt x="139208" y="146609"/>
                  </a:lnTo>
                  <a:cubicBezTo>
                    <a:pt x="142262" y="157652"/>
                    <a:pt x="140853" y="167285"/>
                    <a:pt x="134979" y="175508"/>
                  </a:cubicBezTo>
                  <a:lnTo>
                    <a:pt x="49340" y="175508"/>
                  </a:lnTo>
                  <a:lnTo>
                    <a:pt x="27842" y="152600"/>
                  </a:lnTo>
                  <a:lnTo>
                    <a:pt x="13745" y="165288"/>
                  </a:lnTo>
                  <a:cubicBezTo>
                    <a:pt x="8341" y="170457"/>
                    <a:pt x="3759" y="174568"/>
                    <a:pt x="0" y="177623"/>
                  </a:cubicBezTo>
                  <a:lnTo>
                    <a:pt x="6696" y="188548"/>
                  </a:lnTo>
                  <a:cubicBezTo>
                    <a:pt x="20558" y="186903"/>
                    <a:pt x="35478" y="185846"/>
                    <a:pt x="51454" y="185376"/>
                  </a:cubicBezTo>
                  <a:cubicBezTo>
                    <a:pt x="64376" y="184906"/>
                    <a:pt x="79296" y="184789"/>
                    <a:pt x="96212" y="185024"/>
                  </a:cubicBezTo>
                  <a:lnTo>
                    <a:pt x="135684" y="186081"/>
                  </a:lnTo>
                  <a:lnTo>
                    <a:pt x="187138" y="186786"/>
                  </a:lnTo>
                  <a:lnTo>
                    <a:pt x="182556" y="195949"/>
                  </a:lnTo>
                  <a:cubicBezTo>
                    <a:pt x="182556" y="196184"/>
                    <a:pt x="182439" y="196419"/>
                    <a:pt x="182204" y="196654"/>
                  </a:cubicBezTo>
                  <a:cubicBezTo>
                    <a:pt x="181734" y="197828"/>
                    <a:pt x="181264" y="198768"/>
                    <a:pt x="180794" y="199473"/>
                  </a:cubicBezTo>
                  <a:cubicBezTo>
                    <a:pt x="178445" y="204407"/>
                    <a:pt x="176447" y="208401"/>
                    <a:pt x="174803" y="211455"/>
                  </a:cubicBezTo>
                  <a:cubicBezTo>
                    <a:pt x="165405" y="228607"/>
                    <a:pt x="169986" y="240824"/>
                    <a:pt x="188547" y="248108"/>
                  </a:cubicBezTo>
                  <a:lnTo>
                    <a:pt x="198063" y="243526"/>
                  </a:lnTo>
                  <a:lnTo>
                    <a:pt x="189252" y="188195"/>
                  </a:lnTo>
                  <a:cubicBezTo>
                    <a:pt x="208283" y="188430"/>
                    <a:pt x="225669" y="189018"/>
                    <a:pt x="241411" y="189958"/>
                  </a:cubicBezTo>
                  <a:cubicBezTo>
                    <a:pt x="259032" y="191132"/>
                    <a:pt x="275479" y="192777"/>
                    <a:pt x="290751" y="194891"/>
                  </a:cubicBezTo>
                  <a:cubicBezTo>
                    <a:pt x="295450" y="188548"/>
                    <a:pt x="300031" y="182792"/>
                    <a:pt x="304495" y="177623"/>
                  </a:cubicBezTo>
                  <a:cubicBezTo>
                    <a:pt x="294627" y="178093"/>
                    <a:pt x="283467" y="178093"/>
                    <a:pt x="271015" y="177623"/>
                  </a:cubicBezTo>
                  <a:cubicBezTo>
                    <a:pt x="266081" y="177623"/>
                    <a:pt x="260442" y="177388"/>
                    <a:pt x="254098" y="176918"/>
                  </a:cubicBezTo>
                  <a:lnTo>
                    <a:pt x="220971" y="175508"/>
                  </a:lnTo>
                  <a:cubicBezTo>
                    <a:pt x="214862" y="175273"/>
                    <a:pt x="209340" y="175156"/>
                    <a:pt x="204407" y="175156"/>
                  </a:cubicBezTo>
                  <a:cubicBezTo>
                    <a:pt x="192189" y="174921"/>
                    <a:pt x="181029" y="175273"/>
                    <a:pt x="170926" y="176213"/>
                  </a:cubicBezTo>
                  <a:cubicBezTo>
                    <a:pt x="168342" y="173394"/>
                    <a:pt x="167519" y="168812"/>
                    <a:pt x="168459" y="162468"/>
                  </a:cubicBezTo>
                  <a:lnTo>
                    <a:pt x="168812" y="158592"/>
                  </a:lnTo>
                  <a:cubicBezTo>
                    <a:pt x="169047" y="157182"/>
                    <a:pt x="169164" y="155890"/>
                    <a:pt x="169164" y="154715"/>
                  </a:cubicBezTo>
                  <a:cubicBezTo>
                    <a:pt x="168929" y="151896"/>
                    <a:pt x="168224" y="149311"/>
                    <a:pt x="167049" y="146962"/>
                  </a:cubicBezTo>
                  <a:lnTo>
                    <a:pt x="258328" y="153658"/>
                  </a:lnTo>
                  <a:cubicBezTo>
                    <a:pt x="261147" y="150603"/>
                    <a:pt x="264201" y="146844"/>
                    <a:pt x="267491" y="142380"/>
                  </a:cubicBezTo>
                  <a:cubicBezTo>
                    <a:pt x="253159" y="142145"/>
                    <a:pt x="236947" y="141675"/>
                    <a:pt x="218856" y="140970"/>
                  </a:cubicBezTo>
                  <a:lnTo>
                    <a:pt x="170221" y="139561"/>
                  </a:lnTo>
                  <a:lnTo>
                    <a:pt x="170221" y="111367"/>
                  </a:lnTo>
                  <a:lnTo>
                    <a:pt x="214274" y="114539"/>
                  </a:lnTo>
                  <a:cubicBezTo>
                    <a:pt x="221323" y="123937"/>
                    <a:pt x="226492" y="130633"/>
                    <a:pt x="229781" y="134627"/>
                  </a:cubicBezTo>
                  <a:lnTo>
                    <a:pt x="240706" y="130398"/>
                  </a:lnTo>
                  <a:lnTo>
                    <a:pt x="244583" y="41234"/>
                  </a:lnTo>
                  <a:lnTo>
                    <a:pt x="258328" y="31719"/>
                  </a:lnTo>
                  <a:lnTo>
                    <a:pt x="239297" y="15860"/>
                  </a:lnTo>
                  <a:lnTo>
                    <a:pt x="232248" y="17974"/>
                  </a:lnTo>
                  <a:cubicBezTo>
                    <a:pt x="229664" y="18914"/>
                    <a:pt x="227432" y="19854"/>
                    <a:pt x="225552" y="20794"/>
                  </a:cubicBezTo>
                  <a:cubicBezTo>
                    <a:pt x="220383" y="23613"/>
                    <a:pt x="216506" y="27490"/>
                    <a:pt x="213922" y="32424"/>
                  </a:cubicBezTo>
                  <a:lnTo>
                    <a:pt x="152952" y="29252"/>
                  </a:lnTo>
                  <a:cubicBezTo>
                    <a:pt x="130397" y="28077"/>
                    <a:pt x="109839" y="26902"/>
                    <a:pt x="91278" y="25727"/>
                  </a:cubicBezTo>
                  <a:lnTo>
                    <a:pt x="83172" y="13393"/>
                  </a:lnTo>
                  <a:cubicBezTo>
                    <a:pt x="79648" y="8224"/>
                    <a:pt x="76711" y="3760"/>
                    <a:pt x="7436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  <a:scene3d>
                <a:camera prst="orthographicFront"/>
                <a:lightRig rig="threePt" dir="t"/>
              </a:scene3d>
            </a:bodyPr>
            <a:lstStyle/>
            <a:p>
              <a:pPr marL="0" marR="0" lvl="0" indent="0" algn="dist" defTabSz="914400" rtl="0" eaLnBrk="1" fontAlgn="base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28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" panose="020B0503020204020204" charset="-122"/>
              </a:endParaRPr>
            </a:p>
          </p:txBody>
        </p:sp>
      </p:grpSp>
      <p:sp>
        <p:nvSpPr>
          <p:cNvPr id="6" name="向上箭头">
            <a:extLst>
              <a:ext uri="{FF2B5EF4-FFF2-40B4-BE49-F238E27FC236}">
                <a16:creationId xmlns:a16="http://schemas.microsoft.com/office/drawing/2014/main" id="{75066EDE-619E-4B80-B834-B9B331AD192C}"/>
              </a:ext>
            </a:extLst>
          </p:cNvPr>
          <p:cNvSpPr/>
          <p:nvPr/>
        </p:nvSpPr>
        <p:spPr bwMode="auto">
          <a:xfrm rot="17820000">
            <a:off x="4264024" y="1924991"/>
            <a:ext cx="1385570" cy="1385570"/>
          </a:xfrm>
          <a:custGeom>
            <a:avLst/>
            <a:gdLst>
              <a:gd name="T0" fmla="*/ 1595498 w 2390"/>
              <a:gd name="T1" fmla="*/ 678897 h 2159"/>
              <a:gd name="T2" fmla="*/ 1620357 w 2390"/>
              <a:gd name="T3" fmla="*/ 569641 h 2159"/>
              <a:gd name="T4" fmla="*/ 1060652 w 2390"/>
              <a:gd name="T5" fmla="*/ 0 h 2159"/>
              <a:gd name="T6" fmla="*/ 607163 w 2390"/>
              <a:gd name="T7" fmla="*/ 265229 h 2159"/>
              <a:gd name="T8" fmla="*/ 569498 w 2390"/>
              <a:gd name="T9" fmla="*/ 263722 h 2159"/>
              <a:gd name="T10" fmla="*/ 216952 w 2390"/>
              <a:gd name="T11" fmla="*/ 616357 h 2159"/>
              <a:gd name="T12" fmla="*/ 220718 w 2390"/>
              <a:gd name="T13" fmla="*/ 665334 h 2159"/>
              <a:gd name="T14" fmla="*/ 0 w 2390"/>
              <a:gd name="T15" fmla="*/ 1078248 h 2159"/>
              <a:gd name="T16" fmla="*/ 480608 w 2390"/>
              <a:gd name="T17" fmla="*/ 1600419 h 2159"/>
              <a:gd name="T18" fmla="*/ 1319789 w 2390"/>
              <a:gd name="T19" fmla="*/ 1600419 h 2159"/>
              <a:gd name="T20" fmla="*/ 1800397 w 2390"/>
              <a:gd name="T21" fmla="*/ 1078248 h 2159"/>
              <a:gd name="T22" fmla="*/ 1595498 w 2390"/>
              <a:gd name="T23" fmla="*/ 678897 h 2159"/>
              <a:gd name="T24" fmla="*/ 900199 w 2390"/>
              <a:gd name="T25" fmla="*/ 1380399 h 2159"/>
              <a:gd name="T26" fmla="*/ 780423 w 2390"/>
              <a:gd name="T27" fmla="*/ 1326901 h 2159"/>
              <a:gd name="T28" fmla="*/ 701326 w 2390"/>
              <a:gd name="T29" fmla="*/ 1021736 h 2159"/>
              <a:gd name="T30" fmla="*/ 491908 w 2390"/>
              <a:gd name="T31" fmla="*/ 1021736 h 2159"/>
              <a:gd name="T32" fmla="*/ 439176 w 2390"/>
              <a:gd name="T33" fmla="*/ 990090 h 2159"/>
              <a:gd name="T34" fmla="*/ 442190 w 2390"/>
              <a:gd name="T35" fmla="*/ 928303 h 2159"/>
              <a:gd name="T36" fmla="*/ 863287 w 2390"/>
              <a:gd name="T37" fmla="*/ 481482 h 2159"/>
              <a:gd name="T38" fmla="*/ 937864 w 2390"/>
              <a:gd name="T39" fmla="*/ 481482 h 2159"/>
              <a:gd name="T40" fmla="*/ 1358207 w 2390"/>
              <a:gd name="T41" fmla="*/ 928303 h 2159"/>
              <a:gd name="T42" fmla="*/ 1361221 w 2390"/>
              <a:gd name="T43" fmla="*/ 990090 h 2159"/>
              <a:gd name="T44" fmla="*/ 1308489 w 2390"/>
              <a:gd name="T45" fmla="*/ 1021736 h 2159"/>
              <a:gd name="T46" fmla="*/ 1098318 w 2390"/>
              <a:gd name="T47" fmla="*/ 1021736 h 2159"/>
              <a:gd name="T48" fmla="*/ 1019974 w 2390"/>
              <a:gd name="T49" fmla="*/ 1326901 h 2159"/>
              <a:gd name="T50" fmla="*/ 900199 w 2390"/>
              <a:gd name="T51" fmla="*/ 1380399 h 2159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2390" h="2159">
                <a:moveTo>
                  <a:pt x="2118" y="901"/>
                </a:moveTo>
                <a:cubicBezTo>
                  <a:pt x="2138" y="866"/>
                  <a:pt x="2151" y="806"/>
                  <a:pt x="2151" y="756"/>
                </a:cubicBezTo>
                <a:cubicBezTo>
                  <a:pt x="2151" y="356"/>
                  <a:pt x="1808" y="0"/>
                  <a:pt x="1408" y="0"/>
                </a:cubicBezTo>
                <a:cubicBezTo>
                  <a:pt x="1157" y="0"/>
                  <a:pt x="936" y="159"/>
                  <a:pt x="806" y="352"/>
                </a:cubicBezTo>
                <a:cubicBezTo>
                  <a:pt x="789" y="351"/>
                  <a:pt x="773" y="350"/>
                  <a:pt x="756" y="350"/>
                </a:cubicBezTo>
                <a:cubicBezTo>
                  <a:pt x="497" y="350"/>
                  <a:pt x="288" y="559"/>
                  <a:pt x="288" y="818"/>
                </a:cubicBezTo>
                <a:cubicBezTo>
                  <a:pt x="288" y="840"/>
                  <a:pt x="290" y="862"/>
                  <a:pt x="293" y="883"/>
                </a:cubicBezTo>
                <a:cubicBezTo>
                  <a:pt x="117" y="1020"/>
                  <a:pt x="0" y="1229"/>
                  <a:pt x="0" y="1431"/>
                </a:cubicBezTo>
                <a:cubicBezTo>
                  <a:pt x="0" y="1746"/>
                  <a:pt x="284" y="2080"/>
                  <a:pt x="638" y="2124"/>
                </a:cubicBezTo>
                <a:cubicBezTo>
                  <a:pt x="1009" y="2159"/>
                  <a:pt x="1381" y="2159"/>
                  <a:pt x="1752" y="2124"/>
                </a:cubicBezTo>
                <a:cubicBezTo>
                  <a:pt x="2107" y="2080"/>
                  <a:pt x="2390" y="1746"/>
                  <a:pt x="2390" y="1431"/>
                </a:cubicBezTo>
                <a:cubicBezTo>
                  <a:pt x="2390" y="1237"/>
                  <a:pt x="2283" y="1037"/>
                  <a:pt x="2118" y="901"/>
                </a:cubicBezTo>
                <a:close/>
                <a:moveTo>
                  <a:pt x="1195" y="1832"/>
                </a:moveTo>
                <a:cubicBezTo>
                  <a:pt x="1115" y="1832"/>
                  <a:pt x="1065" y="1803"/>
                  <a:pt x="1036" y="1761"/>
                </a:cubicBezTo>
                <a:cubicBezTo>
                  <a:pt x="1016" y="1733"/>
                  <a:pt x="960" y="1530"/>
                  <a:pt x="931" y="1356"/>
                </a:cubicBezTo>
                <a:cubicBezTo>
                  <a:pt x="653" y="1356"/>
                  <a:pt x="653" y="1356"/>
                  <a:pt x="653" y="1356"/>
                </a:cubicBezTo>
                <a:cubicBezTo>
                  <a:pt x="624" y="1356"/>
                  <a:pt x="597" y="1340"/>
                  <a:pt x="583" y="1314"/>
                </a:cubicBezTo>
                <a:cubicBezTo>
                  <a:pt x="569" y="1288"/>
                  <a:pt x="571" y="1256"/>
                  <a:pt x="587" y="1232"/>
                </a:cubicBezTo>
                <a:cubicBezTo>
                  <a:pt x="800" y="915"/>
                  <a:pt x="1131" y="650"/>
                  <a:pt x="1146" y="639"/>
                </a:cubicBezTo>
                <a:cubicBezTo>
                  <a:pt x="1175" y="616"/>
                  <a:pt x="1216" y="616"/>
                  <a:pt x="1245" y="639"/>
                </a:cubicBezTo>
                <a:cubicBezTo>
                  <a:pt x="1259" y="650"/>
                  <a:pt x="1590" y="915"/>
                  <a:pt x="1803" y="1232"/>
                </a:cubicBezTo>
                <a:cubicBezTo>
                  <a:pt x="1819" y="1256"/>
                  <a:pt x="1821" y="1288"/>
                  <a:pt x="1807" y="1314"/>
                </a:cubicBezTo>
                <a:cubicBezTo>
                  <a:pt x="1793" y="1340"/>
                  <a:pt x="1766" y="1356"/>
                  <a:pt x="1737" y="1356"/>
                </a:cubicBezTo>
                <a:cubicBezTo>
                  <a:pt x="1458" y="1356"/>
                  <a:pt x="1458" y="1356"/>
                  <a:pt x="1458" y="1356"/>
                </a:cubicBezTo>
                <a:cubicBezTo>
                  <a:pt x="1429" y="1530"/>
                  <a:pt x="1374" y="1733"/>
                  <a:pt x="1354" y="1761"/>
                </a:cubicBezTo>
                <a:cubicBezTo>
                  <a:pt x="1324" y="1803"/>
                  <a:pt x="1275" y="1832"/>
                  <a:pt x="1195" y="1832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7" name="向上箭头">
            <a:extLst>
              <a:ext uri="{FF2B5EF4-FFF2-40B4-BE49-F238E27FC236}">
                <a16:creationId xmlns:a16="http://schemas.microsoft.com/office/drawing/2014/main" id="{10092574-4398-4388-924B-598911327D60}"/>
              </a:ext>
            </a:extLst>
          </p:cNvPr>
          <p:cNvSpPr/>
          <p:nvPr/>
        </p:nvSpPr>
        <p:spPr bwMode="auto">
          <a:xfrm rot="3780000" flipH="1">
            <a:off x="6513829" y="1924991"/>
            <a:ext cx="1385570" cy="1385570"/>
          </a:xfrm>
          <a:custGeom>
            <a:avLst/>
            <a:gdLst>
              <a:gd name="T0" fmla="*/ 1595498 w 2390"/>
              <a:gd name="T1" fmla="*/ 678897 h 2159"/>
              <a:gd name="T2" fmla="*/ 1620357 w 2390"/>
              <a:gd name="T3" fmla="*/ 569641 h 2159"/>
              <a:gd name="T4" fmla="*/ 1060652 w 2390"/>
              <a:gd name="T5" fmla="*/ 0 h 2159"/>
              <a:gd name="T6" fmla="*/ 607163 w 2390"/>
              <a:gd name="T7" fmla="*/ 265229 h 2159"/>
              <a:gd name="T8" fmla="*/ 569498 w 2390"/>
              <a:gd name="T9" fmla="*/ 263722 h 2159"/>
              <a:gd name="T10" fmla="*/ 216952 w 2390"/>
              <a:gd name="T11" fmla="*/ 616357 h 2159"/>
              <a:gd name="T12" fmla="*/ 220718 w 2390"/>
              <a:gd name="T13" fmla="*/ 665334 h 2159"/>
              <a:gd name="T14" fmla="*/ 0 w 2390"/>
              <a:gd name="T15" fmla="*/ 1078248 h 2159"/>
              <a:gd name="T16" fmla="*/ 480608 w 2390"/>
              <a:gd name="T17" fmla="*/ 1600419 h 2159"/>
              <a:gd name="T18" fmla="*/ 1319789 w 2390"/>
              <a:gd name="T19" fmla="*/ 1600419 h 2159"/>
              <a:gd name="T20" fmla="*/ 1800397 w 2390"/>
              <a:gd name="T21" fmla="*/ 1078248 h 2159"/>
              <a:gd name="T22" fmla="*/ 1595498 w 2390"/>
              <a:gd name="T23" fmla="*/ 678897 h 2159"/>
              <a:gd name="T24" fmla="*/ 900199 w 2390"/>
              <a:gd name="T25" fmla="*/ 1380399 h 2159"/>
              <a:gd name="T26" fmla="*/ 780423 w 2390"/>
              <a:gd name="T27" fmla="*/ 1326901 h 2159"/>
              <a:gd name="T28" fmla="*/ 701326 w 2390"/>
              <a:gd name="T29" fmla="*/ 1021736 h 2159"/>
              <a:gd name="T30" fmla="*/ 491908 w 2390"/>
              <a:gd name="T31" fmla="*/ 1021736 h 2159"/>
              <a:gd name="T32" fmla="*/ 439176 w 2390"/>
              <a:gd name="T33" fmla="*/ 990090 h 2159"/>
              <a:gd name="T34" fmla="*/ 442190 w 2390"/>
              <a:gd name="T35" fmla="*/ 928303 h 2159"/>
              <a:gd name="T36" fmla="*/ 863287 w 2390"/>
              <a:gd name="T37" fmla="*/ 481482 h 2159"/>
              <a:gd name="T38" fmla="*/ 937864 w 2390"/>
              <a:gd name="T39" fmla="*/ 481482 h 2159"/>
              <a:gd name="T40" fmla="*/ 1358207 w 2390"/>
              <a:gd name="T41" fmla="*/ 928303 h 2159"/>
              <a:gd name="T42" fmla="*/ 1361221 w 2390"/>
              <a:gd name="T43" fmla="*/ 990090 h 2159"/>
              <a:gd name="T44" fmla="*/ 1308489 w 2390"/>
              <a:gd name="T45" fmla="*/ 1021736 h 2159"/>
              <a:gd name="T46" fmla="*/ 1098318 w 2390"/>
              <a:gd name="T47" fmla="*/ 1021736 h 2159"/>
              <a:gd name="T48" fmla="*/ 1019974 w 2390"/>
              <a:gd name="T49" fmla="*/ 1326901 h 2159"/>
              <a:gd name="T50" fmla="*/ 900199 w 2390"/>
              <a:gd name="T51" fmla="*/ 1380399 h 2159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2390" h="2159">
                <a:moveTo>
                  <a:pt x="2118" y="901"/>
                </a:moveTo>
                <a:cubicBezTo>
                  <a:pt x="2138" y="866"/>
                  <a:pt x="2151" y="806"/>
                  <a:pt x="2151" y="756"/>
                </a:cubicBezTo>
                <a:cubicBezTo>
                  <a:pt x="2151" y="356"/>
                  <a:pt x="1808" y="0"/>
                  <a:pt x="1408" y="0"/>
                </a:cubicBezTo>
                <a:cubicBezTo>
                  <a:pt x="1157" y="0"/>
                  <a:pt x="936" y="159"/>
                  <a:pt x="806" y="352"/>
                </a:cubicBezTo>
                <a:cubicBezTo>
                  <a:pt x="789" y="351"/>
                  <a:pt x="773" y="350"/>
                  <a:pt x="756" y="350"/>
                </a:cubicBezTo>
                <a:cubicBezTo>
                  <a:pt x="497" y="350"/>
                  <a:pt x="288" y="559"/>
                  <a:pt x="288" y="818"/>
                </a:cubicBezTo>
                <a:cubicBezTo>
                  <a:pt x="288" y="840"/>
                  <a:pt x="290" y="862"/>
                  <a:pt x="293" y="883"/>
                </a:cubicBezTo>
                <a:cubicBezTo>
                  <a:pt x="117" y="1020"/>
                  <a:pt x="0" y="1229"/>
                  <a:pt x="0" y="1431"/>
                </a:cubicBezTo>
                <a:cubicBezTo>
                  <a:pt x="0" y="1746"/>
                  <a:pt x="284" y="2080"/>
                  <a:pt x="638" y="2124"/>
                </a:cubicBezTo>
                <a:cubicBezTo>
                  <a:pt x="1009" y="2159"/>
                  <a:pt x="1381" y="2159"/>
                  <a:pt x="1752" y="2124"/>
                </a:cubicBezTo>
                <a:cubicBezTo>
                  <a:pt x="2107" y="2080"/>
                  <a:pt x="2390" y="1746"/>
                  <a:pt x="2390" y="1431"/>
                </a:cubicBezTo>
                <a:cubicBezTo>
                  <a:pt x="2390" y="1237"/>
                  <a:pt x="2283" y="1037"/>
                  <a:pt x="2118" y="901"/>
                </a:cubicBezTo>
                <a:close/>
                <a:moveTo>
                  <a:pt x="1195" y="1832"/>
                </a:moveTo>
                <a:cubicBezTo>
                  <a:pt x="1115" y="1832"/>
                  <a:pt x="1065" y="1803"/>
                  <a:pt x="1036" y="1761"/>
                </a:cubicBezTo>
                <a:cubicBezTo>
                  <a:pt x="1016" y="1733"/>
                  <a:pt x="960" y="1530"/>
                  <a:pt x="931" y="1356"/>
                </a:cubicBezTo>
                <a:cubicBezTo>
                  <a:pt x="653" y="1356"/>
                  <a:pt x="653" y="1356"/>
                  <a:pt x="653" y="1356"/>
                </a:cubicBezTo>
                <a:cubicBezTo>
                  <a:pt x="624" y="1356"/>
                  <a:pt x="597" y="1340"/>
                  <a:pt x="583" y="1314"/>
                </a:cubicBezTo>
                <a:cubicBezTo>
                  <a:pt x="569" y="1288"/>
                  <a:pt x="571" y="1256"/>
                  <a:pt x="587" y="1232"/>
                </a:cubicBezTo>
                <a:cubicBezTo>
                  <a:pt x="800" y="915"/>
                  <a:pt x="1131" y="650"/>
                  <a:pt x="1146" y="639"/>
                </a:cubicBezTo>
                <a:cubicBezTo>
                  <a:pt x="1175" y="616"/>
                  <a:pt x="1216" y="616"/>
                  <a:pt x="1245" y="639"/>
                </a:cubicBezTo>
                <a:cubicBezTo>
                  <a:pt x="1259" y="650"/>
                  <a:pt x="1590" y="915"/>
                  <a:pt x="1803" y="1232"/>
                </a:cubicBezTo>
                <a:cubicBezTo>
                  <a:pt x="1819" y="1256"/>
                  <a:pt x="1821" y="1288"/>
                  <a:pt x="1807" y="1314"/>
                </a:cubicBezTo>
                <a:cubicBezTo>
                  <a:pt x="1793" y="1340"/>
                  <a:pt x="1766" y="1356"/>
                  <a:pt x="1737" y="1356"/>
                </a:cubicBezTo>
                <a:cubicBezTo>
                  <a:pt x="1458" y="1356"/>
                  <a:pt x="1458" y="1356"/>
                  <a:pt x="1458" y="1356"/>
                </a:cubicBezTo>
                <a:cubicBezTo>
                  <a:pt x="1429" y="1530"/>
                  <a:pt x="1374" y="1733"/>
                  <a:pt x="1354" y="1761"/>
                </a:cubicBezTo>
                <a:cubicBezTo>
                  <a:pt x="1324" y="1803"/>
                  <a:pt x="1275" y="1832"/>
                  <a:pt x="1195" y="1832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2" name="向上箭头">
            <a:extLst>
              <a:ext uri="{FF2B5EF4-FFF2-40B4-BE49-F238E27FC236}">
                <a16:creationId xmlns:a16="http://schemas.microsoft.com/office/drawing/2014/main" id="{456755B8-45FB-4167-A0B3-0D359CED6B79}"/>
              </a:ext>
            </a:extLst>
          </p:cNvPr>
          <p:cNvSpPr/>
          <p:nvPr/>
        </p:nvSpPr>
        <p:spPr bwMode="auto">
          <a:xfrm rot="3780000" flipV="1">
            <a:off x="4292599" y="4034461"/>
            <a:ext cx="1385570" cy="1385570"/>
          </a:xfrm>
          <a:custGeom>
            <a:avLst/>
            <a:gdLst>
              <a:gd name="T0" fmla="*/ 1595498 w 2390"/>
              <a:gd name="T1" fmla="*/ 678897 h 2159"/>
              <a:gd name="T2" fmla="*/ 1620357 w 2390"/>
              <a:gd name="T3" fmla="*/ 569641 h 2159"/>
              <a:gd name="T4" fmla="*/ 1060652 w 2390"/>
              <a:gd name="T5" fmla="*/ 0 h 2159"/>
              <a:gd name="T6" fmla="*/ 607163 w 2390"/>
              <a:gd name="T7" fmla="*/ 265229 h 2159"/>
              <a:gd name="T8" fmla="*/ 569498 w 2390"/>
              <a:gd name="T9" fmla="*/ 263722 h 2159"/>
              <a:gd name="T10" fmla="*/ 216952 w 2390"/>
              <a:gd name="T11" fmla="*/ 616357 h 2159"/>
              <a:gd name="T12" fmla="*/ 220718 w 2390"/>
              <a:gd name="T13" fmla="*/ 665334 h 2159"/>
              <a:gd name="T14" fmla="*/ 0 w 2390"/>
              <a:gd name="T15" fmla="*/ 1078248 h 2159"/>
              <a:gd name="T16" fmla="*/ 480608 w 2390"/>
              <a:gd name="T17" fmla="*/ 1600419 h 2159"/>
              <a:gd name="T18" fmla="*/ 1319789 w 2390"/>
              <a:gd name="T19" fmla="*/ 1600419 h 2159"/>
              <a:gd name="T20" fmla="*/ 1800397 w 2390"/>
              <a:gd name="T21" fmla="*/ 1078248 h 2159"/>
              <a:gd name="T22" fmla="*/ 1595498 w 2390"/>
              <a:gd name="T23" fmla="*/ 678897 h 2159"/>
              <a:gd name="T24" fmla="*/ 900199 w 2390"/>
              <a:gd name="T25" fmla="*/ 1380399 h 2159"/>
              <a:gd name="T26" fmla="*/ 780423 w 2390"/>
              <a:gd name="T27" fmla="*/ 1326901 h 2159"/>
              <a:gd name="T28" fmla="*/ 701326 w 2390"/>
              <a:gd name="T29" fmla="*/ 1021736 h 2159"/>
              <a:gd name="T30" fmla="*/ 491908 w 2390"/>
              <a:gd name="T31" fmla="*/ 1021736 h 2159"/>
              <a:gd name="T32" fmla="*/ 439176 w 2390"/>
              <a:gd name="T33" fmla="*/ 990090 h 2159"/>
              <a:gd name="T34" fmla="*/ 442190 w 2390"/>
              <a:gd name="T35" fmla="*/ 928303 h 2159"/>
              <a:gd name="T36" fmla="*/ 863287 w 2390"/>
              <a:gd name="T37" fmla="*/ 481482 h 2159"/>
              <a:gd name="T38" fmla="*/ 937864 w 2390"/>
              <a:gd name="T39" fmla="*/ 481482 h 2159"/>
              <a:gd name="T40" fmla="*/ 1358207 w 2390"/>
              <a:gd name="T41" fmla="*/ 928303 h 2159"/>
              <a:gd name="T42" fmla="*/ 1361221 w 2390"/>
              <a:gd name="T43" fmla="*/ 990090 h 2159"/>
              <a:gd name="T44" fmla="*/ 1308489 w 2390"/>
              <a:gd name="T45" fmla="*/ 1021736 h 2159"/>
              <a:gd name="T46" fmla="*/ 1098318 w 2390"/>
              <a:gd name="T47" fmla="*/ 1021736 h 2159"/>
              <a:gd name="T48" fmla="*/ 1019974 w 2390"/>
              <a:gd name="T49" fmla="*/ 1326901 h 2159"/>
              <a:gd name="T50" fmla="*/ 900199 w 2390"/>
              <a:gd name="T51" fmla="*/ 1380399 h 2159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2390" h="2159">
                <a:moveTo>
                  <a:pt x="2118" y="901"/>
                </a:moveTo>
                <a:cubicBezTo>
                  <a:pt x="2138" y="866"/>
                  <a:pt x="2151" y="806"/>
                  <a:pt x="2151" y="756"/>
                </a:cubicBezTo>
                <a:cubicBezTo>
                  <a:pt x="2151" y="356"/>
                  <a:pt x="1808" y="0"/>
                  <a:pt x="1408" y="0"/>
                </a:cubicBezTo>
                <a:cubicBezTo>
                  <a:pt x="1157" y="0"/>
                  <a:pt x="936" y="159"/>
                  <a:pt x="806" y="352"/>
                </a:cubicBezTo>
                <a:cubicBezTo>
                  <a:pt x="789" y="351"/>
                  <a:pt x="773" y="350"/>
                  <a:pt x="756" y="350"/>
                </a:cubicBezTo>
                <a:cubicBezTo>
                  <a:pt x="497" y="350"/>
                  <a:pt x="288" y="559"/>
                  <a:pt x="288" y="818"/>
                </a:cubicBezTo>
                <a:cubicBezTo>
                  <a:pt x="288" y="840"/>
                  <a:pt x="290" y="862"/>
                  <a:pt x="293" y="883"/>
                </a:cubicBezTo>
                <a:cubicBezTo>
                  <a:pt x="117" y="1020"/>
                  <a:pt x="0" y="1229"/>
                  <a:pt x="0" y="1431"/>
                </a:cubicBezTo>
                <a:cubicBezTo>
                  <a:pt x="0" y="1746"/>
                  <a:pt x="284" y="2080"/>
                  <a:pt x="638" y="2124"/>
                </a:cubicBezTo>
                <a:cubicBezTo>
                  <a:pt x="1009" y="2159"/>
                  <a:pt x="1381" y="2159"/>
                  <a:pt x="1752" y="2124"/>
                </a:cubicBezTo>
                <a:cubicBezTo>
                  <a:pt x="2107" y="2080"/>
                  <a:pt x="2390" y="1746"/>
                  <a:pt x="2390" y="1431"/>
                </a:cubicBezTo>
                <a:cubicBezTo>
                  <a:pt x="2390" y="1237"/>
                  <a:pt x="2283" y="1037"/>
                  <a:pt x="2118" y="901"/>
                </a:cubicBezTo>
                <a:close/>
                <a:moveTo>
                  <a:pt x="1195" y="1832"/>
                </a:moveTo>
                <a:cubicBezTo>
                  <a:pt x="1115" y="1832"/>
                  <a:pt x="1065" y="1803"/>
                  <a:pt x="1036" y="1761"/>
                </a:cubicBezTo>
                <a:cubicBezTo>
                  <a:pt x="1016" y="1733"/>
                  <a:pt x="960" y="1530"/>
                  <a:pt x="931" y="1356"/>
                </a:cubicBezTo>
                <a:cubicBezTo>
                  <a:pt x="653" y="1356"/>
                  <a:pt x="653" y="1356"/>
                  <a:pt x="653" y="1356"/>
                </a:cubicBezTo>
                <a:cubicBezTo>
                  <a:pt x="624" y="1356"/>
                  <a:pt x="597" y="1340"/>
                  <a:pt x="583" y="1314"/>
                </a:cubicBezTo>
                <a:cubicBezTo>
                  <a:pt x="569" y="1288"/>
                  <a:pt x="571" y="1256"/>
                  <a:pt x="587" y="1232"/>
                </a:cubicBezTo>
                <a:cubicBezTo>
                  <a:pt x="800" y="915"/>
                  <a:pt x="1131" y="650"/>
                  <a:pt x="1146" y="639"/>
                </a:cubicBezTo>
                <a:cubicBezTo>
                  <a:pt x="1175" y="616"/>
                  <a:pt x="1216" y="616"/>
                  <a:pt x="1245" y="639"/>
                </a:cubicBezTo>
                <a:cubicBezTo>
                  <a:pt x="1259" y="650"/>
                  <a:pt x="1590" y="915"/>
                  <a:pt x="1803" y="1232"/>
                </a:cubicBezTo>
                <a:cubicBezTo>
                  <a:pt x="1819" y="1256"/>
                  <a:pt x="1821" y="1288"/>
                  <a:pt x="1807" y="1314"/>
                </a:cubicBezTo>
                <a:cubicBezTo>
                  <a:pt x="1793" y="1340"/>
                  <a:pt x="1766" y="1356"/>
                  <a:pt x="1737" y="1356"/>
                </a:cubicBezTo>
                <a:cubicBezTo>
                  <a:pt x="1458" y="1356"/>
                  <a:pt x="1458" y="1356"/>
                  <a:pt x="1458" y="1356"/>
                </a:cubicBezTo>
                <a:cubicBezTo>
                  <a:pt x="1429" y="1530"/>
                  <a:pt x="1374" y="1733"/>
                  <a:pt x="1354" y="1761"/>
                </a:cubicBezTo>
                <a:cubicBezTo>
                  <a:pt x="1324" y="1803"/>
                  <a:pt x="1275" y="1832"/>
                  <a:pt x="1195" y="1832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3" name="向上箭头">
            <a:extLst>
              <a:ext uri="{FF2B5EF4-FFF2-40B4-BE49-F238E27FC236}">
                <a16:creationId xmlns:a16="http://schemas.microsoft.com/office/drawing/2014/main" id="{A4891313-BB6E-4B67-91BD-E6BE00ECB319}"/>
              </a:ext>
            </a:extLst>
          </p:cNvPr>
          <p:cNvSpPr/>
          <p:nvPr/>
        </p:nvSpPr>
        <p:spPr bwMode="auto">
          <a:xfrm rot="17820000" flipH="1" flipV="1">
            <a:off x="6542404" y="4034461"/>
            <a:ext cx="1385570" cy="1385570"/>
          </a:xfrm>
          <a:custGeom>
            <a:avLst/>
            <a:gdLst>
              <a:gd name="T0" fmla="*/ 1595498 w 2390"/>
              <a:gd name="T1" fmla="*/ 678897 h 2159"/>
              <a:gd name="T2" fmla="*/ 1620357 w 2390"/>
              <a:gd name="T3" fmla="*/ 569641 h 2159"/>
              <a:gd name="T4" fmla="*/ 1060652 w 2390"/>
              <a:gd name="T5" fmla="*/ 0 h 2159"/>
              <a:gd name="T6" fmla="*/ 607163 w 2390"/>
              <a:gd name="T7" fmla="*/ 265229 h 2159"/>
              <a:gd name="T8" fmla="*/ 569498 w 2390"/>
              <a:gd name="T9" fmla="*/ 263722 h 2159"/>
              <a:gd name="T10" fmla="*/ 216952 w 2390"/>
              <a:gd name="T11" fmla="*/ 616357 h 2159"/>
              <a:gd name="T12" fmla="*/ 220718 w 2390"/>
              <a:gd name="T13" fmla="*/ 665334 h 2159"/>
              <a:gd name="T14" fmla="*/ 0 w 2390"/>
              <a:gd name="T15" fmla="*/ 1078248 h 2159"/>
              <a:gd name="T16" fmla="*/ 480608 w 2390"/>
              <a:gd name="T17" fmla="*/ 1600419 h 2159"/>
              <a:gd name="T18" fmla="*/ 1319789 w 2390"/>
              <a:gd name="T19" fmla="*/ 1600419 h 2159"/>
              <a:gd name="T20" fmla="*/ 1800397 w 2390"/>
              <a:gd name="T21" fmla="*/ 1078248 h 2159"/>
              <a:gd name="T22" fmla="*/ 1595498 w 2390"/>
              <a:gd name="T23" fmla="*/ 678897 h 2159"/>
              <a:gd name="T24" fmla="*/ 900199 w 2390"/>
              <a:gd name="T25" fmla="*/ 1380399 h 2159"/>
              <a:gd name="T26" fmla="*/ 780423 w 2390"/>
              <a:gd name="T27" fmla="*/ 1326901 h 2159"/>
              <a:gd name="T28" fmla="*/ 701326 w 2390"/>
              <a:gd name="T29" fmla="*/ 1021736 h 2159"/>
              <a:gd name="T30" fmla="*/ 491908 w 2390"/>
              <a:gd name="T31" fmla="*/ 1021736 h 2159"/>
              <a:gd name="T32" fmla="*/ 439176 w 2390"/>
              <a:gd name="T33" fmla="*/ 990090 h 2159"/>
              <a:gd name="T34" fmla="*/ 442190 w 2390"/>
              <a:gd name="T35" fmla="*/ 928303 h 2159"/>
              <a:gd name="T36" fmla="*/ 863287 w 2390"/>
              <a:gd name="T37" fmla="*/ 481482 h 2159"/>
              <a:gd name="T38" fmla="*/ 937864 w 2390"/>
              <a:gd name="T39" fmla="*/ 481482 h 2159"/>
              <a:gd name="T40" fmla="*/ 1358207 w 2390"/>
              <a:gd name="T41" fmla="*/ 928303 h 2159"/>
              <a:gd name="T42" fmla="*/ 1361221 w 2390"/>
              <a:gd name="T43" fmla="*/ 990090 h 2159"/>
              <a:gd name="T44" fmla="*/ 1308489 w 2390"/>
              <a:gd name="T45" fmla="*/ 1021736 h 2159"/>
              <a:gd name="T46" fmla="*/ 1098318 w 2390"/>
              <a:gd name="T47" fmla="*/ 1021736 h 2159"/>
              <a:gd name="T48" fmla="*/ 1019974 w 2390"/>
              <a:gd name="T49" fmla="*/ 1326901 h 2159"/>
              <a:gd name="T50" fmla="*/ 900199 w 2390"/>
              <a:gd name="T51" fmla="*/ 1380399 h 2159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2390" h="2159">
                <a:moveTo>
                  <a:pt x="2118" y="901"/>
                </a:moveTo>
                <a:cubicBezTo>
                  <a:pt x="2138" y="866"/>
                  <a:pt x="2151" y="806"/>
                  <a:pt x="2151" y="756"/>
                </a:cubicBezTo>
                <a:cubicBezTo>
                  <a:pt x="2151" y="356"/>
                  <a:pt x="1808" y="0"/>
                  <a:pt x="1408" y="0"/>
                </a:cubicBezTo>
                <a:cubicBezTo>
                  <a:pt x="1157" y="0"/>
                  <a:pt x="936" y="159"/>
                  <a:pt x="806" y="352"/>
                </a:cubicBezTo>
                <a:cubicBezTo>
                  <a:pt x="789" y="351"/>
                  <a:pt x="773" y="350"/>
                  <a:pt x="756" y="350"/>
                </a:cubicBezTo>
                <a:cubicBezTo>
                  <a:pt x="497" y="350"/>
                  <a:pt x="288" y="559"/>
                  <a:pt x="288" y="818"/>
                </a:cubicBezTo>
                <a:cubicBezTo>
                  <a:pt x="288" y="840"/>
                  <a:pt x="290" y="862"/>
                  <a:pt x="293" y="883"/>
                </a:cubicBezTo>
                <a:cubicBezTo>
                  <a:pt x="117" y="1020"/>
                  <a:pt x="0" y="1229"/>
                  <a:pt x="0" y="1431"/>
                </a:cubicBezTo>
                <a:cubicBezTo>
                  <a:pt x="0" y="1746"/>
                  <a:pt x="284" y="2080"/>
                  <a:pt x="638" y="2124"/>
                </a:cubicBezTo>
                <a:cubicBezTo>
                  <a:pt x="1009" y="2159"/>
                  <a:pt x="1381" y="2159"/>
                  <a:pt x="1752" y="2124"/>
                </a:cubicBezTo>
                <a:cubicBezTo>
                  <a:pt x="2107" y="2080"/>
                  <a:pt x="2390" y="1746"/>
                  <a:pt x="2390" y="1431"/>
                </a:cubicBezTo>
                <a:cubicBezTo>
                  <a:pt x="2390" y="1237"/>
                  <a:pt x="2283" y="1037"/>
                  <a:pt x="2118" y="901"/>
                </a:cubicBezTo>
                <a:close/>
                <a:moveTo>
                  <a:pt x="1195" y="1832"/>
                </a:moveTo>
                <a:cubicBezTo>
                  <a:pt x="1115" y="1832"/>
                  <a:pt x="1065" y="1803"/>
                  <a:pt x="1036" y="1761"/>
                </a:cubicBezTo>
                <a:cubicBezTo>
                  <a:pt x="1016" y="1733"/>
                  <a:pt x="960" y="1530"/>
                  <a:pt x="931" y="1356"/>
                </a:cubicBezTo>
                <a:cubicBezTo>
                  <a:pt x="653" y="1356"/>
                  <a:pt x="653" y="1356"/>
                  <a:pt x="653" y="1356"/>
                </a:cubicBezTo>
                <a:cubicBezTo>
                  <a:pt x="624" y="1356"/>
                  <a:pt x="597" y="1340"/>
                  <a:pt x="583" y="1314"/>
                </a:cubicBezTo>
                <a:cubicBezTo>
                  <a:pt x="569" y="1288"/>
                  <a:pt x="571" y="1256"/>
                  <a:pt x="587" y="1232"/>
                </a:cubicBezTo>
                <a:cubicBezTo>
                  <a:pt x="800" y="915"/>
                  <a:pt x="1131" y="650"/>
                  <a:pt x="1146" y="639"/>
                </a:cubicBezTo>
                <a:cubicBezTo>
                  <a:pt x="1175" y="616"/>
                  <a:pt x="1216" y="616"/>
                  <a:pt x="1245" y="639"/>
                </a:cubicBezTo>
                <a:cubicBezTo>
                  <a:pt x="1259" y="650"/>
                  <a:pt x="1590" y="915"/>
                  <a:pt x="1803" y="1232"/>
                </a:cubicBezTo>
                <a:cubicBezTo>
                  <a:pt x="1819" y="1256"/>
                  <a:pt x="1821" y="1288"/>
                  <a:pt x="1807" y="1314"/>
                </a:cubicBezTo>
                <a:cubicBezTo>
                  <a:pt x="1793" y="1340"/>
                  <a:pt x="1766" y="1356"/>
                  <a:pt x="1737" y="1356"/>
                </a:cubicBezTo>
                <a:cubicBezTo>
                  <a:pt x="1458" y="1356"/>
                  <a:pt x="1458" y="1356"/>
                  <a:pt x="1458" y="1356"/>
                </a:cubicBezTo>
                <a:cubicBezTo>
                  <a:pt x="1429" y="1530"/>
                  <a:pt x="1374" y="1733"/>
                  <a:pt x="1354" y="1761"/>
                </a:cubicBezTo>
                <a:cubicBezTo>
                  <a:pt x="1324" y="1803"/>
                  <a:pt x="1275" y="1832"/>
                  <a:pt x="1195" y="1832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58E509D7-E4A6-4BA2-B188-0F2AC0F5FD83}"/>
              </a:ext>
            </a:extLst>
          </p:cNvPr>
          <p:cNvSpPr txBox="1"/>
          <p:nvPr/>
        </p:nvSpPr>
        <p:spPr>
          <a:xfrm flipH="1">
            <a:off x="1047114" y="4359581"/>
            <a:ext cx="2979750" cy="407291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lIns="0" tIns="0" rIns="0" bIns="0" anchor="t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00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Arial" panose="020B0604020202020204" pitchFamily="34" charset="0"/>
              </a:rPr>
              <a:t>单击键入标题 </a:t>
            </a:r>
          </a:p>
        </p:txBody>
      </p:sp>
      <p:sp>
        <p:nvSpPr>
          <p:cNvPr id="15" name="文本框 22">
            <a:extLst>
              <a:ext uri="{FF2B5EF4-FFF2-40B4-BE49-F238E27FC236}">
                <a16:creationId xmlns:a16="http://schemas.microsoft.com/office/drawing/2014/main" id="{24C353F6-CD97-4E6B-8A31-ACF874160CDA}"/>
              </a:ext>
            </a:extLst>
          </p:cNvPr>
          <p:cNvSpPr txBox="1"/>
          <p:nvPr/>
        </p:nvSpPr>
        <p:spPr>
          <a:xfrm flipH="1">
            <a:off x="1047114" y="4797394"/>
            <a:ext cx="2980690" cy="129286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lIns="0" tIns="0" rIns="0" bIns="0" anchor="t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单击此处添加本章节的简要内容。本模板精心设计，模板所有素材均可自由编辑替换移动。单击此处添加本章节的简要内容。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E50588E-86C9-491F-8091-E30E093CAC0D}"/>
              </a:ext>
            </a:extLst>
          </p:cNvPr>
          <p:cNvSpPr txBox="1"/>
          <p:nvPr/>
        </p:nvSpPr>
        <p:spPr>
          <a:xfrm flipH="1">
            <a:off x="1047114" y="1279831"/>
            <a:ext cx="2979750" cy="407291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lIns="0" tIns="0" rIns="0" bIns="0" anchor="t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Arial" panose="020B0604020202020204" pitchFamily="34" charset="0"/>
              </a:rPr>
              <a:t>单击键入标题 </a:t>
            </a:r>
          </a:p>
        </p:txBody>
      </p:sp>
      <p:sp>
        <p:nvSpPr>
          <p:cNvPr id="17" name="文本框 22">
            <a:extLst>
              <a:ext uri="{FF2B5EF4-FFF2-40B4-BE49-F238E27FC236}">
                <a16:creationId xmlns:a16="http://schemas.microsoft.com/office/drawing/2014/main" id="{C7932E41-6AA7-4AB6-B23D-23B1FE47040B}"/>
              </a:ext>
            </a:extLst>
          </p:cNvPr>
          <p:cNvSpPr txBox="1"/>
          <p:nvPr/>
        </p:nvSpPr>
        <p:spPr>
          <a:xfrm flipH="1">
            <a:off x="1047114" y="1717644"/>
            <a:ext cx="2980690" cy="129286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lIns="0" tIns="0" rIns="0" bIns="0" anchor="t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单击此处添加本章节的简要内容。本模板精心设计，模板所有素材均可自由编辑替换移动。单击此处添加本章节的简要内容。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3AC845BF-2CAE-451E-9F40-5EA1718A9603}"/>
              </a:ext>
            </a:extLst>
          </p:cNvPr>
          <p:cNvSpPr txBox="1"/>
          <p:nvPr/>
        </p:nvSpPr>
        <p:spPr>
          <a:xfrm flipH="1">
            <a:off x="8284209" y="4478961"/>
            <a:ext cx="2979750" cy="407291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lIns="0" tIns="0" rIns="0" bIns="0" anchor="t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00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Arial" panose="020B0604020202020204" pitchFamily="34" charset="0"/>
              </a:rPr>
              <a:t>单击键入标题 </a:t>
            </a:r>
          </a:p>
        </p:txBody>
      </p:sp>
      <p:sp>
        <p:nvSpPr>
          <p:cNvPr id="19" name="文本框 22">
            <a:extLst>
              <a:ext uri="{FF2B5EF4-FFF2-40B4-BE49-F238E27FC236}">
                <a16:creationId xmlns:a16="http://schemas.microsoft.com/office/drawing/2014/main" id="{A89946B7-87E7-42C8-A294-272573947A55}"/>
              </a:ext>
            </a:extLst>
          </p:cNvPr>
          <p:cNvSpPr txBox="1"/>
          <p:nvPr/>
        </p:nvSpPr>
        <p:spPr>
          <a:xfrm flipH="1">
            <a:off x="8284209" y="4916774"/>
            <a:ext cx="2980690" cy="129286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lIns="0" tIns="0" rIns="0" bIns="0" anchor="t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单击此处添加本章节的简要内容。本模板精心设计，模板所有素材均可自由编辑替换移动。单击此处添加本章节的简要内容。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129DB9D3-9435-466B-81EF-EAC8003B6DD6}"/>
              </a:ext>
            </a:extLst>
          </p:cNvPr>
          <p:cNvSpPr txBox="1"/>
          <p:nvPr/>
        </p:nvSpPr>
        <p:spPr>
          <a:xfrm flipH="1">
            <a:off x="8284209" y="1399211"/>
            <a:ext cx="2979750" cy="407291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lIns="0" tIns="0" rIns="0" bIns="0" anchor="t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00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Arial" panose="020B0604020202020204" pitchFamily="34" charset="0"/>
              </a:rPr>
              <a:t>单击键入标题 </a:t>
            </a:r>
          </a:p>
        </p:txBody>
      </p:sp>
      <p:sp>
        <p:nvSpPr>
          <p:cNvPr id="21" name="文本框 22">
            <a:extLst>
              <a:ext uri="{FF2B5EF4-FFF2-40B4-BE49-F238E27FC236}">
                <a16:creationId xmlns:a16="http://schemas.microsoft.com/office/drawing/2014/main" id="{D12E28CD-2E5B-4028-AFDE-81A7CFBD2D41}"/>
              </a:ext>
            </a:extLst>
          </p:cNvPr>
          <p:cNvSpPr txBox="1"/>
          <p:nvPr/>
        </p:nvSpPr>
        <p:spPr>
          <a:xfrm flipH="1">
            <a:off x="8284209" y="1837024"/>
            <a:ext cx="2980690" cy="129286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lIns="0" tIns="0" rIns="0" bIns="0" anchor="t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单击此处添加本章节的简要内容。本模板精心设计，模板所有素材均可自由编辑替换移动。单击此处添加本章节的简要内容。</a:t>
            </a:r>
          </a:p>
        </p:txBody>
      </p:sp>
      <p:sp>
        <p:nvSpPr>
          <p:cNvPr id="22" name="文本框 20">
            <a:extLst>
              <a:ext uri="{FF2B5EF4-FFF2-40B4-BE49-F238E27FC236}">
                <a16:creationId xmlns:a16="http://schemas.microsoft.com/office/drawing/2014/main" id="{8A3AAF78-5D92-40F8-A418-133C729012A3}"/>
              </a:ext>
            </a:extLst>
          </p:cNvPr>
          <p:cNvSpPr txBox="1"/>
          <p:nvPr/>
        </p:nvSpPr>
        <p:spPr>
          <a:xfrm flipH="1">
            <a:off x="5363209" y="3189276"/>
            <a:ext cx="1464945" cy="1015663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ctr"/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Arial" panose="020B0604020202020204" pitchFamily="34" charset="0"/>
              </a:rPr>
              <a:t>KEY WORDS HERE</a:t>
            </a:r>
          </a:p>
        </p:txBody>
      </p:sp>
      <p:sp>
        <p:nvSpPr>
          <p:cNvPr id="23" name="弧形双箭头">
            <a:extLst>
              <a:ext uri="{FF2B5EF4-FFF2-40B4-BE49-F238E27FC236}">
                <a16:creationId xmlns:a16="http://schemas.microsoft.com/office/drawing/2014/main" id="{595D086D-DC9D-458B-BA4A-76635F3679E9}"/>
              </a:ext>
            </a:extLst>
          </p:cNvPr>
          <p:cNvSpPr/>
          <p:nvPr/>
        </p:nvSpPr>
        <p:spPr>
          <a:xfrm flipV="1">
            <a:off x="5402579" y="1279831"/>
            <a:ext cx="1385570" cy="726440"/>
          </a:xfrm>
          <a:custGeom>
            <a:avLst/>
            <a:gdLst>
              <a:gd name="connsiteX0" fmla="*/ 80252 w 547281"/>
              <a:gd name="connsiteY0" fmla="*/ 0 h 352719"/>
              <a:gd name="connsiteX1" fmla="*/ 160503 w 547281"/>
              <a:gd name="connsiteY1" fmla="*/ 138365 h 352719"/>
              <a:gd name="connsiteX2" fmla="*/ 130575 w 547281"/>
              <a:gd name="connsiteY2" fmla="*/ 138365 h 352719"/>
              <a:gd name="connsiteX3" fmla="*/ 130692 w 547281"/>
              <a:gd name="connsiteY3" fmla="*/ 138567 h 352719"/>
              <a:gd name="connsiteX4" fmla="*/ 102036 w 547281"/>
              <a:gd name="connsiteY4" fmla="*/ 138567 h 352719"/>
              <a:gd name="connsiteX5" fmla="*/ 274781 w 547281"/>
              <a:gd name="connsiteY5" fmla="*/ 309547 h 352719"/>
              <a:gd name="connsiteX6" fmla="*/ 447526 w 547281"/>
              <a:gd name="connsiteY6" fmla="*/ 138567 h 352719"/>
              <a:gd name="connsiteX7" fmla="*/ 416589 w 547281"/>
              <a:gd name="connsiteY7" fmla="*/ 138567 h 352719"/>
              <a:gd name="connsiteX8" fmla="*/ 416706 w 547281"/>
              <a:gd name="connsiteY8" fmla="*/ 138365 h 352719"/>
              <a:gd name="connsiteX9" fmla="*/ 386778 w 547281"/>
              <a:gd name="connsiteY9" fmla="*/ 138365 h 352719"/>
              <a:gd name="connsiteX10" fmla="*/ 467030 w 547281"/>
              <a:gd name="connsiteY10" fmla="*/ 0 h 352719"/>
              <a:gd name="connsiteX11" fmla="*/ 547281 w 547281"/>
              <a:gd name="connsiteY11" fmla="*/ 138365 h 352719"/>
              <a:gd name="connsiteX12" fmla="*/ 517161 w 547281"/>
              <a:gd name="connsiteY12" fmla="*/ 138365 h 352719"/>
              <a:gd name="connsiteX13" fmla="*/ 517278 w 547281"/>
              <a:gd name="connsiteY13" fmla="*/ 138567 h 352719"/>
              <a:gd name="connsiteX14" fmla="*/ 490698 w 547281"/>
              <a:gd name="connsiteY14" fmla="*/ 138567 h 352719"/>
              <a:gd name="connsiteX15" fmla="*/ 274781 w 547281"/>
              <a:gd name="connsiteY15" fmla="*/ 352719 h 352719"/>
              <a:gd name="connsiteX16" fmla="*/ 58865 w 547281"/>
              <a:gd name="connsiteY16" fmla="*/ 138567 h 352719"/>
              <a:gd name="connsiteX17" fmla="*/ 30002 w 547281"/>
              <a:gd name="connsiteY17" fmla="*/ 138567 h 352719"/>
              <a:gd name="connsiteX18" fmla="*/ 30119 w 547281"/>
              <a:gd name="connsiteY18" fmla="*/ 138365 h 352719"/>
              <a:gd name="connsiteX19" fmla="*/ 0 w 547281"/>
              <a:gd name="connsiteY19" fmla="*/ 138365 h 352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547281" h="352719">
                <a:moveTo>
                  <a:pt x="80252" y="0"/>
                </a:moveTo>
                <a:lnTo>
                  <a:pt x="160503" y="138365"/>
                </a:lnTo>
                <a:lnTo>
                  <a:pt x="130575" y="138365"/>
                </a:lnTo>
                <a:lnTo>
                  <a:pt x="130692" y="138567"/>
                </a:lnTo>
                <a:lnTo>
                  <a:pt x="102036" y="138567"/>
                </a:lnTo>
                <a:cubicBezTo>
                  <a:pt x="102949" y="233167"/>
                  <a:pt x="179946" y="309547"/>
                  <a:pt x="274781" y="309547"/>
                </a:cubicBezTo>
                <a:cubicBezTo>
                  <a:pt x="369617" y="309547"/>
                  <a:pt x="446613" y="233167"/>
                  <a:pt x="447526" y="138567"/>
                </a:cubicBezTo>
                <a:lnTo>
                  <a:pt x="416589" y="138567"/>
                </a:lnTo>
                <a:lnTo>
                  <a:pt x="416706" y="138365"/>
                </a:lnTo>
                <a:lnTo>
                  <a:pt x="386778" y="138365"/>
                </a:lnTo>
                <a:lnTo>
                  <a:pt x="467030" y="0"/>
                </a:lnTo>
                <a:lnTo>
                  <a:pt x="547281" y="138365"/>
                </a:lnTo>
                <a:lnTo>
                  <a:pt x="517161" y="138365"/>
                </a:lnTo>
                <a:lnTo>
                  <a:pt x="517278" y="138567"/>
                </a:lnTo>
                <a:lnTo>
                  <a:pt x="490698" y="138567"/>
                </a:lnTo>
                <a:cubicBezTo>
                  <a:pt x="489786" y="257011"/>
                  <a:pt x="393460" y="352719"/>
                  <a:pt x="274781" y="352719"/>
                </a:cubicBezTo>
                <a:cubicBezTo>
                  <a:pt x="156102" y="352719"/>
                  <a:pt x="59777" y="257011"/>
                  <a:pt x="58865" y="138567"/>
                </a:cubicBezTo>
                <a:lnTo>
                  <a:pt x="30002" y="138567"/>
                </a:lnTo>
                <a:lnTo>
                  <a:pt x="30119" y="138365"/>
                </a:lnTo>
                <a:lnTo>
                  <a:pt x="0" y="138365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" name="弧形双箭头">
            <a:extLst>
              <a:ext uri="{FF2B5EF4-FFF2-40B4-BE49-F238E27FC236}">
                <a16:creationId xmlns:a16="http://schemas.microsoft.com/office/drawing/2014/main" id="{9C529C7C-FF63-4CD7-A32A-D1A95158F0DE}"/>
              </a:ext>
            </a:extLst>
          </p:cNvPr>
          <p:cNvSpPr/>
          <p:nvPr/>
        </p:nvSpPr>
        <p:spPr>
          <a:xfrm>
            <a:off x="5363209" y="5363516"/>
            <a:ext cx="1385570" cy="726440"/>
          </a:xfrm>
          <a:custGeom>
            <a:avLst/>
            <a:gdLst>
              <a:gd name="connsiteX0" fmla="*/ 80252 w 547281"/>
              <a:gd name="connsiteY0" fmla="*/ 0 h 352719"/>
              <a:gd name="connsiteX1" fmla="*/ 160503 w 547281"/>
              <a:gd name="connsiteY1" fmla="*/ 138365 h 352719"/>
              <a:gd name="connsiteX2" fmla="*/ 130575 w 547281"/>
              <a:gd name="connsiteY2" fmla="*/ 138365 h 352719"/>
              <a:gd name="connsiteX3" fmla="*/ 130692 w 547281"/>
              <a:gd name="connsiteY3" fmla="*/ 138567 h 352719"/>
              <a:gd name="connsiteX4" fmla="*/ 102036 w 547281"/>
              <a:gd name="connsiteY4" fmla="*/ 138567 h 352719"/>
              <a:gd name="connsiteX5" fmla="*/ 274781 w 547281"/>
              <a:gd name="connsiteY5" fmla="*/ 309547 h 352719"/>
              <a:gd name="connsiteX6" fmla="*/ 447526 w 547281"/>
              <a:gd name="connsiteY6" fmla="*/ 138567 h 352719"/>
              <a:gd name="connsiteX7" fmla="*/ 416589 w 547281"/>
              <a:gd name="connsiteY7" fmla="*/ 138567 h 352719"/>
              <a:gd name="connsiteX8" fmla="*/ 416706 w 547281"/>
              <a:gd name="connsiteY8" fmla="*/ 138365 h 352719"/>
              <a:gd name="connsiteX9" fmla="*/ 386778 w 547281"/>
              <a:gd name="connsiteY9" fmla="*/ 138365 h 352719"/>
              <a:gd name="connsiteX10" fmla="*/ 467030 w 547281"/>
              <a:gd name="connsiteY10" fmla="*/ 0 h 352719"/>
              <a:gd name="connsiteX11" fmla="*/ 547281 w 547281"/>
              <a:gd name="connsiteY11" fmla="*/ 138365 h 352719"/>
              <a:gd name="connsiteX12" fmla="*/ 517161 w 547281"/>
              <a:gd name="connsiteY12" fmla="*/ 138365 h 352719"/>
              <a:gd name="connsiteX13" fmla="*/ 517278 w 547281"/>
              <a:gd name="connsiteY13" fmla="*/ 138567 h 352719"/>
              <a:gd name="connsiteX14" fmla="*/ 490698 w 547281"/>
              <a:gd name="connsiteY14" fmla="*/ 138567 h 352719"/>
              <a:gd name="connsiteX15" fmla="*/ 274781 w 547281"/>
              <a:gd name="connsiteY15" fmla="*/ 352719 h 352719"/>
              <a:gd name="connsiteX16" fmla="*/ 58865 w 547281"/>
              <a:gd name="connsiteY16" fmla="*/ 138567 h 352719"/>
              <a:gd name="connsiteX17" fmla="*/ 30002 w 547281"/>
              <a:gd name="connsiteY17" fmla="*/ 138567 h 352719"/>
              <a:gd name="connsiteX18" fmla="*/ 30119 w 547281"/>
              <a:gd name="connsiteY18" fmla="*/ 138365 h 352719"/>
              <a:gd name="connsiteX19" fmla="*/ 0 w 547281"/>
              <a:gd name="connsiteY19" fmla="*/ 138365 h 352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547281" h="352719">
                <a:moveTo>
                  <a:pt x="80252" y="0"/>
                </a:moveTo>
                <a:lnTo>
                  <a:pt x="160503" y="138365"/>
                </a:lnTo>
                <a:lnTo>
                  <a:pt x="130575" y="138365"/>
                </a:lnTo>
                <a:lnTo>
                  <a:pt x="130692" y="138567"/>
                </a:lnTo>
                <a:lnTo>
                  <a:pt x="102036" y="138567"/>
                </a:lnTo>
                <a:cubicBezTo>
                  <a:pt x="102949" y="233167"/>
                  <a:pt x="179946" y="309547"/>
                  <a:pt x="274781" y="309547"/>
                </a:cubicBezTo>
                <a:cubicBezTo>
                  <a:pt x="369617" y="309547"/>
                  <a:pt x="446613" y="233167"/>
                  <a:pt x="447526" y="138567"/>
                </a:cubicBezTo>
                <a:lnTo>
                  <a:pt x="416589" y="138567"/>
                </a:lnTo>
                <a:lnTo>
                  <a:pt x="416706" y="138365"/>
                </a:lnTo>
                <a:lnTo>
                  <a:pt x="386778" y="138365"/>
                </a:lnTo>
                <a:lnTo>
                  <a:pt x="467030" y="0"/>
                </a:lnTo>
                <a:lnTo>
                  <a:pt x="547281" y="138365"/>
                </a:lnTo>
                <a:lnTo>
                  <a:pt x="517161" y="138365"/>
                </a:lnTo>
                <a:lnTo>
                  <a:pt x="517278" y="138567"/>
                </a:lnTo>
                <a:lnTo>
                  <a:pt x="490698" y="138567"/>
                </a:lnTo>
                <a:cubicBezTo>
                  <a:pt x="489786" y="257011"/>
                  <a:pt x="393460" y="352719"/>
                  <a:pt x="274781" y="352719"/>
                </a:cubicBezTo>
                <a:cubicBezTo>
                  <a:pt x="156102" y="352719"/>
                  <a:pt x="59777" y="257011"/>
                  <a:pt x="58865" y="138567"/>
                </a:cubicBezTo>
                <a:lnTo>
                  <a:pt x="30002" y="138567"/>
                </a:lnTo>
                <a:lnTo>
                  <a:pt x="30119" y="138365"/>
                </a:lnTo>
                <a:lnTo>
                  <a:pt x="0" y="138365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5" name="弧形双箭头">
            <a:extLst>
              <a:ext uri="{FF2B5EF4-FFF2-40B4-BE49-F238E27FC236}">
                <a16:creationId xmlns:a16="http://schemas.microsoft.com/office/drawing/2014/main" id="{0254EC96-E9FF-40DE-9AA7-F87B526EC0A8}"/>
              </a:ext>
            </a:extLst>
          </p:cNvPr>
          <p:cNvSpPr/>
          <p:nvPr/>
        </p:nvSpPr>
        <p:spPr>
          <a:xfrm rot="16200000" flipV="1">
            <a:off x="3385184" y="3309291"/>
            <a:ext cx="1385570" cy="726440"/>
          </a:xfrm>
          <a:custGeom>
            <a:avLst/>
            <a:gdLst>
              <a:gd name="connsiteX0" fmla="*/ 80252 w 547281"/>
              <a:gd name="connsiteY0" fmla="*/ 0 h 352719"/>
              <a:gd name="connsiteX1" fmla="*/ 160503 w 547281"/>
              <a:gd name="connsiteY1" fmla="*/ 138365 h 352719"/>
              <a:gd name="connsiteX2" fmla="*/ 130575 w 547281"/>
              <a:gd name="connsiteY2" fmla="*/ 138365 h 352719"/>
              <a:gd name="connsiteX3" fmla="*/ 130692 w 547281"/>
              <a:gd name="connsiteY3" fmla="*/ 138567 h 352719"/>
              <a:gd name="connsiteX4" fmla="*/ 102036 w 547281"/>
              <a:gd name="connsiteY4" fmla="*/ 138567 h 352719"/>
              <a:gd name="connsiteX5" fmla="*/ 274781 w 547281"/>
              <a:gd name="connsiteY5" fmla="*/ 309547 h 352719"/>
              <a:gd name="connsiteX6" fmla="*/ 447526 w 547281"/>
              <a:gd name="connsiteY6" fmla="*/ 138567 h 352719"/>
              <a:gd name="connsiteX7" fmla="*/ 416589 w 547281"/>
              <a:gd name="connsiteY7" fmla="*/ 138567 h 352719"/>
              <a:gd name="connsiteX8" fmla="*/ 416706 w 547281"/>
              <a:gd name="connsiteY8" fmla="*/ 138365 h 352719"/>
              <a:gd name="connsiteX9" fmla="*/ 386778 w 547281"/>
              <a:gd name="connsiteY9" fmla="*/ 138365 h 352719"/>
              <a:gd name="connsiteX10" fmla="*/ 467030 w 547281"/>
              <a:gd name="connsiteY10" fmla="*/ 0 h 352719"/>
              <a:gd name="connsiteX11" fmla="*/ 547281 w 547281"/>
              <a:gd name="connsiteY11" fmla="*/ 138365 h 352719"/>
              <a:gd name="connsiteX12" fmla="*/ 517161 w 547281"/>
              <a:gd name="connsiteY12" fmla="*/ 138365 h 352719"/>
              <a:gd name="connsiteX13" fmla="*/ 517278 w 547281"/>
              <a:gd name="connsiteY13" fmla="*/ 138567 h 352719"/>
              <a:gd name="connsiteX14" fmla="*/ 490698 w 547281"/>
              <a:gd name="connsiteY14" fmla="*/ 138567 h 352719"/>
              <a:gd name="connsiteX15" fmla="*/ 274781 w 547281"/>
              <a:gd name="connsiteY15" fmla="*/ 352719 h 352719"/>
              <a:gd name="connsiteX16" fmla="*/ 58865 w 547281"/>
              <a:gd name="connsiteY16" fmla="*/ 138567 h 352719"/>
              <a:gd name="connsiteX17" fmla="*/ 30002 w 547281"/>
              <a:gd name="connsiteY17" fmla="*/ 138567 h 352719"/>
              <a:gd name="connsiteX18" fmla="*/ 30119 w 547281"/>
              <a:gd name="connsiteY18" fmla="*/ 138365 h 352719"/>
              <a:gd name="connsiteX19" fmla="*/ 0 w 547281"/>
              <a:gd name="connsiteY19" fmla="*/ 138365 h 352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547281" h="352719">
                <a:moveTo>
                  <a:pt x="80252" y="0"/>
                </a:moveTo>
                <a:lnTo>
                  <a:pt x="160503" y="138365"/>
                </a:lnTo>
                <a:lnTo>
                  <a:pt x="130575" y="138365"/>
                </a:lnTo>
                <a:lnTo>
                  <a:pt x="130692" y="138567"/>
                </a:lnTo>
                <a:lnTo>
                  <a:pt x="102036" y="138567"/>
                </a:lnTo>
                <a:cubicBezTo>
                  <a:pt x="102949" y="233167"/>
                  <a:pt x="179946" y="309547"/>
                  <a:pt x="274781" y="309547"/>
                </a:cubicBezTo>
                <a:cubicBezTo>
                  <a:pt x="369617" y="309547"/>
                  <a:pt x="446613" y="233167"/>
                  <a:pt x="447526" y="138567"/>
                </a:cubicBezTo>
                <a:lnTo>
                  <a:pt x="416589" y="138567"/>
                </a:lnTo>
                <a:lnTo>
                  <a:pt x="416706" y="138365"/>
                </a:lnTo>
                <a:lnTo>
                  <a:pt x="386778" y="138365"/>
                </a:lnTo>
                <a:lnTo>
                  <a:pt x="467030" y="0"/>
                </a:lnTo>
                <a:lnTo>
                  <a:pt x="547281" y="138365"/>
                </a:lnTo>
                <a:lnTo>
                  <a:pt x="517161" y="138365"/>
                </a:lnTo>
                <a:lnTo>
                  <a:pt x="517278" y="138567"/>
                </a:lnTo>
                <a:lnTo>
                  <a:pt x="490698" y="138567"/>
                </a:lnTo>
                <a:cubicBezTo>
                  <a:pt x="489786" y="257011"/>
                  <a:pt x="393460" y="352719"/>
                  <a:pt x="274781" y="352719"/>
                </a:cubicBezTo>
                <a:cubicBezTo>
                  <a:pt x="156102" y="352719"/>
                  <a:pt x="59777" y="257011"/>
                  <a:pt x="58865" y="138567"/>
                </a:cubicBezTo>
                <a:lnTo>
                  <a:pt x="30002" y="138567"/>
                </a:lnTo>
                <a:lnTo>
                  <a:pt x="30119" y="138365"/>
                </a:lnTo>
                <a:lnTo>
                  <a:pt x="0" y="138365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6" name="弧形双箭头">
            <a:extLst>
              <a:ext uri="{FF2B5EF4-FFF2-40B4-BE49-F238E27FC236}">
                <a16:creationId xmlns:a16="http://schemas.microsoft.com/office/drawing/2014/main" id="{8C65EDA4-F3EB-4814-9537-0175F2D210D5}"/>
              </a:ext>
            </a:extLst>
          </p:cNvPr>
          <p:cNvSpPr/>
          <p:nvPr/>
        </p:nvSpPr>
        <p:spPr>
          <a:xfrm rot="16200000">
            <a:off x="7313294" y="3292781"/>
            <a:ext cx="1385570" cy="726440"/>
          </a:xfrm>
          <a:custGeom>
            <a:avLst/>
            <a:gdLst>
              <a:gd name="connsiteX0" fmla="*/ 80252 w 547281"/>
              <a:gd name="connsiteY0" fmla="*/ 0 h 352719"/>
              <a:gd name="connsiteX1" fmla="*/ 160503 w 547281"/>
              <a:gd name="connsiteY1" fmla="*/ 138365 h 352719"/>
              <a:gd name="connsiteX2" fmla="*/ 130575 w 547281"/>
              <a:gd name="connsiteY2" fmla="*/ 138365 h 352719"/>
              <a:gd name="connsiteX3" fmla="*/ 130692 w 547281"/>
              <a:gd name="connsiteY3" fmla="*/ 138567 h 352719"/>
              <a:gd name="connsiteX4" fmla="*/ 102036 w 547281"/>
              <a:gd name="connsiteY4" fmla="*/ 138567 h 352719"/>
              <a:gd name="connsiteX5" fmla="*/ 274781 w 547281"/>
              <a:gd name="connsiteY5" fmla="*/ 309547 h 352719"/>
              <a:gd name="connsiteX6" fmla="*/ 447526 w 547281"/>
              <a:gd name="connsiteY6" fmla="*/ 138567 h 352719"/>
              <a:gd name="connsiteX7" fmla="*/ 416589 w 547281"/>
              <a:gd name="connsiteY7" fmla="*/ 138567 h 352719"/>
              <a:gd name="connsiteX8" fmla="*/ 416706 w 547281"/>
              <a:gd name="connsiteY8" fmla="*/ 138365 h 352719"/>
              <a:gd name="connsiteX9" fmla="*/ 386778 w 547281"/>
              <a:gd name="connsiteY9" fmla="*/ 138365 h 352719"/>
              <a:gd name="connsiteX10" fmla="*/ 467030 w 547281"/>
              <a:gd name="connsiteY10" fmla="*/ 0 h 352719"/>
              <a:gd name="connsiteX11" fmla="*/ 547281 w 547281"/>
              <a:gd name="connsiteY11" fmla="*/ 138365 h 352719"/>
              <a:gd name="connsiteX12" fmla="*/ 517161 w 547281"/>
              <a:gd name="connsiteY12" fmla="*/ 138365 h 352719"/>
              <a:gd name="connsiteX13" fmla="*/ 517278 w 547281"/>
              <a:gd name="connsiteY13" fmla="*/ 138567 h 352719"/>
              <a:gd name="connsiteX14" fmla="*/ 490698 w 547281"/>
              <a:gd name="connsiteY14" fmla="*/ 138567 h 352719"/>
              <a:gd name="connsiteX15" fmla="*/ 274781 w 547281"/>
              <a:gd name="connsiteY15" fmla="*/ 352719 h 352719"/>
              <a:gd name="connsiteX16" fmla="*/ 58865 w 547281"/>
              <a:gd name="connsiteY16" fmla="*/ 138567 h 352719"/>
              <a:gd name="connsiteX17" fmla="*/ 30002 w 547281"/>
              <a:gd name="connsiteY17" fmla="*/ 138567 h 352719"/>
              <a:gd name="connsiteX18" fmla="*/ 30119 w 547281"/>
              <a:gd name="connsiteY18" fmla="*/ 138365 h 352719"/>
              <a:gd name="connsiteX19" fmla="*/ 0 w 547281"/>
              <a:gd name="connsiteY19" fmla="*/ 138365 h 352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547281" h="352719">
                <a:moveTo>
                  <a:pt x="80252" y="0"/>
                </a:moveTo>
                <a:lnTo>
                  <a:pt x="160503" y="138365"/>
                </a:lnTo>
                <a:lnTo>
                  <a:pt x="130575" y="138365"/>
                </a:lnTo>
                <a:lnTo>
                  <a:pt x="130692" y="138567"/>
                </a:lnTo>
                <a:lnTo>
                  <a:pt x="102036" y="138567"/>
                </a:lnTo>
                <a:cubicBezTo>
                  <a:pt x="102949" y="233167"/>
                  <a:pt x="179946" y="309547"/>
                  <a:pt x="274781" y="309547"/>
                </a:cubicBezTo>
                <a:cubicBezTo>
                  <a:pt x="369617" y="309547"/>
                  <a:pt x="446613" y="233167"/>
                  <a:pt x="447526" y="138567"/>
                </a:cubicBezTo>
                <a:lnTo>
                  <a:pt x="416589" y="138567"/>
                </a:lnTo>
                <a:lnTo>
                  <a:pt x="416706" y="138365"/>
                </a:lnTo>
                <a:lnTo>
                  <a:pt x="386778" y="138365"/>
                </a:lnTo>
                <a:lnTo>
                  <a:pt x="467030" y="0"/>
                </a:lnTo>
                <a:lnTo>
                  <a:pt x="547281" y="138365"/>
                </a:lnTo>
                <a:lnTo>
                  <a:pt x="517161" y="138365"/>
                </a:lnTo>
                <a:lnTo>
                  <a:pt x="517278" y="138567"/>
                </a:lnTo>
                <a:lnTo>
                  <a:pt x="490698" y="138567"/>
                </a:lnTo>
                <a:cubicBezTo>
                  <a:pt x="489786" y="257011"/>
                  <a:pt x="393460" y="352719"/>
                  <a:pt x="274781" y="352719"/>
                </a:cubicBezTo>
                <a:cubicBezTo>
                  <a:pt x="156102" y="352719"/>
                  <a:pt x="59777" y="257011"/>
                  <a:pt x="58865" y="138567"/>
                </a:cubicBezTo>
                <a:lnTo>
                  <a:pt x="30002" y="138567"/>
                </a:lnTo>
                <a:lnTo>
                  <a:pt x="30119" y="138365"/>
                </a:lnTo>
                <a:lnTo>
                  <a:pt x="0" y="138365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09037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25">
            <a:extLst>
              <a:ext uri="{FF2B5EF4-FFF2-40B4-BE49-F238E27FC236}">
                <a16:creationId xmlns:a16="http://schemas.microsoft.com/office/drawing/2014/main" id="{DF100A45-F6C1-4289-B2FE-FB4505D24BEC}"/>
              </a:ext>
            </a:extLst>
          </p:cNvPr>
          <p:cNvSpPr txBox="1"/>
          <p:nvPr/>
        </p:nvSpPr>
        <p:spPr>
          <a:xfrm flipH="1">
            <a:off x="7138052" y="3697139"/>
            <a:ext cx="3694076" cy="276999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  <a:scene3d>
              <a:camera prst="orthographicFront"/>
              <a:lightRig rig="threePt" dir="t"/>
            </a:scene3d>
          </a:bodyPr>
          <a:lstStyle/>
          <a:p>
            <a:pPr marL="0" marR="0" lvl="0" indent="0" algn="dist" defTabSz="914400" rtl="0" eaLnBrk="1" fontAlgn="base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" panose="020B0503020204020204" charset="-122"/>
              </a:rPr>
              <a:t>|</a:t>
            </a:r>
            <a:r>
              <a:rPr kumimoji="0" lang="zh-CN" altLang="zh-CN" sz="18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" panose="020B0503020204020204" charset="-122"/>
              </a:rPr>
              <a:t>请在此处输入所需标题</a:t>
            </a:r>
            <a:r>
              <a:rPr kumimoji="0" lang="en-US" altLang="zh-CN" sz="18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" panose="020B0503020204020204" charset="-122"/>
              </a:rPr>
              <a:t>|</a:t>
            </a:r>
            <a:endParaRPr kumimoji="0" lang="zh-CN" altLang="zh-CN" sz="1800" b="0" i="0" u="none" strike="noStrike" kern="1200" cap="none" spc="0" normalizeH="0" baseline="0" noProof="1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sym typeface="微软雅黑" panose="020B0503020204020204" charset="-122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30B5389C-DAF9-4FE9-A154-830B9F5EA3CD}"/>
              </a:ext>
            </a:extLst>
          </p:cNvPr>
          <p:cNvGrpSpPr/>
          <p:nvPr/>
        </p:nvGrpSpPr>
        <p:grpSpPr>
          <a:xfrm>
            <a:off x="7808359" y="2857424"/>
            <a:ext cx="571125" cy="585715"/>
            <a:chOff x="2095500" y="3570170"/>
            <a:chExt cx="571125" cy="585715"/>
          </a:xfrm>
        </p:grpSpPr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id="{EA16AF81-A282-4E73-9C4C-7231CD511E5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037" t="10833" r="11853" b="11111"/>
            <a:stretch/>
          </p:blipFill>
          <p:spPr>
            <a:xfrm>
              <a:off x="2095500" y="3570170"/>
              <a:ext cx="571125" cy="585715"/>
            </a:xfrm>
            <a:prstGeom prst="rect">
              <a:avLst/>
            </a:prstGeom>
          </p:spPr>
        </p:pic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25701532-D8C1-4407-87A0-442FA378B88A}"/>
                </a:ext>
              </a:extLst>
            </p:cNvPr>
            <p:cNvSpPr txBox="1"/>
            <p:nvPr/>
          </p:nvSpPr>
          <p:spPr>
            <a:xfrm flipH="1">
              <a:off x="2181225" y="3643669"/>
              <a:ext cx="390524" cy="425781"/>
            </a:xfrm>
            <a:custGeom>
              <a:avLst/>
              <a:gdLst/>
              <a:ahLst/>
              <a:cxnLst/>
              <a:rect l="l" t="t" r="r" b="b"/>
              <a:pathLst>
                <a:path w="304495" h="331985">
                  <a:moveTo>
                    <a:pt x="167402" y="215685"/>
                  </a:moveTo>
                  <a:lnTo>
                    <a:pt x="137093" y="228724"/>
                  </a:lnTo>
                  <a:lnTo>
                    <a:pt x="140970" y="261147"/>
                  </a:lnTo>
                  <a:lnTo>
                    <a:pt x="97622" y="261147"/>
                  </a:lnTo>
                  <a:cubicBezTo>
                    <a:pt x="91983" y="255509"/>
                    <a:pt x="85639" y="248813"/>
                    <a:pt x="78591" y="241059"/>
                  </a:cubicBezTo>
                  <a:lnTo>
                    <a:pt x="68370" y="248460"/>
                  </a:lnTo>
                  <a:cubicBezTo>
                    <a:pt x="68136" y="248695"/>
                    <a:pt x="67901" y="248813"/>
                    <a:pt x="67666" y="248813"/>
                  </a:cubicBezTo>
                  <a:cubicBezTo>
                    <a:pt x="62967" y="252102"/>
                    <a:pt x="59325" y="254804"/>
                    <a:pt x="56740" y="256918"/>
                  </a:cubicBezTo>
                  <a:cubicBezTo>
                    <a:pt x="58620" y="260443"/>
                    <a:pt x="60852" y="265142"/>
                    <a:pt x="63437" y="271015"/>
                  </a:cubicBezTo>
                  <a:lnTo>
                    <a:pt x="140618" y="271015"/>
                  </a:lnTo>
                  <a:lnTo>
                    <a:pt x="140618" y="310839"/>
                  </a:lnTo>
                  <a:lnTo>
                    <a:pt x="65551" y="310839"/>
                  </a:lnTo>
                  <a:cubicBezTo>
                    <a:pt x="58972" y="303556"/>
                    <a:pt x="51572" y="295098"/>
                    <a:pt x="43348" y="285465"/>
                  </a:cubicBezTo>
                  <a:lnTo>
                    <a:pt x="15154" y="311897"/>
                  </a:lnTo>
                  <a:lnTo>
                    <a:pt x="16564" y="314716"/>
                  </a:lnTo>
                  <a:cubicBezTo>
                    <a:pt x="17269" y="315891"/>
                    <a:pt x="17739" y="316831"/>
                    <a:pt x="17974" y="317535"/>
                  </a:cubicBezTo>
                  <a:cubicBezTo>
                    <a:pt x="19148" y="319650"/>
                    <a:pt x="20088" y="321647"/>
                    <a:pt x="20793" y="323527"/>
                  </a:cubicBezTo>
                  <a:cubicBezTo>
                    <a:pt x="41939" y="321412"/>
                    <a:pt x="64141" y="320237"/>
                    <a:pt x="87401" y="320002"/>
                  </a:cubicBezTo>
                  <a:cubicBezTo>
                    <a:pt x="108312" y="319767"/>
                    <a:pt x="130515" y="320237"/>
                    <a:pt x="154010" y="321412"/>
                  </a:cubicBezTo>
                  <a:cubicBezTo>
                    <a:pt x="164583" y="321882"/>
                    <a:pt x="175625" y="322587"/>
                    <a:pt x="187138" y="323527"/>
                  </a:cubicBezTo>
                  <a:lnTo>
                    <a:pt x="220266" y="325994"/>
                  </a:lnTo>
                  <a:cubicBezTo>
                    <a:pt x="230134" y="326698"/>
                    <a:pt x="241176" y="327638"/>
                    <a:pt x="253394" y="328813"/>
                  </a:cubicBezTo>
                  <a:lnTo>
                    <a:pt x="286522" y="331985"/>
                  </a:lnTo>
                  <a:cubicBezTo>
                    <a:pt x="289576" y="328696"/>
                    <a:pt x="292395" y="325876"/>
                    <a:pt x="294980" y="323527"/>
                  </a:cubicBezTo>
                  <a:cubicBezTo>
                    <a:pt x="296624" y="321882"/>
                    <a:pt x="299326" y="319650"/>
                    <a:pt x="303086" y="316831"/>
                  </a:cubicBezTo>
                  <a:lnTo>
                    <a:pt x="302028" y="314364"/>
                  </a:lnTo>
                  <a:lnTo>
                    <a:pt x="168812" y="311192"/>
                  </a:lnTo>
                  <a:lnTo>
                    <a:pt x="168812" y="272425"/>
                  </a:lnTo>
                  <a:lnTo>
                    <a:pt x="251984" y="280178"/>
                  </a:lnTo>
                  <a:lnTo>
                    <a:pt x="260795" y="269606"/>
                  </a:lnTo>
                  <a:lnTo>
                    <a:pt x="260090" y="267491"/>
                  </a:lnTo>
                  <a:lnTo>
                    <a:pt x="171279" y="263262"/>
                  </a:lnTo>
                  <a:cubicBezTo>
                    <a:pt x="167989" y="256213"/>
                    <a:pt x="166227" y="248225"/>
                    <a:pt x="165992" y="239297"/>
                  </a:cubicBezTo>
                  <a:close/>
                  <a:moveTo>
                    <a:pt x="236830" y="196301"/>
                  </a:moveTo>
                  <a:cubicBezTo>
                    <a:pt x="218973" y="227784"/>
                    <a:pt x="226492" y="247168"/>
                    <a:pt x="259385" y="254451"/>
                  </a:cubicBezTo>
                  <a:lnTo>
                    <a:pt x="268900" y="246346"/>
                  </a:lnTo>
                  <a:close/>
                  <a:moveTo>
                    <a:pt x="83172" y="188900"/>
                  </a:moveTo>
                  <a:cubicBezTo>
                    <a:pt x="82467" y="188665"/>
                    <a:pt x="81998" y="188665"/>
                    <a:pt x="81763" y="188900"/>
                  </a:cubicBezTo>
                  <a:lnTo>
                    <a:pt x="44406" y="206874"/>
                  </a:lnTo>
                  <a:cubicBezTo>
                    <a:pt x="36417" y="210868"/>
                    <a:pt x="30778" y="217799"/>
                    <a:pt x="27489" y="227667"/>
                  </a:cubicBezTo>
                  <a:cubicBezTo>
                    <a:pt x="31013" y="238240"/>
                    <a:pt x="37475" y="245406"/>
                    <a:pt x="46873" y="249165"/>
                  </a:cubicBezTo>
                  <a:lnTo>
                    <a:pt x="60970" y="243174"/>
                  </a:lnTo>
                  <a:cubicBezTo>
                    <a:pt x="61439" y="241999"/>
                    <a:pt x="61909" y="240707"/>
                    <a:pt x="62379" y="239297"/>
                  </a:cubicBezTo>
                  <a:lnTo>
                    <a:pt x="66256" y="228019"/>
                  </a:lnTo>
                  <a:cubicBezTo>
                    <a:pt x="68136" y="222381"/>
                    <a:pt x="69898" y="217799"/>
                    <a:pt x="71542" y="214275"/>
                  </a:cubicBezTo>
                  <a:cubicBezTo>
                    <a:pt x="73187" y="210751"/>
                    <a:pt x="75419" y="206639"/>
                    <a:pt x="78238" y="201940"/>
                  </a:cubicBezTo>
                  <a:lnTo>
                    <a:pt x="85992" y="189253"/>
                  </a:lnTo>
                  <a:close/>
                  <a:moveTo>
                    <a:pt x="126873" y="188548"/>
                  </a:moveTo>
                  <a:cubicBezTo>
                    <a:pt x="120999" y="193482"/>
                    <a:pt x="116183" y="197946"/>
                    <a:pt x="112424" y="201940"/>
                  </a:cubicBezTo>
                  <a:cubicBezTo>
                    <a:pt x="107725" y="207344"/>
                    <a:pt x="103965" y="212865"/>
                    <a:pt x="101146" y="218504"/>
                  </a:cubicBezTo>
                  <a:cubicBezTo>
                    <a:pt x="95742" y="229782"/>
                    <a:pt x="101146" y="239180"/>
                    <a:pt x="117358" y="246698"/>
                  </a:cubicBezTo>
                  <a:lnTo>
                    <a:pt x="125463" y="240707"/>
                  </a:lnTo>
                  <a:lnTo>
                    <a:pt x="125816" y="227667"/>
                  </a:lnTo>
                  <a:cubicBezTo>
                    <a:pt x="126051" y="222498"/>
                    <a:pt x="126403" y="218152"/>
                    <a:pt x="126873" y="214627"/>
                  </a:cubicBezTo>
                  <a:cubicBezTo>
                    <a:pt x="127108" y="210868"/>
                    <a:pt x="127578" y="206639"/>
                    <a:pt x="128283" y="201940"/>
                  </a:cubicBezTo>
                  <a:lnTo>
                    <a:pt x="129692" y="189605"/>
                  </a:lnTo>
                  <a:close/>
                  <a:moveTo>
                    <a:pt x="87754" y="107842"/>
                  </a:moveTo>
                  <a:cubicBezTo>
                    <a:pt x="95742" y="108547"/>
                    <a:pt x="104553" y="109135"/>
                    <a:pt x="114186" y="109605"/>
                  </a:cubicBezTo>
                  <a:lnTo>
                    <a:pt x="140265" y="111367"/>
                  </a:lnTo>
                  <a:lnTo>
                    <a:pt x="140265" y="138503"/>
                  </a:lnTo>
                  <a:lnTo>
                    <a:pt x="90573" y="138503"/>
                  </a:lnTo>
                  <a:cubicBezTo>
                    <a:pt x="86814" y="134979"/>
                    <a:pt x="81998" y="130750"/>
                    <a:pt x="76124" y="125816"/>
                  </a:cubicBezTo>
                  <a:lnTo>
                    <a:pt x="88811" y="120177"/>
                  </a:lnTo>
                  <a:cubicBezTo>
                    <a:pt x="88576" y="118298"/>
                    <a:pt x="88341" y="116301"/>
                    <a:pt x="88106" y="114186"/>
                  </a:cubicBezTo>
                  <a:close/>
                  <a:moveTo>
                    <a:pt x="201587" y="51455"/>
                  </a:moveTo>
                  <a:cubicBezTo>
                    <a:pt x="200177" y="52629"/>
                    <a:pt x="198533" y="54039"/>
                    <a:pt x="196653" y="55684"/>
                  </a:cubicBezTo>
                  <a:lnTo>
                    <a:pt x="183613" y="67314"/>
                  </a:lnTo>
                  <a:lnTo>
                    <a:pt x="172336" y="59208"/>
                  </a:lnTo>
                  <a:cubicBezTo>
                    <a:pt x="172336" y="62027"/>
                    <a:pt x="172688" y="64964"/>
                    <a:pt x="173393" y="68018"/>
                  </a:cubicBezTo>
                  <a:lnTo>
                    <a:pt x="174803" y="71895"/>
                  </a:lnTo>
                  <a:lnTo>
                    <a:pt x="177975" y="78239"/>
                  </a:lnTo>
                  <a:cubicBezTo>
                    <a:pt x="178210" y="78474"/>
                    <a:pt x="178327" y="78709"/>
                    <a:pt x="178327" y="78944"/>
                  </a:cubicBezTo>
                  <a:lnTo>
                    <a:pt x="180089" y="82468"/>
                  </a:lnTo>
                  <a:cubicBezTo>
                    <a:pt x="181264" y="85052"/>
                    <a:pt x="182086" y="87402"/>
                    <a:pt x="182556" y="89516"/>
                  </a:cubicBezTo>
                  <a:lnTo>
                    <a:pt x="190662" y="93393"/>
                  </a:lnTo>
                  <a:lnTo>
                    <a:pt x="199120" y="89869"/>
                  </a:lnTo>
                  <a:close/>
                  <a:moveTo>
                    <a:pt x="186785" y="41939"/>
                  </a:moveTo>
                  <a:cubicBezTo>
                    <a:pt x="194069" y="41939"/>
                    <a:pt x="200177" y="42057"/>
                    <a:pt x="205111" y="42291"/>
                  </a:cubicBezTo>
                  <a:cubicBezTo>
                    <a:pt x="206756" y="42291"/>
                    <a:pt x="208518" y="42761"/>
                    <a:pt x="210398" y="43701"/>
                  </a:cubicBezTo>
                  <a:cubicBezTo>
                    <a:pt x="211103" y="43936"/>
                    <a:pt x="211925" y="44406"/>
                    <a:pt x="212865" y="45111"/>
                  </a:cubicBezTo>
                  <a:lnTo>
                    <a:pt x="214979" y="46168"/>
                  </a:lnTo>
                  <a:lnTo>
                    <a:pt x="214979" y="107490"/>
                  </a:lnTo>
                  <a:lnTo>
                    <a:pt x="169516" y="103966"/>
                  </a:lnTo>
                  <a:lnTo>
                    <a:pt x="167402" y="41939"/>
                  </a:lnTo>
                  <a:close/>
                  <a:moveTo>
                    <a:pt x="90926" y="36300"/>
                  </a:moveTo>
                  <a:lnTo>
                    <a:pt x="145552" y="40177"/>
                  </a:lnTo>
                  <a:lnTo>
                    <a:pt x="139560" y="44406"/>
                  </a:lnTo>
                  <a:lnTo>
                    <a:pt x="143437" y="86697"/>
                  </a:lnTo>
                  <a:lnTo>
                    <a:pt x="140265" y="87754"/>
                  </a:lnTo>
                  <a:lnTo>
                    <a:pt x="109957" y="43701"/>
                  </a:lnTo>
                  <a:lnTo>
                    <a:pt x="92688" y="63437"/>
                  </a:lnTo>
                  <a:lnTo>
                    <a:pt x="143789" y="96212"/>
                  </a:lnTo>
                  <a:lnTo>
                    <a:pt x="141675" y="102909"/>
                  </a:lnTo>
                  <a:lnTo>
                    <a:pt x="87754" y="100442"/>
                  </a:lnTo>
                  <a:close/>
                  <a:moveTo>
                    <a:pt x="74362" y="0"/>
                  </a:moveTo>
                  <a:lnTo>
                    <a:pt x="70485" y="705"/>
                  </a:lnTo>
                  <a:cubicBezTo>
                    <a:pt x="69075" y="1175"/>
                    <a:pt x="68018" y="1645"/>
                    <a:pt x="67313" y="2115"/>
                  </a:cubicBezTo>
                  <a:cubicBezTo>
                    <a:pt x="63789" y="4934"/>
                    <a:pt x="59325" y="8929"/>
                    <a:pt x="53921" y="14097"/>
                  </a:cubicBezTo>
                  <a:lnTo>
                    <a:pt x="40177" y="26785"/>
                  </a:lnTo>
                  <a:cubicBezTo>
                    <a:pt x="40646" y="27255"/>
                    <a:pt x="41116" y="27959"/>
                    <a:pt x="41586" y="28899"/>
                  </a:cubicBezTo>
                  <a:lnTo>
                    <a:pt x="45815" y="34891"/>
                  </a:lnTo>
                  <a:cubicBezTo>
                    <a:pt x="47695" y="37710"/>
                    <a:pt x="49457" y="40059"/>
                    <a:pt x="51102" y="41939"/>
                  </a:cubicBezTo>
                  <a:cubicBezTo>
                    <a:pt x="51337" y="45698"/>
                    <a:pt x="51337" y="50162"/>
                    <a:pt x="51102" y="55331"/>
                  </a:cubicBezTo>
                  <a:lnTo>
                    <a:pt x="50397" y="68371"/>
                  </a:lnTo>
                  <a:cubicBezTo>
                    <a:pt x="49927" y="79179"/>
                    <a:pt x="50867" y="88107"/>
                    <a:pt x="53216" y="95155"/>
                  </a:cubicBezTo>
                  <a:cubicBezTo>
                    <a:pt x="56740" y="105023"/>
                    <a:pt x="62027" y="112659"/>
                    <a:pt x="69075" y="118063"/>
                  </a:cubicBezTo>
                  <a:lnTo>
                    <a:pt x="47577" y="135332"/>
                  </a:lnTo>
                  <a:lnTo>
                    <a:pt x="50044" y="144495"/>
                  </a:lnTo>
                  <a:lnTo>
                    <a:pt x="139208" y="146609"/>
                  </a:lnTo>
                  <a:cubicBezTo>
                    <a:pt x="142262" y="157652"/>
                    <a:pt x="140853" y="167285"/>
                    <a:pt x="134979" y="175508"/>
                  </a:cubicBezTo>
                  <a:lnTo>
                    <a:pt x="49340" y="175508"/>
                  </a:lnTo>
                  <a:lnTo>
                    <a:pt x="27842" y="152600"/>
                  </a:lnTo>
                  <a:lnTo>
                    <a:pt x="13745" y="165288"/>
                  </a:lnTo>
                  <a:cubicBezTo>
                    <a:pt x="8341" y="170457"/>
                    <a:pt x="3759" y="174568"/>
                    <a:pt x="0" y="177623"/>
                  </a:cubicBezTo>
                  <a:lnTo>
                    <a:pt x="6696" y="188548"/>
                  </a:lnTo>
                  <a:cubicBezTo>
                    <a:pt x="20558" y="186903"/>
                    <a:pt x="35478" y="185846"/>
                    <a:pt x="51454" y="185376"/>
                  </a:cubicBezTo>
                  <a:cubicBezTo>
                    <a:pt x="64376" y="184906"/>
                    <a:pt x="79296" y="184789"/>
                    <a:pt x="96212" y="185024"/>
                  </a:cubicBezTo>
                  <a:lnTo>
                    <a:pt x="135684" y="186081"/>
                  </a:lnTo>
                  <a:lnTo>
                    <a:pt x="187138" y="186786"/>
                  </a:lnTo>
                  <a:lnTo>
                    <a:pt x="182556" y="195949"/>
                  </a:lnTo>
                  <a:cubicBezTo>
                    <a:pt x="182556" y="196184"/>
                    <a:pt x="182439" y="196419"/>
                    <a:pt x="182204" y="196654"/>
                  </a:cubicBezTo>
                  <a:cubicBezTo>
                    <a:pt x="181734" y="197828"/>
                    <a:pt x="181264" y="198768"/>
                    <a:pt x="180794" y="199473"/>
                  </a:cubicBezTo>
                  <a:cubicBezTo>
                    <a:pt x="178445" y="204407"/>
                    <a:pt x="176447" y="208401"/>
                    <a:pt x="174803" y="211455"/>
                  </a:cubicBezTo>
                  <a:cubicBezTo>
                    <a:pt x="165405" y="228607"/>
                    <a:pt x="169986" y="240824"/>
                    <a:pt x="188547" y="248108"/>
                  </a:cubicBezTo>
                  <a:lnTo>
                    <a:pt x="198063" y="243526"/>
                  </a:lnTo>
                  <a:lnTo>
                    <a:pt x="189252" y="188195"/>
                  </a:lnTo>
                  <a:cubicBezTo>
                    <a:pt x="208283" y="188430"/>
                    <a:pt x="225669" y="189018"/>
                    <a:pt x="241411" y="189958"/>
                  </a:cubicBezTo>
                  <a:cubicBezTo>
                    <a:pt x="259032" y="191132"/>
                    <a:pt x="275479" y="192777"/>
                    <a:pt x="290751" y="194891"/>
                  </a:cubicBezTo>
                  <a:cubicBezTo>
                    <a:pt x="295450" y="188548"/>
                    <a:pt x="300031" y="182792"/>
                    <a:pt x="304495" y="177623"/>
                  </a:cubicBezTo>
                  <a:cubicBezTo>
                    <a:pt x="294627" y="178093"/>
                    <a:pt x="283467" y="178093"/>
                    <a:pt x="271015" y="177623"/>
                  </a:cubicBezTo>
                  <a:cubicBezTo>
                    <a:pt x="266081" y="177623"/>
                    <a:pt x="260442" y="177388"/>
                    <a:pt x="254098" y="176918"/>
                  </a:cubicBezTo>
                  <a:lnTo>
                    <a:pt x="220971" y="175508"/>
                  </a:lnTo>
                  <a:cubicBezTo>
                    <a:pt x="214862" y="175273"/>
                    <a:pt x="209340" y="175156"/>
                    <a:pt x="204407" y="175156"/>
                  </a:cubicBezTo>
                  <a:cubicBezTo>
                    <a:pt x="192189" y="174921"/>
                    <a:pt x="181029" y="175273"/>
                    <a:pt x="170926" y="176213"/>
                  </a:cubicBezTo>
                  <a:cubicBezTo>
                    <a:pt x="168342" y="173394"/>
                    <a:pt x="167519" y="168812"/>
                    <a:pt x="168459" y="162468"/>
                  </a:cubicBezTo>
                  <a:lnTo>
                    <a:pt x="168812" y="158592"/>
                  </a:lnTo>
                  <a:cubicBezTo>
                    <a:pt x="169047" y="157182"/>
                    <a:pt x="169164" y="155890"/>
                    <a:pt x="169164" y="154715"/>
                  </a:cubicBezTo>
                  <a:cubicBezTo>
                    <a:pt x="168929" y="151896"/>
                    <a:pt x="168224" y="149311"/>
                    <a:pt x="167049" y="146962"/>
                  </a:cubicBezTo>
                  <a:lnTo>
                    <a:pt x="258328" y="153658"/>
                  </a:lnTo>
                  <a:cubicBezTo>
                    <a:pt x="261147" y="150603"/>
                    <a:pt x="264201" y="146844"/>
                    <a:pt x="267491" y="142380"/>
                  </a:cubicBezTo>
                  <a:cubicBezTo>
                    <a:pt x="253159" y="142145"/>
                    <a:pt x="236947" y="141675"/>
                    <a:pt x="218856" y="140970"/>
                  </a:cubicBezTo>
                  <a:lnTo>
                    <a:pt x="170221" y="139561"/>
                  </a:lnTo>
                  <a:lnTo>
                    <a:pt x="170221" y="111367"/>
                  </a:lnTo>
                  <a:lnTo>
                    <a:pt x="214274" y="114539"/>
                  </a:lnTo>
                  <a:cubicBezTo>
                    <a:pt x="221323" y="123937"/>
                    <a:pt x="226492" y="130633"/>
                    <a:pt x="229781" y="134627"/>
                  </a:cubicBezTo>
                  <a:lnTo>
                    <a:pt x="240706" y="130398"/>
                  </a:lnTo>
                  <a:lnTo>
                    <a:pt x="244583" y="41234"/>
                  </a:lnTo>
                  <a:lnTo>
                    <a:pt x="258328" y="31719"/>
                  </a:lnTo>
                  <a:lnTo>
                    <a:pt x="239297" y="15860"/>
                  </a:lnTo>
                  <a:lnTo>
                    <a:pt x="232248" y="17974"/>
                  </a:lnTo>
                  <a:cubicBezTo>
                    <a:pt x="229664" y="18914"/>
                    <a:pt x="227432" y="19854"/>
                    <a:pt x="225552" y="20794"/>
                  </a:cubicBezTo>
                  <a:cubicBezTo>
                    <a:pt x="220383" y="23613"/>
                    <a:pt x="216506" y="27490"/>
                    <a:pt x="213922" y="32424"/>
                  </a:cubicBezTo>
                  <a:lnTo>
                    <a:pt x="152952" y="29252"/>
                  </a:lnTo>
                  <a:cubicBezTo>
                    <a:pt x="130397" y="28077"/>
                    <a:pt x="109839" y="26902"/>
                    <a:pt x="91278" y="25727"/>
                  </a:cubicBezTo>
                  <a:lnTo>
                    <a:pt x="83172" y="13393"/>
                  </a:lnTo>
                  <a:cubicBezTo>
                    <a:pt x="79648" y="8224"/>
                    <a:pt x="76711" y="3760"/>
                    <a:pt x="7436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  <a:scene3d>
                <a:camera prst="orthographicFront"/>
                <a:lightRig rig="threePt" dir="t"/>
              </a:scene3d>
            </a:bodyPr>
            <a:lstStyle/>
            <a:p>
              <a:pPr marL="0" marR="0" lvl="0" indent="0" algn="dist" defTabSz="914400" rtl="0" eaLnBrk="1" fontAlgn="base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28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" panose="020B0503020204020204" charset="-122"/>
              </a:endParaRPr>
            </a:p>
          </p:txBody>
        </p: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id="{96F7E3B6-289D-4A5D-A91C-603DB1D82AC0}"/>
              </a:ext>
            </a:extLst>
          </p:cNvPr>
          <p:cNvSpPr txBox="1"/>
          <p:nvPr/>
        </p:nvSpPr>
        <p:spPr>
          <a:xfrm flipH="1">
            <a:off x="8550485" y="2434443"/>
            <a:ext cx="813689" cy="932896"/>
          </a:xfrm>
          <a:custGeom>
            <a:avLst/>
            <a:gdLst/>
            <a:ahLst/>
            <a:cxnLst/>
            <a:rect l="l" t="t" r="r" b="b"/>
            <a:pathLst>
              <a:path w="813689" h="932896">
                <a:moveTo>
                  <a:pt x="524926" y="826786"/>
                </a:moveTo>
                <a:cubicBezTo>
                  <a:pt x="516220" y="827149"/>
                  <a:pt x="503160" y="829144"/>
                  <a:pt x="485747" y="832772"/>
                </a:cubicBezTo>
                <a:cubicBezTo>
                  <a:pt x="450921" y="840027"/>
                  <a:pt x="424802" y="848008"/>
                  <a:pt x="407389" y="856715"/>
                </a:cubicBezTo>
                <a:cubicBezTo>
                  <a:pt x="398683" y="862519"/>
                  <a:pt x="392153" y="871226"/>
                  <a:pt x="387800" y="882834"/>
                </a:cubicBezTo>
                <a:cubicBezTo>
                  <a:pt x="383446" y="894443"/>
                  <a:pt x="384897" y="903149"/>
                  <a:pt x="392153" y="908954"/>
                </a:cubicBezTo>
                <a:cubicBezTo>
                  <a:pt x="399408" y="914758"/>
                  <a:pt x="410291" y="915483"/>
                  <a:pt x="424802" y="911130"/>
                </a:cubicBezTo>
                <a:cubicBezTo>
                  <a:pt x="439313" y="906777"/>
                  <a:pt x="452372" y="900247"/>
                  <a:pt x="463981" y="891541"/>
                </a:cubicBezTo>
                <a:lnTo>
                  <a:pt x="511866" y="852362"/>
                </a:lnTo>
                <a:cubicBezTo>
                  <a:pt x="529279" y="843655"/>
                  <a:pt x="537986" y="836400"/>
                  <a:pt x="537986" y="830596"/>
                </a:cubicBezTo>
                <a:cubicBezTo>
                  <a:pt x="537986" y="827693"/>
                  <a:pt x="533632" y="826424"/>
                  <a:pt x="524926" y="826786"/>
                </a:cubicBezTo>
                <a:close/>
                <a:moveTo>
                  <a:pt x="507513" y="480161"/>
                </a:moveTo>
                <a:cubicBezTo>
                  <a:pt x="495905" y="478710"/>
                  <a:pt x="482845" y="486691"/>
                  <a:pt x="468334" y="504104"/>
                </a:cubicBezTo>
                <a:cubicBezTo>
                  <a:pt x="462530" y="509908"/>
                  <a:pt x="458902" y="516438"/>
                  <a:pt x="457451" y="523693"/>
                </a:cubicBezTo>
                <a:cubicBezTo>
                  <a:pt x="456000" y="530949"/>
                  <a:pt x="455274" y="551989"/>
                  <a:pt x="455274" y="586815"/>
                </a:cubicBezTo>
                <a:lnTo>
                  <a:pt x="459628" y="695646"/>
                </a:lnTo>
                <a:cubicBezTo>
                  <a:pt x="459628" y="718863"/>
                  <a:pt x="461079" y="734099"/>
                  <a:pt x="463981" y="741354"/>
                </a:cubicBezTo>
                <a:cubicBezTo>
                  <a:pt x="466883" y="748610"/>
                  <a:pt x="472687" y="755865"/>
                  <a:pt x="481394" y="763121"/>
                </a:cubicBezTo>
                <a:cubicBezTo>
                  <a:pt x="490100" y="770376"/>
                  <a:pt x="504611" y="775455"/>
                  <a:pt x="524926" y="778357"/>
                </a:cubicBezTo>
                <a:cubicBezTo>
                  <a:pt x="542339" y="781259"/>
                  <a:pt x="553222" y="784161"/>
                  <a:pt x="557575" y="787063"/>
                </a:cubicBezTo>
                <a:cubicBezTo>
                  <a:pt x="561928" y="789965"/>
                  <a:pt x="565556" y="797221"/>
                  <a:pt x="568458" y="808829"/>
                </a:cubicBezTo>
                <a:cubicBezTo>
                  <a:pt x="580067" y="834949"/>
                  <a:pt x="600382" y="859617"/>
                  <a:pt x="629403" y="882834"/>
                </a:cubicBezTo>
                <a:cubicBezTo>
                  <a:pt x="658425" y="906051"/>
                  <a:pt x="684544" y="922013"/>
                  <a:pt x="707761" y="930720"/>
                </a:cubicBezTo>
                <a:cubicBezTo>
                  <a:pt x="719370" y="933622"/>
                  <a:pt x="725900" y="933622"/>
                  <a:pt x="727351" y="930720"/>
                </a:cubicBezTo>
                <a:cubicBezTo>
                  <a:pt x="728802" y="927817"/>
                  <a:pt x="724449" y="924190"/>
                  <a:pt x="714291" y="919837"/>
                </a:cubicBezTo>
                <a:cubicBezTo>
                  <a:pt x="704134" y="915483"/>
                  <a:pt x="685995" y="898070"/>
                  <a:pt x="659876" y="867598"/>
                </a:cubicBezTo>
                <a:cubicBezTo>
                  <a:pt x="633757" y="837125"/>
                  <a:pt x="617795" y="814634"/>
                  <a:pt x="611990" y="800123"/>
                </a:cubicBezTo>
                <a:cubicBezTo>
                  <a:pt x="606186" y="785612"/>
                  <a:pt x="603284" y="776180"/>
                  <a:pt x="603284" y="771827"/>
                </a:cubicBezTo>
                <a:cubicBezTo>
                  <a:pt x="603284" y="767474"/>
                  <a:pt x="606186" y="760944"/>
                  <a:pt x="611990" y="752238"/>
                </a:cubicBezTo>
                <a:cubicBezTo>
                  <a:pt x="617795" y="743531"/>
                  <a:pt x="620697" y="731922"/>
                  <a:pt x="620697" y="717412"/>
                </a:cubicBezTo>
                <a:lnTo>
                  <a:pt x="620697" y="691292"/>
                </a:lnTo>
                <a:lnTo>
                  <a:pt x="616344" y="717412"/>
                </a:lnTo>
                <a:cubicBezTo>
                  <a:pt x="613442" y="731922"/>
                  <a:pt x="610539" y="740629"/>
                  <a:pt x="607637" y="743531"/>
                </a:cubicBezTo>
                <a:cubicBezTo>
                  <a:pt x="604735" y="746433"/>
                  <a:pt x="599656" y="747159"/>
                  <a:pt x="592401" y="745708"/>
                </a:cubicBezTo>
                <a:cubicBezTo>
                  <a:pt x="585146" y="744257"/>
                  <a:pt x="580792" y="734825"/>
                  <a:pt x="579341" y="717412"/>
                </a:cubicBezTo>
                <a:cubicBezTo>
                  <a:pt x="577890" y="699999"/>
                  <a:pt x="579341" y="689841"/>
                  <a:pt x="583695" y="686939"/>
                </a:cubicBezTo>
                <a:cubicBezTo>
                  <a:pt x="588048" y="684037"/>
                  <a:pt x="591675" y="682586"/>
                  <a:pt x="594578" y="682586"/>
                </a:cubicBezTo>
                <a:cubicBezTo>
                  <a:pt x="597480" y="682586"/>
                  <a:pt x="601833" y="684037"/>
                  <a:pt x="607637" y="686939"/>
                </a:cubicBezTo>
                <a:cubicBezTo>
                  <a:pt x="613442" y="689841"/>
                  <a:pt x="616344" y="689841"/>
                  <a:pt x="616344" y="686939"/>
                </a:cubicBezTo>
                <a:cubicBezTo>
                  <a:pt x="616344" y="684037"/>
                  <a:pt x="611265" y="678958"/>
                  <a:pt x="601107" y="671703"/>
                </a:cubicBezTo>
                <a:cubicBezTo>
                  <a:pt x="590950" y="664448"/>
                  <a:pt x="582969" y="660820"/>
                  <a:pt x="577165" y="660820"/>
                </a:cubicBezTo>
                <a:cubicBezTo>
                  <a:pt x="571360" y="660820"/>
                  <a:pt x="564831" y="665173"/>
                  <a:pt x="557575" y="673879"/>
                </a:cubicBezTo>
                <a:cubicBezTo>
                  <a:pt x="550320" y="682586"/>
                  <a:pt x="546692" y="692743"/>
                  <a:pt x="546692" y="704352"/>
                </a:cubicBezTo>
                <a:cubicBezTo>
                  <a:pt x="546692" y="715961"/>
                  <a:pt x="544516" y="721765"/>
                  <a:pt x="540162" y="721765"/>
                </a:cubicBezTo>
                <a:cubicBezTo>
                  <a:pt x="535809" y="721765"/>
                  <a:pt x="531456" y="715961"/>
                  <a:pt x="527103" y="704352"/>
                </a:cubicBezTo>
                <a:cubicBezTo>
                  <a:pt x="522749" y="692743"/>
                  <a:pt x="519122" y="662996"/>
                  <a:pt x="516220" y="615111"/>
                </a:cubicBezTo>
                <a:cubicBezTo>
                  <a:pt x="513317" y="567226"/>
                  <a:pt x="512592" y="539655"/>
                  <a:pt x="514043" y="532400"/>
                </a:cubicBezTo>
                <a:cubicBezTo>
                  <a:pt x="515494" y="525144"/>
                  <a:pt x="517671" y="521517"/>
                  <a:pt x="520573" y="521517"/>
                </a:cubicBezTo>
                <a:cubicBezTo>
                  <a:pt x="523475" y="521517"/>
                  <a:pt x="532181" y="524419"/>
                  <a:pt x="546692" y="530223"/>
                </a:cubicBezTo>
                <a:cubicBezTo>
                  <a:pt x="561203" y="536027"/>
                  <a:pt x="572086" y="543283"/>
                  <a:pt x="579341" y="551989"/>
                </a:cubicBezTo>
                <a:cubicBezTo>
                  <a:pt x="586597" y="560696"/>
                  <a:pt x="597480" y="573755"/>
                  <a:pt x="611990" y="591168"/>
                </a:cubicBezTo>
                <a:cubicBezTo>
                  <a:pt x="629403" y="623092"/>
                  <a:pt x="641012" y="648486"/>
                  <a:pt x="646816" y="667350"/>
                </a:cubicBezTo>
                <a:cubicBezTo>
                  <a:pt x="652621" y="686214"/>
                  <a:pt x="654072" y="710156"/>
                  <a:pt x="651170" y="739178"/>
                </a:cubicBezTo>
                <a:cubicBezTo>
                  <a:pt x="645365" y="794319"/>
                  <a:pt x="654072" y="821889"/>
                  <a:pt x="677289" y="821889"/>
                </a:cubicBezTo>
                <a:cubicBezTo>
                  <a:pt x="683093" y="821889"/>
                  <a:pt x="689623" y="817536"/>
                  <a:pt x="696878" y="808829"/>
                </a:cubicBezTo>
                <a:cubicBezTo>
                  <a:pt x="704134" y="800123"/>
                  <a:pt x="708487" y="782710"/>
                  <a:pt x="709938" y="756591"/>
                </a:cubicBezTo>
                <a:cubicBezTo>
                  <a:pt x="711389" y="730471"/>
                  <a:pt x="710664" y="688390"/>
                  <a:pt x="707761" y="630347"/>
                </a:cubicBezTo>
                <a:cubicBezTo>
                  <a:pt x="704859" y="607130"/>
                  <a:pt x="702683" y="592619"/>
                  <a:pt x="701232" y="586815"/>
                </a:cubicBezTo>
                <a:cubicBezTo>
                  <a:pt x="699780" y="581011"/>
                  <a:pt x="696153" y="578109"/>
                  <a:pt x="690348" y="578109"/>
                </a:cubicBezTo>
                <a:cubicBezTo>
                  <a:pt x="684544" y="578109"/>
                  <a:pt x="678740" y="581011"/>
                  <a:pt x="672936" y="586815"/>
                </a:cubicBezTo>
                <a:cubicBezTo>
                  <a:pt x="667131" y="592619"/>
                  <a:pt x="663504" y="599875"/>
                  <a:pt x="662053" y="608581"/>
                </a:cubicBezTo>
                <a:cubicBezTo>
                  <a:pt x="660601" y="617288"/>
                  <a:pt x="657699" y="619464"/>
                  <a:pt x="653346" y="615111"/>
                </a:cubicBezTo>
                <a:cubicBezTo>
                  <a:pt x="648993" y="610758"/>
                  <a:pt x="641012" y="599875"/>
                  <a:pt x="629403" y="582462"/>
                </a:cubicBezTo>
                <a:cubicBezTo>
                  <a:pt x="609088" y="559245"/>
                  <a:pt x="585871" y="536027"/>
                  <a:pt x="559752" y="512810"/>
                </a:cubicBezTo>
                <a:cubicBezTo>
                  <a:pt x="536535" y="492495"/>
                  <a:pt x="519122" y="481612"/>
                  <a:pt x="507513" y="480161"/>
                </a:cubicBezTo>
                <a:close/>
                <a:moveTo>
                  <a:pt x="461804" y="393097"/>
                </a:moveTo>
                <a:cubicBezTo>
                  <a:pt x="451647" y="391646"/>
                  <a:pt x="442215" y="394548"/>
                  <a:pt x="433508" y="401803"/>
                </a:cubicBezTo>
                <a:cubicBezTo>
                  <a:pt x="424802" y="409058"/>
                  <a:pt x="424076" y="414863"/>
                  <a:pt x="431332" y="419216"/>
                </a:cubicBezTo>
                <a:cubicBezTo>
                  <a:pt x="438587" y="423569"/>
                  <a:pt x="451647" y="427922"/>
                  <a:pt x="470511" y="432276"/>
                </a:cubicBezTo>
                <a:cubicBezTo>
                  <a:pt x="489375" y="436629"/>
                  <a:pt x="524200" y="451865"/>
                  <a:pt x="574988" y="477984"/>
                </a:cubicBezTo>
                <a:cubicBezTo>
                  <a:pt x="625776" y="504104"/>
                  <a:pt x="672936" y="528772"/>
                  <a:pt x="716468" y="551989"/>
                </a:cubicBezTo>
                <a:cubicBezTo>
                  <a:pt x="751294" y="575206"/>
                  <a:pt x="775236" y="588266"/>
                  <a:pt x="788296" y="591168"/>
                </a:cubicBezTo>
                <a:cubicBezTo>
                  <a:pt x="801356" y="594070"/>
                  <a:pt x="809337" y="589717"/>
                  <a:pt x="812239" y="578109"/>
                </a:cubicBezTo>
                <a:cubicBezTo>
                  <a:pt x="815141" y="566500"/>
                  <a:pt x="813690" y="557068"/>
                  <a:pt x="807885" y="549813"/>
                </a:cubicBezTo>
                <a:cubicBezTo>
                  <a:pt x="802081" y="542557"/>
                  <a:pt x="789022" y="536027"/>
                  <a:pt x="768706" y="530223"/>
                </a:cubicBezTo>
                <a:cubicBezTo>
                  <a:pt x="760000" y="530223"/>
                  <a:pt x="723723" y="514261"/>
                  <a:pt x="659876" y="482338"/>
                </a:cubicBezTo>
                <a:lnTo>
                  <a:pt x="603284" y="456218"/>
                </a:lnTo>
                <a:cubicBezTo>
                  <a:pt x="553948" y="430099"/>
                  <a:pt x="523475" y="415588"/>
                  <a:pt x="511866" y="412686"/>
                </a:cubicBezTo>
                <a:cubicBezTo>
                  <a:pt x="488649" y="401078"/>
                  <a:pt x="471962" y="394548"/>
                  <a:pt x="461804" y="393097"/>
                </a:cubicBezTo>
                <a:close/>
                <a:moveTo>
                  <a:pt x="498263" y="16543"/>
                </a:moveTo>
                <a:cubicBezTo>
                  <a:pt x="494998" y="16543"/>
                  <a:pt x="490100" y="17994"/>
                  <a:pt x="483570" y="20896"/>
                </a:cubicBezTo>
                <a:cubicBezTo>
                  <a:pt x="470511" y="26700"/>
                  <a:pt x="458177" y="33230"/>
                  <a:pt x="446568" y="40486"/>
                </a:cubicBezTo>
                <a:cubicBezTo>
                  <a:pt x="434959" y="47741"/>
                  <a:pt x="427704" y="54996"/>
                  <a:pt x="424802" y="62252"/>
                </a:cubicBezTo>
                <a:cubicBezTo>
                  <a:pt x="421900" y="69507"/>
                  <a:pt x="418272" y="73135"/>
                  <a:pt x="413919" y="73135"/>
                </a:cubicBezTo>
                <a:cubicBezTo>
                  <a:pt x="409566" y="73135"/>
                  <a:pt x="407389" y="76762"/>
                  <a:pt x="407389" y="84018"/>
                </a:cubicBezTo>
                <a:cubicBezTo>
                  <a:pt x="407389" y="91273"/>
                  <a:pt x="405938" y="99254"/>
                  <a:pt x="403036" y="107961"/>
                </a:cubicBezTo>
                <a:cubicBezTo>
                  <a:pt x="400134" y="116667"/>
                  <a:pt x="397232" y="121020"/>
                  <a:pt x="394329" y="121020"/>
                </a:cubicBezTo>
                <a:cubicBezTo>
                  <a:pt x="391427" y="121020"/>
                  <a:pt x="384172" y="118118"/>
                  <a:pt x="372563" y="112314"/>
                </a:cubicBezTo>
                <a:cubicBezTo>
                  <a:pt x="340640" y="97803"/>
                  <a:pt x="313069" y="99254"/>
                  <a:pt x="289852" y="116667"/>
                </a:cubicBezTo>
                <a:cubicBezTo>
                  <a:pt x="275341" y="128276"/>
                  <a:pt x="268086" y="139159"/>
                  <a:pt x="268086" y="149316"/>
                </a:cubicBezTo>
                <a:cubicBezTo>
                  <a:pt x="268086" y="159474"/>
                  <a:pt x="276792" y="166003"/>
                  <a:pt x="294205" y="168906"/>
                </a:cubicBezTo>
                <a:cubicBezTo>
                  <a:pt x="314520" y="177612"/>
                  <a:pt x="337737" y="189221"/>
                  <a:pt x="363857" y="203731"/>
                </a:cubicBezTo>
                <a:cubicBezTo>
                  <a:pt x="389976" y="218242"/>
                  <a:pt x="403761" y="228400"/>
                  <a:pt x="405212" y="234204"/>
                </a:cubicBezTo>
                <a:cubicBezTo>
                  <a:pt x="406663" y="240008"/>
                  <a:pt x="404487" y="255245"/>
                  <a:pt x="398683" y="279913"/>
                </a:cubicBezTo>
                <a:cubicBezTo>
                  <a:pt x="392878" y="304581"/>
                  <a:pt x="384172" y="327073"/>
                  <a:pt x="372563" y="347388"/>
                </a:cubicBezTo>
                <a:cubicBezTo>
                  <a:pt x="369661" y="356094"/>
                  <a:pt x="362406" y="380037"/>
                  <a:pt x="350797" y="419216"/>
                </a:cubicBezTo>
                <a:cubicBezTo>
                  <a:pt x="339189" y="458395"/>
                  <a:pt x="330482" y="486691"/>
                  <a:pt x="324678" y="504104"/>
                </a:cubicBezTo>
                <a:lnTo>
                  <a:pt x="302912" y="547636"/>
                </a:lnTo>
                <a:cubicBezTo>
                  <a:pt x="282597" y="602777"/>
                  <a:pt x="259380" y="647760"/>
                  <a:pt x="233260" y="682586"/>
                </a:cubicBezTo>
                <a:lnTo>
                  <a:pt x="189728" y="734825"/>
                </a:lnTo>
                <a:cubicBezTo>
                  <a:pt x="186826" y="746433"/>
                  <a:pt x="175217" y="762395"/>
                  <a:pt x="154902" y="782710"/>
                </a:cubicBezTo>
                <a:cubicBezTo>
                  <a:pt x="134587" y="803025"/>
                  <a:pt x="122253" y="813183"/>
                  <a:pt x="117900" y="813183"/>
                </a:cubicBezTo>
                <a:cubicBezTo>
                  <a:pt x="113546" y="813183"/>
                  <a:pt x="111370" y="810280"/>
                  <a:pt x="111370" y="804476"/>
                </a:cubicBezTo>
                <a:cubicBezTo>
                  <a:pt x="111370" y="798672"/>
                  <a:pt x="112821" y="784161"/>
                  <a:pt x="115723" y="760944"/>
                </a:cubicBezTo>
                <a:lnTo>
                  <a:pt x="137489" y="643407"/>
                </a:lnTo>
                <a:cubicBezTo>
                  <a:pt x="143294" y="628896"/>
                  <a:pt x="144745" y="621641"/>
                  <a:pt x="141842" y="621641"/>
                </a:cubicBezTo>
                <a:cubicBezTo>
                  <a:pt x="138940" y="621641"/>
                  <a:pt x="127332" y="638328"/>
                  <a:pt x="107017" y="671703"/>
                </a:cubicBezTo>
                <a:cubicBezTo>
                  <a:pt x="86702" y="705078"/>
                  <a:pt x="73642" y="729020"/>
                  <a:pt x="67838" y="743531"/>
                </a:cubicBezTo>
                <a:cubicBezTo>
                  <a:pt x="59131" y="766748"/>
                  <a:pt x="48974" y="786338"/>
                  <a:pt x="37365" y="802300"/>
                </a:cubicBezTo>
                <a:cubicBezTo>
                  <a:pt x="25756" y="818261"/>
                  <a:pt x="19952" y="831321"/>
                  <a:pt x="19952" y="841479"/>
                </a:cubicBezTo>
                <a:cubicBezTo>
                  <a:pt x="19952" y="851636"/>
                  <a:pt x="16324" y="862519"/>
                  <a:pt x="9069" y="874128"/>
                </a:cubicBezTo>
                <a:cubicBezTo>
                  <a:pt x="1814" y="885736"/>
                  <a:pt x="-1088" y="893717"/>
                  <a:pt x="363" y="898070"/>
                </a:cubicBezTo>
                <a:cubicBezTo>
                  <a:pt x="1814" y="902424"/>
                  <a:pt x="6167" y="906777"/>
                  <a:pt x="13422" y="911130"/>
                </a:cubicBezTo>
                <a:cubicBezTo>
                  <a:pt x="20678" y="915483"/>
                  <a:pt x="29384" y="916209"/>
                  <a:pt x="39542" y="913307"/>
                </a:cubicBezTo>
                <a:cubicBezTo>
                  <a:pt x="49699" y="910405"/>
                  <a:pt x="72191" y="901698"/>
                  <a:pt x="107017" y="887187"/>
                </a:cubicBezTo>
                <a:cubicBezTo>
                  <a:pt x="124430" y="875579"/>
                  <a:pt x="149823" y="855989"/>
                  <a:pt x="183198" y="828419"/>
                </a:cubicBezTo>
                <a:cubicBezTo>
                  <a:pt x="216573" y="800848"/>
                  <a:pt x="236162" y="778357"/>
                  <a:pt x="241966" y="760944"/>
                </a:cubicBezTo>
                <a:lnTo>
                  <a:pt x="276792" y="704352"/>
                </a:lnTo>
                <a:lnTo>
                  <a:pt x="315971" y="643407"/>
                </a:lnTo>
                <a:cubicBezTo>
                  <a:pt x="327580" y="628896"/>
                  <a:pt x="333384" y="619464"/>
                  <a:pt x="333384" y="615111"/>
                </a:cubicBezTo>
                <a:cubicBezTo>
                  <a:pt x="333384" y="610758"/>
                  <a:pt x="344993" y="579560"/>
                  <a:pt x="368210" y="521517"/>
                </a:cubicBezTo>
                <a:cubicBezTo>
                  <a:pt x="385623" y="477984"/>
                  <a:pt x="396506" y="451140"/>
                  <a:pt x="400859" y="440982"/>
                </a:cubicBezTo>
                <a:cubicBezTo>
                  <a:pt x="405212" y="430825"/>
                  <a:pt x="413193" y="396724"/>
                  <a:pt x="424802" y="338681"/>
                </a:cubicBezTo>
                <a:cubicBezTo>
                  <a:pt x="433508" y="298051"/>
                  <a:pt x="440038" y="271932"/>
                  <a:pt x="444391" y="260323"/>
                </a:cubicBezTo>
                <a:cubicBezTo>
                  <a:pt x="448745" y="248715"/>
                  <a:pt x="453823" y="244362"/>
                  <a:pt x="459628" y="247264"/>
                </a:cubicBezTo>
                <a:cubicBezTo>
                  <a:pt x="494454" y="258872"/>
                  <a:pt x="533632" y="280638"/>
                  <a:pt x="577165" y="312562"/>
                </a:cubicBezTo>
                <a:cubicBezTo>
                  <a:pt x="600382" y="329975"/>
                  <a:pt x="622874" y="349564"/>
                  <a:pt x="644640" y="371330"/>
                </a:cubicBezTo>
                <a:cubicBezTo>
                  <a:pt x="666406" y="393097"/>
                  <a:pt x="676563" y="403980"/>
                  <a:pt x="675112" y="403980"/>
                </a:cubicBezTo>
                <a:cubicBezTo>
                  <a:pt x="673661" y="403980"/>
                  <a:pt x="648267" y="389469"/>
                  <a:pt x="598931" y="360447"/>
                </a:cubicBezTo>
                <a:cubicBezTo>
                  <a:pt x="564105" y="343035"/>
                  <a:pt x="537986" y="332151"/>
                  <a:pt x="520573" y="327798"/>
                </a:cubicBezTo>
                <a:cubicBezTo>
                  <a:pt x="503160" y="323445"/>
                  <a:pt x="488649" y="324171"/>
                  <a:pt x="477041" y="329975"/>
                </a:cubicBezTo>
                <a:cubicBezTo>
                  <a:pt x="471236" y="335779"/>
                  <a:pt x="468334" y="340132"/>
                  <a:pt x="468334" y="343035"/>
                </a:cubicBezTo>
                <a:cubicBezTo>
                  <a:pt x="468334" y="345937"/>
                  <a:pt x="472687" y="351741"/>
                  <a:pt x="481394" y="360447"/>
                </a:cubicBezTo>
                <a:cubicBezTo>
                  <a:pt x="490100" y="369154"/>
                  <a:pt x="503885" y="376409"/>
                  <a:pt x="522749" y="382214"/>
                </a:cubicBezTo>
                <a:cubicBezTo>
                  <a:pt x="541613" y="388018"/>
                  <a:pt x="561928" y="398175"/>
                  <a:pt x="583695" y="412686"/>
                </a:cubicBezTo>
                <a:cubicBezTo>
                  <a:pt x="605461" y="427197"/>
                  <a:pt x="617069" y="434452"/>
                  <a:pt x="618520" y="434452"/>
                </a:cubicBezTo>
                <a:cubicBezTo>
                  <a:pt x="619971" y="434452"/>
                  <a:pt x="630129" y="439531"/>
                  <a:pt x="648993" y="449689"/>
                </a:cubicBezTo>
                <a:cubicBezTo>
                  <a:pt x="667857" y="459846"/>
                  <a:pt x="680191" y="466376"/>
                  <a:pt x="685995" y="469278"/>
                </a:cubicBezTo>
                <a:cubicBezTo>
                  <a:pt x="691800" y="472180"/>
                  <a:pt x="692525" y="471455"/>
                  <a:pt x="688172" y="467101"/>
                </a:cubicBezTo>
                <a:cubicBezTo>
                  <a:pt x="683819" y="462748"/>
                  <a:pt x="683093" y="459846"/>
                  <a:pt x="685995" y="458395"/>
                </a:cubicBezTo>
                <a:cubicBezTo>
                  <a:pt x="688897" y="456944"/>
                  <a:pt x="694702" y="456218"/>
                  <a:pt x="703408" y="456218"/>
                </a:cubicBezTo>
                <a:cubicBezTo>
                  <a:pt x="720821" y="456218"/>
                  <a:pt x="730979" y="453316"/>
                  <a:pt x="733881" y="447512"/>
                </a:cubicBezTo>
                <a:cubicBezTo>
                  <a:pt x="736783" y="441708"/>
                  <a:pt x="736783" y="436629"/>
                  <a:pt x="733881" y="432276"/>
                </a:cubicBezTo>
                <a:cubicBezTo>
                  <a:pt x="730979" y="427922"/>
                  <a:pt x="726625" y="421393"/>
                  <a:pt x="720821" y="412686"/>
                </a:cubicBezTo>
                <a:cubicBezTo>
                  <a:pt x="688897" y="383665"/>
                  <a:pt x="614893" y="325622"/>
                  <a:pt x="498807" y="238557"/>
                </a:cubicBezTo>
                <a:cubicBezTo>
                  <a:pt x="487198" y="229851"/>
                  <a:pt x="477041" y="221144"/>
                  <a:pt x="468334" y="212438"/>
                </a:cubicBezTo>
                <a:cubicBezTo>
                  <a:pt x="459628" y="203731"/>
                  <a:pt x="455274" y="197927"/>
                  <a:pt x="455274" y="195025"/>
                </a:cubicBezTo>
                <a:cubicBezTo>
                  <a:pt x="455274" y="186319"/>
                  <a:pt x="462530" y="186319"/>
                  <a:pt x="477041" y="195025"/>
                </a:cubicBezTo>
                <a:lnTo>
                  <a:pt x="516220" y="212438"/>
                </a:lnTo>
                <a:cubicBezTo>
                  <a:pt x="545241" y="226949"/>
                  <a:pt x="567007" y="238557"/>
                  <a:pt x="581518" y="247264"/>
                </a:cubicBezTo>
                <a:lnTo>
                  <a:pt x="677289" y="303856"/>
                </a:lnTo>
                <a:cubicBezTo>
                  <a:pt x="685995" y="306758"/>
                  <a:pt x="696878" y="308209"/>
                  <a:pt x="709938" y="308209"/>
                </a:cubicBezTo>
                <a:cubicBezTo>
                  <a:pt x="722998" y="308209"/>
                  <a:pt x="733155" y="306758"/>
                  <a:pt x="740410" y="303856"/>
                </a:cubicBezTo>
                <a:cubicBezTo>
                  <a:pt x="747666" y="300953"/>
                  <a:pt x="754921" y="292247"/>
                  <a:pt x="762177" y="277736"/>
                </a:cubicBezTo>
                <a:cubicBezTo>
                  <a:pt x="769432" y="263225"/>
                  <a:pt x="773060" y="251617"/>
                  <a:pt x="773060" y="242910"/>
                </a:cubicBezTo>
                <a:lnTo>
                  <a:pt x="773060" y="225498"/>
                </a:lnTo>
                <a:lnTo>
                  <a:pt x="755647" y="242910"/>
                </a:lnTo>
                <a:cubicBezTo>
                  <a:pt x="749842" y="248715"/>
                  <a:pt x="742587" y="253068"/>
                  <a:pt x="733881" y="255970"/>
                </a:cubicBezTo>
                <a:cubicBezTo>
                  <a:pt x="725174" y="258872"/>
                  <a:pt x="712115" y="257421"/>
                  <a:pt x="694702" y="251617"/>
                </a:cubicBezTo>
                <a:cubicBezTo>
                  <a:pt x="677289" y="245813"/>
                  <a:pt x="649718" y="234204"/>
                  <a:pt x="611990" y="216791"/>
                </a:cubicBezTo>
                <a:cubicBezTo>
                  <a:pt x="551045" y="190672"/>
                  <a:pt x="514043" y="176161"/>
                  <a:pt x="500983" y="173259"/>
                </a:cubicBezTo>
                <a:cubicBezTo>
                  <a:pt x="487924" y="170357"/>
                  <a:pt x="477766" y="164552"/>
                  <a:pt x="470511" y="155846"/>
                </a:cubicBezTo>
                <a:cubicBezTo>
                  <a:pt x="463255" y="147140"/>
                  <a:pt x="460353" y="139884"/>
                  <a:pt x="461804" y="134080"/>
                </a:cubicBezTo>
                <a:cubicBezTo>
                  <a:pt x="463255" y="128276"/>
                  <a:pt x="469785" y="110863"/>
                  <a:pt x="481394" y="81841"/>
                </a:cubicBezTo>
                <a:cubicBezTo>
                  <a:pt x="495905" y="44113"/>
                  <a:pt x="503160" y="23798"/>
                  <a:pt x="503160" y="20896"/>
                </a:cubicBezTo>
                <a:cubicBezTo>
                  <a:pt x="503160" y="17994"/>
                  <a:pt x="501527" y="16543"/>
                  <a:pt x="498263" y="16543"/>
                </a:cubicBezTo>
                <a:close/>
                <a:moveTo>
                  <a:pt x="223465" y="218"/>
                </a:moveTo>
                <a:cubicBezTo>
                  <a:pt x="216936" y="944"/>
                  <a:pt x="208592" y="3483"/>
                  <a:pt x="198434" y="7836"/>
                </a:cubicBezTo>
                <a:cubicBezTo>
                  <a:pt x="178119" y="16543"/>
                  <a:pt x="160706" y="28877"/>
                  <a:pt x="146196" y="44839"/>
                </a:cubicBezTo>
                <a:cubicBezTo>
                  <a:pt x="131685" y="60801"/>
                  <a:pt x="125155" y="74586"/>
                  <a:pt x="126606" y="86194"/>
                </a:cubicBezTo>
                <a:cubicBezTo>
                  <a:pt x="128057" y="97803"/>
                  <a:pt x="138940" y="103607"/>
                  <a:pt x="159255" y="103607"/>
                </a:cubicBezTo>
                <a:cubicBezTo>
                  <a:pt x="170864" y="103607"/>
                  <a:pt x="183198" y="95626"/>
                  <a:pt x="196258" y="79665"/>
                </a:cubicBezTo>
                <a:cubicBezTo>
                  <a:pt x="209317" y="63703"/>
                  <a:pt x="219475" y="47741"/>
                  <a:pt x="226730" y="31779"/>
                </a:cubicBezTo>
                <a:cubicBezTo>
                  <a:pt x="233986" y="15817"/>
                  <a:pt x="237613" y="6385"/>
                  <a:pt x="237613" y="3483"/>
                </a:cubicBezTo>
                <a:cubicBezTo>
                  <a:pt x="234711" y="581"/>
                  <a:pt x="229995" y="-507"/>
                  <a:pt x="223465" y="218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  <a:scene3d>
              <a:camera prst="orthographicFront"/>
              <a:lightRig rig="threePt" dir="t"/>
            </a:scene3d>
          </a:bodyPr>
          <a:lstStyle/>
          <a:p>
            <a:pPr lvl="0" algn="ctr" fontAlgn="base">
              <a:lnSpc>
                <a:spcPct val="150000"/>
              </a:lnSpc>
              <a:defRPr/>
            </a:pPr>
            <a:endParaRPr kumimoji="0" lang="zh-CN" altLang="zh-CN" sz="3600" b="0" i="0" u="none" strike="noStrike" kern="1200" cap="none" spc="0" normalizeH="0" baseline="0" noProof="1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sym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7429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25">
            <a:extLst>
              <a:ext uri="{FF2B5EF4-FFF2-40B4-BE49-F238E27FC236}">
                <a16:creationId xmlns:a16="http://schemas.microsoft.com/office/drawing/2014/main" id="{6ADBF59B-1CD5-457B-86A1-BD6F734DF99A}"/>
              </a:ext>
            </a:extLst>
          </p:cNvPr>
          <p:cNvSpPr txBox="1"/>
          <p:nvPr/>
        </p:nvSpPr>
        <p:spPr>
          <a:xfrm flipH="1">
            <a:off x="1862191" y="489599"/>
            <a:ext cx="2736038" cy="276999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  <a:scene3d>
              <a:camera prst="orthographicFront"/>
              <a:lightRig rig="threePt" dir="t"/>
            </a:scene3d>
          </a:bodyPr>
          <a:lstStyle/>
          <a:p>
            <a:pPr marL="0" marR="0" lvl="0" indent="0" algn="dist" defTabSz="914400" rtl="0" eaLnBrk="1" fontAlgn="base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" panose="020B0503020204020204" charset="-122"/>
              </a:rPr>
              <a:t>|</a:t>
            </a:r>
            <a:r>
              <a:rPr kumimoji="0" lang="zh-CN" altLang="zh-CN" sz="18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" panose="020B0503020204020204" charset="-122"/>
              </a:rPr>
              <a:t>请在此处输入所需标题</a:t>
            </a:r>
            <a:r>
              <a:rPr kumimoji="0" lang="en-US" altLang="zh-CN" sz="18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" panose="020B0503020204020204" charset="-122"/>
              </a:rPr>
              <a:t>|</a:t>
            </a:r>
            <a:endParaRPr kumimoji="0" lang="zh-CN" altLang="zh-CN" sz="1800" b="0" i="0" u="none" strike="noStrike" kern="1200" cap="none" spc="0" normalizeH="0" baseline="0" noProof="1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sym typeface="微软雅黑" panose="020B0503020204020204" charset="-122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69DB0918-AB74-4EE7-8AE9-4ACC7877E69B}"/>
              </a:ext>
            </a:extLst>
          </p:cNvPr>
          <p:cNvGrpSpPr/>
          <p:nvPr/>
        </p:nvGrpSpPr>
        <p:grpSpPr>
          <a:xfrm>
            <a:off x="1205341" y="335240"/>
            <a:ext cx="571125" cy="585715"/>
            <a:chOff x="2095500" y="3570170"/>
            <a:chExt cx="571125" cy="585715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44F36F3F-1FD4-4838-ADB0-76E3A2CED31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037" t="10833" r="11853" b="11111"/>
            <a:stretch/>
          </p:blipFill>
          <p:spPr>
            <a:xfrm>
              <a:off x="2095500" y="3570170"/>
              <a:ext cx="571125" cy="585715"/>
            </a:xfrm>
            <a:prstGeom prst="rect">
              <a:avLst/>
            </a:prstGeom>
          </p:spPr>
        </p:pic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905A99F3-1D01-4EE9-B337-5002ABB6F6C5}"/>
                </a:ext>
              </a:extLst>
            </p:cNvPr>
            <p:cNvSpPr txBox="1"/>
            <p:nvPr/>
          </p:nvSpPr>
          <p:spPr>
            <a:xfrm flipH="1">
              <a:off x="2181225" y="3643669"/>
              <a:ext cx="390524" cy="425781"/>
            </a:xfrm>
            <a:custGeom>
              <a:avLst/>
              <a:gdLst/>
              <a:ahLst/>
              <a:cxnLst/>
              <a:rect l="l" t="t" r="r" b="b"/>
              <a:pathLst>
                <a:path w="304495" h="331985">
                  <a:moveTo>
                    <a:pt x="167402" y="215685"/>
                  </a:moveTo>
                  <a:lnTo>
                    <a:pt x="137093" y="228724"/>
                  </a:lnTo>
                  <a:lnTo>
                    <a:pt x="140970" y="261147"/>
                  </a:lnTo>
                  <a:lnTo>
                    <a:pt x="97622" y="261147"/>
                  </a:lnTo>
                  <a:cubicBezTo>
                    <a:pt x="91983" y="255509"/>
                    <a:pt x="85639" y="248813"/>
                    <a:pt x="78591" y="241059"/>
                  </a:cubicBezTo>
                  <a:lnTo>
                    <a:pt x="68370" y="248460"/>
                  </a:lnTo>
                  <a:cubicBezTo>
                    <a:pt x="68136" y="248695"/>
                    <a:pt x="67901" y="248813"/>
                    <a:pt x="67666" y="248813"/>
                  </a:cubicBezTo>
                  <a:cubicBezTo>
                    <a:pt x="62967" y="252102"/>
                    <a:pt x="59325" y="254804"/>
                    <a:pt x="56740" y="256918"/>
                  </a:cubicBezTo>
                  <a:cubicBezTo>
                    <a:pt x="58620" y="260443"/>
                    <a:pt x="60852" y="265142"/>
                    <a:pt x="63437" y="271015"/>
                  </a:cubicBezTo>
                  <a:lnTo>
                    <a:pt x="140618" y="271015"/>
                  </a:lnTo>
                  <a:lnTo>
                    <a:pt x="140618" y="310839"/>
                  </a:lnTo>
                  <a:lnTo>
                    <a:pt x="65551" y="310839"/>
                  </a:lnTo>
                  <a:cubicBezTo>
                    <a:pt x="58972" y="303556"/>
                    <a:pt x="51572" y="295098"/>
                    <a:pt x="43348" y="285465"/>
                  </a:cubicBezTo>
                  <a:lnTo>
                    <a:pt x="15154" y="311897"/>
                  </a:lnTo>
                  <a:lnTo>
                    <a:pt x="16564" y="314716"/>
                  </a:lnTo>
                  <a:cubicBezTo>
                    <a:pt x="17269" y="315891"/>
                    <a:pt x="17739" y="316831"/>
                    <a:pt x="17974" y="317535"/>
                  </a:cubicBezTo>
                  <a:cubicBezTo>
                    <a:pt x="19148" y="319650"/>
                    <a:pt x="20088" y="321647"/>
                    <a:pt x="20793" y="323527"/>
                  </a:cubicBezTo>
                  <a:cubicBezTo>
                    <a:pt x="41939" y="321412"/>
                    <a:pt x="64141" y="320237"/>
                    <a:pt x="87401" y="320002"/>
                  </a:cubicBezTo>
                  <a:cubicBezTo>
                    <a:pt x="108312" y="319767"/>
                    <a:pt x="130515" y="320237"/>
                    <a:pt x="154010" y="321412"/>
                  </a:cubicBezTo>
                  <a:cubicBezTo>
                    <a:pt x="164583" y="321882"/>
                    <a:pt x="175625" y="322587"/>
                    <a:pt x="187138" y="323527"/>
                  </a:cubicBezTo>
                  <a:lnTo>
                    <a:pt x="220266" y="325994"/>
                  </a:lnTo>
                  <a:cubicBezTo>
                    <a:pt x="230134" y="326698"/>
                    <a:pt x="241176" y="327638"/>
                    <a:pt x="253394" y="328813"/>
                  </a:cubicBezTo>
                  <a:lnTo>
                    <a:pt x="286522" y="331985"/>
                  </a:lnTo>
                  <a:cubicBezTo>
                    <a:pt x="289576" y="328696"/>
                    <a:pt x="292395" y="325876"/>
                    <a:pt x="294980" y="323527"/>
                  </a:cubicBezTo>
                  <a:cubicBezTo>
                    <a:pt x="296624" y="321882"/>
                    <a:pt x="299326" y="319650"/>
                    <a:pt x="303086" y="316831"/>
                  </a:cubicBezTo>
                  <a:lnTo>
                    <a:pt x="302028" y="314364"/>
                  </a:lnTo>
                  <a:lnTo>
                    <a:pt x="168812" y="311192"/>
                  </a:lnTo>
                  <a:lnTo>
                    <a:pt x="168812" y="272425"/>
                  </a:lnTo>
                  <a:lnTo>
                    <a:pt x="251984" y="280178"/>
                  </a:lnTo>
                  <a:lnTo>
                    <a:pt x="260795" y="269606"/>
                  </a:lnTo>
                  <a:lnTo>
                    <a:pt x="260090" y="267491"/>
                  </a:lnTo>
                  <a:lnTo>
                    <a:pt x="171279" y="263262"/>
                  </a:lnTo>
                  <a:cubicBezTo>
                    <a:pt x="167989" y="256213"/>
                    <a:pt x="166227" y="248225"/>
                    <a:pt x="165992" y="239297"/>
                  </a:cubicBezTo>
                  <a:close/>
                  <a:moveTo>
                    <a:pt x="236830" y="196301"/>
                  </a:moveTo>
                  <a:cubicBezTo>
                    <a:pt x="218973" y="227784"/>
                    <a:pt x="226492" y="247168"/>
                    <a:pt x="259385" y="254451"/>
                  </a:cubicBezTo>
                  <a:lnTo>
                    <a:pt x="268900" y="246346"/>
                  </a:lnTo>
                  <a:close/>
                  <a:moveTo>
                    <a:pt x="83172" y="188900"/>
                  </a:moveTo>
                  <a:cubicBezTo>
                    <a:pt x="82467" y="188665"/>
                    <a:pt x="81998" y="188665"/>
                    <a:pt x="81763" y="188900"/>
                  </a:cubicBezTo>
                  <a:lnTo>
                    <a:pt x="44406" y="206874"/>
                  </a:lnTo>
                  <a:cubicBezTo>
                    <a:pt x="36417" y="210868"/>
                    <a:pt x="30778" y="217799"/>
                    <a:pt x="27489" y="227667"/>
                  </a:cubicBezTo>
                  <a:cubicBezTo>
                    <a:pt x="31013" y="238240"/>
                    <a:pt x="37475" y="245406"/>
                    <a:pt x="46873" y="249165"/>
                  </a:cubicBezTo>
                  <a:lnTo>
                    <a:pt x="60970" y="243174"/>
                  </a:lnTo>
                  <a:cubicBezTo>
                    <a:pt x="61439" y="241999"/>
                    <a:pt x="61909" y="240707"/>
                    <a:pt x="62379" y="239297"/>
                  </a:cubicBezTo>
                  <a:lnTo>
                    <a:pt x="66256" y="228019"/>
                  </a:lnTo>
                  <a:cubicBezTo>
                    <a:pt x="68136" y="222381"/>
                    <a:pt x="69898" y="217799"/>
                    <a:pt x="71542" y="214275"/>
                  </a:cubicBezTo>
                  <a:cubicBezTo>
                    <a:pt x="73187" y="210751"/>
                    <a:pt x="75419" y="206639"/>
                    <a:pt x="78238" y="201940"/>
                  </a:cubicBezTo>
                  <a:lnTo>
                    <a:pt x="85992" y="189253"/>
                  </a:lnTo>
                  <a:close/>
                  <a:moveTo>
                    <a:pt x="126873" y="188548"/>
                  </a:moveTo>
                  <a:cubicBezTo>
                    <a:pt x="120999" y="193482"/>
                    <a:pt x="116183" y="197946"/>
                    <a:pt x="112424" y="201940"/>
                  </a:cubicBezTo>
                  <a:cubicBezTo>
                    <a:pt x="107725" y="207344"/>
                    <a:pt x="103965" y="212865"/>
                    <a:pt x="101146" y="218504"/>
                  </a:cubicBezTo>
                  <a:cubicBezTo>
                    <a:pt x="95742" y="229782"/>
                    <a:pt x="101146" y="239180"/>
                    <a:pt x="117358" y="246698"/>
                  </a:cubicBezTo>
                  <a:lnTo>
                    <a:pt x="125463" y="240707"/>
                  </a:lnTo>
                  <a:lnTo>
                    <a:pt x="125816" y="227667"/>
                  </a:lnTo>
                  <a:cubicBezTo>
                    <a:pt x="126051" y="222498"/>
                    <a:pt x="126403" y="218152"/>
                    <a:pt x="126873" y="214627"/>
                  </a:cubicBezTo>
                  <a:cubicBezTo>
                    <a:pt x="127108" y="210868"/>
                    <a:pt x="127578" y="206639"/>
                    <a:pt x="128283" y="201940"/>
                  </a:cubicBezTo>
                  <a:lnTo>
                    <a:pt x="129692" y="189605"/>
                  </a:lnTo>
                  <a:close/>
                  <a:moveTo>
                    <a:pt x="87754" y="107842"/>
                  </a:moveTo>
                  <a:cubicBezTo>
                    <a:pt x="95742" y="108547"/>
                    <a:pt x="104553" y="109135"/>
                    <a:pt x="114186" y="109605"/>
                  </a:cubicBezTo>
                  <a:lnTo>
                    <a:pt x="140265" y="111367"/>
                  </a:lnTo>
                  <a:lnTo>
                    <a:pt x="140265" y="138503"/>
                  </a:lnTo>
                  <a:lnTo>
                    <a:pt x="90573" y="138503"/>
                  </a:lnTo>
                  <a:cubicBezTo>
                    <a:pt x="86814" y="134979"/>
                    <a:pt x="81998" y="130750"/>
                    <a:pt x="76124" y="125816"/>
                  </a:cubicBezTo>
                  <a:lnTo>
                    <a:pt x="88811" y="120177"/>
                  </a:lnTo>
                  <a:cubicBezTo>
                    <a:pt x="88576" y="118298"/>
                    <a:pt x="88341" y="116301"/>
                    <a:pt x="88106" y="114186"/>
                  </a:cubicBezTo>
                  <a:close/>
                  <a:moveTo>
                    <a:pt x="201587" y="51455"/>
                  </a:moveTo>
                  <a:cubicBezTo>
                    <a:pt x="200177" y="52629"/>
                    <a:pt x="198533" y="54039"/>
                    <a:pt x="196653" y="55684"/>
                  </a:cubicBezTo>
                  <a:lnTo>
                    <a:pt x="183613" y="67314"/>
                  </a:lnTo>
                  <a:lnTo>
                    <a:pt x="172336" y="59208"/>
                  </a:lnTo>
                  <a:cubicBezTo>
                    <a:pt x="172336" y="62027"/>
                    <a:pt x="172688" y="64964"/>
                    <a:pt x="173393" y="68018"/>
                  </a:cubicBezTo>
                  <a:lnTo>
                    <a:pt x="174803" y="71895"/>
                  </a:lnTo>
                  <a:lnTo>
                    <a:pt x="177975" y="78239"/>
                  </a:lnTo>
                  <a:cubicBezTo>
                    <a:pt x="178210" y="78474"/>
                    <a:pt x="178327" y="78709"/>
                    <a:pt x="178327" y="78944"/>
                  </a:cubicBezTo>
                  <a:lnTo>
                    <a:pt x="180089" y="82468"/>
                  </a:lnTo>
                  <a:cubicBezTo>
                    <a:pt x="181264" y="85052"/>
                    <a:pt x="182086" y="87402"/>
                    <a:pt x="182556" y="89516"/>
                  </a:cubicBezTo>
                  <a:lnTo>
                    <a:pt x="190662" y="93393"/>
                  </a:lnTo>
                  <a:lnTo>
                    <a:pt x="199120" y="89869"/>
                  </a:lnTo>
                  <a:close/>
                  <a:moveTo>
                    <a:pt x="186785" y="41939"/>
                  </a:moveTo>
                  <a:cubicBezTo>
                    <a:pt x="194069" y="41939"/>
                    <a:pt x="200177" y="42057"/>
                    <a:pt x="205111" y="42291"/>
                  </a:cubicBezTo>
                  <a:cubicBezTo>
                    <a:pt x="206756" y="42291"/>
                    <a:pt x="208518" y="42761"/>
                    <a:pt x="210398" y="43701"/>
                  </a:cubicBezTo>
                  <a:cubicBezTo>
                    <a:pt x="211103" y="43936"/>
                    <a:pt x="211925" y="44406"/>
                    <a:pt x="212865" y="45111"/>
                  </a:cubicBezTo>
                  <a:lnTo>
                    <a:pt x="214979" y="46168"/>
                  </a:lnTo>
                  <a:lnTo>
                    <a:pt x="214979" y="107490"/>
                  </a:lnTo>
                  <a:lnTo>
                    <a:pt x="169516" y="103966"/>
                  </a:lnTo>
                  <a:lnTo>
                    <a:pt x="167402" y="41939"/>
                  </a:lnTo>
                  <a:close/>
                  <a:moveTo>
                    <a:pt x="90926" y="36300"/>
                  </a:moveTo>
                  <a:lnTo>
                    <a:pt x="145552" y="40177"/>
                  </a:lnTo>
                  <a:lnTo>
                    <a:pt x="139560" y="44406"/>
                  </a:lnTo>
                  <a:lnTo>
                    <a:pt x="143437" y="86697"/>
                  </a:lnTo>
                  <a:lnTo>
                    <a:pt x="140265" y="87754"/>
                  </a:lnTo>
                  <a:lnTo>
                    <a:pt x="109957" y="43701"/>
                  </a:lnTo>
                  <a:lnTo>
                    <a:pt x="92688" y="63437"/>
                  </a:lnTo>
                  <a:lnTo>
                    <a:pt x="143789" y="96212"/>
                  </a:lnTo>
                  <a:lnTo>
                    <a:pt x="141675" y="102909"/>
                  </a:lnTo>
                  <a:lnTo>
                    <a:pt x="87754" y="100442"/>
                  </a:lnTo>
                  <a:close/>
                  <a:moveTo>
                    <a:pt x="74362" y="0"/>
                  </a:moveTo>
                  <a:lnTo>
                    <a:pt x="70485" y="705"/>
                  </a:lnTo>
                  <a:cubicBezTo>
                    <a:pt x="69075" y="1175"/>
                    <a:pt x="68018" y="1645"/>
                    <a:pt x="67313" y="2115"/>
                  </a:cubicBezTo>
                  <a:cubicBezTo>
                    <a:pt x="63789" y="4934"/>
                    <a:pt x="59325" y="8929"/>
                    <a:pt x="53921" y="14097"/>
                  </a:cubicBezTo>
                  <a:lnTo>
                    <a:pt x="40177" y="26785"/>
                  </a:lnTo>
                  <a:cubicBezTo>
                    <a:pt x="40646" y="27255"/>
                    <a:pt x="41116" y="27959"/>
                    <a:pt x="41586" y="28899"/>
                  </a:cubicBezTo>
                  <a:lnTo>
                    <a:pt x="45815" y="34891"/>
                  </a:lnTo>
                  <a:cubicBezTo>
                    <a:pt x="47695" y="37710"/>
                    <a:pt x="49457" y="40059"/>
                    <a:pt x="51102" y="41939"/>
                  </a:cubicBezTo>
                  <a:cubicBezTo>
                    <a:pt x="51337" y="45698"/>
                    <a:pt x="51337" y="50162"/>
                    <a:pt x="51102" y="55331"/>
                  </a:cubicBezTo>
                  <a:lnTo>
                    <a:pt x="50397" y="68371"/>
                  </a:lnTo>
                  <a:cubicBezTo>
                    <a:pt x="49927" y="79179"/>
                    <a:pt x="50867" y="88107"/>
                    <a:pt x="53216" y="95155"/>
                  </a:cubicBezTo>
                  <a:cubicBezTo>
                    <a:pt x="56740" y="105023"/>
                    <a:pt x="62027" y="112659"/>
                    <a:pt x="69075" y="118063"/>
                  </a:cubicBezTo>
                  <a:lnTo>
                    <a:pt x="47577" y="135332"/>
                  </a:lnTo>
                  <a:lnTo>
                    <a:pt x="50044" y="144495"/>
                  </a:lnTo>
                  <a:lnTo>
                    <a:pt x="139208" y="146609"/>
                  </a:lnTo>
                  <a:cubicBezTo>
                    <a:pt x="142262" y="157652"/>
                    <a:pt x="140853" y="167285"/>
                    <a:pt x="134979" y="175508"/>
                  </a:cubicBezTo>
                  <a:lnTo>
                    <a:pt x="49340" y="175508"/>
                  </a:lnTo>
                  <a:lnTo>
                    <a:pt x="27842" y="152600"/>
                  </a:lnTo>
                  <a:lnTo>
                    <a:pt x="13745" y="165288"/>
                  </a:lnTo>
                  <a:cubicBezTo>
                    <a:pt x="8341" y="170457"/>
                    <a:pt x="3759" y="174568"/>
                    <a:pt x="0" y="177623"/>
                  </a:cubicBezTo>
                  <a:lnTo>
                    <a:pt x="6696" y="188548"/>
                  </a:lnTo>
                  <a:cubicBezTo>
                    <a:pt x="20558" y="186903"/>
                    <a:pt x="35478" y="185846"/>
                    <a:pt x="51454" y="185376"/>
                  </a:cubicBezTo>
                  <a:cubicBezTo>
                    <a:pt x="64376" y="184906"/>
                    <a:pt x="79296" y="184789"/>
                    <a:pt x="96212" y="185024"/>
                  </a:cubicBezTo>
                  <a:lnTo>
                    <a:pt x="135684" y="186081"/>
                  </a:lnTo>
                  <a:lnTo>
                    <a:pt x="187138" y="186786"/>
                  </a:lnTo>
                  <a:lnTo>
                    <a:pt x="182556" y="195949"/>
                  </a:lnTo>
                  <a:cubicBezTo>
                    <a:pt x="182556" y="196184"/>
                    <a:pt x="182439" y="196419"/>
                    <a:pt x="182204" y="196654"/>
                  </a:cubicBezTo>
                  <a:cubicBezTo>
                    <a:pt x="181734" y="197828"/>
                    <a:pt x="181264" y="198768"/>
                    <a:pt x="180794" y="199473"/>
                  </a:cubicBezTo>
                  <a:cubicBezTo>
                    <a:pt x="178445" y="204407"/>
                    <a:pt x="176447" y="208401"/>
                    <a:pt x="174803" y="211455"/>
                  </a:cubicBezTo>
                  <a:cubicBezTo>
                    <a:pt x="165405" y="228607"/>
                    <a:pt x="169986" y="240824"/>
                    <a:pt x="188547" y="248108"/>
                  </a:cubicBezTo>
                  <a:lnTo>
                    <a:pt x="198063" y="243526"/>
                  </a:lnTo>
                  <a:lnTo>
                    <a:pt x="189252" y="188195"/>
                  </a:lnTo>
                  <a:cubicBezTo>
                    <a:pt x="208283" y="188430"/>
                    <a:pt x="225669" y="189018"/>
                    <a:pt x="241411" y="189958"/>
                  </a:cubicBezTo>
                  <a:cubicBezTo>
                    <a:pt x="259032" y="191132"/>
                    <a:pt x="275479" y="192777"/>
                    <a:pt x="290751" y="194891"/>
                  </a:cubicBezTo>
                  <a:cubicBezTo>
                    <a:pt x="295450" y="188548"/>
                    <a:pt x="300031" y="182792"/>
                    <a:pt x="304495" y="177623"/>
                  </a:cubicBezTo>
                  <a:cubicBezTo>
                    <a:pt x="294627" y="178093"/>
                    <a:pt x="283467" y="178093"/>
                    <a:pt x="271015" y="177623"/>
                  </a:cubicBezTo>
                  <a:cubicBezTo>
                    <a:pt x="266081" y="177623"/>
                    <a:pt x="260442" y="177388"/>
                    <a:pt x="254098" y="176918"/>
                  </a:cubicBezTo>
                  <a:lnTo>
                    <a:pt x="220971" y="175508"/>
                  </a:lnTo>
                  <a:cubicBezTo>
                    <a:pt x="214862" y="175273"/>
                    <a:pt x="209340" y="175156"/>
                    <a:pt x="204407" y="175156"/>
                  </a:cubicBezTo>
                  <a:cubicBezTo>
                    <a:pt x="192189" y="174921"/>
                    <a:pt x="181029" y="175273"/>
                    <a:pt x="170926" y="176213"/>
                  </a:cubicBezTo>
                  <a:cubicBezTo>
                    <a:pt x="168342" y="173394"/>
                    <a:pt x="167519" y="168812"/>
                    <a:pt x="168459" y="162468"/>
                  </a:cubicBezTo>
                  <a:lnTo>
                    <a:pt x="168812" y="158592"/>
                  </a:lnTo>
                  <a:cubicBezTo>
                    <a:pt x="169047" y="157182"/>
                    <a:pt x="169164" y="155890"/>
                    <a:pt x="169164" y="154715"/>
                  </a:cubicBezTo>
                  <a:cubicBezTo>
                    <a:pt x="168929" y="151896"/>
                    <a:pt x="168224" y="149311"/>
                    <a:pt x="167049" y="146962"/>
                  </a:cubicBezTo>
                  <a:lnTo>
                    <a:pt x="258328" y="153658"/>
                  </a:lnTo>
                  <a:cubicBezTo>
                    <a:pt x="261147" y="150603"/>
                    <a:pt x="264201" y="146844"/>
                    <a:pt x="267491" y="142380"/>
                  </a:cubicBezTo>
                  <a:cubicBezTo>
                    <a:pt x="253159" y="142145"/>
                    <a:pt x="236947" y="141675"/>
                    <a:pt x="218856" y="140970"/>
                  </a:cubicBezTo>
                  <a:lnTo>
                    <a:pt x="170221" y="139561"/>
                  </a:lnTo>
                  <a:lnTo>
                    <a:pt x="170221" y="111367"/>
                  </a:lnTo>
                  <a:lnTo>
                    <a:pt x="214274" y="114539"/>
                  </a:lnTo>
                  <a:cubicBezTo>
                    <a:pt x="221323" y="123937"/>
                    <a:pt x="226492" y="130633"/>
                    <a:pt x="229781" y="134627"/>
                  </a:cubicBezTo>
                  <a:lnTo>
                    <a:pt x="240706" y="130398"/>
                  </a:lnTo>
                  <a:lnTo>
                    <a:pt x="244583" y="41234"/>
                  </a:lnTo>
                  <a:lnTo>
                    <a:pt x="258328" y="31719"/>
                  </a:lnTo>
                  <a:lnTo>
                    <a:pt x="239297" y="15860"/>
                  </a:lnTo>
                  <a:lnTo>
                    <a:pt x="232248" y="17974"/>
                  </a:lnTo>
                  <a:cubicBezTo>
                    <a:pt x="229664" y="18914"/>
                    <a:pt x="227432" y="19854"/>
                    <a:pt x="225552" y="20794"/>
                  </a:cubicBezTo>
                  <a:cubicBezTo>
                    <a:pt x="220383" y="23613"/>
                    <a:pt x="216506" y="27490"/>
                    <a:pt x="213922" y="32424"/>
                  </a:cubicBezTo>
                  <a:lnTo>
                    <a:pt x="152952" y="29252"/>
                  </a:lnTo>
                  <a:cubicBezTo>
                    <a:pt x="130397" y="28077"/>
                    <a:pt x="109839" y="26902"/>
                    <a:pt x="91278" y="25727"/>
                  </a:cubicBezTo>
                  <a:lnTo>
                    <a:pt x="83172" y="13393"/>
                  </a:lnTo>
                  <a:cubicBezTo>
                    <a:pt x="79648" y="8224"/>
                    <a:pt x="76711" y="3760"/>
                    <a:pt x="7436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  <a:scene3d>
                <a:camera prst="orthographicFront"/>
                <a:lightRig rig="threePt" dir="t"/>
              </a:scene3d>
            </a:bodyPr>
            <a:lstStyle/>
            <a:p>
              <a:pPr marL="0" marR="0" lvl="0" indent="0" algn="dist" defTabSz="914400" rtl="0" eaLnBrk="1" fontAlgn="base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28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" panose="020B0503020204020204" charset="-122"/>
              </a:endParaRPr>
            </a:p>
          </p:txBody>
        </p:sp>
      </p:grpSp>
      <p:sp>
        <p:nvSpPr>
          <p:cNvPr id="6" name="文本框 22">
            <a:extLst>
              <a:ext uri="{FF2B5EF4-FFF2-40B4-BE49-F238E27FC236}">
                <a16:creationId xmlns:a16="http://schemas.microsoft.com/office/drawing/2014/main" id="{4E300876-A7E8-4785-BDAA-D09356A93F3E}"/>
              </a:ext>
            </a:extLst>
          </p:cNvPr>
          <p:cNvSpPr txBox="1"/>
          <p:nvPr/>
        </p:nvSpPr>
        <p:spPr>
          <a:xfrm flipH="1">
            <a:off x="884555" y="5067935"/>
            <a:ext cx="2550160" cy="86614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l" fontAlgn="auto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单击此处添加本章节的简要内容。本模板精心设计，模板所有素材均可自由编辑替换移动。</a:t>
            </a:r>
          </a:p>
        </p:txBody>
      </p:sp>
      <p:sp>
        <p:nvSpPr>
          <p:cNvPr id="7" name="文本框 20">
            <a:extLst>
              <a:ext uri="{FF2B5EF4-FFF2-40B4-BE49-F238E27FC236}">
                <a16:creationId xmlns:a16="http://schemas.microsoft.com/office/drawing/2014/main" id="{56FDE61E-B205-4287-A769-20463548938F}"/>
              </a:ext>
            </a:extLst>
          </p:cNvPr>
          <p:cNvSpPr txBox="1"/>
          <p:nvPr/>
        </p:nvSpPr>
        <p:spPr>
          <a:xfrm flipH="1">
            <a:off x="1693545" y="4409163"/>
            <a:ext cx="932180" cy="76771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ctr"/>
            <a:r>
              <a:rPr lang="en-US" altLang="zh-CN" sz="4400">
                <a:solidFill>
                  <a:srgbClr val="4E5E5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Arial" panose="020B0604020202020204" pitchFamily="34" charset="0"/>
              </a:rPr>
              <a:t>01</a:t>
            </a:r>
            <a:r>
              <a:rPr lang="zh-CN" altLang="en-US" sz="4400">
                <a:solidFill>
                  <a:srgbClr val="4E5E5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Arial" panose="020B0604020202020204" pitchFamily="34" charset="0"/>
              </a:rPr>
              <a:t> </a:t>
            </a:r>
          </a:p>
        </p:txBody>
      </p:sp>
      <p:sp>
        <p:nvSpPr>
          <p:cNvPr id="12" name="文本框 22">
            <a:extLst>
              <a:ext uri="{FF2B5EF4-FFF2-40B4-BE49-F238E27FC236}">
                <a16:creationId xmlns:a16="http://schemas.microsoft.com/office/drawing/2014/main" id="{E88DA887-7540-48B8-B58F-6B590936EE99}"/>
              </a:ext>
            </a:extLst>
          </p:cNvPr>
          <p:cNvSpPr txBox="1"/>
          <p:nvPr/>
        </p:nvSpPr>
        <p:spPr>
          <a:xfrm flipH="1">
            <a:off x="3638550" y="4058285"/>
            <a:ext cx="2550160" cy="86614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l" fontAlgn="auto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单击此处添加本章节的简要内容。本模板精心设计，模板所有素材均可自由编辑替换移动。</a:t>
            </a:r>
          </a:p>
        </p:txBody>
      </p:sp>
      <p:sp>
        <p:nvSpPr>
          <p:cNvPr id="13" name="文本框 20">
            <a:extLst>
              <a:ext uri="{FF2B5EF4-FFF2-40B4-BE49-F238E27FC236}">
                <a16:creationId xmlns:a16="http://schemas.microsoft.com/office/drawing/2014/main" id="{C9D4CF54-BCA0-4425-9A3B-B25FF207A7D8}"/>
              </a:ext>
            </a:extLst>
          </p:cNvPr>
          <p:cNvSpPr txBox="1"/>
          <p:nvPr/>
        </p:nvSpPr>
        <p:spPr>
          <a:xfrm flipH="1">
            <a:off x="4447540" y="3399513"/>
            <a:ext cx="932180" cy="76771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ctr"/>
            <a:r>
              <a:rPr lang="en-US" altLang="zh-CN" sz="4400">
                <a:solidFill>
                  <a:srgbClr val="4E5E5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Arial" panose="020B0604020202020204" pitchFamily="34" charset="0"/>
              </a:rPr>
              <a:t>0</a:t>
            </a:r>
            <a:r>
              <a:rPr lang="en-US" sz="4400">
                <a:solidFill>
                  <a:srgbClr val="4E5E5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Arial" panose="020B0604020202020204" pitchFamily="34" charset="0"/>
              </a:rPr>
              <a:t>2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A28E989E-E8C6-441A-803C-6D6009323000}"/>
              </a:ext>
            </a:extLst>
          </p:cNvPr>
          <p:cNvSpPr txBox="1"/>
          <p:nvPr/>
        </p:nvSpPr>
        <p:spPr>
          <a:xfrm flipH="1">
            <a:off x="6392545" y="3028315"/>
            <a:ext cx="2550160" cy="86614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l" fontAlgn="auto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单击此处添加本章节的简要内容。本模板精心设计，模板所有素材均可自由编辑替换移动。</a:t>
            </a:r>
          </a:p>
        </p:txBody>
      </p:sp>
      <p:sp>
        <p:nvSpPr>
          <p:cNvPr id="15" name="文本框 20">
            <a:extLst>
              <a:ext uri="{FF2B5EF4-FFF2-40B4-BE49-F238E27FC236}">
                <a16:creationId xmlns:a16="http://schemas.microsoft.com/office/drawing/2014/main" id="{894273B3-421B-4E4A-9E42-03DD937A1155}"/>
              </a:ext>
            </a:extLst>
          </p:cNvPr>
          <p:cNvSpPr txBox="1"/>
          <p:nvPr/>
        </p:nvSpPr>
        <p:spPr>
          <a:xfrm flipH="1">
            <a:off x="7201535" y="2369543"/>
            <a:ext cx="932180" cy="76771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ctr"/>
            <a:r>
              <a:rPr lang="en-US" altLang="zh-CN" sz="4400">
                <a:solidFill>
                  <a:srgbClr val="4E5E5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Arial" panose="020B0604020202020204" pitchFamily="34" charset="0"/>
              </a:rPr>
              <a:t>0</a:t>
            </a:r>
            <a:r>
              <a:rPr lang="en-US" sz="4400">
                <a:solidFill>
                  <a:srgbClr val="4E5E5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Arial" panose="020B0604020202020204" pitchFamily="34" charset="0"/>
              </a:rPr>
              <a:t>3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9055F03E-8B31-4F94-A699-B718B02A83FE}"/>
              </a:ext>
            </a:extLst>
          </p:cNvPr>
          <p:cNvSpPr txBox="1"/>
          <p:nvPr/>
        </p:nvSpPr>
        <p:spPr>
          <a:xfrm flipH="1">
            <a:off x="9146540" y="1989455"/>
            <a:ext cx="2550160" cy="86614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l" fontAlgn="auto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单击此处添加本章节的简要内容。本模板精心设计，模板所有素材均可自由编辑替换移动。</a:t>
            </a:r>
          </a:p>
        </p:txBody>
      </p:sp>
      <p:sp>
        <p:nvSpPr>
          <p:cNvPr id="17" name="文本框 20">
            <a:extLst>
              <a:ext uri="{FF2B5EF4-FFF2-40B4-BE49-F238E27FC236}">
                <a16:creationId xmlns:a16="http://schemas.microsoft.com/office/drawing/2014/main" id="{3DF503A1-3CC7-43B6-97DF-CD6505FF15AB}"/>
              </a:ext>
            </a:extLst>
          </p:cNvPr>
          <p:cNvSpPr txBox="1"/>
          <p:nvPr/>
        </p:nvSpPr>
        <p:spPr>
          <a:xfrm flipH="1">
            <a:off x="9955530" y="1330683"/>
            <a:ext cx="932180" cy="76771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ctr"/>
            <a:r>
              <a:rPr lang="en-US" altLang="zh-CN" sz="4400">
                <a:solidFill>
                  <a:srgbClr val="4E5E5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Arial" panose="020B0604020202020204" pitchFamily="34" charset="0"/>
              </a:rPr>
              <a:t>0</a:t>
            </a:r>
            <a:r>
              <a:rPr lang="en-US" sz="4400">
                <a:solidFill>
                  <a:srgbClr val="4E5E5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Arial" panose="020B0604020202020204" pitchFamily="34" charset="0"/>
              </a:rPr>
              <a:t>4</a:t>
            </a:r>
          </a:p>
        </p:txBody>
      </p:sp>
      <p:sp>
        <p:nvSpPr>
          <p:cNvPr id="18" name="文本框 22">
            <a:extLst>
              <a:ext uri="{FF2B5EF4-FFF2-40B4-BE49-F238E27FC236}">
                <a16:creationId xmlns:a16="http://schemas.microsoft.com/office/drawing/2014/main" id="{08AC458E-1E1B-4E5A-925E-83ABBE56F27C}"/>
              </a:ext>
            </a:extLst>
          </p:cNvPr>
          <p:cNvSpPr txBox="1"/>
          <p:nvPr/>
        </p:nvSpPr>
        <p:spPr>
          <a:xfrm flipH="1">
            <a:off x="650240" y="1733389"/>
            <a:ext cx="3184525" cy="753668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lIns="0" tIns="0" rIns="0" bIns="0" anchor="t">
            <a:spAutoFit/>
          </a:bodyPr>
          <a:lstStyle/>
          <a:p>
            <a:pPr marL="285750" lvl="0" indent="-285750" fontAlgn="auto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单击此处添加本章节的简要内容。本模板精心设计，模板所有素材均可自由编辑替换</a:t>
            </a: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移动。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宋体" panose="02010600030101010101" pitchFamily="2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447EFEE9-4456-46BD-B6D6-4413B5243701}"/>
              </a:ext>
            </a:extLst>
          </p:cNvPr>
          <p:cNvSpPr txBox="1"/>
          <p:nvPr/>
        </p:nvSpPr>
        <p:spPr>
          <a:xfrm>
            <a:off x="603884" y="1285635"/>
            <a:ext cx="3184524" cy="30777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单击</a:t>
            </a:r>
            <a:r>
              <a:rPr lang="zh-CN" altLang="en-US" sz="200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此处添加简要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内容</a:t>
            </a: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id="{74A506BF-762B-42AE-9B43-4E9DFB6BDD9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308" b="31108"/>
          <a:stretch/>
        </p:blipFill>
        <p:spPr>
          <a:xfrm>
            <a:off x="8934450" y="2832100"/>
            <a:ext cx="2974340" cy="304165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E7620838-5C9B-499A-8A2C-B830DE21F9A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308" b="31108"/>
          <a:stretch/>
        </p:blipFill>
        <p:spPr>
          <a:xfrm>
            <a:off x="6180455" y="3843973"/>
            <a:ext cx="2974340" cy="304165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C8767B93-D191-4A4A-BC57-2AD0691CE90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308" b="31108"/>
          <a:stretch/>
        </p:blipFill>
        <p:spPr>
          <a:xfrm>
            <a:off x="3426460" y="4910137"/>
            <a:ext cx="2974340" cy="304165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25B8C682-FDE8-46F0-A0F0-96E86B91C69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308" b="31108"/>
          <a:stretch/>
        </p:blipFill>
        <p:spPr>
          <a:xfrm>
            <a:off x="672465" y="5913437"/>
            <a:ext cx="2974340" cy="304165"/>
          </a:xfrm>
          <a:prstGeom prst="rect">
            <a:avLst/>
          </a:prstGeom>
        </p:spPr>
      </p:pic>
      <p:sp>
        <p:nvSpPr>
          <p:cNvPr id="24" name="文本框 22">
            <a:extLst>
              <a:ext uri="{FF2B5EF4-FFF2-40B4-BE49-F238E27FC236}">
                <a16:creationId xmlns:a16="http://schemas.microsoft.com/office/drawing/2014/main" id="{EC53CAD2-CC40-454B-B40A-070B73D0A30F}"/>
              </a:ext>
            </a:extLst>
          </p:cNvPr>
          <p:cNvSpPr txBox="1"/>
          <p:nvPr/>
        </p:nvSpPr>
        <p:spPr>
          <a:xfrm flipH="1">
            <a:off x="650239" y="2627034"/>
            <a:ext cx="3184525" cy="753668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lIns="0" tIns="0" rIns="0" bIns="0" anchor="t">
            <a:spAutoFit/>
          </a:bodyPr>
          <a:lstStyle/>
          <a:p>
            <a:pPr marL="285750" lvl="0" indent="-285750" fontAlgn="auto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单击此处添加本章节的简要内容。本模板精心设计，模板所有素材均可自由编辑替换</a:t>
            </a: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移动。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809637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25">
            <a:extLst>
              <a:ext uri="{FF2B5EF4-FFF2-40B4-BE49-F238E27FC236}">
                <a16:creationId xmlns:a16="http://schemas.microsoft.com/office/drawing/2014/main" id="{6ADBF59B-1CD5-457B-86A1-BD6F734DF99A}"/>
              </a:ext>
            </a:extLst>
          </p:cNvPr>
          <p:cNvSpPr txBox="1"/>
          <p:nvPr/>
        </p:nvSpPr>
        <p:spPr>
          <a:xfrm flipH="1">
            <a:off x="1862191" y="489599"/>
            <a:ext cx="2736038" cy="276999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  <a:scene3d>
              <a:camera prst="orthographicFront"/>
              <a:lightRig rig="threePt" dir="t"/>
            </a:scene3d>
          </a:bodyPr>
          <a:lstStyle/>
          <a:p>
            <a:pPr marL="0" marR="0" lvl="0" indent="0" algn="dist" defTabSz="914400" rtl="0" eaLnBrk="1" fontAlgn="base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" panose="020B0503020204020204" charset="-122"/>
              </a:rPr>
              <a:t>|</a:t>
            </a:r>
            <a:r>
              <a:rPr kumimoji="0" lang="zh-CN" altLang="zh-CN" sz="18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" panose="020B0503020204020204" charset="-122"/>
              </a:rPr>
              <a:t>请在此处输入所需标题</a:t>
            </a:r>
            <a:r>
              <a:rPr kumimoji="0" lang="en-US" altLang="zh-CN" sz="18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" panose="020B0503020204020204" charset="-122"/>
              </a:rPr>
              <a:t>|</a:t>
            </a:r>
            <a:endParaRPr kumimoji="0" lang="zh-CN" altLang="zh-CN" sz="1800" b="0" i="0" u="none" strike="noStrike" kern="1200" cap="none" spc="0" normalizeH="0" baseline="0" noProof="1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sym typeface="微软雅黑" panose="020B0503020204020204" charset="-122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69DB0918-AB74-4EE7-8AE9-4ACC7877E69B}"/>
              </a:ext>
            </a:extLst>
          </p:cNvPr>
          <p:cNvGrpSpPr/>
          <p:nvPr/>
        </p:nvGrpSpPr>
        <p:grpSpPr>
          <a:xfrm>
            <a:off x="1205341" y="335240"/>
            <a:ext cx="571125" cy="585715"/>
            <a:chOff x="2095500" y="3570170"/>
            <a:chExt cx="571125" cy="585715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44F36F3F-1FD4-4838-ADB0-76E3A2CED31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037" t="10833" r="11853" b="11111"/>
            <a:stretch/>
          </p:blipFill>
          <p:spPr>
            <a:xfrm>
              <a:off x="2095500" y="3570170"/>
              <a:ext cx="571125" cy="585715"/>
            </a:xfrm>
            <a:prstGeom prst="rect">
              <a:avLst/>
            </a:prstGeom>
          </p:spPr>
        </p:pic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905A99F3-1D01-4EE9-B337-5002ABB6F6C5}"/>
                </a:ext>
              </a:extLst>
            </p:cNvPr>
            <p:cNvSpPr txBox="1"/>
            <p:nvPr/>
          </p:nvSpPr>
          <p:spPr>
            <a:xfrm flipH="1">
              <a:off x="2181225" y="3643669"/>
              <a:ext cx="390524" cy="425781"/>
            </a:xfrm>
            <a:custGeom>
              <a:avLst/>
              <a:gdLst/>
              <a:ahLst/>
              <a:cxnLst/>
              <a:rect l="l" t="t" r="r" b="b"/>
              <a:pathLst>
                <a:path w="304495" h="331985">
                  <a:moveTo>
                    <a:pt x="167402" y="215685"/>
                  </a:moveTo>
                  <a:lnTo>
                    <a:pt x="137093" y="228724"/>
                  </a:lnTo>
                  <a:lnTo>
                    <a:pt x="140970" y="261147"/>
                  </a:lnTo>
                  <a:lnTo>
                    <a:pt x="97622" y="261147"/>
                  </a:lnTo>
                  <a:cubicBezTo>
                    <a:pt x="91983" y="255509"/>
                    <a:pt x="85639" y="248813"/>
                    <a:pt x="78591" y="241059"/>
                  </a:cubicBezTo>
                  <a:lnTo>
                    <a:pt x="68370" y="248460"/>
                  </a:lnTo>
                  <a:cubicBezTo>
                    <a:pt x="68136" y="248695"/>
                    <a:pt x="67901" y="248813"/>
                    <a:pt x="67666" y="248813"/>
                  </a:cubicBezTo>
                  <a:cubicBezTo>
                    <a:pt x="62967" y="252102"/>
                    <a:pt x="59325" y="254804"/>
                    <a:pt x="56740" y="256918"/>
                  </a:cubicBezTo>
                  <a:cubicBezTo>
                    <a:pt x="58620" y="260443"/>
                    <a:pt x="60852" y="265142"/>
                    <a:pt x="63437" y="271015"/>
                  </a:cubicBezTo>
                  <a:lnTo>
                    <a:pt x="140618" y="271015"/>
                  </a:lnTo>
                  <a:lnTo>
                    <a:pt x="140618" y="310839"/>
                  </a:lnTo>
                  <a:lnTo>
                    <a:pt x="65551" y="310839"/>
                  </a:lnTo>
                  <a:cubicBezTo>
                    <a:pt x="58972" y="303556"/>
                    <a:pt x="51572" y="295098"/>
                    <a:pt x="43348" y="285465"/>
                  </a:cubicBezTo>
                  <a:lnTo>
                    <a:pt x="15154" y="311897"/>
                  </a:lnTo>
                  <a:lnTo>
                    <a:pt x="16564" y="314716"/>
                  </a:lnTo>
                  <a:cubicBezTo>
                    <a:pt x="17269" y="315891"/>
                    <a:pt x="17739" y="316831"/>
                    <a:pt x="17974" y="317535"/>
                  </a:cubicBezTo>
                  <a:cubicBezTo>
                    <a:pt x="19148" y="319650"/>
                    <a:pt x="20088" y="321647"/>
                    <a:pt x="20793" y="323527"/>
                  </a:cubicBezTo>
                  <a:cubicBezTo>
                    <a:pt x="41939" y="321412"/>
                    <a:pt x="64141" y="320237"/>
                    <a:pt x="87401" y="320002"/>
                  </a:cubicBezTo>
                  <a:cubicBezTo>
                    <a:pt x="108312" y="319767"/>
                    <a:pt x="130515" y="320237"/>
                    <a:pt x="154010" y="321412"/>
                  </a:cubicBezTo>
                  <a:cubicBezTo>
                    <a:pt x="164583" y="321882"/>
                    <a:pt x="175625" y="322587"/>
                    <a:pt x="187138" y="323527"/>
                  </a:cubicBezTo>
                  <a:lnTo>
                    <a:pt x="220266" y="325994"/>
                  </a:lnTo>
                  <a:cubicBezTo>
                    <a:pt x="230134" y="326698"/>
                    <a:pt x="241176" y="327638"/>
                    <a:pt x="253394" y="328813"/>
                  </a:cubicBezTo>
                  <a:lnTo>
                    <a:pt x="286522" y="331985"/>
                  </a:lnTo>
                  <a:cubicBezTo>
                    <a:pt x="289576" y="328696"/>
                    <a:pt x="292395" y="325876"/>
                    <a:pt x="294980" y="323527"/>
                  </a:cubicBezTo>
                  <a:cubicBezTo>
                    <a:pt x="296624" y="321882"/>
                    <a:pt x="299326" y="319650"/>
                    <a:pt x="303086" y="316831"/>
                  </a:cubicBezTo>
                  <a:lnTo>
                    <a:pt x="302028" y="314364"/>
                  </a:lnTo>
                  <a:lnTo>
                    <a:pt x="168812" y="311192"/>
                  </a:lnTo>
                  <a:lnTo>
                    <a:pt x="168812" y="272425"/>
                  </a:lnTo>
                  <a:lnTo>
                    <a:pt x="251984" y="280178"/>
                  </a:lnTo>
                  <a:lnTo>
                    <a:pt x="260795" y="269606"/>
                  </a:lnTo>
                  <a:lnTo>
                    <a:pt x="260090" y="267491"/>
                  </a:lnTo>
                  <a:lnTo>
                    <a:pt x="171279" y="263262"/>
                  </a:lnTo>
                  <a:cubicBezTo>
                    <a:pt x="167989" y="256213"/>
                    <a:pt x="166227" y="248225"/>
                    <a:pt x="165992" y="239297"/>
                  </a:cubicBezTo>
                  <a:close/>
                  <a:moveTo>
                    <a:pt x="236830" y="196301"/>
                  </a:moveTo>
                  <a:cubicBezTo>
                    <a:pt x="218973" y="227784"/>
                    <a:pt x="226492" y="247168"/>
                    <a:pt x="259385" y="254451"/>
                  </a:cubicBezTo>
                  <a:lnTo>
                    <a:pt x="268900" y="246346"/>
                  </a:lnTo>
                  <a:close/>
                  <a:moveTo>
                    <a:pt x="83172" y="188900"/>
                  </a:moveTo>
                  <a:cubicBezTo>
                    <a:pt x="82467" y="188665"/>
                    <a:pt x="81998" y="188665"/>
                    <a:pt x="81763" y="188900"/>
                  </a:cubicBezTo>
                  <a:lnTo>
                    <a:pt x="44406" y="206874"/>
                  </a:lnTo>
                  <a:cubicBezTo>
                    <a:pt x="36417" y="210868"/>
                    <a:pt x="30778" y="217799"/>
                    <a:pt x="27489" y="227667"/>
                  </a:cubicBezTo>
                  <a:cubicBezTo>
                    <a:pt x="31013" y="238240"/>
                    <a:pt x="37475" y="245406"/>
                    <a:pt x="46873" y="249165"/>
                  </a:cubicBezTo>
                  <a:lnTo>
                    <a:pt x="60970" y="243174"/>
                  </a:lnTo>
                  <a:cubicBezTo>
                    <a:pt x="61439" y="241999"/>
                    <a:pt x="61909" y="240707"/>
                    <a:pt x="62379" y="239297"/>
                  </a:cubicBezTo>
                  <a:lnTo>
                    <a:pt x="66256" y="228019"/>
                  </a:lnTo>
                  <a:cubicBezTo>
                    <a:pt x="68136" y="222381"/>
                    <a:pt x="69898" y="217799"/>
                    <a:pt x="71542" y="214275"/>
                  </a:cubicBezTo>
                  <a:cubicBezTo>
                    <a:pt x="73187" y="210751"/>
                    <a:pt x="75419" y="206639"/>
                    <a:pt x="78238" y="201940"/>
                  </a:cubicBezTo>
                  <a:lnTo>
                    <a:pt x="85992" y="189253"/>
                  </a:lnTo>
                  <a:close/>
                  <a:moveTo>
                    <a:pt x="126873" y="188548"/>
                  </a:moveTo>
                  <a:cubicBezTo>
                    <a:pt x="120999" y="193482"/>
                    <a:pt x="116183" y="197946"/>
                    <a:pt x="112424" y="201940"/>
                  </a:cubicBezTo>
                  <a:cubicBezTo>
                    <a:pt x="107725" y="207344"/>
                    <a:pt x="103965" y="212865"/>
                    <a:pt x="101146" y="218504"/>
                  </a:cubicBezTo>
                  <a:cubicBezTo>
                    <a:pt x="95742" y="229782"/>
                    <a:pt x="101146" y="239180"/>
                    <a:pt x="117358" y="246698"/>
                  </a:cubicBezTo>
                  <a:lnTo>
                    <a:pt x="125463" y="240707"/>
                  </a:lnTo>
                  <a:lnTo>
                    <a:pt x="125816" y="227667"/>
                  </a:lnTo>
                  <a:cubicBezTo>
                    <a:pt x="126051" y="222498"/>
                    <a:pt x="126403" y="218152"/>
                    <a:pt x="126873" y="214627"/>
                  </a:cubicBezTo>
                  <a:cubicBezTo>
                    <a:pt x="127108" y="210868"/>
                    <a:pt x="127578" y="206639"/>
                    <a:pt x="128283" y="201940"/>
                  </a:cubicBezTo>
                  <a:lnTo>
                    <a:pt x="129692" y="189605"/>
                  </a:lnTo>
                  <a:close/>
                  <a:moveTo>
                    <a:pt x="87754" y="107842"/>
                  </a:moveTo>
                  <a:cubicBezTo>
                    <a:pt x="95742" y="108547"/>
                    <a:pt x="104553" y="109135"/>
                    <a:pt x="114186" y="109605"/>
                  </a:cubicBezTo>
                  <a:lnTo>
                    <a:pt x="140265" y="111367"/>
                  </a:lnTo>
                  <a:lnTo>
                    <a:pt x="140265" y="138503"/>
                  </a:lnTo>
                  <a:lnTo>
                    <a:pt x="90573" y="138503"/>
                  </a:lnTo>
                  <a:cubicBezTo>
                    <a:pt x="86814" y="134979"/>
                    <a:pt x="81998" y="130750"/>
                    <a:pt x="76124" y="125816"/>
                  </a:cubicBezTo>
                  <a:lnTo>
                    <a:pt x="88811" y="120177"/>
                  </a:lnTo>
                  <a:cubicBezTo>
                    <a:pt x="88576" y="118298"/>
                    <a:pt x="88341" y="116301"/>
                    <a:pt x="88106" y="114186"/>
                  </a:cubicBezTo>
                  <a:close/>
                  <a:moveTo>
                    <a:pt x="201587" y="51455"/>
                  </a:moveTo>
                  <a:cubicBezTo>
                    <a:pt x="200177" y="52629"/>
                    <a:pt x="198533" y="54039"/>
                    <a:pt x="196653" y="55684"/>
                  </a:cubicBezTo>
                  <a:lnTo>
                    <a:pt x="183613" y="67314"/>
                  </a:lnTo>
                  <a:lnTo>
                    <a:pt x="172336" y="59208"/>
                  </a:lnTo>
                  <a:cubicBezTo>
                    <a:pt x="172336" y="62027"/>
                    <a:pt x="172688" y="64964"/>
                    <a:pt x="173393" y="68018"/>
                  </a:cubicBezTo>
                  <a:lnTo>
                    <a:pt x="174803" y="71895"/>
                  </a:lnTo>
                  <a:lnTo>
                    <a:pt x="177975" y="78239"/>
                  </a:lnTo>
                  <a:cubicBezTo>
                    <a:pt x="178210" y="78474"/>
                    <a:pt x="178327" y="78709"/>
                    <a:pt x="178327" y="78944"/>
                  </a:cubicBezTo>
                  <a:lnTo>
                    <a:pt x="180089" y="82468"/>
                  </a:lnTo>
                  <a:cubicBezTo>
                    <a:pt x="181264" y="85052"/>
                    <a:pt x="182086" y="87402"/>
                    <a:pt x="182556" y="89516"/>
                  </a:cubicBezTo>
                  <a:lnTo>
                    <a:pt x="190662" y="93393"/>
                  </a:lnTo>
                  <a:lnTo>
                    <a:pt x="199120" y="89869"/>
                  </a:lnTo>
                  <a:close/>
                  <a:moveTo>
                    <a:pt x="186785" y="41939"/>
                  </a:moveTo>
                  <a:cubicBezTo>
                    <a:pt x="194069" y="41939"/>
                    <a:pt x="200177" y="42057"/>
                    <a:pt x="205111" y="42291"/>
                  </a:cubicBezTo>
                  <a:cubicBezTo>
                    <a:pt x="206756" y="42291"/>
                    <a:pt x="208518" y="42761"/>
                    <a:pt x="210398" y="43701"/>
                  </a:cubicBezTo>
                  <a:cubicBezTo>
                    <a:pt x="211103" y="43936"/>
                    <a:pt x="211925" y="44406"/>
                    <a:pt x="212865" y="45111"/>
                  </a:cubicBezTo>
                  <a:lnTo>
                    <a:pt x="214979" y="46168"/>
                  </a:lnTo>
                  <a:lnTo>
                    <a:pt x="214979" y="107490"/>
                  </a:lnTo>
                  <a:lnTo>
                    <a:pt x="169516" y="103966"/>
                  </a:lnTo>
                  <a:lnTo>
                    <a:pt x="167402" y="41939"/>
                  </a:lnTo>
                  <a:close/>
                  <a:moveTo>
                    <a:pt x="90926" y="36300"/>
                  </a:moveTo>
                  <a:lnTo>
                    <a:pt x="145552" y="40177"/>
                  </a:lnTo>
                  <a:lnTo>
                    <a:pt x="139560" y="44406"/>
                  </a:lnTo>
                  <a:lnTo>
                    <a:pt x="143437" y="86697"/>
                  </a:lnTo>
                  <a:lnTo>
                    <a:pt x="140265" y="87754"/>
                  </a:lnTo>
                  <a:lnTo>
                    <a:pt x="109957" y="43701"/>
                  </a:lnTo>
                  <a:lnTo>
                    <a:pt x="92688" y="63437"/>
                  </a:lnTo>
                  <a:lnTo>
                    <a:pt x="143789" y="96212"/>
                  </a:lnTo>
                  <a:lnTo>
                    <a:pt x="141675" y="102909"/>
                  </a:lnTo>
                  <a:lnTo>
                    <a:pt x="87754" y="100442"/>
                  </a:lnTo>
                  <a:close/>
                  <a:moveTo>
                    <a:pt x="74362" y="0"/>
                  </a:moveTo>
                  <a:lnTo>
                    <a:pt x="70485" y="705"/>
                  </a:lnTo>
                  <a:cubicBezTo>
                    <a:pt x="69075" y="1175"/>
                    <a:pt x="68018" y="1645"/>
                    <a:pt x="67313" y="2115"/>
                  </a:cubicBezTo>
                  <a:cubicBezTo>
                    <a:pt x="63789" y="4934"/>
                    <a:pt x="59325" y="8929"/>
                    <a:pt x="53921" y="14097"/>
                  </a:cubicBezTo>
                  <a:lnTo>
                    <a:pt x="40177" y="26785"/>
                  </a:lnTo>
                  <a:cubicBezTo>
                    <a:pt x="40646" y="27255"/>
                    <a:pt x="41116" y="27959"/>
                    <a:pt x="41586" y="28899"/>
                  </a:cubicBezTo>
                  <a:lnTo>
                    <a:pt x="45815" y="34891"/>
                  </a:lnTo>
                  <a:cubicBezTo>
                    <a:pt x="47695" y="37710"/>
                    <a:pt x="49457" y="40059"/>
                    <a:pt x="51102" y="41939"/>
                  </a:cubicBezTo>
                  <a:cubicBezTo>
                    <a:pt x="51337" y="45698"/>
                    <a:pt x="51337" y="50162"/>
                    <a:pt x="51102" y="55331"/>
                  </a:cubicBezTo>
                  <a:lnTo>
                    <a:pt x="50397" y="68371"/>
                  </a:lnTo>
                  <a:cubicBezTo>
                    <a:pt x="49927" y="79179"/>
                    <a:pt x="50867" y="88107"/>
                    <a:pt x="53216" y="95155"/>
                  </a:cubicBezTo>
                  <a:cubicBezTo>
                    <a:pt x="56740" y="105023"/>
                    <a:pt x="62027" y="112659"/>
                    <a:pt x="69075" y="118063"/>
                  </a:cubicBezTo>
                  <a:lnTo>
                    <a:pt x="47577" y="135332"/>
                  </a:lnTo>
                  <a:lnTo>
                    <a:pt x="50044" y="144495"/>
                  </a:lnTo>
                  <a:lnTo>
                    <a:pt x="139208" y="146609"/>
                  </a:lnTo>
                  <a:cubicBezTo>
                    <a:pt x="142262" y="157652"/>
                    <a:pt x="140853" y="167285"/>
                    <a:pt x="134979" y="175508"/>
                  </a:cubicBezTo>
                  <a:lnTo>
                    <a:pt x="49340" y="175508"/>
                  </a:lnTo>
                  <a:lnTo>
                    <a:pt x="27842" y="152600"/>
                  </a:lnTo>
                  <a:lnTo>
                    <a:pt x="13745" y="165288"/>
                  </a:lnTo>
                  <a:cubicBezTo>
                    <a:pt x="8341" y="170457"/>
                    <a:pt x="3759" y="174568"/>
                    <a:pt x="0" y="177623"/>
                  </a:cubicBezTo>
                  <a:lnTo>
                    <a:pt x="6696" y="188548"/>
                  </a:lnTo>
                  <a:cubicBezTo>
                    <a:pt x="20558" y="186903"/>
                    <a:pt x="35478" y="185846"/>
                    <a:pt x="51454" y="185376"/>
                  </a:cubicBezTo>
                  <a:cubicBezTo>
                    <a:pt x="64376" y="184906"/>
                    <a:pt x="79296" y="184789"/>
                    <a:pt x="96212" y="185024"/>
                  </a:cubicBezTo>
                  <a:lnTo>
                    <a:pt x="135684" y="186081"/>
                  </a:lnTo>
                  <a:lnTo>
                    <a:pt x="187138" y="186786"/>
                  </a:lnTo>
                  <a:lnTo>
                    <a:pt x="182556" y="195949"/>
                  </a:lnTo>
                  <a:cubicBezTo>
                    <a:pt x="182556" y="196184"/>
                    <a:pt x="182439" y="196419"/>
                    <a:pt x="182204" y="196654"/>
                  </a:cubicBezTo>
                  <a:cubicBezTo>
                    <a:pt x="181734" y="197828"/>
                    <a:pt x="181264" y="198768"/>
                    <a:pt x="180794" y="199473"/>
                  </a:cubicBezTo>
                  <a:cubicBezTo>
                    <a:pt x="178445" y="204407"/>
                    <a:pt x="176447" y="208401"/>
                    <a:pt x="174803" y="211455"/>
                  </a:cubicBezTo>
                  <a:cubicBezTo>
                    <a:pt x="165405" y="228607"/>
                    <a:pt x="169986" y="240824"/>
                    <a:pt x="188547" y="248108"/>
                  </a:cubicBezTo>
                  <a:lnTo>
                    <a:pt x="198063" y="243526"/>
                  </a:lnTo>
                  <a:lnTo>
                    <a:pt x="189252" y="188195"/>
                  </a:lnTo>
                  <a:cubicBezTo>
                    <a:pt x="208283" y="188430"/>
                    <a:pt x="225669" y="189018"/>
                    <a:pt x="241411" y="189958"/>
                  </a:cubicBezTo>
                  <a:cubicBezTo>
                    <a:pt x="259032" y="191132"/>
                    <a:pt x="275479" y="192777"/>
                    <a:pt x="290751" y="194891"/>
                  </a:cubicBezTo>
                  <a:cubicBezTo>
                    <a:pt x="295450" y="188548"/>
                    <a:pt x="300031" y="182792"/>
                    <a:pt x="304495" y="177623"/>
                  </a:cubicBezTo>
                  <a:cubicBezTo>
                    <a:pt x="294627" y="178093"/>
                    <a:pt x="283467" y="178093"/>
                    <a:pt x="271015" y="177623"/>
                  </a:cubicBezTo>
                  <a:cubicBezTo>
                    <a:pt x="266081" y="177623"/>
                    <a:pt x="260442" y="177388"/>
                    <a:pt x="254098" y="176918"/>
                  </a:cubicBezTo>
                  <a:lnTo>
                    <a:pt x="220971" y="175508"/>
                  </a:lnTo>
                  <a:cubicBezTo>
                    <a:pt x="214862" y="175273"/>
                    <a:pt x="209340" y="175156"/>
                    <a:pt x="204407" y="175156"/>
                  </a:cubicBezTo>
                  <a:cubicBezTo>
                    <a:pt x="192189" y="174921"/>
                    <a:pt x="181029" y="175273"/>
                    <a:pt x="170926" y="176213"/>
                  </a:cubicBezTo>
                  <a:cubicBezTo>
                    <a:pt x="168342" y="173394"/>
                    <a:pt x="167519" y="168812"/>
                    <a:pt x="168459" y="162468"/>
                  </a:cubicBezTo>
                  <a:lnTo>
                    <a:pt x="168812" y="158592"/>
                  </a:lnTo>
                  <a:cubicBezTo>
                    <a:pt x="169047" y="157182"/>
                    <a:pt x="169164" y="155890"/>
                    <a:pt x="169164" y="154715"/>
                  </a:cubicBezTo>
                  <a:cubicBezTo>
                    <a:pt x="168929" y="151896"/>
                    <a:pt x="168224" y="149311"/>
                    <a:pt x="167049" y="146962"/>
                  </a:cubicBezTo>
                  <a:lnTo>
                    <a:pt x="258328" y="153658"/>
                  </a:lnTo>
                  <a:cubicBezTo>
                    <a:pt x="261147" y="150603"/>
                    <a:pt x="264201" y="146844"/>
                    <a:pt x="267491" y="142380"/>
                  </a:cubicBezTo>
                  <a:cubicBezTo>
                    <a:pt x="253159" y="142145"/>
                    <a:pt x="236947" y="141675"/>
                    <a:pt x="218856" y="140970"/>
                  </a:cubicBezTo>
                  <a:lnTo>
                    <a:pt x="170221" y="139561"/>
                  </a:lnTo>
                  <a:lnTo>
                    <a:pt x="170221" y="111367"/>
                  </a:lnTo>
                  <a:lnTo>
                    <a:pt x="214274" y="114539"/>
                  </a:lnTo>
                  <a:cubicBezTo>
                    <a:pt x="221323" y="123937"/>
                    <a:pt x="226492" y="130633"/>
                    <a:pt x="229781" y="134627"/>
                  </a:cubicBezTo>
                  <a:lnTo>
                    <a:pt x="240706" y="130398"/>
                  </a:lnTo>
                  <a:lnTo>
                    <a:pt x="244583" y="41234"/>
                  </a:lnTo>
                  <a:lnTo>
                    <a:pt x="258328" y="31719"/>
                  </a:lnTo>
                  <a:lnTo>
                    <a:pt x="239297" y="15860"/>
                  </a:lnTo>
                  <a:lnTo>
                    <a:pt x="232248" y="17974"/>
                  </a:lnTo>
                  <a:cubicBezTo>
                    <a:pt x="229664" y="18914"/>
                    <a:pt x="227432" y="19854"/>
                    <a:pt x="225552" y="20794"/>
                  </a:cubicBezTo>
                  <a:cubicBezTo>
                    <a:pt x="220383" y="23613"/>
                    <a:pt x="216506" y="27490"/>
                    <a:pt x="213922" y="32424"/>
                  </a:cubicBezTo>
                  <a:lnTo>
                    <a:pt x="152952" y="29252"/>
                  </a:lnTo>
                  <a:cubicBezTo>
                    <a:pt x="130397" y="28077"/>
                    <a:pt x="109839" y="26902"/>
                    <a:pt x="91278" y="25727"/>
                  </a:cubicBezTo>
                  <a:lnTo>
                    <a:pt x="83172" y="13393"/>
                  </a:lnTo>
                  <a:cubicBezTo>
                    <a:pt x="79648" y="8224"/>
                    <a:pt x="76711" y="3760"/>
                    <a:pt x="7436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  <a:scene3d>
                <a:camera prst="orthographicFront"/>
                <a:lightRig rig="threePt" dir="t"/>
              </a:scene3d>
            </a:bodyPr>
            <a:lstStyle/>
            <a:p>
              <a:pPr marL="0" marR="0" lvl="0" indent="0" algn="dist" defTabSz="914400" rtl="0" eaLnBrk="1" fontAlgn="base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28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" panose="020B0503020204020204" charset="-122"/>
              </a:endParaRPr>
            </a:p>
          </p:txBody>
        </p:sp>
      </p:grp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E52ECB0D-4026-4B63-9BCB-A24AFCD10B94}"/>
              </a:ext>
            </a:extLst>
          </p:cNvPr>
          <p:cNvSpPr/>
          <p:nvPr/>
        </p:nvSpPr>
        <p:spPr>
          <a:xfrm>
            <a:off x="1248666" y="4267200"/>
            <a:ext cx="2701575" cy="1390646"/>
          </a:xfrm>
          <a:custGeom>
            <a:avLst/>
            <a:gdLst>
              <a:gd name="connsiteX0" fmla="*/ 2279498 w 2701575"/>
              <a:gd name="connsiteY0" fmla="*/ 1180908 h 1390646"/>
              <a:gd name="connsiteX1" fmla="*/ 1968840 w 2701575"/>
              <a:gd name="connsiteY1" fmla="*/ 1372215 h 1390646"/>
              <a:gd name="connsiteX2" fmla="*/ 2175689 w 2701575"/>
              <a:gd name="connsiteY2" fmla="*/ 1360221 h 1390646"/>
              <a:gd name="connsiteX3" fmla="*/ 422077 w 2701575"/>
              <a:gd name="connsiteY3" fmla="*/ 1180906 h 1390646"/>
              <a:gd name="connsiteX4" fmla="*/ 525887 w 2701575"/>
              <a:gd name="connsiteY4" fmla="*/ 1360220 h 1390646"/>
              <a:gd name="connsiteX5" fmla="*/ 732735 w 2701575"/>
              <a:gd name="connsiteY5" fmla="*/ 1372215 h 1390646"/>
              <a:gd name="connsiteX6" fmla="*/ 185262 w 2701575"/>
              <a:gd name="connsiteY6" fmla="*/ 482657 h 1390646"/>
              <a:gd name="connsiteX7" fmla="*/ 31049 w 2701575"/>
              <a:gd name="connsiteY7" fmla="*/ 541877 h 1390646"/>
              <a:gd name="connsiteX8" fmla="*/ 123155 w 2701575"/>
              <a:gd name="connsiteY8" fmla="*/ 679009 h 1390646"/>
              <a:gd name="connsiteX9" fmla="*/ 2516313 w 2701575"/>
              <a:gd name="connsiteY9" fmla="*/ 482656 h 1390646"/>
              <a:gd name="connsiteX10" fmla="*/ 2578420 w 2701575"/>
              <a:gd name="connsiteY10" fmla="*/ 679008 h 1390646"/>
              <a:gd name="connsiteX11" fmla="*/ 2670526 w 2701575"/>
              <a:gd name="connsiteY11" fmla="*/ 541876 h 1390646"/>
              <a:gd name="connsiteX12" fmla="*/ 1352264 w 2701575"/>
              <a:gd name="connsiteY12" fmla="*/ 26574 h 1390646"/>
              <a:gd name="connsiteX13" fmla="*/ 1175110 w 2701575"/>
              <a:gd name="connsiteY13" fmla="*/ 97435 h 1390646"/>
              <a:gd name="connsiteX14" fmla="*/ 1529416 w 2701575"/>
              <a:gd name="connsiteY14" fmla="*/ 97435 h 1390646"/>
              <a:gd name="connsiteX15" fmla="*/ 1350788 w 2701575"/>
              <a:gd name="connsiteY15" fmla="*/ 0 h 1390646"/>
              <a:gd name="connsiteX16" fmla="*/ 2701575 w 2701575"/>
              <a:gd name="connsiteY16" fmla="*/ 531180 h 1390646"/>
              <a:gd name="connsiteX17" fmla="*/ 2185620 w 2701575"/>
              <a:gd name="connsiteY17" fmla="*/ 1390646 h 1390646"/>
              <a:gd name="connsiteX18" fmla="*/ 515955 w 2701575"/>
              <a:gd name="connsiteY18" fmla="*/ 1390646 h 1390646"/>
              <a:gd name="connsiteX19" fmla="*/ 0 w 2701575"/>
              <a:gd name="connsiteY19" fmla="*/ 531180 h 13906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701575" h="1390646">
                <a:moveTo>
                  <a:pt x="2279498" y="1180908"/>
                </a:moveTo>
                <a:lnTo>
                  <a:pt x="1968840" y="1372215"/>
                </a:lnTo>
                <a:lnTo>
                  <a:pt x="2175689" y="1360221"/>
                </a:lnTo>
                <a:close/>
                <a:moveTo>
                  <a:pt x="422077" y="1180906"/>
                </a:moveTo>
                <a:lnTo>
                  <a:pt x="525887" y="1360220"/>
                </a:lnTo>
                <a:lnTo>
                  <a:pt x="732735" y="1372215"/>
                </a:lnTo>
                <a:close/>
                <a:moveTo>
                  <a:pt x="185262" y="482657"/>
                </a:moveTo>
                <a:lnTo>
                  <a:pt x="31049" y="541877"/>
                </a:lnTo>
                <a:lnTo>
                  <a:pt x="123155" y="679009"/>
                </a:lnTo>
                <a:close/>
                <a:moveTo>
                  <a:pt x="2516313" y="482656"/>
                </a:moveTo>
                <a:lnTo>
                  <a:pt x="2578420" y="679008"/>
                </a:lnTo>
                <a:lnTo>
                  <a:pt x="2670526" y="541876"/>
                </a:lnTo>
                <a:close/>
                <a:moveTo>
                  <a:pt x="1352264" y="26574"/>
                </a:moveTo>
                <a:lnTo>
                  <a:pt x="1175110" y="97435"/>
                </a:lnTo>
                <a:lnTo>
                  <a:pt x="1529416" y="97435"/>
                </a:lnTo>
                <a:close/>
                <a:moveTo>
                  <a:pt x="1350788" y="0"/>
                </a:moveTo>
                <a:lnTo>
                  <a:pt x="2701575" y="531180"/>
                </a:lnTo>
                <a:lnTo>
                  <a:pt x="2185620" y="1390646"/>
                </a:lnTo>
                <a:lnTo>
                  <a:pt x="515955" y="1390646"/>
                </a:lnTo>
                <a:lnTo>
                  <a:pt x="0" y="53118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0FB74276-82ED-4650-9194-F7C6F976797B}"/>
              </a:ext>
            </a:extLst>
          </p:cNvPr>
          <p:cNvSpPr/>
          <p:nvPr/>
        </p:nvSpPr>
        <p:spPr>
          <a:xfrm flipV="1">
            <a:off x="3579687" y="4828557"/>
            <a:ext cx="2701575" cy="1390646"/>
          </a:xfrm>
          <a:custGeom>
            <a:avLst/>
            <a:gdLst>
              <a:gd name="connsiteX0" fmla="*/ 1175111 w 2701575"/>
              <a:gd name="connsiteY0" fmla="*/ 97434 h 1390646"/>
              <a:gd name="connsiteX1" fmla="*/ 1352265 w 2701575"/>
              <a:gd name="connsiteY1" fmla="*/ 26573 h 1390646"/>
              <a:gd name="connsiteX2" fmla="*/ 1529417 w 2701575"/>
              <a:gd name="connsiteY2" fmla="*/ 97434 h 1390646"/>
              <a:gd name="connsiteX3" fmla="*/ 123156 w 2701575"/>
              <a:gd name="connsiteY3" fmla="*/ 679007 h 1390646"/>
              <a:gd name="connsiteX4" fmla="*/ 31049 w 2701575"/>
              <a:gd name="connsiteY4" fmla="*/ 541876 h 1390646"/>
              <a:gd name="connsiteX5" fmla="*/ 185263 w 2701575"/>
              <a:gd name="connsiteY5" fmla="*/ 482655 h 1390646"/>
              <a:gd name="connsiteX6" fmla="*/ 2578421 w 2701575"/>
              <a:gd name="connsiteY6" fmla="*/ 679008 h 1390646"/>
              <a:gd name="connsiteX7" fmla="*/ 2516314 w 2701575"/>
              <a:gd name="connsiteY7" fmla="*/ 482655 h 1390646"/>
              <a:gd name="connsiteX8" fmla="*/ 2670527 w 2701575"/>
              <a:gd name="connsiteY8" fmla="*/ 541876 h 1390646"/>
              <a:gd name="connsiteX9" fmla="*/ 732736 w 2701575"/>
              <a:gd name="connsiteY9" fmla="*/ 1372214 h 1390646"/>
              <a:gd name="connsiteX10" fmla="*/ 525888 w 2701575"/>
              <a:gd name="connsiteY10" fmla="*/ 1360220 h 1390646"/>
              <a:gd name="connsiteX11" fmla="*/ 422078 w 2701575"/>
              <a:gd name="connsiteY11" fmla="*/ 1180906 h 1390646"/>
              <a:gd name="connsiteX12" fmla="*/ 1968841 w 2701575"/>
              <a:gd name="connsiteY12" fmla="*/ 1372215 h 1390646"/>
              <a:gd name="connsiteX13" fmla="*/ 2279499 w 2701575"/>
              <a:gd name="connsiteY13" fmla="*/ 1180907 h 1390646"/>
              <a:gd name="connsiteX14" fmla="*/ 2175688 w 2701575"/>
              <a:gd name="connsiteY14" fmla="*/ 1360221 h 1390646"/>
              <a:gd name="connsiteX15" fmla="*/ 515955 w 2701575"/>
              <a:gd name="connsiteY15" fmla="*/ 1390646 h 1390646"/>
              <a:gd name="connsiteX16" fmla="*/ 2185620 w 2701575"/>
              <a:gd name="connsiteY16" fmla="*/ 1390646 h 1390646"/>
              <a:gd name="connsiteX17" fmla="*/ 2701575 w 2701575"/>
              <a:gd name="connsiteY17" fmla="*/ 531180 h 1390646"/>
              <a:gd name="connsiteX18" fmla="*/ 1350788 w 2701575"/>
              <a:gd name="connsiteY18" fmla="*/ 0 h 1390646"/>
              <a:gd name="connsiteX19" fmla="*/ 0 w 2701575"/>
              <a:gd name="connsiteY19" fmla="*/ 531180 h 13906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701575" h="1390646">
                <a:moveTo>
                  <a:pt x="1175111" y="97434"/>
                </a:moveTo>
                <a:lnTo>
                  <a:pt x="1352265" y="26573"/>
                </a:lnTo>
                <a:lnTo>
                  <a:pt x="1529417" y="97434"/>
                </a:lnTo>
                <a:close/>
                <a:moveTo>
                  <a:pt x="123156" y="679007"/>
                </a:moveTo>
                <a:lnTo>
                  <a:pt x="31049" y="541876"/>
                </a:lnTo>
                <a:lnTo>
                  <a:pt x="185263" y="482655"/>
                </a:lnTo>
                <a:close/>
                <a:moveTo>
                  <a:pt x="2578421" y="679008"/>
                </a:moveTo>
                <a:lnTo>
                  <a:pt x="2516314" y="482655"/>
                </a:lnTo>
                <a:lnTo>
                  <a:pt x="2670527" y="541876"/>
                </a:lnTo>
                <a:close/>
                <a:moveTo>
                  <a:pt x="732736" y="1372214"/>
                </a:moveTo>
                <a:lnTo>
                  <a:pt x="525888" y="1360220"/>
                </a:lnTo>
                <a:lnTo>
                  <a:pt x="422078" y="1180906"/>
                </a:lnTo>
                <a:close/>
                <a:moveTo>
                  <a:pt x="1968841" y="1372215"/>
                </a:moveTo>
                <a:lnTo>
                  <a:pt x="2279499" y="1180907"/>
                </a:lnTo>
                <a:lnTo>
                  <a:pt x="2175688" y="1360221"/>
                </a:lnTo>
                <a:close/>
                <a:moveTo>
                  <a:pt x="515955" y="1390646"/>
                </a:moveTo>
                <a:lnTo>
                  <a:pt x="2185620" y="1390646"/>
                </a:lnTo>
                <a:lnTo>
                  <a:pt x="2701575" y="531180"/>
                </a:lnTo>
                <a:lnTo>
                  <a:pt x="1350788" y="0"/>
                </a:lnTo>
                <a:lnTo>
                  <a:pt x="0" y="53118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EE48B724-F761-47B3-B821-8D73204F4A9C}"/>
              </a:ext>
            </a:extLst>
          </p:cNvPr>
          <p:cNvSpPr/>
          <p:nvPr/>
        </p:nvSpPr>
        <p:spPr>
          <a:xfrm>
            <a:off x="5884166" y="4267200"/>
            <a:ext cx="2701575" cy="1390646"/>
          </a:xfrm>
          <a:custGeom>
            <a:avLst/>
            <a:gdLst>
              <a:gd name="connsiteX0" fmla="*/ 2279499 w 2701575"/>
              <a:gd name="connsiteY0" fmla="*/ 1180907 h 1390646"/>
              <a:gd name="connsiteX1" fmla="*/ 1968841 w 2701575"/>
              <a:gd name="connsiteY1" fmla="*/ 1372214 h 1390646"/>
              <a:gd name="connsiteX2" fmla="*/ 2175688 w 2701575"/>
              <a:gd name="connsiteY2" fmla="*/ 1360221 h 1390646"/>
              <a:gd name="connsiteX3" fmla="*/ 422079 w 2701575"/>
              <a:gd name="connsiteY3" fmla="*/ 1180905 h 1390646"/>
              <a:gd name="connsiteX4" fmla="*/ 525888 w 2701575"/>
              <a:gd name="connsiteY4" fmla="*/ 1360220 h 1390646"/>
              <a:gd name="connsiteX5" fmla="*/ 732736 w 2701575"/>
              <a:gd name="connsiteY5" fmla="*/ 1372214 h 1390646"/>
              <a:gd name="connsiteX6" fmla="*/ 185263 w 2701575"/>
              <a:gd name="connsiteY6" fmla="*/ 482656 h 1390646"/>
              <a:gd name="connsiteX7" fmla="*/ 31050 w 2701575"/>
              <a:gd name="connsiteY7" fmla="*/ 541877 h 1390646"/>
              <a:gd name="connsiteX8" fmla="*/ 123156 w 2701575"/>
              <a:gd name="connsiteY8" fmla="*/ 679008 h 1390646"/>
              <a:gd name="connsiteX9" fmla="*/ 2516314 w 2701575"/>
              <a:gd name="connsiteY9" fmla="*/ 482655 h 1390646"/>
              <a:gd name="connsiteX10" fmla="*/ 2578421 w 2701575"/>
              <a:gd name="connsiteY10" fmla="*/ 679007 h 1390646"/>
              <a:gd name="connsiteX11" fmla="*/ 2670527 w 2701575"/>
              <a:gd name="connsiteY11" fmla="*/ 541875 h 1390646"/>
              <a:gd name="connsiteX12" fmla="*/ 1352265 w 2701575"/>
              <a:gd name="connsiteY12" fmla="*/ 26573 h 1390646"/>
              <a:gd name="connsiteX13" fmla="*/ 1175112 w 2701575"/>
              <a:gd name="connsiteY13" fmla="*/ 97434 h 1390646"/>
              <a:gd name="connsiteX14" fmla="*/ 1529417 w 2701575"/>
              <a:gd name="connsiteY14" fmla="*/ 97434 h 1390646"/>
              <a:gd name="connsiteX15" fmla="*/ 1350788 w 2701575"/>
              <a:gd name="connsiteY15" fmla="*/ 0 h 1390646"/>
              <a:gd name="connsiteX16" fmla="*/ 2701575 w 2701575"/>
              <a:gd name="connsiteY16" fmla="*/ 531180 h 1390646"/>
              <a:gd name="connsiteX17" fmla="*/ 2185620 w 2701575"/>
              <a:gd name="connsiteY17" fmla="*/ 1390646 h 1390646"/>
              <a:gd name="connsiteX18" fmla="*/ 515955 w 2701575"/>
              <a:gd name="connsiteY18" fmla="*/ 1390646 h 1390646"/>
              <a:gd name="connsiteX19" fmla="*/ 0 w 2701575"/>
              <a:gd name="connsiteY19" fmla="*/ 531180 h 13906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701575" h="1390646">
                <a:moveTo>
                  <a:pt x="2279499" y="1180907"/>
                </a:moveTo>
                <a:lnTo>
                  <a:pt x="1968841" y="1372214"/>
                </a:lnTo>
                <a:lnTo>
                  <a:pt x="2175688" y="1360221"/>
                </a:lnTo>
                <a:close/>
                <a:moveTo>
                  <a:pt x="422079" y="1180905"/>
                </a:moveTo>
                <a:lnTo>
                  <a:pt x="525888" y="1360220"/>
                </a:lnTo>
                <a:lnTo>
                  <a:pt x="732736" y="1372214"/>
                </a:lnTo>
                <a:close/>
                <a:moveTo>
                  <a:pt x="185263" y="482656"/>
                </a:moveTo>
                <a:lnTo>
                  <a:pt x="31050" y="541877"/>
                </a:lnTo>
                <a:lnTo>
                  <a:pt x="123156" y="679008"/>
                </a:lnTo>
                <a:close/>
                <a:moveTo>
                  <a:pt x="2516314" y="482655"/>
                </a:moveTo>
                <a:lnTo>
                  <a:pt x="2578421" y="679007"/>
                </a:lnTo>
                <a:lnTo>
                  <a:pt x="2670527" y="541875"/>
                </a:lnTo>
                <a:close/>
                <a:moveTo>
                  <a:pt x="1352265" y="26573"/>
                </a:moveTo>
                <a:lnTo>
                  <a:pt x="1175112" y="97434"/>
                </a:lnTo>
                <a:lnTo>
                  <a:pt x="1529417" y="97434"/>
                </a:lnTo>
                <a:close/>
                <a:moveTo>
                  <a:pt x="1350788" y="0"/>
                </a:moveTo>
                <a:lnTo>
                  <a:pt x="2701575" y="531180"/>
                </a:lnTo>
                <a:lnTo>
                  <a:pt x="2185620" y="1390646"/>
                </a:lnTo>
                <a:lnTo>
                  <a:pt x="515955" y="1390646"/>
                </a:lnTo>
                <a:lnTo>
                  <a:pt x="0" y="53118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FAC908DD-70DD-4D16-A35E-E8454C5D0972}"/>
              </a:ext>
            </a:extLst>
          </p:cNvPr>
          <p:cNvSpPr/>
          <p:nvPr/>
        </p:nvSpPr>
        <p:spPr>
          <a:xfrm flipV="1">
            <a:off x="8215187" y="4828557"/>
            <a:ext cx="2701575" cy="1390646"/>
          </a:xfrm>
          <a:custGeom>
            <a:avLst/>
            <a:gdLst>
              <a:gd name="connsiteX0" fmla="*/ 1175111 w 2701575"/>
              <a:gd name="connsiteY0" fmla="*/ 97434 h 1390646"/>
              <a:gd name="connsiteX1" fmla="*/ 1352265 w 2701575"/>
              <a:gd name="connsiteY1" fmla="*/ 26573 h 1390646"/>
              <a:gd name="connsiteX2" fmla="*/ 1529417 w 2701575"/>
              <a:gd name="connsiteY2" fmla="*/ 97434 h 1390646"/>
              <a:gd name="connsiteX3" fmla="*/ 123156 w 2701575"/>
              <a:gd name="connsiteY3" fmla="*/ 679007 h 1390646"/>
              <a:gd name="connsiteX4" fmla="*/ 31049 w 2701575"/>
              <a:gd name="connsiteY4" fmla="*/ 541875 h 1390646"/>
              <a:gd name="connsiteX5" fmla="*/ 185262 w 2701575"/>
              <a:gd name="connsiteY5" fmla="*/ 482655 h 1390646"/>
              <a:gd name="connsiteX6" fmla="*/ 2578421 w 2701575"/>
              <a:gd name="connsiteY6" fmla="*/ 679007 h 1390646"/>
              <a:gd name="connsiteX7" fmla="*/ 2516314 w 2701575"/>
              <a:gd name="connsiteY7" fmla="*/ 482655 h 1390646"/>
              <a:gd name="connsiteX8" fmla="*/ 2670527 w 2701575"/>
              <a:gd name="connsiteY8" fmla="*/ 541875 h 1390646"/>
              <a:gd name="connsiteX9" fmla="*/ 732736 w 2701575"/>
              <a:gd name="connsiteY9" fmla="*/ 1372214 h 1390646"/>
              <a:gd name="connsiteX10" fmla="*/ 525888 w 2701575"/>
              <a:gd name="connsiteY10" fmla="*/ 1360220 h 1390646"/>
              <a:gd name="connsiteX11" fmla="*/ 422078 w 2701575"/>
              <a:gd name="connsiteY11" fmla="*/ 1180905 h 1390646"/>
              <a:gd name="connsiteX12" fmla="*/ 1968841 w 2701575"/>
              <a:gd name="connsiteY12" fmla="*/ 1372214 h 1390646"/>
              <a:gd name="connsiteX13" fmla="*/ 2279498 w 2701575"/>
              <a:gd name="connsiteY13" fmla="*/ 1180907 h 1390646"/>
              <a:gd name="connsiteX14" fmla="*/ 2175689 w 2701575"/>
              <a:gd name="connsiteY14" fmla="*/ 1360221 h 1390646"/>
              <a:gd name="connsiteX15" fmla="*/ 515955 w 2701575"/>
              <a:gd name="connsiteY15" fmla="*/ 1390646 h 1390646"/>
              <a:gd name="connsiteX16" fmla="*/ 2185620 w 2701575"/>
              <a:gd name="connsiteY16" fmla="*/ 1390646 h 1390646"/>
              <a:gd name="connsiteX17" fmla="*/ 2701575 w 2701575"/>
              <a:gd name="connsiteY17" fmla="*/ 531180 h 1390646"/>
              <a:gd name="connsiteX18" fmla="*/ 1350788 w 2701575"/>
              <a:gd name="connsiteY18" fmla="*/ 0 h 1390646"/>
              <a:gd name="connsiteX19" fmla="*/ 0 w 2701575"/>
              <a:gd name="connsiteY19" fmla="*/ 531180 h 13906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701575" h="1390646">
                <a:moveTo>
                  <a:pt x="1175111" y="97434"/>
                </a:moveTo>
                <a:lnTo>
                  <a:pt x="1352265" y="26573"/>
                </a:lnTo>
                <a:lnTo>
                  <a:pt x="1529417" y="97434"/>
                </a:lnTo>
                <a:close/>
                <a:moveTo>
                  <a:pt x="123156" y="679007"/>
                </a:moveTo>
                <a:lnTo>
                  <a:pt x="31049" y="541875"/>
                </a:lnTo>
                <a:lnTo>
                  <a:pt x="185262" y="482655"/>
                </a:lnTo>
                <a:close/>
                <a:moveTo>
                  <a:pt x="2578421" y="679007"/>
                </a:moveTo>
                <a:lnTo>
                  <a:pt x="2516314" y="482655"/>
                </a:lnTo>
                <a:lnTo>
                  <a:pt x="2670527" y="541875"/>
                </a:lnTo>
                <a:close/>
                <a:moveTo>
                  <a:pt x="732736" y="1372214"/>
                </a:moveTo>
                <a:lnTo>
                  <a:pt x="525888" y="1360220"/>
                </a:lnTo>
                <a:lnTo>
                  <a:pt x="422078" y="1180905"/>
                </a:lnTo>
                <a:close/>
                <a:moveTo>
                  <a:pt x="1968841" y="1372214"/>
                </a:moveTo>
                <a:lnTo>
                  <a:pt x="2279498" y="1180907"/>
                </a:lnTo>
                <a:lnTo>
                  <a:pt x="2175689" y="1360221"/>
                </a:lnTo>
                <a:close/>
                <a:moveTo>
                  <a:pt x="515955" y="1390646"/>
                </a:moveTo>
                <a:lnTo>
                  <a:pt x="2185620" y="1390646"/>
                </a:lnTo>
                <a:lnTo>
                  <a:pt x="2701575" y="531180"/>
                </a:lnTo>
                <a:lnTo>
                  <a:pt x="1350788" y="0"/>
                </a:lnTo>
                <a:lnTo>
                  <a:pt x="0" y="53118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3234A207-EE08-42B8-BE52-2002A194867F}"/>
              </a:ext>
            </a:extLst>
          </p:cNvPr>
          <p:cNvSpPr/>
          <p:nvPr/>
        </p:nvSpPr>
        <p:spPr>
          <a:xfrm>
            <a:off x="9108664" y="3677714"/>
            <a:ext cx="424129" cy="1033185"/>
          </a:xfrm>
          <a:custGeom>
            <a:avLst/>
            <a:gdLst>
              <a:gd name="connsiteX0" fmla="*/ 0 w 317634"/>
              <a:gd name="connsiteY0" fmla="*/ 48126 h 48126"/>
              <a:gd name="connsiteX1" fmla="*/ 57752 w 317634"/>
              <a:gd name="connsiteY1" fmla="*/ 38501 h 48126"/>
              <a:gd name="connsiteX2" fmla="*/ 173255 w 317634"/>
              <a:gd name="connsiteY2" fmla="*/ 28875 h 48126"/>
              <a:gd name="connsiteX3" fmla="*/ 202131 w 317634"/>
              <a:gd name="connsiteY3" fmla="*/ 19250 h 48126"/>
              <a:gd name="connsiteX4" fmla="*/ 279133 w 317634"/>
              <a:gd name="connsiteY4" fmla="*/ 9625 h 48126"/>
              <a:gd name="connsiteX5" fmla="*/ 317634 w 317634"/>
              <a:gd name="connsiteY5" fmla="*/ 0 h 48126"/>
              <a:gd name="connsiteX0" fmla="*/ 0 w 2541069"/>
              <a:gd name="connsiteY0" fmla="*/ 705120 h 705120"/>
              <a:gd name="connsiteX1" fmla="*/ 2281187 w 2541069"/>
              <a:gd name="connsiteY1" fmla="*/ 50603 h 705120"/>
              <a:gd name="connsiteX2" fmla="*/ 2396690 w 2541069"/>
              <a:gd name="connsiteY2" fmla="*/ 40977 h 705120"/>
              <a:gd name="connsiteX3" fmla="*/ 2425566 w 2541069"/>
              <a:gd name="connsiteY3" fmla="*/ 31352 h 705120"/>
              <a:gd name="connsiteX4" fmla="*/ 2502568 w 2541069"/>
              <a:gd name="connsiteY4" fmla="*/ 21727 h 705120"/>
              <a:gd name="connsiteX5" fmla="*/ 2541069 w 2541069"/>
              <a:gd name="connsiteY5" fmla="*/ 12102 h 705120"/>
              <a:gd name="connsiteX0" fmla="*/ 0 w 2581803"/>
              <a:gd name="connsiteY0" fmla="*/ 716238 h 716238"/>
              <a:gd name="connsiteX1" fmla="*/ 2396690 w 2581803"/>
              <a:gd name="connsiteY1" fmla="*/ 52095 h 716238"/>
              <a:gd name="connsiteX2" fmla="*/ 2425566 w 2581803"/>
              <a:gd name="connsiteY2" fmla="*/ 42470 h 716238"/>
              <a:gd name="connsiteX3" fmla="*/ 2502568 w 2581803"/>
              <a:gd name="connsiteY3" fmla="*/ 32845 h 716238"/>
              <a:gd name="connsiteX4" fmla="*/ 2541069 w 2581803"/>
              <a:gd name="connsiteY4" fmla="*/ 23220 h 716238"/>
              <a:gd name="connsiteX0" fmla="*/ 0 w 2607329"/>
              <a:gd name="connsiteY0" fmla="*/ 719034 h 719034"/>
              <a:gd name="connsiteX1" fmla="*/ 2396690 w 2607329"/>
              <a:gd name="connsiteY1" fmla="*/ 54891 h 719034"/>
              <a:gd name="connsiteX2" fmla="*/ 2502568 w 2607329"/>
              <a:gd name="connsiteY2" fmla="*/ 35641 h 719034"/>
              <a:gd name="connsiteX3" fmla="*/ 2541069 w 2607329"/>
              <a:gd name="connsiteY3" fmla="*/ 26016 h 719034"/>
              <a:gd name="connsiteX0" fmla="*/ 0 w 2622002"/>
              <a:gd name="connsiteY0" fmla="*/ 722503 h 722503"/>
              <a:gd name="connsiteX1" fmla="*/ 2396690 w 2622002"/>
              <a:gd name="connsiteY1" fmla="*/ 58360 h 722503"/>
              <a:gd name="connsiteX2" fmla="*/ 2541069 w 2622002"/>
              <a:gd name="connsiteY2" fmla="*/ 29485 h 722503"/>
              <a:gd name="connsiteX0" fmla="*/ 0 w 2541069"/>
              <a:gd name="connsiteY0" fmla="*/ 693018 h 693018"/>
              <a:gd name="connsiteX1" fmla="*/ 2541069 w 2541069"/>
              <a:gd name="connsiteY1" fmla="*/ 0 h 693018"/>
              <a:gd name="connsiteX0" fmla="*/ 0 w 2310062"/>
              <a:gd name="connsiteY0" fmla="*/ 644892 h 644892"/>
              <a:gd name="connsiteX1" fmla="*/ 2310062 w 2310062"/>
              <a:gd name="connsiteY1" fmla="*/ 0 h 644892"/>
              <a:gd name="connsiteX0" fmla="*/ 0 w 2310062"/>
              <a:gd name="connsiteY0" fmla="*/ 644892 h 644892"/>
              <a:gd name="connsiteX1" fmla="*/ 1039527 w 2310062"/>
              <a:gd name="connsiteY1" fmla="*/ 365760 h 644892"/>
              <a:gd name="connsiteX2" fmla="*/ 2310062 w 2310062"/>
              <a:gd name="connsiteY2" fmla="*/ 0 h 644892"/>
              <a:gd name="connsiteX0" fmla="*/ 0 w 2310062"/>
              <a:gd name="connsiteY0" fmla="*/ 644892 h 644892"/>
              <a:gd name="connsiteX1" fmla="*/ 2310062 w 2310062"/>
              <a:gd name="connsiteY1" fmla="*/ 0 h 644892"/>
              <a:gd name="connsiteX0" fmla="*/ 0 w 2310062"/>
              <a:gd name="connsiteY0" fmla="*/ 644892 h 644892"/>
              <a:gd name="connsiteX1" fmla="*/ 779645 w 2310062"/>
              <a:gd name="connsiteY1" fmla="*/ 385010 h 644892"/>
              <a:gd name="connsiteX2" fmla="*/ 2310062 w 2310062"/>
              <a:gd name="connsiteY2" fmla="*/ 0 h 644892"/>
              <a:gd name="connsiteX0" fmla="*/ 0 w 2310062"/>
              <a:gd name="connsiteY0" fmla="*/ 644892 h 644892"/>
              <a:gd name="connsiteX1" fmla="*/ 2310062 w 2310062"/>
              <a:gd name="connsiteY1" fmla="*/ 0 h 644892"/>
              <a:gd name="connsiteX0" fmla="*/ 0 w 2310062"/>
              <a:gd name="connsiteY0" fmla="*/ 644892 h 644892"/>
              <a:gd name="connsiteX1" fmla="*/ 712268 w 2310062"/>
              <a:gd name="connsiteY1" fmla="*/ 442762 h 644892"/>
              <a:gd name="connsiteX2" fmla="*/ 2310062 w 2310062"/>
              <a:gd name="connsiteY2" fmla="*/ 0 h 644892"/>
              <a:gd name="connsiteX0" fmla="*/ 48128 w 2358190"/>
              <a:gd name="connsiteY0" fmla="*/ 655023 h 655023"/>
              <a:gd name="connsiteX1" fmla="*/ 0 w 2358190"/>
              <a:gd name="connsiteY1" fmla="*/ 506 h 655023"/>
              <a:gd name="connsiteX2" fmla="*/ 2358190 w 2358190"/>
              <a:gd name="connsiteY2" fmla="*/ 10131 h 655023"/>
              <a:gd name="connsiteX0" fmla="*/ 48128 w 1445906"/>
              <a:gd name="connsiteY0" fmla="*/ 680875 h 680875"/>
              <a:gd name="connsiteX1" fmla="*/ 0 w 1445906"/>
              <a:gd name="connsiteY1" fmla="*/ 26358 h 680875"/>
              <a:gd name="connsiteX2" fmla="*/ 1445906 w 1445906"/>
              <a:gd name="connsiteY2" fmla="*/ 0 h 680875"/>
              <a:gd name="connsiteX0" fmla="*/ 0 w 1397778"/>
              <a:gd name="connsiteY0" fmla="*/ 680875 h 680875"/>
              <a:gd name="connsiteX1" fmla="*/ 2672 w 1397778"/>
              <a:gd name="connsiteY1" fmla="*/ 9425 h 680875"/>
              <a:gd name="connsiteX2" fmla="*/ 1397778 w 1397778"/>
              <a:gd name="connsiteY2" fmla="*/ 0 h 680875"/>
              <a:gd name="connsiteX0" fmla="*/ 0 w 1397778"/>
              <a:gd name="connsiteY0" fmla="*/ 680875 h 680875"/>
              <a:gd name="connsiteX1" fmla="*/ 2672 w 1397778"/>
              <a:gd name="connsiteY1" fmla="*/ 9425 h 680875"/>
              <a:gd name="connsiteX2" fmla="*/ 1397778 w 1397778"/>
              <a:gd name="connsiteY2" fmla="*/ 0 h 680875"/>
              <a:gd name="connsiteX0" fmla="*/ 0 w 1397778"/>
              <a:gd name="connsiteY0" fmla="*/ 684150 h 684150"/>
              <a:gd name="connsiteX1" fmla="*/ 4789 w 1397778"/>
              <a:gd name="connsiteY1" fmla="*/ 0 h 684150"/>
              <a:gd name="connsiteX2" fmla="*/ 1397778 w 1397778"/>
              <a:gd name="connsiteY2" fmla="*/ 3275 h 684150"/>
              <a:gd name="connsiteX0" fmla="*/ 0 w 1397778"/>
              <a:gd name="connsiteY0" fmla="*/ 684150 h 684150"/>
              <a:gd name="connsiteX1" fmla="*/ 4789 w 1397778"/>
              <a:gd name="connsiteY1" fmla="*/ 0 h 684150"/>
              <a:gd name="connsiteX2" fmla="*/ 1397778 w 1397778"/>
              <a:gd name="connsiteY2" fmla="*/ 3275 h 684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97778" h="684150">
                <a:moveTo>
                  <a:pt x="0" y="684150"/>
                </a:moveTo>
                <a:cubicBezTo>
                  <a:pt x="1596" y="456100"/>
                  <a:pt x="3193" y="228050"/>
                  <a:pt x="4789" y="0"/>
                </a:cubicBezTo>
                <a:lnTo>
                  <a:pt x="1397778" y="3275"/>
                </a:lnTo>
              </a:path>
            </a:pathLst>
          </a:cu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84A154F1-035A-472C-A1FF-48B42452FA61}"/>
              </a:ext>
            </a:extLst>
          </p:cNvPr>
          <p:cNvCxnSpPr>
            <a:cxnSpLocks/>
          </p:cNvCxnSpPr>
          <p:nvPr/>
        </p:nvCxnSpPr>
        <p:spPr>
          <a:xfrm>
            <a:off x="4604523" y="3499206"/>
            <a:ext cx="0" cy="1211693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22">
            <a:extLst>
              <a:ext uri="{FF2B5EF4-FFF2-40B4-BE49-F238E27FC236}">
                <a16:creationId xmlns:a16="http://schemas.microsoft.com/office/drawing/2014/main" id="{C0904F68-F76E-472C-9138-C7EDA2CEC355}"/>
              </a:ext>
            </a:extLst>
          </p:cNvPr>
          <p:cNvSpPr txBox="1"/>
          <p:nvPr/>
        </p:nvSpPr>
        <p:spPr>
          <a:xfrm flipH="1">
            <a:off x="4080829" y="1876133"/>
            <a:ext cx="2015171" cy="1623073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单击此处添加本章节的简要内容。本模板精心设计，模板所有素材均可自由编辑替换移动。单击此处添加本章节的简要内容。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AE43778B-0C5E-4DBC-8A3E-413E6A0F4B08}"/>
              </a:ext>
            </a:extLst>
          </p:cNvPr>
          <p:cNvSpPr txBox="1"/>
          <p:nvPr/>
        </p:nvSpPr>
        <p:spPr>
          <a:xfrm flipH="1">
            <a:off x="4080829" y="1460398"/>
            <a:ext cx="2015171" cy="40011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dist"/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Arial" panose="020B0604020202020204" pitchFamily="34" charset="0"/>
              </a:rPr>
              <a:t>单击键入标题</a:t>
            </a:r>
            <a:endParaRPr lang="en-US" altLang="zh-CN" sz="200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Arial" panose="020B0604020202020204" pitchFamily="34" charset="0"/>
            </a:endParaRPr>
          </a:p>
        </p:txBody>
      </p:sp>
      <p:sp>
        <p:nvSpPr>
          <p:cNvPr id="18" name="文本框 22">
            <a:extLst>
              <a:ext uri="{FF2B5EF4-FFF2-40B4-BE49-F238E27FC236}">
                <a16:creationId xmlns:a16="http://schemas.microsoft.com/office/drawing/2014/main" id="{84767116-A81F-446E-8B9F-570464A3DD7C}"/>
              </a:ext>
            </a:extLst>
          </p:cNvPr>
          <p:cNvSpPr txBox="1"/>
          <p:nvPr/>
        </p:nvSpPr>
        <p:spPr>
          <a:xfrm flipH="1">
            <a:off x="6405997" y="1304793"/>
            <a:ext cx="2015171" cy="1623073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单击此处添加本章节的简要内容。本模板精心设计，模板所有素材均可自由编辑替换移动。单击此处添加本章节的简要内容。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D2043A1A-FF65-448C-A967-A35E71E7B430}"/>
              </a:ext>
            </a:extLst>
          </p:cNvPr>
          <p:cNvSpPr txBox="1"/>
          <p:nvPr/>
        </p:nvSpPr>
        <p:spPr>
          <a:xfrm flipH="1">
            <a:off x="6405997" y="889058"/>
            <a:ext cx="2015171" cy="40011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dist"/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Arial" panose="020B0604020202020204" pitchFamily="34" charset="0"/>
              </a:rPr>
              <a:t>单击键入标题</a:t>
            </a:r>
            <a:endParaRPr lang="en-US" altLang="zh-CN" sz="200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Arial" panose="020B0604020202020204" pitchFamily="34" charset="0"/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7C9713F7-8265-44BD-98A4-95A729672E0E}"/>
              </a:ext>
            </a:extLst>
          </p:cNvPr>
          <p:cNvCxnSpPr>
            <a:cxnSpLocks/>
          </p:cNvCxnSpPr>
          <p:nvPr/>
        </p:nvCxnSpPr>
        <p:spPr>
          <a:xfrm>
            <a:off x="7853006" y="2841883"/>
            <a:ext cx="0" cy="1631434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2">
            <a:extLst>
              <a:ext uri="{FF2B5EF4-FFF2-40B4-BE49-F238E27FC236}">
                <a16:creationId xmlns:a16="http://schemas.microsoft.com/office/drawing/2014/main" id="{1587A9B1-47BF-4856-BF4A-35DB3A47FDBD}"/>
              </a:ext>
            </a:extLst>
          </p:cNvPr>
          <p:cNvSpPr txBox="1"/>
          <p:nvPr/>
        </p:nvSpPr>
        <p:spPr>
          <a:xfrm flipH="1">
            <a:off x="9599910" y="2486647"/>
            <a:ext cx="2015171" cy="1623073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单击此处添加本章节的简要内容。本模板精心设计，模板所有素材均可自由编辑替换移动。单击此处添加本章节的简要内容。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6474E30C-3605-41D5-9486-A48F7E681F89}"/>
              </a:ext>
            </a:extLst>
          </p:cNvPr>
          <p:cNvSpPr txBox="1"/>
          <p:nvPr/>
        </p:nvSpPr>
        <p:spPr>
          <a:xfrm flipH="1">
            <a:off x="9599910" y="2070912"/>
            <a:ext cx="2015171" cy="40011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dist"/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Arial" panose="020B0604020202020204" pitchFamily="34" charset="0"/>
              </a:rPr>
              <a:t>单击键入标题</a:t>
            </a:r>
            <a:endParaRPr lang="en-US" altLang="zh-CN" sz="200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Arial" panose="020B0604020202020204" pitchFamily="34" charset="0"/>
            </a:endParaRPr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1E357E95-1DF6-47C5-B502-091F14DA1F39}"/>
              </a:ext>
            </a:extLst>
          </p:cNvPr>
          <p:cNvSpPr/>
          <p:nvPr/>
        </p:nvSpPr>
        <p:spPr>
          <a:xfrm flipH="1">
            <a:off x="3080414" y="3002749"/>
            <a:ext cx="666281" cy="1623072"/>
          </a:xfrm>
          <a:custGeom>
            <a:avLst/>
            <a:gdLst>
              <a:gd name="connsiteX0" fmla="*/ 0 w 317634"/>
              <a:gd name="connsiteY0" fmla="*/ 48126 h 48126"/>
              <a:gd name="connsiteX1" fmla="*/ 57752 w 317634"/>
              <a:gd name="connsiteY1" fmla="*/ 38501 h 48126"/>
              <a:gd name="connsiteX2" fmla="*/ 173255 w 317634"/>
              <a:gd name="connsiteY2" fmla="*/ 28875 h 48126"/>
              <a:gd name="connsiteX3" fmla="*/ 202131 w 317634"/>
              <a:gd name="connsiteY3" fmla="*/ 19250 h 48126"/>
              <a:gd name="connsiteX4" fmla="*/ 279133 w 317634"/>
              <a:gd name="connsiteY4" fmla="*/ 9625 h 48126"/>
              <a:gd name="connsiteX5" fmla="*/ 317634 w 317634"/>
              <a:gd name="connsiteY5" fmla="*/ 0 h 48126"/>
              <a:gd name="connsiteX0" fmla="*/ 0 w 2541069"/>
              <a:gd name="connsiteY0" fmla="*/ 705120 h 705120"/>
              <a:gd name="connsiteX1" fmla="*/ 2281187 w 2541069"/>
              <a:gd name="connsiteY1" fmla="*/ 50603 h 705120"/>
              <a:gd name="connsiteX2" fmla="*/ 2396690 w 2541069"/>
              <a:gd name="connsiteY2" fmla="*/ 40977 h 705120"/>
              <a:gd name="connsiteX3" fmla="*/ 2425566 w 2541069"/>
              <a:gd name="connsiteY3" fmla="*/ 31352 h 705120"/>
              <a:gd name="connsiteX4" fmla="*/ 2502568 w 2541069"/>
              <a:gd name="connsiteY4" fmla="*/ 21727 h 705120"/>
              <a:gd name="connsiteX5" fmla="*/ 2541069 w 2541069"/>
              <a:gd name="connsiteY5" fmla="*/ 12102 h 705120"/>
              <a:gd name="connsiteX0" fmla="*/ 0 w 2581803"/>
              <a:gd name="connsiteY0" fmla="*/ 716238 h 716238"/>
              <a:gd name="connsiteX1" fmla="*/ 2396690 w 2581803"/>
              <a:gd name="connsiteY1" fmla="*/ 52095 h 716238"/>
              <a:gd name="connsiteX2" fmla="*/ 2425566 w 2581803"/>
              <a:gd name="connsiteY2" fmla="*/ 42470 h 716238"/>
              <a:gd name="connsiteX3" fmla="*/ 2502568 w 2581803"/>
              <a:gd name="connsiteY3" fmla="*/ 32845 h 716238"/>
              <a:gd name="connsiteX4" fmla="*/ 2541069 w 2581803"/>
              <a:gd name="connsiteY4" fmla="*/ 23220 h 716238"/>
              <a:gd name="connsiteX0" fmla="*/ 0 w 2607329"/>
              <a:gd name="connsiteY0" fmla="*/ 719034 h 719034"/>
              <a:gd name="connsiteX1" fmla="*/ 2396690 w 2607329"/>
              <a:gd name="connsiteY1" fmla="*/ 54891 h 719034"/>
              <a:gd name="connsiteX2" fmla="*/ 2502568 w 2607329"/>
              <a:gd name="connsiteY2" fmla="*/ 35641 h 719034"/>
              <a:gd name="connsiteX3" fmla="*/ 2541069 w 2607329"/>
              <a:gd name="connsiteY3" fmla="*/ 26016 h 719034"/>
              <a:gd name="connsiteX0" fmla="*/ 0 w 2622002"/>
              <a:gd name="connsiteY0" fmla="*/ 722503 h 722503"/>
              <a:gd name="connsiteX1" fmla="*/ 2396690 w 2622002"/>
              <a:gd name="connsiteY1" fmla="*/ 58360 h 722503"/>
              <a:gd name="connsiteX2" fmla="*/ 2541069 w 2622002"/>
              <a:gd name="connsiteY2" fmla="*/ 29485 h 722503"/>
              <a:gd name="connsiteX0" fmla="*/ 0 w 2541069"/>
              <a:gd name="connsiteY0" fmla="*/ 693018 h 693018"/>
              <a:gd name="connsiteX1" fmla="*/ 2541069 w 2541069"/>
              <a:gd name="connsiteY1" fmla="*/ 0 h 693018"/>
              <a:gd name="connsiteX0" fmla="*/ 0 w 2310062"/>
              <a:gd name="connsiteY0" fmla="*/ 644892 h 644892"/>
              <a:gd name="connsiteX1" fmla="*/ 2310062 w 2310062"/>
              <a:gd name="connsiteY1" fmla="*/ 0 h 644892"/>
              <a:gd name="connsiteX0" fmla="*/ 0 w 2310062"/>
              <a:gd name="connsiteY0" fmla="*/ 644892 h 644892"/>
              <a:gd name="connsiteX1" fmla="*/ 1039527 w 2310062"/>
              <a:gd name="connsiteY1" fmla="*/ 365760 h 644892"/>
              <a:gd name="connsiteX2" fmla="*/ 2310062 w 2310062"/>
              <a:gd name="connsiteY2" fmla="*/ 0 h 644892"/>
              <a:gd name="connsiteX0" fmla="*/ 0 w 2310062"/>
              <a:gd name="connsiteY0" fmla="*/ 644892 h 644892"/>
              <a:gd name="connsiteX1" fmla="*/ 2310062 w 2310062"/>
              <a:gd name="connsiteY1" fmla="*/ 0 h 644892"/>
              <a:gd name="connsiteX0" fmla="*/ 0 w 2310062"/>
              <a:gd name="connsiteY0" fmla="*/ 644892 h 644892"/>
              <a:gd name="connsiteX1" fmla="*/ 779645 w 2310062"/>
              <a:gd name="connsiteY1" fmla="*/ 385010 h 644892"/>
              <a:gd name="connsiteX2" fmla="*/ 2310062 w 2310062"/>
              <a:gd name="connsiteY2" fmla="*/ 0 h 644892"/>
              <a:gd name="connsiteX0" fmla="*/ 0 w 2310062"/>
              <a:gd name="connsiteY0" fmla="*/ 644892 h 644892"/>
              <a:gd name="connsiteX1" fmla="*/ 2310062 w 2310062"/>
              <a:gd name="connsiteY1" fmla="*/ 0 h 644892"/>
              <a:gd name="connsiteX0" fmla="*/ 0 w 2310062"/>
              <a:gd name="connsiteY0" fmla="*/ 644892 h 644892"/>
              <a:gd name="connsiteX1" fmla="*/ 712268 w 2310062"/>
              <a:gd name="connsiteY1" fmla="*/ 442762 h 644892"/>
              <a:gd name="connsiteX2" fmla="*/ 2310062 w 2310062"/>
              <a:gd name="connsiteY2" fmla="*/ 0 h 644892"/>
              <a:gd name="connsiteX0" fmla="*/ 48128 w 2358190"/>
              <a:gd name="connsiteY0" fmla="*/ 655023 h 655023"/>
              <a:gd name="connsiteX1" fmla="*/ 0 w 2358190"/>
              <a:gd name="connsiteY1" fmla="*/ 506 h 655023"/>
              <a:gd name="connsiteX2" fmla="*/ 2358190 w 2358190"/>
              <a:gd name="connsiteY2" fmla="*/ 10131 h 655023"/>
              <a:gd name="connsiteX0" fmla="*/ 48128 w 1445906"/>
              <a:gd name="connsiteY0" fmla="*/ 680875 h 680875"/>
              <a:gd name="connsiteX1" fmla="*/ 0 w 1445906"/>
              <a:gd name="connsiteY1" fmla="*/ 26358 h 680875"/>
              <a:gd name="connsiteX2" fmla="*/ 1445906 w 1445906"/>
              <a:gd name="connsiteY2" fmla="*/ 0 h 680875"/>
              <a:gd name="connsiteX0" fmla="*/ 0 w 1397778"/>
              <a:gd name="connsiteY0" fmla="*/ 680875 h 680875"/>
              <a:gd name="connsiteX1" fmla="*/ 2672 w 1397778"/>
              <a:gd name="connsiteY1" fmla="*/ 9425 h 680875"/>
              <a:gd name="connsiteX2" fmla="*/ 1397778 w 1397778"/>
              <a:gd name="connsiteY2" fmla="*/ 0 h 680875"/>
              <a:gd name="connsiteX0" fmla="*/ 0 w 1397778"/>
              <a:gd name="connsiteY0" fmla="*/ 680875 h 680875"/>
              <a:gd name="connsiteX1" fmla="*/ 2672 w 1397778"/>
              <a:gd name="connsiteY1" fmla="*/ 9425 h 680875"/>
              <a:gd name="connsiteX2" fmla="*/ 1397778 w 1397778"/>
              <a:gd name="connsiteY2" fmla="*/ 0 h 680875"/>
              <a:gd name="connsiteX0" fmla="*/ 0 w 1397778"/>
              <a:gd name="connsiteY0" fmla="*/ 684150 h 684150"/>
              <a:gd name="connsiteX1" fmla="*/ 4789 w 1397778"/>
              <a:gd name="connsiteY1" fmla="*/ 0 h 684150"/>
              <a:gd name="connsiteX2" fmla="*/ 1397778 w 1397778"/>
              <a:gd name="connsiteY2" fmla="*/ 3275 h 684150"/>
              <a:gd name="connsiteX0" fmla="*/ 0 w 1397778"/>
              <a:gd name="connsiteY0" fmla="*/ 684150 h 684150"/>
              <a:gd name="connsiteX1" fmla="*/ 4789 w 1397778"/>
              <a:gd name="connsiteY1" fmla="*/ 0 h 684150"/>
              <a:gd name="connsiteX2" fmla="*/ 1397778 w 1397778"/>
              <a:gd name="connsiteY2" fmla="*/ 3275 h 684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97778" h="684150">
                <a:moveTo>
                  <a:pt x="0" y="684150"/>
                </a:moveTo>
                <a:cubicBezTo>
                  <a:pt x="1596" y="456100"/>
                  <a:pt x="3193" y="228050"/>
                  <a:pt x="4789" y="0"/>
                </a:cubicBezTo>
                <a:lnTo>
                  <a:pt x="1397778" y="3275"/>
                </a:lnTo>
              </a:path>
            </a:pathLst>
          </a:cu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4" name="文本框 22">
            <a:extLst>
              <a:ext uri="{FF2B5EF4-FFF2-40B4-BE49-F238E27FC236}">
                <a16:creationId xmlns:a16="http://schemas.microsoft.com/office/drawing/2014/main" id="{96119498-5F02-4781-A806-3E15FAA45C01}"/>
              </a:ext>
            </a:extLst>
          </p:cNvPr>
          <p:cNvSpPr txBox="1"/>
          <p:nvPr/>
        </p:nvSpPr>
        <p:spPr>
          <a:xfrm flipH="1">
            <a:off x="943558" y="2422973"/>
            <a:ext cx="2015171" cy="1623073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单击此处添加本章节的简要内容。本模板精心设计，模板所有素材均可自由编辑替换移动。单击此处添加本章节的简要内容。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D795B605-72EB-4DF0-93BA-66F32F3B4674}"/>
              </a:ext>
            </a:extLst>
          </p:cNvPr>
          <p:cNvSpPr txBox="1"/>
          <p:nvPr/>
        </p:nvSpPr>
        <p:spPr>
          <a:xfrm flipH="1">
            <a:off x="943558" y="2007238"/>
            <a:ext cx="2015171" cy="40011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dist"/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Arial" panose="020B0604020202020204" pitchFamily="34" charset="0"/>
              </a:rPr>
              <a:t>单击键入标题</a:t>
            </a:r>
            <a:endParaRPr lang="en-US" altLang="zh-CN" sz="200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Arial" panose="020B0604020202020204" pitchFamily="34" charset="0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C70FACF8-3B3C-4E46-A2D5-3592198E8277}"/>
              </a:ext>
            </a:extLst>
          </p:cNvPr>
          <p:cNvSpPr txBox="1"/>
          <p:nvPr/>
        </p:nvSpPr>
        <p:spPr>
          <a:xfrm flipH="1">
            <a:off x="1538973" y="4555866"/>
            <a:ext cx="2015171" cy="830997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ctr"/>
            <a:r>
              <a:rPr lang="en-US" altLang="zh-CN" sz="4800" i="1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Arial" panose="020B0604020202020204" pitchFamily="34" charset="0"/>
              </a:rPr>
              <a:t>1.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47C4E1A1-2FA6-48B3-B31C-5E75F451B39D}"/>
              </a:ext>
            </a:extLst>
          </p:cNvPr>
          <p:cNvSpPr txBox="1"/>
          <p:nvPr/>
        </p:nvSpPr>
        <p:spPr>
          <a:xfrm flipH="1">
            <a:off x="3900873" y="5001807"/>
            <a:ext cx="2015171" cy="830997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ctr"/>
            <a:r>
              <a:rPr lang="en-US" altLang="zh-CN" sz="4800" i="1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Arial" panose="020B0604020202020204" pitchFamily="34" charset="0"/>
              </a:rPr>
              <a:t>2.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FE0C562E-C970-4844-AE8D-6395900E8AF7}"/>
              </a:ext>
            </a:extLst>
          </p:cNvPr>
          <p:cNvSpPr txBox="1"/>
          <p:nvPr/>
        </p:nvSpPr>
        <p:spPr>
          <a:xfrm flipH="1">
            <a:off x="6188634" y="4543124"/>
            <a:ext cx="2015171" cy="830997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ctr"/>
            <a:r>
              <a:rPr lang="en-US" altLang="zh-CN" sz="4800" i="1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Arial" panose="020B0604020202020204" pitchFamily="34" charset="0"/>
              </a:rPr>
              <a:t>3.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70455AFF-6E18-4782-8321-5A332A4296BD}"/>
              </a:ext>
            </a:extLst>
          </p:cNvPr>
          <p:cNvSpPr txBox="1"/>
          <p:nvPr/>
        </p:nvSpPr>
        <p:spPr>
          <a:xfrm flipH="1">
            <a:off x="8565981" y="4959421"/>
            <a:ext cx="2015171" cy="830997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ctr"/>
            <a:r>
              <a:rPr lang="en-US" altLang="zh-CN" sz="4800" i="1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Arial" panose="020B0604020202020204" pitchFamily="34" charset="0"/>
              </a:rPr>
              <a:t>4.</a:t>
            </a:r>
          </a:p>
        </p:txBody>
      </p:sp>
    </p:spTree>
    <p:extLst>
      <p:ext uri="{BB962C8B-B14F-4D97-AF65-F5344CB8AC3E}">
        <p14:creationId xmlns:p14="http://schemas.microsoft.com/office/powerpoint/2010/main" val="2549718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Gallery</Template>
  <TotalTime>9457</TotalTime>
  <Words>1801</Words>
  <Application>Microsoft Office PowerPoint</Application>
  <PresentationFormat>宽屏</PresentationFormat>
  <Paragraphs>142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7" baseType="lpstr">
      <vt:lpstr>等线</vt:lpstr>
      <vt:lpstr>微软雅黑 Light</vt:lpstr>
      <vt:lpstr>Arial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19830653@qq.com</dc:creator>
  <cp:lastModifiedBy>P Pang</cp:lastModifiedBy>
  <cp:revision>581</cp:revision>
  <dcterms:created xsi:type="dcterms:W3CDTF">2018-01-26T23:40:46Z</dcterms:created>
  <dcterms:modified xsi:type="dcterms:W3CDTF">2019-04-12T13:35:40Z</dcterms:modified>
</cp:coreProperties>
</file>