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0066FF"/>
    <a:srgbClr val="0000FF"/>
    <a:srgbClr val="CC0066"/>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32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53C47A-9623-4461-A4BA-513AA08250F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412FEE-A17D-4821-BBA6-58766DE2847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B6C0848D-4C7E-4F79-90DC-D5DACFB05F9D}" type="slidenum">
              <a:rPr lang="zh-CN" altLang="en-US" smtClean="0">
                <a:latin typeface="Calibri" panose="020F0302020204030204" pitchFamily="34" charset="0"/>
              </a:rPr>
            </a:fld>
            <a:endParaRPr lang="zh-CN" altLang="en-US">
              <a:latin typeface="Calibri" panose="020F03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52879AEB-8E6D-4314-A21D-3D7815884464}"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http://docer.wps.cn</a:t>
            </a:r>
            <a:endParaRPr lang="en-US" altLang="zh-CN"/>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12E2C356-8EFC-4A0F-8876-AD4A1A2B5185}" type="slidenum">
              <a:rPr lang="zh-CN" altLang="en-US" smtClean="0">
                <a:latin typeface="Calibri" panose="020F0302020204030204" pitchFamily="34" charset="0"/>
              </a:rPr>
            </a:fld>
            <a:endParaRPr lang="zh-CN" altLang="en-US">
              <a:latin typeface="Calibri" panose="020F03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BB0301AB-66B3-463F-AE78-1C57981FE9E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http://docer.wps.cn</a:t>
            </a: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5D0B02F2-B5A7-4284-BE45-E4C41D1E3C31}" type="slidenum">
              <a:rPr lang="zh-CN" altLang="en-US" smtClean="0">
                <a:latin typeface="Calibri" panose="020F0302020204030204" pitchFamily="34" charset="0"/>
              </a:rPr>
            </a:fld>
            <a:endParaRPr lang="zh-CN" altLang="en-US">
              <a:latin typeface="Calibri" panose="020F03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模板来自 </a:t>
            </a:r>
            <a:r>
              <a:rPr lang="en-US" altLang="zh-CN"/>
              <a:t>http://docer.mysoeasy.com/</a:t>
            </a:r>
            <a:endParaRPr lang="zh-CN" altLang="en-US"/>
          </a:p>
        </p:txBody>
      </p:sp>
      <p:sp>
        <p:nvSpPr>
          <p:cNvPr id="4" name="灯片编号占位符 3"/>
          <p:cNvSpPr>
            <a:spLocks noGrp="1"/>
          </p:cNvSpPr>
          <p:nvPr>
            <p:ph type="sldNum" sz="quarter" idx="10"/>
          </p:nvPr>
        </p:nvSpPr>
        <p:spPr/>
        <p:txBody>
          <a:bodyPr/>
          <a:lstStyle/>
          <a:p>
            <a:fld id="{77AB9781-9BAF-49CF-A71A-932DD1FCE0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7F10C79A-86C2-4284-B72B-BFC1C42F33C7}" type="slidenum">
              <a:rPr lang="zh-CN" altLang="en-US"/>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6148" name="灯片编号占位符 3"/>
          <p:cNvSpPr>
            <a:spLocks noGrp="1"/>
          </p:cNvSpPr>
          <p:nvPr>
            <p:ph type="sldNum" sz="quarter" idx="5"/>
          </p:nvPr>
        </p:nvSpPr>
        <p:spPr bwMode="auto">
          <a:noFill/>
          <a:ln>
            <a:miter lim="800000"/>
          </a:ln>
        </p:spPr>
        <p:txBody>
          <a:bodyPr/>
          <a:lstStyle/>
          <a:p>
            <a:fld id="{D1080E59-2519-439E-8351-8C9D44BEC47F}"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22E2D35B-39E2-4196-86FC-A2EA5BDBAEE6}"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3" Type="http://schemas.openxmlformats.org/officeDocument/2006/relationships/slideLayout" Target="../slideLayouts/slideLayout6.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7" Type="http://schemas.openxmlformats.org/officeDocument/2006/relationships/notesSlide" Target="../notesSlides/notesSlide5.xml"/><Relationship Id="rId16" Type="http://schemas.openxmlformats.org/officeDocument/2006/relationships/slideLayout" Target="../slideLayouts/slideLayout6.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6" Type="http://schemas.openxmlformats.org/officeDocument/2006/relationships/slideLayout" Target="../slideLayouts/slideLayout6.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5" Type="http://schemas.openxmlformats.org/officeDocument/2006/relationships/notesSlide" Target="../notesSlides/notesSlide6.xml"/><Relationship Id="rId14" Type="http://schemas.openxmlformats.org/officeDocument/2006/relationships/slideLayout" Target="../slideLayouts/slideLayout6.xml"/><Relationship Id="rId13" Type="http://schemas.openxmlformats.org/officeDocument/2006/relationships/tags" Target="../tags/tag193.xml"/><Relationship Id="rId12" Type="http://schemas.openxmlformats.org/officeDocument/2006/relationships/image" Target="../media/image8.png"/><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1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3" Type="http://schemas.openxmlformats.org/officeDocument/2006/relationships/notesSlide" Target="../notesSlides/notesSlide7.xml"/><Relationship Id="rId22" Type="http://schemas.openxmlformats.org/officeDocument/2006/relationships/slideLayout" Target="../slideLayouts/slideLayout6.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4.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image" Target="../media/image9.png"/><Relationship Id="rId14" Type="http://schemas.openxmlformats.org/officeDocument/2006/relationships/slideLayout" Target="../slideLayouts/slideLayout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4.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image" Target="../media/image10.jpeg"/><Relationship Id="rId1" Type="http://schemas.openxmlformats.org/officeDocument/2006/relationships/tags" Target="../tags/tag226.xml"/></Relationships>
</file>

<file path=ppt/slides/_rels/slide17.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3" Type="http://schemas.openxmlformats.org/officeDocument/2006/relationships/notesSlide" Target="../notesSlides/notesSlide8.xml"/><Relationship Id="rId32" Type="http://schemas.openxmlformats.org/officeDocument/2006/relationships/slideLayout" Target="../slideLayouts/slideLayout6.xml"/><Relationship Id="rId31" Type="http://schemas.openxmlformats.org/officeDocument/2006/relationships/tags" Target="../tags/tag263.xml"/><Relationship Id="rId30" Type="http://schemas.openxmlformats.org/officeDocument/2006/relationships/tags" Target="../tags/tag262.xml"/><Relationship Id="rId3" Type="http://schemas.openxmlformats.org/officeDocument/2006/relationships/tags" Target="../tags/tag235.xml"/><Relationship Id="rId29" Type="http://schemas.openxmlformats.org/officeDocument/2006/relationships/tags" Target="../tags/tag261.xml"/><Relationship Id="rId28" Type="http://schemas.openxmlformats.org/officeDocument/2006/relationships/tags" Target="../tags/tag260.xml"/><Relationship Id="rId27" Type="http://schemas.openxmlformats.org/officeDocument/2006/relationships/tags" Target="../tags/tag259.xml"/><Relationship Id="rId26" Type="http://schemas.openxmlformats.org/officeDocument/2006/relationships/tags" Target="../tags/tag258.xml"/><Relationship Id="rId25" Type="http://schemas.openxmlformats.org/officeDocument/2006/relationships/tags" Target="../tags/tag257.xml"/><Relationship Id="rId24" Type="http://schemas.openxmlformats.org/officeDocument/2006/relationships/tags" Target="../tags/tag256.xml"/><Relationship Id="rId23" Type="http://schemas.openxmlformats.org/officeDocument/2006/relationships/tags" Target="../tags/tag255.xml"/><Relationship Id="rId22" Type="http://schemas.openxmlformats.org/officeDocument/2006/relationships/tags" Target="../tags/tag254.xml"/><Relationship Id="rId21" Type="http://schemas.openxmlformats.org/officeDocument/2006/relationships/tags" Target="../tags/tag253.xml"/><Relationship Id="rId20" Type="http://schemas.openxmlformats.org/officeDocument/2006/relationships/tags" Target="../tags/tag252.xml"/><Relationship Id="rId2" Type="http://schemas.openxmlformats.org/officeDocument/2006/relationships/tags" Target="../tags/tag234.xml"/><Relationship Id="rId19" Type="http://schemas.openxmlformats.org/officeDocument/2006/relationships/tags" Target="../tags/tag251.xml"/><Relationship Id="rId18" Type="http://schemas.openxmlformats.org/officeDocument/2006/relationships/tags" Target="../tags/tag250.xml"/><Relationship Id="rId17" Type="http://schemas.openxmlformats.org/officeDocument/2006/relationships/tags" Target="../tags/tag249.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18.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3" Type="http://schemas.openxmlformats.org/officeDocument/2006/relationships/slideLayout" Target="../slideLayouts/slideLayout6.xml"/><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tags" Target="../tags/tag264.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6" Type="http://schemas.openxmlformats.org/officeDocument/2006/relationships/slideLayout" Target="../slideLayouts/slideLayout6.xml"/><Relationship Id="rId35" Type="http://schemas.openxmlformats.org/officeDocument/2006/relationships/tags" Target="../tags/tag318.xml"/><Relationship Id="rId34" Type="http://schemas.openxmlformats.org/officeDocument/2006/relationships/tags" Target="../tags/tag317.xml"/><Relationship Id="rId33" Type="http://schemas.openxmlformats.org/officeDocument/2006/relationships/tags" Target="../tags/tag316.xml"/><Relationship Id="rId32" Type="http://schemas.openxmlformats.org/officeDocument/2006/relationships/tags" Target="../tags/tag315.xml"/><Relationship Id="rId31" Type="http://schemas.openxmlformats.org/officeDocument/2006/relationships/tags" Target="../tags/tag314.xml"/><Relationship Id="rId30" Type="http://schemas.openxmlformats.org/officeDocument/2006/relationships/image" Target="../media/image8.png"/><Relationship Id="rId3" Type="http://schemas.openxmlformats.org/officeDocument/2006/relationships/tags" Target="../tags/tag287.xml"/><Relationship Id="rId29" Type="http://schemas.openxmlformats.org/officeDocument/2006/relationships/tags" Target="../tags/tag313.xml"/><Relationship Id="rId28" Type="http://schemas.openxmlformats.org/officeDocument/2006/relationships/tags" Target="../tags/tag312.xml"/><Relationship Id="rId27" Type="http://schemas.openxmlformats.org/officeDocument/2006/relationships/tags" Target="../tags/tag311.xml"/><Relationship Id="rId26" Type="http://schemas.openxmlformats.org/officeDocument/2006/relationships/tags" Target="../tags/tag310.xml"/><Relationship Id="rId25" Type="http://schemas.openxmlformats.org/officeDocument/2006/relationships/tags" Target="../tags/tag309.xml"/><Relationship Id="rId24" Type="http://schemas.openxmlformats.org/officeDocument/2006/relationships/tags" Target="../tags/tag308.xml"/><Relationship Id="rId23" Type="http://schemas.openxmlformats.org/officeDocument/2006/relationships/tags" Target="../tags/tag307.xml"/><Relationship Id="rId22" Type="http://schemas.openxmlformats.org/officeDocument/2006/relationships/tags" Target="../tags/tag306.xml"/><Relationship Id="rId21" Type="http://schemas.openxmlformats.org/officeDocument/2006/relationships/tags" Target="../tags/tag305.xml"/><Relationship Id="rId20" Type="http://schemas.openxmlformats.org/officeDocument/2006/relationships/tags" Target="../tags/tag304.xml"/><Relationship Id="rId2" Type="http://schemas.openxmlformats.org/officeDocument/2006/relationships/tags" Target="../tags/tag286.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notesSlide" Target="../notesSlides/notesSlide1.xml"/><Relationship Id="rId17" Type="http://schemas.openxmlformats.org/officeDocument/2006/relationships/slideLayout" Target="../slideLayouts/slideLayout7.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8" Type="http://schemas.openxmlformats.org/officeDocument/2006/relationships/notesSlide" Target="../notesSlides/notesSlide9.xml"/><Relationship Id="rId17" Type="http://schemas.openxmlformats.org/officeDocument/2006/relationships/slideLayout" Target="../slideLayouts/slideLayout7.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2" Type="http://schemas.openxmlformats.org/officeDocument/2006/relationships/slideLayout" Target="../slideLayouts/slideLayout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4" Type="http://schemas.openxmlformats.org/officeDocument/2006/relationships/notesSlide" Target="../notesSlides/notesSlide2.xml"/><Relationship Id="rId23" Type="http://schemas.openxmlformats.org/officeDocument/2006/relationships/slideLayout" Target="../slideLayouts/slideLayout6.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6" Type="http://schemas.openxmlformats.org/officeDocument/2006/relationships/slideLayout" Target="../slideLayouts/slideLayout6.xml"/><Relationship Id="rId25" Type="http://schemas.openxmlformats.org/officeDocument/2006/relationships/tags" Target="../tags/tag70.xml"/><Relationship Id="rId24" Type="http://schemas.openxmlformats.org/officeDocument/2006/relationships/tags" Target="../tags/tag69.xml"/><Relationship Id="rId23" Type="http://schemas.openxmlformats.org/officeDocument/2006/relationships/tags" Target="../tags/tag68.xml"/><Relationship Id="rId22" Type="http://schemas.openxmlformats.org/officeDocument/2006/relationships/tags" Target="../tags/tag67.xml"/><Relationship Id="rId21" Type="http://schemas.openxmlformats.org/officeDocument/2006/relationships/tags" Target="../tags/tag66.xml"/><Relationship Id="rId20" Type="http://schemas.openxmlformats.org/officeDocument/2006/relationships/tags" Target="../tags/tag65.xml"/><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3" Type="http://schemas.openxmlformats.org/officeDocument/2006/relationships/notesSlide" Target="../notesSlides/notesSlide3.xml"/><Relationship Id="rId22" Type="http://schemas.openxmlformats.org/officeDocument/2006/relationships/slideLayout" Target="../slideLayouts/slideLayout6.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94.xml"/><Relationship Id="rId4" Type="http://schemas.openxmlformats.org/officeDocument/2006/relationships/image" Target="../media/image6.png"/><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8.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4" Type="http://schemas.openxmlformats.org/officeDocument/2006/relationships/slideLayout" Target="../slideLayouts/slideLayout6.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9" Type="http://schemas.openxmlformats.org/officeDocument/2006/relationships/notesSlide" Target="../notesSlides/notesSlide4.xml"/><Relationship Id="rId18" Type="http://schemas.openxmlformats.org/officeDocument/2006/relationships/slideLayout" Target="../slideLayouts/slideLayout6.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5000" b="-25000"/>
          </a:stretch>
        </a:blipFill>
        <a:effectLst/>
      </p:bgPr>
    </p:bg>
    <p:spTree>
      <p:nvGrpSpPr>
        <p:cNvPr id="1" name=""/>
        <p:cNvGrpSpPr/>
        <p:nvPr/>
      </p:nvGrpSpPr>
      <p:grpSpPr>
        <a:xfrm>
          <a:off x="0" y="0"/>
          <a:ext cx="0" cy="0"/>
          <a:chOff x="0" y="0"/>
          <a:chExt cx="0" cy="0"/>
        </a:xfrm>
      </p:grpSpPr>
      <p:sp>
        <p:nvSpPr>
          <p:cNvPr id="6" name="TextBox 5"/>
          <p:cNvSpPr txBox="1"/>
          <p:nvPr/>
        </p:nvSpPr>
        <p:spPr>
          <a:xfrm>
            <a:off x="3094672" y="2564904"/>
            <a:ext cx="2954655" cy="646331"/>
          </a:xfrm>
          <a:prstGeom prst="rect">
            <a:avLst/>
          </a:prstGeom>
          <a:noFill/>
        </p:spPr>
        <p:txBody>
          <a:bodyPr wrap="none" rtlCol="0">
            <a:spAutoFit/>
          </a:bodyPr>
          <a:lstStyle/>
          <a:p>
            <a:r>
              <a:rPr lang="zh-CN" altLang="en-US" sz="3600" dirty="0" smtClean="0">
                <a:solidFill>
                  <a:srgbClr val="99CC00"/>
                </a:solidFill>
                <a:latin typeface="方正正纤黑简体" panose="02000000000000000000" pitchFamily="2" charset="-122"/>
                <a:ea typeface="方正正纤黑简体" panose="02000000000000000000" pitchFamily="2" charset="-122"/>
              </a:rPr>
              <a:t>简约彩色条纹</a:t>
            </a:r>
            <a:endParaRPr lang="zh-CN" altLang="en-US" sz="3600" dirty="0">
              <a:solidFill>
                <a:srgbClr val="99CC00"/>
              </a:solidFill>
              <a:latin typeface="方正正纤黑简体" panose="02000000000000000000" pitchFamily="2" charset="-122"/>
              <a:ea typeface="方正正纤黑简体" panose="02000000000000000000" pitchFamily="2" charset="-122"/>
            </a:endParaRPr>
          </a:p>
        </p:txBody>
      </p:sp>
      <p:sp>
        <p:nvSpPr>
          <p:cNvPr id="7" name="TextBox 6"/>
          <p:cNvSpPr txBox="1"/>
          <p:nvPr/>
        </p:nvSpPr>
        <p:spPr>
          <a:xfrm>
            <a:off x="4572000" y="3248110"/>
            <a:ext cx="2141933" cy="369332"/>
          </a:xfrm>
          <a:prstGeom prst="rect">
            <a:avLst/>
          </a:prstGeom>
          <a:noFill/>
        </p:spPr>
        <p:txBody>
          <a:bodyPr wrap="none" rtlCol="0">
            <a:spAutoFit/>
          </a:bodyPr>
          <a:lstStyle/>
          <a:p>
            <a:r>
              <a:rPr lang="en-US" altLang="zh-CN" dirty="0" smtClean="0">
                <a:solidFill>
                  <a:srgbClr val="0066FF"/>
                </a:solidFill>
                <a:latin typeface="Cambria Math" panose="02040503050406030204" pitchFamily="18" charset="0"/>
                <a:ea typeface="Cambria Math" panose="02040503050406030204" pitchFamily="18" charset="0"/>
              </a:rPr>
              <a:t>Simple color stripes</a:t>
            </a:r>
            <a:endParaRPr lang="zh-CN" altLang="en-US" dirty="0">
              <a:solidFill>
                <a:srgbClr val="0066FF"/>
              </a:solidFill>
              <a:latin typeface="Cambria Math" panose="02040503050406030204" pitchFamily="18" charset="0"/>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5000" b="-25000"/>
          </a:stretch>
        </a:blipFill>
        <a:effectLst/>
      </p:bgPr>
    </p:bg>
    <p:spTree>
      <p:nvGrpSpPr>
        <p:cNvPr id="1" name=""/>
        <p:cNvGrpSpPr/>
        <p:nvPr/>
      </p:nvGrpSpPr>
      <p:grpSpPr>
        <a:xfrm>
          <a:off x="0" y="0"/>
          <a:ext cx="0" cy="0"/>
          <a:chOff x="0" y="0"/>
          <a:chExt cx="0" cy="0"/>
        </a:xfrm>
      </p:grpSpPr>
      <p:sp>
        <p:nvSpPr>
          <p:cNvPr id="2" name="MH_Other_1"/>
          <p:cNvSpPr/>
          <p:nvPr>
            <p:custDataLst>
              <p:tags r:id="rId2"/>
            </p:custDataLst>
          </p:nvPr>
        </p:nvSpPr>
        <p:spPr>
          <a:xfrm>
            <a:off x="1120775" y="2560638"/>
            <a:ext cx="439738" cy="40957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Arial" panose="020B0604020202090204" pitchFamily="34" charset="0"/>
              <a:ea typeface="微软雅黑" panose="020B0503020204020204" pitchFamily="34" charset="-122"/>
            </a:endParaRPr>
          </a:p>
        </p:txBody>
      </p:sp>
      <p:sp>
        <p:nvSpPr>
          <p:cNvPr id="3" name="MH_Other_2"/>
          <p:cNvSpPr/>
          <p:nvPr>
            <p:custDataLst>
              <p:tags r:id="rId3"/>
            </p:custDataLst>
          </p:nvPr>
        </p:nvSpPr>
        <p:spPr>
          <a:xfrm>
            <a:off x="1724025" y="2760663"/>
            <a:ext cx="147638" cy="147637"/>
          </a:xfrm>
          <a:prstGeom prst="chevron">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4" name="MH_Other_3"/>
          <p:cNvSpPr/>
          <p:nvPr>
            <p:custDataLst>
              <p:tags r:id="rId4"/>
            </p:custDataLst>
          </p:nvPr>
        </p:nvSpPr>
        <p:spPr>
          <a:xfrm>
            <a:off x="1871663" y="2760663"/>
            <a:ext cx="149225" cy="147637"/>
          </a:xfrm>
          <a:prstGeom prst="chevron">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5" name="MH_Other_4"/>
          <p:cNvSpPr/>
          <p:nvPr>
            <p:custDataLst>
              <p:tags r:id="rId5"/>
            </p:custDataLst>
          </p:nvPr>
        </p:nvSpPr>
        <p:spPr>
          <a:xfrm>
            <a:off x="2020888" y="2760663"/>
            <a:ext cx="147637" cy="147637"/>
          </a:xfrm>
          <a:prstGeom prst="chevron">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6" name="MH_Other_5"/>
          <p:cNvSpPr/>
          <p:nvPr>
            <p:custDataLst>
              <p:tags r:id="rId6"/>
            </p:custDataLst>
          </p:nvPr>
        </p:nvSpPr>
        <p:spPr>
          <a:xfrm>
            <a:off x="2168525"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7" name="MH_Other_6"/>
          <p:cNvSpPr/>
          <p:nvPr>
            <p:custDataLst>
              <p:tags r:id="rId7"/>
            </p:custDataLst>
          </p:nvPr>
        </p:nvSpPr>
        <p:spPr>
          <a:xfrm>
            <a:off x="2316163"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8" name="MH_Other_7"/>
          <p:cNvSpPr/>
          <p:nvPr>
            <p:custDataLst>
              <p:tags r:id="rId8"/>
            </p:custDataLst>
          </p:nvPr>
        </p:nvSpPr>
        <p:spPr>
          <a:xfrm>
            <a:off x="2463800" y="2760663"/>
            <a:ext cx="149225"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9" name="MH_Other_8"/>
          <p:cNvSpPr/>
          <p:nvPr>
            <p:custDataLst>
              <p:tags r:id="rId9"/>
            </p:custDataLst>
          </p:nvPr>
        </p:nvSpPr>
        <p:spPr>
          <a:xfrm>
            <a:off x="2613025"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10" name="MH_Other_9"/>
          <p:cNvSpPr/>
          <p:nvPr>
            <p:custDataLst>
              <p:tags r:id="rId10"/>
            </p:custDataLst>
          </p:nvPr>
        </p:nvSpPr>
        <p:spPr>
          <a:xfrm>
            <a:off x="2760663"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11" name="MH_Other_10"/>
          <p:cNvSpPr/>
          <p:nvPr>
            <p:custDataLst>
              <p:tags r:id="rId11"/>
            </p:custDataLst>
          </p:nvPr>
        </p:nvSpPr>
        <p:spPr>
          <a:xfrm>
            <a:off x="2908300"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12" name="MH_Other_11"/>
          <p:cNvSpPr/>
          <p:nvPr>
            <p:custDataLst>
              <p:tags r:id="rId12"/>
            </p:custDataLst>
          </p:nvPr>
        </p:nvSpPr>
        <p:spPr>
          <a:xfrm>
            <a:off x="3055938" y="2760663"/>
            <a:ext cx="149225"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13" name="MH_Other_12"/>
          <p:cNvSpPr/>
          <p:nvPr>
            <p:custDataLst>
              <p:tags r:id="rId13"/>
            </p:custDataLst>
          </p:nvPr>
        </p:nvSpPr>
        <p:spPr>
          <a:xfrm>
            <a:off x="3205163"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14" name="MH_Other_13"/>
          <p:cNvSpPr/>
          <p:nvPr>
            <p:custDataLst>
              <p:tags r:id="rId14"/>
            </p:custDataLst>
          </p:nvPr>
        </p:nvSpPr>
        <p:spPr>
          <a:xfrm>
            <a:off x="3352800"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3087" name="MH_SubTitle_1"/>
          <p:cNvSpPr txBox="1"/>
          <p:nvPr>
            <p:custDataLst>
              <p:tags r:id="rId15"/>
            </p:custDataLst>
          </p:nvPr>
        </p:nvSpPr>
        <p:spPr bwMode="auto">
          <a:xfrm>
            <a:off x="1116013" y="3048000"/>
            <a:ext cx="2668587" cy="1204913"/>
          </a:xfrm>
          <a:prstGeom prst="rect">
            <a:avLst/>
          </a:prstGeom>
          <a:noFill/>
          <a:ln w="9525">
            <a:noFill/>
            <a:miter lim="800000"/>
          </a:ln>
        </p:spPr>
        <p:txBody>
          <a:bodyPr/>
          <a:lstStyle/>
          <a:p>
            <a:pPr eaLnBrk="1" hangingPunct="1"/>
            <a:r>
              <a:rPr lang="en-US" altLang="zh-CN">
                <a:latin typeface="Arial" panose="020B0604020202090204" pitchFamily="34" charset="0"/>
                <a:ea typeface="微软雅黑" panose="020B0503020204020204" pitchFamily="34" charset="-122"/>
              </a:rPr>
              <a:t>LOREM IPSUM DOLOR</a:t>
            </a:r>
            <a:endParaRPr lang="en-US" altLang="zh-CN">
              <a:latin typeface="Arial" panose="020B0604020202090204" pitchFamily="34" charset="0"/>
              <a:ea typeface="微软雅黑" panose="020B0503020204020204" pitchFamily="34" charset="-122"/>
            </a:endParaRPr>
          </a:p>
          <a:p>
            <a:pPr eaLnBrk="1" hangingPunct="1"/>
            <a:r>
              <a:rPr lang="en-US" altLang="zh-CN">
                <a:latin typeface="Arial" panose="020B0604020202090204" pitchFamily="34" charset="0"/>
                <a:ea typeface="微软雅黑" panose="020B0503020204020204" pitchFamily="34" charset="-122"/>
              </a:rPr>
              <a:t>LOREM IPSUM DOLOR</a:t>
            </a:r>
            <a:endParaRPr lang="zh-CN" altLang="en-US">
              <a:latin typeface="Arial" panose="020B0604020202090204" pitchFamily="34" charset="0"/>
              <a:ea typeface="微软雅黑" panose="020B0503020204020204" pitchFamily="34" charset="-122"/>
            </a:endParaRPr>
          </a:p>
        </p:txBody>
      </p:sp>
      <p:sp>
        <p:nvSpPr>
          <p:cNvPr id="20" name="MH_Other_14"/>
          <p:cNvSpPr/>
          <p:nvPr>
            <p:custDataLst>
              <p:tags r:id="rId16"/>
            </p:custDataLst>
          </p:nvPr>
        </p:nvSpPr>
        <p:spPr>
          <a:xfrm>
            <a:off x="5616575" y="2760663"/>
            <a:ext cx="149225" cy="147637"/>
          </a:xfrm>
          <a:prstGeom prst="chevron">
            <a:avLst/>
          </a:prstGeom>
          <a:solidFill>
            <a:srgbClr val="71CC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1" name="MH_Other_15"/>
          <p:cNvSpPr/>
          <p:nvPr>
            <p:custDataLst>
              <p:tags r:id="rId17"/>
            </p:custDataLst>
          </p:nvPr>
        </p:nvSpPr>
        <p:spPr>
          <a:xfrm>
            <a:off x="5765800" y="2760663"/>
            <a:ext cx="147638" cy="147637"/>
          </a:xfrm>
          <a:prstGeom prst="chevron">
            <a:avLst/>
          </a:prstGeom>
          <a:solidFill>
            <a:srgbClr val="71CC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2" name="MH_Other_16"/>
          <p:cNvSpPr/>
          <p:nvPr>
            <p:custDataLst>
              <p:tags r:id="rId18"/>
            </p:custDataLst>
          </p:nvPr>
        </p:nvSpPr>
        <p:spPr>
          <a:xfrm>
            <a:off x="5913438" y="2760663"/>
            <a:ext cx="147637" cy="147637"/>
          </a:xfrm>
          <a:prstGeom prst="chevron">
            <a:avLst/>
          </a:prstGeom>
          <a:solidFill>
            <a:srgbClr val="71CC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3" name="MH_Other_17"/>
          <p:cNvSpPr/>
          <p:nvPr>
            <p:custDataLst>
              <p:tags r:id="rId19"/>
            </p:custDataLst>
          </p:nvPr>
        </p:nvSpPr>
        <p:spPr>
          <a:xfrm>
            <a:off x="6061075"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4" name="MH_Other_18"/>
          <p:cNvSpPr/>
          <p:nvPr>
            <p:custDataLst>
              <p:tags r:id="rId20"/>
            </p:custDataLst>
          </p:nvPr>
        </p:nvSpPr>
        <p:spPr>
          <a:xfrm>
            <a:off x="6208713" y="2760663"/>
            <a:ext cx="149225"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5" name="MH_Other_19"/>
          <p:cNvSpPr/>
          <p:nvPr>
            <p:custDataLst>
              <p:tags r:id="rId21"/>
            </p:custDataLst>
          </p:nvPr>
        </p:nvSpPr>
        <p:spPr>
          <a:xfrm>
            <a:off x="6357938"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6" name="MH_Other_20"/>
          <p:cNvSpPr/>
          <p:nvPr>
            <p:custDataLst>
              <p:tags r:id="rId22"/>
            </p:custDataLst>
          </p:nvPr>
        </p:nvSpPr>
        <p:spPr>
          <a:xfrm>
            <a:off x="6505575"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7" name="MH_Other_21"/>
          <p:cNvSpPr/>
          <p:nvPr>
            <p:custDataLst>
              <p:tags r:id="rId23"/>
            </p:custDataLst>
          </p:nvPr>
        </p:nvSpPr>
        <p:spPr>
          <a:xfrm>
            <a:off x="6653213"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8" name="MH_Other_22"/>
          <p:cNvSpPr/>
          <p:nvPr>
            <p:custDataLst>
              <p:tags r:id="rId24"/>
            </p:custDataLst>
          </p:nvPr>
        </p:nvSpPr>
        <p:spPr>
          <a:xfrm>
            <a:off x="6800850" y="2760663"/>
            <a:ext cx="149225"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29" name="MH_Other_23"/>
          <p:cNvSpPr/>
          <p:nvPr>
            <p:custDataLst>
              <p:tags r:id="rId25"/>
            </p:custDataLst>
          </p:nvPr>
        </p:nvSpPr>
        <p:spPr>
          <a:xfrm>
            <a:off x="6950075"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30" name="MH_Other_24"/>
          <p:cNvSpPr/>
          <p:nvPr>
            <p:custDataLst>
              <p:tags r:id="rId26"/>
            </p:custDataLst>
          </p:nvPr>
        </p:nvSpPr>
        <p:spPr>
          <a:xfrm>
            <a:off x="7097713" y="2760663"/>
            <a:ext cx="147637"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31" name="MH_Other_25"/>
          <p:cNvSpPr/>
          <p:nvPr>
            <p:custDataLst>
              <p:tags r:id="rId27"/>
            </p:custDataLst>
          </p:nvPr>
        </p:nvSpPr>
        <p:spPr>
          <a:xfrm>
            <a:off x="7245350" y="2760663"/>
            <a:ext cx="147638" cy="147637"/>
          </a:xfrm>
          <a:prstGeom prst="chevron">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a:solidFill>
                <a:schemeClr val="tx1"/>
              </a:solidFill>
              <a:latin typeface="Arial" panose="020B0604020202090204" pitchFamily="34" charset="0"/>
              <a:ea typeface="微软雅黑" panose="020B0503020204020204" pitchFamily="34" charset="-122"/>
            </a:endParaRPr>
          </a:p>
        </p:txBody>
      </p:sp>
      <p:sp>
        <p:nvSpPr>
          <p:cNvPr id="3100" name="MH_SubTitle_2"/>
          <p:cNvSpPr txBox="1"/>
          <p:nvPr>
            <p:custDataLst>
              <p:tags r:id="rId28"/>
            </p:custDataLst>
          </p:nvPr>
        </p:nvSpPr>
        <p:spPr bwMode="auto">
          <a:xfrm>
            <a:off x="5008563" y="3048000"/>
            <a:ext cx="2670175" cy="1204913"/>
          </a:xfrm>
          <a:prstGeom prst="rect">
            <a:avLst/>
          </a:prstGeom>
          <a:noFill/>
          <a:ln w="9525">
            <a:noFill/>
            <a:miter lim="800000"/>
          </a:ln>
        </p:spPr>
        <p:txBody>
          <a:bodyPr/>
          <a:lstStyle/>
          <a:p>
            <a:pPr eaLnBrk="1" hangingPunct="1"/>
            <a:r>
              <a:rPr lang="en-US" altLang="zh-CN">
                <a:latin typeface="Arial" panose="020B0604020202090204" pitchFamily="34" charset="0"/>
                <a:ea typeface="微软雅黑" panose="020B0503020204020204" pitchFamily="34" charset="-122"/>
              </a:rPr>
              <a:t>LOREM IPSUM DOLOR</a:t>
            </a:r>
            <a:endParaRPr lang="en-US" altLang="zh-CN">
              <a:latin typeface="Arial" panose="020B0604020202090204" pitchFamily="34" charset="0"/>
              <a:ea typeface="微软雅黑" panose="020B0503020204020204" pitchFamily="34" charset="-122"/>
            </a:endParaRPr>
          </a:p>
          <a:p>
            <a:pPr eaLnBrk="1" hangingPunct="1"/>
            <a:r>
              <a:rPr lang="en-US" altLang="zh-CN">
                <a:latin typeface="Arial" panose="020B0604020202090204" pitchFamily="34" charset="0"/>
                <a:ea typeface="微软雅黑" panose="020B0503020204020204" pitchFamily="34" charset="-122"/>
              </a:rPr>
              <a:t>LOREM IPSUM DOLOR</a:t>
            </a:r>
            <a:endParaRPr lang="zh-CN" altLang="en-US">
              <a:latin typeface="Arial" panose="020B0604020202090204" pitchFamily="34" charset="0"/>
              <a:ea typeface="微软雅黑" panose="020B0503020204020204" pitchFamily="34" charset="-122"/>
            </a:endParaRPr>
          </a:p>
        </p:txBody>
      </p:sp>
      <p:sp>
        <p:nvSpPr>
          <p:cNvPr id="50" name="MH_Other_26"/>
          <p:cNvSpPr/>
          <p:nvPr>
            <p:custDataLst>
              <p:tags r:id="rId29"/>
            </p:custDataLst>
          </p:nvPr>
        </p:nvSpPr>
        <p:spPr bwMode="auto">
          <a:xfrm>
            <a:off x="5092700" y="2647950"/>
            <a:ext cx="365125" cy="260350"/>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71CC35"/>
          </a:solidFill>
          <a:ln>
            <a:noFill/>
          </a:ln>
        </p:spPr>
        <p:txBody>
          <a:bodyPr anchor="ctr">
            <a:normAutofit fontScale="70000" lnSpcReduction="20000"/>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Arial" panose="020B0604020202090204" pitchFamily="34" charset="0"/>
              <a:ea typeface="微软雅黑" panose="020B0503020204020204" pitchFamily="34" charset="-122"/>
            </a:endParaRPr>
          </a:p>
        </p:txBody>
      </p:sp>
      <p:sp>
        <p:nvSpPr>
          <p:cNvPr id="3102" name="MH_PageTitle"/>
          <p:cNvSpPr>
            <a:spLocks noGrp="1"/>
          </p:cNvSpPr>
          <p:nvPr>
            <p:ph type="title"/>
            <p:custDataLst>
              <p:tags r:id="rId30"/>
            </p:custDataLst>
          </p:nvPr>
        </p:nvSpPr>
        <p:spPr/>
        <p:txBody>
          <a:bodyPr/>
          <a:lstStyle/>
          <a:p>
            <a:pPr eaLnBrk="1" hangingPunct="1"/>
            <a:r>
              <a:rPr lang="en-US" altLang="zh-CN" smtClean="0"/>
              <a:t>LOREM IPSUM DOLOR </a:t>
            </a:r>
            <a:endParaRPr lang="zh-CN" altLang="en-US" smtClean="0"/>
          </a:p>
        </p:txBody>
      </p:sp>
      <p:sp>
        <p:nvSpPr>
          <p:cNvPr id="3103" name="MH_Desc_1"/>
          <p:cNvSpPr/>
          <p:nvPr>
            <p:custDataLst>
              <p:tags r:id="rId31"/>
            </p:custDataLst>
          </p:nvPr>
        </p:nvSpPr>
        <p:spPr bwMode="auto">
          <a:xfrm>
            <a:off x="1217613" y="4314825"/>
            <a:ext cx="6461125" cy="1870075"/>
          </a:xfrm>
          <a:custGeom>
            <a:avLst/>
            <a:gdLst>
              <a:gd name="T0" fmla="*/ 0 w 2520280"/>
              <a:gd name="T1" fmla="*/ 304234 h 1872208"/>
              <a:gd name="T2" fmla="*/ 279048397 w 2520280"/>
              <a:gd name="T3" fmla="*/ 304234 h 1872208"/>
              <a:gd name="T4" fmla="*/ 0 w 2520280"/>
              <a:gd name="T5" fmla="*/ 304234 h 1872208"/>
              <a:gd name="T6" fmla="*/ 0 w 2520280"/>
              <a:gd name="T7" fmla="*/ 0 h 1872208"/>
              <a:gd name="T8" fmla="*/ 27904839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just" eaLnBrk="1" hangingPunct="1">
              <a:lnSpc>
                <a:spcPct val="130000"/>
              </a:lnSpc>
              <a:defRPr/>
            </a:pPr>
            <a:r>
              <a:rPr lang="en-US" altLang="zh-CN" sz="1600" smtClean="0">
                <a:solidFill>
                  <a:schemeClr val="tx1">
                    <a:lumMod val="75000"/>
                    <a:lumOff val="25000"/>
                  </a:schemeClr>
                </a:solidFill>
                <a:latin typeface="幼圆" panose="02010509060101010101" pitchFamily="49" charset="-122"/>
                <a:ea typeface="幼圆" panose="02010509060101010101" pitchFamily="49" charset="-122"/>
              </a:rPr>
              <a:t>Lorem ipsum dolor sit amet consectetur adipisicing elit sed do eiusmod tempor incididunt ut labore et dolore magna aliqua Ut enim ad minim veniam quis nostrud exercitation ullamco laboris nisi ut aliquip ex ea commodo consequat Duis .</a:t>
            </a:r>
            <a:endParaRPr lang="en-US" altLang="zh-CN" sz="1600" smtClean="0">
              <a:solidFill>
                <a:schemeClr val="tx1">
                  <a:lumMod val="75000"/>
                  <a:lumOff val="25000"/>
                </a:schemeClr>
              </a:solidFill>
              <a:latin typeface="幼圆" panose="02010509060101010101" pitchFamily="49" charset="-122"/>
              <a:ea typeface="幼圆" panose="02010509060101010101" pitchFamily="49" charset="-122"/>
            </a:endParaRPr>
          </a:p>
        </p:txBody>
      </p:sp>
    </p:spTree>
    <p:custDataLst>
      <p:tags r:id="rId3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l="-50000" r="-50000"/>
          </a:stretch>
        </a:blipFill>
        <a:effectLst/>
      </p:bgPr>
    </p:bg>
    <p:spTree>
      <p:nvGrpSpPr>
        <p:cNvPr id="1" name=""/>
        <p:cNvGrpSpPr/>
        <p:nvPr/>
      </p:nvGrpSpPr>
      <p:grpSpPr>
        <a:xfrm>
          <a:off x="0" y="0"/>
          <a:ext cx="0" cy="0"/>
          <a:chOff x="0" y="0"/>
          <a:chExt cx="0" cy="0"/>
        </a:xfrm>
      </p:grpSpPr>
      <p:sp>
        <p:nvSpPr>
          <p:cNvPr id="36" name="MH_SubTitle_1"/>
          <p:cNvSpPr/>
          <p:nvPr>
            <p:custDataLst>
              <p:tags r:id="rId2"/>
            </p:custDataLst>
          </p:nvPr>
        </p:nvSpPr>
        <p:spPr>
          <a:xfrm rot="370747">
            <a:off x="3187546" y="2573338"/>
            <a:ext cx="1657350" cy="3271837"/>
          </a:xfrm>
          <a:prstGeom prst="roundRect">
            <a:avLst>
              <a:gd name="adj" fmla="val 4926"/>
            </a:avLst>
          </a:prstGeom>
          <a:solidFill>
            <a:srgbClr val="FF9A66"/>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540000" rIns="90000" bIns="90000">
            <a:normAutofit/>
          </a:bodyPr>
          <a:lstStyle/>
          <a:p>
            <a:pPr algn="ctr" eaLnBrk="1" fontAlgn="auto" hangingPunct="1">
              <a:lnSpc>
                <a:spcPct val="130000"/>
              </a:lnSpc>
              <a:spcBef>
                <a:spcPts val="0"/>
              </a:spcBef>
              <a:spcAft>
                <a:spcPts val="0"/>
              </a:spcAft>
              <a:defRPr/>
            </a:pPr>
            <a:r>
              <a:rPr lang="en-US" altLang="zh-CN" sz="1600">
                <a:solidFill>
                  <a:srgbClr val="FFFFFF"/>
                </a:solidFill>
                <a:latin typeface="幼圆" panose="02010509060101010101" pitchFamily="49" charset="-122"/>
                <a:ea typeface="幼圆" panose="02010509060101010101" pitchFamily="49" charset="-122"/>
              </a:rPr>
              <a:t>Lorem ipsum dolor sit amet consectetur adipisicing elit</a:t>
            </a:r>
            <a:endParaRPr lang="en-US" altLang="zh-CN" sz="1600">
              <a:solidFill>
                <a:srgbClr val="FFFFFF"/>
              </a:solidFill>
              <a:latin typeface="幼圆" panose="02010509060101010101" pitchFamily="49" charset="-122"/>
              <a:ea typeface="幼圆" panose="02010509060101010101" pitchFamily="49" charset="-122"/>
            </a:endParaRPr>
          </a:p>
        </p:txBody>
      </p:sp>
      <p:sp>
        <p:nvSpPr>
          <p:cNvPr id="37" name="MH_Other_1"/>
          <p:cNvSpPr/>
          <p:nvPr>
            <p:custDataLst>
              <p:tags r:id="rId3"/>
            </p:custDataLst>
          </p:nvPr>
        </p:nvSpPr>
        <p:spPr>
          <a:xfrm rot="570397">
            <a:off x="4068608" y="2674938"/>
            <a:ext cx="288925" cy="266700"/>
          </a:xfrm>
          <a:prstGeom prst="ellipse">
            <a:avLst/>
          </a:prstGeom>
          <a:solidFill>
            <a:srgbClr val="FFFFFF"/>
          </a:solidFill>
          <a:ln w="508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MH_Other_2"/>
          <p:cNvSpPr/>
          <p:nvPr>
            <p:custDataLst>
              <p:tags r:id="rId4"/>
            </p:custDataLst>
          </p:nvPr>
        </p:nvSpPr>
        <p:spPr>
          <a:xfrm rot="370747">
            <a:off x="3995583" y="1704975"/>
            <a:ext cx="238125" cy="1062038"/>
          </a:xfrm>
          <a:custGeom>
            <a:avLst/>
            <a:gdLst>
              <a:gd name="connsiteX0" fmla="*/ 0 w 61912"/>
              <a:gd name="connsiteY0" fmla="*/ 0 h 452437"/>
              <a:gd name="connsiteX1" fmla="*/ 52387 w 61912"/>
              <a:gd name="connsiteY1" fmla="*/ 304800 h 452437"/>
              <a:gd name="connsiteX2" fmla="*/ 50006 w 61912"/>
              <a:gd name="connsiteY2" fmla="*/ 400050 h 452437"/>
              <a:gd name="connsiteX3" fmla="*/ 61912 w 61912"/>
              <a:gd name="connsiteY3" fmla="*/ 452437 h 452437"/>
              <a:gd name="connsiteX0-1" fmla="*/ 0 w 61912"/>
              <a:gd name="connsiteY0-2" fmla="*/ 0 h 452437"/>
              <a:gd name="connsiteX1-3" fmla="*/ 52387 w 61912"/>
              <a:gd name="connsiteY1-4" fmla="*/ 304800 h 452437"/>
              <a:gd name="connsiteX2-5" fmla="*/ 50006 w 61912"/>
              <a:gd name="connsiteY2-6" fmla="*/ 400050 h 452437"/>
              <a:gd name="connsiteX3-7" fmla="*/ 61912 w 61912"/>
              <a:gd name="connsiteY3-8" fmla="*/ 452437 h 452437"/>
              <a:gd name="connsiteX0-9" fmla="*/ 0 w 61912"/>
              <a:gd name="connsiteY0-10" fmla="*/ 0 h 452437"/>
              <a:gd name="connsiteX1-11" fmla="*/ 52387 w 61912"/>
              <a:gd name="connsiteY1-12" fmla="*/ 304800 h 452437"/>
              <a:gd name="connsiteX2-13" fmla="*/ 50006 w 61912"/>
              <a:gd name="connsiteY2-14" fmla="*/ 400050 h 452437"/>
              <a:gd name="connsiteX3-15" fmla="*/ 61912 w 61912"/>
              <a:gd name="connsiteY3-16" fmla="*/ 452437 h 452437"/>
            </a:gdLst>
            <a:ahLst/>
            <a:cxnLst>
              <a:cxn ang="0">
                <a:pos x="connsiteX0-1" y="connsiteY0-2"/>
              </a:cxn>
              <a:cxn ang="0">
                <a:pos x="connsiteX1-3" y="connsiteY1-4"/>
              </a:cxn>
              <a:cxn ang="0">
                <a:pos x="connsiteX2-5" y="connsiteY2-6"/>
              </a:cxn>
              <a:cxn ang="0">
                <a:pos x="connsiteX3-7" y="connsiteY3-8"/>
              </a:cxn>
            </a:cxnLst>
            <a:rect l="l" t="t" r="r" b="b"/>
            <a:pathLst>
              <a:path w="61912" h="452437">
                <a:moveTo>
                  <a:pt x="0" y="0"/>
                </a:moveTo>
                <a:cubicBezTo>
                  <a:pt x="22026" y="119062"/>
                  <a:pt x="44053" y="238125"/>
                  <a:pt x="52387" y="304800"/>
                </a:cubicBezTo>
                <a:cubicBezTo>
                  <a:pt x="60721" y="371475"/>
                  <a:pt x="48419" y="375444"/>
                  <a:pt x="50006" y="400050"/>
                </a:cubicBezTo>
                <a:cubicBezTo>
                  <a:pt x="51593" y="424656"/>
                  <a:pt x="56752" y="438546"/>
                  <a:pt x="61912" y="452437"/>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MH_Other_3"/>
          <p:cNvSpPr/>
          <p:nvPr>
            <p:custDataLst>
              <p:tags r:id="rId5"/>
            </p:custDataLst>
          </p:nvPr>
        </p:nvSpPr>
        <p:spPr>
          <a:xfrm rot="370747">
            <a:off x="4233708" y="1774825"/>
            <a:ext cx="146050" cy="1006475"/>
          </a:xfrm>
          <a:custGeom>
            <a:avLst/>
            <a:gdLst>
              <a:gd name="connsiteX0" fmla="*/ 108871 w 108871"/>
              <a:gd name="connsiteY0" fmla="*/ 0 h 452437"/>
              <a:gd name="connsiteX1" fmla="*/ 37433 w 108871"/>
              <a:gd name="connsiteY1" fmla="*/ 216694 h 452437"/>
              <a:gd name="connsiteX2" fmla="*/ 4096 w 108871"/>
              <a:gd name="connsiteY2" fmla="*/ 338137 h 452437"/>
              <a:gd name="connsiteX3" fmla="*/ 1715 w 108871"/>
              <a:gd name="connsiteY3" fmla="*/ 452437 h 452437"/>
              <a:gd name="connsiteX0-1" fmla="*/ 71695 w 71695"/>
              <a:gd name="connsiteY0-2" fmla="*/ 0 h 443082"/>
              <a:gd name="connsiteX1-3" fmla="*/ 37433 w 71695"/>
              <a:gd name="connsiteY1-4" fmla="*/ 207339 h 443082"/>
              <a:gd name="connsiteX2-5" fmla="*/ 4096 w 71695"/>
              <a:gd name="connsiteY2-6" fmla="*/ 328782 h 443082"/>
              <a:gd name="connsiteX3-7" fmla="*/ 1715 w 71695"/>
              <a:gd name="connsiteY3-8" fmla="*/ 443082 h 443082"/>
              <a:gd name="connsiteX0-9" fmla="*/ 71695 w 71695"/>
              <a:gd name="connsiteY0-10" fmla="*/ 0 h 443082"/>
              <a:gd name="connsiteX1-11" fmla="*/ 4096 w 71695"/>
              <a:gd name="connsiteY1-12" fmla="*/ 328782 h 443082"/>
              <a:gd name="connsiteX2-13" fmla="*/ 1715 w 71695"/>
              <a:gd name="connsiteY2-14" fmla="*/ 443082 h 443082"/>
              <a:gd name="connsiteX0-15" fmla="*/ 37629 w 37629"/>
              <a:gd name="connsiteY0-16" fmla="*/ 0 h 429049"/>
              <a:gd name="connsiteX1-17" fmla="*/ 4108 w 37629"/>
              <a:gd name="connsiteY1-18" fmla="*/ 314749 h 429049"/>
              <a:gd name="connsiteX2-19" fmla="*/ 1727 w 37629"/>
              <a:gd name="connsiteY2-20" fmla="*/ 429049 h 429049"/>
              <a:gd name="connsiteX0-21" fmla="*/ 37629 w 37629"/>
              <a:gd name="connsiteY0-22" fmla="*/ 0 h 429049"/>
              <a:gd name="connsiteX1-23" fmla="*/ 4108 w 37629"/>
              <a:gd name="connsiteY1-24" fmla="*/ 314749 h 429049"/>
              <a:gd name="connsiteX2-25" fmla="*/ 1727 w 37629"/>
              <a:gd name="connsiteY2-26" fmla="*/ 429049 h 429049"/>
            </a:gdLst>
            <a:ahLst/>
            <a:cxnLst>
              <a:cxn ang="0">
                <a:pos x="connsiteX0-1" y="connsiteY0-2"/>
              </a:cxn>
              <a:cxn ang="0">
                <a:pos x="connsiteX1-3" y="connsiteY1-4"/>
              </a:cxn>
              <a:cxn ang="0">
                <a:pos x="connsiteX2-5" y="connsiteY2-6"/>
              </a:cxn>
            </a:cxnLst>
            <a:rect l="l" t="t" r="r" b="b"/>
            <a:pathLst>
              <a:path w="37629" h="429049">
                <a:moveTo>
                  <a:pt x="37629" y="0"/>
                </a:moveTo>
                <a:cubicBezTo>
                  <a:pt x="1860" y="54463"/>
                  <a:pt x="10092" y="243241"/>
                  <a:pt x="4108" y="314749"/>
                </a:cubicBezTo>
                <a:cubicBezTo>
                  <a:pt x="-1876" y="386257"/>
                  <a:pt x="-59" y="391544"/>
                  <a:pt x="1727" y="429049"/>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MH_SubTitle_2"/>
          <p:cNvSpPr/>
          <p:nvPr>
            <p:custDataLst>
              <p:tags r:id="rId6"/>
            </p:custDataLst>
          </p:nvPr>
        </p:nvSpPr>
        <p:spPr>
          <a:xfrm rot="21220866">
            <a:off x="5113183" y="2541588"/>
            <a:ext cx="1657350" cy="3271837"/>
          </a:xfrm>
          <a:prstGeom prst="roundRect">
            <a:avLst>
              <a:gd name="adj" fmla="val 4926"/>
            </a:avLst>
          </a:prstGeom>
          <a:solidFill>
            <a:srgbClr val="41C0A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540000" rIns="90000" bIns="90000">
            <a:normAutofit/>
          </a:bodyPr>
          <a:lstStyle/>
          <a:p>
            <a:pPr algn="ctr" eaLnBrk="1" fontAlgn="auto" hangingPunct="1">
              <a:lnSpc>
                <a:spcPct val="130000"/>
              </a:lnSpc>
              <a:spcBef>
                <a:spcPts val="0"/>
              </a:spcBef>
              <a:spcAft>
                <a:spcPts val="0"/>
              </a:spcAft>
              <a:defRPr/>
            </a:pPr>
            <a:r>
              <a:rPr lang="en-US" altLang="zh-CN" sz="1600">
                <a:solidFill>
                  <a:srgbClr val="FFFFFF"/>
                </a:solidFill>
                <a:latin typeface="幼圆" panose="02010509060101010101" pitchFamily="49" charset="-122"/>
                <a:ea typeface="幼圆" panose="02010509060101010101" pitchFamily="49" charset="-122"/>
              </a:rPr>
              <a:t>Lorem ipsum dolor sit amet consectetur adipisicing elit</a:t>
            </a:r>
            <a:endParaRPr lang="en-US" altLang="zh-CN" sz="1600">
              <a:solidFill>
                <a:srgbClr val="FFFFFF"/>
              </a:solidFill>
              <a:latin typeface="幼圆" panose="02010509060101010101" pitchFamily="49" charset="-122"/>
              <a:ea typeface="幼圆" panose="02010509060101010101" pitchFamily="49" charset="-122"/>
            </a:endParaRPr>
          </a:p>
        </p:txBody>
      </p:sp>
      <p:sp>
        <p:nvSpPr>
          <p:cNvPr id="47" name="MH_Other_4"/>
          <p:cNvSpPr/>
          <p:nvPr>
            <p:custDataLst>
              <p:tags r:id="rId7"/>
            </p:custDataLst>
          </p:nvPr>
        </p:nvSpPr>
        <p:spPr>
          <a:xfrm rot="21420516">
            <a:off x="5692621" y="2632075"/>
            <a:ext cx="288925" cy="265113"/>
          </a:xfrm>
          <a:prstGeom prst="ellipse">
            <a:avLst/>
          </a:prstGeom>
          <a:solidFill>
            <a:srgbClr val="FFFFFF"/>
          </a:solidFill>
          <a:ln w="508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MH_Other_5"/>
          <p:cNvSpPr/>
          <p:nvPr>
            <p:custDataLst>
              <p:tags r:id="rId8"/>
            </p:custDataLst>
          </p:nvPr>
        </p:nvSpPr>
        <p:spPr>
          <a:xfrm rot="21220866">
            <a:off x="5502121" y="1695450"/>
            <a:ext cx="239712" cy="1062038"/>
          </a:xfrm>
          <a:custGeom>
            <a:avLst/>
            <a:gdLst>
              <a:gd name="connsiteX0" fmla="*/ 0 w 61912"/>
              <a:gd name="connsiteY0" fmla="*/ 0 h 452437"/>
              <a:gd name="connsiteX1" fmla="*/ 52387 w 61912"/>
              <a:gd name="connsiteY1" fmla="*/ 304800 h 452437"/>
              <a:gd name="connsiteX2" fmla="*/ 50006 w 61912"/>
              <a:gd name="connsiteY2" fmla="*/ 400050 h 452437"/>
              <a:gd name="connsiteX3" fmla="*/ 61912 w 61912"/>
              <a:gd name="connsiteY3" fmla="*/ 452437 h 452437"/>
              <a:gd name="connsiteX0-1" fmla="*/ 0 w 61912"/>
              <a:gd name="connsiteY0-2" fmla="*/ 0 h 452437"/>
              <a:gd name="connsiteX1-3" fmla="*/ 52387 w 61912"/>
              <a:gd name="connsiteY1-4" fmla="*/ 304800 h 452437"/>
              <a:gd name="connsiteX2-5" fmla="*/ 50006 w 61912"/>
              <a:gd name="connsiteY2-6" fmla="*/ 400050 h 452437"/>
              <a:gd name="connsiteX3-7" fmla="*/ 61912 w 61912"/>
              <a:gd name="connsiteY3-8" fmla="*/ 452437 h 452437"/>
              <a:gd name="connsiteX0-9" fmla="*/ 0 w 61912"/>
              <a:gd name="connsiteY0-10" fmla="*/ 0 h 452437"/>
              <a:gd name="connsiteX1-11" fmla="*/ 52387 w 61912"/>
              <a:gd name="connsiteY1-12" fmla="*/ 304800 h 452437"/>
              <a:gd name="connsiteX2-13" fmla="*/ 50006 w 61912"/>
              <a:gd name="connsiteY2-14" fmla="*/ 400050 h 452437"/>
              <a:gd name="connsiteX3-15" fmla="*/ 61912 w 61912"/>
              <a:gd name="connsiteY3-16" fmla="*/ 452437 h 452437"/>
            </a:gdLst>
            <a:ahLst/>
            <a:cxnLst>
              <a:cxn ang="0">
                <a:pos x="connsiteX0-1" y="connsiteY0-2"/>
              </a:cxn>
              <a:cxn ang="0">
                <a:pos x="connsiteX1-3" y="connsiteY1-4"/>
              </a:cxn>
              <a:cxn ang="0">
                <a:pos x="connsiteX2-5" y="connsiteY2-6"/>
              </a:cxn>
              <a:cxn ang="0">
                <a:pos x="connsiteX3-7" y="connsiteY3-8"/>
              </a:cxn>
            </a:cxnLst>
            <a:rect l="l" t="t" r="r" b="b"/>
            <a:pathLst>
              <a:path w="61912" h="452437">
                <a:moveTo>
                  <a:pt x="0" y="0"/>
                </a:moveTo>
                <a:cubicBezTo>
                  <a:pt x="22026" y="119062"/>
                  <a:pt x="44053" y="238125"/>
                  <a:pt x="52387" y="304800"/>
                </a:cubicBezTo>
                <a:cubicBezTo>
                  <a:pt x="60721" y="371475"/>
                  <a:pt x="48419" y="375444"/>
                  <a:pt x="50006" y="400050"/>
                </a:cubicBezTo>
                <a:cubicBezTo>
                  <a:pt x="51593" y="424656"/>
                  <a:pt x="56752" y="438546"/>
                  <a:pt x="61912" y="452437"/>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MH_Other_6"/>
          <p:cNvSpPr/>
          <p:nvPr>
            <p:custDataLst>
              <p:tags r:id="rId9"/>
            </p:custDataLst>
          </p:nvPr>
        </p:nvSpPr>
        <p:spPr>
          <a:xfrm rot="21220866">
            <a:off x="5745008" y="1722438"/>
            <a:ext cx="144463" cy="1008062"/>
          </a:xfrm>
          <a:custGeom>
            <a:avLst/>
            <a:gdLst>
              <a:gd name="connsiteX0" fmla="*/ 108871 w 108871"/>
              <a:gd name="connsiteY0" fmla="*/ 0 h 452437"/>
              <a:gd name="connsiteX1" fmla="*/ 37433 w 108871"/>
              <a:gd name="connsiteY1" fmla="*/ 216694 h 452437"/>
              <a:gd name="connsiteX2" fmla="*/ 4096 w 108871"/>
              <a:gd name="connsiteY2" fmla="*/ 338137 h 452437"/>
              <a:gd name="connsiteX3" fmla="*/ 1715 w 108871"/>
              <a:gd name="connsiteY3" fmla="*/ 452437 h 452437"/>
              <a:gd name="connsiteX0-1" fmla="*/ 71695 w 71695"/>
              <a:gd name="connsiteY0-2" fmla="*/ 0 h 443082"/>
              <a:gd name="connsiteX1-3" fmla="*/ 37433 w 71695"/>
              <a:gd name="connsiteY1-4" fmla="*/ 207339 h 443082"/>
              <a:gd name="connsiteX2-5" fmla="*/ 4096 w 71695"/>
              <a:gd name="connsiteY2-6" fmla="*/ 328782 h 443082"/>
              <a:gd name="connsiteX3-7" fmla="*/ 1715 w 71695"/>
              <a:gd name="connsiteY3-8" fmla="*/ 443082 h 443082"/>
              <a:gd name="connsiteX0-9" fmla="*/ 71695 w 71695"/>
              <a:gd name="connsiteY0-10" fmla="*/ 0 h 443082"/>
              <a:gd name="connsiteX1-11" fmla="*/ 4096 w 71695"/>
              <a:gd name="connsiteY1-12" fmla="*/ 328782 h 443082"/>
              <a:gd name="connsiteX2-13" fmla="*/ 1715 w 71695"/>
              <a:gd name="connsiteY2-14" fmla="*/ 443082 h 443082"/>
              <a:gd name="connsiteX0-15" fmla="*/ 37629 w 37629"/>
              <a:gd name="connsiteY0-16" fmla="*/ 0 h 429049"/>
              <a:gd name="connsiteX1-17" fmla="*/ 4108 w 37629"/>
              <a:gd name="connsiteY1-18" fmla="*/ 314749 h 429049"/>
              <a:gd name="connsiteX2-19" fmla="*/ 1727 w 37629"/>
              <a:gd name="connsiteY2-20" fmla="*/ 429049 h 429049"/>
              <a:gd name="connsiteX0-21" fmla="*/ 37629 w 37629"/>
              <a:gd name="connsiteY0-22" fmla="*/ 0 h 429049"/>
              <a:gd name="connsiteX1-23" fmla="*/ 4108 w 37629"/>
              <a:gd name="connsiteY1-24" fmla="*/ 314749 h 429049"/>
              <a:gd name="connsiteX2-25" fmla="*/ 1727 w 37629"/>
              <a:gd name="connsiteY2-26" fmla="*/ 429049 h 429049"/>
            </a:gdLst>
            <a:ahLst/>
            <a:cxnLst>
              <a:cxn ang="0">
                <a:pos x="connsiteX0-1" y="connsiteY0-2"/>
              </a:cxn>
              <a:cxn ang="0">
                <a:pos x="connsiteX1-3" y="connsiteY1-4"/>
              </a:cxn>
              <a:cxn ang="0">
                <a:pos x="connsiteX2-5" y="connsiteY2-6"/>
              </a:cxn>
            </a:cxnLst>
            <a:rect l="l" t="t" r="r" b="b"/>
            <a:pathLst>
              <a:path w="37629" h="429049">
                <a:moveTo>
                  <a:pt x="37629" y="0"/>
                </a:moveTo>
                <a:cubicBezTo>
                  <a:pt x="1860" y="54463"/>
                  <a:pt x="10092" y="243241"/>
                  <a:pt x="4108" y="314749"/>
                </a:cubicBezTo>
                <a:cubicBezTo>
                  <a:pt x="-1876" y="386257"/>
                  <a:pt x="-59" y="391544"/>
                  <a:pt x="1727" y="429049"/>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MH_SubTitle_3"/>
          <p:cNvSpPr/>
          <p:nvPr>
            <p:custDataLst>
              <p:tags r:id="rId10"/>
            </p:custDataLst>
          </p:nvPr>
        </p:nvSpPr>
        <p:spPr>
          <a:xfrm rot="453241">
            <a:off x="6883246" y="2655888"/>
            <a:ext cx="1657350" cy="3271837"/>
          </a:xfrm>
          <a:prstGeom prst="roundRect">
            <a:avLst>
              <a:gd name="adj" fmla="val 4926"/>
            </a:avLst>
          </a:prstGeom>
          <a:solidFill>
            <a:srgbClr val="33CBCC"/>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540000" rIns="90000" bIns="90000">
            <a:normAutofit/>
          </a:bodyPr>
          <a:lstStyle/>
          <a:p>
            <a:pPr algn="ctr" eaLnBrk="1" fontAlgn="auto" hangingPunct="1">
              <a:lnSpc>
                <a:spcPct val="130000"/>
              </a:lnSpc>
              <a:spcBef>
                <a:spcPts val="0"/>
              </a:spcBef>
              <a:spcAft>
                <a:spcPts val="0"/>
              </a:spcAft>
              <a:defRPr/>
            </a:pPr>
            <a:r>
              <a:rPr lang="en-US" altLang="zh-CN" sz="1600">
                <a:solidFill>
                  <a:srgbClr val="FFFFFF"/>
                </a:solidFill>
                <a:latin typeface="幼圆" panose="02010509060101010101" pitchFamily="49" charset="-122"/>
                <a:ea typeface="幼圆" panose="02010509060101010101" pitchFamily="49" charset="-122"/>
              </a:rPr>
              <a:t>Lorem ipsum dolor sit amet consectetur adipisicing elit</a:t>
            </a:r>
            <a:endParaRPr lang="en-US" altLang="zh-CN" sz="1600">
              <a:solidFill>
                <a:srgbClr val="FFFFFF"/>
              </a:solidFill>
              <a:latin typeface="幼圆" panose="02010509060101010101" pitchFamily="49" charset="-122"/>
              <a:ea typeface="幼圆" panose="02010509060101010101" pitchFamily="49" charset="-122"/>
            </a:endParaRPr>
          </a:p>
        </p:txBody>
      </p:sp>
      <p:sp>
        <p:nvSpPr>
          <p:cNvPr id="54" name="MH_Other_7"/>
          <p:cNvSpPr/>
          <p:nvPr>
            <p:custDataLst>
              <p:tags r:id="rId11"/>
            </p:custDataLst>
          </p:nvPr>
        </p:nvSpPr>
        <p:spPr>
          <a:xfrm rot="652891">
            <a:off x="7786533" y="2760663"/>
            <a:ext cx="288925" cy="265112"/>
          </a:xfrm>
          <a:prstGeom prst="ellipse">
            <a:avLst/>
          </a:prstGeom>
          <a:solidFill>
            <a:srgbClr val="FFFFFF"/>
          </a:solidFill>
          <a:ln w="508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MH_Other_8"/>
          <p:cNvSpPr/>
          <p:nvPr>
            <p:custDataLst>
              <p:tags r:id="rId12"/>
            </p:custDataLst>
          </p:nvPr>
        </p:nvSpPr>
        <p:spPr>
          <a:xfrm rot="453241">
            <a:off x="7724621" y="1785938"/>
            <a:ext cx="238125" cy="1060450"/>
          </a:xfrm>
          <a:custGeom>
            <a:avLst/>
            <a:gdLst>
              <a:gd name="connsiteX0" fmla="*/ 0 w 61912"/>
              <a:gd name="connsiteY0" fmla="*/ 0 h 452437"/>
              <a:gd name="connsiteX1" fmla="*/ 52387 w 61912"/>
              <a:gd name="connsiteY1" fmla="*/ 304800 h 452437"/>
              <a:gd name="connsiteX2" fmla="*/ 50006 w 61912"/>
              <a:gd name="connsiteY2" fmla="*/ 400050 h 452437"/>
              <a:gd name="connsiteX3" fmla="*/ 61912 w 61912"/>
              <a:gd name="connsiteY3" fmla="*/ 452437 h 452437"/>
              <a:gd name="connsiteX0-1" fmla="*/ 0 w 61912"/>
              <a:gd name="connsiteY0-2" fmla="*/ 0 h 452437"/>
              <a:gd name="connsiteX1-3" fmla="*/ 52387 w 61912"/>
              <a:gd name="connsiteY1-4" fmla="*/ 304800 h 452437"/>
              <a:gd name="connsiteX2-5" fmla="*/ 50006 w 61912"/>
              <a:gd name="connsiteY2-6" fmla="*/ 400050 h 452437"/>
              <a:gd name="connsiteX3-7" fmla="*/ 61912 w 61912"/>
              <a:gd name="connsiteY3-8" fmla="*/ 452437 h 452437"/>
              <a:gd name="connsiteX0-9" fmla="*/ 0 w 61912"/>
              <a:gd name="connsiteY0-10" fmla="*/ 0 h 452437"/>
              <a:gd name="connsiteX1-11" fmla="*/ 52387 w 61912"/>
              <a:gd name="connsiteY1-12" fmla="*/ 304800 h 452437"/>
              <a:gd name="connsiteX2-13" fmla="*/ 50006 w 61912"/>
              <a:gd name="connsiteY2-14" fmla="*/ 400050 h 452437"/>
              <a:gd name="connsiteX3-15" fmla="*/ 61912 w 61912"/>
              <a:gd name="connsiteY3-16" fmla="*/ 452437 h 452437"/>
            </a:gdLst>
            <a:ahLst/>
            <a:cxnLst>
              <a:cxn ang="0">
                <a:pos x="connsiteX0-1" y="connsiteY0-2"/>
              </a:cxn>
              <a:cxn ang="0">
                <a:pos x="connsiteX1-3" y="connsiteY1-4"/>
              </a:cxn>
              <a:cxn ang="0">
                <a:pos x="connsiteX2-5" y="connsiteY2-6"/>
              </a:cxn>
              <a:cxn ang="0">
                <a:pos x="connsiteX3-7" y="connsiteY3-8"/>
              </a:cxn>
            </a:cxnLst>
            <a:rect l="l" t="t" r="r" b="b"/>
            <a:pathLst>
              <a:path w="61912" h="452437">
                <a:moveTo>
                  <a:pt x="0" y="0"/>
                </a:moveTo>
                <a:cubicBezTo>
                  <a:pt x="22026" y="119062"/>
                  <a:pt x="44053" y="238125"/>
                  <a:pt x="52387" y="304800"/>
                </a:cubicBezTo>
                <a:cubicBezTo>
                  <a:pt x="60721" y="371475"/>
                  <a:pt x="48419" y="375444"/>
                  <a:pt x="50006" y="400050"/>
                </a:cubicBezTo>
                <a:cubicBezTo>
                  <a:pt x="51593" y="424656"/>
                  <a:pt x="56752" y="438546"/>
                  <a:pt x="61912" y="452437"/>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MH_Other_9"/>
          <p:cNvSpPr/>
          <p:nvPr>
            <p:custDataLst>
              <p:tags r:id="rId13"/>
            </p:custDataLst>
          </p:nvPr>
        </p:nvSpPr>
        <p:spPr>
          <a:xfrm rot="453241">
            <a:off x="7961158" y="1862138"/>
            <a:ext cx="144463" cy="1006475"/>
          </a:xfrm>
          <a:custGeom>
            <a:avLst/>
            <a:gdLst>
              <a:gd name="connsiteX0" fmla="*/ 108871 w 108871"/>
              <a:gd name="connsiteY0" fmla="*/ 0 h 452437"/>
              <a:gd name="connsiteX1" fmla="*/ 37433 w 108871"/>
              <a:gd name="connsiteY1" fmla="*/ 216694 h 452437"/>
              <a:gd name="connsiteX2" fmla="*/ 4096 w 108871"/>
              <a:gd name="connsiteY2" fmla="*/ 338137 h 452437"/>
              <a:gd name="connsiteX3" fmla="*/ 1715 w 108871"/>
              <a:gd name="connsiteY3" fmla="*/ 452437 h 452437"/>
              <a:gd name="connsiteX0-1" fmla="*/ 71695 w 71695"/>
              <a:gd name="connsiteY0-2" fmla="*/ 0 h 443082"/>
              <a:gd name="connsiteX1-3" fmla="*/ 37433 w 71695"/>
              <a:gd name="connsiteY1-4" fmla="*/ 207339 h 443082"/>
              <a:gd name="connsiteX2-5" fmla="*/ 4096 w 71695"/>
              <a:gd name="connsiteY2-6" fmla="*/ 328782 h 443082"/>
              <a:gd name="connsiteX3-7" fmla="*/ 1715 w 71695"/>
              <a:gd name="connsiteY3-8" fmla="*/ 443082 h 443082"/>
              <a:gd name="connsiteX0-9" fmla="*/ 71695 w 71695"/>
              <a:gd name="connsiteY0-10" fmla="*/ 0 h 443082"/>
              <a:gd name="connsiteX1-11" fmla="*/ 4096 w 71695"/>
              <a:gd name="connsiteY1-12" fmla="*/ 328782 h 443082"/>
              <a:gd name="connsiteX2-13" fmla="*/ 1715 w 71695"/>
              <a:gd name="connsiteY2-14" fmla="*/ 443082 h 443082"/>
              <a:gd name="connsiteX0-15" fmla="*/ 37629 w 37629"/>
              <a:gd name="connsiteY0-16" fmla="*/ 0 h 429049"/>
              <a:gd name="connsiteX1-17" fmla="*/ 4108 w 37629"/>
              <a:gd name="connsiteY1-18" fmla="*/ 314749 h 429049"/>
              <a:gd name="connsiteX2-19" fmla="*/ 1727 w 37629"/>
              <a:gd name="connsiteY2-20" fmla="*/ 429049 h 429049"/>
              <a:gd name="connsiteX0-21" fmla="*/ 37629 w 37629"/>
              <a:gd name="connsiteY0-22" fmla="*/ 0 h 429049"/>
              <a:gd name="connsiteX1-23" fmla="*/ 4108 w 37629"/>
              <a:gd name="connsiteY1-24" fmla="*/ 314749 h 429049"/>
              <a:gd name="connsiteX2-25" fmla="*/ 1727 w 37629"/>
              <a:gd name="connsiteY2-26" fmla="*/ 429049 h 429049"/>
            </a:gdLst>
            <a:ahLst/>
            <a:cxnLst>
              <a:cxn ang="0">
                <a:pos x="connsiteX0-1" y="connsiteY0-2"/>
              </a:cxn>
              <a:cxn ang="0">
                <a:pos x="connsiteX1-3" y="connsiteY1-4"/>
              </a:cxn>
              <a:cxn ang="0">
                <a:pos x="connsiteX2-5" y="connsiteY2-6"/>
              </a:cxn>
            </a:cxnLst>
            <a:rect l="l" t="t" r="r" b="b"/>
            <a:pathLst>
              <a:path w="37629" h="429049">
                <a:moveTo>
                  <a:pt x="37629" y="0"/>
                </a:moveTo>
                <a:cubicBezTo>
                  <a:pt x="1860" y="54463"/>
                  <a:pt x="10092" y="243241"/>
                  <a:pt x="4108" y="314749"/>
                </a:cubicBezTo>
                <a:cubicBezTo>
                  <a:pt x="-1876" y="386257"/>
                  <a:pt x="-59" y="391544"/>
                  <a:pt x="1727" y="429049"/>
                </a:cubicBezTo>
              </a:path>
            </a:pathLst>
          </a:custGeom>
          <a:noFill/>
          <a:ln w="25400" cmpd="sng">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34" name="MH_PageTitle"/>
          <p:cNvSpPr>
            <a:spLocks noGrp="1"/>
          </p:cNvSpPr>
          <p:nvPr>
            <p:ph type="title"/>
            <p:custDataLst>
              <p:tags r:id="rId14"/>
            </p:custDataLst>
          </p:nvPr>
        </p:nvSpPr>
        <p:spPr/>
        <p:txBody>
          <a:bodyPr/>
          <a:lstStyle/>
          <a:p>
            <a:r>
              <a:rPr lang="en-US" altLang="zh-CN" dirty="0"/>
              <a:t>LOREM IPSUM DOLOR </a:t>
            </a:r>
            <a:endParaRPr lang="zh-CN" altLang="zh-CN" dirty="0"/>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5000" b="-25000"/>
          </a:stretch>
        </a:blip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075" name="MH_Other_1"/>
          <p:cNvSpPr>
            <a:spLocks noChangeAspect="1" noEditPoints="1"/>
          </p:cNvSpPr>
          <p:nvPr>
            <p:custDataLst>
              <p:tags r:id="rId3"/>
            </p:custDataLst>
          </p:nvPr>
        </p:nvSpPr>
        <p:spPr bwMode="auto">
          <a:xfrm>
            <a:off x="1836738" y="2008188"/>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rgbClr val="B23326"/>
          </a:solidFill>
          <a:ln w="9525">
            <a:noFill/>
            <a:round/>
          </a:ln>
        </p:spPr>
        <p:txBody>
          <a:bodyPr/>
          <a:lstStyle/>
          <a:p>
            <a:endParaRPr lang="zh-CN" altLang="en-US"/>
          </a:p>
        </p:txBody>
      </p:sp>
      <p:sp>
        <p:nvSpPr>
          <p:cNvPr id="6" name="MH_SubTitle_1"/>
          <p:cNvSpPr/>
          <p:nvPr>
            <p:custDataLst>
              <p:tags r:id="rId4"/>
            </p:custDataLst>
          </p:nvPr>
        </p:nvSpPr>
        <p:spPr>
          <a:xfrm>
            <a:off x="1025525" y="2940050"/>
            <a:ext cx="2155825" cy="850900"/>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
        <p:nvSpPr>
          <p:cNvPr id="3077" name="MH_Other_2"/>
          <p:cNvSpPr>
            <a:spLocks noChangeAspect="1" noEditPoints="1"/>
          </p:cNvSpPr>
          <p:nvPr>
            <p:custDataLst>
              <p:tags r:id="rId5"/>
            </p:custDataLst>
          </p:nvPr>
        </p:nvSpPr>
        <p:spPr bwMode="auto">
          <a:xfrm>
            <a:off x="4262438" y="2008188"/>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rgbClr val="283A4A"/>
          </a:solidFill>
          <a:ln w="9525">
            <a:noFill/>
            <a:round/>
          </a:ln>
        </p:spPr>
        <p:txBody>
          <a:bodyPr/>
          <a:lstStyle/>
          <a:p>
            <a:endParaRPr lang="zh-CN" altLang="en-US"/>
          </a:p>
        </p:txBody>
      </p:sp>
      <p:sp>
        <p:nvSpPr>
          <p:cNvPr id="9" name="MH_SubTitle_2"/>
          <p:cNvSpPr/>
          <p:nvPr>
            <p:custDataLst>
              <p:tags r:id="rId6"/>
            </p:custDataLst>
          </p:nvPr>
        </p:nvSpPr>
        <p:spPr>
          <a:xfrm>
            <a:off x="3506788" y="2940050"/>
            <a:ext cx="2154237" cy="850900"/>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
        <p:nvSpPr>
          <p:cNvPr id="3079" name="MH_Other_3"/>
          <p:cNvSpPr>
            <a:spLocks noChangeAspect="1" noEditPoints="1"/>
          </p:cNvSpPr>
          <p:nvPr>
            <p:custDataLst>
              <p:tags r:id="rId7"/>
            </p:custDataLst>
          </p:nvPr>
        </p:nvSpPr>
        <p:spPr bwMode="auto">
          <a:xfrm>
            <a:off x="6804025" y="1997075"/>
            <a:ext cx="522288" cy="812800"/>
          </a:xfrm>
          <a:custGeom>
            <a:avLst/>
            <a:gdLst>
              <a:gd name="T0" fmla="*/ 2147483646 w 137"/>
              <a:gd name="T1" fmla="*/ 2147483646 h 215"/>
              <a:gd name="T2" fmla="*/ 2147483646 w 137"/>
              <a:gd name="T3" fmla="*/ 2147483646 h 215"/>
              <a:gd name="T4" fmla="*/ 2147483646 w 137"/>
              <a:gd name="T5" fmla="*/ 2147483646 h 215"/>
              <a:gd name="T6" fmla="*/ 2147483646 w 137"/>
              <a:gd name="T7" fmla="*/ 2147483646 h 215"/>
              <a:gd name="T8" fmla="*/ 2147483646 w 137"/>
              <a:gd name="T9" fmla="*/ 2147483646 h 215"/>
              <a:gd name="T10" fmla="*/ 2147483646 w 137"/>
              <a:gd name="T11" fmla="*/ 2147483646 h 215"/>
              <a:gd name="T12" fmla="*/ 2147483646 w 137"/>
              <a:gd name="T13" fmla="*/ 2147483646 h 215"/>
              <a:gd name="T14" fmla="*/ 2147483646 w 137"/>
              <a:gd name="T15" fmla="*/ 2147483646 h 215"/>
              <a:gd name="T16" fmla="*/ 2147483646 w 137"/>
              <a:gd name="T17" fmla="*/ 2147483646 h 215"/>
              <a:gd name="T18" fmla="*/ 2147483646 w 137"/>
              <a:gd name="T19" fmla="*/ 2147483646 h 215"/>
              <a:gd name="T20" fmla="*/ 2147483646 w 137"/>
              <a:gd name="T21" fmla="*/ 2147483646 h 215"/>
              <a:gd name="T22" fmla="*/ 2147483646 w 137"/>
              <a:gd name="T23" fmla="*/ 2147483646 h 215"/>
              <a:gd name="T24" fmla="*/ 2147483646 w 137"/>
              <a:gd name="T25" fmla="*/ 2147483646 h 215"/>
              <a:gd name="T26" fmla="*/ 2147483646 w 137"/>
              <a:gd name="T27" fmla="*/ 2147483646 h 215"/>
              <a:gd name="T28" fmla="*/ 2147483646 w 137"/>
              <a:gd name="T29" fmla="*/ 2147483646 h 215"/>
              <a:gd name="T30" fmla="*/ 2147483646 w 137"/>
              <a:gd name="T31" fmla="*/ 2147483646 h 215"/>
              <a:gd name="T32" fmla="*/ 2147483646 w 137"/>
              <a:gd name="T33" fmla="*/ 2147483646 h 215"/>
              <a:gd name="T34" fmla="*/ 2147483646 w 137"/>
              <a:gd name="T35" fmla="*/ 2147483646 h 215"/>
              <a:gd name="T36" fmla="*/ 2147483646 w 137"/>
              <a:gd name="T37" fmla="*/ 2147483646 h 215"/>
              <a:gd name="T38" fmla="*/ 2147483646 w 137"/>
              <a:gd name="T39" fmla="*/ 2147483646 h 215"/>
              <a:gd name="T40" fmla="*/ 2147483646 w 137"/>
              <a:gd name="T41" fmla="*/ 2147483646 h 215"/>
              <a:gd name="T42" fmla="*/ 2147483646 w 137"/>
              <a:gd name="T43" fmla="*/ 2147483646 h 215"/>
              <a:gd name="T44" fmla="*/ 2147483646 w 137"/>
              <a:gd name="T45" fmla="*/ 2147483646 h 215"/>
              <a:gd name="T46" fmla="*/ 2147483646 w 137"/>
              <a:gd name="T47" fmla="*/ 2147483646 h 215"/>
              <a:gd name="T48" fmla="*/ 2147483646 w 137"/>
              <a:gd name="T49" fmla="*/ 2147483646 h 215"/>
              <a:gd name="T50" fmla="*/ 2147483646 w 137"/>
              <a:gd name="T51" fmla="*/ 2147483646 h 215"/>
              <a:gd name="T52" fmla="*/ 2147483646 w 137"/>
              <a:gd name="T53" fmla="*/ 2147483646 h 215"/>
              <a:gd name="T54" fmla="*/ 2147483646 w 137"/>
              <a:gd name="T55" fmla="*/ 2147483646 h 215"/>
              <a:gd name="T56" fmla="*/ 2147483646 w 137"/>
              <a:gd name="T57" fmla="*/ 2147483646 h 215"/>
              <a:gd name="T58" fmla="*/ 2147483646 w 137"/>
              <a:gd name="T59" fmla="*/ 2147483646 h 215"/>
              <a:gd name="T60" fmla="*/ 2147483646 w 137"/>
              <a:gd name="T61" fmla="*/ 2147483646 h 215"/>
              <a:gd name="T62" fmla="*/ 2147483646 w 137"/>
              <a:gd name="T63" fmla="*/ 2147483646 h 215"/>
              <a:gd name="T64" fmla="*/ 2147483646 w 137"/>
              <a:gd name="T65" fmla="*/ 2147483646 h 215"/>
              <a:gd name="T66" fmla="*/ 2147483646 w 137"/>
              <a:gd name="T67" fmla="*/ 2147483646 h 215"/>
              <a:gd name="T68" fmla="*/ 2147483646 w 137"/>
              <a:gd name="T69" fmla="*/ 2147483646 h 215"/>
              <a:gd name="T70" fmla="*/ 2147483646 w 137"/>
              <a:gd name="T71" fmla="*/ 2147483646 h 215"/>
              <a:gd name="T72" fmla="*/ 2147483646 w 137"/>
              <a:gd name="T73" fmla="*/ 2147483646 h 215"/>
              <a:gd name="T74" fmla="*/ 2147483646 w 137"/>
              <a:gd name="T75" fmla="*/ 2147483646 h 215"/>
              <a:gd name="T76" fmla="*/ 2147483646 w 137"/>
              <a:gd name="T77" fmla="*/ 2147483646 h 215"/>
              <a:gd name="T78" fmla="*/ 2147483646 w 137"/>
              <a:gd name="T79" fmla="*/ 2147483646 h 215"/>
              <a:gd name="T80" fmla="*/ 2147483646 w 137"/>
              <a:gd name="T81" fmla="*/ 2147483646 h 215"/>
              <a:gd name="T82" fmla="*/ 2147483646 w 137"/>
              <a:gd name="T83" fmla="*/ 2147483646 h 215"/>
              <a:gd name="T84" fmla="*/ 2147483646 w 137"/>
              <a:gd name="T85" fmla="*/ 2147483646 h 215"/>
              <a:gd name="T86" fmla="*/ 2147483646 w 137"/>
              <a:gd name="T87" fmla="*/ 2147483646 h 215"/>
              <a:gd name="T88" fmla="*/ 2147483646 w 137"/>
              <a:gd name="T89" fmla="*/ 2147483646 h 215"/>
              <a:gd name="T90" fmla="*/ 2147483646 w 137"/>
              <a:gd name="T91" fmla="*/ 2147483646 h 215"/>
              <a:gd name="T92" fmla="*/ 2147483646 w 137"/>
              <a:gd name="T93" fmla="*/ 2147483646 h 215"/>
              <a:gd name="T94" fmla="*/ 2147483646 w 137"/>
              <a:gd name="T95" fmla="*/ 2147483646 h 215"/>
              <a:gd name="T96" fmla="*/ 2147483646 w 137"/>
              <a:gd name="T97" fmla="*/ 2147483646 h 215"/>
              <a:gd name="T98" fmla="*/ 2147483646 w 137"/>
              <a:gd name="T99" fmla="*/ 2147483646 h 215"/>
              <a:gd name="T100" fmla="*/ 2147483646 w 137"/>
              <a:gd name="T101" fmla="*/ 2147483646 h 215"/>
              <a:gd name="T102" fmla="*/ 2147483646 w 137"/>
              <a:gd name="T103" fmla="*/ 2147483646 h 215"/>
              <a:gd name="T104" fmla="*/ 2147483646 w 137"/>
              <a:gd name="T105" fmla="*/ 2147483646 h 215"/>
              <a:gd name="T106" fmla="*/ 2147483646 w 137"/>
              <a:gd name="T107" fmla="*/ 2147483646 h 215"/>
              <a:gd name="T108" fmla="*/ 2147483646 w 137"/>
              <a:gd name="T109" fmla="*/ 2147483646 h 215"/>
              <a:gd name="T110" fmla="*/ 2147483646 w 137"/>
              <a:gd name="T111" fmla="*/ 2147483646 h 215"/>
              <a:gd name="T112" fmla="*/ 2147483646 w 137"/>
              <a:gd name="T113" fmla="*/ 2147483646 h 215"/>
              <a:gd name="T114" fmla="*/ 2147483646 w 137"/>
              <a:gd name="T115" fmla="*/ 2147483646 h 215"/>
              <a:gd name="T116" fmla="*/ 2147483646 w 137"/>
              <a:gd name="T117" fmla="*/ 2147483646 h 215"/>
              <a:gd name="T118" fmla="*/ 2147483646 w 137"/>
              <a:gd name="T119" fmla="*/ 2147483646 h 215"/>
              <a:gd name="T120" fmla="*/ 2147483646 w 137"/>
              <a:gd name="T121" fmla="*/ 2147483646 h 215"/>
              <a:gd name="T122" fmla="*/ 2147483646 w 137"/>
              <a:gd name="T123" fmla="*/ 2147483646 h 215"/>
              <a:gd name="T124" fmla="*/ 2147483646 w 137"/>
              <a:gd name="T125" fmla="*/ 2147483646 h 2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rgbClr val="2471A9"/>
          </a:solidFill>
          <a:ln w="9525">
            <a:noFill/>
            <a:round/>
          </a:ln>
        </p:spPr>
        <p:txBody>
          <a:bodyPr/>
          <a:lstStyle/>
          <a:p>
            <a:endParaRPr lang="zh-CN" altLang="en-US"/>
          </a:p>
        </p:txBody>
      </p:sp>
      <p:sp>
        <p:nvSpPr>
          <p:cNvPr id="12" name="MH_SubTitle_3"/>
          <p:cNvSpPr/>
          <p:nvPr>
            <p:custDataLst>
              <p:tags r:id="rId8"/>
            </p:custDataLst>
          </p:nvPr>
        </p:nvSpPr>
        <p:spPr>
          <a:xfrm>
            <a:off x="5988050" y="2940050"/>
            <a:ext cx="2154238" cy="869950"/>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
        <p:nvSpPr>
          <p:cNvPr id="3081" name="MH_Other_4"/>
          <p:cNvSpPr>
            <a:spLocks noChangeAspect="1" noEditPoints="1"/>
          </p:cNvSpPr>
          <p:nvPr>
            <p:custDataLst>
              <p:tags r:id="rId9"/>
            </p:custDataLst>
          </p:nvPr>
        </p:nvSpPr>
        <p:spPr bwMode="auto">
          <a:xfrm>
            <a:off x="1793875" y="4052888"/>
            <a:ext cx="619125" cy="814387"/>
          </a:xfrm>
          <a:custGeom>
            <a:avLst/>
            <a:gdLst>
              <a:gd name="T0" fmla="*/ 2147483646 w 153"/>
              <a:gd name="T1" fmla="*/ 2147483646 h 199"/>
              <a:gd name="T2" fmla="*/ 2147483646 w 153"/>
              <a:gd name="T3" fmla="*/ 2147483646 h 199"/>
              <a:gd name="T4" fmla="*/ 2147483646 w 153"/>
              <a:gd name="T5" fmla="*/ 2147483646 h 199"/>
              <a:gd name="T6" fmla="*/ 2147483646 w 153"/>
              <a:gd name="T7" fmla="*/ 2147483646 h 199"/>
              <a:gd name="T8" fmla="*/ 2147483646 w 153"/>
              <a:gd name="T9" fmla="*/ 2147483646 h 199"/>
              <a:gd name="T10" fmla="*/ 2147483646 w 153"/>
              <a:gd name="T11" fmla="*/ 2147483646 h 199"/>
              <a:gd name="T12" fmla="*/ 2147483646 w 153"/>
              <a:gd name="T13" fmla="*/ 2147483646 h 199"/>
              <a:gd name="T14" fmla="*/ 2147483646 w 153"/>
              <a:gd name="T15" fmla="*/ 2147483646 h 199"/>
              <a:gd name="T16" fmla="*/ 2147483646 w 153"/>
              <a:gd name="T17" fmla="*/ 2147483646 h 199"/>
              <a:gd name="T18" fmla="*/ 2147483646 w 153"/>
              <a:gd name="T19" fmla="*/ 2147483646 h 199"/>
              <a:gd name="T20" fmla="*/ 2147483646 w 153"/>
              <a:gd name="T21" fmla="*/ 2147483646 h 199"/>
              <a:gd name="T22" fmla="*/ 2147483646 w 153"/>
              <a:gd name="T23" fmla="*/ 2147483646 h 199"/>
              <a:gd name="T24" fmla="*/ 2147483646 w 153"/>
              <a:gd name="T25" fmla="*/ 2147483646 h 199"/>
              <a:gd name="T26" fmla="*/ 2147483646 w 153"/>
              <a:gd name="T27" fmla="*/ 2147483646 h 199"/>
              <a:gd name="T28" fmla="*/ 2147483646 w 153"/>
              <a:gd name="T29" fmla="*/ 2147483646 h 199"/>
              <a:gd name="T30" fmla="*/ 2147483646 w 153"/>
              <a:gd name="T31" fmla="*/ 2147483646 h 199"/>
              <a:gd name="T32" fmla="*/ 2147483646 w 153"/>
              <a:gd name="T33" fmla="*/ 2147483646 h 199"/>
              <a:gd name="T34" fmla="*/ 2147483646 w 153"/>
              <a:gd name="T35" fmla="*/ 2147483646 h 199"/>
              <a:gd name="T36" fmla="*/ 2147483646 w 153"/>
              <a:gd name="T37" fmla="*/ 2147483646 h 199"/>
              <a:gd name="T38" fmla="*/ 2147483646 w 153"/>
              <a:gd name="T39" fmla="*/ 2147483646 h 199"/>
              <a:gd name="T40" fmla="*/ 2147483646 w 153"/>
              <a:gd name="T41" fmla="*/ 2147483646 h 199"/>
              <a:gd name="T42" fmla="*/ 2147483646 w 153"/>
              <a:gd name="T43" fmla="*/ 2147483646 h 199"/>
              <a:gd name="T44" fmla="*/ 2147483646 w 153"/>
              <a:gd name="T45" fmla="*/ 2147483646 h 199"/>
              <a:gd name="T46" fmla="*/ 2147483646 w 153"/>
              <a:gd name="T47" fmla="*/ 2147483646 h 199"/>
              <a:gd name="T48" fmla="*/ 2147483646 w 153"/>
              <a:gd name="T49" fmla="*/ 2147483646 h 199"/>
              <a:gd name="T50" fmla="*/ 2147483646 w 153"/>
              <a:gd name="T51" fmla="*/ 2147483646 h 199"/>
              <a:gd name="T52" fmla="*/ 2147483646 w 153"/>
              <a:gd name="T53" fmla="*/ 2147483646 h 199"/>
              <a:gd name="T54" fmla="*/ 2147483646 w 153"/>
              <a:gd name="T55" fmla="*/ 2147483646 h 199"/>
              <a:gd name="T56" fmla="*/ 2147483646 w 153"/>
              <a:gd name="T57" fmla="*/ 2147483646 h 199"/>
              <a:gd name="T58" fmla="*/ 2147483646 w 153"/>
              <a:gd name="T59" fmla="*/ 2147483646 h 199"/>
              <a:gd name="T60" fmla="*/ 2147483646 w 153"/>
              <a:gd name="T61" fmla="*/ 2147483646 h 199"/>
              <a:gd name="T62" fmla="*/ 2147483646 w 153"/>
              <a:gd name="T63" fmla="*/ 2147483646 h 199"/>
              <a:gd name="T64" fmla="*/ 2147483646 w 153"/>
              <a:gd name="T65" fmla="*/ 2147483646 h 199"/>
              <a:gd name="T66" fmla="*/ 2147483646 w 153"/>
              <a:gd name="T67" fmla="*/ 2147483646 h 199"/>
              <a:gd name="T68" fmla="*/ 2147483646 w 153"/>
              <a:gd name="T69" fmla="*/ 2147483646 h 199"/>
              <a:gd name="T70" fmla="*/ 2147483646 w 153"/>
              <a:gd name="T71" fmla="*/ 2147483646 h 199"/>
              <a:gd name="T72" fmla="*/ 2147483646 w 153"/>
              <a:gd name="T73" fmla="*/ 2147483646 h 199"/>
              <a:gd name="T74" fmla="*/ 2147483646 w 153"/>
              <a:gd name="T75" fmla="*/ 2147483646 h 199"/>
              <a:gd name="T76" fmla="*/ 2147483646 w 153"/>
              <a:gd name="T77" fmla="*/ 2147483646 h 199"/>
              <a:gd name="T78" fmla="*/ 2147483646 w 153"/>
              <a:gd name="T79" fmla="*/ 2147483646 h 199"/>
              <a:gd name="T80" fmla="*/ 2147483646 w 153"/>
              <a:gd name="T81" fmla="*/ 2147483646 h 199"/>
              <a:gd name="T82" fmla="*/ 2147483646 w 153"/>
              <a:gd name="T83" fmla="*/ 2147483646 h 199"/>
              <a:gd name="T84" fmla="*/ 2147483646 w 153"/>
              <a:gd name="T85" fmla="*/ 2147483646 h 199"/>
              <a:gd name="T86" fmla="*/ 2147483646 w 153"/>
              <a:gd name="T87" fmla="*/ 2147483646 h 199"/>
              <a:gd name="T88" fmla="*/ 2147483646 w 153"/>
              <a:gd name="T89" fmla="*/ 2147483646 h 199"/>
              <a:gd name="T90" fmla="*/ 2147483646 w 153"/>
              <a:gd name="T91" fmla="*/ 2147483646 h 199"/>
              <a:gd name="T92" fmla="*/ 2147483646 w 153"/>
              <a:gd name="T93" fmla="*/ 2147483646 h 199"/>
              <a:gd name="T94" fmla="*/ 2147483646 w 153"/>
              <a:gd name="T95" fmla="*/ 2147483646 h 199"/>
              <a:gd name="T96" fmla="*/ 2147483646 w 153"/>
              <a:gd name="T97" fmla="*/ 2147483646 h 199"/>
              <a:gd name="T98" fmla="*/ 2147483646 w 153"/>
              <a:gd name="T99" fmla="*/ 2147483646 h 199"/>
              <a:gd name="T100" fmla="*/ 2147483646 w 153"/>
              <a:gd name="T101" fmla="*/ 2147483646 h 199"/>
              <a:gd name="T102" fmla="*/ 2147483646 w 153"/>
              <a:gd name="T103" fmla="*/ 2147483646 h 199"/>
              <a:gd name="T104" fmla="*/ 2147483646 w 153"/>
              <a:gd name="T105" fmla="*/ 2147483646 h 199"/>
              <a:gd name="T106" fmla="*/ 2147483646 w 153"/>
              <a:gd name="T107" fmla="*/ 2147483646 h 199"/>
              <a:gd name="T108" fmla="*/ 2147483646 w 153"/>
              <a:gd name="T109" fmla="*/ 2147483646 h 199"/>
              <a:gd name="T110" fmla="*/ 2147483646 w 153"/>
              <a:gd name="T111" fmla="*/ 2147483646 h 199"/>
              <a:gd name="T112" fmla="*/ 2147483646 w 153"/>
              <a:gd name="T113" fmla="*/ 2147483646 h 199"/>
              <a:gd name="T114" fmla="*/ 2147483646 w 153"/>
              <a:gd name="T115" fmla="*/ 2147483646 h 199"/>
              <a:gd name="T116" fmla="*/ 2147483646 w 153"/>
              <a:gd name="T117" fmla="*/ 2147483646 h 199"/>
              <a:gd name="T118" fmla="*/ 2147483646 w 153"/>
              <a:gd name="T119" fmla="*/ 2147483646 h 199"/>
              <a:gd name="T120" fmla="*/ 2147483646 w 153"/>
              <a:gd name="T121" fmla="*/ 2147483646 h 199"/>
              <a:gd name="T122" fmla="*/ 2147483646 w 153"/>
              <a:gd name="T123" fmla="*/ 2147483646 h 1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rgbClr val="E9A12D"/>
          </a:solidFill>
          <a:ln w="9525">
            <a:noFill/>
            <a:round/>
          </a:ln>
        </p:spPr>
        <p:txBody>
          <a:bodyPr/>
          <a:lstStyle/>
          <a:p>
            <a:endParaRPr lang="zh-CN" altLang="en-US"/>
          </a:p>
        </p:txBody>
      </p:sp>
      <p:sp>
        <p:nvSpPr>
          <p:cNvPr id="15" name="MH_SubTitle_6"/>
          <p:cNvSpPr/>
          <p:nvPr>
            <p:custDataLst>
              <p:tags r:id="rId10"/>
            </p:custDataLst>
          </p:nvPr>
        </p:nvSpPr>
        <p:spPr>
          <a:xfrm>
            <a:off x="1025525" y="4960938"/>
            <a:ext cx="2155825" cy="1096962"/>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
        <p:nvSpPr>
          <p:cNvPr id="3083" name="MH_Other_5"/>
          <p:cNvSpPr>
            <a:spLocks noChangeAspect="1" noEditPoints="1"/>
          </p:cNvSpPr>
          <p:nvPr>
            <p:custDataLst>
              <p:tags r:id="rId11"/>
            </p:custDataLst>
          </p:nvPr>
        </p:nvSpPr>
        <p:spPr bwMode="auto">
          <a:xfrm>
            <a:off x="4219575" y="3951288"/>
            <a:ext cx="730250" cy="814387"/>
          </a:xfrm>
          <a:custGeom>
            <a:avLst/>
            <a:gdLst>
              <a:gd name="T0" fmla="*/ 2147483646 w 131"/>
              <a:gd name="T1" fmla="*/ 2147483646 h 145"/>
              <a:gd name="T2" fmla="*/ 2147483646 w 131"/>
              <a:gd name="T3" fmla="*/ 2147483646 h 145"/>
              <a:gd name="T4" fmla="*/ 2147483646 w 131"/>
              <a:gd name="T5" fmla="*/ 2147483646 h 145"/>
              <a:gd name="T6" fmla="*/ 2147483646 w 131"/>
              <a:gd name="T7" fmla="*/ 2147483646 h 145"/>
              <a:gd name="T8" fmla="*/ 2147483646 w 131"/>
              <a:gd name="T9" fmla="*/ 2147483646 h 145"/>
              <a:gd name="T10" fmla="*/ 2147483646 w 131"/>
              <a:gd name="T11" fmla="*/ 2147483646 h 145"/>
              <a:gd name="T12" fmla="*/ 2147483646 w 131"/>
              <a:gd name="T13" fmla="*/ 2147483646 h 145"/>
              <a:gd name="T14" fmla="*/ 2147483646 w 131"/>
              <a:gd name="T15" fmla="*/ 2147483646 h 145"/>
              <a:gd name="T16" fmla="*/ 2147483646 w 131"/>
              <a:gd name="T17" fmla="*/ 2147483646 h 145"/>
              <a:gd name="T18" fmla="*/ 2147483646 w 131"/>
              <a:gd name="T19" fmla="*/ 2147483646 h 145"/>
              <a:gd name="T20" fmla="*/ 2147483646 w 131"/>
              <a:gd name="T21" fmla="*/ 2147483646 h 145"/>
              <a:gd name="T22" fmla="*/ 2147483646 w 131"/>
              <a:gd name="T23" fmla="*/ 2147483646 h 145"/>
              <a:gd name="T24" fmla="*/ 2147483646 w 131"/>
              <a:gd name="T25" fmla="*/ 2147483646 h 145"/>
              <a:gd name="T26" fmla="*/ 2147483646 w 131"/>
              <a:gd name="T27" fmla="*/ 2147483646 h 145"/>
              <a:gd name="T28" fmla="*/ 2147483646 w 131"/>
              <a:gd name="T29" fmla="*/ 2147483646 h 145"/>
              <a:gd name="T30" fmla="*/ 2147483646 w 131"/>
              <a:gd name="T31" fmla="*/ 2147483646 h 145"/>
              <a:gd name="T32" fmla="*/ 2147483646 w 131"/>
              <a:gd name="T33" fmla="*/ 2147483646 h 145"/>
              <a:gd name="T34" fmla="*/ 2147483646 w 131"/>
              <a:gd name="T35" fmla="*/ 2147483646 h 145"/>
              <a:gd name="T36" fmla="*/ 2147483646 w 131"/>
              <a:gd name="T37" fmla="*/ 2147483646 h 145"/>
              <a:gd name="T38" fmla="*/ 2147483646 w 131"/>
              <a:gd name="T39" fmla="*/ 2147483646 h 145"/>
              <a:gd name="T40" fmla="*/ 2147483646 w 131"/>
              <a:gd name="T41" fmla="*/ 2147483646 h 145"/>
              <a:gd name="T42" fmla="*/ 2147483646 w 131"/>
              <a:gd name="T43" fmla="*/ 2147483646 h 145"/>
              <a:gd name="T44" fmla="*/ 2147483646 w 131"/>
              <a:gd name="T45" fmla="*/ 2147483646 h 145"/>
              <a:gd name="T46" fmla="*/ 2147483646 w 131"/>
              <a:gd name="T47" fmla="*/ 2147483646 h 145"/>
              <a:gd name="T48" fmla="*/ 2147483646 w 131"/>
              <a:gd name="T49" fmla="*/ 2147483646 h 145"/>
              <a:gd name="T50" fmla="*/ 2147483646 w 131"/>
              <a:gd name="T51" fmla="*/ 2147483646 h 145"/>
              <a:gd name="T52" fmla="*/ 2147483646 w 131"/>
              <a:gd name="T53" fmla="*/ 2147483646 h 145"/>
              <a:gd name="T54" fmla="*/ 2147483646 w 131"/>
              <a:gd name="T55" fmla="*/ 2147483646 h 145"/>
              <a:gd name="T56" fmla="*/ 2147483646 w 131"/>
              <a:gd name="T57" fmla="*/ 2147483646 h 145"/>
              <a:gd name="T58" fmla="*/ 2147483646 w 131"/>
              <a:gd name="T59" fmla="*/ 2147483646 h 145"/>
              <a:gd name="T60" fmla="*/ 2147483646 w 131"/>
              <a:gd name="T61" fmla="*/ 2147483646 h 145"/>
              <a:gd name="T62" fmla="*/ 2147483646 w 131"/>
              <a:gd name="T63" fmla="*/ 2147483646 h 145"/>
              <a:gd name="T64" fmla="*/ 2147483646 w 131"/>
              <a:gd name="T65" fmla="*/ 2147483646 h 145"/>
              <a:gd name="T66" fmla="*/ 2147483646 w 131"/>
              <a:gd name="T67" fmla="*/ 2147483646 h 145"/>
              <a:gd name="T68" fmla="*/ 2147483646 w 131"/>
              <a:gd name="T69" fmla="*/ 2147483646 h 145"/>
              <a:gd name="T70" fmla="*/ 2147483646 w 131"/>
              <a:gd name="T71" fmla="*/ 2147483646 h 145"/>
              <a:gd name="T72" fmla="*/ 2147483646 w 131"/>
              <a:gd name="T73" fmla="*/ 2147483646 h 145"/>
              <a:gd name="T74" fmla="*/ 2147483646 w 131"/>
              <a:gd name="T75" fmla="*/ 2147483646 h 145"/>
              <a:gd name="T76" fmla="*/ 2147483646 w 131"/>
              <a:gd name="T77" fmla="*/ 2147483646 h 145"/>
              <a:gd name="T78" fmla="*/ 2147483646 w 131"/>
              <a:gd name="T79" fmla="*/ 2147483646 h 145"/>
              <a:gd name="T80" fmla="*/ 2147483646 w 131"/>
              <a:gd name="T81" fmla="*/ 2147483646 h 145"/>
              <a:gd name="T82" fmla="*/ 2147483646 w 131"/>
              <a:gd name="T83" fmla="*/ 0 h 145"/>
              <a:gd name="T84" fmla="*/ 2147483646 w 131"/>
              <a:gd name="T85" fmla="*/ 2147483646 h 145"/>
              <a:gd name="T86" fmla="*/ 2147483646 w 131"/>
              <a:gd name="T87" fmla="*/ 2147483646 h 145"/>
              <a:gd name="T88" fmla="*/ 2147483646 w 131"/>
              <a:gd name="T89" fmla="*/ 2147483646 h 145"/>
              <a:gd name="T90" fmla="*/ 2147483646 w 131"/>
              <a:gd name="T91" fmla="*/ 2147483646 h 145"/>
              <a:gd name="T92" fmla="*/ 2147483646 w 131"/>
              <a:gd name="T93" fmla="*/ 2147483646 h 145"/>
              <a:gd name="T94" fmla="*/ 2147483646 w 131"/>
              <a:gd name="T95" fmla="*/ 2147483646 h 145"/>
              <a:gd name="T96" fmla="*/ 2147483646 w 131"/>
              <a:gd name="T97" fmla="*/ 2147483646 h 145"/>
              <a:gd name="T98" fmla="*/ 2147483646 w 131"/>
              <a:gd name="T99" fmla="*/ 2147483646 h 145"/>
              <a:gd name="T100" fmla="*/ 2147483646 w 131"/>
              <a:gd name="T101" fmla="*/ 2147483646 h 145"/>
              <a:gd name="T102" fmla="*/ 2147483646 w 131"/>
              <a:gd name="T103" fmla="*/ 2147483646 h 145"/>
              <a:gd name="T104" fmla="*/ 2147483646 w 131"/>
              <a:gd name="T105" fmla="*/ 2147483646 h 1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rgbClr val="92AF53"/>
          </a:solidFill>
          <a:ln w="9525">
            <a:noFill/>
            <a:round/>
          </a:ln>
        </p:spPr>
        <p:txBody>
          <a:bodyPr/>
          <a:lstStyle/>
          <a:p>
            <a:endParaRPr lang="zh-CN" altLang="en-US"/>
          </a:p>
        </p:txBody>
      </p:sp>
      <p:sp>
        <p:nvSpPr>
          <p:cNvPr id="18" name="MH_SubTitle_5"/>
          <p:cNvSpPr/>
          <p:nvPr>
            <p:custDataLst>
              <p:tags r:id="rId12"/>
            </p:custDataLst>
          </p:nvPr>
        </p:nvSpPr>
        <p:spPr>
          <a:xfrm>
            <a:off x="3506788" y="4960938"/>
            <a:ext cx="2154237" cy="1096962"/>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
        <p:nvSpPr>
          <p:cNvPr id="3085" name="MH_Other_6"/>
          <p:cNvSpPr>
            <a:spLocks noChangeAspect="1" noEditPoints="1"/>
          </p:cNvSpPr>
          <p:nvPr>
            <p:custDataLst>
              <p:tags r:id="rId13"/>
            </p:custDataLst>
          </p:nvPr>
        </p:nvSpPr>
        <p:spPr bwMode="auto">
          <a:xfrm>
            <a:off x="6764338" y="4046538"/>
            <a:ext cx="601662" cy="814387"/>
          </a:xfrm>
          <a:custGeom>
            <a:avLst/>
            <a:gdLst>
              <a:gd name="T0" fmla="*/ 2147483646 w 129"/>
              <a:gd name="T1" fmla="*/ 2147483646 h 172"/>
              <a:gd name="T2" fmla="*/ 2147483646 w 129"/>
              <a:gd name="T3" fmla="*/ 2147483646 h 172"/>
              <a:gd name="T4" fmla="*/ 2147483646 w 129"/>
              <a:gd name="T5" fmla="*/ 2147483646 h 172"/>
              <a:gd name="T6" fmla="*/ 2147483646 w 129"/>
              <a:gd name="T7" fmla="*/ 2147483646 h 172"/>
              <a:gd name="T8" fmla="*/ 2147483646 w 129"/>
              <a:gd name="T9" fmla="*/ 2147483646 h 172"/>
              <a:gd name="T10" fmla="*/ 2147483646 w 129"/>
              <a:gd name="T11" fmla="*/ 2147483646 h 172"/>
              <a:gd name="T12" fmla="*/ 2147483646 w 129"/>
              <a:gd name="T13" fmla="*/ 2147483646 h 172"/>
              <a:gd name="T14" fmla="*/ 2147483646 w 129"/>
              <a:gd name="T15" fmla="*/ 2147483646 h 172"/>
              <a:gd name="T16" fmla="*/ 2147483646 w 129"/>
              <a:gd name="T17" fmla="*/ 2147483646 h 172"/>
              <a:gd name="T18" fmla="*/ 2147483646 w 129"/>
              <a:gd name="T19" fmla="*/ 2147483646 h 172"/>
              <a:gd name="T20" fmla="*/ 2147483646 w 129"/>
              <a:gd name="T21" fmla="*/ 2147483646 h 172"/>
              <a:gd name="T22" fmla="*/ 2147483646 w 129"/>
              <a:gd name="T23" fmla="*/ 2147483646 h 172"/>
              <a:gd name="T24" fmla="*/ 2147483646 w 129"/>
              <a:gd name="T25" fmla="*/ 2147483646 h 172"/>
              <a:gd name="T26" fmla="*/ 2147483646 w 129"/>
              <a:gd name="T27" fmla="*/ 2147483646 h 172"/>
              <a:gd name="T28" fmla="*/ 2147483646 w 129"/>
              <a:gd name="T29" fmla="*/ 2147483646 h 172"/>
              <a:gd name="T30" fmla="*/ 2147483646 w 129"/>
              <a:gd name="T31" fmla="*/ 2147483646 h 172"/>
              <a:gd name="T32" fmla="*/ 2147483646 w 129"/>
              <a:gd name="T33" fmla="*/ 2147483646 h 172"/>
              <a:gd name="T34" fmla="*/ 2147483646 w 129"/>
              <a:gd name="T35" fmla="*/ 2147483646 h 172"/>
              <a:gd name="T36" fmla="*/ 2147483646 w 129"/>
              <a:gd name="T37" fmla="*/ 2147483646 h 172"/>
              <a:gd name="T38" fmla="*/ 2147483646 w 129"/>
              <a:gd name="T39" fmla="*/ 2147483646 h 172"/>
              <a:gd name="T40" fmla="*/ 2147483646 w 129"/>
              <a:gd name="T41" fmla="*/ 2147483646 h 172"/>
              <a:gd name="T42" fmla="*/ 2147483646 w 129"/>
              <a:gd name="T43" fmla="*/ 2147483646 h 172"/>
              <a:gd name="T44" fmla="*/ 2147483646 w 129"/>
              <a:gd name="T45" fmla="*/ 2147483646 h 172"/>
              <a:gd name="T46" fmla="*/ 2147483646 w 129"/>
              <a:gd name="T47" fmla="*/ 2147483646 h 172"/>
              <a:gd name="T48" fmla="*/ 2147483646 w 129"/>
              <a:gd name="T49" fmla="*/ 2147483646 h 172"/>
              <a:gd name="T50" fmla="*/ 2147483646 w 129"/>
              <a:gd name="T51" fmla="*/ 2147483646 h 172"/>
              <a:gd name="T52" fmla="*/ 2147483646 w 129"/>
              <a:gd name="T53" fmla="*/ 2147483646 h 172"/>
              <a:gd name="T54" fmla="*/ 2147483646 w 129"/>
              <a:gd name="T55" fmla="*/ 2147483646 h 172"/>
              <a:gd name="T56" fmla="*/ 2147483646 w 129"/>
              <a:gd name="T57" fmla="*/ 2147483646 h 172"/>
              <a:gd name="T58" fmla="*/ 2147483646 w 129"/>
              <a:gd name="T59" fmla="*/ 2147483646 h 172"/>
              <a:gd name="T60" fmla="*/ 2147483646 w 129"/>
              <a:gd name="T61" fmla="*/ 2147483646 h 172"/>
              <a:gd name="T62" fmla="*/ 2147483646 w 129"/>
              <a:gd name="T63" fmla="*/ 2147483646 h 172"/>
              <a:gd name="T64" fmla="*/ 2147483646 w 129"/>
              <a:gd name="T65" fmla="*/ 2147483646 h 172"/>
              <a:gd name="T66" fmla="*/ 2147483646 w 129"/>
              <a:gd name="T67" fmla="*/ 2147483646 h 172"/>
              <a:gd name="T68" fmla="*/ 2147483646 w 129"/>
              <a:gd name="T69" fmla="*/ 2147483646 h 172"/>
              <a:gd name="T70" fmla="*/ 2147483646 w 129"/>
              <a:gd name="T71" fmla="*/ 2147483646 h 172"/>
              <a:gd name="T72" fmla="*/ 2147483646 w 129"/>
              <a:gd name="T73" fmla="*/ 2147483646 h 172"/>
              <a:gd name="T74" fmla="*/ 2147483646 w 129"/>
              <a:gd name="T75" fmla="*/ 2147483646 h 172"/>
              <a:gd name="T76" fmla="*/ 2147483646 w 129"/>
              <a:gd name="T77" fmla="*/ 2147483646 h 172"/>
              <a:gd name="T78" fmla="*/ 2147483646 w 129"/>
              <a:gd name="T79" fmla="*/ 2147483646 h 172"/>
              <a:gd name="T80" fmla="*/ 2147483646 w 129"/>
              <a:gd name="T81" fmla="*/ 2147483646 h 172"/>
              <a:gd name="T82" fmla="*/ 2147483646 w 129"/>
              <a:gd name="T83" fmla="*/ 2147483646 h 172"/>
              <a:gd name="T84" fmla="*/ 2147483646 w 129"/>
              <a:gd name="T85" fmla="*/ 2147483646 h 172"/>
              <a:gd name="T86" fmla="*/ 2147483646 w 129"/>
              <a:gd name="T87" fmla="*/ 2147483646 h 172"/>
              <a:gd name="T88" fmla="*/ 2147483646 w 129"/>
              <a:gd name="T89" fmla="*/ 2147483646 h 172"/>
              <a:gd name="T90" fmla="*/ 2147483646 w 129"/>
              <a:gd name="T91" fmla="*/ 2147483646 h 172"/>
              <a:gd name="T92" fmla="*/ 2147483646 w 129"/>
              <a:gd name="T93" fmla="*/ 2147483646 h 172"/>
              <a:gd name="T94" fmla="*/ 2147483646 w 129"/>
              <a:gd name="T95" fmla="*/ 2147483646 h 172"/>
              <a:gd name="T96" fmla="*/ 2147483646 w 129"/>
              <a:gd name="T97" fmla="*/ 2147483646 h 172"/>
              <a:gd name="T98" fmla="*/ 2147483646 w 129"/>
              <a:gd name="T99" fmla="*/ 2147483646 h 172"/>
              <a:gd name="T100" fmla="*/ 2147483646 w 129"/>
              <a:gd name="T101" fmla="*/ 2147483646 h 172"/>
              <a:gd name="T102" fmla="*/ 2147483646 w 129"/>
              <a:gd name="T103" fmla="*/ 2147483646 h 172"/>
              <a:gd name="T104" fmla="*/ 2147483646 w 129"/>
              <a:gd name="T105" fmla="*/ 2147483646 h 172"/>
              <a:gd name="T106" fmla="*/ 2147483646 w 129"/>
              <a:gd name="T107" fmla="*/ 2147483646 h 172"/>
              <a:gd name="T108" fmla="*/ 2147483646 w 129"/>
              <a:gd name="T109" fmla="*/ 2147483646 h 172"/>
              <a:gd name="T110" fmla="*/ 2147483646 w 129"/>
              <a:gd name="T111" fmla="*/ 2147483646 h 172"/>
              <a:gd name="T112" fmla="*/ 2147483646 w 129"/>
              <a:gd name="T113" fmla="*/ 2147483646 h 172"/>
              <a:gd name="T114" fmla="*/ 2147483646 w 129"/>
              <a:gd name="T115" fmla="*/ 2147483646 h 172"/>
              <a:gd name="T116" fmla="*/ 2147483646 w 129"/>
              <a:gd name="T117" fmla="*/ 2147483646 h 172"/>
              <a:gd name="T118" fmla="*/ 2147483646 w 129"/>
              <a:gd name="T119" fmla="*/ 2147483646 h 1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rgbClr val="14997E"/>
          </a:solidFill>
          <a:ln w="9525">
            <a:noFill/>
            <a:round/>
          </a:ln>
        </p:spPr>
        <p:txBody>
          <a:bodyPr/>
          <a:lstStyle/>
          <a:p>
            <a:endParaRPr lang="zh-CN" altLang="en-US"/>
          </a:p>
        </p:txBody>
      </p:sp>
      <p:sp>
        <p:nvSpPr>
          <p:cNvPr id="21" name="MH_SubTitle_4"/>
          <p:cNvSpPr/>
          <p:nvPr>
            <p:custDataLst>
              <p:tags r:id="rId14"/>
            </p:custDataLst>
          </p:nvPr>
        </p:nvSpPr>
        <p:spPr>
          <a:xfrm>
            <a:off x="5988050" y="4960938"/>
            <a:ext cx="2154238" cy="1096962"/>
          </a:xfrm>
          <a:prstGeom prst="rect">
            <a:avLst/>
          </a:prstGeom>
        </p:spPr>
        <p:txBody>
          <a:bodyPr lIns="0" tIns="0" rIns="0" bIns="0">
            <a:normAutofit/>
          </a:bodyPr>
          <a:lstStyle/>
          <a:p>
            <a:pPr algn="ctr" eaLnBrk="1" fontAlgn="auto" hangingPunct="1">
              <a:lnSpc>
                <a:spcPct val="120000"/>
              </a:lnSpc>
              <a:spcBef>
                <a:spcPts val="0"/>
              </a:spcBef>
              <a:spcAft>
                <a:spcPts val="0"/>
              </a:spcAft>
              <a:defRPr/>
            </a:pPr>
            <a:r>
              <a:rPr lang="da-DK" altLang="zh-CN">
                <a:solidFill>
                  <a:schemeClr val="tx1">
                    <a:lumMod val="75000"/>
                    <a:lumOff val="25000"/>
                  </a:schemeClr>
                </a:solidFill>
                <a:latin typeface="+mn-lt"/>
                <a:ea typeface="微软雅黑" panose="020B0503020204020204" pitchFamily="34" charset="-122"/>
                <a:cs typeface="Arial" panose="020B0604020202090204" pitchFamily="34" charset="0"/>
              </a:rPr>
              <a:t> EIUSMOD TEMPOR INCIDIDUNT UT</a:t>
            </a:r>
            <a:endParaRPr lang="zh-CN" altLang="en-US">
              <a:solidFill>
                <a:schemeClr val="tx1">
                  <a:lumMod val="75000"/>
                  <a:lumOff val="25000"/>
                </a:schemeClr>
              </a:solidFill>
              <a:latin typeface="+mn-lt"/>
              <a:ea typeface="微软雅黑" panose="020B0503020204020204" pitchFamily="34" charset="-122"/>
              <a:cs typeface="Arial" panose="020B0604020202090204" pitchFamily="34" charset="0"/>
            </a:endParaRPr>
          </a:p>
        </p:txBody>
      </p:sp>
    </p:spTree>
    <p:custDataLst>
      <p:tags r:id="rId15"/>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 name="MH_Other_1"/>
          <p:cNvSpPr/>
          <p:nvPr>
            <p:custDataLst>
              <p:tags r:id="rId1"/>
            </p:custDataLst>
          </p:nvPr>
        </p:nvSpPr>
        <p:spPr>
          <a:xfrm>
            <a:off x="4285350" y="3209647"/>
            <a:ext cx="2254635" cy="887325"/>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A7E2"/>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40" name="MH_Other_2"/>
          <p:cNvSpPr/>
          <p:nvPr>
            <p:custDataLst>
              <p:tags r:id="rId2"/>
            </p:custDataLst>
          </p:nvPr>
        </p:nvSpPr>
        <p:spPr>
          <a:xfrm flipH="1">
            <a:off x="2701938" y="3209647"/>
            <a:ext cx="2254635" cy="887325"/>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92D05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41" name="MH_Other_3"/>
          <p:cNvSpPr/>
          <p:nvPr>
            <p:custDataLst>
              <p:tags r:id="rId3"/>
            </p:custDataLst>
          </p:nvPr>
        </p:nvSpPr>
        <p:spPr>
          <a:xfrm flipH="1" flipV="1">
            <a:off x="4170186" y="4085496"/>
            <a:ext cx="786391" cy="751547"/>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1" fmla="*/ 0 w 643003"/>
              <a:gd name="connsiteY0-2" fmla="*/ 623888 h 623888"/>
              <a:gd name="connsiteX1-3" fmla="*/ 186688 w 643003"/>
              <a:gd name="connsiteY1-4" fmla="*/ 178812 h 623888"/>
              <a:gd name="connsiteX2-5" fmla="*/ 635026 w 643003"/>
              <a:gd name="connsiteY2-6" fmla="*/ 100 h 623888"/>
              <a:gd name="connsiteX3-7" fmla="*/ 631031 w 643003"/>
              <a:gd name="connsiteY3-8" fmla="*/ 223840 h 623888"/>
              <a:gd name="connsiteX4-9" fmla="*/ 343503 w 643003"/>
              <a:gd name="connsiteY4-10" fmla="*/ 338452 h 623888"/>
              <a:gd name="connsiteX5-11" fmla="*/ 223776 w 643003"/>
              <a:gd name="connsiteY5-12" fmla="*/ 623888 h 623888"/>
              <a:gd name="connsiteX6-13" fmla="*/ 0 w 643003"/>
              <a:gd name="connsiteY6-14" fmla="*/ 623888 h 623888"/>
              <a:gd name="connsiteX0-15" fmla="*/ 0 w 649102"/>
              <a:gd name="connsiteY0-16" fmla="*/ 623888 h 623888"/>
              <a:gd name="connsiteX1-17" fmla="*/ 186688 w 649102"/>
              <a:gd name="connsiteY1-18" fmla="*/ 178812 h 623888"/>
              <a:gd name="connsiteX2-19" fmla="*/ 635026 w 649102"/>
              <a:gd name="connsiteY2-20" fmla="*/ 100 h 623888"/>
              <a:gd name="connsiteX3-21" fmla="*/ 631031 w 649102"/>
              <a:gd name="connsiteY3-22" fmla="*/ 223840 h 623888"/>
              <a:gd name="connsiteX4-23" fmla="*/ 343503 w 649102"/>
              <a:gd name="connsiteY4-24" fmla="*/ 338452 h 623888"/>
              <a:gd name="connsiteX5-25" fmla="*/ 223776 w 649102"/>
              <a:gd name="connsiteY5-26" fmla="*/ 623888 h 623888"/>
              <a:gd name="connsiteX6-27" fmla="*/ 0 w 649102"/>
              <a:gd name="connsiteY6-28" fmla="*/ 623888 h 623888"/>
              <a:gd name="connsiteX0-29" fmla="*/ 0 w 652814"/>
              <a:gd name="connsiteY0-30" fmla="*/ 623888 h 623888"/>
              <a:gd name="connsiteX1-31" fmla="*/ 186688 w 652814"/>
              <a:gd name="connsiteY1-32" fmla="*/ 178812 h 623888"/>
              <a:gd name="connsiteX2-33" fmla="*/ 635026 w 652814"/>
              <a:gd name="connsiteY2-34" fmla="*/ 100 h 623888"/>
              <a:gd name="connsiteX3-35" fmla="*/ 631031 w 652814"/>
              <a:gd name="connsiteY3-36" fmla="*/ 223840 h 623888"/>
              <a:gd name="connsiteX4-37" fmla="*/ 343503 w 652814"/>
              <a:gd name="connsiteY4-38" fmla="*/ 338452 h 623888"/>
              <a:gd name="connsiteX5-39" fmla="*/ 223776 w 652814"/>
              <a:gd name="connsiteY5-40" fmla="*/ 623888 h 623888"/>
              <a:gd name="connsiteX6-41" fmla="*/ 0 w 652814"/>
              <a:gd name="connsiteY6-42" fmla="*/ 623888 h 6238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92D05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43" name="MH_Other_4"/>
          <p:cNvSpPr/>
          <p:nvPr>
            <p:custDataLst>
              <p:tags r:id="rId4"/>
            </p:custDataLst>
          </p:nvPr>
        </p:nvSpPr>
        <p:spPr>
          <a:xfrm flipV="1">
            <a:off x="4285348" y="4085496"/>
            <a:ext cx="786391" cy="751547"/>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1" fmla="*/ 0 w 643003"/>
              <a:gd name="connsiteY0-2" fmla="*/ 623888 h 623888"/>
              <a:gd name="connsiteX1-3" fmla="*/ 186688 w 643003"/>
              <a:gd name="connsiteY1-4" fmla="*/ 178812 h 623888"/>
              <a:gd name="connsiteX2-5" fmla="*/ 635026 w 643003"/>
              <a:gd name="connsiteY2-6" fmla="*/ 100 h 623888"/>
              <a:gd name="connsiteX3-7" fmla="*/ 631031 w 643003"/>
              <a:gd name="connsiteY3-8" fmla="*/ 223840 h 623888"/>
              <a:gd name="connsiteX4-9" fmla="*/ 343503 w 643003"/>
              <a:gd name="connsiteY4-10" fmla="*/ 338452 h 623888"/>
              <a:gd name="connsiteX5-11" fmla="*/ 223776 w 643003"/>
              <a:gd name="connsiteY5-12" fmla="*/ 623888 h 623888"/>
              <a:gd name="connsiteX6-13" fmla="*/ 0 w 643003"/>
              <a:gd name="connsiteY6-14" fmla="*/ 623888 h 623888"/>
              <a:gd name="connsiteX0-15" fmla="*/ 0 w 649102"/>
              <a:gd name="connsiteY0-16" fmla="*/ 623888 h 623888"/>
              <a:gd name="connsiteX1-17" fmla="*/ 186688 w 649102"/>
              <a:gd name="connsiteY1-18" fmla="*/ 178812 h 623888"/>
              <a:gd name="connsiteX2-19" fmla="*/ 635026 w 649102"/>
              <a:gd name="connsiteY2-20" fmla="*/ 100 h 623888"/>
              <a:gd name="connsiteX3-21" fmla="*/ 631031 w 649102"/>
              <a:gd name="connsiteY3-22" fmla="*/ 223840 h 623888"/>
              <a:gd name="connsiteX4-23" fmla="*/ 343503 w 649102"/>
              <a:gd name="connsiteY4-24" fmla="*/ 338452 h 623888"/>
              <a:gd name="connsiteX5-25" fmla="*/ 223776 w 649102"/>
              <a:gd name="connsiteY5-26" fmla="*/ 623888 h 623888"/>
              <a:gd name="connsiteX6-27" fmla="*/ 0 w 649102"/>
              <a:gd name="connsiteY6-28" fmla="*/ 623888 h 623888"/>
              <a:gd name="connsiteX0-29" fmla="*/ 0 w 652814"/>
              <a:gd name="connsiteY0-30" fmla="*/ 623888 h 623888"/>
              <a:gd name="connsiteX1-31" fmla="*/ 186688 w 652814"/>
              <a:gd name="connsiteY1-32" fmla="*/ 178812 h 623888"/>
              <a:gd name="connsiteX2-33" fmla="*/ 635026 w 652814"/>
              <a:gd name="connsiteY2-34" fmla="*/ 100 h 623888"/>
              <a:gd name="connsiteX3-35" fmla="*/ 631031 w 652814"/>
              <a:gd name="connsiteY3-36" fmla="*/ 223840 h 623888"/>
              <a:gd name="connsiteX4-37" fmla="*/ 343503 w 652814"/>
              <a:gd name="connsiteY4-38" fmla="*/ 338452 h 623888"/>
              <a:gd name="connsiteX5-39" fmla="*/ 223776 w 652814"/>
              <a:gd name="connsiteY5-40" fmla="*/ 623888 h 623888"/>
              <a:gd name="connsiteX6-41" fmla="*/ 0 w 652814"/>
              <a:gd name="connsiteY6-42" fmla="*/ 623888 h 6238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A7E2"/>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13" name="MH_SubTitle_1"/>
          <p:cNvSpPr txBox="1"/>
          <p:nvPr>
            <p:custDataLst>
              <p:tags r:id="rId5"/>
            </p:custDataLst>
          </p:nvPr>
        </p:nvSpPr>
        <p:spPr>
          <a:xfrm>
            <a:off x="1481070" y="3281837"/>
            <a:ext cx="1068467" cy="369332"/>
          </a:xfrm>
          <a:prstGeom prst="rect">
            <a:avLst/>
          </a:prstGeom>
          <a:noFill/>
        </p:spPr>
        <p:txBody>
          <a:bodyPr wrap="square" rtlCol="0" anchor="ctr" anchorCtr="0">
            <a:normAutofit/>
          </a:bodyPr>
          <a:lstStyle/>
          <a:p>
            <a:pPr algn="r"/>
            <a:r>
              <a:rPr lang="en-US" altLang="zh-CN" sz="1600" b="1" dirty="0">
                <a:solidFill>
                  <a:srgbClr val="92D050"/>
                </a:solidFill>
                <a:latin typeface="微软雅黑" panose="020B0503020204020204" pitchFamily="34" charset="-122"/>
                <a:ea typeface="微软雅黑" panose="020B0503020204020204" pitchFamily="34" charset="-122"/>
              </a:rPr>
              <a:t>LOREM</a:t>
            </a:r>
            <a:endParaRPr lang="zh-CN" altLang="en-US" sz="1600" b="1" dirty="0">
              <a:solidFill>
                <a:srgbClr val="92D050"/>
              </a:solidFill>
              <a:latin typeface="微软雅黑" panose="020B0503020204020204" pitchFamily="34" charset="-122"/>
              <a:ea typeface="微软雅黑" panose="020B0503020204020204" pitchFamily="34" charset="-122"/>
            </a:endParaRPr>
          </a:p>
        </p:txBody>
      </p:sp>
      <p:sp>
        <p:nvSpPr>
          <p:cNvPr id="14" name="MH_Text_2"/>
          <p:cNvSpPr txBox="1"/>
          <p:nvPr>
            <p:custDataLst>
              <p:tags r:id="rId6"/>
            </p:custDataLst>
          </p:nvPr>
        </p:nvSpPr>
        <p:spPr>
          <a:xfrm>
            <a:off x="5219481" y="3688860"/>
            <a:ext cx="2337021" cy="1298817"/>
          </a:xfrm>
          <a:prstGeom prst="rect">
            <a:avLst/>
          </a:prstGeom>
          <a:noFill/>
        </p:spPr>
        <p:txBody>
          <a:bodyPr wrap="square" rtlCol="0">
            <a:normAutofit/>
          </a:bodyPr>
          <a:lstStyle/>
          <a:p>
            <a:pPr>
              <a:lnSpc>
                <a:spcPct val="120000"/>
              </a:lnSpc>
            </a:pPr>
            <a:r>
              <a:rPr lang="en-US" altLang="zh-CN" sz="1600" dirty="0">
                <a:latin typeface="幼圆" panose="02010509060101010101" pitchFamily="49" charset="-122"/>
                <a:ea typeface="幼圆" panose="02010509060101010101" pitchFamily="49" charset="-122"/>
              </a:rPr>
              <a:t>Lorem ipsum dolor </a:t>
            </a:r>
            <a:r>
              <a:rPr lang="en-US" altLang="zh-CN" sz="1600">
                <a:latin typeface="幼圆" panose="02010509060101010101" pitchFamily="49" charset="-122"/>
                <a:ea typeface="幼圆" panose="02010509060101010101" pitchFamily="49" charset="-122"/>
              </a:rPr>
              <a:t>sit Lorem ipsum dolor sit Lorem ipsum dolor sit </a:t>
            </a:r>
            <a:endParaRPr lang="en-US" altLang="zh-CN" sz="1600" dirty="0">
              <a:latin typeface="幼圆" panose="02010509060101010101" pitchFamily="49" charset="-122"/>
              <a:ea typeface="幼圆" panose="02010509060101010101" pitchFamily="49" charset="-122"/>
            </a:endParaRPr>
          </a:p>
        </p:txBody>
      </p:sp>
      <p:sp>
        <p:nvSpPr>
          <p:cNvPr id="15" name="MH_Text_1"/>
          <p:cNvSpPr txBox="1"/>
          <p:nvPr>
            <p:custDataLst>
              <p:tags r:id="rId7"/>
            </p:custDataLst>
          </p:nvPr>
        </p:nvSpPr>
        <p:spPr>
          <a:xfrm>
            <a:off x="1638303" y="3688860"/>
            <a:ext cx="2371439" cy="1074910"/>
          </a:xfrm>
          <a:prstGeom prst="rect">
            <a:avLst/>
          </a:prstGeom>
          <a:noFill/>
        </p:spPr>
        <p:txBody>
          <a:bodyPr wrap="square" rtlCol="0">
            <a:normAutofit/>
          </a:bodyPr>
          <a:lstStyle/>
          <a:p>
            <a:pPr>
              <a:lnSpc>
                <a:spcPct val="120000"/>
              </a:lnSpc>
            </a:pPr>
            <a:r>
              <a:rPr lang="en-US" altLang="zh-CN" sz="1600" dirty="0">
                <a:latin typeface="幼圆" panose="02010509060101010101" pitchFamily="49" charset="-122"/>
                <a:ea typeface="幼圆" panose="02010509060101010101" pitchFamily="49" charset="-122"/>
              </a:rPr>
              <a:t>Lorem ipsum dolor </a:t>
            </a:r>
            <a:r>
              <a:rPr lang="en-US" altLang="zh-CN" sz="1600">
                <a:latin typeface="幼圆" panose="02010509060101010101" pitchFamily="49" charset="-122"/>
                <a:ea typeface="幼圆" panose="02010509060101010101" pitchFamily="49" charset="-122"/>
              </a:rPr>
              <a:t>sit Lorem ipsum dolor sit Lorem ipsum dolor sit </a:t>
            </a:r>
            <a:endParaRPr lang="en-US" altLang="zh-CN" sz="1600" dirty="0">
              <a:latin typeface="幼圆" panose="02010509060101010101" pitchFamily="49" charset="-122"/>
              <a:ea typeface="幼圆" panose="02010509060101010101" pitchFamily="49" charset="-122"/>
            </a:endParaRPr>
          </a:p>
        </p:txBody>
      </p:sp>
      <p:sp>
        <p:nvSpPr>
          <p:cNvPr id="5" name="MH_PageTitle"/>
          <p:cNvSpPr>
            <a:spLocks noGrp="1"/>
          </p:cNvSpPr>
          <p:nvPr>
            <p:ph type="title"/>
            <p:custDataLst>
              <p:tags r:id="rId8"/>
            </p:custDataLst>
          </p:nvPr>
        </p:nvSpPr>
        <p:spPr/>
        <p:txBody>
          <a:bodyPr/>
          <a:lstStyle/>
          <a:p>
            <a:r>
              <a:rPr lang="en-US" altLang="zh-CN" dirty="0"/>
              <a:t>LOREM IPSUM DOLOR </a:t>
            </a:r>
            <a:endParaRPr lang="zh-CN" altLang="en-US" dirty="0"/>
          </a:p>
        </p:txBody>
      </p:sp>
      <p:sp>
        <p:nvSpPr>
          <p:cNvPr id="16" name="MH_SubTitle_2"/>
          <p:cNvSpPr txBox="1"/>
          <p:nvPr>
            <p:custDataLst>
              <p:tags r:id="rId9"/>
            </p:custDataLst>
          </p:nvPr>
        </p:nvSpPr>
        <p:spPr>
          <a:xfrm>
            <a:off x="6687728" y="3281837"/>
            <a:ext cx="1131678" cy="369332"/>
          </a:xfrm>
          <a:prstGeom prst="rect">
            <a:avLst/>
          </a:prstGeom>
          <a:noFill/>
        </p:spPr>
        <p:txBody>
          <a:bodyPr wrap="square" rtlCol="0" anchor="ctr" anchorCtr="0">
            <a:normAutofit/>
          </a:bodyPr>
          <a:lstStyle>
            <a:defPPr>
              <a:defRPr lang="zh-CN"/>
            </a:defPPr>
            <a:lvl1pPr>
              <a:defRPr b="1">
                <a:solidFill>
                  <a:srgbClr val="00A7E2"/>
                </a:solidFill>
                <a:latin typeface="微软雅黑" panose="020B0503020204020204" pitchFamily="34" charset="-122"/>
                <a:ea typeface="微软雅黑" panose="020B0503020204020204" pitchFamily="34" charset="-122"/>
              </a:defRPr>
            </a:lvl1pPr>
          </a:lstStyle>
          <a:p>
            <a:r>
              <a:rPr lang="en-US" altLang="zh-CN" sz="1600" dirty="0"/>
              <a:t>IPSUM</a:t>
            </a:r>
            <a:endParaRPr lang="zh-CN" altLang="en-US" sz="1600" dirty="0"/>
          </a:p>
        </p:txBody>
      </p:sp>
      <p:sp>
        <p:nvSpPr>
          <p:cNvPr id="12" name="MH_Desc_1"/>
          <p:cNvSpPr txBox="1"/>
          <p:nvPr>
            <p:custDataLst>
              <p:tags r:id="rId10"/>
            </p:custDataLst>
          </p:nvPr>
        </p:nvSpPr>
        <p:spPr>
          <a:xfrm>
            <a:off x="668432" y="1485096"/>
            <a:ext cx="7807137" cy="952120"/>
          </a:xfrm>
          <a:prstGeom prst="rect">
            <a:avLst/>
          </a:prstGeom>
          <a:noFill/>
        </p:spPr>
        <p:txBody>
          <a:bodyPr wrap="square" rtlCol="0">
            <a:normAutofit/>
          </a:bodyPr>
          <a:lstStyle/>
          <a:p>
            <a:pPr algn="just">
              <a:lnSpc>
                <a:spcPct val="110000"/>
              </a:lnSpc>
            </a:pPr>
            <a:r>
              <a:rPr lang="en-US" altLang="zh-CN" sz="1600" dirty="0">
                <a:latin typeface="幼圆" panose="02010509060101010101" pitchFamily="49" charset="-122"/>
                <a:ea typeface="幼圆" panose="02010509060101010101" pitchFamily="49" charset="-122"/>
              </a:rPr>
              <a:t>Lorem ipsum dolor sit </a:t>
            </a:r>
            <a:r>
              <a:rPr lang="en-US" altLang="zh-CN" sz="1600" dirty="0" err="1">
                <a:latin typeface="幼圆" panose="02010509060101010101" pitchFamily="49" charset="-122"/>
                <a:ea typeface="幼圆" panose="02010509060101010101" pitchFamily="49" charset="-122"/>
              </a:rPr>
              <a:t>amet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consectetur</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adipisicing</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elit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sed</a:t>
            </a:r>
            <a:r>
              <a:rPr lang="en-US" altLang="zh-CN" sz="1600" dirty="0">
                <a:latin typeface="幼圆" panose="02010509060101010101" pitchFamily="49" charset="-122"/>
                <a:ea typeface="幼圆" panose="02010509060101010101" pitchFamily="49" charset="-122"/>
              </a:rPr>
              <a:t> do </a:t>
            </a:r>
            <a:r>
              <a:rPr lang="en-US" altLang="zh-CN" sz="1600" dirty="0" err="1">
                <a:latin typeface="幼圆" panose="02010509060101010101" pitchFamily="49" charset="-122"/>
                <a:ea typeface="幼圆" panose="02010509060101010101" pitchFamily="49" charset="-122"/>
              </a:rPr>
              <a:t>eiusmod</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tempor</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incididunt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ut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labore</a:t>
            </a:r>
            <a:r>
              <a:rPr lang="en-US" altLang="zh-CN" sz="1600" dirty="0">
                <a:latin typeface="幼圆" panose="02010509060101010101" pitchFamily="49" charset="-122"/>
                <a:ea typeface="幼圆" panose="02010509060101010101" pitchFamily="49" charset="-122"/>
              </a:rPr>
              <a:t> et </a:t>
            </a:r>
            <a:r>
              <a:rPr lang="en-US" altLang="zh-CN" sz="1600" dirty="0" err="1">
                <a:latin typeface="幼圆" panose="02010509060101010101" pitchFamily="49" charset="-122"/>
                <a:ea typeface="幼圆" panose="02010509060101010101" pitchFamily="49" charset="-122"/>
              </a:rPr>
              <a:t>dolore</a:t>
            </a:r>
            <a:r>
              <a:rPr lang="en-US" altLang="zh-CN" sz="1600" dirty="0">
                <a:latin typeface="幼圆" panose="02010509060101010101" pitchFamily="49" charset="-122"/>
                <a:ea typeface="幼圆" panose="02010509060101010101" pitchFamily="49" charset="-122"/>
              </a:rPr>
              <a:t> magna </a:t>
            </a:r>
            <a:r>
              <a:rPr lang="en-US" altLang="zh-CN" sz="1600" dirty="0" err="1">
                <a:latin typeface="幼圆" panose="02010509060101010101" pitchFamily="49" charset="-122"/>
                <a:ea typeface="幼圆" panose="02010509060101010101" pitchFamily="49" charset="-122"/>
              </a:rPr>
              <a:t>aliqua</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Ut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enim</a:t>
            </a:r>
            <a:r>
              <a:rPr lang="en-US" altLang="zh-CN" sz="1600" dirty="0">
                <a:latin typeface="幼圆" panose="02010509060101010101" pitchFamily="49" charset="-122"/>
                <a:ea typeface="幼圆" panose="02010509060101010101" pitchFamily="49" charset="-122"/>
              </a:rPr>
              <a:t>  ad minim </a:t>
            </a:r>
            <a:r>
              <a:rPr lang="en-US" altLang="zh-CN" sz="1600" dirty="0" err="1">
                <a:latin typeface="幼圆" panose="02010509060101010101" pitchFamily="49" charset="-122"/>
                <a:ea typeface="幼圆" panose="02010509060101010101" pitchFamily="49" charset="-122"/>
              </a:rPr>
              <a:t>veniam</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quis</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nostrud</a:t>
            </a:r>
            <a:r>
              <a:rPr lang="en-US" altLang="zh-CN" sz="1600" dirty="0">
                <a:latin typeface="幼圆" panose="02010509060101010101" pitchFamily="49" charset="-122"/>
                <a:ea typeface="幼圆" panose="02010509060101010101" pitchFamily="49" charset="-122"/>
              </a:rPr>
              <a:t> exercitation </a:t>
            </a:r>
            <a:r>
              <a:rPr lang="en-US" altLang="zh-CN" sz="1600" dirty="0" err="1">
                <a:latin typeface="幼圆" panose="02010509060101010101" pitchFamily="49" charset="-122"/>
                <a:ea typeface="幼圆" panose="02010509060101010101" pitchFamily="49" charset="-122"/>
              </a:rPr>
              <a:t>ullamco</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laboris</a:t>
            </a:r>
            <a:r>
              <a:rPr lang="en-US" altLang="zh-CN" sz="1600" dirty="0">
                <a:latin typeface="幼圆" panose="02010509060101010101" pitchFamily="49" charset="-122"/>
                <a:ea typeface="幼圆" panose="02010509060101010101" pitchFamily="49" charset="-122"/>
              </a:rPr>
              <a:t> nisi </a:t>
            </a:r>
            <a:r>
              <a:rPr lang="en-US" altLang="zh-CN" sz="1600" dirty="0" err="1">
                <a:latin typeface="幼圆" panose="02010509060101010101" pitchFamily="49" charset="-122"/>
                <a:ea typeface="幼圆" panose="02010509060101010101" pitchFamily="49" charset="-122"/>
              </a:rPr>
              <a:t>ut</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aliquip</a:t>
            </a:r>
            <a:r>
              <a:rPr lang="en-US" altLang="zh-CN" sz="1600" dirty="0">
                <a:latin typeface="幼圆" panose="02010509060101010101" pitchFamily="49" charset="-122"/>
                <a:ea typeface="幼圆" panose="02010509060101010101" pitchFamily="49" charset="-122"/>
              </a:rPr>
              <a:t> ex </a:t>
            </a:r>
            <a:r>
              <a:rPr lang="en-US" altLang="zh-CN" sz="1600" dirty="0" err="1">
                <a:latin typeface="幼圆" panose="02010509060101010101" pitchFamily="49" charset="-122"/>
                <a:ea typeface="幼圆" panose="02010509060101010101" pitchFamily="49" charset="-122"/>
              </a:rPr>
              <a:t>ea</a:t>
            </a:r>
            <a:r>
              <a:rPr lang="en-US" altLang="zh-CN" sz="1600" dirty="0">
                <a:latin typeface="幼圆" panose="02010509060101010101" pitchFamily="49" charset="-122"/>
                <a:ea typeface="幼圆" panose="02010509060101010101" pitchFamily="49" charset="-122"/>
              </a:rPr>
              <a:t> </a:t>
            </a:r>
            <a:r>
              <a:rPr lang="en-US" altLang="zh-CN" sz="1600" dirty="0" err="1">
                <a:latin typeface="幼圆" panose="02010509060101010101" pitchFamily="49" charset="-122"/>
                <a:ea typeface="幼圆" panose="02010509060101010101" pitchFamily="49" charset="-122"/>
              </a:rPr>
              <a:t>commodo</a:t>
            </a:r>
            <a:endParaRPr lang="en-US" altLang="zh-CN" sz="1600" dirty="0">
              <a:latin typeface="幼圆" panose="02010509060101010101" pitchFamily="49" charset="-122"/>
              <a:ea typeface="幼圆" panose="02010509060101010101" pitchFamily="49" charset="-122"/>
            </a:endParaRPr>
          </a:p>
        </p:txBody>
      </p:sp>
      <p:cxnSp>
        <p:nvCxnSpPr>
          <p:cNvPr id="3" name="MH_Other_5"/>
          <p:cNvCxnSpPr/>
          <p:nvPr>
            <p:custDataLst>
              <p:tags r:id="rId11"/>
            </p:custDataLst>
          </p:nvPr>
        </p:nvCxnSpPr>
        <p:spPr>
          <a:xfrm>
            <a:off x="780490" y="1353671"/>
            <a:ext cx="758302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8" name="图片 17" descr="3b1921a2f96923d4f83c5d46787d1ed7.png"/>
          <p:cNvPicPr>
            <a:picLocks noChangeAspect="1"/>
          </p:cNvPicPr>
          <p:nvPr/>
        </p:nvPicPr>
        <p:blipFill>
          <a:blip r:embed="rId12" cstate="print"/>
          <a:stretch>
            <a:fillRect/>
          </a:stretch>
        </p:blipFill>
        <p:spPr>
          <a:xfrm>
            <a:off x="5950480" y="4462215"/>
            <a:ext cx="3734088" cy="2567185"/>
          </a:xfrm>
          <a:prstGeom prst="rect">
            <a:avLst/>
          </a:prstGeom>
        </p:spPr>
      </p:pic>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11000" r="-11000" b="-25000"/>
          </a:stretch>
        </a:blipFill>
        <a:effectLst/>
      </p:bgPr>
    </p:bg>
    <p:spTree>
      <p:nvGrpSpPr>
        <p:cNvPr id="1" name=""/>
        <p:cNvGrpSpPr/>
        <p:nvPr/>
      </p:nvGrpSpPr>
      <p:grpSpPr>
        <a:xfrm>
          <a:off x="0" y="0"/>
          <a:ext cx="0" cy="0"/>
          <a:chOff x="0" y="0"/>
          <a:chExt cx="0" cy="0"/>
        </a:xfrm>
      </p:grpSpPr>
      <p:sp>
        <p:nvSpPr>
          <p:cNvPr id="49" name="MH_Other_1"/>
          <p:cNvSpPr/>
          <p:nvPr>
            <p:custDataLst>
              <p:tags r:id="rId2"/>
            </p:custDataLst>
          </p:nvPr>
        </p:nvSpPr>
        <p:spPr>
          <a:xfrm>
            <a:off x="2714625" y="3221038"/>
            <a:ext cx="387350" cy="347662"/>
          </a:xfrm>
          <a:custGeom>
            <a:avLst/>
            <a:gdLst>
              <a:gd name="connsiteX0" fmla="*/ 181098 w 387596"/>
              <a:gd name="connsiteY0" fmla="*/ 66889 h 348240"/>
              <a:gd name="connsiteX1" fmla="*/ 51899 w 387596"/>
              <a:gd name="connsiteY1" fmla="*/ 174120 h 348240"/>
              <a:gd name="connsiteX2" fmla="*/ 181098 w 387596"/>
              <a:gd name="connsiteY2" fmla="*/ 281351 h 348240"/>
              <a:gd name="connsiteX3" fmla="*/ 310297 w 387596"/>
              <a:gd name="connsiteY3" fmla="*/ 174120 h 348240"/>
              <a:gd name="connsiteX4" fmla="*/ 181098 w 387596"/>
              <a:gd name="connsiteY4" fmla="*/ 66889 h 348240"/>
              <a:gd name="connsiteX5" fmla="*/ 193798 w 387596"/>
              <a:gd name="connsiteY5" fmla="*/ 0 h 348240"/>
              <a:gd name="connsiteX6" fmla="*/ 387596 w 387596"/>
              <a:gd name="connsiteY6" fmla="*/ 174120 h 348240"/>
              <a:gd name="connsiteX7" fmla="*/ 193798 w 387596"/>
              <a:gd name="connsiteY7" fmla="*/ 348240 h 348240"/>
              <a:gd name="connsiteX8" fmla="*/ 0 w 387596"/>
              <a:gd name="connsiteY8" fmla="*/ 174120 h 348240"/>
              <a:gd name="connsiteX9" fmla="*/ 193798 w 387596"/>
              <a:gd name="connsiteY9" fmla="*/ 0 h 34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596" h="348240">
                <a:moveTo>
                  <a:pt x="181098" y="66889"/>
                </a:moveTo>
                <a:cubicBezTo>
                  <a:pt x="109743" y="66889"/>
                  <a:pt x="51899" y="114898"/>
                  <a:pt x="51899" y="174120"/>
                </a:cubicBezTo>
                <a:cubicBezTo>
                  <a:pt x="51899" y="233342"/>
                  <a:pt x="109743" y="281351"/>
                  <a:pt x="181098" y="281351"/>
                </a:cubicBezTo>
                <a:cubicBezTo>
                  <a:pt x="252453" y="281351"/>
                  <a:pt x="310297" y="233342"/>
                  <a:pt x="310297" y="174120"/>
                </a:cubicBezTo>
                <a:cubicBezTo>
                  <a:pt x="310297" y="114898"/>
                  <a:pt x="252453" y="66889"/>
                  <a:pt x="181098" y="66889"/>
                </a:cubicBezTo>
                <a:close/>
                <a:moveTo>
                  <a:pt x="193798" y="0"/>
                </a:moveTo>
                <a:cubicBezTo>
                  <a:pt x="300830" y="0"/>
                  <a:pt x="387596" y="77956"/>
                  <a:pt x="387596" y="174120"/>
                </a:cubicBezTo>
                <a:cubicBezTo>
                  <a:pt x="387596" y="270284"/>
                  <a:pt x="300830" y="348240"/>
                  <a:pt x="193798" y="348240"/>
                </a:cubicBezTo>
                <a:cubicBezTo>
                  <a:pt x="86766" y="348240"/>
                  <a:pt x="0" y="270284"/>
                  <a:pt x="0" y="174120"/>
                </a:cubicBezTo>
                <a:cubicBezTo>
                  <a:pt x="0" y="77956"/>
                  <a:pt x="86766" y="0"/>
                  <a:pt x="193798" y="0"/>
                </a:cubicBezTo>
                <a:close/>
              </a:path>
            </a:pathLst>
          </a:custGeom>
          <a:solidFill>
            <a:srgbClr val="92D05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 name="MH_Other_2"/>
          <p:cNvSpPr/>
          <p:nvPr>
            <p:custDataLst>
              <p:tags r:id="rId3"/>
            </p:custDataLst>
          </p:nvPr>
        </p:nvSpPr>
        <p:spPr>
          <a:xfrm>
            <a:off x="2835275" y="3302000"/>
            <a:ext cx="152400" cy="152400"/>
          </a:xfrm>
          <a:prstGeom prst="ellipse">
            <a:avLst/>
          </a:prstGeom>
          <a:solidFill>
            <a:srgbClr val="FFFFFF"/>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3" name="MH_Other_3"/>
          <p:cNvSpPr/>
          <p:nvPr>
            <p:custDataLst>
              <p:tags r:id="rId4"/>
            </p:custDataLst>
          </p:nvPr>
        </p:nvSpPr>
        <p:spPr>
          <a:xfrm rot="5441149">
            <a:off x="2852737" y="3316288"/>
            <a:ext cx="111125" cy="95250"/>
          </a:xfrm>
          <a:prstGeom prst="ellipse">
            <a:avLst/>
          </a:prstGeom>
          <a:solidFill>
            <a:srgbClr val="568424"/>
          </a:solidFill>
          <a:ln w="12700">
            <a:solidFill>
              <a:srgbClr val="A3A3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5" name="MH_Other_4"/>
          <p:cNvSpPr/>
          <p:nvPr>
            <p:custDataLst>
              <p:tags r:id="rId5"/>
            </p:custDataLst>
          </p:nvPr>
        </p:nvSpPr>
        <p:spPr>
          <a:xfrm rot="5441149">
            <a:off x="2606675" y="3057525"/>
            <a:ext cx="603250" cy="57150"/>
          </a:xfrm>
          <a:prstGeom prst="rect">
            <a:avLst/>
          </a:prstGeom>
          <a:gradFill flip="none" rotWithShape="1">
            <a:gsLst>
              <a:gs pos="51000">
                <a:srgbClr val="C2C2C2"/>
              </a:gs>
              <a:gs pos="2000">
                <a:srgbClr val="000000"/>
              </a:gs>
              <a:gs pos="98000">
                <a:srgbClr val="000000"/>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3" name="MH_Other_5"/>
          <p:cNvSpPr/>
          <p:nvPr>
            <p:custDataLst>
              <p:tags r:id="rId6"/>
            </p:custDataLst>
          </p:nvPr>
        </p:nvSpPr>
        <p:spPr>
          <a:xfrm>
            <a:off x="2770188" y="2649538"/>
            <a:ext cx="276225" cy="274637"/>
          </a:xfrm>
          <a:prstGeom prst="ellipse">
            <a:avLst/>
          </a:prstGeom>
          <a:solidFill>
            <a:srgbClr val="D9D9D9"/>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MH_Other_6"/>
          <p:cNvSpPr/>
          <p:nvPr>
            <p:custDataLst>
              <p:tags r:id="rId7"/>
            </p:custDataLst>
          </p:nvPr>
        </p:nvSpPr>
        <p:spPr bwMode="auto">
          <a:xfrm>
            <a:off x="2806700" y="2686050"/>
            <a:ext cx="203200" cy="201613"/>
          </a:xfrm>
          <a:prstGeom prst="ellipse">
            <a:avLst/>
          </a:prstGeom>
          <a:solidFill>
            <a:srgbClr val="92D050"/>
          </a:soli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4" name="MH_Other_7"/>
          <p:cNvSpPr/>
          <p:nvPr>
            <p:custDataLst>
              <p:tags r:id="rId8"/>
            </p:custDataLst>
          </p:nvPr>
        </p:nvSpPr>
        <p:spPr>
          <a:xfrm>
            <a:off x="1541463" y="3471863"/>
            <a:ext cx="2714625" cy="2243137"/>
          </a:xfrm>
          <a:prstGeom prst="roundRect">
            <a:avLst>
              <a:gd name="adj" fmla="val 6144"/>
            </a:avLst>
          </a:prstGeom>
          <a:solidFill>
            <a:srgbClr val="92D05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3" name="MH_Text_1"/>
          <p:cNvSpPr/>
          <p:nvPr>
            <p:custDataLst>
              <p:tags r:id="rId9"/>
            </p:custDataLst>
          </p:nvPr>
        </p:nvSpPr>
        <p:spPr>
          <a:xfrm>
            <a:off x="1687513" y="3603625"/>
            <a:ext cx="2422525" cy="2005013"/>
          </a:xfrm>
          <a:prstGeom prst="roundRect">
            <a:avLst>
              <a:gd name="adj" fmla="val 6144"/>
            </a:avLst>
          </a:prstGeom>
          <a:solidFill>
            <a:srgbClr val="FFFFFF"/>
          </a:solidFill>
          <a:ln w="19050">
            <a:noFill/>
          </a:ln>
          <a:effectLst>
            <a:outerShdw blurRad="508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eaLnBrk="1" fontAlgn="auto" hangingPunct="1">
              <a:lnSpc>
                <a:spcPct val="140000"/>
              </a:lnSpc>
              <a:spcBef>
                <a:spcPts val="0"/>
              </a:spcBef>
              <a:spcAft>
                <a:spcPts val="0"/>
              </a:spcAft>
              <a:defRPr/>
            </a:pPr>
            <a:r>
              <a:rPr lang="en-US" altLang="zh-CN" sz="1600">
                <a:solidFill>
                  <a:srgbClr val="3B3B3B"/>
                </a:solidFill>
                <a:ea typeface="微软雅黑" panose="020B0503020204020204" pitchFamily="34" charset="-122"/>
              </a:rPr>
              <a:t>Lorem ipsumqs dssddolor cofdnse dctetu adipisicing elitsdfwq seiidfdcted dod teiusmod bshavit dgwdg.</a:t>
            </a:r>
            <a:endParaRPr lang="zh-CN" altLang="en-US" sz="1600" dirty="0">
              <a:solidFill>
                <a:srgbClr val="3B3B3B"/>
              </a:solidFill>
              <a:ea typeface="微软雅黑" panose="020B0503020204020204" pitchFamily="34" charset="-122"/>
            </a:endParaRPr>
          </a:p>
        </p:txBody>
      </p:sp>
      <p:sp>
        <p:nvSpPr>
          <p:cNvPr id="64" name="MH_Other_8"/>
          <p:cNvSpPr/>
          <p:nvPr>
            <p:custDataLst>
              <p:tags r:id="rId10"/>
            </p:custDataLst>
          </p:nvPr>
        </p:nvSpPr>
        <p:spPr>
          <a:xfrm>
            <a:off x="6169025" y="3221038"/>
            <a:ext cx="387350" cy="347662"/>
          </a:xfrm>
          <a:custGeom>
            <a:avLst/>
            <a:gdLst>
              <a:gd name="connsiteX0" fmla="*/ 181098 w 387596"/>
              <a:gd name="connsiteY0" fmla="*/ 66889 h 348240"/>
              <a:gd name="connsiteX1" fmla="*/ 51899 w 387596"/>
              <a:gd name="connsiteY1" fmla="*/ 174120 h 348240"/>
              <a:gd name="connsiteX2" fmla="*/ 181098 w 387596"/>
              <a:gd name="connsiteY2" fmla="*/ 281351 h 348240"/>
              <a:gd name="connsiteX3" fmla="*/ 310297 w 387596"/>
              <a:gd name="connsiteY3" fmla="*/ 174120 h 348240"/>
              <a:gd name="connsiteX4" fmla="*/ 181098 w 387596"/>
              <a:gd name="connsiteY4" fmla="*/ 66889 h 348240"/>
              <a:gd name="connsiteX5" fmla="*/ 193798 w 387596"/>
              <a:gd name="connsiteY5" fmla="*/ 0 h 348240"/>
              <a:gd name="connsiteX6" fmla="*/ 387596 w 387596"/>
              <a:gd name="connsiteY6" fmla="*/ 174120 h 348240"/>
              <a:gd name="connsiteX7" fmla="*/ 193798 w 387596"/>
              <a:gd name="connsiteY7" fmla="*/ 348240 h 348240"/>
              <a:gd name="connsiteX8" fmla="*/ 0 w 387596"/>
              <a:gd name="connsiteY8" fmla="*/ 174120 h 348240"/>
              <a:gd name="connsiteX9" fmla="*/ 193798 w 387596"/>
              <a:gd name="connsiteY9" fmla="*/ 0 h 34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596" h="348240">
                <a:moveTo>
                  <a:pt x="181098" y="66889"/>
                </a:moveTo>
                <a:cubicBezTo>
                  <a:pt x="109743" y="66889"/>
                  <a:pt x="51899" y="114898"/>
                  <a:pt x="51899" y="174120"/>
                </a:cubicBezTo>
                <a:cubicBezTo>
                  <a:pt x="51899" y="233342"/>
                  <a:pt x="109743" y="281351"/>
                  <a:pt x="181098" y="281351"/>
                </a:cubicBezTo>
                <a:cubicBezTo>
                  <a:pt x="252453" y="281351"/>
                  <a:pt x="310297" y="233342"/>
                  <a:pt x="310297" y="174120"/>
                </a:cubicBezTo>
                <a:cubicBezTo>
                  <a:pt x="310297" y="114898"/>
                  <a:pt x="252453" y="66889"/>
                  <a:pt x="181098" y="66889"/>
                </a:cubicBezTo>
                <a:close/>
                <a:moveTo>
                  <a:pt x="193798" y="0"/>
                </a:moveTo>
                <a:cubicBezTo>
                  <a:pt x="300830" y="0"/>
                  <a:pt x="387596" y="77956"/>
                  <a:pt x="387596" y="174120"/>
                </a:cubicBezTo>
                <a:cubicBezTo>
                  <a:pt x="387596" y="270284"/>
                  <a:pt x="300830" y="348240"/>
                  <a:pt x="193798" y="348240"/>
                </a:cubicBezTo>
                <a:cubicBezTo>
                  <a:pt x="86766" y="348240"/>
                  <a:pt x="0" y="270284"/>
                  <a:pt x="0" y="174120"/>
                </a:cubicBezTo>
                <a:cubicBezTo>
                  <a:pt x="0" y="77956"/>
                  <a:pt x="86766" y="0"/>
                  <a:pt x="193798" y="0"/>
                </a:cubicBezTo>
                <a:close/>
              </a:path>
            </a:pathLst>
          </a:custGeom>
          <a:solidFill>
            <a:srgbClr val="FFC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5" name="MH_Other_9"/>
          <p:cNvSpPr/>
          <p:nvPr>
            <p:custDataLst>
              <p:tags r:id="rId11"/>
            </p:custDataLst>
          </p:nvPr>
        </p:nvSpPr>
        <p:spPr>
          <a:xfrm>
            <a:off x="6289675" y="3302000"/>
            <a:ext cx="152400" cy="152400"/>
          </a:xfrm>
          <a:prstGeom prst="ellipse">
            <a:avLst/>
          </a:prstGeom>
          <a:solidFill>
            <a:srgbClr val="FFFFFF"/>
          </a:solidFill>
          <a:ln>
            <a:solidFill>
              <a:srgbClr val="A3A3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6" name="MH_Other_10"/>
          <p:cNvSpPr/>
          <p:nvPr>
            <p:custDataLst>
              <p:tags r:id="rId12"/>
            </p:custDataLst>
          </p:nvPr>
        </p:nvSpPr>
        <p:spPr>
          <a:xfrm rot="5441149">
            <a:off x="6307137" y="3316288"/>
            <a:ext cx="111125" cy="95250"/>
          </a:xfrm>
          <a:prstGeom prst="ellipse">
            <a:avLst/>
          </a:prstGeom>
          <a:solidFill>
            <a:srgbClr val="926F00"/>
          </a:solidFill>
          <a:ln w="12700">
            <a:solidFill>
              <a:srgbClr val="A3A3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7" name="MH_Other_11"/>
          <p:cNvSpPr/>
          <p:nvPr>
            <p:custDataLst>
              <p:tags r:id="rId13"/>
            </p:custDataLst>
          </p:nvPr>
        </p:nvSpPr>
        <p:spPr>
          <a:xfrm rot="5441149">
            <a:off x="6061075" y="3057525"/>
            <a:ext cx="603250" cy="57150"/>
          </a:xfrm>
          <a:prstGeom prst="rect">
            <a:avLst/>
          </a:prstGeom>
          <a:gradFill flip="none" rotWithShape="1">
            <a:gsLst>
              <a:gs pos="51000">
                <a:srgbClr val="C2C2C2"/>
              </a:gs>
              <a:gs pos="2000">
                <a:srgbClr val="000000"/>
              </a:gs>
              <a:gs pos="98000">
                <a:srgbClr val="000000"/>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8" name="MH_Other_12"/>
          <p:cNvSpPr/>
          <p:nvPr>
            <p:custDataLst>
              <p:tags r:id="rId14"/>
            </p:custDataLst>
          </p:nvPr>
        </p:nvSpPr>
        <p:spPr>
          <a:xfrm>
            <a:off x="6224588" y="2649538"/>
            <a:ext cx="276225" cy="274637"/>
          </a:xfrm>
          <a:prstGeom prst="ellipse">
            <a:avLst/>
          </a:prstGeom>
          <a:solidFill>
            <a:srgbClr val="D9D9D9"/>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69" name="MH_Other_13"/>
          <p:cNvSpPr/>
          <p:nvPr>
            <p:custDataLst>
              <p:tags r:id="rId15"/>
            </p:custDataLst>
          </p:nvPr>
        </p:nvSpPr>
        <p:spPr bwMode="auto">
          <a:xfrm>
            <a:off x="6261100" y="2686050"/>
            <a:ext cx="203200" cy="201613"/>
          </a:xfrm>
          <a:prstGeom prst="ellipse">
            <a:avLst/>
          </a:prstGeom>
          <a:solidFill>
            <a:srgbClr val="FFC000"/>
          </a:soli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70" name="MH_Other_14"/>
          <p:cNvSpPr/>
          <p:nvPr>
            <p:custDataLst>
              <p:tags r:id="rId16"/>
            </p:custDataLst>
          </p:nvPr>
        </p:nvSpPr>
        <p:spPr>
          <a:xfrm>
            <a:off x="4995863" y="3471863"/>
            <a:ext cx="2714625" cy="2243137"/>
          </a:xfrm>
          <a:prstGeom prst="roundRect">
            <a:avLst>
              <a:gd name="adj" fmla="val 6144"/>
            </a:avLst>
          </a:prstGeom>
          <a:solidFill>
            <a:srgbClr val="FFC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71" name="MH_Text_2"/>
          <p:cNvSpPr/>
          <p:nvPr>
            <p:custDataLst>
              <p:tags r:id="rId17"/>
            </p:custDataLst>
          </p:nvPr>
        </p:nvSpPr>
        <p:spPr>
          <a:xfrm>
            <a:off x="5141913" y="3603625"/>
            <a:ext cx="2422525" cy="2005013"/>
          </a:xfrm>
          <a:prstGeom prst="roundRect">
            <a:avLst>
              <a:gd name="adj" fmla="val 6144"/>
            </a:avLst>
          </a:prstGeom>
          <a:solidFill>
            <a:srgbClr val="FFFFFF"/>
          </a:solidFill>
          <a:ln w="19050">
            <a:noFill/>
          </a:ln>
          <a:effectLst>
            <a:outerShdw blurRad="508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eaLnBrk="1" fontAlgn="auto" hangingPunct="1">
              <a:lnSpc>
                <a:spcPct val="140000"/>
              </a:lnSpc>
              <a:spcBef>
                <a:spcPts val="0"/>
              </a:spcBef>
              <a:spcAft>
                <a:spcPts val="0"/>
              </a:spcAft>
              <a:defRPr/>
            </a:pPr>
            <a:r>
              <a:rPr lang="en-US" altLang="zh-CN" sz="1600">
                <a:solidFill>
                  <a:srgbClr val="3B3B3B"/>
                </a:solidFill>
                <a:ea typeface="微软雅黑" panose="020B0503020204020204" pitchFamily="34" charset="-122"/>
              </a:rPr>
              <a:t>Lorem ipsumqs dssddolor cofdnse dctetu adipisicing elitsdfwq seiidfdcted dod teiusmod bshavit dgwdg.</a:t>
            </a:r>
            <a:endParaRPr lang="zh-CN" altLang="en-US" sz="1600" dirty="0">
              <a:solidFill>
                <a:srgbClr val="3B3B3B"/>
              </a:solidFill>
              <a:ea typeface="微软雅黑" panose="020B0503020204020204" pitchFamily="34" charset="-122"/>
            </a:endParaRPr>
          </a:p>
        </p:txBody>
      </p:sp>
      <p:sp>
        <p:nvSpPr>
          <p:cNvPr id="5138" name="MH_SubTitle_1"/>
          <p:cNvSpPr txBox="1">
            <a:spLocks noChangeArrowheads="1"/>
          </p:cNvSpPr>
          <p:nvPr>
            <p:custDataLst>
              <p:tags r:id="rId18"/>
            </p:custDataLst>
          </p:nvPr>
        </p:nvSpPr>
        <p:spPr bwMode="auto">
          <a:xfrm>
            <a:off x="1541463" y="2122488"/>
            <a:ext cx="2714625" cy="460375"/>
          </a:xfrm>
          <a:prstGeom prst="rect">
            <a:avLst/>
          </a:prstGeom>
          <a:noFill/>
          <a:ln w="9525">
            <a:noFill/>
            <a:miter lim="800000"/>
          </a:ln>
        </p:spPr>
        <p:txBody>
          <a:bodyPr/>
          <a:lstStyle/>
          <a:p>
            <a:pPr algn="ctr" eaLnBrk="1" hangingPunct="1"/>
            <a:r>
              <a:rPr lang="en-US" altLang="zh-CN" sz="2400" b="1">
                <a:solidFill>
                  <a:srgbClr val="92D050"/>
                </a:solidFill>
                <a:latin typeface="微软雅黑" panose="020B0503020204020204" pitchFamily="34" charset="-122"/>
                <a:ea typeface="微软雅黑" panose="020B0503020204020204" pitchFamily="34" charset="-122"/>
              </a:rPr>
              <a:t>LOREM</a:t>
            </a:r>
            <a:endParaRPr lang="zh-CN" altLang="en-US" sz="2400" b="1">
              <a:solidFill>
                <a:srgbClr val="92D050"/>
              </a:solidFill>
              <a:latin typeface="微软雅黑" panose="020B0503020204020204" pitchFamily="34" charset="-122"/>
              <a:ea typeface="微软雅黑" panose="020B0503020204020204" pitchFamily="34" charset="-122"/>
            </a:endParaRPr>
          </a:p>
        </p:txBody>
      </p:sp>
      <p:sp>
        <p:nvSpPr>
          <p:cNvPr id="5139" name="MH_SubTitle_2"/>
          <p:cNvSpPr txBox="1">
            <a:spLocks noChangeArrowheads="1"/>
          </p:cNvSpPr>
          <p:nvPr>
            <p:custDataLst>
              <p:tags r:id="rId19"/>
            </p:custDataLst>
          </p:nvPr>
        </p:nvSpPr>
        <p:spPr bwMode="auto">
          <a:xfrm>
            <a:off x="4995863" y="2122488"/>
            <a:ext cx="2714625" cy="460375"/>
          </a:xfrm>
          <a:prstGeom prst="rect">
            <a:avLst/>
          </a:prstGeom>
          <a:noFill/>
          <a:ln w="9525">
            <a:noFill/>
            <a:miter lim="800000"/>
          </a:ln>
        </p:spPr>
        <p:txBody>
          <a:bodyPr/>
          <a:lstStyle/>
          <a:p>
            <a:pPr algn="ctr" eaLnBrk="1" hangingPunct="1"/>
            <a:r>
              <a:rPr lang="en-US" altLang="zh-CN" sz="2400" b="1">
                <a:solidFill>
                  <a:srgbClr val="FFC000"/>
                </a:solidFill>
                <a:latin typeface="微软雅黑" panose="020B0503020204020204" pitchFamily="34" charset="-122"/>
                <a:ea typeface="微软雅黑" panose="020B0503020204020204" pitchFamily="34" charset="-122"/>
              </a:rPr>
              <a:t>LOREM</a:t>
            </a:r>
            <a:endParaRPr lang="zh-CN" altLang="en-US" sz="2400" b="1">
              <a:solidFill>
                <a:srgbClr val="FFC000"/>
              </a:solidFill>
              <a:latin typeface="微软雅黑" panose="020B0503020204020204" pitchFamily="34" charset="-122"/>
              <a:ea typeface="微软雅黑" panose="020B0503020204020204" pitchFamily="34" charset="-122"/>
            </a:endParaRPr>
          </a:p>
        </p:txBody>
      </p:sp>
      <p:sp>
        <p:nvSpPr>
          <p:cNvPr id="5140" name="MH_PageTitle"/>
          <p:cNvSpPr>
            <a:spLocks noGrp="1"/>
          </p:cNvSpPr>
          <p:nvPr>
            <p:ph type="title"/>
            <p:custDataLst>
              <p:tags r:id="rId20"/>
            </p:custDataLst>
          </p:nvPr>
        </p:nvSpPr>
        <p:spPr/>
        <p:txBody>
          <a:bodyPr/>
          <a:lstStyle/>
          <a:p>
            <a:pPr eaLnBrk="1" hangingPunct="1"/>
            <a:r>
              <a:rPr lang="en-US" altLang="zh-CN" smtClean="0"/>
              <a:t>LOREM IPSUM DOLOR</a:t>
            </a:r>
            <a:endParaRPr lang="zh-CN" altLang="en-US" smtClean="0"/>
          </a:p>
        </p:txBody>
      </p:sp>
    </p:spTree>
    <p:custDataLst>
      <p:tags r:id="rId2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1"/>
            </p:custDataLst>
          </p:nvPr>
        </p:nvSpPr>
        <p:spPr>
          <a:blipFill dpi="0" rotWithShape="1">
            <a:blip r:embed="rId2" cstate="print"/>
            <a:srcRect/>
            <a:stretch>
              <a:fillRect/>
            </a:stretch>
          </a:blipFill>
        </p:spPr>
        <p:txBody>
          <a:bodyPr/>
          <a:lstStyle/>
          <a:p>
            <a:pPr eaLnBrk="1" hangingPunct="1"/>
            <a:r>
              <a:rPr lang="en-US" altLang="zh-CN" dirty="0"/>
              <a:t>LOREM IPSUM DOLOR</a:t>
            </a:r>
            <a:endParaRPr lang="zh-CN" altLang="en-US" dirty="0"/>
          </a:p>
        </p:txBody>
      </p:sp>
      <p:sp>
        <p:nvSpPr>
          <p:cNvPr id="3075" name="MH_SubTitle_1"/>
          <p:cNvSpPr txBox="1">
            <a:spLocks noChangeArrowheads="1"/>
          </p:cNvSpPr>
          <p:nvPr>
            <p:custDataLst>
              <p:tags r:id="rId3"/>
            </p:custDataLst>
          </p:nvPr>
        </p:nvSpPr>
        <p:spPr bwMode="auto">
          <a:xfrm>
            <a:off x="1581150" y="2435225"/>
            <a:ext cx="20716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000" b="1">
                <a:solidFill>
                  <a:srgbClr val="DF593C"/>
                </a:solidFill>
                <a:latin typeface="Calibri" panose="020F0302020204030204" pitchFamily="34" charset="0"/>
                <a:ea typeface="微软雅黑" panose="020B0503020204020204" pitchFamily="34" charset="-122"/>
              </a:rPr>
              <a:t>LOREM IPSUM </a:t>
            </a:r>
            <a:endParaRPr lang="zh-CN" altLang="en-US" sz="2000" b="1">
              <a:solidFill>
                <a:srgbClr val="DF593C"/>
              </a:solidFill>
              <a:latin typeface="Calibri" panose="020F0302020204030204" pitchFamily="34" charset="0"/>
              <a:ea typeface="微软雅黑" panose="020B0503020204020204" pitchFamily="34" charset="-122"/>
            </a:endParaRPr>
          </a:p>
        </p:txBody>
      </p:sp>
      <p:sp>
        <p:nvSpPr>
          <p:cNvPr id="3076" name="MH_Other_1"/>
          <p:cNvSpPr>
            <a:spLocks noEditPoints="1"/>
          </p:cNvSpPr>
          <p:nvPr>
            <p:custDataLst>
              <p:tags r:id="rId4"/>
            </p:custDataLst>
          </p:nvPr>
        </p:nvSpPr>
        <p:spPr bwMode="auto">
          <a:xfrm>
            <a:off x="1103313" y="2447925"/>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rgbClr val="E0593C"/>
          </a:solidFill>
          <a:ln w="9525">
            <a:solidFill>
              <a:srgbClr val="E0593C"/>
            </a:solidFill>
            <a:round/>
          </a:ln>
        </p:spPr>
        <p:txBody>
          <a:bodyPr/>
          <a:lstStyle/>
          <a:p>
            <a:endParaRPr lang="zh-CN" altLang="en-US"/>
          </a:p>
        </p:txBody>
      </p:sp>
      <p:sp>
        <p:nvSpPr>
          <p:cNvPr id="3077" name="MH_SubTitle_2"/>
          <p:cNvSpPr txBox="1">
            <a:spLocks noChangeArrowheads="1"/>
          </p:cNvSpPr>
          <p:nvPr>
            <p:custDataLst>
              <p:tags r:id="rId5"/>
            </p:custDataLst>
          </p:nvPr>
        </p:nvSpPr>
        <p:spPr bwMode="auto">
          <a:xfrm>
            <a:off x="1571625" y="3300413"/>
            <a:ext cx="2073275"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000" b="1">
                <a:solidFill>
                  <a:srgbClr val="F3AB3E"/>
                </a:solidFill>
                <a:latin typeface="Calibri" panose="020F0302020204030204" pitchFamily="34" charset="0"/>
                <a:ea typeface="微软雅黑" panose="020B0503020204020204" pitchFamily="34" charset="-122"/>
              </a:rPr>
              <a:t>LOREM IPSUM</a:t>
            </a:r>
            <a:endParaRPr lang="zh-CN" altLang="en-US" sz="2000" b="1">
              <a:solidFill>
                <a:srgbClr val="F3AB3E"/>
              </a:solidFill>
              <a:latin typeface="Calibri" panose="020F0302020204030204" pitchFamily="34" charset="0"/>
              <a:ea typeface="微软雅黑" panose="020B0503020204020204" pitchFamily="34" charset="-122"/>
            </a:endParaRPr>
          </a:p>
        </p:txBody>
      </p:sp>
      <p:sp>
        <p:nvSpPr>
          <p:cNvPr id="3078" name="MH_Other_2"/>
          <p:cNvSpPr>
            <a:spLocks noEditPoints="1"/>
          </p:cNvSpPr>
          <p:nvPr>
            <p:custDataLst>
              <p:tags r:id="rId6"/>
            </p:custDataLst>
          </p:nvPr>
        </p:nvSpPr>
        <p:spPr bwMode="auto">
          <a:xfrm>
            <a:off x="1103313" y="3311525"/>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rgbClr val="F3AB3F"/>
          </a:solidFill>
          <a:ln w="9525">
            <a:solidFill>
              <a:srgbClr val="F2A943"/>
            </a:solidFill>
            <a:round/>
          </a:ln>
        </p:spPr>
        <p:txBody>
          <a:bodyPr/>
          <a:lstStyle/>
          <a:p>
            <a:endParaRPr lang="zh-CN" altLang="en-US"/>
          </a:p>
        </p:txBody>
      </p:sp>
      <p:sp>
        <p:nvSpPr>
          <p:cNvPr id="3079" name="MH_SubTitle_3"/>
          <p:cNvSpPr txBox="1">
            <a:spLocks noChangeArrowheads="1"/>
          </p:cNvSpPr>
          <p:nvPr>
            <p:custDataLst>
              <p:tags r:id="rId7"/>
            </p:custDataLst>
          </p:nvPr>
        </p:nvSpPr>
        <p:spPr bwMode="auto">
          <a:xfrm>
            <a:off x="1571625" y="4164013"/>
            <a:ext cx="20732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000" b="1">
                <a:solidFill>
                  <a:srgbClr val="4C5F6E"/>
                </a:solidFill>
                <a:latin typeface="Calibri" panose="020F0302020204030204" pitchFamily="34" charset="0"/>
                <a:ea typeface="微软雅黑" panose="020B0503020204020204" pitchFamily="34" charset="-122"/>
              </a:rPr>
              <a:t>LOREM IPSUM</a:t>
            </a:r>
            <a:endParaRPr lang="zh-CN" altLang="en-US" sz="2000" b="1">
              <a:solidFill>
                <a:srgbClr val="4C5F6E"/>
              </a:solidFill>
              <a:latin typeface="Calibri" panose="020F0302020204030204" pitchFamily="34" charset="0"/>
              <a:ea typeface="微软雅黑" panose="020B0503020204020204" pitchFamily="34" charset="-122"/>
            </a:endParaRPr>
          </a:p>
        </p:txBody>
      </p:sp>
      <p:sp>
        <p:nvSpPr>
          <p:cNvPr id="3080" name="MH_Other_3"/>
          <p:cNvSpPr>
            <a:spLocks noEditPoints="1"/>
          </p:cNvSpPr>
          <p:nvPr>
            <p:custDataLst>
              <p:tags r:id="rId8"/>
            </p:custDataLst>
          </p:nvPr>
        </p:nvSpPr>
        <p:spPr bwMode="auto">
          <a:xfrm>
            <a:off x="1103313" y="4176713"/>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rgbClr val="4D606F"/>
          </a:solidFill>
          <a:ln w="9525">
            <a:solidFill>
              <a:srgbClr val="4D606F"/>
            </a:solidFill>
            <a:round/>
          </a:ln>
        </p:spPr>
        <p:txBody>
          <a:bodyPr/>
          <a:lstStyle/>
          <a:p>
            <a:endParaRPr lang="zh-CN" altLang="en-US"/>
          </a:p>
        </p:txBody>
      </p:sp>
      <p:sp>
        <p:nvSpPr>
          <p:cNvPr id="3081" name="MH_SubTitle_4"/>
          <p:cNvSpPr txBox="1">
            <a:spLocks noChangeArrowheads="1"/>
          </p:cNvSpPr>
          <p:nvPr>
            <p:custDataLst>
              <p:tags r:id="rId9"/>
            </p:custDataLst>
          </p:nvPr>
        </p:nvSpPr>
        <p:spPr bwMode="auto">
          <a:xfrm>
            <a:off x="1571625" y="5029200"/>
            <a:ext cx="20732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000" b="1">
                <a:solidFill>
                  <a:srgbClr val="26AAAC"/>
                </a:solidFill>
                <a:latin typeface="Calibri" panose="020F0302020204030204" pitchFamily="34" charset="0"/>
                <a:ea typeface="微软雅黑" panose="020B0503020204020204" pitchFamily="34" charset="-122"/>
              </a:rPr>
              <a:t>LOREM IPSUM</a:t>
            </a:r>
            <a:endParaRPr lang="zh-CN" altLang="en-US" sz="2000" b="1">
              <a:solidFill>
                <a:srgbClr val="26AAAC"/>
              </a:solidFill>
              <a:latin typeface="Calibri" panose="020F0302020204030204" pitchFamily="34" charset="0"/>
              <a:ea typeface="微软雅黑" panose="020B0503020204020204" pitchFamily="34" charset="-122"/>
            </a:endParaRPr>
          </a:p>
        </p:txBody>
      </p:sp>
      <p:sp>
        <p:nvSpPr>
          <p:cNvPr id="3082" name="MH_Other_4"/>
          <p:cNvSpPr>
            <a:spLocks noEditPoints="1"/>
          </p:cNvSpPr>
          <p:nvPr>
            <p:custDataLst>
              <p:tags r:id="rId10"/>
            </p:custDataLst>
          </p:nvPr>
        </p:nvSpPr>
        <p:spPr bwMode="auto">
          <a:xfrm>
            <a:off x="1103313" y="5040313"/>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rgbClr val="23ABAE"/>
          </a:solidFill>
          <a:ln w="9525">
            <a:solidFill>
              <a:srgbClr val="26AAAC"/>
            </a:solidFill>
            <a:round/>
          </a:ln>
        </p:spPr>
        <p:txBody>
          <a:bodyPr/>
          <a:lstStyle/>
          <a:p>
            <a:endParaRPr lang="zh-CN" altLang="en-US"/>
          </a:p>
        </p:txBody>
      </p:sp>
      <p:sp>
        <p:nvSpPr>
          <p:cNvPr id="16" name="MH_Other_5"/>
          <p:cNvSpPr/>
          <p:nvPr>
            <p:custDataLst>
              <p:tags r:id="rId11"/>
            </p:custDataLst>
          </p:nvPr>
        </p:nvSpPr>
        <p:spPr>
          <a:xfrm rot="16200000">
            <a:off x="2204243" y="4069557"/>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alibri" panose="020F0302020204030204" pitchFamily="34" charset="0"/>
              <a:ea typeface="微软雅黑" panose="020B0503020204020204" pitchFamily="34" charset="-122"/>
            </a:endParaRPr>
          </a:p>
        </p:txBody>
      </p:sp>
      <p:sp>
        <p:nvSpPr>
          <p:cNvPr id="17" name="MH_Desc_1"/>
          <p:cNvSpPr/>
          <p:nvPr>
            <p:custDataLst>
              <p:tags r:id="rId12"/>
            </p:custDataLst>
          </p:nvPr>
        </p:nvSpPr>
        <p:spPr>
          <a:xfrm>
            <a:off x="4459288" y="2435225"/>
            <a:ext cx="3609975" cy="3313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just" eaLnBrk="1" fontAlgn="auto" hangingPunct="1">
              <a:lnSpc>
                <a:spcPct val="150000"/>
              </a:lnSpc>
              <a:spcBef>
                <a:spcPts val="0"/>
              </a:spcBef>
              <a:spcAft>
                <a:spcPts val="0"/>
              </a:spcAft>
              <a:defRPr/>
            </a:pPr>
            <a:r>
              <a:rPr lang="da-DK" altLang="zh-CN" sz="1600">
                <a:solidFill>
                  <a:schemeClr val="tx1"/>
                </a:solidFill>
                <a:latin typeface="Calibri" panose="020F0302020204030204" pitchFamily="34" charset="0"/>
                <a:ea typeface="微软雅黑" panose="020B0503020204020204" pitchFamily="34" charset="-122"/>
              </a:rPr>
              <a:t>LOREM IPSUM DO</a:t>
            </a:r>
            <a:r>
              <a:rPr lang="en-US" altLang="zh-CN" sz="1600">
                <a:solidFill>
                  <a:schemeClr val="tx1"/>
                </a:solidFill>
                <a:latin typeface="Calibri" panose="020F0302020204030204" pitchFamily="34" charset="0"/>
                <a:ea typeface="微软雅黑" panose="020B0503020204020204" pitchFamily="34" charset="-122"/>
              </a:rPr>
              <a:t>R</a:t>
            </a:r>
            <a:r>
              <a:rPr lang="da-DK" altLang="zh-CN" sz="1600">
                <a:solidFill>
                  <a:schemeClr val="tx1"/>
                </a:solidFill>
                <a:latin typeface="Calibri" panose="020F0302020204030204" pitchFamily="34" charset="0"/>
                <a:ea typeface="微软雅黑" panose="020B0503020204020204" pitchFamily="34" charset="-122"/>
              </a:rPr>
              <a:t>LOR </a:t>
            </a:r>
            <a:r>
              <a:rPr lang="en-US" altLang="zh-CN" sz="1600">
                <a:solidFill>
                  <a:schemeClr val="tx1"/>
                </a:solidFill>
                <a:latin typeface="Calibri" panose="020F0302020204030204" pitchFamily="34" charset="0"/>
                <a:ea typeface="微软雅黑" panose="020B0503020204020204" pitchFamily="34" charset="-122"/>
              </a:rPr>
              <a:t>SSGD</a:t>
            </a:r>
            <a:r>
              <a:rPr lang="da-DK" altLang="zh-CN" sz="1600">
                <a:solidFill>
                  <a:schemeClr val="tx1"/>
                </a:solidFill>
                <a:latin typeface="Calibri" panose="020F0302020204030204" pitchFamily="34" charset="0"/>
                <a:ea typeface="微软雅黑" panose="020B0503020204020204" pitchFamily="34" charset="-122"/>
              </a:rPr>
              <a:t>SIT AM</a:t>
            </a:r>
            <a:r>
              <a:rPr lang="en-US" altLang="zh-CN" sz="1600">
                <a:solidFill>
                  <a:schemeClr val="tx1"/>
                </a:solidFill>
                <a:latin typeface="Calibri" panose="020F0302020204030204" pitchFamily="34" charset="0"/>
                <a:ea typeface="微软雅黑" panose="020B0503020204020204" pitchFamily="34" charset="-122"/>
              </a:rPr>
              <a:t>RT</a:t>
            </a:r>
            <a:r>
              <a:rPr lang="da-DK" altLang="zh-CN" sz="1600">
                <a:solidFill>
                  <a:schemeClr val="tx1"/>
                </a:solidFill>
                <a:latin typeface="Calibri" panose="020F0302020204030204" pitchFamily="34" charset="0"/>
                <a:ea typeface="微软雅黑" panose="020B0503020204020204" pitchFamily="34" charset="-122"/>
              </a:rPr>
              <a:t>ET CONSECTETUR ADIPISICING ELIET S</a:t>
            </a:r>
            <a:r>
              <a:rPr lang="en-US" altLang="zh-CN" sz="1600">
                <a:solidFill>
                  <a:schemeClr val="tx1"/>
                </a:solidFill>
                <a:latin typeface="Calibri" panose="020F0302020204030204" pitchFamily="34" charset="0"/>
                <a:ea typeface="微软雅黑" panose="020B0503020204020204" pitchFamily="34" charset="-122"/>
              </a:rPr>
              <a:t>R</a:t>
            </a:r>
            <a:r>
              <a:rPr lang="da-DK" altLang="zh-CN" sz="1600">
                <a:solidFill>
                  <a:schemeClr val="tx1"/>
                </a:solidFill>
                <a:latin typeface="Calibri" panose="020F0302020204030204" pitchFamily="34" charset="0"/>
                <a:ea typeface="微软雅黑" panose="020B0503020204020204" pitchFamily="34" charset="-122"/>
              </a:rPr>
              <a:t>ED DO EIUSMOD TRTDDF EMPOR INCIDIDUNT U</a:t>
            </a:r>
            <a:r>
              <a:rPr lang="en-US" altLang="zh-CN" sz="1600">
                <a:solidFill>
                  <a:schemeClr val="tx1"/>
                </a:solidFill>
                <a:latin typeface="Calibri" panose="020F0302020204030204" pitchFamily="34" charset="0"/>
                <a:ea typeface="微软雅黑" panose="020B0503020204020204" pitchFamily="34" charset="-122"/>
              </a:rPr>
              <a:t>E</a:t>
            </a:r>
            <a:r>
              <a:rPr lang="da-DK" altLang="zh-CN" sz="1600">
                <a:solidFill>
                  <a:schemeClr val="tx1"/>
                </a:solidFill>
                <a:latin typeface="Calibri" panose="020F0302020204030204" pitchFamily="34" charset="0"/>
                <a:ea typeface="微软雅黑" panose="020B0503020204020204" pitchFamily="34" charset="-122"/>
              </a:rPr>
              <a:t>T LABORE E</a:t>
            </a:r>
            <a:r>
              <a:rPr lang="en-US" altLang="zh-CN" sz="1600">
                <a:solidFill>
                  <a:schemeClr val="tx1"/>
                </a:solidFill>
                <a:latin typeface="Calibri" panose="020F0302020204030204" pitchFamily="34" charset="0"/>
                <a:ea typeface="微软雅黑" panose="020B0503020204020204" pitchFamily="34" charset="-122"/>
              </a:rPr>
              <a:t>RE</a:t>
            </a:r>
            <a:r>
              <a:rPr lang="da-DK" altLang="zh-CN" sz="1600">
                <a:solidFill>
                  <a:schemeClr val="tx1"/>
                </a:solidFill>
                <a:latin typeface="Calibri" panose="020F0302020204030204" pitchFamily="34" charset="0"/>
                <a:ea typeface="微软雅黑" panose="020B0503020204020204" pitchFamily="34" charset="-122"/>
              </a:rPr>
              <a:t>T DOLORE MAGNA ALIQUA UT ENIM AD MINIM VENIAM QUIS NOSTRUD EXEEWRWRCIT ATION ULLAMCO LABORIS IPSDSUM DO</a:t>
            </a:r>
            <a:r>
              <a:rPr lang="en-US" altLang="zh-CN" sz="1600">
                <a:solidFill>
                  <a:schemeClr val="tx1"/>
                </a:solidFill>
                <a:latin typeface="Calibri" panose="020F0302020204030204" pitchFamily="34" charset="0"/>
                <a:ea typeface="微软雅黑" panose="020B0503020204020204" pitchFamily="34" charset="-122"/>
              </a:rPr>
              <a:t>R</a:t>
            </a:r>
            <a:r>
              <a:rPr lang="da-DK" altLang="zh-CN" sz="1600">
                <a:solidFill>
                  <a:schemeClr val="tx1"/>
                </a:solidFill>
                <a:latin typeface="Calibri" panose="020F0302020204030204" pitchFamily="34" charset="0"/>
                <a:ea typeface="微软雅黑" panose="020B0503020204020204" pitchFamily="34" charset="-122"/>
              </a:rPr>
              <a:t>LOR </a:t>
            </a:r>
            <a:r>
              <a:rPr lang="en-US" altLang="zh-CN" sz="1600">
                <a:solidFill>
                  <a:schemeClr val="tx1"/>
                </a:solidFill>
                <a:latin typeface="Calibri" panose="020F0302020204030204" pitchFamily="34" charset="0"/>
                <a:ea typeface="微软雅黑" panose="020B0503020204020204" pitchFamily="34" charset="-122"/>
              </a:rPr>
              <a:t>SS</a:t>
            </a:r>
            <a:r>
              <a:rPr lang="da-DK" altLang="zh-CN" sz="1600">
                <a:solidFill>
                  <a:schemeClr val="tx1"/>
                </a:solidFill>
                <a:latin typeface="Calibri" panose="020F0302020204030204" pitchFamily="34" charset="0"/>
                <a:ea typeface="微软雅黑" panose="020B0503020204020204" pitchFamily="34" charset="-122"/>
              </a:rPr>
              <a:t>SSDIT AM</a:t>
            </a:r>
            <a:r>
              <a:rPr lang="en-US" altLang="zh-CN" sz="1600">
                <a:solidFill>
                  <a:schemeClr val="tx1"/>
                </a:solidFill>
                <a:latin typeface="Calibri" panose="020F0302020204030204" pitchFamily="34" charset="0"/>
                <a:ea typeface="微软雅黑" panose="020B0503020204020204" pitchFamily="34" charset="-122"/>
              </a:rPr>
              <a:t>RT</a:t>
            </a:r>
            <a:r>
              <a:rPr lang="da-DK" altLang="zh-CN" sz="1600">
                <a:solidFill>
                  <a:schemeClr val="tx1"/>
                </a:solidFill>
                <a:latin typeface="Calibri" panose="020F0302020204030204" pitchFamily="34" charset="0"/>
                <a:ea typeface="微软雅黑" panose="020B0503020204020204" pitchFamily="34" charset="-122"/>
              </a:rPr>
              <a:t>ET IPSUM DO</a:t>
            </a:r>
            <a:r>
              <a:rPr lang="en-US" altLang="zh-CN" sz="1600">
                <a:solidFill>
                  <a:schemeClr val="tx1"/>
                </a:solidFill>
                <a:latin typeface="Calibri" panose="020F0302020204030204" pitchFamily="34" charset="0"/>
                <a:ea typeface="微软雅黑" panose="020B0503020204020204" pitchFamily="34" charset="-122"/>
              </a:rPr>
              <a:t>R</a:t>
            </a:r>
            <a:r>
              <a:rPr lang="da-DK" altLang="zh-CN" sz="1600">
                <a:solidFill>
                  <a:schemeClr val="tx1"/>
                </a:solidFill>
                <a:latin typeface="Calibri" panose="020F0302020204030204" pitchFamily="34" charset="0"/>
                <a:ea typeface="微软雅黑" panose="020B0503020204020204" pitchFamily="34" charset="-122"/>
              </a:rPr>
              <a:t>LOR </a:t>
            </a:r>
            <a:r>
              <a:rPr lang="en-US" altLang="zh-CN" sz="1600">
                <a:solidFill>
                  <a:schemeClr val="tx1"/>
                </a:solidFill>
                <a:latin typeface="Calibri" panose="020F0302020204030204" pitchFamily="34" charset="0"/>
                <a:ea typeface="微软雅黑" panose="020B0503020204020204" pitchFamily="34" charset="-122"/>
              </a:rPr>
              <a:t>SS</a:t>
            </a:r>
            <a:r>
              <a:rPr lang="da-DK" altLang="zh-CN" sz="1600">
                <a:solidFill>
                  <a:schemeClr val="tx1"/>
                </a:solidFill>
                <a:latin typeface="Calibri" panose="020F0302020204030204" pitchFamily="34" charset="0"/>
                <a:ea typeface="微软雅黑" panose="020B0503020204020204" pitchFamily="34" charset="-122"/>
              </a:rPr>
              <a:t>SIT AMSFD</a:t>
            </a:r>
            <a:r>
              <a:rPr lang="en-US" altLang="zh-CN" sz="1600">
                <a:solidFill>
                  <a:schemeClr val="tx1"/>
                </a:solidFill>
                <a:latin typeface="Calibri" panose="020F0302020204030204" pitchFamily="34" charset="0"/>
                <a:ea typeface="微软雅黑" panose="020B0503020204020204" pitchFamily="34" charset="-122"/>
              </a:rPr>
              <a:t>RT</a:t>
            </a:r>
            <a:r>
              <a:rPr lang="da-DK" altLang="zh-CN" sz="1600">
                <a:solidFill>
                  <a:schemeClr val="tx1"/>
                </a:solidFill>
                <a:latin typeface="Calibri" panose="020F0302020204030204" pitchFamily="34" charset="0"/>
                <a:ea typeface="微软雅黑" panose="020B0503020204020204" pitchFamily="34" charset="-122"/>
              </a:rPr>
              <a:t>ET IPSUM DORLOR IPSUM DO</a:t>
            </a:r>
            <a:r>
              <a:rPr lang="en-US" altLang="zh-CN" sz="1600">
                <a:solidFill>
                  <a:schemeClr val="tx1"/>
                </a:solidFill>
                <a:latin typeface="Calibri" panose="020F0302020204030204" pitchFamily="34" charset="0"/>
                <a:ea typeface="微软雅黑" panose="020B0503020204020204" pitchFamily="34" charset="-122"/>
              </a:rPr>
              <a:t>R</a:t>
            </a:r>
            <a:r>
              <a:rPr lang="da-DK" altLang="zh-CN" sz="1600">
                <a:solidFill>
                  <a:schemeClr val="tx1"/>
                </a:solidFill>
                <a:latin typeface="Calibri" panose="020F0302020204030204" pitchFamily="34" charset="0"/>
                <a:ea typeface="微软雅黑" panose="020B0503020204020204" pitchFamily="34" charset="-122"/>
              </a:rPr>
              <a:t>LOR </a:t>
            </a:r>
            <a:r>
              <a:rPr lang="en-US" altLang="zh-CN" sz="1600">
                <a:solidFill>
                  <a:schemeClr val="tx1"/>
                </a:solidFill>
                <a:latin typeface="Calibri" panose="020F0302020204030204" pitchFamily="34" charset="0"/>
                <a:ea typeface="微软雅黑" panose="020B0503020204020204" pitchFamily="34" charset="-122"/>
              </a:rPr>
              <a:t>SSGD</a:t>
            </a:r>
            <a:r>
              <a:rPr lang="da-DK" altLang="zh-CN" sz="1600">
                <a:solidFill>
                  <a:schemeClr val="tx1"/>
                </a:solidFill>
                <a:latin typeface="Calibri" panose="020F0302020204030204" pitchFamily="34" charset="0"/>
                <a:ea typeface="微软雅黑" panose="020B0503020204020204" pitchFamily="34" charset="-122"/>
              </a:rPr>
              <a:t>SIT AM </a:t>
            </a:r>
            <a:r>
              <a:rPr lang="en-US" altLang="zh-CN" sz="1600">
                <a:solidFill>
                  <a:schemeClr val="tx1"/>
                </a:solidFill>
                <a:latin typeface="Calibri" panose="020F0302020204030204" pitchFamily="34" charset="0"/>
                <a:ea typeface="微软雅黑" panose="020B0503020204020204" pitchFamily="34" charset="-122"/>
              </a:rPr>
              <a:t>.</a:t>
            </a:r>
            <a:endParaRPr lang="zh-CN" altLang="en-US" sz="1600" dirty="0">
              <a:solidFill>
                <a:schemeClr val="tx1"/>
              </a:solidFill>
              <a:latin typeface="Calibri" panose="020F0302020204030204" pitchFamily="34" charset="0"/>
              <a:ea typeface="微软雅黑" panose="020B0503020204020204" pitchFamily="34" charset="-122"/>
            </a:endParaRPr>
          </a:p>
        </p:txBody>
      </p:sp>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H_SubTitle_1"/>
          <p:cNvSpPr/>
          <p:nvPr>
            <p:custDataLst>
              <p:tags r:id="rId1"/>
            </p:custDataLst>
          </p:nvPr>
        </p:nvSpPr>
        <p:spPr>
          <a:xfrm>
            <a:off x="1117600" y="2678113"/>
            <a:ext cx="2060575" cy="2060575"/>
          </a:xfrm>
          <a:prstGeom prst="ellipse">
            <a:avLst/>
          </a:prstGeom>
          <a:blipFill>
            <a:blip r:embed="rId2" cstate="print"/>
            <a:stretch>
              <a:fillRect/>
            </a:stretch>
          </a:blipFill>
          <a:ln>
            <a:solidFill>
              <a:srgbClr val="76B82E"/>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lnSpc>
                <a:spcPct val="120000"/>
              </a:lnSpc>
              <a:spcBef>
                <a:spcPts val="0"/>
              </a:spcBef>
              <a:spcAft>
                <a:spcPts val="0"/>
              </a:spcAft>
              <a:defRPr/>
            </a:pPr>
            <a:r>
              <a:rPr lang="en-US" altLang="zh-CN" sz="2000" dirty="0">
                <a:solidFill>
                  <a:srgbClr val="76B82E"/>
                </a:solidFill>
                <a:latin typeface="微软雅黑" panose="020B0503020204020204" pitchFamily="34" charset="-122"/>
                <a:ea typeface="微软雅黑" panose="020B0503020204020204" pitchFamily="34" charset="-122"/>
              </a:rPr>
              <a:t>LOREM IPSUM</a:t>
            </a:r>
            <a:endParaRPr lang="zh-CN" altLang="en-US" sz="2000" dirty="0">
              <a:solidFill>
                <a:srgbClr val="76B82E"/>
              </a:solidFill>
              <a:latin typeface="微软雅黑" panose="020B0503020204020204" pitchFamily="34" charset="-122"/>
              <a:ea typeface="微软雅黑" panose="020B0503020204020204" pitchFamily="34" charset="-122"/>
            </a:endParaRPr>
          </a:p>
        </p:txBody>
      </p:sp>
      <p:sp>
        <p:nvSpPr>
          <p:cNvPr id="3" name="MH_SubTitle_2"/>
          <p:cNvSpPr/>
          <p:nvPr>
            <p:custDataLst>
              <p:tags r:id="rId3"/>
            </p:custDataLst>
          </p:nvPr>
        </p:nvSpPr>
        <p:spPr>
          <a:xfrm>
            <a:off x="3541713" y="2678113"/>
            <a:ext cx="2060575" cy="2060575"/>
          </a:xfrm>
          <a:prstGeom prst="ellipse">
            <a:avLst/>
          </a:prstGeom>
          <a:blipFill dpi="0" rotWithShape="1">
            <a:blip r:embed="rId2" cstate="print"/>
            <a:srcRect/>
            <a:stretch>
              <a:fillRect/>
            </a:stretch>
          </a:blipFill>
          <a:ln>
            <a:solidFill>
              <a:srgbClr val="53A1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lnSpc>
                <a:spcPct val="120000"/>
              </a:lnSpc>
              <a:spcBef>
                <a:spcPts val="0"/>
              </a:spcBef>
              <a:spcAft>
                <a:spcPts val="0"/>
              </a:spcAft>
              <a:defRPr/>
            </a:pPr>
            <a:r>
              <a:rPr lang="en-US" altLang="zh-CN" sz="2000" dirty="0">
                <a:solidFill>
                  <a:srgbClr val="53A1FF"/>
                </a:solidFill>
                <a:latin typeface="微软雅黑" panose="020B0503020204020204" pitchFamily="34" charset="-122"/>
                <a:ea typeface="微软雅黑" panose="020B0503020204020204" pitchFamily="34" charset="-122"/>
              </a:rPr>
              <a:t>LOREM IPSUM</a:t>
            </a:r>
            <a:endParaRPr lang="zh-CN" altLang="en-US" sz="2000" dirty="0">
              <a:solidFill>
                <a:srgbClr val="53A1FF"/>
              </a:solidFill>
              <a:latin typeface="微软雅黑" panose="020B0503020204020204" pitchFamily="34" charset="-122"/>
              <a:ea typeface="微软雅黑" panose="020B0503020204020204" pitchFamily="34" charset="-122"/>
            </a:endParaRPr>
          </a:p>
        </p:txBody>
      </p:sp>
      <p:sp>
        <p:nvSpPr>
          <p:cNvPr id="4" name="MH_SubTitle_3"/>
          <p:cNvSpPr/>
          <p:nvPr>
            <p:custDataLst>
              <p:tags r:id="rId4"/>
            </p:custDataLst>
          </p:nvPr>
        </p:nvSpPr>
        <p:spPr>
          <a:xfrm>
            <a:off x="5965825" y="2678113"/>
            <a:ext cx="2060575" cy="2060575"/>
          </a:xfrm>
          <a:prstGeom prst="ellipse">
            <a:avLst/>
          </a:prstGeom>
          <a:blipFill>
            <a:blip r:embed="rId2" cstate="print"/>
            <a:stretch>
              <a:fillRect/>
            </a:stretch>
          </a:blipFill>
          <a:ln>
            <a:solidFill>
              <a:srgbClr val="823DB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lnSpc>
                <a:spcPct val="120000"/>
              </a:lnSpc>
              <a:spcBef>
                <a:spcPts val="0"/>
              </a:spcBef>
              <a:spcAft>
                <a:spcPts val="0"/>
              </a:spcAft>
              <a:defRPr/>
            </a:pPr>
            <a:r>
              <a:rPr lang="en-US" altLang="zh-CN" sz="2000" dirty="0">
                <a:solidFill>
                  <a:srgbClr val="823DB6"/>
                </a:solidFill>
                <a:latin typeface="微软雅黑" panose="020B0503020204020204" pitchFamily="34" charset="-122"/>
                <a:ea typeface="微软雅黑" panose="020B0503020204020204" pitchFamily="34" charset="-122"/>
              </a:rPr>
              <a:t>LOREM IPSUM</a:t>
            </a:r>
            <a:endParaRPr lang="zh-CN" altLang="en-US" sz="2000" dirty="0">
              <a:solidFill>
                <a:srgbClr val="823DB6"/>
              </a:solidFill>
              <a:latin typeface="微软雅黑" panose="020B0503020204020204" pitchFamily="34" charset="-122"/>
              <a:ea typeface="微软雅黑" panose="020B0503020204020204" pitchFamily="34" charset="-122"/>
            </a:endParaRPr>
          </a:p>
        </p:txBody>
      </p:sp>
      <p:sp>
        <p:nvSpPr>
          <p:cNvPr id="7" name="MH_Other_1"/>
          <p:cNvSpPr/>
          <p:nvPr>
            <p:custDataLst>
              <p:tags r:id="rId5"/>
            </p:custDataLst>
          </p:nvPr>
        </p:nvSpPr>
        <p:spPr>
          <a:xfrm>
            <a:off x="3022600" y="3371850"/>
            <a:ext cx="673100" cy="673100"/>
          </a:xfrm>
          <a:prstGeom prst="ellipse">
            <a:avLst/>
          </a:prstGeom>
          <a:solidFill>
            <a:srgbClr val="76B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b="1">
                <a:solidFill>
                  <a:srgbClr val="FFFFFF"/>
                </a:solidFill>
                <a:latin typeface="Arial" panose="020B0604020202090204" pitchFamily="34" charset="0"/>
                <a:ea typeface="微软雅黑" panose="020B0503020204020204" pitchFamily="34" charset="-122"/>
                <a:cs typeface="黑体-简" panose="02000000000000000000" pitchFamily="49" charset="2"/>
              </a:rPr>
              <a:t>&gt;&gt;</a:t>
            </a:r>
            <a:endParaRPr lang="zh-CN" altLang="en-US" b="1" dirty="0">
              <a:solidFill>
                <a:srgbClr val="FFFFFF"/>
              </a:solidFill>
              <a:latin typeface="Arial" panose="020B0604020202090204" pitchFamily="34" charset="0"/>
              <a:ea typeface="微软雅黑" panose="020B0503020204020204" pitchFamily="34" charset="-122"/>
              <a:cs typeface="黑体-简" panose="02000000000000000000" pitchFamily="49" charset="2"/>
            </a:endParaRPr>
          </a:p>
        </p:txBody>
      </p:sp>
      <p:sp>
        <p:nvSpPr>
          <p:cNvPr id="10" name="MH_Other_2"/>
          <p:cNvSpPr/>
          <p:nvPr>
            <p:custDataLst>
              <p:tags r:id="rId6"/>
            </p:custDataLst>
          </p:nvPr>
        </p:nvSpPr>
        <p:spPr>
          <a:xfrm>
            <a:off x="5448300" y="3371850"/>
            <a:ext cx="673100" cy="673100"/>
          </a:xfrm>
          <a:prstGeom prst="ellipse">
            <a:avLst/>
          </a:prstGeom>
          <a:solidFill>
            <a:srgbClr val="53A1FF"/>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b="1">
                <a:solidFill>
                  <a:srgbClr val="FFFFFF"/>
                </a:solidFill>
                <a:latin typeface="Arial" panose="020B0604020202090204" pitchFamily="34" charset="0"/>
                <a:ea typeface="微软雅黑" panose="020B0503020204020204" pitchFamily="34" charset="-122"/>
                <a:cs typeface="黑体-简" panose="02000000000000000000" pitchFamily="49" charset="2"/>
              </a:rPr>
              <a:t>&gt;&gt;</a:t>
            </a:r>
            <a:endParaRPr lang="zh-CN" altLang="en-US" b="1" dirty="0">
              <a:solidFill>
                <a:srgbClr val="FFFFFF"/>
              </a:solidFill>
              <a:latin typeface="Arial" panose="020B0604020202090204" pitchFamily="34" charset="0"/>
              <a:ea typeface="微软雅黑" panose="020B0503020204020204" pitchFamily="34" charset="-122"/>
              <a:cs typeface="黑体-简" panose="02000000000000000000" pitchFamily="49" charset="2"/>
            </a:endParaRPr>
          </a:p>
        </p:txBody>
      </p:sp>
      <p:sp>
        <p:nvSpPr>
          <p:cNvPr id="3079" name="MH_PageTitle"/>
          <p:cNvSpPr>
            <a:spLocks noGrp="1"/>
          </p:cNvSpPr>
          <p:nvPr>
            <p:ph type="title"/>
            <p:custDataLst>
              <p:tags r:id="rId7"/>
            </p:custDataLst>
          </p:nvPr>
        </p:nvSpPr>
        <p:spPr/>
        <p:txBody>
          <a:bodyPr/>
          <a:lstStyle/>
          <a:p>
            <a:pPr eaLnBrk="1" hangingPunct="1"/>
            <a:r>
              <a:rPr lang="en-US" altLang="zh-CN" dirty="0" smtClean="0"/>
              <a:t>LOREM IPSUM DOLOR </a:t>
            </a:r>
            <a:endParaRPr lang="zh-CN" altLang="en-US" dirty="0" smtClean="0"/>
          </a:p>
        </p:txBody>
      </p:sp>
    </p:spTree>
    <p:custDataLst>
      <p:tags r:id="rId8"/>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 name="MH_Other_1"/>
          <p:cNvSpPr>
            <a:spLocks noChangeArrowheads="1"/>
          </p:cNvSpPr>
          <p:nvPr>
            <p:custDataLst>
              <p:tags r:id="rId1"/>
            </p:custDataLst>
          </p:nvPr>
        </p:nvSpPr>
        <p:spPr bwMode="auto">
          <a:xfrm rot="10800000">
            <a:off x="4480942" y="5487390"/>
            <a:ext cx="4138137" cy="391760"/>
          </a:xfrm>
          <a:prstGeom prst="ellipse">
            <a:avLst/>
          </a:prstGeom>
          <a:gradFill rotWithShape="1">
            <a:gsLst>
              <a:gs pos="16000">
                <a:schemeClr val="bg1">
                  <a:lumMod val="85000"/>
                </a:schemeClr>
              </a:gs>
              <a:gs pos="78000">
                <a:srgbClr val="EEECE1">
                  <a:alpha val="0"/>
                </a:srgbClr>
              </a:gs>
            </a:gsLst>
            <a:path path="shape">
              <a:fillToRect l="50000" t="50000" r="50000" b="50000"/>
            </a:path>
          </a:gradFill>
          <a:ln w="9525">
            <a:noFill/>
            <a:round/>
          </a:ln>
          <a:effectLst/>
        </p:spPr>
        <p:txBody>
          <a:bodyPr anchor="ctr">
            <a:normAutofit fontScale="85000" lnSpcReduction="20000"/>
          </a:bodyPr>
          <a:lstStyle/>
          <a:p>
            <a:pPr eaLnBrk="1" fontAlgn="auto" hangingPunct="1">
              <a:spcBef>
                <a:spcPts val="0"/>
              </a:spcBef>
              <a:spcAft>
                <a:spcPts val="0"/>
              </a:spcAft>
              <a:defRPr/>
            </a:pPr>
            <a:endParaRPr lang="zh-CN" altLang="en-US" kern="0">
              <a:solidFill>
                <a:sysClr val="windowText" lastClr="000000"/>
              </a:solidFill>
              <a:latin typeface="Arial" panose="020B0604020202090204" pitchFamily="34" charset="0"/>
              <a:ea typeface="宋体"/>
            </a:endParaRPr>
          </a:p>
        </p:txBody>
      </p:sp>
      <p:sp>
        <p:nvSpPr>
          <p:cNvPr id="82" name="MH_Other_2"/>
          <p:cNvSpPr>
            <a:spLocks noChangeArrowheads="1"/>
          </p:cNvSpPr>
          <p:nvPr>
            <p:custDataLst>
              <p:tags r:id="rId2"/>
            </p:custDataLst>
          </p:nvPr>
        </p:nvSpPr>
        <p:spPr bwMode="auto">
          <a:xfrm rot="10800000">
            <a:off x="341758" y="5487389"/>
            <a:ext cx="4138137" cy="391760"/>
          </a:xfrm>
          <a:prstGeom prst="ellipse">
            <a:avLst/>
          </a:prstGeom>
          <a:gradFill rotWithShape="1">
            <a:gsLst>
              <a:gs pos="16000">
                <a:schemeClr val="bg1">
                  <a:lumMod val="85000"/>
                </a:schemeClr>
              </a:gs>
              <a:gs pos="78000">
                <a:srgbClr val="EEECE1">
                  <a:alpha val="0"/>
                </a:srgbClr>
              </a:gs>
            </a:gsLst>
            <a:path path="shape">
              <a:fillToRect l="50000" t="50000" r="50000" b="50000"/>
            </a:path>
          </a:gradFill>
          <a:ln w="9525">
            <a:noFill/>
            <a:round/>
          </a:ln>
          <a:effectLst/>
        </p:spPr>
        <p:txBody>
          <a:bodyPr anchor="ctr">
            <a:normAutofit fontScale="85000" lnSpcReduction="20000"/>
          </a:bodyPr>
          <a:lstStyle/>
          <a:p>
            <a:pPr eaLnBrk="1" fontAlgn="auto" hangingPunct="1">
              <a:spcBef>
                <a:spcPts val="0"/>
              </a:spcBef>
              <a:spcAft>
                <a:spcPts val="0"/>
              </a:spcAft>
              <a:defRPr/>
            </a:pPr>
            <a:endParaRPr lang="zh-CN" altLang="en-US" kern="0">
              <a:solidFill>
                <a:sysClr val="windowText" lastClr="000000"/>
              </a:solidFill>
              <a:latin typeface="Arial" panose="020B0604020202090204" pitchFamily="34" charset="0"/>
              <a:ea typeface="宋体"/>
            </a:endParaRPr>
          </a:p>
        </p:txBody>
      </p:sp>
      <p:cxnSp>
        <p:nvCxnSpPr>
          <p:cNvPr id="5128" name="MH_Other_3"/>
          <p:cNvCxnSpPr>
            <a:cxnSpLocks noChangeShapeType="1"/>
          </p:cNvCxnSpPr>
          <p:nvPr>
            <p:custDataLst>
              <p:tags r:id="rId3"/>
            </p:custDataLst>
          </p:nvPr>
        </p:nvCxnSpPr>
        <p:spPr bwMode="auto">
          <a:xfrm>
            <a:off x="1838325" y="4959350"/>
            <a:ext cx="5111750" cy="0"/>
          </a:xfrm>
          <a:prstGeom prst="line">
            <a:avLst/>
          </a:prstGeom>
          <a:noFill/>
          <a:ln w="57150" algn="ctr">
            <a:solidFill>
              <a:srgbClr val="DCDCDC"/>
            </a:solidFill>
            <a:round/>
          </a:ln>
        </p:spPr>
      </p:cxnSp>
      <p:sp>
        <p:nvSpPr>
          <p:cNvPr id="55" name="MH_Other_4"/>
          <p:cNvSpPr/>
          <p:nvPr>
            <p:custDataLst>
              <p:tags r:id="rId4"/>
            </p:custDataLst>
          </p:nvPr>
        </p:nvSpPr>
        <p:spPr bwMode="auto">
          <a:xfrm>
            <a:off x="1381125"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56" name="MH_Other_5"/>
          <p:cNvSpPr/>
          <p:nvPr>
            <p:custDataLst>
              <p:tags r:id="rId5"/>
            </p:custDataLst>
          </p:nvPr>
        </p:nvSpPr>
        <p:spPr bwMode="auto">
          <a:xfrm>
            <a:off x="1685925"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31" name="MH_Other_6"/>
          <p:cNvCxnSpPr>
            <a:cxnSpLocks noChangeShapeType="1"/>
            <a:stCxn id="55" idx="0"/>
          </p:cNvCxnSpPr>
          <p:nvPr>
            <p:custDataLst>
              <p:tags r:id="rId6"/>
            </p:custDataLst>
          </p:nvPr>
        </p:nvCxnSpPr>
        <p:spPr bwMode="auto">
          <a:xfrm>
            <a:off x="1381125" y="4921250"/>
            <a:ext cx="496888" cy="38100"/>
          </a:xfrm>
          <a:prstGeom prst="line">
            <a:avLst/>
          </a:prstGeom>
          <a:noFill/>
          <a:ln w="127000" algn="ctr">
            <a:solidFill>
              <a:srgbClr val="B6DB91"/>
            </a:solidFill>
            <a:round/>
          </a:ln>
        </p:spPr>
      </p:cxnSp>
      <p:sp>
        <p:nvSpPr>
          <p:cNvPr id="58" name="MH_Other_7"/>
          <p:cNvSpPr/>
          <p:nvPr>
            <p:custDataLst>
              <p:tags r:id="rId7"/>
            </p:custDataLst>
          </p:nvPr>
        </p:nvSpPr>
        <p:spPr>
          <a:xfrm>
            <a:off x="1085850" y="4664075"/>
            <a:ext cx="258763" cy="257175"/>
          </a:xfrm>
          <a:prstGeom prst="ellipse">
            <a:avLst/>
          </a:prstGeom>
          <a:solidFill>
            <a:srgbClr val="B6DB91"/>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51" name="MH_Other_8"/>
          <p:cNvSpPr/>
          <p:nvPr>
            <p:custDataLst>
              <p:tags r:id="rId8"/>
            </p:custDataLst>
          </p:nvPr>
        </p:nvSpPr>
        <p:spPr bwMode="auto">
          <a:xfrm>
            <a:off x="1955800"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52" name="MH_Other_9"/>
          <p:cNvSpPr/>
          <p:nvPr>
            <p:custDataLst>
              <p:tags r:id="rId9"/>
            </p:custDataLst>
          </p:nvPr>
        </p:nvSpPr>
        <p:spPr bwMode="auto">
          <a:xfrm>
            <a:off x="2260600"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35" name="MH_Other_10"/>
          <p:cNvCxnSpPr>
            <a:cxnSpLocks noChangeShapeType="1"/>
            <a:stCxn id="51" idx="0"/>
          </p:cNvCxnSpPr>
          <p:nvPr>
            <p:custDataLst>
              <p:tags r:id="rId10"/>
            </p:custDataLst>
          </p:nvPr>
        </p:nvCxnSpPr>
        <p:spPr bwMode="auto">
          <a:xfrm>
            <a:off x="1955800" y="4921250"/>
            <a:ext cx="496888" cy="38100"/>
          </a:xfrm>
          <a:prstGeom prst="line">
            <a:avLst/>
          </a:prstGeom>
          <a:noFill/>
          <a:ln w="127000" algn="ctr">
            <a:solidFill>
              <a:srgbClr val="B6DB91"/>
            </a:solidFill>
            <a:round/>
          </a:ln>
        </p:spPr>
      </p:cxnSp>
      <p:sp>
        <p:nvSpPr>
          <p:cNvPr id="54" name="MH_Other_11"/>
          <p:cNvSpPr/>
          <p:nvPr>
            <p:custDataLst>
              <p:tags r:id="rId11"/>
            </p:custDataLst>
          </p:nvPr>
        </p:nvSpPr>
        <p:spPr>
          <a:xfrm>
            <a:off x="1660525" y="4664075"/>
            <a:ext cx="258763" cy="257175"/>
          </a:xfrm>
          <a:prstGeom prst="ellipse">
            <a:avLst/>
          </a:prstGeom>
          <a:solidFill>
            <a:srgbClr val="B6DB91"/>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47" name="MH_Other_12"/>
          <p:cNvSpPr/>
          <p:nvPr>
            <p:custDataLst>
              <p:tags r:id="rId12"/>
            </p:custDataLst>
          </p:nvPr>
        </p:nvSpPr>
        <p:spPr bwMode="auto">
          <a:xfrm>
            <a:off x="2506663"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48" name="MH_Other_13"/>
          <p:cNvSpPr/>
          <p:nvPr>
            <p:custDataLst>
              <p:tags r:id="rId13"/>
            </p:custDataLst>
          </p:nvPr>
        </p:nvSpPr>
        <p:spPr bwMode="auto">
          <a:xfrm>
            <a:off x="2811463"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B6DB91"/>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39" name="MH_Other_14"/>
          <p:cNvCxnSpPr>
            <a:cxnSpLocks noChangeShapeType="1"/>
            <a:stCxn id="47" idx="0"/>
          </p:cNvCxnSpPr>
          <p:nvPr>
            <p:custDataLst>
              <p:tags r:id="rId14"/>
            </p:custDataLst>
          </p:nvPr>
        </p:nvCxnSpPr>
        <p:spPr bwMode="auto">
          <a:xfrm>
            <a:off x="2506663" y="4921250"/>
            <a:ext cx="496887" cy="38100"/>
          </a:xfrm>
          <a:prstGeom prst="line">
            <a:avLst/>
          </a:prstGeom>
          <a:noFill/>
          <a:ln w="127000" algn="ctr">
            <a:solidFill>
              <a:srgbClr val="B6DB91"/>
            </a:solidFill>
            <a:round/>
          </a:ln>
        </p:spPr>
      </p:cxnSp>
      <p:sp>
        <p:nvSpPr>
          <p:cNvPr id="50" name="MH_Other_15"/>
          <p:cNvSpPr/>
          <p:nvPr>
            <p:custDataLst>
              <p:tags r:id="rId15"/>
            </p:custDataLst>
          </p:nvPr>
        </p:nvSpPr>
        <p:spPr>
          <a:xfrm>
            <a:off x="2209800" y="4664075"/>
            <a:ext cx="258763" cy="257175"/>
          </a:xfrm>
          <a:prstGeom prst="ellipse">
            <a:avLst/>
          </a:prstGeom>
          <a:solidFill>
            <a:srgbClr val="B6DB91"/>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71" name="MH_Other_16"/>
          <p:cNvSpPr/>
          <p:nvPr>
            <p:custDataLst>
              <p:tags r:id="rId16"/>
            </p:custDataLst>
          </p:nvPr>
        </p:nvSpPr>
        <p:spPr bwMode="auto">
          <a:xfrm flipH="1">
            <a:off x="7064375"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72" name="MH_Other_17"/>
          <p:cNvSpPr/>
          <p:nvPr>
            <p:custDataLst>
              <p:tags r:id="rId17"/>
            </p:custDataLst>
          </p:nvPr>
        </p:nvSpPr>
        <p:spPr bwMode="auto">
          <a:xfrm flipH="1">
            <a:off x="6578600"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43" name="MH_Other_18"/>
          <p:cNvCxnSpPr>
            <a:cxnSpLocks noChangeShapeType="1"/>
            <a:stCxn id="71" idx="0"/>
          </p:cNvCxnSpPr>
          <p:nvPr>
            <p:custDataLst>
              <p:tags r:id="rId18"/>
            </p:custDataLst>
          </p:nvPr>
        </p:nvCxnSpPr>
        <p:spPr bwMode="auto">
          <a:xfrm flipH="1">
            <a:off x="6910388" y="4921250"/>
            <a:ext cx="496887" cy="38100"/>
          </a:xfrm>
          <a:prstGeom prst="line">
            <a:avLst/>
          </a:prstGeom>
          <a:noFill/>
          <a:ln w="127000" algn="ctr">
            <a:solidFill>
              <a:srgbClr val="73BED3"/>
            </a:solidFill>
            <a:round/>
          </a:ln>
        </p:spPr>
      </p:cxnSp>
      <p:sp>
        <p:nvSpPr>
          <p:cNvPr id="74" name="MH_Other_19"/>
          <p:cNvSpPr/>
          <p:nvPr>
            <p:custDataLst>
              <p:tags r:id="rId19"/>
            </p:custDataLst>
          </p:nvPr>
        </p:nvSpPr>
        <p:spPr>
          <a:xfrm flipH="1">
            <a:off x="7445375" y="4664075"/>
            <a:ext cx="258763" cy="257175"/>
          </a:xfrm>
          <a:prstGeom prst="ellipse">
            <a:avLst/>
          </a:prstGeom>
          <a:solidFill>
            <a:srgbClr val="73BED3"/>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67" name="MH_Other_20"/>
          <p:cNvSpPr/>
          <p:nvPr>
            <p:custDataLst>
              <p:tags r:id="rId20"/>
            </p:custDataLst>
          </p:nvPr>
        </p:nvSpPr>
        <p:spPr bwMode="auto">
          <a:xfrm flipH="1">
            <a:off x="6489700"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68" name="MH_Other_21"/>
          <p:cNvSpPr/>
          <p:nvPr>
            <p:custDataLst>
              <p:tags r:id="rId21"/>
            </p:custDataLst>
          </p:nvPr>
        </p:nvSpPr>
        <p:spPr bwMode="auto">
          <a:xfrm flipH="1">
            <a:off x="6003925"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47" name="MH_Other_22"/>
          <p:cNvCxnSpPr>
            <a:cxnSpLocks noChangeShapeType="1"/>
            <a:stCxn id="67" idx="0"/>
          </p:cNvCxnSpPr>
          <p:nvPr>
            <p:custDataLst>
              <p:tags r:id="rId22"/>
            </p:custDataLst>
          </p:nvPr>
        </p:nvCxnSpPr>
        <p:spPr bwMode="auto">
          <a:xfrm flipH="1">
            <a:off x="6335713" y="4921250"/>
            <a:ext cx="496887" cy="38100"/>
          </a:xfrm>
          <a:prstGeom prst="line">
            <a:avLst/>
          </a:prstGeom>
          <a:noFill/>
          <a:ln w="127000" algn="ctr">
            <a:solidFill>
              <a:srgbClr val="73BED3"/>
            </a:solidFill>
            <a:round/>
          </a:ln>
        </p:spPr>
      </p:cxnSp>
      <p:sp>
        <p:nvSpPr>
          <p:cNvPr id="70" name="MH_Other_23"/>
          <p:cNvSpPr/>
          <p:nvPr>
            <p:custDataLst>
              <p:tags r:id="rId23"/>
            </p:custDataLst>
          </p:nvPr>
        </p:nvSpPr>
        <p:spPr>
          <a:xfrm flipH="1">
            <a:off x="6870700" y="4664075"/>
            <a:ext cx="258763" cy="257175"/>
          </a:xfrm>
          <a:prstGeom prst="ellipse">
            <a:avLst/>
          </a:prstGeom>
          <a:solidFill>
            <a:srgbClr val="73BED3"/>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63" name="MH_Other_24"/>
          <p:cNvSpPr/>
          <p:nvPr>
            <p:custDataLst>
              <p:tags r:id="rId24"/>
            </p:custDataLst>
          </p:nvPr>
        </p:nvSpPr>
        <p:spPr bwMode="auto">
          <a:xfrm flipH="1">
            <a:off x="5940425" y="4921250"/>
            <a:ext cx="342900" cy="725488"/>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64" name="MH_Other_25"/>
          <p:cNvSpPr/>
          <p:nvPr>
            <p:custDataLst>
              <p:tags r:id="rId25"/>
            </p:custDataLst>
          </p:nvPr>
        </p:nvSpPr>
        <p:spPr bwMode="auto">
          <a:xfrm flipH="1">
            <a:off x="5454650" y="5187950"/>
            <a:ext cx="523875" cy="458788"/>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73BED3"/>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cxnSp>
        <p:nvCxnSpPr>
          <p:cNvPr id="5151" name="MH_Other_26"/>
          <p:cNvCxnSpPr>
            <a:cxnSpLocks noChangeShapeType="1"/>
            <a:stCxn id="63" idx="0"/>
          </p:cNvCxnSpPr>
          <p:nvPr>
            <p:custDataLst>
              <p:tags r:id="rId26"/>
            </p:custDataLst>
          </p:nvPr>
        </p:nvCxnSpPr>
        <p:spPr bwMode="auto">
          <a:xfrm flipH="1">
            <a:off x="5786438" y="4921250"/>
            <a:ext cx="496887" cy="38100"/>
          </a:xfrm>
          <a:prstGeom prst="line">
            <a:avLst/>
          </a:prstGeom>
          <a:noFill/>
          <a:ln w="127000" algn="ctr">
            <a:solidFill>
              <a:srgbClr val="73BED3"/>
            </a:solidFill>
            <a:round/>
          </a:ln>
        </p:spPr>
      </p:cxnSp>
      <p:sp>
        <p:nvSpPr>
          <p:cNvPr id="66" name="MH_Other_27"/>
          <p:cNvSpPr/>
          <p:nvPr>
            <p:custDataLst>
              <p:tags r:id="rId27"/>
            </p:custDataLst>
          </p:nvPr>
        </p:nvSpPr>
        <p:spPr>
          <a:xfrm flipH="1">
            <a:off x="6319838" y="4664075"/>
            <a:ext cx="258762" cy="257175"/>
          </a:xfrm>
          <a:prstGeom prst="ellipse">
            <a:avLst/>
          </a:prstGeom>
          <a:solidFill>
            <a:srgbClr val="73BED3"/>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75" name="MH_SubTitle_1"/>
          <p:cNvSpPr/>
          <p:nvPr>
            <p:custDataLst>
              <p:tags r:id="rId28"/>
            </p:custDataLst>
          </p:nvPr>
        </p:nvSpPr>
        <p:spPr>
          <a:xfrm>
            <a:off x="982663" y="2049463"/>
            <a:ext cx="2940050" cy="2005012"/>
          </a:xfrm>
          <a:prstGeom prst="wedgeEllipseCallout">
            <a:avLst>
              <a:gd name="adj1" fmla="val -22901"/>
              <a:gd name="adj2" fmla="val 64006"/>
            </a:avLst>
          </a:prstGeom>
          <a:solidFill>
            <a:srgbClr val="99CC66"/>
          </a:solidFill>
          <a:ln w="57150" cap="flat" cmpd="sng" algn="ctr">
            <a:solidFill>
              <a:sysClr val="window" lastClr="FFFFFF"/>
            </a:solidFill>
            <a:prstDash val="solid"/>
          </a:ln>
          <a:effectLst>
            <a:outerShdw blurRad="50800" dist="38100" dir="2700000" algn="tl" rotWithShape="0">
              <a:prstClr val="black">
                <a:alpha val="40000"/>
              </a:prstClr>
            </a:outerShdw>
          </a:effectLst>
        </p:spPr>
        <p:txBody>
          <a:bodyPr anchor="ctr">
            <a:normAutofit/>
          </a:bodyPr>
          <a:lstStyle/>
          <a:p>
            <a:pPr algn="ctr" eaLnBrk="1" fontAlgn="auto" hangingPunct="1">
              <a:lnSpc>
                <a:spcPct val="120000"/>
              </a:lnSpc>
              <a:spcBef>
                <a:spcPts val="0"/>
              </a:spcBef>
              <a:spcAft>
                <a:spcPts val="0"/>
              </a:spcAft>
              <a:defRPr/>
            </a:pPr>
            <a:r>
              <a:rPr lang="en-US" altLang="zh-CN" sz="1600" kern="0">
                <a:solidFill>
                  <a:srgbClr val="FFFFFF"/>
                </a:solidFill>
                <a:latin typeface="幼圆" panose="02010509060101010101" pitchFamily="49" charset="-122"/>
                <a:ea typeface="幼圆" panose="02010509060101010101" pitchFamily="49" charset="-122"/>
              </a:rPr>
              <a:t>Lorem ipsum dolor Lorem ipsum dolor Lorem ipsum dolor</a:t>
            </a:r>
            <a:endParaRPr lang="en-US" sz="1600" kern="0" dirty="0">
              <a:solidFill>
                <a:srgbClr val="FFFFFF"/>
              </a:solidFill>
              <a:latin typeface="幼圆" panose="02010509060101010101" pitchFamily="49" charset="-122"/>
              <a:ea typeface="幼圆" panose="02010509060101010101" pitchFamily="49" charset="-122"/>
            </a:endParaRPr>
          </a:p>
        </p:txBody>
      </p:sp>
      <p:sp>
        <p:nvSpPr>
          <p:cNvPr id="76" name="MH_SubTitle_2"/>
          <p:cNvSpPr/>
          <p:nvPr>
            <p:custDataLst>
              <p:tags r:id="rId29"/>
            </p:custDataLst>
          </p:nvPr>
        </p:nvSpPr>
        <p:spPr>
          <a:xfrm flipH="1">
            <a:off x="4840288" y="2049463"/>
            <a:ext cx="2940050" cy="2005012"/>
          </a:xfrm>
          <a:prstGeom prst="wedgeEllipseCallout">
            <a:avLst>
              <a:gd name="adj1" fmla="val -22901"/>
              <a:gd name="adj2" fmla="val 64006"/>
            </a:avLst>
          </a:prstGeom>
          <a:solidFill>
            <a:srgbClr val="4BACC6"/>
          </a:solidFill>
          <a:ln w="57150" cap="flat" cmpd="sng" algn="ctr">
            <a:solidFill>
              <a:sysClr val="window" lastClr="FFFFFF"/>
            </a:solidFill>
            <a:prstDash val="solid"/>
          </a:ln>
          <a:effectLst>
            <a:outerShdw blurRad="50800" dist="38100" dir="2700000" algn="tl" rotWithShape="0">
              <a:prstClr val="black">
                <a:alpha val="40000"/>
              </a:prstClr>
            </a:outerShdw>
          </a:effectLst>
        </p:spPr>
        <p:txBody>
          <a:bodyPr anchor="ctr">
            <a:normAutofit/>
          </a:bodyPr>
          <a:lstStyle/>
          <a:p>
            <a:pPr algn="ctr" eaLnBrk="1" fontAlgn="auto" hangingPunct="1">
              <a:lnSpc>
                <a:spcPct val="120000"/>
              </a:lnSpc>
              <a:spcBef>
                <a:spcPts val="0"/>
              </a:spcBef>
              <a:spcAft>
                <a:spcPts val="0"/>
              </a:spcAft>
              <a:defRPr/>
            </a:pPr>
            <a:r>
              <a:rPr lang="en-US" altLang="zh-CN" sz="1600" kern="0">
                <a:solidFill>
                  <a:srgbClr val="FFFFFF"/>
                </a:solidFill>
                <a:latin typeface="幼圆" panose="02010509060101010101" pitchFamily="49" charset="-122"/>
                <a:ea typeface="幼圆" panose="02010509060101010101" pitchFamily="49" charset="-122"/>
              </a:rPr>
              <a:t>Lorem ipsum dolor Lorem ipsum dolor Lorem ipsum dolor</a:t>
            </a:r>
            <a:endParaRPr lang="en-US" altLang="zh-CN" sz="1600" kern="0" dirty="0">
              <a:solidFill>
                <a:srgbClr val="FFFFFF"/>
              </a:solidFill>
              <a:latin typeface="幼圆" panose="02010509060101010101" pitchFamily="49" charset="-122"/>
              <a:ea typeface="幼圆" panose="02010509060101010101" pitchFamily="49" charset="-122"/>
            </a:endParaRPr>
          </a:p>
        </p:txBody>
      </p:sp>
      <p:sp>
        <p:nvSpPr>
          <p:cNvPr id="5155" name="MH_PageTitle"/>
          <p:cNvSpPr>
            <a:spLocks noGrp="1"/>
          </p:cNvSpPr>
          <p:nvPr>
            <p:ph type="title"/>
            <p:custDataLst>
              <p:tags r:id="rId30"/>
            </p:custDataLst>
          </p:nvPr>
        </p:nvSpPr>
        <p:spPr/>
        <p:txBody>
          <a:bodyPr/>
          <a:lstStyle/>
          <a:p>
            <a:pPr eaLnBrk="1" hangingPunct="1"/>
            <a:r>
              <a:rPr lang="en-US" altLang="zh-CN" smtClean="0"/>
              <a:t>LOREM IPSUM DOLOR</a:t>
            </a:r>
            <a:endParaRPr lang="zh-CN" altLang="en-US" smtClean="0"/>
          </a:p>
        </p:txBody>
      </p:sp>
    </p:spTree>
    <p:custDataLst>
      <p:tags r:id="rId3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5000" b="-25000"/>
          </a:stretch>
        </a:blipFill>
        <a:effectLst/>
      </p:bgPr>
    </p:bg>
    <p:spTree>
      <p:nvGrpSpPr>
        <p:cNvPr id="1" name=""/>
        <p:cNvGrpSpPr/>
        <p:nvPr/>
      </p:nvGrpSpPr>
      <p:grpSpPr>
        <a:xfrm>
          <a:off x="0" y="0"/>
          <a:ext cx="0" cy="0"/>
          <a:chOff x="0" y="0"/>
          <a:chExt cx="0" cy="0"/>
        </a:xfrm>
      </p:grpSpPr>
      <p:sp>
        <p:nvSpPr>
          <p:cNvPr id="28" name="MH_Other_1"/>
          <p:cNvSpPr/>
          <p:nvPr>
            <p:custDataLst>
              <p:tags r:id="rId2"/>
            </p:custDataLst>
          </p:nvPr>
        </p:nvSpPr>
        <p:spPr bwMode="auto">
          <a:xfrm>
            <a:off x="2981325" y="2391122"/>
            <a:ext cx="1514475" cy="946150"/>
          </a:xfrm>
          <a:custGeom>
            <a:avLst/>
            <a:gdLst>
              <a:gd name="T0" fmla="*/ 0 w 888"/>
              <a:gd name="T1" fmla="*/ 0 h 555"/>
              <a:gd name="T2" fmla="*/ 245 w 888"/>
              <a:gd name="T3" fmla="*/ 555 h 555"/>
              <a:gd name="T4" fmla="*/ 888 w 888"/>
              <a:gd name="T5" fmla="*/ 555 h 555"/>
              <a:gd name="T6" fmla="*/ 336 w 888"/>
              <a:gd name="T7" fmla="*/ 0 h 555"/>
              <a:gd name="T8" fmla="*/ 0 w 888"/>
              <a:gd name="T9" fmla="*/ 0 h 555"/>
            </a:gdLst>
            <a:ahLst/>
            <a:cxnLst>
              <a:cxn ang="0">
                <a:pos x="T0" y="T1"/>
              </a:cxn>
              <a:cxn ang="0">
                <a:pos x="T2" y="T3"/>
              </a:cxn>
              <a:cxn ang="0">
                <a:pos x="T4" y="T5"/>
              </a:cxn>
              <a:cxn ang="0">
                <a:pos x="T6" y="T7"/>
              </a:cxn>
              <a:cxn ang="0">
                <a:pos x="T8" y="T9"/>
              </a:cxn>
            </a:cxnLst>
            <a:rect l="0" t="0" r="r" b="b"/>
            <a:pathLst>
              <a:path w="888" h="555">
                <a:moveTo>
                  <a:pt x="0" y="0"/>
                </a:moveTo>
                <a:lnTo>
                  <a:pt x="245" y="555"/>
                </a:lnTo>
                <a:lnTo>
                  <a:pt x="888" y="555"/>
                </a:lnTo>
                <a:lnTo>
                  <a:pt x="336" y="0"/>
                </a:lnTo>
                <a:lnTo>
                  <a:pt x="0" y="0"/>
                </a:lnTo>
                <a:close/>
              </a:path>
            </a:pathLst>
          </a:custGeom>
          <a:solidFill>
            <a:srgbClr val="29ABE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29" name="MH_Other_2"/>
          <p:cNvSpPr/>
          <p:nvPr>
            <p:custDataLst>
              <p:tags r:id="rId3"/>
            </p:custDataLst>
          </p:nvPr>
        </p:nvSpPr>
        <p:spPr bwMode="auto">
          <a:xfrm>
            <a:off x="2981325" y="3337272"/>
            <a:ext cx="1514475" cy="942975"/>
          </a:xfrm>
          <a:custGeom>
            <a:avLst/>
            <a:gdLst>
              <a:gd name="T0" fmla="*/ 0 w 888"/>
              <a:gd name="T1" fmla="*/ 552 h 552"/>
              <a:gd name="T2" fmla="*/ 245 w 888"/>
              <a:gd name="T3" fmla="*/ 0 h 552"/>
              <a:gd name="T4" fmla="*/ 888 w 888"/>
              <a:gd name="T5" fmla="*/ 0 h 552"/>
              <a:gd name="T6" fmla="*/ 336 w 888"/>
              <a:gd name="T7" fmla="*/ 552 h 552"/>
              <a:gd name="T8" fmla="*/ 0 w 888"/>
              <a:gd name="T9" fmla="*/ 552 h 552"/>
            </a:gdLst>
            <a:ahLst/>
            <a:cxnLst>
              <a:cxn ang="0">
                <a:pos x="T0" y="T1"/>
              </a:cxn>
              <a:cxn ang="0">
                <a:pos x="T2" y="T3"/>
              </a:cxn>
              <a:cxn ang="0">
                <a:pos x="T4" y="T5"/>
              </a:cxn>
              <a:cxn ang="0">
                <a:pos x="T6" y="T7"/>
              </a:cxn>
              <a:cxn ang="0">
                <a:pos x="T8" y="T9"/>
              </a:cxn>
            </a:cxnLst>
            <a:rect l="0" t="0" r="r" b="b"/>
            <a:pathLst>
              <a:path w="888" h="552">
                <a:moveTo>
                  <a:pt x="0" y="552"/>
                </a:moveTo>
                <a:lnTo>
                  <a:pt x="245" y="0"/>
                </a:lnTo>
                <a:lnTo>
                  <a:pt x="888" y="0"/>
                </a:lnTo>
                <a:lnTo>
                  <a:pt x="336" y="552"/>
                </a:lnTo>
                <a:lnTo>
                  <a:pt x="0" y="552"/>
                </a:lnTo>
                <a:close/>
              </a:path>
            </a:pathLst>
          </a:custGeom>
          <a:solidFill>
            <a:srgbClr val="29ABE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1" name="MH_Other_3"/>
          <p:cNvSpPr/>
          <p:nvPr>
            <p:custDataLst>
              <p:tags r:id="rId4"/>
            </p:custDataLst>
          </p:nvPr>
        </p:nvSpPr>
        <p:spPr bwMode="auto">
          <a:xfrm>
            <a:off x="4552950" y="1730722"/>
            <a:ext cx="942975" cy="1519238"/>
          </a:xfrm>
          <a:custGeom>
            <a:avLst/>
            <a:gdLst>
              <a:gd name="T0" fmla="*/ 552 w 552"/>
              <a:gd name="T1" fmla="*/ 0 h 891"/>
              <a:gd name="T2" fmla="*/ 0 w 552"/>
              <a:gd name="T3" fmla="*/ 248 h 891"/>
              <a:gd name="T4" fmla="*/ 0 w 552"/>
              <a:gd name="T5" fmla="*/ 891 h 891"/>
              <a:gd name="T6" fmla="*/ 552 w 552"/>
              <a:gd name="T7" fmla="*/ 339 h 891"/>
              <a:gd name="T8" fmla="*/ 552 w 552"/>
              <a:gd name="T9" fmla="*/ 0 h 891"/>
            </a:gdLst>
            <a:ahLst/>
            <a:cxnLst>
              <a:cxn ang="0">
                <a:pos x="T0" y="T1"/>
              </a:cxn>
              <a:cxn ang="0">
                <a:pos x="T2" y="T3"/>
              </a:cxn>
              <a:cxn ang="0">
                <a:pos x="T4" y="T5"/>
              </a:cxn>
              <a:cxn ang="0">
                <a:pos x="T6" y="T7"/>
              </a:cxn>
              <a:cxn ang="0">
                <a:pos x="T8" y="T9"/>
              </a:cxn>
            </a:cxnLst>
            <a:rect l="0" t="0" r="r" b="b"/>
            <a:pathLst>
              <a:path w="552" h="891">
                <a:moveTo>
                  <a:pt x="552" y="0"/>
                </a:moveTo>
                <a:lnTo>
                  <a:pt x="0" y="248"/>
                </a:lnTo>
                <a:lnTo>
                  <a:pt x="0" y="891"/>
                </a:lnTo>
                <a:lnTo>
                  <a:pt x="552" y="339"/>
                </a:lnTo>
                <a:lnTo>
                  <a:pt x="552" y="0"/>
                </a:lnTo>
                <a:close/>
              </a:path>
            </a:pathLst>
          </a:custGeom>
          <a:solidFill>
            <a:srgbClr val="EE0076"/>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2" name="MH_Other_4"/>
          <p:cNvSpPr/>
          <p:nvPr>
            <p:custDataLst>
              <p:tags r:id="rId5"/>
            </p:custDataLst>
          </p:nvPr>
        </p:nvSpPr>
        <p:spPr bwMode="auto">
          <a:xfrm>
            <a:off x="3611563" y="1730722"/>
            <a:ext cx="941387" cy="1519238"/>
          </a:xfrm>
          <a:custGeom>
            <a:avLst/>
            <a:gdLst>
              <a:gd name="T0" fmla="*/ 0 w 552"/>
              <a:gd name="T1" fmla="*/ 0 h 891"/>
              <a:gd name="T2" fmla="*/ 552 w 552"/>
              <a:gd name="T3" fmla="*/ 248 h 891"/>
              <a:gd name="T4" fmla="*/ 552 w 552"/>
              <a:gd name="T5" fmla="*/ 891 h 891"/>
              <a:gd name="T6" fmla="*/ 0 w 552"/>
              <a:gd name="T7" fmla="*/ 339 h 891"/>
              <a:gd name="T8" fmla="*/ 0 w 552"/>
              <a:gd name="T9" fmla="*/ 0 h 891"/>
            </a:gdLst>
            <a:ahLst/>
            <a:cxnLst>
              <a:cxn ang="0">
                <a:pos x="T0" y="T1"/>
              </a:cxn>
              <a:cxn ang="0">
                <a:pos x="T2" y="T3"/>
              </a:cxn>
              <a:cxn ang="0">
                <a:pos x="T4" y="T5"/>
              </a:cxn>
              <a:cxn ang="0">
                <a:pos x="T6" y="T7"/>
              </a:cxn>
              <a:cxn ang="0">
                <a:pos x="T8" y="T9"/>
              </a:cxn>
            </a:cxnLst>
            <a:rect l="0" t="0" r="r" b="b"/>
            <a:pathLst>
              <a:path w="552" h="891">
                <a:moveTo>
                  <a:pt x="0" y="0"/>
                </a:moveTo>
                <a:lnTo>
                  <a:pt x="552" y="248"/>
                </a:lnTo>
                <a:lnTo>
                  <a:pt x="552" y="891"/>
                </a:lnTo>
                <a:lnTo>
                  <a:pt x="0" y="339"/>
                </a:lnTo>
                <a:lnTo>
                  <a:pt x="0" y="0"/>
                </a:lnTo>
                <a:close/>
              </a:path>
            </a:pathLst>
          </a:custGeom>
          <a:solidFill>
            <a:srgbClr val="EE0076">
              <a:lumMod val="60000"/>
              <a:lumOff val="40000"/>
            </a:srgbClr>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4" name="MH_Other_5"/>
          <p:cNvSpPr/>
          <p:nvPr>
            <p:custDataLst>
              <p:tags r:id="rId6"/>
            </p:custDataLst>
          </p:nvPr>
        </p:nvSpPr>
        <p:spPr bwMode="auto">
          <a:xfrm>
            <a:off x="4630738" y="3335685"/>
            <a:ext cx="1516062" cy="941387"/>
          </a:xfrm>
          <a:custGeom>
            <a:avLst/>
            <a:gdLst>
              <a:gd name="T0" fmla="*/ 888 w 888"/>
              <a:gd name="T1" fmla="*/ 552 h 552"/>
              <a:gd name="T2" fmla="*/ 643 w 888"/>
              <a:gd name="T3" fmla="*/ 0 h 552"/>
              <a:gd name="T4" fmla="*/ 0 w 888"/>
              <a:gd name="T5" fmla="*/ 0 h 552"/>
              <a:gd name="T6" fmla="*/ 552 w 888"/>
              <a:gd name="T7" fmla="*/ 552 h 552"/>
              <a:gd name="T8" fmla="*/ 888 w 888"/>
              <a:gd name="T9" fmla="*/ 552 h 552"/>
            </a:gdLst>
            <a:ahLst/>
            <a:cxnLst>
              <a:cxn ang="0">
                <a:pos x="T0" y="T1"/>
              </a:cxn>
              <a:cxn ang="0">
                <a:pos x="T2" y="T3"/>
              </a:cxn>
              <a:cxn ang="0">
                <a:pos x="T4" y="T5"/>
              </a:cxn>
              <a:cxn ang="0">
                <a:pos x="T6" y="T7"/>
              </a:cxn>
              <a:cxn ang="0">
                <a:pos x="T8" y="T9"/>
              </a:cxn>
            </a:cxnLst>
            <a:rect l="0" t="0" r="r" b="b"/>
            <a:pathLst>
              <a:path w="888" h="552">
                <a:moveTo>
                  <a:pt x="888" y="552"/>
                </a:moveTo>
                <a:lnTo>
                  <a:pt x="643" y="0"/>
                </a:lnTo>
                <a:lnTo>
                  <a:pt x="0" y="0"/>
                </a:lnTo>
                <a:lnTo>
                  <a:pt x="552" y="552"/>
                </a:lnTo>
                <a:lnTo>
                  <a:pt x="888" y="552"/>
                </a:lnTo>
                <a:close/>
              </a:path>
            </a:pathLst>
          </a:custGeom>
          <a:solidFill>
            <a:srgbClr val="FB9E00"/>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5" name="MH_Other_6"/>
          <p:cNvSpPr/>
          <p:nvPr>
            <p:custDataLst>
              <p:tags r:id="rId7"/>
            </p:custDataLst>
          </p:nvPr>
        </p:nvSpPr>
        <p:spPr bwMode="auto">
          <a:xfrm>
            <a:off x="4630738" y="2391122"/>
            <a:ext cx="1516062" cy="944563"/>
          </a:xfrm>
          <a:custGeom>
            <a:avLst/>
            <a:gdLst>
              <a:gd name="T0" fmla="*/ 888 w 888"/>
              <a:gd name="T1" fmla="*/ 0 h 554"/>
              <a:gd name="T2" fmla="*/ 643 w 888"/>
              <a:gd name="T3" fmla="*/ 554 h 554"/>
              <a:gd name="T4" fmla="*/ 0 w 888"/>
              <a:gd name="T5" fmla="*/ 554 h 554"/>
              <a:gd name="T6" fmla="*/ 552 w 888"/>
              <a:gd name="T7" fmla="*/ 0 h 554"/>
              <a:gd name="T8" fmla="*/ 888 w 888"/>
              <a:gd name="T9" fmla="*/ 0 h 554"/>
            </a:gdLst>
            <a:ahLst/>
            <a:cxnLst>
              <a:cxn ang="0">
                <a:pos x="T0" y="T1"/>
              </a:cxn>
              <a:cxn ang="0">
                <a:pos x="T2" y="T3"/>
              </a:cxn>
              <a:cxn ang="0">
                <a:pos x="T4" y="T5"/>
              </a:cxn>
              <a:cxn ang="0">
                <a:pos x="T6" y="T7"/>
              </a:cxn>
              <a:cxn ang="0">
                <a:pos x="T8" y="T9"/>
              </a:cxn>
            </a:cxnLst>
            <a:rect l="0" t="0" r="r" b="b"/>
            <a:pathLst>
              <a:path w="888" h="554">
                <a:moveTo>
                  <a:pt x="888" y="0"/>
                </a:moveTo>
                <a:lnTo>
                  <a:pt x="643" y="554"/>
                </a:lnTo>
                <a:lnTo>
                  <a:pt x="0" y="554"/>
                </a:lnTo>
                <a:lnTo>
                  <a:pt x="552" y="0"/>
                </a:lnTo>
                <a:lnTo>
                  <a:pt x="888" y="0"/>
                </a:lnTo>
                <a:close/>
              </a:path>
            </a:pathLst>
          </a:custGeom>
          <a:solidFill>
            <a:srgbClr val="FB9E00">
              <a:lumMod val="60000"/>
              <a:lumOff val="40000"/>
            </a:srgbClr>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7" name="MH_Other_7"/>
          <p:cNvSpPr/>
          <p:nvPr>
            <p:custDataLst>
              <p:tags r:id="rId8"/>
            </p:custDataLst>
          </p:nvPr>
        </p:nvSpPr>
        <p:spPr bwMode="auto">
          <a:xfrm>
            <a:off x="3622675" y="3419822"/>
            <a:ext cx="941388" cy="1519238"/>
          </a:xfrm>
          <a:custGeom>
            <a:avLst/>
            <a:gdLst>
              <a:gd name="T0" fmla="*/ 0 w 552"/>
              <a:gd name="T1" fmla="*/ 890 h 890"/>
              <a:gd name="T2" fmla="*/ 552 w 552"/>
              <a:gd name="T3" fmla="*/ 643 h 890"/>
              <a:gd name="T4" fmla="*/ 552 w 552"/>
              <a:gd name="T5" fmla="*/ 0 h 890"/>
              <a:gd name="T6" fmla="*/ 0 w 552"/>
              <a:gd name="T7" fmla="*/ 555 h 890"/>
              <a:gd name="T8" fmla="*/ 0 w 552"/>
              <a:gd name="T9" fmla="*/ 890 h 890"/>
            </a:gdLst>
            <a:ahLst/>
            <a:cxnLst>
              <a:cxn ang="0">
                <a:pos x="T0" y="T1"/>
              </a:cxn>
              <a:cxn ang="0">
                <a:pos x="T2" y="T3"/>
              </a:cxn>
              <a:cxn ang="0">
                <a:pos x="T4" y="T5"/>
              </a:cxn>
              <a:cxn ang="0">
                <a:pos x="T6" y="T7"/>
              </a:cxn>
              <a:cxn ang="0">
                <a:pos x="T8" y="T9"/>
              </a:cxn>
            </a:cxnLst>
            <a:rect l="0" t="0" r="r" b="b"/>
            <a:pathLst>
              <a:path w="552" h="890">
                <a:moveTo>
                  <a:pt x="0" y="890"/>
                </a:moveTo>
                <a:lnTo>
                  <a:pt x="552" y="643"/>
                </a:lnTo>
                <a:lnTo>
                  <a:pt x="552" y="0"/>
                </a:lnTo>
                <a:lnTo>
                  <a:pt x="0" y="555"/>
                </a:lnTo>
                <a:lnTo>
                  <a:pt x="0" y="890"/>
                </a:lnTo>
                <a:close/>
              </a:path>
            </a:pathLst>
          </a:custGeom>
          <a:solidFill>
            <a:srgbClr val="A3D800">
              <a:lumMod val="60000"/>
              <a:lumOff val="40000"/>
            </a:srgbClr>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8" name="MH_Other_8"/>
          <p:cNvSpPr/>
          <p:nvPr>
            <p:custDataLst>
              <p:tags r:id="rId9"/>
            </p:custDataLst>
          </p:nvPr>
        </p:nvSpPr>
        <p:spPr bwMode="auto">
          <a:xfrm>
            <a:off x="4564063" y="3419822"/>
            <a:ext cx="939800" cy="1519238"/>
          </a:xfrm>
          <a:custGeom>
            <a:avLst/>
            <a:gdLst>
              <a:gd name="T0" fmla="*/ 551 w 551"/>
              <a:gd name="T1" fmla="*/ 890 h 890"/>
              <a:gd name="T2" fmla="*/ 0 w 551"/>
              <a:gd name="T3" fmla="*/ 643 h 890"/>
              <a:gd name="T4" fmla="*/ 0 w 551"/>
              <a:gd name="T5" fmla="*/ 0 h 890"/>
              <a:gd name="T6" fmla="*/ 551 w 551"/>
              <a:gd name="T7" fmla="*/ 555 h 890"/>
              <a:gd name="T8" fmla="*/ 551 w 551"/>
              <a:gd name="T9" fmla="*/ 890 h 890"/>
            </a:gdLst>
            <a:ahLst/>
            <a:cxnLst>
              <a:cxn ang="0">
                <a:pos x="T0" y="T1"/>
              </a:cxn>
              <a:cxn ang="0">
                <a:pos x="T2" y="T3"/>
              </a:cxn>
              <a:cxn ang="0">
                <a:pos x="T4" y="T5"/>
              </a:cxn>
              <a:cxn ang="0">
                <a:pos x="T6" y="T7"/>
              </a:cxn>
              <a:cxn ang="0">
                <a:pos x="T8" y="T9"/>
              </a:cxn>
            </a:cxnLst>
            <a:rect l="0" t="0" r="r" b="b"/>
            <a:pathLst>
              <a:path w="551" h="890">
                <a:moveTo>
                  <a:pt x="551" y="890"/>
                </a:moveTo>
                <a:lnTo>
                  <a:pt x="0" y="643"/>
                </a:lnTo>
                <a:lnTo>
                  <a:pt x="0" y="0"/>
                </a:lnTo>
                <a:lnTo>
                  <a:pt x="551" y="555"/>
                </a:lnTo>
                <a:lnTo>
                  <a:pt x="551" y="890"/>
                </a:lnTo>
                <a:close/>
              </a:path>
            </a:pathLst>
          </a:custGeom>
          <a:solidFill>
            <a:srgbClr val="A3D800"/>
          </a:solidFill>
          <a:ln>
            <a:noFill/>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Calibri" panose="020F0302020204030204"/>
              <a:ea typeface="宋体" panose="02010600030101010101" pitchFamily="2" charset="-122"/>
            </a:endParaRPr>
          </a:p>
        </p:txBody>
      </p:sp>
      <p:sp>
        <p:nvSpPr>
          <p:cNvPr id="39" name="MH_Other_9"/>
          <p:cNvSpPr>
            <a:spLocks noChangeAspect="1" noEditPoints="1"/>
          </p:cNvSpPr>
          <p:nvPr>
            <p:custDataLst>
              <p:tags r:id="rId10"/>
            </p:custDataLst>
          </p:nvPr>
        </p:nvSpPr>
        <p:spPr bwMode="auto">
          <a:xfrm>
            <a:off x="3611563" y="3149947"/>
            <a:ext cx="423862" cy="428625"/>
          </a:xfrm>
          <a:custGeom>
            <a:avLst/>
            <a:gdLst>
              <a:gd name="T0" fmla="*/ 763241303 w 104"/>
              <a:gd name="T1" fmla="*/ 595884000 h 105"/>
              <a:gd name="T2" fmla="*/ 763241303 w 104"/>
              <a:gd name="T3" fmla="*/ 297942000 h 105"/>
              <a:gd name="T4" fmla="*/ 595066682 w 104"/>
              <a:gd name="T5" fmla="*/ 297942000 h 105"/>
              <a:gd name="T6" fmla="*/ 595066682 w 104"/>
              <a:gd name="T7" fmla="*/ 595884000 h 105"/>
              <a:gd name="T8" fmla="*/ 310469573 w 104"/>
              <a:gd name="T9" fmla="*/ 595884000 h 105"/>
              <a:gd name="T10" fmla="*/ 310469573 w 104"/>
              <a:gd name="T11" fmla="*/ 764286000 h 105"/>
              <a:gd name="T12" fmla="*/ 595066682 w 104"/>
              <a:gd name="T13" fmla="*/ 764286000 h 105"/>
              <a:gd name="T14" fmla="*/ 595066682 w 104"/>
              <a:gd name="T15" fmla="*/ 1062228000 h 105"/>
              <a:gd name="T16" fmla="*/ 763241303 w 104"/>
              <a:gd name="T17" fmla="*/ 1062228000 h 105"/>
              <a:gd name="T18" fmla="*/ 763241303 w 104"/>
              <a:gd name="T19" fmla="*/ 764286000 h 105"/>
              <a:gd name="T20" fmla="*/ 1047838412 w 104"/>
              <a:gd name="T21" fmla="*/ 764286000 h 105"/>
              <a:gd name="T22" fmla="*/ 1047838412 w 104"/>
              <a:gd name="T23" fmla="*/ 595884000 h 105"/>
              <a:gd name="T24" fmla="*/ 763241303 w 104"/>
              <a:gd name="T25" fmla="*/ 595884000 h 105"/>
              <a:gd name="T26" fmla="*/ 672687677 w 104"/>
              <a:gd name="T27" fmla="*/ 0 h 105"/>
              <a:gd name="T28" fmla="*/ 0 w 104"/>
              <a:gd name="T29" fmla="*/ 686562000 h 105"/>
              <a:gd name="T30" fmla="*/ 672687677 w 104"/>
              <a:gd name="T31" fmla="*/ 1360170000 h 105"/>
              <a:gd name="T32" fmla="*/ 1345371752 w 104"/>
              <a:gd name="T33" fmla="*/ 686562000 h 105"/>
              <a:gd name="T34" fmla="*/ 672687677 w 104"/>
              <a:gd name="T35" fmla="*/ 0 h 105"/>
              <a:gd name="T36" fmla="*/ 672687677 w 104"/>
              <a:gd name="T37" fmla="*/ 1204722000 h 105"/>
              <a:gd name="T38" fmla="*/ 155234787 w 104"/>
              <a:gd name="T39" fmla="*/ 686562000 h 105"/>
              <a:gd name="T40" fmla="*/ 672687677 w 104"/>
              <a:gd name="T41" fmla="*/ 155448000 h 105"/>
              <a:gd name="T42" fmla="*/ 1203073198 w 104"/>
              <a:gd name="T43" fmla="*/ 686562000 h 105"/>
              <a:gd name="T44" fmla="*/ 672687677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Arial" panose="020B0604020202090204" pitchFamily="34" charset="0"/>
              <a:ea typeface="宋体" panose="02010600030101010101" pitchFamily="2" charset="-122"/>
            </a:endParaRPr>
          </a:p>
        </p:txBody>
      </p:sp>
      <p:sp>
        <p:nvSpPr>
          <p:cNvPr id="40" name="MH_Other_10"/>
          <p:cNvSpPr>
            <a:spLocks noChangeAspect="1" noEditPoints="1"/>
          </p:cNvSpPr>
          <p:nvPr>
            <p:custDataLst>
              <p:tags r:id="rId11"/>
            </p:custDataLst>
          </p:nvPr>
        </p:nvSpPr>
        <p:spPr bwMode="auto">
          <a:xfrm>
            <a:off x="4338638" y="3916710"/>
            <a:ext cx="473075" cy="428625"/>
          </a:xfrm>
          <a:custGeom>
            <a:avLst/>
            <a:gdLst>
              <a:gd name="T0" fmla="*/ 809090990 w 106"/>
              <a:gd name="T1" fmla="*/ 965307081 h 95"/>
              <a:gd name="T2" fmla="*/ 575701782 w 106"/>
              <a:gd name="T3" fmla="*/ 1139377024 h 95"/>
              <a:gd name="T4" fmla="*/ 575701782 w 106"/>
              <a:gd name="T5" fmla="*/ 886182572 h 95"/>
              <a:gd name="T6" fmla="*/ 311188237 w 106"/>
              <a:gd name="T7" fmla="*/ 490564003 h 95"/>
              <a:gd name="T8" fmla="*/ 0 w 106"/>
              <a:gd name="T9" fmla="*/ 870357670 h 95"/>
              <a:gd name="T10" fmla="*/ 622376473 w 106"/>
              <a:gd name="T11" fmla="*/ 1297626043 h 95"/>
              <a:gd name="T12" fmla="*/ 824653159 w 106"/>
              <a:gd name="T13" fmla="*/ 1281801141 h 95"/>
              <a:gd name="T14" fmla="*/ 1042484137 w 106"/>
              <a:gd name="T15" fmla="*/ 1503345789 h 95"/>
              <a:gd name="T16" fmla="*/ 980247278 w 106"/>
              <a:gd name="T17" fmla="*/ 1234326435 h 95"/>
              <a:gd name="T18" fmla="*/ 1244756885 w 106"/>
              <a:gd name="T19" fmla="*/ 949482179 h 95"/>
              <a:gd name="T20" fmla="*/ 995805508 w 106"/>
              <a:gd name="T21" fmla="*/ 981131983 h 95"/>
              <a:gd name="T22" fmla="*/ 809090990 w 106"/>
              <a:gd name="T23" fmla="*/ 965307081 h 95"/>
              <a:gd name="T24" fmla="*/ 1026925907 w 106"/>
              <a:gd name="T25" fmla="*/ 0 h 95"/>
              <a:gd name="T26" fmla="*/ 404545495 w 106"/>
              <a:gd name="T27" fmla="*/ 427268373 h 95"/>
              <a:gd name="T28" fmla="*/ 669055102 w 106"/>
              <a:gd name="T29" fmla="*/ 791233161 h 95"/>
              <a:gd name="T30" fmla="*/ 669055102 w 106"/>
              <a:gd name="T31" fmla="*/ 965307081 h 95"/>
              <a:gd name="T32" fmla="*/ 840211390 w 106"/>
              <a:gd name="T33" fmla="*/ 838707866 h 95"/>
              <a:gd name="T34" fmla="*/ 1026925907 w 106"/>
              <a:gd name="T35" fmla="*/ 870357670 h 95"/>
              <a:gd name="T36" fmla="*/ 1649302380 w 106"/>
              <a:gd name="T37" fmla="*/ 427268373 h 95"/>
              <a:gd name="T38" fmla="*/ 1026925907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Arial" panose="020B0604020202090204" pitchFamily="34" charset="0"/>
              <a:ea typeface="宋体" panose="02010600030101010101" pitchFamily="2" charset="-122"/>
            </a:endParaRPr>
          </a:p>
        </p:txBody>
      </p:sp>
      <p:sp>
        <p:nvSpPr>
          <p:cNvPr id="41" name="MH_Other_11"/>
          <p:cNvSpPr>
            <a:spLocks noChangeAspect="1" noEditPoints="1"/>
          </p:cNvSpPr>
          <p:nvPr>
            <p:custDataLst>
              <p:tags r:id="rId12"/>
            </p:custDataLst>
          </p:nvPr>
        </p:nvSpPr>
        <p:spPr bwMode="auto">
          <a:xfrm>
            <a:off x="4878388" y="3157885"/>
            <a:ext cx="708025" cy="411162"/>
          </a:xfrm>
          <a:custGeom>
            <a:avLst/>
            <a:gdLst>
              <a:gd name="T0" fmla="*/ 2147483646 w 132"/>
              <a:gd name="T1" fmla="*/ 764995792 h 67"/>
              <a:gd name="T2" fmla="*/ 2147483646 w 132"/>
              <a:gd name="T3" fmla="*/ 941533700 h 67"/>
              <a:gd name="T4" fmla="*/ 2147483646 w 132"/>
              <a:gd name="T5" fmla="*/ 1088646815 h 67"/>
              <a:gd name="T6" fmla="*/ 2147483646 w 132"/>
              <a:gd name="T7" fmla="*/ 1618255113 h 67"/>
              <a:gd name="T8" fmla="*/ 2147483646 w 132"/>
              <a:gd name="T9" fmla="*/ 1618255113 h 67"/>
              <a:gd name="T10" fmla="*/ 2147483646 w 132"/>
              <a:gd name="T11" fmla="*/ 1441717205 h 67"/>
              <a:gd name="T12" fmla="*/ 2147483646 w 132"/>
              <a:gd name="T13" fmla="*/ 1971330929 h 67"/>
              <a:gd name="T14" fmla="*/ 2147483646 w 132"/>
              <a:gd name="T15" fmla="*/ 1971330929 h 67"/>
              <a:gd name="T16" fmla="*/ 2147483646 w 132"/>
              <a:gd name="T17" fmla="*/ 1765373653 h 67"/>
              <a:gd name="T18" fmla="*/ 2147483646 w 132"/>
              <a:gd name="T19" fmla="*/ 1971330929 h 67"/>
              <a:gd name="T20" fmla="*/ 2147483646 w 132"/>
              <a:gd name="T21" fmla="*/ 1971330929 h 67"/>
              <a:gd name="T22" fmla="*/ 2147483646 w 132"/>
              <a:gd name="T23" fmla="*/ 1441717205 h 67"/>
              <a:gd name="T24" fmla="*/ 2147483646 w 132"/>
              <a:gd name="T25" fmla="*/ 1618255113 h 67"/>
              <a:gd name="T26" fmla="*/ 2147483646 w 132"/>
              <a:gd name="T27" fmla="*/ 1618255113 h 67"/>
              <a:gd name="T28" fmla="*/ 2147483646 w 132"/>
              <a:gd name="T29" fmla="*/ 1088646815 h 67"/>
              <a:gd name="T30" fmla="*/ 2147483646 w 132"/>
              <a:gd name="T31" fmla="*/ 941533700 h 67"/>
              <a:gd name="T32" fmla="*/ 2147483646 w 132"/>
              <a:gd name="T33" fmla="*/ 764995792 h 67"/>
              <a:gd name="T34" fmla="*/ 404748663 w 132"/>
              <a:gd name="T35" fmla="*/ 764995792 h 67"/>
              <a:gd name="T36" fmla="*/ 247346932 w 132"/>
              <a:gd name="T37" fmla="*/ 941533700 h 67"/>
              <a:gd name="T38" fmla="*/ 292319532 w 132"/>
              <a:gd name="T39" fmla="*/ 1088646815 h 67"/>
              <a:gd name="T40" fmla="*/ 44972600 w 132"/>
              <a:gd name="T41" fmla="*/ 1618255113 h 67"/>
              <a:gd name="T42" fmla="*/ 67456531 w 132"/>
              <a:gd name="T43" fmla="*/ 1618255113 h 67"/>
              <a:gd name="T44" fmla="*/ 247346932 w 132"/>
              <a:gd name="T45" fmla="*/ 1441717205 h 67"/>
              <a:gd name="T46" fmla="*/ 157401731 w 132"/>
              <a:gd name="T47" fmla="*/ 1971330929 h 67"/>
              <a:gd name="T48" fmla="*/ 292319532 w 132"/>
              <a:gd name="T49" fmla="*/ 1971330929 h 67"/>
              <a:gd name="T50" fmla="*/ 404748663 w 132"/>
              <a:gd name="T51" fmla="*/ 1765373653 h 67"/>
              <a:gd name="T52" fmla="*/ 494693864 w 132"/>
              <a:gd name="T53" fmla="*/ 1971330929 h 67"/>
              <a:gd name="T54" fmla="*/ 629611664 w 132"/>
              <a:gd name="T55" fmla="*/ 1971330929 h 67"/>
              <a:gd name="T56" fmla="*/ 539666464 w 132"/>
              <a:gd name="T57" fmla="*/ 1441717205 h 67"/>
              <a:gd name="T58" fmla="*/ 719552126 w 132"/>
              <a:gd name="T59" fmla="*/ 1618255113 h 67"/>
              <a:gd name="T60" fmla="*/ 742040795 w 132"/>
              <a:gd name="T61" fmla="*/ 1618255113 h 67"/>
              <a:gd name="T62" fmla="*/ 494693864 w 132"/>
              <a:gd name="T63" fmla="*/ 1088646815 h 67"/>
              <a:gd name="T64" fmla="*/ 539666464 w 132"/>
              <a:gd name="T65" fmla="*/ 941533700 h 67"/>
              <a:gd name="T66" fmla="*/ 404748663 w 132"/>
              <a:gd name="T67" fmla="*/ 764995792 h 67"/>
              <a:gd name="T68" fmla="*/ 1506565522 w 132"/>
              <a:gd name="T69" fmla="*/ 0 h 67"/>
              <a:gd name="T70" fmla="*/ 1281702521 w 132"/>
              <a:gd name="T71" fmla="*/ 294226229 h 67"/>
              <a:gd name="T72" fmla="*/ 1349163790 w 132"/>
              <a:gd name="T73" fmla="*/ 529613724 h 67"/>
              <a:gd name="T74" fmla="*/ 944415127 w 132"/>
              <a:gd name="T75" fmla="*/ 1382873044 h 67"/>
              <a:gd name="T76" fmla="*/ 989387727 w 132"/>
              <a:gd name="T77" fmla="*/ 1412297838 h 67"/>
              <a:gd name="T78" fmla="*/ 1259218590 w 132"/>
              <a:gd name="T79" fmla="*/ 1118066182 h 67"/>
              <a:gd name="T80" fmla="*/ 1124300789 w 132"/>
              <a:gd name="T81" fmla="*/ 1971330929 h 67"/>
              <a:gd name="T82" fmla="*/ 1349163790 w 132"/>
              <a:gd name="T83" fmla="*/ 1971330929 h 67"/>
              <a:gd name="T84" fmla="*/ 1506565522 w 132"/>
              <a:gd name="T85" fmla="*/ 1618255113 h 67"/>
              <a:gd name="T86" fmla="*/ 1663967253 w 132"/>
              <a:gd name="T87" fmla="*/ 1971330929 h 67"/>
              <a:gd name="T88" fmla="*/ 1888830254 w 132"/>
              <a:gd name="T89" fmla="*/ 1971330929 h 67"/>
              <a:gd name="T90" fmla="*/ 1753912454 w 132"/>
              <a:gd name="T91" fmla="*/ 1118066182 h 67"/>
              <a:gd name="T92" fmla="*/ 2023743316 w 132"/>
              <a:gd name="T93" fmla="*/ 1412297838 h 67"/>
              <a:gd name="T94" fmla="*/ 2068715916 w 132"/>
              <a:gd name="T95" fmla="*/ 1382873044 h 67"/>
              <a:gd name="T96" fmla="*/ 1663967253 w 132"/>
              <a:gd name="T97" fmla="*/ 529613724 h 67"/>
              <a:gd name="T98" fmla="*/ 1731423784 w 132"/>
              <a:gd name="T99" fmla="*/ 294226229 h 67"/>
              <a:gd name="T100" fmla="*/ 1506565522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Arial" panose="020B0604020202090204" pitchFamily="34" charset="0"/>
              <a:ea typeface="宋体" panose="02010600030101010101" pitchFamily="2" charset="-122"/>
            </a:endParaRPr>
          </a:p>
        </p:txBody>
      </p:sp>
      <p:sp>
        <p:nvSpPr>
          <p:cNvPr id="42" name="MH_Other_12"/>
          <p:cNvSpPr>
            <a:spLocks noChangeAspect="1" noEditPoints="1"/>
          </p:cNvSpPr>
          <p:nvPr>
            <p:custDataLst>
              <p:tags r:id="rId13"/>
            </p:custDataLst>
          </p:nvPr>
        </p:nvSpPr>
        <p:spPr bwMode="auto">
          <a:xfrm>
            <a:off x="4337050" y="2367310"/>
            <a:ext cx="476250" cy="427037"/>
          </a:xfrm>
          <a:custGeom>
            <a:avLst/>
            <a:gdLst>
              <a:gd name="T0" fmla="*/ 340490623 w 254"/>
              <a:gd name="T1" fmla="*/ 445069564 h 228"/>
              <a:gd name="T2" fmla="*/ 288318686 w 254"/>
              <a:gd name="T3" fmla="*/ 445069564 h 228"/>
              <a:gd name="T4" fmla="*/ 288318686 w 254"/>
              <a:gd name="T5" fmla="*/ 489026520 h 228"/>
              <a:gd name="T6" fmla="*/ 340490623 w 254"/>
              <a:gd name="T7" fmla="*/ 489026520 h 228"/>
              <a:gd name="T8" fmla="*/ 340490623 w 254"/>
              <a:gd name="T9" fmla="*/ 445069564 h 228"/>
              <a:gd name="T10" fmla="*/ 118072547 w 254"/>
              <a:gd name="T11" fmla="*/ 299461112 h 228"/>
              <a:gd name="T12" fmla="*/ 354219296 w 254"/>
              <a:gd name="T13" fmla="*/ 71430468 h 228"/>
              <a:gd name="T14" fmla="*/ 582127848 w 254"/>
              <a:gd name="T15" fmla="*/ 299461112 h 228"/>
              <a:gd name="T16" fmla="*/ 151023679 w 254"/>
              <a:gd name="T17" fmla="*/ 299461112 h 228"/>
              <a:gd name="T18" fmla="*/ 118072547 w 254"/>
              <a:gd name="T19" fmla="*/ 299461112 h 228"/>
              <a:gd name="T20" fmla="*/ 354219296 w 254"/>
              <a:gd name="T21" fmla="*/ 0 h 228"/>
              <a:gd name="T22" fmla="*/ 332252426 w 254"/>
              <a:gd name="T23" fmla="*/ 19230961 h 228"/>
              <a:gd name="T24" fmla="*/ 41187674 w 254"/>
              <a:gd name="T25" fmla="*/ 307702006 h 228"/>
              <a:gd name="T26" fmla="*/ 0 w 254"/>
              <a:gd name="T27" fmla="*/ 351660619 h 228"/>
              <a:gd name="T28" fmla="*/ 145531548 w 254"/>
              <a:gd name="T29" fmla="*/ 351660619 h 228"/>
              <a:gd name="T30" fmla="*/ 145531548 w 254"/>
              <a:gd name="T31" fmla="*/ 626394079 h 228"/>
              <a:gd name="T32" fmla="*/ 189466944 w 254"/>
              <a:gd name="T33" fmla="*/ 626394079 h 228"/>
              <a:gd name="T34" fmla="*/ 189466944 w 254"/>
              <a:gd name="T35" fmla="*/ 351660619 h 228"/>
              <a:gd name="T36" fmla="*/ 497006434 w 254"/>
              <a:gd name="T37" fmla="*/ 351660619 h 228"/>
              <a:gd name="T38" fmla="*/ 497006434 w 254"/>
              <a:gd name="T39" fmla="*/ 626394079 h 228"/>
              <a:gd name="T40" fmla="*/ 540940174 w 254"/>
              <a:gd name="T41" fmla="*/ 626394079 h 228"/>
              <a:gd name="T42" fmla="*/ 540940174 w 254"/>
              <a:gd name="T43" fmla="*/ 351660619 h 228"/>
              <a:gd name="T44" fmla="*/ 697455985 w 254"/>
              <a:gd name="T45" fmla="*/ 351660619 h 228"/>
              <a:gd name="T46" fmla="*/ 659012721 w 254"/>
              <a:gd name="T47" fmla="*/ 307702006 h 228"/>
              <a:gd name="T48" fmla="*/ 664504852 w 254"/>
              <a:gd name="T49" fmla="*/ 299461112 h 228"/>
              <a:gd name="T50" fmla="*/ 659012721 w 254"/>
              <a:gd name="T51" fmla="*/ 307702006 h 228"/>
              <a:gd name="T52" fmla="*/ 365203559 w 254"/>
              <a:gd name="T53" fmla="*/ 19230961 h 228"/>
              <a:gd name="T54" fmla="*/ 354219296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Arial" panose="020B0604020202090204" pitchFamily="34" charset="0"/>
              <a:ea typeface="宋体" panose="02010600030101010101" pitchFamily="2" charset="-122"/>
            </a:endParaRPr>
          </a:p>
        </p:txBody>
      </p:sp>
      <p:sp>
        <p:nvSpPr>
          <p:cNvPr id="45071" name="MH_SubTitle_1"/>
          <p:cNvSpPr txBox="1">
            <a:spLocks noChangeArrowheads="1"/>
          </p:cNvSpPr>
          <p:nvPr>
            <p:custDataLst>
              <p:tags r:id="rId14"/>
            </p:custDataLst>
          </p:nvPr>
        </p:nvSpPr>
        <p:spPr bwMode="auto">
          <a:xfrm>
            <a:off x="3297238" y="155798"/>
            <a:ext cx="251142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algn="ctr" eaLnBrk="1" hangingPunct="1">
              <a:lnSpc>
                <a:spcPct val="120000"/>
              </a:lnSpc>
            </a:pPr>
            <a:r>
              <a:rPr lang="zh-CN" altLang="en-US" sz="1600" dirty="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85000"/>
                </a:schemeClr>
              </a:solidFill>
              <a:latin typeface="时尚中黑简体" panose="01010104010101010101" pitchFamily="2" charset="-122"/>
              <a:ea typeface="时尚中黑简体" panose="01010104010101010101" pitchFamily="2" charset="-122"/>
            </a:endParaRPr>
          </a:p>
          <a:p>
            <a:pPr algn="ctr" eaLnBrk="1" hangingPunct="1">
              <a:lnSpc>
                <a:spcPct val="120000"/>
              </a:lnSpc>
            </a:pPr>
            <a:r>
              <a:rPr lang="zh-CN" altLang="en-US" sz="1600" dirty="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85000"/>
                </a:schemeClr>
              </a:solidFill>
              <a:latin typeface="时尚中黑简体" panose="01010104010101010101" pitchFamily="2" charset="-122"/>
              <a:ea typeface="时尚中黑简体" panose="01010104010101010101" pitchFamily="2" charset="-122"/>
            </a:endParaRPr>
          </a:p>
        </p:txBody>
      </p:sp>
      <p:sp>
        <p:nvSpPr>
          <p:cNvPr id="45072" name="MH_Other_13"/>
          <p:cNvSpPr txBox="1">
            <a:spLocks noChangeArrowheads="1"/>
          </p:cNvSpPr>
          <p:nvPr>
            <p:custDataLst>
              <p:tags r:id="rId15"/>
            </p:custDataLst>
          </p:nvPr>
        </p:nvSpPr>
        <p:spPr bwMode="auto">
          <a:xfrm>
            <a:off x="4306888" y="1551335"/>
            <a:ext cx="644525"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eaLnBrk="1" hangingPunct="1"/>
            <a:r>
              <a:rPr lang="en-US" altLang="zh-CN" sz="3000">
                <a:solidFill>
                  <a:srgbClr val="EE0076"/>
                </a:solidFill>
                <a:latin typeface="时尚中黑简体" panose="01010104010101010101" pitchFamily="2" charset="-122"/>
                <a:ea typeface="时尚中黑简体" panose="01010104010101010101" pitchFamily="2" charset="-122"/>
              </a:rPr>
              <a:t>01</a:t>
            </a:r>
            <a:endParaRPr lang="zh-CN" altLang="en-US" sz="3000">
              <a:solidFill>
                <a:srgbClr val="EE0076"/>
              </a:solidFill>
              <a:latin typeface="时尚中黑简体" panose="01010104010101010101" pitchFamily="2" charset="-122"/>
              <a:ea typeface="时尚中黑简体" panose="01010104010101010101" pitchFamily="2" charset="-122"/>
            </a:endParaRPr>
          </a:p>
        </p:txBody>
      </p:sp>
      <p:sp>
        <p:nvSpPr>
          <p:cNvPr id="45073" name="MH_SubTitle_3"/>
          <p:cNvSpPr txBox="1">
            <a:spLocks noChangeArrowheads="1"/>
          </p:cNvSpPr>
          <p:nvPr>
            <p:custDataLst>
              <p:tags r:id="rId16"/>
            </p:custDataLst>
          </p:nvPr>
        </p:nvSpPr>
        <p:spPr bwMode="auto">
          <a:xfrm>
            <a:off x="3340100" y="5626249"/>
            <a:ext cx="251142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algn="ctr" eaLnBrk="1" hangingPunct="1">
              <a:lnSpc>
                <a:spcPct val="120000"/>
              </a:lnSpc>
            </a:pPr>
            <a:r>
              <a:rPr lang="zh-CN" altLang="en-US" sz="1600" dirty="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85000"/>
                </a:schemeClr>
              </a:solidFill>
              <a:latin typeface="时尚中黑简体" panose="01010104010101010101" pitchFamily="2" charset="-122"/>
              <a:ea typeface="时尚中黑简体" panose="01010104010101010101" pitchFamily="2" charset="-122"/>
            </a:endParaRPr>
          </a:p>
          <a:p>
            <a:pPr algn="ctr" eaLnBrk="1" hangingPunct="1">
              <a:lnSpc>
                <a:spcPct val="120000"/>
              </a:lnSpc>
            </a:pPr>
            <a:r>
              <a:rPr lang="zh-CN" altLang="en-US" sz="1600" dirty="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85000"/>
                </a:schemeClr>
              </a:solidFill>
              <a:latin typeface="时尚中黑简体" panose="01010104010101010101" pitchFamily="2" charset="-122"/>
              <a:ea typeface="时尚中黑简体" panose="01010104010101010101" pitchFamily="2" charset="-122"/>
            </a:endParaRPr>
          </a:p>
        </p:txBody>
      </p:sp>
      <p:sp>
        <p:nvSpPr>
          <p:cNvPr id="45074" name="MH_Other_14"/>
          <p:cNvSpPr txBox="1">
            <a:spLocks noChangeArrowheads="1"/>
          </p:cNvSpPr>
          <p:nvPr>
            <p:custDataLst>
              <p:tags r:id="rId17"/>
            </p:custDataLst>
          </p:nvPr>
        </p:nvSpPr>
        <p:spPr bwMode="auto">
          <a:xfrm>
            <a:off x="4306888" y="4527897"/>
            <a:ext cx="644525"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eaLnBrk="1" hangingPunct="1"/>
            <a:r>
              <a:rPr lang="en-US" altLang="zh-CN" sz="3000">
                <a:solidFill>
                  <a:srgbClr val="A3D800"/>
                </a:solidFill>
                <a:latin typeface="时尚中黑简体" panose="01010104010101010101" pitchFamily="2" charset="-122"/>
                <a:ea typeface="时尚中黑简体" panose="01010104010101010101" pitchFamily="2" charset="-122"/>
              </a:rPr>
              <a:t>03</a:t>
            </a:r>
            <a:endParaRPr lang="zh-CN" altLang="en-US" sz="3000">
              <a:solidFill>
                <a:srgbClr val="A3D800"/>
              </a:solidFill>
              <a:latin typeface="时尚中黑简体" panose="01010104010101010101" pitchFamily="2" charset="-122"/>
              <a:ea typeface="时尚中黑简体" panose="01010104010101010101" pitchFamily="2" charset="-122"/>
            </a:endParaRPr>
          </a:p>
        </p:txBody>
      </p:sp>
      <p:sp>
        <p:nvSpPr>
          <p:cNvPr id="45075" name="MH_SubTitle_2"/>
          <p:cNvSpPr txBox="1">
            <a:spLocks noChangeArrowheads="1"/>
          </p:cNvSpPr>
          <p:nvPr>
            <p:custDataLst>
              <p:tags r:id="rId18"/>
            </p:custDataLst>
          </p:nvPr>
        </p:nvSpPr>
        <p:spPr bwMode="auto">
          <a:xfrm>
            <a:off x="6367463" y="2794347"/>
            <a:ext cx="2147887"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algn="ctr" eaLnBrk="1" hangingPunct="1">
              <a:lnSpc>
                <a:spcPct val="120000"/>
              </a:lnSpc>
            </a:pPr>
            <a:r>
              <a:rPr lang="zh-CN" altLang="en-US" sz="160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en-US" altLang="zh-CN" sz="1600">
              <a:solidFill>
                <a:schemeClr val="tx1">
                  <a:lumMod val="85000"/>
                </a:schemeClr>
              </a:solidFill>
              <a:latin typeface="时尚中黑简体" panose="01010104010101010101" pitchFamily="2" charset="-122"/>
              <a:ea typeface="时尚中黑简体" panose="01010104010101010101" pitchFamily="2" charset="-122"/>
            </a:endParaRPr>
          </a:p>
          <a:p>
            <a:pPr algn="ctr" eaLnBrk="1" hangingPunct="1">
              <a:lnSpc>
                <a:spcPct val="120000"/>
              </a:lnSpc>
            </a:pPr>
            <a:r>
              <a:rPr lang="zh-CN" altLang="en-US" sz="160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zh-CN" altLang="en-US" sz="1600">
              <a:solidFill>
                <a:schemeClr val="tx1">
                  <a:lumMod val="85000"/>
                </a:schemeClr>
              </a:solidFill>
              <a:latin typeface="时尚中黑简体" panose="01010104010101010101" pitchFamily="2" charset="-122"/>
              <a:ea typeface="时尚中黑简体" panose="01010104010101010101" pitchFamily="2" charset="-122"/>
            </a:endParaRPr>
          </a:p>
        </p:txBody>
      </p:sp>
      <p:sp>
        <p:nvSpPr>
          <p:cNvPr id="45076" name="MH_Other_15"/>
          <p:cNvSpPr txBox="1">
            <a:spLocks noChangeArrowheads="1"/>
          </p:cNvSpPr>
          <p:nvPr>
            <p:custDataLst>
              <p:tags r:id="rId19"/>
            </p:custDataLst>
          </p:nvPr>
        </p:nvSpPr>
        <p:spPr bwMode="auto">
          <a:xfrm>
            <a:off x="5808663" y="3064222"/>
            <a:ext cx="642937"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eaLnBrk="1" hangingPunct="1"/>
            <a:r>
              <a:rPr lang="en-US" altLang="zh-CN" sz="3000">
                <a:solidFill>
                  <a:srgbClr val="FB9E00"/>
                </a:solidFill>
                <a:latin typeface="时尚中黑简体" panose="01010104010101010101" pitchFamily="2" charset="-122"/>
                <a:ea typeface="时尚中黑简体" panose="01010104010101010101" pitchFamily="2" charset="-122"/>
              </a:rPr>
              <a:t>02</a:t>
            </a:r>
            <a:endParaRPr lang="zh-CN" altLang="en-US" sz="3000">
              <a:solidFill>
                <a:srgbClr val="FB9E00"/>
              </a:solidFill>
              <a:latin typeface="时尚中黑简体" panose="01010104010101010101" pitchFamily="2" charset="-122"/>
              <a:ea typeface="时尚中黑简体" panose="01010104010101010101" pitchFamily="2" charset="-122"/>
            </a:endParaRPr>
          </a:p>
        </p:txBody>
      </p:sp>
      <p:sp>
        <p:nvSpPr>
          <p:cNvPr id="45077" name="MH_SubTitle_4"/>
          <p:cNvSpPr txBox="1">
            <a:spLocks noChangeArrowheads="1"/>
          </p:cNvSpPr>
          <p:nvPr>
            <p:custDataLst>
              <p:tags r:id="rId20"/>
            </p:custDataLst>
          </p:nvPr>
        </p:nvSpPr>
        <p:spPr bwMode="auto">
          <a:xfrm>
            <a:off x="628650" y="2794347"/>
            <a:ext cx="2092325"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algn="ctr" eaLnBrk="1" hangingPunct="1">
              <a:lnSpc>
                <a:spcPct val="120000"/>
              </a:lnSpc>
            </a:pPr>
            <a:r>
              <a:rPr lang="zh-CN" altLang="en-US" sz="160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en-US" altLang="zh-CN" sz="1600">
              <a:solidFill>
                <a:schemeClr val="tx1">
                  <a:lumMod val="85000"/>
                </a:schemeClr>
              </a:solidFill>
              <a:latin typeface="时尚中黑简体" panose="01010104010101010101" pitchFamily="2" charset="-122"/>
              <a:ea typeface="时尚中黑简体" panose="01010104010101010101" pitchFamily="2" charset="-122"/>
            </a:endParaRPr>
          </a:p>
          <a:p>
            <a:pPr algn="ctr" eaLnBrk="1" hangingPunct="1">
              <a:lnSpc>
                <a:spcPct val="120000"/>
              </a:lnSpc>
            </a:pPr>
            <a:r>
              <a:rPr lang="zh-CN" altLang="en-US" sz="1600">
                <a:solidFill>
                  <a:schemeClr val="tx1">
                    <a:lumMod val="85000"/>
                  </a:schemeClr>
                </a:solidFill>
                <a:latin typeface="时尚中黑简体" panose="01010104010101010101" pitchFamily="2" charset="-122"/>
                <a:ea typeface="时尚中黑简体" panose="01010104010101010101" pitchFamily="2" charset="-122"/>
              </a:rPr>
              <a:t>点击添加标题文字</a:t>
            </a:r>
            <a:endParaRPr lang="zh-CN" altLang="en-US" sz="1600">
              <a:solidFill>
                <a:schemeClr val="tx1">
                  <a:lumMod val="85000"/>
                </a:schemeClr>
              </a:solidFill>
              <a:latin typeface="时尚中黑简体" panose="01010104010101010101" pitchFamily="2" charset="-122"/>
              <a:ea typeface="时尚中黑简体" panose="01010104010101010101" pitchFamily="2" charset="-122"/>
            </a:endParaRPr>
          </a:p>
        </p:txBody>
      </p:sp>
      <p:sp>
        <p:nvSpPr>
          <p:cNvPr id="45078" name="MH_Other_16"/>
          <p:cNvSpPr txBox="1">
            <a:spLocks noChangeArrowheads="1"/>
          </p:cNvSpPr>
          <p:nvPr>
            <p:custDataLst>
              <p:tags r:id="rId21"/>
            </p:custDataLst>
          </p:nvPr>
        </p:nvSpPr>
        <p:spPr bwMode="auto">
          <a:xfrm>
            <a:off x="2794000" y="3064222"/>
            <a:ext cx="6429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703060505090304" pitchFamily="18" charset="0"/>
                <a:ea typeface="微软雅黑" panose="020B0503020204020204" pitchFamily="34" charset="-122"/>
              </a:defRPr>
            </a:lvl1pPr>
            <a:lvl2pPr marL="742950" indent="-285750">
              <a:defRPr>
                <a:solidFill>
                  <a:schemeClr val="tx1"/>
                </a:solidFill>
                <a:latin typeface="Times New Roman" panose="02020703060505090304" pitchFamily="18" charset="0"/>
                <a:ea typeface="微软雅黑" panose="020B0503020204020204" pitchFamily="34" charset="-122"/>
              </a:defRPr>
            </a:lvl2pPr>
            <a:lvl3pPr marL="1143000" indent="-228600">
              <a:defRPr>
                <a:solidFill>
                  <a:schemeClr val="tx1"/>
                </a:solidFill>
                <a:latin typeface="Times New Roman" panose="02020703060505090304" pitchFamily="18" charset="0"/>
                <a:ea typeface="微软雅黑" panose="020B0503020204020204" pitchFamily="34" charset="-122"/>
              </a:defRPr>
            </a:lvl3pPr>
            <a:lvl4pPr marL="1600200" indent="-228600">
              <a:defRPr>
                <a:solidFill>
                  <a:schemeClr val="tx1"/>
                </a:solidFill>
                <a:latin typeface="Times New Roman" panose="02020703060505090304" pitchFamily="18" charset="0"/>
                <a:ea typeface="微软雅黑" panose="020B0503020204020204" pitchFamily="34" charset="-122"/>
              </a:defRPr>
            </a:lvl4pPr>
            <a:lvl5pPr marL="2057400" indent="-228600">
              <a:defRPr>
                <a:solidFill>
                  <a:schemeClr val="tx1"/>
                </a:solidFill>
                <a:latin typeface="Times New Roman" panose="0202070306050509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703060505090304" pitchFamily="18" charset="0"/>
                <a:ea typeface="微软雅黑" panose="020B0503020204020204" pitchFamily="34" charset="-122"/>
              </a:defRPr>
            </a:lvl9pPr>
          </a:lstStyle>
          <a:p>
            <a:pPr eaLnBrk="1" hangingPunct="1"/>
            <a:r>
              <a:rPr lang="en-US" altLang="zh-CN" sz="3000">
                <a:solidFill>
                  <a:srgbClr val="29ABE2"/>
                </a:solidFill>
                <a:latin typeface="时尚中黑简体" panose="01010104010101010101" pitchFamily="2" charset="-122"/>
                <a:ea typeface="时尚中黑简体" panose="01010104010101010101" pitchFamily="2" charset="-122"/>
              </a:rPr>
              <a:t>04</a:t>
            </a:r>
            <a:endParaRPr lang="zh-CN" altLang="en-US" sz="3000">
              <a:solidFill>
                <a:srgbClr val="29ABE2"/>
              </a:solidFill>
              <a:latin typeface="时尚中黑简体" panose="01010104010101010101" pitchFamily="2" charset="-122"/>
              <a:ea typeface="时尚中黑简体" panose="01010104010101010101" pitchFamily="2"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 name="MH_Other_1"/>
          <p:cNvSpPr/>
          <p:nvPr>
            <p:custDataLst>
              <p:tags r:id="rId1"/>
            </p:custDataLst>
          </p:nvPr>
        </p:nvSpPr>
        <p:spPr>
          <a:xfrm>
            <a:off x="2696511" y="3210622"/>
            <a:ext cx="580903" cy="580903"/>
          </a:xfrm>
          <a:prstGeom prst="ellipse">
            <a:avLst/>
          </a:prstGeom>
          <a:solidFill>
            <a:srgbClr val="FEA38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H_Other_2"/>
          <p:cNvSpPr/>
          <p:nvPr>
            <p:custDataLst>
              <p:tags r:id="rId2"/>
            </p:custDataLst>
          </p:nvPr>
        </p:nvSpPr>
        <p:spPr>
          <a:xfrm>
            <a:off x="1651122" y="3723241"/>
            <a:ext cx="409575" cy="409575"/>
          </a:xfrm>
          <a:prstGeom prst="ellipse">
            <a:avLst/>
          </a:prstGeom>
          <a:solidFill>
            <a:srgbClr val="F7A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MH_Other_3"/>
          <p:cNvSpPr/>
          <p:nvPr>
            <p:custDataLst>
              <p:tags r:id="rId3"/>
            </p:custDataLst>
          </p:nvPr>
        </p:nvSpPr>
        <p:spPr>
          <a:xfrm>
            <a:off x="2196408" y="3439223"/>
            <a:ext cx="409575" cy="409575"/>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MH_Other_4"/>
          <p:cNvSpPr/>
          <p:nvPr>
            <p:custDataLst>
              <p:tags r:id="rId4"/>
            </p:custDataLst>
          </p:nvPr>
        </p:nvSpPr>
        <p:spPr>
          <a:xfrm>
            <a:off x="2577387" y="3749136"/>
            <a:ext cx="409575" cy="409575"/>
          </a:xfrm>
          <a:prstGeom prst="ellipse">
            <a:avLst/>
          </a:prstGeom>
          <a:solidFill>
            <a:srgbClr val="F455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MH_Other_5"/>
          <p:cNvSpPr/>
          <p:nvPr>
            <p:custDataLst>
              <p:tags r:id="rId5"/>
            </p:custDataLst>
          </p:nvPr>
        </p:nvSpPr>
        <p:spPr>
          <a:xfrm>
            <a:off x="2231404" y="3968438"/>
            <a:ext cx="210272" cy="210272"/>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Other_6"/>
          <p:cNvSpPr/>
          <p:nvPr>
            <p:custDataLst>
              <p:tags r:id="rId6"/>
            </p:custDataLst>
          </p:nvPr>
        </p:nvSpPr>
        <p:spPr>
          <a:xfrm>
            <a:off x="2045178" y="4496496"/>
            <a:ext cx="276227" cy="276227"/>
          </a:xfrm>
          <a:prstGeom prst="ellipse">
            <a:avLst/>
          </a:prstGeom>
          <a:solidFill>
            <a:srgbClr val="AA1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Other_7"/>
          <p:cNvSpPr/>
          <p:nvPr>
            <p:custDataLst>
              <p:tags r:id="rId7"/>
            </p:custDataLst>
          </p:nvPr>
        </p:nvSpPr>
        <p:spPr>
          <a:xfrm>
            <a:off x="2323664" y="4029648"/>
            <a:ext cx="409575" cy="409575"/>
          </a:xfrm>
          <a:prstGeom prst="ellipse">
            <a:avLst/>
          </a:prstGeom>
          <a:solidFill>
            <a:srgbClr val="C0C4E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MH_Other_8"/>
          <p:cNvSpPr/>
          <p:nvPr>
            <p:custDataLst>
              <p:tags r:id="rId8"/>
            </p:custDataLst>
          </p:nvPr>
        </p:nvSpPr>
        <p:spPr>
          <a:xfrm>
            <a:off x="1841418" y="4034319"/>
            <a:ext cx="311539" cy="311539"/>
          </a:xfrm>
          <a:prstGeom prst="ellipse">
            <a:avLst/>
          </a:prstGeom>
          <a:solidFill>
            <a:srgbClr val="92D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9"/>
          <p:cNvSpPr/>
          <p:nvPr>
            <p:custDataLst>
              <p:tags r:id="rId9"/>
            </p:custDataLst>
          </p:nvPr>
        </p:nvSpPr>
        <p:spPr>
          <a:xfrm>
            <a:off x="1359559" y="4041921"/>
            <a:ext cx="233579" cy="233579"/>
          </a:xfrm>
          <a:prstGeom prst="ellipse">
            <a:avLst/>
          </a:prstGeom>
          <a:solidFill>
            <a:srgbClr val="D4BF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MH_Other_10"/>
          <p:cNvSpPr/>
          <p:nvPr>
            <p:custDataLst>
              <p:tags r:id="rId10"/>
            </p:custDataLst>
          </p:nvPr>
        </p:nvSpPr>
        <p:spPr>
          <a:xfrm>
            <a:off x="1734486" y="3434588"/>
            <a:ext cx="209422" cy="209422"/>
          </a:xfrm>
          <a:prstGeom prst="ellipse">
            <a:avLst/>
          </a:prstGeom>
          <a:solidFill>
            <a:srgbClr val="DFC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Other_11"/>
          <p:cNvSpPr/>
          <p:nvPr>
            <p:custDataLst>
              <p:tags r:id="rId11"/>
            </p:custDataLst>
          </p:nvPr>
        </p:nvSpPr>
        <p:spPr>
          <a:xfrm>
            <a:off x="936692" y="3772505"/>
            <a:ext cx="195933" cy="195933"/>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MH_Other_12"/>
          <p:cNvSpPr/>
          <p:nvPr>
            <p:custDataLst>
              <p:tags r:id="rId12"/>
            </p:custDataLst>
          </p:nvPr>
        </p:nvSpPr>
        <p:spPr>
          <a:xfrm>
            <a:off x="740760" y="4205191"/>
            <a:ext cx="140668" cy="140668"/>
          </a:xfrm>
          <a:prstGeom prst="ellipse">
            <a:avLst/>
          </a:prstGeom>
          <a:solidFill>
            <a:srgbClr val="AA1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_13"/>
          <p:cNvSpPr/>
          <p:nvPr>
            <p:custDataLst>
              <p:tags r:id="rId13"/>
            </p:custDataLst>
          </p:nvPr>
        </p:nvSpPr>
        <p:spPr>
          <a:xfrm>
            <a:off x="2711840" y="4325207"/>
            <a:ext cx="140668" cy="140668"/>
          </a:xfrm>
          <a:prstGeom prst="ellipse">
            <a:avLst/>
          </a:prstGeom>
          <a:solidFill>
            <a:srgbClr val="F455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MH_Other_14"/>
          <p:cNvSpPr/>
          <p:nvPr>
            <p:custDataLst>
              <p:tags r:id="rId14"/>
            </p:custDataLst>
          </p:nvPr>
        </p:nvSpPr>
        <p:spPr>
          <a:xfrm>
            <a:off x="5731362" y="4091560"/>
            <a:ext cx="855425" cy="855425"/>
          </a:xfrm>
          <a:prstGeom prst="ellipse">
            <a:avLst/>
          </a:prstGeom>
          <a:solidFill>
            <a:srgbClr val="FEA38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MH_Other_15"/>
          <p:cNvSpPr/>
          <p:nvPr>
            <p:custDataLst>
              <p:tags r:id="rId15"/>
            </p:custDataLst>
          </p:nvPr>
        </p:nvSpPr>
        <p:spPr>
          <a:xfrm>
            <a:off x="6794835" y="4454644"/>
            <a:ext cx="409575" cy="409575"/>
          </a:xfrm>
          <a:prstGeom prst="ellipse">
            <a:avLst/>
          </a:prstGeom>
          <a:solidFill>
            <a:srgbClr val="F7A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H_Other_16"/>
          <p:cNvSpPr/>
          <p:nvPr>
            <p:custDataLst>
              <p:tags r:id="rId16"/>
            </p:custDataLst>
          </p:nvPr>
        </p:nvSpPr>
        <p:spPr>
          <a:xfrm>
            <a:off x="7266180" y="4739385"/>
            <a:ext cx="409575" cy="409575"/>
          </a:xfrm>
          <a:prstGeom prst="ellipse">
            <a:avLst/>
          </a:prstGeom>
          <a:solidFill>
            <a:srgbClr val="F455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MH_Other_17"/>
          <p:cNvSpPr/>
          <p:nvPr>
            <p:custDataLst>
              <p:tags r:id="rId17"/>
            </p:custDataLst>
          </p:nvPr>
        </p:nvSpPr>
        <p:spPr>
          <a:xfrm>
            <a:off x="7035108" y="4944173"/>
            <a:ext cx="409575" cy="409575"/>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MH_Other_18"/>
          <p:cNvSpPr/>
          <p:nvPr>
            <p:custDataLst>
              <p:tags r:id="rId18"/>
            </p:custDataLst>
          </p:nvPr>
        </p:nvSpPr>
        <p:spPr>
          <a:xfrm>
            <a:off x="7070104" y="5473388"/>
            <a:ext cx="210272" cy="210272"/>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MH_Other_19"/>
          <p:cNvSpPr/>
          <p:nvPr>
            <p:custDataLst>
              <p:tags r:id="rId19"/>
            </p:custDataLst>
          </p:nvPr>
        </p:nvSpPr>
        <p:spPr>
          <a:xfrm>
            <a:off x="6883878" y="6001446"/>
            <a:ext cx="276227" cy="276227"/>
          </a:xfrm>
          <a:prstGeom prst="ellipse">
            <a:avLst/>
          </a:prstGeom>
          <a:solidFill>
            <a:srgbClr val="AA1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MH_Other_20"/>
          <p:cNvSpPr/>
          <p:nvPr>
            <p:custDataLst>
              <p:tags r:id="rId20"/>
            </p:custDataLst>
          </p:nvPr>
        </p:nvSpPr>
        <p:spPr>
          <a:xfrm>
            <a:off x="7162364" y="5534598"/>
            <a:ext cx="409575" cy="409575"/>
          </a:xfrm>
          <a:prstGeom prst="ellipse">
            <a:avLst/>
          </a:prstGeom>
          <a:solidFill>
            <a:srgbClr val="C0C4E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21"/>
          <p:cNvSpPr/>
          <p:nvPr>
            <p:custDataLst>
              <p:tags r:id="rId21"/>
            </p:custDataLst>
          </p:nvPr>
        </p:nvSpPr>
        <p:spPr>
          <a:xfrm>
            <a:off x="6680118" y="5539269"/>
            <a:ext cx="311539" cy="311539"/>
          </a:xfrm>
          <a:prstGeom prst="ellipse">
            <a:avLst/>
          </a:prstGeom>
          <a:solidFill>
            <a:srgbClr val="92D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MH_Other_22"/>
          <p:cNvSpPr/>
          <p:nvPr>
            <p:custDataLst>
              <p:tags r:id="rId22"/>
            </p:custDataLst>
          </p:nvPr>
        </p:nvSpPr>
        <p:spPr>
          <a:xfrm>
            <a:off x="6198259" y="5546871"/>
            <a:ext cx="233579" cy="233579"/>
          </a:xfrm>
          <a:prstGeom prst="ellipse">
            <a:avLst/>
          </a:prstGeom>
          <a:solidFill>
            <a:srgbClr val="D4BF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MH_Other_23"/>
          <p:cNvSpPr/>
          <p:nvPr>
            <p:custDataLst>
              <p:tags r:id="rId23"/>
            </p:custDataLst>
          </p:nvPr>
        </p:nvSpPr>
        <p:spPr>
          <a:xfrm>
            <a:off x="6573186" y="4939538"/>
            <a:ext cx="209422" cy="209422"/>
          </a:xfrm>
          <a:prstGeom prst="ellipse">
            <a:avLst/>
          </a:prstGeom>
          <a:solidFill>
            <a:srgbClr val="DFC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MH_Other_24"/>
          <p:cNvSpPr/>
          <p:nvPr>
            <p:custDataLst>
              <p:tags r:id="rId24"/>
            </p:custDataLst>
          </p:nvPr>
        </p:nvSpPr>
        <p:spPr>
          <a:xfrm>
            <a:off x="5775392" y="5277455"/>
            <a:ext cx="195933" cy="195933"/>
          </a:xfrm>
          <a:prstGeom prst="ellips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MH_Other_25"/>
          <p:cNvSpPr/>
          <p:nvPr>
            <p:custDataLst>
              <p:tags r:id="rId25"/>
            </p:custDataLst>
          </p:nvPr>
        </p:nvSpPr>
        <p:spPr>
          <a:xfrm>
            <a:off x="6463413" y="5252394"/>
            <a:ext cx="140668" cy="140668"/>
          </a:xfrm>
          <a:prstGeom prst="ellipse">
            <a:avLst/>
          </a:prstGeom>
          <a:solidFill>
            <a:srgbClr val="AA1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MH_Other_26"/>
          <p:cNvSpPr/>
          <p:nvPr>
            <p:custDataLst>
              <p:tags r:id="rId26"/>
            </p:custDataLst>
          </p:nvPr>
        </p:nvSpPr>
        <p:spPr>
          <a:xfrm>
            <a:off x="7550540" y="5830157"/>
            <a:ext cx="140668" cy="140668"/>
          </a:xfrm>
          <a:prstGeom prst="ellipse">
            <a:avLst/>
          </a:prstGeom>
          <a:solidFill>
            <a:srgbClr val="F455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MH_Other_27"/>
          <p:cNvSpPr/>
          <p:nvPr>
            <p:custDataLst>
              <p:tags r:id="rId27"/>
            </p:custDataLst>
          </p:nvPr>
        </p:nvSpPr>
        <p:spPr>
          <a:xfrm>
            <a:off x="8250776" y="5201283"/>
            <a:ext cx="152465" cy="152465"/>
          </a:xfrm>
          <a:prstGeom prst="ellipse">
            <a:avLst/>
          </a:prstGeom>
          <a:solidFill>
            <a:srgbClr val="AA1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MH_Other_28"/>
          <p:cNvSpPr/>
          <p:nvPr>
            <p:custDataLst>
              <p:tags r:id="rId28"/>
            </p:custDataLst>
          </p:nvPr>
        </p:nvSpPr>
        <p:spPr>
          <a:xfrm>
            <a:off x="7726946" y="5215512"/>
            <a:ext cx="257876" cy="257876"/>
          </a:xfrm>
          <a:prstGeom prst="ellipse">
            <a:avLst/>
          </a:prstGeom>
          <a:solidFill>
            <a:srgbClr val="86BF3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SubTitle_1"/>
          <p:cNvSpPr/>
          <p:nvPr>
            <p:custDataLst>
              <p:tags r:id="rId29"/>
            </p:custDataLst>
          </p:nvPr>
        </p:nvSpPr>
        <p:spPr>
          <a:xfrm>
            <a:off x="2877405" y="2843436"/>
            <a:ext cx="3133806" cy="3133806"/>
          </a:xfrm>
          <a:prstGeom prst="donut">
            <a:avLst>
              <a:gd name="adj" fmla="val 10389"/>
            </a:avLst>
          </a:prstGeom>
          <a:blipFill dpi="0" rotWithShape="1">
            <a:blip r:embed="rId3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324000" rtlCol="0" anchor="b">
            <a:normAutofit/>
          </a:bodyPr>
          <a:lstStyle/>
          <a:p>
            <a:pPr algn="ctr"/>
            <a:r>
              <a:rPr lang="en-US" altLang="zh-CN" sz="2400">
                <a:solidFill>
                  <a:schemeClr val="tx1"/>
                </a:solidFill>
                <a:latin typeface="微软雅黑" panose="020B0503020204020204" pitchFamily="34" charset="-122"/>
                <a:ea typeface="微软雅黑" panose="020B0503020204020204" pitchFamily="34" charset="-122"/>
              </a:rPr>
              <a:t>LOREM</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5" name="MH_Other_29"/>
          <p:cNvCxnSpPr/>
          <p:nvPr>
            <p:custDataLst>
              <p:tags r:id="rId31"/>
            </p:custDataLst>
          </p:nvPr>
        </p:nvCxnSpPr>
        <p:spPr>
          <a:xfrm>
            <a:off x="3277435" y="4753239"/>
            <a:ext cx="2333747" cy="0"/>
          </a:xfrm>
          <a:prstGeom prst="line">
            <a:avLst/>
          </a:prstGeom>
          <a:ln w="19050">
            <a:solidFill>
              <a:srgbClr val="BEBEBE"/>
            </a:solidFill>
          </a:ln>
        </p:spPr>
        <p:style>
          <a:lnRef idx="1">
            <a:schemeClr val="accent1"/>
          </a:lnRef>
          <a:fillRef idx="0">
            <a:schemeClr val="accent1"/>
          </a:fillRef>
          <a:effectRef idx="0">
            <a:schemeClr val="accent1"/>
          </a:effectRef>
          <a:fontRef idx="minor">
            <a:schemeClr val="tx1"/>
          </a:fontRef>
        </p:style>
      </p:cxnSp>
      <p:sp>
        <p:nvSpPr>
          <p:cNvPr id="53" name="MH_Text_1"/>
          <p:cNvSpPr txBox="1"/>
          <p:nvPr>
            <p:custDataLst>
              <p:tags r:id="rId32"/>
            </p:custDataLst>
          </p:nvPr>
        </p:nvSpPr>
        <p:spPr>
          <a:xfrm>
            <a:off x="3258384" y="3434589"/>
            <a:ext cx="2352798" cy="1298916"/>
          </a:xfrm>
          <a:prstGeom prst="rect">
            <a:avLst/>
          </a:prstGeom>
          <a:noFill/>
        </p:spPr>
        <p:txBody>
          <a:bodyPr wrap="square" rtlCol="0" anchor="b" anchorCtr="0">
            <a:normAutofit/>
          </a:bodyPr>
          <a:lstStyle/>
          <a:p>
            <a:pPr algn="ctr"/>
            <a:r>
              <a:rPr lang="en-US" altLang="zh-CN" sz="3200" dirty="0" err="1">
                <a:solidFill>
                  <a:srgbClr val="86BF3E"/>
                </a:solidFill>
                <a:latin typeface="Agency FB" pitchFamily="34" charset="0"/>
                <a:ea typeface="微软雅黑" panose="020B0503020204020204" pitchFamily="34" charset="-122"/>
              </a:rPr>
              <a:t>Lorem</a:t>
            </a:r>
            <a:r>
              <a:rPr lang="en-US" altLang="zh-CN" sz="3200" dirty="0">
                <a:solidFill>
                  <a:srgbClr val="86BF3E"/>
                </a:solidFill>
                <a:latin typeface="Agency FB" pitchFamily="34" charset="0"/>
                <a:ea typeface="微软雅黑" panose="020B0503020204020204" pitchFamily="34" charset="-122"/>
              </a:rPr>
              <a:t> </a:t>
            </a:r>
            <a:r>
              <a:rPr lang="en-US" altLang="zh-CN" sz="3200" dirty="0" err="1">
                <a:solidFill>
                  <a:srgbClr val="86BF3E"/>
                </a:solidFill>
                <a:latin typeface="Agency FB" pitchFamily="34" charset="0"/>
                <a:ea typeface="微软雅黑" panose="020B0503020204020204" pitchFamily="34" charset="-122"/>
              </a:rPr>
              <a:t>ipsum</a:t>
            </a:r>
            <a:endParaRPr lang="zh-CN" altLang="en-US" sz="3200" dirty="0">
              <a:solidFill>
                <a:srgbClr val="86BF3E"/>
              </a:solidFill>
              <a:latin typeface="Agency FB" pitchFamily="34" charset="0"/>
              <a:ea typeface="微软雅黑" panose="020B0503020204020204" pitchFamily="34" charset="-122"/>
            </a:endParaRPr>
          </a:p>
        </p:txBody>
      </p:sp>
      <p:sp>
        <p:nvSpPr>
          <p:cNvPr id="84" name="MH_Desc_1"/>
          <p:cNvSpPr/>
          <p:nvPr>
            <p:custDataLst>
              <p:tags r:id="rId33"/>
            </p:custDataLst>
          </p:nvPr>
        </p:nvSpPr>
        <p:spPr bwMode="auto">
          <a:xfrm>
            <a:off x="684705" y="1439108"/>
            <a:ext cx="7774590" cy="1067272"/>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a:bodyPr>
          <a:lstStyle/>
          <a:p>
            <a:pPr algn="just">
              <a:lnSpc>
                <a:spcPct val="110000"/>
              </a:lnSpc>
            </a:pPr>
            <a:r>
              <a:rPr lang="en-US" altLang="zh-CN" sz="1600">
                <a:solidFill>
                  <a:schemeClr val="tx1"/>
                </a:solidFill>
                <a:latin typeface="幼圆" panose="02010509060101010101" pitchFamily="49" charset="-122"/>
                <a:ea typeface="幼圆" panose="02010509060101010101" pitchFamily="49" charset="-122"/>
              </a:rPr>
              <a:t>Lorem ipsum dolor sit amet consectetur adipisicing elit sed do eiusmod tempor incididunt ut labore et dolore magna aliqua Ut enim ad minim veniam quis nostrud exercitation </a:t>
            </a:r>
            <a:r>
              <a:rPr lang="en-US" altLang="zh-CN" sz="1600" smtClean="0">
                <a:solidFill>
                  <a:schemeClr val="tx1"/>
                </a:solidFill>
                <a:latin typeface="幼圆" panose="02010509060101010101" pitchFamily="49" charset="-122"/>
                <a:ea typeface="幼圆" panose="02010509060101010101" pitchFamily="49" charset="-122"/>
              </a:rPr>
              <a:t>ullamco laboris nisi.</a:t>
            </a:r>
            <a:endParaRPr lang="zh-CN" altLang="en-US" sz="1600" dirty="0">
              <a:solidFill>
                <a:schemeClr val="tx1"/>
              </a:solidFill>
              <a:latin typeface="幼圆" panose="02010509060101010101" pitchFamily="49" charset="-122"/>
              <a:ea typeface="幼圆" panose="02010509060101010101" pitchFamily="49" charset="-122"/>
            </a:endParaRPr>
          </a:p>
        </p:txBody>
      </p:sp>
      <p:sp>
        <p:nvSpPr>
          <p:cNvPr id="8" name="MH_PageTitle"/>
          <p:cNvSpPr>
            <a:spLocks noGrp="1"/>
          </p:cNvSpPr>
          <p:nvPr>
            <p:ph type="title"/>
            <p:custDataLst>
              <p:tags r:id="rId34"/>
            </p:custDataLst>
          </p:nvPr>
        </p:nvSpPr>
        <p:spPr/>
        <p:txBody>
          <a:bodyPr/>
          <a:lstStyle/>
          <a:p>
            <a:r>
              <a:rPr lang="en-US" altLang="zh-CN"/>
              <a:t>LOREM IPSUM DOLOR</a:t>
            </a:r>
            <a:endParaRPr lang="zh-CN" altLang="en-US" dirty="0"/>
          </a:p>
        </p:txBody>
      </p:sp>
    </p:spTree>
    <p:custDataLst>
      <p:tags r:id="rId35"/>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70000"/>
            <a:lum/>
          </a:blip>
          <a:srcRect/>
          <a:stretch>
            <a:fillRect t="-20000" b="-20000"/>
          </a:stretch>
        </a:blipFill>
        <a:effectLst/>
      </p:bgPr>
    </p:bg>
    <p:spTree>
      <p:nvGrpSpPr>
        <p:cNvPr id="1" name=""/>
        <p:cNvGrpSpPr/>
        <p:nvPr/>
      </p:nvGrpSpPr>
      <p:grpSpPr>
        <a:xfrm>
          <a:off x="0" y="0"/>
          <a:ext cx="0" cy="0"/>
          <a:chOff x="0" y="0"/>
          <a:chExt cx="0" cy="0"/>
        </a:xfrm>
      </p:grpSpPr>
      <p:sp>
        <p:nvSpPr>
          <p:cNvPr id="4" name="Freeform 4"/>
          <p:cNvSpPr/>
          <p:nvPr>
            <p:custDataLst>
              <p:tags r:id="rId2"/>
            </p:custDataLst>
          </p:nvPr>
        </p:nvSpPr>
        <p:spPr bwMode="gray">
          <a:xfrm>
            <a:off x="2317750" y="1966367"/>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75000"/>
            </a:schemeClr>
          </a:solidFill>
          <a:ln w="0">
            <a:noFill/>
            <a:rou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23" name="Rectangle 5"/>
          <p:cNvSpPr>
            <a:spLocks noChangeArrowheads="1"/>
          </p:cNvSpPr>
          <p:nvPr>
            <p:custDataLst>
              <p:tags r:id="rId3"/>
            </p:custDataLst>
          </p:nvPr>
        </p:nvSpPr>
        <p:spPr bwMode="gray">
          <a:xfrm>
            <a:off x="2152650" y="1556792"/>
            <a:ext cx="5029200" cy="623888"/>
          </a:xfrm>
          <a:prstGeom prst="rect">
            <a:avLst/>
          </a:prstGeom>
          <a:gradFill rotWithShape="1">
            <a:gsLst>
              <a:gs pos="0">
                <a:srgbClr val="FFD521"/>
              </a:gs>
              <a:gs pos="100000">
                <a:srgbClr val="D2AA0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00000"/>
              </a:lnSpc>
              <a:spcBef>
                <a:spcPct val="0"/>
              </a:spcBef>
              <a:buFontTx/>
              <a:buNone/>
            </a:pPr>
            <a:r>
              <a:rPr lang="da-DK" altLang="zh-CN" sz="2000" dirty="0">
                <a:solidFill>
                  <a:srgbClr val="FFFFFF"/>
                </a:solidFill>
                <a:latin typeface="微软雅黑" panose="020B0503020204020204" pitchFamily="34" charset="-122"/>
                <a:ea typeface="微软雅黑" panose="020B0503020204020204" pitchFamily="34" charset="-122"/>
              </a:rPr>
              <a:t>Lorem ipsum dolor sit amet </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124" name="椭圆 18"/>
          <p:cNvSpPr>
            <a:spLocks noChangeArrowheads="1"/>
          </p:cNvSpPr>
          <p:nvPr>
            <p:custDataLst>
              <p:tags r:id="rId4"/>
            </p:custDataLst>
          </p:nvPr>
        </p:nvSpPr>
        <p:spPr bwMode="auto">
          <a:xfrm>
            <a:off x="2241550" y="1591717"/>
            <a:ext cx="273050" cy="273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36000" rIns="0" bIns="0"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20000"/>
              </a:lnSpc>
              <a:spcBef>
                <a:spcPct val="0"/>
              </a:spcBef>
              <a:buFontTx/>
              <a:buNone/>
            </a:pPr>
            <a:r>
              <a:rPr lang="en-US" altLang="zh-CN" sz="1800" b="1">
                <a:solidFill>
                  <a:srgbClr val="DEB509"/>
                </a:solidFill>
                <a:latin typeface="Raavi" panose="020B0502040204020203" pitchFamily="34" charset="0"/>
                <a:ea typeface="方正舒体" panose="02010601030101010101" pitchFamily="2" charset="-122"/>
                <a:cs typeface="Raavi" panose="020B0502040204020203" pitchFamily="34" charset="0"/>
              </a:rPr>
              <a:t>1</a:t>
            </a:r>
            <a:endParaRPr lang="zh-CN" altLang="en-US" sz="1800" b="1">
              <a:solidFill>
                <a:srgbClr val="DEB509"/>
              </a:solidFill>
              <a:latin typeface="Raavi" panose="020B0502040204020203" pitchFamily="34" charset="0"/>
              <a:ea typeface="方正舒体" panose="02010601030101010101" pitchFamily="2" charset="-122"/>
              <a:cs typeface="Raavi" panose="020B0502040204020203" pitchFamily="34" charset="0"/>
            </a:endParaRPr>
          </a:p>
        </p:txBody>
      </p:sp>
      <p:sp>
        <p:nvSpPr>
          <p:cNvPr id="23" name="Freeform 4"/>
          <p:cNvSpPr/>
          <p:nvPr>
            <p:custDataLst>
              <p:tags r:id="rId5"/>
            </p:custDataLst>
          </p:nvPr>
        </p:nvSpPr>
        <p:spPr bwMode="gray">
          <a:xfrm>
            <a:off x="2317750" y="2891880"/>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75000"/>
            </a:schemeClr>
          </a:solidFill>
          <a:ln w="0">
            <a:noFill/>
            <a:rou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26" name="Rectangle 5"/>
          <p:cNvSpPr>
            <a:spLocks noChangeArrowheads="1"/>
          </p:cNvSpPr>
          <p:nvPr>
            <p:custDataLst>
              <p:tags r:id="rId6"/>
            </p:custDataLst>
          </p:nvPr>
        </p:nvSpPr>
        <p:spPr bwMode="gray">
          <a:xfrm>
            <a:off x="2152650" y="2482305"/>
            <a:ext cx="5029200" cy="623887"/>
          </a:xfrm>
          <a:prstGeom prst="rect">
            <a:avLst/>
          </a:prstGeom>
          <a:gradFill rotWithShape="1">
            <a:gsLst>
              <a:gs pos="0">
                <a:srgbClr val="A3E391"/>
              </a:gs>
              <a:gs pos="100000">
                <a:srgbClr val="62D044"/>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00000"/>
              </a:lnSpc>
              <a:spcBef>
                <a:spcPct val="0"/>
              </a:spcBef>
              <a:buFontTx/>
              <a:buNone/>
            </a:pPr>
            <a:r>
              <a:rPr lang="da-DK" altLang="zh-CN" sz="2000">
                <a:solidFill>
                  <a:srgbClr val="FFFFFF"/>
                </a:solidFill>
                <a:latin typeface="微软雅黑" panose="020B0503020204020204" pitchFamily="34" charset="-122"/>
                <a:ea typeface="微软雅黑" panose="020B0503020204020204" pitchFamily="34" charset="-122"/>
              </a:rPr>
              <a:t>Lorem ipsum dolor sit amet </a:t>
            </a: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5127" name="椭圆 24"/>
          <p:cNvSpPr>
            <a:spLocks noChangeArrowheads="1"/>
          </p:cNvSpPr>
          <p:nvPr>
            <p:custDataLst>
              <p:tags r:id="rId7"/>
            </p:custDataLst>
          </p:nvPr>
        </p:nvSpPr>
        <p:spPr bwMode="auto">
          <a:xfrm>
            <a:off x="2241550" y="2517230"/>
            <a:ext cx="273050" cy="273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36000" rIns="0" bIns="0"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20000"/>
              </a:lnSpc>
              <a:spcBef>
                <a:spcPct val="0"/>
              </a:spcBef>
              <a:buFontTx/>
              <a:buNone/>
            </a:pPr>
            <a:r>
              <a:rPr lang="en-US" altLang="zh-CN" sz="1800" b="1">
                <a:solidFill>
                  <a:srgbClr val="62D044"/>
                </a:solidFill>
                <a:latin typeface="Raavi" panose="020B0502040204020203" pitchFamily="34" charset="0"/>
                <a:ea typeface="方正舒体" panose="02010601030101010101" pitchFamily="2" charset="-122"/>
                <a:cs typeface="Raavi" panose="020B0502040204020203" pitchFamily="34" charset="0"/>
              </a:rPr>
              <a:t>2</a:t>
            </a:r>
            <a:endParaRPr lang="zh-CN" altLang="en-US" sz="1800" b="1">
              <a:solidFill>
                <a:srgbClr val="62D044"/>
              </a:solidFill>
              <a:latin typeface="Raavi" panose="020B0502040204020203" pitchFamily="34" charset="0"/>
              <a:ea typeface="方正舒体" panose="02010601030101010101" pitchFamily="2" charset="-122"/>
              <a:cs typeface="Raavi" panose="020B0502040204020203" pitchFamily="34" charset="0"/>
            </a:endParaRPr>
          </a:p>
        </p:txBody>
      </p:sp>
      <p:sp>
        <p:nvSpPr>
          <p:cNvPr id="26" name="Freeform 4"/>
          <p:cNvSpPr/>
          <p:nvPr>
            <p:custDataLst>
              <p:tags r:id="rId8"/>
            </p:custDataLst>
          </p:nvPr>
        </p:nvSpPr>
        <p:spPr bwMode="gray">
          <a:xfrm>
            <a:off x="2317750" y="3817392"/>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75000"/>
            </a:schemeClr>
          </a:solidFill>
          <a:ln w="0">
            <a:noFill/>
            <a:rou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29" name="Rectangle 5"/>
          <p:cNvSpPr>
            <a:spLocks noChangeArrowheads="1"/>
          </p:cNvSpPr>
          <p:nvPr>
            <p:custDataLst>
              <p:tags r:id="rId9"/>
            </p:custDataLst>
          </p:nvPr>
        </p:nvSpPr>
        <p:spPr bwMode="gray">
          <a:xfrm>
            <a:off x="2152650" y="3407817"/>
            <a:ext cx="5029200" cy="623888"/>
          </a:xfrm>
          <a:prstGeom prst="rect">
            <a:avLst/>
          </a:prstGeom>
          <a:gradFill rotWithShape="1">
            <a:gsLst>
              <a:gs pos="0">
                <a:srgbClr val="F9B5BD"/>
              </a:gs>
              <a:gs pos="100000">
                <a:srgbClr val="F57C89"/>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00000"/>
              </a:lnSpc>
              <a:spcBef>
                <a:spcPct val="0"/>
              </a:spcBef>
              <a:buFontTx/>
              <a:buNone/>
            </a:pPr>
            <a:r>
              <a:rPr lang="da-DK" altLang="zh-CN" sz="2000">
                <a:solidFill>
                  <a:srgbClr val="FFFFFF"/>
                </a:solidFill>
                <a:latin typeface="微软雅黑" panose="020B0503020204020204" pitchFamily="34" charset="-122"/>
                <a:ea typeface="微软雅黑" panose="020B0503020204020204" pitchFamily="34" charset="-122"/>
              </a:rPr>
              <a:t>Lorem ipsum dolor sit amet </a:t>
            </a: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5130" name="椭圆 27"/>
          <p:cNvSpPr>
            <a:spLocks noChangeArrowheads="1"/>
          </p:cNvSpPr>
          <p:nvPr>
            <p:custDataLst>
              <p:tags r:id="rId10"/>
            </p:custDataLst>
          </p:nvPr>
        </p:nvSpPr>
        <p:spPr bwMode="auto">
          <a:xfrm>
            <a:off x="2241550" y="3442742"/>
            <a:ext cx="273050" cy="273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36000" rIns="0" bIns="0"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20000"/>
              </a:lnSpc>
              <a:spcBef>
                <a:spcPct val="0"/>
              </a:spcBef>
              <a:buFontTx/>
              <a:buNone/>
            </a:pPr>
            <a:r>
              <a:rPr lang="en-US" altLang="zh-CN" sz="1800" b="1">
                <a:solidFill>
                  <a:srgbClr val="F57C89"/>
                </a:solidFill>
                <a:latin typeface="Raavi" panose="020B0502040204020203" pitchFamily="34" charset="0"/>
                <a:ea typeface="方正舒体" panose="02010601030101010101" pitchFamily="2" charset="-122"/>
                <a:cs typeface="Raavi" panose="020B0502040204020203" pitchFamily="34" charset="0"/>
              </a:rPr>
              <a:t>3</a:t>
            </a:r>
            <a:endParaRPr lang="zh-CN" altLang="en-US" sz="1800" b="1">
              <a:solidFill>
                <a:srgbClr val="F57C89"/>
              </a:solidFill>
              <a:latin typeface="Raavi" panose="020B0502040204020203" pitchFamily="34" charset="0"/>
              <a:ea typeface="方正舒体" panose="02010601030101010101" pitchFamily="2" charset="-122"/>
              <a:cs typeface="Raavi" panose="020B0502040204020203" pitchFamily="34" charset="0"/>
            </a:endParaRPr>
          </a:p>
        </p:txBody>
      </p:sp>
      <p:sp>
        <p:nvSpPr>
          <p:cNvPr id="29" name="Freeform 4"/>
          <p:cNvSpPr/>
          <p:nvPr>
            <p:custDataLst>
              <p:tags r:id="rId11"/>
            </p:custDataLst>
          </p:nvPr>
        </p:nvSpPr>
        <p:spPr bwMode="gray">
          <a:xfrm>
            <a:off x="2317750" y="4742905"/>
            <a:ext cx="4699000" cy="301625"/>
          </a:xfrm>
          <a:custGeom>
            <a:avLst/>
            <a:gdLst>
              <a:gd name="T0" fmla="*/ 20706948 w 1120"/>
              <a:gd name="T1" fmla="*/ 11 h 252"/>
              <a:gd name="T2" fmla="*/ 20629597 w 1120"/>
              <a:gd name="T3" fmla="*/ 11 h 252"/>
              <a:gd name="T4" fmla="*/ 20335316 w 1120"/>
              <a:gd name="T5" fmla="*/ 11 h 252"/>
              <a:gd name="T6" fmla="*/ 19858832 w 1120"/>
              <a:gd name="T7" fmla="*/ 11 h 252"/>
              <a:gd name="T8" fmla="*/ 19191786 w 1120"/>
              <a:gd name="T9" fmla="*/ 11 h 252"/>
              <a:gd name="T10" fmla="*/ 18336532 w 1120"/>
              <a:gd name="T11" fmla="*/ 10 h 252"/>
              <a:gd name="T12" fmla="*/ 17339847 w 1120"/>
              <a:gd name="T13" fmla="*/ 10 h 252"/>
              <a:gd name="T14" fmla="*/ 16196141 w 1120"/>
              <a:gd name="T15" fmla="*/ 10 h 252"/>
              <a:gd name="T16" fmla="*/ 14901486 w 1120"/>
              <a:gd name="T17" fmla="*/ 8 h 252"/>
              <a:gd name="T18" fmla="*/ 13494596 w 1120"/>
              <a:gd name="T19" fmla="*/ 8 h 252"/>
              <a:gd name="T20" fmla="*/ 11942220 w 1120"/>
              <a:gd name="T21" fmla="*/ 8 h 252"/>
              <a:gd name="T22" fmla="*/ 10275918 w 1120"/>
              <a:gd name="T23" fmla="*/ 8 h 252"/>
              <a:gd name="T24" fmla="*/ 8612140 w 1120"/>
              <a:gd name="T25" fmla="*/ 8 h 252"/>
              <a:gd name="T26" fmla="*/ 7098185 w 1120"/>
              <a:gd name="T27" fmla="*/ 8 h 252"/>
              <a:gd name="T28" fmla="*/ 5691769 w 1120"/>
              <a:gd name="T29" fmla="*/ 8 h 252"/>
              <a:gd name="T30" fmla="*/ 4395650 w 1120"/>
              <a:gd name="T31" fmla="*/ 10 h 252"/>
              <a:gd name="T32" fmla="*/ 3293330 w 1120"/>
              <a:gd name="T33" fmla="*/ 10 h 252"/>
              <a:gd name="T34" fmla="*/ 2329965 w 1120"/>
              <a:gd name="T35" fmla="*/ 10 h 252"/>
              <a:gd name="T36" fmla="*/ 1515458 w 1120"/>
              <a:gd name="T37" fmla="*/ 11 h 252"/>
              <a:gd name="T38" fmla="*/ 848370 w 1120"/>
              <a:gd name="T39" fmla="*/ 11 h 252"/>
              <a:gd name="T40" fmla="*/ 371720 w 1120"/>
              <a:gd name="T41" fmla="*/ 11 h 252"/>
              <a:gd name="T42" fmla="*/ 114130 w 1120"/>
              <a:gd name="T43" fmla="*/ 11 h 252"/>
              <a:gd name="T44" fmla="*/ 0 w 1120"/>
              <a:gd name="T45" fmla="*/ 11 h 252"/>
              <a:gd name="T46" fmla="*/ 0 w 1120"/>
              <a:gd name="T47" fmla="*/ 3 h 252"/>
              <a:gd name="T48" fmla="*/ 10353269 w 1120"/>
              <a:gd name="T49" fmla="*/ 0 h 252"/>
              <a:gd name="T50" fmla="*/ 20706948 w 1120"/>
              <a:gd name="T51" fmla="*/ 3 h 252"/>
              <a:gd name="T52" fmla="*/ 20706948 w 1120"/>
              <a:gd name="T53" fmla="*/ 11 h 252"/>
              <a:gd name="T54" fmla="*/ 20706948 w 1120"/>
              <a:gd name="T55" fmla="*/ 1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chemeClr val="bg1">
              <a:lumMod val="75000"/>
            </a:schemeClr>
          </a:solidFill>
          <a:ln w="0">
            <a:noFill/>
            <a:round/>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32" name="Rectangle 5"/>
          <p:cNvSpPr>
            <a:spLocks noChangeArrowheads="1"/>
          </p:cNvSpPr>
          <p:nvPr>
            <p:custDataLst>
              <p:tags r:id="rId12"/>
            </p:custDataLst>
          </p:nvPr>
        </p:nvSpPr>
        <p:spPr bwMode="gray">
          <a:xfrm>
            <a:off x="2152650" y="4333330"/>
            <a:ext cx="5029200" cy="623887"/>
          </a:xfrm>
          <a:prstGeom prst="rect">
            <a:avLst/>
          </a:prstGeom>
          <a:gradFill rotWithShape="1">
            <a:gsLst>
              <a:gs pos="0">
                <a:srgbClr val="5BD4FF"/>
              </a:gs>
              <a:gs pos="100000">
                <a:srgbClr val="19C2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00000"/>
              </a:lnSpc>
              <a:spcBef>
                <a:spcPct val="0"/>
              </a:spcBef>
              <a:buFontTx/>
              <a:buNone/>
            </a:pPr>
            <a:r>
              <a:rPr lang="da-DK" altLang="zh-CN" sz="2000">
                <a:solidFill>
                  <a:srgbClr val="FFFFFF"/>
                </a:solidFill>
                <a:latin typeface="微软雅黑" panose="020B0503020204020204" pitchFamily="34" charset="-122"/>
                <a:ea typeface="微软雅黑" panose="020B0503020204020204" pitchFamily="34" charset="-122"/>
              </a:rPr>
              <a:t>Lorem ipsum dolor sit amet </a:t>
            </a: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5133" name="椭圆 30"/>
          <p:cNvSpPr>
            <a:spLocks noChangeArrowheads="1"/>
          </p:cNvSpPr>
          <p:nvPr>
            <p:custDataLst>
              <p:tags r:id="rId13"/>
            </p:custDataLst>
          </p:nvPr>
        </p:nvSpPr>
        <p:spPr bwMode="auto">
          <a:xfrm>
            <a:off x="2241550" y="4368255"/>
            <a:ext cx="273050" cy="273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36000" rIns="0" bIns="0"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20000"/>
              </a:lnSpc>
              <a:spcBef>
                <a:spcPct val="0"/>
              </a:spcBef>
              <a:buFontTx/>
              <a:buNone/>
            </a:pPr>
            <a:r>
              <a:rPr lang="en-US" altLang="zh-CN" sz="1800" b="1">
                <a:solidFill>
                  <a:srgbClr val="19C2FF"/>
                </a:solidFill>
                <a:latin typeface="Raavi" panose="020B0502040204020203" pitchFamily="34" charset="0"/>
                <a:ea typeface="方正舒体" panose="02010601030101010101" pitchFamily="2" charset="-122"/>
                <a:cs typeface="Raavi" panose="020B0502040204020203" pitchFamily="34" charset="0"/>
              </a:rPr>
              <a:t>4</a:t>
            </a:r>
            <a:endParaRPr lang="zh-CN" altLang="en-US" sz="1800" b="1">
              <a:solidFill>
                <a:srgbClr val="19C2FF"/>
              </a:solidFill>
              <a:latin typeface="Raavi" panose="020B0502040204020203" pitchFamily="34" charset="0"/>
              <a:ea typeface="方正舒体" panose="02010601030101010101" pitchFamily="2" charset="-122"/>
              <a:cs typeface="Raavi" panose="020B0502040204020203" pitchFamily="34" charset="0"/>
            </a:endParaRPr>
          </a:p>
        </p:txBody>
      </p:sp>
      <p:sp>
        <p:nvSpPr>
          <p:cNvPr id="15" name="文本框 14"/>
          <p:cNvSpPr txBox="1"/>
          <p:nvPr>
            <p:custDataLst>
              <p:tags r:id="rId14"/>
            </p:custDataLst>
          </p:nvPr>
        </p:nvSpPr>
        <p:spPr>
          <a:xfrm>
            <a:off x="3895544" y="908720"/>
            <a:ext cx="1396536" cy="369332"/>
          </a:xfrm>
          <a:prstGeom prst="rect">
            <a:avLst/>
          </a:prstGeom>
          <a:noFill/>
        </p:spPr>
        <p:txBody>
          <a:bodyPr wrap="none">
            <a:spAutoFit/>
          </a:bodyPr>
          <a:lstStyle/>
          <a:p>
            <a:pPr>
              <a:defRPr/>
            </a:pPr>
            <a:r>
              <a:rPr lang="en-US" altLang="zh-CN" spc="400" dirty="0" smtClean="0">
                <a:solidFill>
                  <a:srgbClr val="99CC00"/>
                </a:solidFill>
                <a:latin typeface="+mj-ea"/>
                <a:ea typeface="+mj-ea"/>
              </a:rPr>
              <a:t>Catalog</a:t>
            </a:r>
            <a:endParaRPr lang="zh-CN" altLang="en-US" spc="400" dirty="0">
              <a:solidFill>
                <a:srgbClr val="99CC00"/>
              </a:solidFill>
              <a:latin typeface="+mj-ea"/>
              <a:ea typeface="+mj-ea"/>
            </a:endParaRPr>
          </a:p>
        </p:txBody>
      </p:sp>
      <p:sp>
        <p:nvSpPr>
          <p:cNvPr id="5135" name="文本框 1"/>
          <p:cNvSpPr txBox="1">
            <a:spLocks noChangeArrowheads="1"/>
          </p:cNvSpPr>
          <p:nvPr>
            <p:custDataLst>
              <p:tags r:id="rId15"/>
            </p:custDataLst>
          </p:nvPr>
        </p:nvSpPr>
        <p:spPr bwMode="auto">
          <a:xfrm>
            <a:off x="3514725" y="332656"/>
            <a:ext cx="20208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a:lnSpc>
                <a:spcPct val="100000"/>
              </a:lnSpc>
              <a:spcBef>
                <a:spcPct val="0"/>
              </a:spcBef>
              <a:buFontTx/>
              <a:buNone/>
            </a:pPr>
            <a:r>
              <a:rPr lang="zh-CN" altLang="en-US" sz="3200" b="1" dirty="0" smtClean="0">
                <a:solidFill>
                  <a:srgbClr val="FCD21F"/>
                </a:solidFill>
                <a:latin typeface="方正正纤黑简体" panose="02000000000000000000" pitchFamily="2" charset="-122"/>
                <a:ea typeface="方正正纤黑简体" panose="02000000000000000000" pitchFamily="2" charset="-122"/>
              </a:rPr>
              <a:t>目</a:t>
            </a:r>
            <a:r>
              <a:rPr lang="zh-CN" altLang="en-US" sz="3200" b="1" dirty="0" smtClean="0">
                <a:solidFill>
                  <a:srgbClr val="F9B0B9"/>
                </a:solidFill>
                <a:latin typeface="方正正纤黑简体" panose="02000000000000000000" pitchFamily="2" charset="-122"/>
                <a:ea typeface="方正正纤黑简体" panose="02000000000000000000" pitchFamily="2" charset="-122"/>
              </a:rPr>
              <a:t>录</a:t>
            </a:r>
            <a:endParaRPr lang="zh-CN" altLang="en-US" sz="3200" b="1" dirty="0">
              <a:solidFill>
                <a:srgbClr val="4CD0FF"/>
              </a:solidFill>
              <a:latin typeface="方正正纤黑简体" panose="02000000000000000000" pitchFamily="2" charset="-122"/>
              <a:ea typeface="方正正纤黑简体" panose="02000000000000000000" pitchFamily="2" charset="-122"/>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transition="in" filter="fade">
                                      <p:cBhvr>
                                        <p:cTn id="11" dur="500"/>
                                        <p:tgtEl>
                                          <p:spTgt spid="51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29"/>
                                        </p:tgtEl>
                                        <p:attrNameLst>
                                          <p:attrName>style.visibility</p:attrName>
                                        </p:attrNameLst>
                                      </p:cBhvr>
                                      <p:to>
                                        <p:strVal val="visible"/>
                                      </p:to>
                                    </p:set>
                                    <p:animEffect transition="in" filter="fade">
                                      <p:cBhvr>
                                        <p:cTn id="15" dur="500"/>
                                        <p:tgtEl>
                                          <p:spTgt spid="51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132"/>
                                        </p:tgtEl>
                                        <p:attrNameLst>
                                          <p:attrName>style.visibility</p:attrName>
                                        </p:attrNameLst>
                                      </p:cBhvr>
                                      <p:to>
                                        <p:strVal val="visible"/>
                                      </p:to>
                                    </p:set>
                                    <p:animEffect transition="in" filter="fade">
                                      <p:cBhvr>
                                        <p:cTn id="19" dur="5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6" grpId="0" animBg="1"/>
      <p:bldP spid="5129" grpId="0" animBg="1"/>
      <p:bldP spid="51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0000" b="-20000"/>
          </a:stretch>
        </a:blipFill>
        <a:effectLst/>
      </p:bgPr>
    </p:bg>
    <p:spTree>
      <p:nvGrpSpPr>
        <p:cNvPr id="1" name=""/>
        <p:cNvGrpSpPr/>
        <p:nvPr/>
      </p:nvGrpSpPr>
      <p:grpSpPr>
        <a:xfrm>
          <a:off x="0" y="0"/>
          <a:ext cx="0" cy="0"/>
          <a:chOff x="0" y="0"/>
          <a:chExt cx="0" cy="0"/>
        </a:xfrm>
      </p:grpSpPr>
      <p:sp>
        <p:nvSpPr>
          <p:cNvPr id="5" name="任意多边形 4"/>
          <p:cNvSpPr/>
          <p:nvPr>
            <p:custDataLst>
              <p:tags r:id="rId2"/>
            </p:custDataLst>
          </p:nvPr>
        </p:nvSpPr>
        <p:spPr>
          <a:xfrm>
            <a:off x="2897188" y="973683"/>
            <a:ext cx="471487" cy="1365250"/>
          </a:xfrm>
          <a:custGeom>
            <a:avLst/>
            <a:gdLst>
              <a:gd name="connsiteX0" fmla="*/ 0 w 269082"/>
              <a:gd name="connsiteY0" fmla="*/ 0 h 1114425"/>
              <a:gd name="connsiteX1" fmla="*/ 269082 w 269082"/>
              <a:gd name="connsiteY1" fmla="*/ 188119 h 1114425"/>
              <a:gd name="connsiteX2" fmla="*/ 185738 w 269082"/>
              <a:gd name="connsiteY2" fmla="*/ 1114425 h 1114425"/>
              <a:gd name="connsiteX3" fmla="*/ 0 w 269082"/>
              <a:gd name="connsiteY3" fmla="*/ 0 h 1114425"/>
              <a:gd name="connsiteX0-1" fmla="*/ 0 w 269082"/>
              <a:gd name="connsiteY0-2" fmla="*/ 0 h 1114425"/>
              <a:gd name="connsiteX1-3" fmla="*/ 269082 w 269082"/>
              <a:gd name="connsiteY1-4" fmla="*/ 188119 h 1114425"/>
              <a:gd name="connsiteX2-5" fmla="*/ 182563 w 269082"/>
              <a:gd name="connsiteY2-6" fmla="*/ 1114425 h 1114425"/>
              <a:gd name="connsiteX3-7" fmla="*/ 0 w 269082"/>
              <a:gd name="connsiteY3-8" fmla="*/ 0 h 1114425"/>
              <a:gd name="connsiteX0-9" fmla="*/ 0 w 389732"/>
              <a:gd name="connsiteY0-10" fmla="*/ 0 h 1114425"/>
              <a:gd name="connsiteX1-11" fmla="*/ 389732 w 389732"/>
              <a:gd name="connsiteY1-12" fmla="*/ 207169 h 1114425"/>
              <a:gd name="connsiteX2-13" fmla="*/ 182563 w 389732"/>
              <a:gd name="connsiteY2-14" fmla="*/ 1114425 h 1114425"/>
              <a:gd name="connsiteX3-15" fmla="*/ 0 w 389732"/>
              <a:gd name="connsiteY3-16" fmla="*/ 0 h 1114425"/>
              <a:gd name="connsiteX0-17" fmla="*/ 0 w 389732"/>
              <a:gd name="connsiteY0-18" fmla="*/ 0 h 1112485"/>
              <a:gd name="connsiteX1-19" fmla="*/ 389732 w 389732"/>
              <a:gd name="connsiteY1-20" fmla="*/ 207169 h 1112485"/>
              <a:gd name="connsiteX2-21" fmla="*/ 190325 w 389732"/>
              <a:gd name="connsiteY2-22" fmla="*/ 1112485 h 1112485"/>
              <a:gd name="connsiteX3-23" fmla="*/ 0 w 389732"/>
              <a:gd name="connsiteY3-24" fmla="*/ 0 h 1112485"/>
              <a:gd name="connsiteX0-25" fmla="*/ 0 w 383911"/>
              <a:gd name="connsiteY0-26" fmla="*/ 0 h 1112485"/>
              <a:gd name="connsiteX1-27" fmla="*/ 383911 w 383911"/>
              <a:gd name="connsiteY1-28" fmla="*/ 207169 h 1112485"/>
              <a:gd name="connsiteX2-29" fmla="*/ 184504 w 383911"/>
              <a:gd name="connsiteY2-30" fmla="*/ 1112485 h 1112485"/>
              <a:gd name="connsiteX3-31" fmla="*/ 0 w 383911"/>
              <a:gd name="connsiteY3-32" fmla="*/ 0 h 1112485"/>
            </a:gdLst>
            <a:ahLst/>
            <a:cxnLst>
              <a:cxn ang="0">
                <a:pos x="connsiteX0-1" y="connsiteY0-2"/>
              </a:cxn>
              <a:cxn ang="0">
                <a:pos x="connsiteX1-3" y="connsiteY1-4"/>
              </a:cxn>
              <a:cxn ang="0">
                <a:pos x="connsiteX2-5" y="connsiteY2-6"/>
              </a:cxn>
              <a:cxn ang="0">
                <a:pos x="connsiteX3-7" y="connsiteY3-8"/>
              </a:cxn>
            </a:cxnLst>
            <a:rect l="l" t="t" r="r" b="b"/>
            <a:pathLst>
              <a:path w="383911" h="1112485">
                <a:moveTo>
                  <a:pt x="0" y="0"/>
                </a:moveTo>
                <a:lnTo>
                  <a:pt x="383911" y="207169"/>
                </a:lnTo>
                <a:lnTo>
                  <a:pt x="184504" y="1112485"/>
                </a:lnTo>
                <a:lnTo>
                  <a:pt x="0" y="0"/>
                </a:lnTo>
                <a:close/>
              </a:path>
            </a:pathLst>
          </a:custGeom>
          <a:solidFill>
            <a:srgbClr val="D473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6"/>
          <p:cNvSpPr/>
          <p:nvPr>
            <p:custDataLst>
              <p:tags r:id="rId3"/>
            </p:custDataLst>
          </p:nvPr>
        </p:nvSpPr>
        <p:spPr>
          <a:xfrm>
            <a:off x="4624388" y="1013371"/>
            <a:ext cx="190500" cy="1370012"/>
          </a:xfrm>
          <a:custGeom>
            <a:avLst/>
            <a:gdLst>
              <a:gd name="connsiteX0" fmla="*/ 26193 w 164306"/>
              <a:gd name="connsiteY0" fmla="*/ 0 h 1112043"/>
              <a:gd name="connsiteX1" fmla="*/ 0 w 164306"/>
              <a:gd name="connsiteY1" fmla="*/ 1112043 h 1112043"/>
              <a:gd name="connsiteX2" fmla="*/ 164306 w 164306"/>
              <a:gd name="connsiteY2" fmla="*/ 890587 h 1112043"/>
              <a:gd name="connsiteX3" fmla="*/ 26193 w 164306"/>
              <a:gd name="connsiteY3" fmla="*/ 0 h 1112043"/>
              <a:gd name="connsiteX0-1" fmla="*/ 26193 w 164306"/>
              <a:gd name="connsiteY0-2" fmla="*/ 0 h 1115218"/>
              <a:gd name="connsiteX1-3" fmla="*/ 0 w 164306"/>
              <a:gd name="connsiteY1-4" fmla="*/ 1115218 h 1115218"/>
              <a:gd name="connsiteX2-5" fmla="*/ 164306 w 164306"/>
              <a:gd name="connsiteY2-6" fmla="*/ 890587 h 1115218"/>
              <a:gd name="connsiteX3-7" fmla="*/ 26193 w 164306"/>
              <a:gd name="connsiteY3-8" fmla="*/ 0 h 1115218"/>
              <a:gd name="connsiteX0-9" fmla="*/ 33955 w 164306"/>
              <a:gd name="connsiteY0-10" fmla="*/ 0 h 1115218"/>
              <a:gd name="connsiteX1-11" fmla="*/ 0 w 164306"/>
              <a:gd name="connsiteY1-12" fmla="*/ 1115218 h 1115218"/>
              <a:gd name="connsiteX2-13" fmla="*/ 164306 w 164306"/>
              <a:gd name="connsiteY2-14" fmla="*/ 890587 h 1115218"/>
              <a:gd name="connsiteX3-15" fmla="*/ 33955 w 164306"/>
              <a:gd name="connsiteY3-16" fmla="*/ 0 h 1115218"/>
              <a:gd name="connsiteX0-17" fmla="*/ 24252 w 154603"/>
              <a:gd name="connsiteY0-18" fmla="*/ 0 h 1121044"/>
              <a:gd name="connsiteX1-19" fmla="*/ 0 w 154603"/>
              <a:gd name="connsiteY1-20" fmla="*/ 1121044 h 1121044"/>
              <a:gd name="connsiteX2-21" fmla="*/ 154603 w 154603"/>
              <a:gd name="connsiteY2-22" fmla="*/ 890587 h 1121044"/>
              <a:gd name="connsiteX3-23" fmla="*/ 24252 w 154603"/>
              <a:gd name="connsiteY3-24" fmla="*/ 0 h 1121044"/>
            </a:gdLst>
            <a:ahLst/>
            <a:cxnLst>
              <a:cxn ang="0">
                <a:pos x="connsiteX0-1" y="connsiteY0-2"/>
              </a:cxn>
              <a:cxn ang="0">
                <a:pos x="connsiteX1-3" y="connsiteY1-4"/>
              </a:cxn>
              <a:cxn ang="0">
                <a:pos x="connsiteX2-5" y="connsiteY2-6"/>
              </a:cxn>
              <a:cxn ang="0">
                <a:pos x="connsiteX3-7" y="connsiteY3-8"/>
              </a:cxn>
            </a:cxnLst>
            <a:rect l="l" t="t" r="r" b="b"/>
            <a:pathLst>
              <a:path w="154603" h="1121044">
                <a:moveTo>
                  <a:pt x="24252" y="0"/>
                </a:moveTo>
                <a:lnTo>
                  <a:pt x="0" y="1121044"/>
                </a:lnTo>
                <a:lnTo>
                  <a:pt x="154603" y="890587"/>
                </a:lnTo>
                <a:lnTo>
                  <a:pt x="24252" y="0"/>
                </a:lnTo>
                <a:close/>
              </a:path>
            </a:pathLst>
          </a:custGeom>
          <a:solidFill>
            <a:srgbClr val="B315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任意多边形 27"/>
          <p:cNvSpPr/>
          <p:nvPr>
            <p:custDataLst>
              <p:tags r:id="rId4"/>
            </p:custDataLst>
          </p:nvPr>
        </p:nvSpPr>
        <p:spPr>
          <a:xfrm>
            <a:off x="4645025" y="814933"/>
            <a:ext cx="1630363" cy="1495425"/>
          </a:xfrm>
          <a:custGeom>
            <a:avLst/>
            <a:gdLst>
              <a:gd name="connsiteX0" fmla="*/ 1458158 w 1630564"/>
              <a:gd name="connsiteY0" fmla="*/ 0 h 1496145"/>
              <a:gd name="connsiteX1" fmla="*/ 1630564 w 1630564"/>
              <a:gd name="connsiteY1" fmla="*/ 1358803 h 1496145"/>
              <a:gd name="connsiteX2" fmla="*/ 166563 w 1630564"/>
              <a:gd name="connsiteY2" fmla="*/ 1496145 h 1496145"/>
              <a:gd name="connsiteX3" fmla="*/ 0 w 1630564"/>
              <a:gd name="connsiteY3" fmla="*/ 149029 h 1496145"/>
            </a:gdLst>
            <a:ahLst/>
            <a:cxnLst>
              <a:cxn ang="0">
                <a:pos x="connsiteX0" y="connsiteY0"/>
              </a:cxn>
              <a:cxn ang="0">
                <a:pos x="connsiteX1" y="connsiteY1"/>
              </a:cxn>
              <a:cxn ang="0">
                <a:pos x="connsiteX2" y="connsiteY2"/>
              </a:cxn>
              <a:cxn ang="0">
                <a:pos x="connsiteX3" y="connsiteY3"/>
              </a:cxn>
            </a:cxnLst>
            <a:rect l="l" t="t" r="r" b="b"/>
            <a:pathLst>
              <a:path w="1630564" h="1496145">
                <a:moveTo>
                  <a:pt x="1458158" y="0"/>
                </a:moveTo>
                <a:lnTo>
                  <a:pt x="1630564" y="1358803"/>
                </a:lnTo>
                <a:lnTo>
                  <a:pt x="166563" y="1496145"/>
                </a:lnTo>
                <a:lnTo>
                  <a:pt x="0" y="149029"/>
                </a:lnTo>
                <a:close/>
              </a:path>
            </a:pathLst>
          </a:custGeom>
          <a:solidFill>
            <a:srgbClr val="2CAAA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zh-CN" altLang="en-US" sz="6600">
                <a:solidFill>
                  <a:srgbClr val="FFFFFF"/>
                </a:solidFill>
                <a:latin typeface="华文琥珀" panose="02010800040101010101" pitchFamily="2" charset="-122"/>
                <a:ea typeface="华文琥珀" panose="02010800040101010101" pitchFamily="2" charset="-122"/>
              </a:rPr>
              <a:t>观</a:t>
            </a:r>
            <a:endParaRPr lang="zh-CN" altLang="en-US" sz="6600">
              <a:solidFill>
                <a:srgbClr val="FFFFFF"/>
              </a:solidFill>
              <a:latin typeface="华文琥珀" panose="02010800040101010101" pitchFamily="2" charset="-122"/>
              <a:ea typeface="华文琥珀" panose="02010800040101010101" pitchFamily="2" charset="-122"/>
            </a:endParaRPr>
          </a:p>
        </p:txBody>
      </p:sp>
      <p:sp>
        <p:nvSpPr>
          <p:cNvPr id="9" name="任意多边形 8"/>
          <p:cNvSpPr/>
          <p:nvPr>
            <p:custDataLst>
              <p:tags r:id="rId5"/>
            </p:custDataLst>
          </p:nvPr>
        </p:nvSpPr>
        <p:spPr>
          <a:xfrm>
            <a:off x="6096000" y="813346"/>
            <a:ext cx="214313" cy="1050925"/>
          </a:xfrm>
          <a:custGeom>
            <a:avLst/>
            <a:gdLst>
              <a:gd name="connsiteX0" fmla="*/ 0 w 180975"/>
              <a:gd name="connsiteY0" fmla="*/ 0 h 852487"/>
              <a:gd name="connsiteX1" fmla="*/ 180975 w 180975"/>
              <a:gd name="connsiteY1" fmla="*/ 85725 h 852487"/>
              <a:gd name="connsiteX2" fmla="*/ 119062 w 180975"/>
              <a:gd name="connsiteY2" fmla="*/ 852487 h 852487"/>
              <a:gd name="connsiteX3" fmla="*/ 0 w 180975"/>
              <a:gd name="connsiteY3" fmla="*/ 0 h 852487"/>
              <a:gd name="connsiteX0-1" fmla="*/ 0 w 174625"/>
              <a:gd name="connsiteY0-2" fmla="*/ 0 h 855662"/>
              <a:gd name="connsiteX1-3" fmla="*/ 174625 w 174625"/>
              <a:gd name="connsiteY1-4" fmla="*/ 88900 h 855662"/>
              <a:gd name="connsiteX2-5" fmla="*/ 112712 w 174625"/>
              <a:gd name="connsiteY2-6" fmla="*/ 855662 h 855662"/>
              <a:gd name="connsiteX3-7" fmla="*/ 0 w 174625"/>
              <a:gd name="connsiteY3-8" fmla="*/ 0 h 855662"/>
            </a:gdLst>
            <a:ahLst/>
            <a:cxnLst>
              <a:cxn ang="0">
                <a:pos x="connsiteX0-1" y="connsiteY0-2"/>
              </a:cxn>
              <a:cxn ang="0">
                <a:pos x="connsiteX1-3" y="connsiteY1-4"/>
              </a:cxn>
              <a:cxn ang="0">
                <a:pos x="connsiteX2-5" y="connsiteY2-6"/>
              </a:cxn>
              <a:cxn ang="0">
                <a:pos x="connsiteX3-7" y="connsiteY3-8"/>
              </a:cxn>
            </a:cxnLst>
            <a:rect l="l" t="t" r="r" b="b"/>
            <a:pathLst>
              <a:path w="174625" h="855662">
                <a:moveTo>
                  <a:pt x="0" y="0"/>
                </a:moveTo>
                <a:lnTo>
                  <a:pt x="174625" y="88900"/>
                </a:lnTo>
                <a:lnTo>
                  <a:pt x="112712" y="855662"/>
                </a:lnTo>
                <a:lnTo>
                  <a:pt x="0" y="0"/>
                </a:lnTo>
                <a:close/>
              </a:path>
            </a:pathLst>
          </a:custGeom>
          <a:solidFill>
            <a:srgbClr val="1B6F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任意多边形 10"/>
          <p:cNvSpPr/>
          <p:nvPr>
            <p:custDataLst>
              <p:tags r:id="rId6"/>
            </p:custDataLst>
          </p:nvPr>
        </p:nvSpPr>
        <p:spPr>
          <a:xfrm>
            <a:off x="7656513" y="943521"/>
            <a:ext cx="211137" cy="1362075"/>
          </a:xfrm>
          <a:custGeom>
            <a:avLst/>
            <a:gdLst>
              <a:gd name="connsiteX0" fmla="*/ 95250 w 171450"/>
              <a:gd name="connsiteY0" fmla="*/ 0 h 1102519"/>
              <a:gd name="connsiteX1" fmla="*/ 171450 w 171450"/>
              <a:gd name="connsiteY1" fmla="*/ 245269 h 1102519"/>
              <a:gd name="connsiteX2" fmla="*/ 0 w 171450"/>
              <a:gd name="connsiteY2" fmla="*/ 1102519 h 1102519"/>
              <a:gd name="connsiteX3" fmla="*/ 95250 w 171450"/>
              <a:gd name="connsiteY3" fmla="*/ 0 h 1102519"/>
              <a:gd name="connsiteX0-1" fmla="*/ 92075 w 171450"/>
              <a:gd name="connsiteY0-2" fmla="*/ 0 h 1105694"/>
              <a:gd name="connsiteX1-3" fmla="*/ 171450 w 171450"/>
              <a:gd name="connsiteY1-4" fmla="*/ 248444 h 1105694"/>
              <a:gd name="connsiteX2-5" fmla="*/ 0 w 171450"/>
              <a:gd name="connsiteY2-6" fmla="*/ 1105694 h 1105694"/>
              <a:gd name="connsiteX3-7" fmla="*/ 92075 w 171450"/>
              <a:gd name="connsiteY3-8" fmla="*/ 0 h 1105694"/>
              <a:gd name="connsiteX0-9" fmla="*/ 101600 w 171450"/>
              <a:gd name="connsiteY0-10" fmla="*/ 0 h 1108869"/>
              <a:gd name="connsiteX1-11" fmla="*/ 171450 w 171450"/>
              <a:gd name="connsiteY1-12" fmla="*/ 251619 h 1108869"/>
              <a:gd name="connsiteX2-13" fmla="*/ 0 w 171450"/>
              <a:gd name="connsiteY2-14" fmla="*/ 1108869 h 1108869"/>
              <a:gd name="connsiteX3-15" fmla="*/ 101600 w 171450"/>
              <a:gd name="connsiteY3-16" fmla="*/ 0 h 1108869"/>
            </a:gdLst>
            <a:ahLst/>
            <a:cxnLst>
              <a:cxn ang="0">
                <a:pos x="connsiteX0-1" y="connsiteY0-2"/>
              </a:cxn>
              <a:cxn ang="0">
                <a:pos x="connsiteX1-3" y="connsiteY1-4"/>
              </a:cxn>
              <a:cxn ang="0">
                <a:pos x="connsiteX2-5" y="connsiteY2-6"/>
              </a:cxn>
              <a:cxn ang="0">
                <a:pos x="connsiteX3-7" y="connsiteY3-8"/>
              </a:cxn>
            </a:cxnLst>
            <a:rect l="l" t="t" r="r" b="b"/>
            <a:pathLst>
              <a:path w="171450" h="1108869">
                <a:moveTo>
                  <a:pt x="101600" y="0"/>
                </a:moveTo>
                <a:lnTo>
                  <a:pt x="171450" y="251619"/>
                </a:lnTo>
                <a:lnTo>
                  <a:pt x="0" y="1108869"/>
                </a:lnTo>
                <a:lnTo>
                  <a:pt x="101600" y="0"/>
                </a:lnTo>
                <a:close/>
              </a:path>
            </a:pathLst>
          </a:custGeom>
          <a:solidFill>
            <a:srgbClr val="739E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任意多边形 11"/>
          <p:cNvSpPr/>
          <p:nvPr>
            <p:custDataLst>
              <p:tags r:id="rId7"/>
            </p:custDataLst>
          </p:nvPr>
        </p:nvSpPr>
        <p:spPr>
          <a:xfrm>
            <a:off x="4635500" y="2461171"/>
            <a:ext cx="198438" cy="163512"/>
          </a:xfrm>
          <a:custGeom>
            <a:avLst/>
            <a:gdLst>
              <a:gd name="connsiteX0" fmla="*/ 0 w 161925"/>
              <a:gd name="connsiteY0" fmla="*/ 0 h 133350"/>
              <a:gd name="connsiteX1" fmla="*/ 95250 w 161925"/>
              <a:gd name="connsiteY1" fmla="*/ 133350 h 133350"/>
              <a:gd name="connsiteX2" fmla="*/ 161925 w 161925"/>
              <a:gd name="connsiteY2" fmla="*/ 25400 h 133350"/>
              <a:gd name="connsiteX3" fmla="*/ 0 w 161925"/>
              <a:gd name="connsiteY3" fmla="*/ 0 h 133350"/>
            </a:gdLst>
            <a:ahLst/>
            <a:cxnLst>
              <a:cxn ang="0">
                <a:pos x="connsiteX0" y="connsiteY0"/>
              </a:cxn>
              <a:cxn ang="0">
                <a:pos x="connsiteX1" y="connsiteY1"/>
              </a:cxn>
              <a:cxn ang="0">
                <a:pos x="connsiteX2" y="connsiteY2"/>
              </a:cxn>
              <a:cxn ang="0">
                <a:pos x="connsiteX3" y="connsiteY3"/>
              </a:cxn>
            </a:cxnLst>
            <a:rect l="l" t="t" r="r" b="b"/>
            <a:pathLst>
              <a:path w="161925" h="133350">
                <a:moveTo>
                  <a:pt x="0" y="0"/>
                </a:moveTo>
                <a:lnTo>
                  <a:pt x="95250" y="133350"/>
                </a:lnTo>
                <a:lnTo>
                  <a:pt x="161925" y="25400"/>
                </a:lnTo>
                <a:lnTo>
                  <a:pt x="0" y="0"/>
                </a:lnTo>
                <a:close/>
              </a:path>
            </a:pathLst>
          </a:custGeom>
          <a:solidFill>
            <a:srgbClr val="2CAA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任意多边形 12"/>
          <p:cNvSpPr/>
          <p:nvPr>
            <p:custDataLst>
              <p:tags r:id="rId8"/>
            </p:custDataLst>
          </p:nvPr>
        </p:nvSpPr>
        <p:spPr>
          <a:xfrm>
            <a:off x="7864475" y="1888083"/>
            <a:ext cx="125413" cy="230188"/>
          </a:xfrm>
          <a:custGeom>
            <a:avLst/>
            <a:gdLst>
              <a:gd name="connsiteX0" fmla="*/ 101600 w 101600"/>
              <a:gd name="connsiteY0" fmla="*/ 0 h 187325"/>
              <a:gd name="connsiteX1" fmla="*/ 101600 w 101600"/>
              <a:gd name="connsiteY1" fmla="*/ 187325 h 187325"/>
              <a:gd name="connsiteX2" fmla="*/ 0 w 101600"/>
              <a:gd name="connsiteY2" fmla="*/ 79375 h 187325"/>
              <a:gd name="connsiteX3" fmla="*/ 101600 w 101600"/>
              <a:gd name="connsiteY3" fmla="*/ 0 h 187325"/>
            </a:gdLst>
            <a:ahLst/>
            <a:cxnLst>
              <a:cxn ang="0">
                <a:pos x="connsiteX0" y="connsiteY0"/>
              </a:cxn>
              <a:cxn ang="0">
                <a:pos x="connsiteX1" y="connsiteY1"/>
              </a:cxn>
              <a:cxn ang="0">
                <a:pos x="connsiteX2" y="connsiteY2"/>
              </a:cxn>
              <a:cxn ang="0">
                <a:pos x="connsiteX3" y="connsiteY3"/>
              </a:cxn>
            </a:cxnLst>
            <a:rect l="l" t="t" r="r" b="b"/>
            <a:pathLst>
              <a:path w="101600" h="187325">
                <a:moveTo>
                  <a:pt x="101600" y="0"/>
                </a:moveTo>
                <a:lnTo>
                  <a:pt x="101600" y="187325"/>
                </a:lnTo>
                <a:lnTo>
                  <a:pt x="0" y="79375"/>
                </a:lnTo>
                <a:lnTo>
                  <a:pt x="101600" y="0"/>
                </a:lnTo>
                <a:close/>
              </a:path>
            </a:pathLst>
          </a:custGeom>
          <a:solidFill>
            <a:srgbClr val="90C4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任意多边形 13"/>
          <p:cNvSpPr/>
          <p:nvPr>
            <p:custDataLst>
              <p:tags r:id="rId9"/>
            </p:custDataLst>
          </p:nvPr>
        </p:nvSpPr>
        <p:spPr>
          <a:xfrm>
            <a:off x="7697788" y="692696"/>
            <a:ext cx="142875" cy="217487"/>
          </a:xfrm>
          <a:custGeom>
            <a:avLst/>
            <a:gdLst>
              <a:gd name="connsiteX0" fmla="*/ 60325 w 117475"/>
              <a:gd name="connsiteY0" fmla="*/ 0 h 177800"/>
              <a:gd name="connsiteX1" fmla="*/ 117475 w 117475"/>
              <a:gd name="connsiteY1" fmla="*/ 123825 h 177800"/>
              <a:gd name="connsiteX2" fmla="*/ 0 w 117475"/>
              <a:gd name="connsiteY2" fmla="*/ 177800 h 177800"/>
              <a:gd name="connsiteX3" fmla="*/ 60325 w 117475"/>
              <a:gd name="connsiteY3" fmla="*/ 0 h 177800"/>
            </a:gdLst>
            <a:ahLst/>
            <a:cxnLst>
              <a:cxn ang="0">
                <a:pos x="connsiteX0" y="connsiteY0"/>
              </a:cxn>
              <a:cxn ang="0">
                <a:pos x="connsiteX1" y="connsiteY1"/>
              </a:cxn>
              <a:cxn ang="0">
                <a:pos x="connsiteX2" y="connsiteY2"/>
              </a:cxn>
              <a:cxn ang="0">
                <a:pos x="connsiteX3" y="connsiteY3"/>
              </a:cxn>
            </a:cxnLst>
            <a:rect l="l" t="t" r="r" b="b"/>
            <a:pathLst>
              <a:path w="117475" h="177800">
                <a:moveTo>
                  <a:pt x="60325" y="0"/>
                </a:moveTo>
                <a:lnTo>
                  <a:pt x="117475" y="123825"/>
                </a:lnTo>
                <a:lnTo>
                  <a:pt x="0" y="177800"/>
                </a:lnTo>
                <a:lnTo>
                  <a:pt x="60325" y="0"/>
                </a:lnTo>
                <a:close/>
              </a:path>
            </a:pathLst>
          </a:custGeom>
          <a:solidFill>
            <a:srgbClr val="90C4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任意多边形 14"/>
          <p:cNvSpPr/>
          <p:nvPr>
            <p:custDataLst>
              <p:tags r:id="rId10"/>
            </p:custDataLst>
          </p:nvPr>
        </p:nvSpPr>
        <p:spPr>
          <a:xfrm>
            <a:off x="2986088" y="2461171"/>
            <a:ext cx="268287" cy="238125"/>
          </a:xfrm>
          <a:custGeom>
            <a:avLst/>
            <a:gdLst>
              <a:gd name="connsiteX0" fmla="*/ 177800 w 219075"/>
              <a:gd name="connsiteY0" fmla="*/ 0 h 193675"/>
              <a:gd name="connsiteX1" fmla="*/ 219075 w 219075"/>
              <a:gd name="connsiteY1" fmla="*/ 193675 h 193675"/>
              <a:gd name="connsiteX2" fmla="*/ 0 w 219075"/>
              <a:gd name="connsiteY2" fmla="*/ 155575 h 193675"/>
              <a:gd name="connsiteX3" fmla="*/ 177800 w 219075"/>
              <a:gd name="connsiteY3" fmla="*/ 0 h 193675"/>
            </a:gdLst>
            <a:ahLst/>
            <a:cxnLst>
              <a:cxn ang="0">
                <a:pos x="connsiteX0" y="connsiteY0"/>
              </a:cxn>
              <a:cxn ang="0">
                <a:pos x="connsiteX1" y="connsiteY1"/>
              </a:cxn>
              <a:cxn ang="0">
                <a:pos x="connsiteX2" y="connsiteY2"/>
              </a:cxn>
              <a:cxn ang="0">
                <a:pos x="connsiteX3" y="connsiteY3"/>
              </a:cxn>
            </a:cxnLst>
            <a:rect l="l" t="t" r="r" b="b"/>
            <a:pathLst>
              <a:path w="219075" h="193675">
                <a:moveTo>
                  <a:pt x="177800" y="0"/>
                </a:moveTo>
                <a:lnTo>
                  <a:pt x="219075" y="193675"/>
                </a:lnTo>
                <a:lnTo>
                  <a:pt x="0" y="155575"/>
                </a:lnTo>
                <a:lnTo>
                  <a:pt x="177800" y="0"/>
                </a:lnTo>
                <a:close/>
              </a:path>
            </a:pathLst>
          </a:custGeom>
          <a:solidFill>
            <a:srgbClr val="EF3D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custDataLst>
              <p:tags r:id="rId11"/>
            </p:custDataLst>
          </p:nvPr>
        </p:nvSpPr>
        <p:spPr>
          <a:xfrm>
            <a:off x="1122363" y="903833"/>
            <a:ext cx="342900" cy="265113"/>
          </a:xfrm>
          <a:custGeom>
            <a:avLst/>
            <a:gdLst>
              <a:gd name="connsiteX0" fmla="*/ 0 w 279400"/>
              <a:gd name="connsiteY0" fmla="*/ 0 h 215900"/>
              <a:gd name="connsiteX1" fmla="*/ 279400 w 279400"/>
              <a:gd name="connsiteY1" fmla="*/ 98425 h 215900"/>
              <a:gd name="connsiteX2" fmla="*/ 187325 w 279400"/>
              <a:gd name="connsiteY2" fmla="*/ 215900 h 215900"/>
              <a:gd name="connsiteX3" fmla="*/ 0 w 279400"/>
              <a:gd name="connsiteY3" fmla="*/ 0 h 215900"/>
            </a:gdLst>
            <a:ahLst/>
            <a:cxnLst>
              <a:cxn ang="0">
                <a:pos x="connsiteX0" y="connsiteY0"/>
              </a:cxn>
              <a:cxn ang="0">
                <a:pos x="connsiteX1" y="connsiteY1"/>
              </a:cxn>
              <a:cxn ang="0">
                <a:pos x="connsiteX2" y="connsiteY2"/>
              </a:cxn>
              <a:cxn ang="0">
                <a:pos x="connsiteX3" y="connsiteY3"/>
              </a:cxn>
            </a:cxnLst>
            <a:rect l="l" t="t" r="r" b="b"/>
            <a:pathLst>
              <a:path w="279400" h="215900">
                <a:moveTo>
                  <a:pt x="0" y="0"/>
                </a:moveTo>
                <a:lnTo>
                  <a:pt x="279400" y="98425"/>
                </a:lnTo>
                <a:lnTo>
                  <a:pt x="187325" y="215900"/>
                </a:lnTo>
                <a:lnTo>
                  <a:pt x="0" y="0"/>
                </a:lnTo>
                <a:close/>
              </a:path>
            </a:pathLst>
          </a:custGeom>
          <a:solidFill>
            <a:srgbClr val="F191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custDataLst>
              <p:tags r:id="rId12"/>
            </p:custDataLst>
          </p:nvPr>
        </p:nvSpPr>
        <p:spPr>
          <a:xfrm>
            <a:off x="1155700" y="1365796"/>
            <a:ext cx="284163" cy="350837"/>
          </a:xfrm>
          <a:custGeom>
            <a:avLst/>
            <a:gdLst>
              <a:gd name="connsiteX0" fmla="*/ 0 w 231775"/>
              <a:gd name="connsiteY0" fmla="*/ 6350 h 285750"/>
              <a:gd name="connsiteX1" fmla="*/ 19050 w 231775"/>
              <a:gd name="connsiteY1" fmla="*/ 285750 h 285750"/>
              <a:gd name="connsiteX2" fmla="*/ 231775 w 231775"/>
              <a:gd name="connsiteY2" fmla="*/ 0 h 285750"/>
              <a:gd name="connsiteX3" fmla="*/ 0 w 231775"/>
              <a:gd name="connsiteY3" fmla="*/ 6350 h 285750"/>
            </a:gdLst>
            <a:ahLst/>
            <a:cxnLst>
              <a:cxn ang="0">
                <a:pos x="connsiteX0" y="connsiteY0"/>
              </a:cxn>
              <a:cxn ang="0">
                <a:pos x="connsiteX1" y="connsiteY1"/>
              </a:cxn>
              <a:cxn ang="0">
                <a:pos x="connsiteX2" y="connsiteY2"/>
              </a:cxn>
              <a:cxn ang="0">
                <a:pos x="connsiteX3" y="connsiteY3"/>
              </a:cxn>
            </a:cxnLst>
            <a:rect l="l" t="t" r="r" b="b"/>
            <a:pathLst>
              <a:path w="231775" h="285750">
                <a:moveTo>
                  <a:pt x="0" y="6350"/>
                </a:moveTo>
                <a:lnTo>
                  <a:pt x="19050" y="285750"/>
                </a:lnTo>
                <a:lnTo>
                  <a:pt x="231775" y="0"/>
                </a:lnTo>
                <a:lnTo>
                  <a:pt x="0" y="6350"/>
                </a:lnTo>
                <a:close/>
              </a:path>
            </a:pathLst>
          </a:custGeom>
          <a:solidFill>
            <a:srgbClr val="F191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任意多边形 22"/>
          <p:cNvSpPr/>
          <p:nvPr>
            <p:custDataLst>
              <p:tags r:id="rId13"/>
            </p:custDataLst>
          </p:nvPr>
        </p:nvSpPr>
        <p:spPr>
          <a:xfrm rot="20909277">
            <a:off x="1541463" y="1053058"/>
            <a:ext cx="1504950" cy="1435100"/>
          </a:xfrm>
          <a:custGeom>
            <a:avLst/>
            <a:gdLst>
              <a:gd name="connsiteX0" fmla="*/ 1505606 w 1505606"/>
              <a:gd name="connsiteY0" fmla="*/ 56639 h 1435877"/>
              <a:gd name="connsiteX1" fmla="*/ 1454320 w 1505606"/>
              <a:gd name="connsiteY1" fmla="*/ 1435877 h 1435877"/>
              <a:gd name="connsiteX2" fmla="*/ 0 w 1505606"/>
              <a:gd name="connsiteY2" fmla="*/ 1387192 h 1435877"/>
              <a:gd name="connsiteX3" fmla="*/ 70798 w 1505606"/>
              <a:gd name="connsiteY3" fmla="*/ 0 h 1435877"/>
            </a:gdLst>
            <a:ahLst/>
            <a:cxnLst>
              <a:cxn ang="0">
                <a:pos x="connsiteX0" y="connsiteY0"/>
              </a:cxn>
              <a:cxn ang="0">
                <a:pos x="connsiteX1" y="connsiteY1"/>
              </a:cxn>
              <a:cxn ang="0">
                <a:pos x="connsiteX2" y="connsiteY2"/>
              </a:cxn>
              <a:cxn ang="0">
                <a:pos x="connsiteX3" y="connsiteY3"/>
              </a:cxn>
            </a:cxnLst>
            <a:rect l="l" t="t" r="r" b="b"/>
            <a:pathLst>
              <a:path w="1505606" h="1435877">
                <a:moveTo>
                  <a:pt x="1505606" y="56639"/>
                </a:moveTo>
                <a:lnTo>
                  <a:pt x="1454320" y="1435877"/>
                </a:lnTo>
                <a:lnTo>
                  <a:pt x="0" y="1387192"/>
                </a:lnTo>
                <a:lnTo>
                  <a:pt x="70798" y="0"/>
                </a:lnTo>
                <a:close/>
              </a:path>
            </a:pathLst>
          </a:custGeom>
          <a:solidFill>
            <a:srgbClr val="F1912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zh-CN" altLang="en-US" sz="6600" dirty="0">
                <a:solidFill>
                  <a:srgbClr val="FFFFFF"/>
                </a:solidFill>
                <a:latin typeface="华文琥珀" panose="02010800040101010101" pitchFamily="2" charset="-122"/>
                <a:ea typeface="华文琥珀" panose="02010800040101010101" pitchFamily="2" charset="-122"/>
              </a:rPr>
              <a:t>谢</a:t>
            </a:r>
            <a:endParaRPr lang="zh-CN" altLang="en-US" sz="6600" dirty="0">
              <a:solidFill>
                <a:srgbClr val="FFFFFF"/>
              </a:solidFill>
              <a:latin typeface="华文琥珀" panose="02010800040101010101" pitchFamily="2" charset="-122"/>
              <a:ea typeface="华文琥珀" panose="02010800040101010101" pitchFamily="2" charset="-122"/>
            </a:endParaRPr>
          </a:p>
        </p:txBody>
      </p:sp>
      <p:sp>
        <p:nvSpPr>
          <p:cNvPr id="32" name="任意多边形 31"/>
          <p:cNvSpPr/>
          <p:nvPr>
            <p:custDataLst>
              <p:tags r:id="rId14"/>
            </p:custDataLst>
          </p:nvPr>
        </p:nvSpPr>
        <p:spPr>
          <a:xfrm rot="346644">
            <a:off x="6230938" y="872083"/>
            <a:ext cx="1500187" cy="1416050"/>
          </a:xfrm>
          <a:custGeom>
            <a:avLst/>
            <a:gdLst>
              <a:gd name="connsiteX0" fmla="*/ 0 w 1500122"/>
              <a:gd name="connsiteY0" fmla="*/ 59304 h 1417123"/>
              <a:gd name="connsiteX1" fmla="*/ 1486035 w 1500122"/>
              <a:gd name="connsiteY1" fmla="*/ 0 h 1417123"/>
              <a:gd name="connsiteX2" fmla="*/ 1500122 w 1500122"/>
              <a:gd name="connsiteY2" fmla="*/ 1358442 h 1417123"/>
              <a:gd name="connsiteX3" fmla="*/ 49268 w 1500122"/>
              <a:gd name="connsiteY3" fmla="*/ 1417123 h 1417123"/>
            </a:gdLst>
            <a:ahLst/>
            <a:cxnLst>
              <a:cxn ang="0">
                <a:pos x="connsiteX0" y="connsiteY0"/>
              </a:cxn>
              <a:cxn ang="0">
                <a:pos x="connsiteX1" y="connsiteY1"/>
              </a:cxn>
              <a:cxn ang="0">
                <a:pos x="connsiteX2" y="connsiteY2"/>
              </a:cxn>
              <a:cxn ang="0">
                <a:pos x="connsiteX3" y="connsiteY3"/>
              </a:cxn>
            </a:cxnLst>
            <a:rect l="l" t="t" r="r" b="b"/>
            <a:pathLst>
              <a:path w="1500122" h="1417123">
                <a:moveTo>
                  <a:pt x="0" y="59304"/>
                </a:moveTo>
                <a:lnTo>
                  <a:pt x="1486035" y="0"/>
                </a:lnTo>
                <a:lnTo>
                  <a:pt x="1500122" y="1358442"/>
                </a:lnTo>
                <a:lnTo>
                  <a:pt x="49268" y="1417123"/>
                </a:lnTo>
                <a:close/>
              </a:path>
            </a:pathLst>
          </a:custGeom>
          <a:solidFill>
            <a:srgbClr val="90C43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zh-CN" altLang="en-US" sz="6600">
                <a:solidFill>
                  <a:srgbClr val="FFFFFF"/>
                </a:solidFill>
                <a:latin typeface="华文琥珀" panose="02010800040101010101" pitchFamily="2" charset="-122"/>
                <a:ea typeface="华文琥珀" panose="02010800040101010101" pitchFamily="2" charset="-122"/>
              </a:rPr>
              <a:t>看</a:t>
            </a:r>
            <a:endParaRPr lang="zh-CN" altLang="en-US" sz="6600">
              <a:solidFill>
                <a:srgbClr val="FFFFFF"/>
              </a:solidFill>
              <a:latin typeface="华文琥珀" panose="02010800040101010101" pitchFamily="2" charset="-122"/>
              <a:ea typeface="华文琥珀" panose="02010800040101010101" pitchFamily="2" charset="-122"/>
            </a:endParaRPr>
          </a:p>
        </p:txBody>
      </p:sp>
      <p:sp>
        <p:nvSpPr>
          <p:cNvPr id="36" name="任意多边形 35"/>
          <p:cNvSpPr/>
          <p:nvPr>
            <p:custDataLst>
              <p:tags r:id="rId15"/>
            </p:custDataLst>
          </p:nvPr>
        </p:nvSpPr>
        <p:spPr>
          <a:xfrm rot="226785">
            <a:off x="3143250" y="965746"/>
            <a:ext cx="1525588" cy="1444625"/>
          </a:xfrm>
          <a:custGeom>
            <a:avLst/>
            <a:gdLst>
              <a:gd name="connsiteX0" fmla="*/ 0 w 1525086"/>
              <a:gd name="connsiteY0" fmla="*/ 47132 h 1444932"/>
              <a:gd name="connsiteX1" fmla="*/ 1467007 w 1525086"/>
              <a:gd name="connsiteY1" fmla="*/ 0 h 1444932"/>
              <a:gd name="connsiteX2" fmla="*/ 1525086 w 1525086"/>
              <a:gd name="connsiteY2" fmla="*/ 1366715 h 1444932"/>
              <a:gd name="connsiteX3" fmla="*/ 30847 w 1525086"/>
              <a:gd name="connsiteY3" fmla="*/ 1444932 h 1444932"/>
            </a:gdLst>
            <a:ahLst/>
            <a:cxnLst>
              <a:cxn ang="0">
                <a:pos x="connsiteX0" y="connsiteY0"/>
              </a:cxn>
              <a:cxn ang="0">
                <a:pos x="connsiteX1" y="connsiteY1"/>
              </a:cxn>
              <a:cxn ang="0">
                <a:pos x="connsiteX2" y="connsiteY2"/>
              </a:cxn>
              <a:cxn ang="0">
                <a:pos x="connsiteX3" y="connsiteY3"/>
              </a:cxn>
            </a:cxnLst>
            <a:rect l="l" t="t" r="r" b="b"/>
            <a:pathLst>
              <a:path w="1525086" h="1444932">
                <a:moveTo>
                  <a:pt x="0" y="47132"/>
                </a:moveTo>
                <a:lnTo>
                  <a:pt x="1467007" y="0"/>
                </a:lnTo>
                <a:lnTo>
                  <a:pt x="1525086" y="1366715"/>
                </a:lnTo>
                <a:lnTo>
                  <a:pt x="30847" y="1444932"/>
                </a:lnTo>
                <a:close/>
              </a:path>
            </a:pathLst>
          </a:custGeom>
          <a:solidFill>
            <a:srgbClr val="F03F3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zh-CN" altLang="en-US" sz="6600">
                <a:solidFill>
                  <a:srgbClr val="FFFFFF"/>
                </a:solidFill>
                <a:latin typeface="华文琥珀" panose="02010800040101010101" pitchFamily="2" charset="-122"/>
                <a:ea typeface="华文琥珀" panose="02010800040101010101" pitchFamily="2" charset="-122"/>
              </a:rPr>
              <a:t>谢</a:t>
            </a:r>
            <a:endParaRPr lang="zh-CN" altLang="en-US" sz="6600">
              <a:solidFill>
                <a:srgbClr val="FFFFFF"/>
              </a:solidFill>
              <a:latin typeface="华文琥珀" panose="02010800040101010101" pitchFamily="2" charset="-122"/>
              <a:ea typeface="华文琥珀" panose="02010800040101010101" pitchFamily="2" charset="-122"/>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145">
                                          <p:stCondLst>
                                            <p:cond delay="0"/>
                                          </p:stCondLst>
                                        </p:cTn>
                                        <p:tgtEl>
                                          <p:spTgt spid="23"/>
                                        </p:tgtEl>
                                      </p:cBhvr>
                                    </p:animEffect>
                                    <p:anim calcmode="lin" valueType="num">
                                      <p:cBhvr>
                                        <p:cTn id="8" dur="456"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3"/>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3"/>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3"/>
                                        </p:tgtEl>
                                        <p:attrNameLst>
                                          <p:attrName>ppt_y</p:attrName>
                                        </p:attrNameLst>
                                      </p:cBhvr>
                                      <p:tavLst>
                                        <p:tav tm="0" fmla="#ppt_y-sin(pi*$)/81">
                                          <p:val>
                                            <p:fltVal val="0"/>
                                          </p:val>
                                        </p:tav>
                                        <p:tav tm="100000">
                                          <p:val>
                                            <p:fltVal val="1"/>
                                          </p:val>
                                        </p:tav>
                                      </p:tavLst>
                                    </p:anim>
                                    <p:animScale>
                                      <p:cBhvr>
                                        <p:cTn id="13" dur="7">
                                          <p:stCondLst>
                                            <p:cond delay="163"/>
                                          </p:stCondLst>
                                        </p:cTn>
                                        <p:tgtEl>
                                          <p:spTgt spid="23"/>
                                        </p:tgtEl>
                                      </p:cBhvr>
                                      <p:to x="100000" y="60000"/>
                                    </p:animScale>
                                    <p:animScale>
                                      <p:cBhvr>
                                        <p:cTn id="14" dur="42" decel="50000">
                                          <p:stCondLst>
                                            <p:cond delay="169"/>
                                          </p:stCondLst>
                                        </p:cTn>
                                        <p:tgtEl>
                                          <p:spTgt spid="23"/>
                                        </p:tgtEl>
                                      </p:cBhvr>
                                      <p:to x="100000" y="100000"/>
                                    </p:animScale>
                                    <p:animScale>
                                      <p:cBhvr>
                                        <p:cTn id="15" dur="7">
                                          <p:stCondLst>
                                            <p:cond delay="328"/>
                                          </p:stCondLst>
                                        </p:cTn>
                                        <p:tgtEl>
                                          <p:spTgt spid="23"/>
                                        </p:tgtEl>
                                      </p:cBhvr>
                                      <p:to x="100000" y="80000"/>
                                    </p:animScale>
                                    <p:animScale>
                                      <p:cBhvr>
                                        <p:cTn id="16" dur="42" decel="50000">
                                          <p:stCondLst>
                                            <p:cond delay="335"/>
                                          </p:stCondLst>
                                        </p:cTn>
                                        <p:tgtEl>
                                          <p:spTgt spid="23"/>
                                        </p:tgtEl>
                                      </p:cBhvr>
                                      <p:to x="100000" y="100000"/>
                                    </p:animScale>
                                    <p:animScale>
                                      <p:cBhvr>
                                        <p:cTn id="17" dur="7">
                                          <p:stCondLst>
                                            <p:cond delay="411"/>
                                          </p:stCondLst>
                                        </p:cTn>
                                        <p:tgtEl>
                                          <p:spTgt spid="23"/>
                                        </p:tgtEl>
                                      </p:cBhvr>
                                      <p:to x="100000" y="90000"/>
                                    </p:animScale>
                                    <p:animScale>
                                      <p:cBhvr>
                                        <p:cTn id="18" dur="42" decel="50000">
                                          <p:stCondLst>
                                            <p:cond delay="417"/>
                                          </p:stCondLst>
                                        </p:cTn>
                                        <p:tgtEl>
                                          <p:spTgt spid="23"/>
                                        </p:tgtEl>
                                      </p:cBhvr>
                                      <p:to x="100000" y="100000"/>
                                    </p:animScale>
                                    <p:animScale>
                                      <p:cBhvr>
                                        <p:cTn id="19" dur="7">
                                          <p:stCondLst>
                                            <p:cond delay="452"/>
                                          </p:stCondLst>
                                        </p:cTn>
                                        <p:tgtEl>
                                          <p:spTgt spid="23"/>
                                        </p:tgtEl>
                                      </p:cBhvr>
                                      <p:to x="100000" y="95000"/>
                                    </p:animScale>
                                    <p:animScale>
                                      <p:cBhvr>
                                        <p:cTn id="20" dur="42" decel="50000">
                                          <p:stCondLst>
                                            <p:cond delay="459"/>
                                          </p:stCondLst>
                                        </p:cTn>
                                        <p:tgtEl>
                                          <p:spTgt spid="23"/>
                                        </p:tgtEl>
                                      </p:cBhvr>
                                      <p:to x="100000" y="100000"/>
                                    </p:animScale>
                                  </p:childTnLst>
                                </p:cTn>
                              </p:par>
                            </p:childTnLst>
                          </p:cTn>
                        </p:par>
                        <p:par>
                          <p:cTn id="21" fill="hold">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down)">
                                      <p:cBhvr>
                                        <p:cTn id="24" dur="145">
                                          <p:stCondLst>
                                            <p:cond delay="0"/>
                                          </p:stCondLst>
                                        </p:cTn>
                                        <p:tgtEl>
                                          <p:spTgt spid="36"/>
                                        </p:tgtEl>
                                      </p:cBhvr>
                                    </p:animEffect>
                                    <p:anim calcmode="lin" valueType="num">
                                      <p:cBhvr>
                                        <p:cTn id="25" dur="456"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36"/>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36"/>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36"/>
                                        </p:tgtEl>
                                        <p:attrNameLst>
                                          <p:attrName>ppt_y</p:attrName>
                                        </p:attrNameLst>
                                      </p:cBhvr>
                                      <p:tavLst>
                                        <p:tav tm="0" fmla="#ppt_y-sin(pi*$)/81">
                                          <p:val>
                                            <p:fltVal val="0"/>
                                          </p:val>
                                        </p:tav>
                                        <p:tav tm="100000">
                                          <p:val>
                                            <p:fltVal val="1"/>
                                          </p:val>
                                        </p:tav>
                                      </p:tavLst>
                                    </p:anim>
                                    <p:animScale>
                                      <p:cBhvr>
                                        <p:cTn id="30" dur="7">
                                          <p:stCondLst>
                                            <p:cond delay="163"/>
                                          </p:stCondLst>
                                        </p:cTn>
                                        <p:tgtEl>
                                          <p:spTgt spid="36"/>
                                        </p:tgtEl>
                                      </p:cBhvr>
                                      <p:to x="100000" y="60000"/>
                                    </p:animScale>
                                    <p:animScale>
                                      <p:cBhvr>
                                        <p:cTn id="31" dur="42" decel="50000">
                                          <p:stCondLst>
                                            <p:cond delay="169"/>
                                          </p:stCondLst>
                                        </p:cTn>
                                        <p:tgtEl>
                                          <p:spTgt spid="36"/>
                                        </p:tgtEl>
                                      </p:cBhvr>
                                      <p:to x="100000" y="100000"/>
                                    </p:animScale>
                                    <p:animScale>
                                      <p:cBhvr>
                                        <p:cTn id="32" dur="7">
                                          <p:stCondLst>
                                            <p:cond delay="328"/>
                                          </p:stCondLst>
                                        </p:cTn>
                                        <p:tgtEl>
                                          <p:spTgt spid="36"/>
                                        </p:tgtEl>
                                      </p:cBhvr>
                                      <p:to x="100000" y="80000"/>
                                    </p:animScale>
                                    <p:animScale>
                                      <p:cBhvr>
                                        <p:cTn id="33" dur="42" decel="50000">
                                          <p:stCondLst>
                                            <p:cond delay="335"/>
                                          </p:stCondLst>
                                        </p:cTn>
                                        <p:tgtEl>
                                          <p:spTgt spid="36"/>
                                        </p:tgtEl>
                                      </p:cBhvr>
                                      <p:to x="100000" y="100000"/>
                                    </p:animScale>
                                    <p:animScale>
                                      <p:cBhvr>
                                        <p:cTn id="34" dur="7">
                                          <p:stCondLst>
                                            <p:cond delay="411"/>
                                          </p:stCondLst>
                                        </p:cTn>
                                        <p:tgtEl>
                                          <p:spTgt spid="36"/>
                                        </p:tgtEl>
                                      </p:cBhvr>
                                      <p:to x="100000" y="90000"/>
                                    </p:animScale>
                                    <p:animScale>
                                      <p:cBhvr>
                                        <p:cTn id="35" dur="42" decel="50000">
                                          <p:stCondLst>
                                            <p:cond delay="417"/>
                                          </p:stCondLst>
                                        </p:cTn>
                                        <p:tgtEl>
                                          <p:spTgt spid="36"/>
                                        </p:tgtEl>
                                      </p:cBhvr>
                                      <p:to x="100000" y="100000"/>
                                    </p:animScale>
                                    <p:animScale>
                                      <p:cBhvr>
                                        <p:cTn id="36" dur="7">
                                          <p:stCondLst>
                                            <p:cond delay="452"/>
                                          </p:stCondLst>
                                        </p:cTn>
                                        <p:tgtEl>
                                          <p:spTgt spid="36"/>
                                        </p:tgtEl>
                                      </p:cBhvr>
                                      <p:to x="100000" y="95000"/>
                                    </p:animScale>
                                    <p:animScale>
                                      <p:cBhvr>
                                        <p:cTn id="37" dur="42" decel="50000">
                                          <p:stCondLst>
                                            <p:cond delay="459"/>
                                          </p:stCondLst>
                                        </p:cTn>
                                        <p:tgtEl>
                                          <p:spTgt spid="36"/>
                                        </p:tgtEl>
                                      </p:cBhvr>
                                      <p:to x="100000" y="100000"/>
                                    </p:animScale>
                                  </p:childTnLst>
                                </p:cTn>
                              </p:par>
                            </p:childTnLst>
                          </p:cTn>
                        </p:par>
                        <p:par>
                          <p:cTn id="38" fill="hold">
                            <p:stCondLst>
                              <p:cond delay="2000"/>
                            </p:stCondLst>
                            <p:childTnLst>
                              <p:par>
                                <p:cTn id="39" presetID="26"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down)">
                                      <p:cBhvr>
                                        <p:cTn id="41" dur="145">
                                          <p:stCondLst>
                                            <p:cond delay="0"/>
                                          </p:stCondLst>
                                        </p:cTn>
                                        <p:tgtEl>
                                          <p:spTgt spid="28"/>
                                        </p:tgtEl>
                                      </p:cBhvr>
                                    </p:animEffect>
                                    <p:anim calcmode="lin" valueType="num">
                                      <p:cBhvr>
                                        <p:cTn id="42" dur="456"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4" dur="166" tmFilter="0, 0; 0.125,0.2665; 0.25,0.4; 0.375,0.465; 0.5,0.5;  0.625,0.535; 0.75,0.6; 0.875,0.7335; 1,1">
                                          <p:stCondLst>
                                            <p:cond delay="166"/>
                                          </p:stCondLst>
                                        </p:cTn>
                                        <p:tgtEl>
                                          <p:spTgt spid="28"/>
                                        </p:tgtEl>
                                        <p:attrNameLst>
                                          <p:attrName>ppt_y</p:attrName>
                                        </p:attrNameLst>
                                      </p:cBhvr>
                                      <p:tavLst>
                                        <p:tav tm="0" fmla="#ppt_y-sin(pi*$)/9">
                                          <p:val>
                                            <p:fltVal val="0"/>
                                          </p:val>
                                        </p:tav>
                                        <p:tav tm="100000">
                                          <p:val>
                                            <p:fltVal val="1"/>
                                          </p:val>
                                        </p:tav>
                                      </p:tavLst>
                                    </p:anim>
                                    <p:anim calcmode="lin" valueType="num">
                                      <p:cBhvr>
                                        <p:cTn id="45" dur="83" tmFilter="0, 0; 0.125,0.2665; 0.25,0.4; 0.375,0.465; 0.5,0.5;  0.625,0.535; 0.75,0.6; 0.875,0.7335; 1,1">
                                          <p:stCondLst>
                                            <p:cond delay="331"/>
                                          </p:stCondLst>
                                        </p:cTn>
                                        <p:tgtEl>
                                          <p:spTgt spid="28"/>
                                        </p:tgtEl>
                                        <p:attrNameLst>
                                          <p:attrName>ppt_y</p:attrName>
                                        </p:attrNameLst>
                                      </p:cBhvr>
                                      <p:tavLst>
                                        <p:tav tm="0" fmla="#ppt_y-sin(pi*$)/27">
                                          <p:val>
                                            <p:fltVal val="0"/>
                                          </p:val>
                                        </p:tav>
                                        <p:tav tm="100000">
                                          <p:val>
                                            <p:fltVal val="1"/>
                                          </p:val>
                                        </p:tav>
                                      </p:tavLst>
                                    </p:anim>
                                    <p:anim calcmode="lin" valueType="num">
                                      <p:cBhvr>
                                        <p:cTn id="46" dur="41" tmFilter="0, 0; 0.125,0.2665; 0.25,0.4; 0.375,0.465; 0.5,0.5;  0.625,0.535; 0.75,0.6; 0.875,0.7335; 1,1">
                                          <p:stCondLst>
                                            <p:cond delay="414"/>
                                          </p:stCondLst>
                                        </p:cTn>
                                        <p:tgtEl>
                                          <p:spTgt spid="28"/>
                                        </p:tgtEl>
                                        <p:attrNameLst>
                                          <p:attrName>ppt_y</p:attrName>
                                        </p:attrNameLst>
                                      </p:cBhvr>
                                      <p:tavLst>
                                        <p:tav tm="0" fmla="#ppt_y-sin(pi*$)/81">
                                          <p:val>
                                            <p:fltVal val="0"/>
                                          </p:val>
                                        </p:tav>
                                        <p:tav tm="100000">
                                          <p:val>
                                            <p:fltVal val="1"/>
                                          </p:val>
                                        </p:tav>
                                      </p:tavLst>
                                    </p:anim>
                                    <p:animScale>
                                      <p:cBhvr>
                                        <p:cTn id="47" dur="7">
                                          <p:stCondLst>
                                            <p:cond delay="163"/>
                                          </p:stCondLst>
                                        </p:cTn>
                                        <p:tgtEl>
                                          <p:spTgt spid="28"/>
                                        </p:tgtEl>
                                      </p:cBhvr>
                                      <p:to x="100000" y="60000"/>
                                    </p:animScale>
                                    <p:animScale>
                                      <p:cBhvr>
                                        <p:cTn id="48" dur="42" decel="50000">
                                          <p:stCondLst>
                                            <p:cond delay="169"/>
                                          </p:stCondLst>
                                        </p:cTn>
                                        <p:tgtEl>
                                          <p:spTgt spid="28"/>
                                        </p:tgtEl>
                                      </p:cBhvr>
                                      <p:to x="100000" y="100000"/>
                                    </p:animScale>
                                    <p:animScale>
                                      <p:cBhvr>
                                        <p:cTn id="49" dur="7">
                                          <p:stCondLst>
                                            <p:cond delay="328"/>
                                          </p:stCondLst>
                                        </p:cTn>
                                        <p:tgtEl>
                                          <p:spTgt spid="28"/>
                                        </p:tgtEl>
                                      </p:cBhvr>
                                      <p:to x="100000" y="80000"/>
                                    </p:animScale>
                                    <p:animScale>
                                      <p:cBhvr>
                                        <p:cTn id="50" dur="42" decel="50000">
                                          <p:stCondLst>
                                            <p:cond delay="335"/>
                                          </p:stCondLst>
                                        </p:cTn>
                                        <p:tgtEl>
                                          <p:spTgt spid="28"/>
                                        </p:tgtEl>
                                      </p:cBhvr>
                                      <p:to x="100000" y="100000"/>
                                    </p:animScale>
                                    <p:animScale>
                                      <p:cBhvr>
                                        <p:cTn id="51" dur="7">
                                          <p:stCondLst>
                                            <p:cond delay="411"/>
                                          </p:stCondLst>
                                        </p:cTn>
                                        <p:tgtEl>
                                          <p:spTgt spid="28"/>
                                        </p:tgtEl>
                                      </p:cBhvr>
                                      <p:to x="100000" y="90000"/>
                                    </p:animScale>
                                    <p:animScale>
                                      <p:cBhvr>
                                        <p:cTn id="52" dur="42" decel="50000">
                                          <p:stCondLst>
                                            <p:cond delay="417"/>
                                          </p:stCondLst>
                                        </p:cTn>
                                        <p:tgtEl>
                                          <p:spTgt spid="28"/>
                                        </p:tgtEl>
                                      </p:cBhvr>
                                      <p:to x="100000" y="100000"/>
                                    </p:animScale>
                                    <p:animScale>
                                      <p:cBhvr>
                                        <p:cTn id="53" dur="7">
                                          <p:stCondLst>
                                            <p:cond delay="452"/>
                                          </p:stCondLst>
                                        </p:cTn>
                                        <p:tgtEl>
                                          <p:spTgt spid="28"/>
                                        </p:tgtEl>
                                      </p:cBhvr>
                                      <p:to x="100000" y="95000"/>
                                    </p:animScale>
                                    <p:animScale>
                                      <p:cBhvr>
                                        <p:cTn id="54" dur="42" decel="50000">
                                          <p:stCondLst>
                                            <p:cond delay="459"/>
                                          </p:stCondLst>
                                        </p:cTn>
                                        <p:tgtEl>
                                          <p:spTgt spid="28"/>
                                        </p:tgtEl>
                                      </p:cBhvr>
                                      <p:to x="100000" y="100000"/>
                                    </p:animScale>
                                  </p:childTnLst>
                                </p:cTn>
                              </p:par>
                            </p:childTnLst>
                          </p:cTn>
                        </p:par>
                        <p:par>
                          <p:cTn id="55" fill="hold">
                            <p:stCondLst>
                              <p:cond delay="3000"/>
                            </p:stCondLst>
                            <p:childTnLst>
                              <p:par>
                                <p:cTn id="56" presetID="26"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down)">
                                      <p:cBhvr>
                                        <p:cTn id="58" dur="145">
                                          <p:stCondLst>
                                            <p:cond delay="0"/>
                                          </p:stCondLst>
                                        </p:cTn>
                                        <p:tgtEl>
                                          <p:spTgt spid="32"/>
                                        </p:tgtEl>
                                      </p:cBhvr>
                                    </p:animEffect>
                                    <p:anim calcmode="lin" valueType="num">
                                      <p:cBhvr>
                                        <p:cTn id="59" dur="456"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0" dur="166"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1" dur="166" tmFilter="0, 0; 0.125,0.2665; 0.25,0.4; 0.375,0.465; 0.5,0.5;  0.625,0.535; 0.75,0.6; 0.875,0.7335; 1,1">
                                          <p:stCondLst>
                                            <p:cond delay="166"/>
                                          </p:stCondLst>
                                        </p:cTn>
                                        <p:tgtEl>
                                          <p:spTgt spid="32"/>
                                        </p:tgtEl>
                                        <p:attrNameLst>
                                          <p:attrName>ppt_y</p:attrName>
                                        </p:attrNameLst>
                                      </p:cBhvr>
                                      <p:tavLst>
                                        <p:tav tm="0" fmla="#ppt_y-sin(pi*$)/9">
                                          <p:val>
                                            <p:fltVal val="0"/>
                                          </p:val>
                                        </p:tav>
                                        <p:tav tm="100000">
                                          <p:val>
                                            <p:fltVal val="1"/>
                                          </p:val>
                                        </p:tav>
                                      </p:tavLst>
                                    </p:anim>
                                    <p:anim calcmode="lin" valueType="num">
                                      <p:cBhvr>
                                        <p:cTn id="62" dur="83" tmFilter="0, 0; 0.125,0.2665; 0.25,0.4; 0.375,0.465; 0.5,0.5;  0.625,0.535; 0.75,0.6; 0.875,0.7335; 1,1">
                                          <p:stCondLst>
                                            <p:cond delay="331"/>
                                          </p:stCondLst>
                                        </p:cTn>
                                        <p:tgtEl>
                                          <p:spTgt spid="32"/>
                                        </p:tgtEl>
                                        <p:attrNameLst>
                                          <p:attrName>ppt_y</p:attrName>
                                        </p:attrNameLst>
                                      </p:cBhvr>
                                      <p:tavLst>
                                        <p:tav tm="0" fmla="#ppt_y-sin(pi*$)/27">
                                          <p:val>
                                            <p:fltVal val="0"/>
                                          </p:val>
                                        </p:tav>
                                        <p:tav tm="100000">
                                          <p:val>
                                            <p:fltVal val="1"/>
                                          </p:val>
                                        </p:tav>
                                      </p:tavLst>
                                    </p:anim>
                                    <p:anim calcmode="lin" valueType="num">
                                      <p:cBhvr>
                                        <p:cTn id="63" dur="41" tmFilter="0, 0; 0.125,0.2665; 0.25,0.4; 0.375,0.465; 0.5,0.5;  0.625,0.535; 0.75,0.6; 0.875,0.7335; 1,1">
                                          <p:stCondLst>
                                            <p:cond delay="414"/>
                                          </p:stCondLst>
                                        </p:cTn>
                                        <p:tgtEl>
                                          <p:spTgt spid="32"/>
                                        </p:tgtEl>
                                        <p:attrNameLst>
                                          <p:attrName>ppt_y</p:attrName>
                                        </p:attrNameLst>
                                      </p:cBhvr>
                                      <p:tavLst>
                                        <p:tav tm="0" fmla="#ppt_y-sin(pi*$)/81">
                                          <p:val>
                                            <p:fltVal val="0"/>
                                          </p:val>
                                        </p:tav>
                                        <p:tav tm="100000">
                                          <p:val>
                                            <p:fltVal val="1"/>
                                          </p:val>
                                        </p:tav>
                                      </p:tavLst>
                                    </p:anim>
                                    <p:animScale>
                                      <p:cBhvr>
                                        <p:cTn id="64" dur="7">
                                          <p:stCondLst>
                                            <p:cond delay="163"/>
                                          </p:stCondLst>
                                        </p:cTn>
                                        <p:tgtEl>
                                          <p:spTgt spid="32"/>
                                        </p:tgtEl>
                                      </p:cBhvr>
                                      <p:to x="100000" y="60000"/>
                                    </p:animScale>
                                    <p:animScale>
                                      <p:cBhvr>
                                        <p:cTn id="65" dur="42" decel="50000">
                                          <p:stCondLst>
                                            <p:cond delay="169"/>
                                          </p:stCondLst>
                                        </p:cTn>
                                        <p:tgtEl>
                                          <p:spTgt spid="32"/>
                                        </p:tgtEl>
                                      </p:cBhvr>
                                      <p:to x="100000" y="100000"/>
                                    </p:animScale>
                                    <p:animScale>
                                      <p:cBhvr>
                                        <p:cTn id="66" dur="7">
                                          <p:stCondLst>
                                            <p:cond delay="328"/>
                                          </p:stCondLst>
                                        </p:cTn>
                                        <p:tgtEl>
                                          <p:spTgt spid="32"/>
                                        </p:tgtEl>
                                      </p:cBhvr>
                                      <p:to x="100000" y="80000"/>
                                    </p:animScale>
                                    <p:animScale>
                                      <p:cBhvr>
                                        <p:cTn id="67" dur="42" decel="50000">
                                          <p:stCondLst>
                                            <p:cond delay="335"/>
                                          </p:stCondLst>
                                        </p:cTn>
                                        <p:tgtEl>
                                          <p:spTgt spid="32"/>
                                        </p:tgtEl>
                                      </p:cBhvr>
                                      <p:to x="100000" y="100000"/>
                                    </p:animScale>
                                    <p:animScale>
                                      <p:cBhvr>
                                        <p:cTn id="68" dur="7">
                                          <p:stCondLst>
                                            <p:cond delay="411"/>
                                          </p:stCondLst>
                                        </p:cTn>
                                        <p:tgtEl>
                                          <p:spTgt spid="32"/>
                                        </p:tgtEl>
                                      </p:cBhvr>
                                      <p:to x="100000" y="90000"/>
                                    </p:animScale>
                                    <p:animScale>
                                      <p:cBhvr>
                                        <p:cTn id="69" dur="42" decel="50000">
                                          <p:stCondLst>
                                            <p:cond delay="417"/>
                                          </p:stCondLst>
                                        </p:cTn>
                                        <p:tgtEl>
                                          <p:spTgt spid="32"/>
                                        </p:tgtEl>
                                      </p:cBhvr>
                                      <p:to x="100000" y="100000"/>
                                    </p:animScale>
                                    <p:animScale>
                                      <p:cBhvr>
                                        <p:cTn id="70" dur="7">
                                          <p:stCondLst>
                                            <p:cond delay="452"/>
                                          </p:stCondLst>
                                        </p:cTn>
                                        <p:tgtEl>
                                          <p:spTgt spid="32"/>
                                        </p:tgtEl>
                                      </p:cBhvr>
                                      <p:to x="100000" y="95000"/>
                                    </p:animScale>
                                    <p:animScale>
                                      <p:cBhvr>
                                        <p:cTn id="71" dur="42" decel="50000">
                                          <p:stCondLst>
                                            <p:cond delay="459"/>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3" grpId="0" animBg="1"/>
      <p:bldP spid="32" grpId="0" animBg="1"/>
      <p:bldP spid="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50000" b="-50000"/>
          </a:stretch>
        </a:blipFill>
        <a:effectLst/>
      </p:bgPr>
    </p:bg>
    <p:spTree>
      <p:nvGrpSpPr>
        <p:cNvPr id="1" name=""/>
        <p:cNvGrpSpPr/>
        <p:nvPr/>
      </p:nvGrpSpPr>
      <p:grpSpPr>
        <a:xfrm>
          <a:off x="0" y="0"/>
          <a:ext cx="0" cy="0"/>
          <a:chOff x="0" y="0"/>
          <a:chExt cx="0" cy="0"/>
        </a:xfrm>
      </p:grpSpPr>
      <p:sp>
        <p:nvSpPr>
          <p:cNvPr id="279554" name="MH_PageTitle"/>
          <p:cNvSpPr>
            <a:spLocks noGrp="1"/>
          </p:cNvSpPr>
          <p:nvPr>
            <p:ph type="title"/>
            <p:custDataLst>
              <p:tags r:id="rId2"/>
            </p:custDataLst>
          </p:nvPr>
        </p:nvSpPr>
        <p:spPr/>
        <p:txBody>
          <a:bodyPr>
            <a:normAutofit/>
          </a:bodyPr>
          <a:lstStyle/>
          <a:p>
            <a:pPr eaLnBrk="1" hangingPunct="1"/>
            <a:r>
              <a:rPr lang="en-US" altLang="zh-CN" sz="4000" dirty="0" smtClean="0">
                <a:latin typeface="+mj-ea"/>
              </a:rPr>
              <a:t>LOREM IPSUM DOLOR</a:t>
            </a:r>
            <a:endParaRPr lang="zh-CN" altLang="en-US" sz="4000" dirty="0" smtClean="0">
              <a:latin typeface="+mj-ea"/>
            </a:endParaRPr>
          </a:p>
        </p:txBody>
      </p:sp>
      <p:sp>
        <p:nvSpPr>
          <p:cNvPr id="3" name="MH_SubTitle_4"/>
          <p:cNvSpPr/>
          <p:nvPr>
            <p:custDataLst>
              <p:tags r:id="rId3"/>
            </p:custDataLst>
          </p:nvPr>
        </p:nvSpPr>
        <p:spPr>
          <a:xfrm flipH="1">
            <a:off x="1519238" y="3927475"/>
            <a:ext cx="2986087" cy="1393825"/>
          </a:xfrm>
          <a:custGeom>
            <a:avLst/>
            <a:gdLst>
              <a:gd name="connsiteX0" fmla="*/ 2792137 w 2987042"/>
              <a:gd name="connsiteY0" fmla="*/ 0 h 1393371"/>
              <a:gd name="connsiteX1" fmla="*/ 0 w 2987042"/>
              <a:gd name="connsiteY1" fmla="*/ 0 h 1393371"/>
              <a:gd name="connsiteX2" fmla="*/ 0 w 2987042"/>
              <a:gd name="connsiteY2" fmla="*/ 1198466 h 1393371"/>
              <a:gd name="connsiteX3" fmla="*/ 194905 w 2987042"/>
              <a:gd name="connsiteY3" fmla="*/ 1393371 h 1393371"/>
              <a:gd name="connsiteX4" fmla="*/ 2987042 w 2987042"/>
              <a:gd name="connsiteY4" fmla="*/ 1393371 h 1393371"/>
              <a:gd name="connsiteX5" fmla="*/ 2987042 w 2987042"/>
              <a:gd name="connsiteY5" fmla="*/ 194905 h 1393371"/>
              <a:gd name="connsiteX6" fmla="*/ 2792137 w 2987042"/>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042" h="1393371">
                <a:moveTo>
                  <a:pt x="2792137" y="0"/>
                </a:moveTo>
                <a:lnTo>
                  <a:pt x="0" y="0"/>
                </a:lnTo>
                <a:lnTo>
                  <a:pt x="0" y="1198466"/>
                </a:lnTo>
                <a:cubicBezTo>
                  <a:pt x="0" y="1306109"/>
                  <a:pt x="87262" y="1393371"/>
                  <a:pt x="194905" y="1393371"/>
                </a:cubicBezTo>
                <a:lnTo>
                  <a:pt x="2987042" y="1393371"/>
                </a:lnTo>
                <a:lnTo>
                  <a:pt x="2987042" y="194905"/>
                </a:lnTo>
                <a:cubicBezTo>
                  <a:pt x="2987042" y="87262"/>
                  <a:pt x="2899780" y="0"/>
                  <a:pt x="2792137" y="0"/>
                </a:cubicBezTo>
                <a:close/>
              </a:path>
            </a:pathLst>
          </a:custGeom>
          <a:solidFill>
            <a:srgbClr val="F3EFEF"/>
          </a:solidFill>
          <a:effectLst>
            <a:outerShdw blurRad="63500" sx="102000" sy="102000" algn="ctr" rotWithShape="0">
              <a:srgbClr val="979A9C">
                <a:alpha val="40000"/>
              </a:srgbClr>
            </a:outerShdw>
          </a:effectLst>
        </p:spPr>
        <p:txBody>
          <a:bodyPr lIns="1152000" anchor="ctr"/>
          <a:lstStyle/>
          <a:p>
            <a:pPr eaLnBrk="1" fontAlgn="auto" hangingPunct="1">
              <a:lnSpc>
                <a:spcPct val="120000"/>
              </a:lnSpc>
              <a:spcBef>
                <a:spcPts val="0"/>
              </a:spcBef>
              <a:spcAft>
                <a:spcPts val="0"/>
              </a:spcAft>
              <a:defRPr/>
            </a:pPr>
            <a:r>
              <a:rPr lang="sv-SE" altLang="zh-CN" sz="1600">
                <a:solidFill>
                  <a:srgbClr val="333333"/>
                </a:solidFill>
                <a:ea typeface="微软雅黑" panose="020B0503020204020204" pitchFamily="34" charset="-122"/>
              </a:rPr>
              <a:t>EIUSMO TEMPOR INCIDI EIUSMO</a:t>
            </a:r>
            <a:r>
              <a:rPr lang="en-US" altLang="zh-CN" sz="1600">
                <a:solidFill>
                  <a:srgbClr val="333333"/>
                </a:solidFill>
                <a:ea typeface="微软雅黑" panose="020B0503020204020204" pitchFamily="34" charset="-122"/>
              </a:rPr>
              <a:t>M</a:t>
            </a:r>
            <a:endParaRPr lang="da-DK" altLang="zh-CN" sz="1600" dirty="0">
              <a:solidFill>
                <a:srgbClr val="333333"/>
              </a:solidFill>
              <a:ea typeface="微软雅黑" panose="020B0503020204020204" pitchFamily="34" charset="-122"/>
            </a:endParaRPr>
          </a:p>
        </p:txBody>
      </p:sp>
      <p:sp>
        <p:nvSpPr>
          <p:cNvPr id="5" name="MH_SubTitle_3"/>
          <p:cNvSpPr/>
          <p:nvPr>
            <p:custDataLst>
              <p:tags r:id="rId4"/>
            </p:custDataLst>
          </p:nvPr>
        </p:nvSpPr>
        <p:spPr>
          <a:xfrm>
            <a:off x="4638675" y="3927475"/>
            <a:ext cx="2986088" cy="1393825"/>
          </a:xfrm>
          <a:custGeom>
            <a:avLst/>
            <a:gdLst>
              <a:gd name="connsiteX0" fmla="*/ 0 w 2987042"/>
              <a:gd name="connsiteY0" fmla="*/ 0 h 1393371"/>
              <a:gd name="connsiteX1" fmla="*/ 2792137 w 2987042"/>
              <a:gd name="connsiteY1" fmla="*/ 0 h 1393371"/>
              <a:gd name="connsiteX2" fmla="*/ 2987042 w 2987042"/>
              <a:gd name="connsiteY2" fmla="*/ 194905 h 1393371"/>
              <a:gd name="connsiteX3" fmla="*/ 2987042 w 2987042"/>
              <a:gd name="connsiteY3" fmla="*/ 1393371 h 1393371"/>
              <a:gd name="connsiteX4" fmla="*/ 194905 w 2987042"/>
              <a:gd name="connsiteY4" fmla="*/ 1393371 h 1393371"/>
              <a:gd name="connsiteX5" fmla="*/ 0 w 2987042"/>
              <a:gd name="connsiteY5" fmla="*/ 1198466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7042" h="1393371">
                <a:moveTo>
                  <a:pt x="0" y="0"/>
                </a:moveTo>
                <a:lnTo>
                  <a:pt x="2792137" y="0"/>
                </a:lnTo>
                <a:cubicBezTo>
                  <a:pt x="2899780" y="0"/>
                  <a:pt x="2987042" y="87262"/>
                  <a:pt x="2987042" y="194905"/>
                </a:cubicBezTo>
                <a:lnTo>
                  <a:pt x="2987042" y="1393371"/>
                </a:lnTo>
                <a:lnTo>
                  <a:pt x="194905" y="1393371"/>
                </a:lnTo>
                <a:cubicBezTo>
                  <a:pt x="87262" y="1393371"/>
                  <a:pt x="0" y="1306109"/>
                  <a:pt x="0" y="1198466"/>
                </a:cubicBezTo>
                <a:close/>
              </a:path>
            </a:pathLst>
          </a:custGeom>
          <a:solidFill>
            <a:srgbClr val="F3EFEF"/>
          </a:solidFill>
          <a:effectLst>
            <a:outerShdw blurRad="63500" sx="102000" sy="102000" algn="ctr" rotWithShape="0">
              <a:srgbClr val="979A9C">
                <a:alpha val="40000"/>
              </a:srgbClr>
            </a:outerShdw>
          </a:effectLst>
        </p:spPr>
        <p:txBody>
          <a:bodyPr lIns="90000" rIns="1152000" anchor="ctr"/>
          <a:lstStyle/>
          <a:p>
            <a:pPr algn="r" eaLnBrk="1" fontAlgn="auto" hangingPunct="1">
              <a:lnSpc>
                <a:spcPct val="120000"/>
              </a:lnSpc>
              <a:spcBef>
                <a:spcPts val="0"/>
              </a:spcBef>
              <a:spcAft>
                <a:spcPts val="0"/>
              </a:spcAft>
              <a:defRPr/>
            </a:pPr>
            <a:r>
              <a:rPr lang="sv-SE" altLang="zh-CN" sz="1600">
                <a:solidFill>
                  <a:srgbClr val="333333"/>
                </a:solidFill>
                <a:ea typeface="微软雅黑" panose="020B0503020204020204" pitchFamily="34" charset="-122"/>
              </a:rPr>
              <a:t>EIUSMO TEMPOR INCIDI EIUSMO</a:t>
            </a:r>
            <a:r>
              <a:rPr lang="en-US" altLang="zh-CN" sz="1600">
                <a:solidFill>
                  <a:srgbClr val="333333"/>
                </a:solidFill>
                <a:ea typeface="微软雅黑" panose="020B0503020204020204" pitchFamily="34" charset="-122"/>
              </a:rPr>
              <a:t>M</a:t>
            </a:r>
            <a:endParaRPr lang="da-DK" altLang="zh-CN" sz="1600" dirty="0">
              <a:solidFill>
                <a:srgbClr val="333333"/>
              </a:solidFill>
              <a:ea typeface="微软雅黑" panose="020B0503020204020204" pitchFamily="34" charset="-122"/>
            </a:endParaRPr>
          </a:p>
        </p:txBody>
      </p:sp>
      <p:sp>
        <p:nvSpPr>
          <p:cNvPr id="6" name="MH_SubTitle_1"/>
          <p:cNvSpPr/>
          <p:nvPr>
            <p:custDataLst>
              <p:tags r:id="rId5"/>
            </p:custDataLst>
          </p:nvPr>
        </p:nvSpPr>
        <p:spPr>
          <a:xfrm flipH="1">
            <a:off x="1519238" y="2406650"/>
            <a:ext cx="2986087" cy="1393825"/>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1152000" anchor="ctr">
            <a:normAutofit/>
          </a:bodyPr>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r" eaLnBrk="1" hangingPunct="1">
              <a:lnSpc>
                <a:spcPct val="120000"/>
              </a:lnSpc>
              <a:defRPr/>
            </a:pPr>
            <a:r>
              <a:rPr lang="sv-SE" altLang="zh-CN" sz="1600" smtClean="0">
                <a:solidFill>
                  <a:srgbClr val="333333"/>
                </a:solidFill>
                <a:ea typeface="微软雅黑" panose="020B0503020204020204" pitchFamily="34" charset="-122"/>
              </a:rPr>
              <a:t>EIUSMO TEMPOR INCIDI EIUSMO</a:t>
            </a:r>
            <a:r>
              <a:rPr lang="en-US" altLang="zh-CN" sz="1600" smtClean="0">
                <a:solidFill>
                  <a:srgbClr val="333333"/>
                </a:solidFill>
                <a:ea typeface="微软雅黑" panose="020B0503020204020204" pitchFamily="34" charset="-122"/>
              </a:rPr>
              <a:t>M</a:t>
            </a:r>
            <a:endParaRPr lang="da-DK" altLang="zh-CN" sz="1600" smtClean="0">
              <a:solidFill>
                <a:srgbClr val="333333"/>
              </a:solidFill>
              <a:ea typeface="微软雅黑" panose="020B0503020204020204" pitchFamily="34" charset="-122"/>
            </a:endParaRPr>
          </a:p>
        </p:txBody>
      </p:sp>
      <p:sp>
        <p:nvSpPr>
          <p:cNvPr id="279558" name="MH_Other_1"/>
          <p:cNvSpPr/>
          <p:nvPr>
            <p:custDataLst>
              <p:tags r:id="rId6"/>
            </p:custDataLst>
          </p:nvPr>
        </p:nvSpPr>
        <p:spPr bwMode="auto">
          <a:xfrm flipH="1">
            <a:off x="1519238" y="2406650"/>
            <a:ext cx="1466850" cy="1393825"/>
          </a:xfrm>
          <a:custGeom>
            <a:avLst/>
            <a:gdLst>
              <a:gd name="T0" fmla="*/ 1466850 w 1467218"/>
              <a:gd name="T1" fmla="*/ 0 h 1393371"/>
              <a:gd name="T2" fmla="*/ 0 w 1467218"/>
              <a:gd name="T3" fmla="*/ 0 h 1393371"/>
              <a:gd name="T4" fmla="*/ 1158326 w 1467218"/>
              <a:gd name="T5" fmla="*/ 1393825 h 1393371"/>
              <a:gd name="T6" fmla="*/ 1271994 w 1467218"/>
              <a:gd name="T7" fmla="*/ 1393825 h 1393371"/>
              <a:gd name="T8" fmla="*/ 1466850 w 1467218"/>
              <a:gd name="T9" fmla="*/ 1198856 h 1393371"/>
              <a:gd name="T10" fmla="*/ 0 60000 65536"/>
              <a:gd name="T11" fmla="*/ 0 60000 65536"/>
              <a:gd name="T12" fmla="*/ 0 60000 65536"/>
              <a:gd name="T13" fmla="*/ 0 60000 65536"/>
              <a:gd name="T14" fmla="*/ 0 60000 65536"/>
              <a:gd name="T15" fmla="*/ 0 w 1467218"/>
              <a:gd name="T16" fmla="*/ 0 h 1393371"/>
              <a:gd name="T17" fmla="*/ 1467218 w 1467218"/>
              <a:gd name="T18" fmla="*/ 1393371 h 1393371"/>
            </a:gdLst>
            <a:ahLst/>
            <a:cxnLst>
              <a:cxn ang="T10">
                <a:pos x="T0" y="T1"/>
              </a:cxn>
              <a:cxn ang="T11">
                <a:pos x="T2" y="T3"/>
              </a:cxn>
              <a:cxn ang="T12">
                <a:pos x="T4" y="T5"/>
              </a:cxn>
              <a:cxn ang="T13">
                <a:pos x="T6" y="T7"/>
              </a:cxn>
              <a:cxn ang="T14">
                <a:pos x="T8" y="T9"/>
              </a:cxn>
            </a:cxnLst>
            <a:rect l="T15" t="T16" r="T17" b="T18"/>
            <a:pathLst>
              <a:path w="1467218" h="1393371">
                <a:moveTo>
                  <a:pt x="1467218" y="0"/>
                </a:moveTo>
                <a:lnTo>
                  <a:pt x="0" y="0"/>
                </a:lnTo>
                <a:lnTo>
                  <a:pt x="1158617" y="1393371"/>
                </a:lnTo>
                <a:lnTo>
                  <a:pt x="1272313" y="1393371"/>
                </a:lnTo>
                <a:cubicBezTo>
                  <a:pt x="1379956" y="1393371"/>
                  <a:pt x="1467218" y="1306109"/>
                  <a:pt x="1467218" y="1198466"/>
                </a:cubicBezTo>
                <a:lnTo>
                  <a:pt x="1467218" y="0"/>
                </a:lnTo>
                <a:close/>
              </a:path>
            </a:pathLst>
          </a:custGeom>
          <a:gradFill rotWithShape="0">
            <a:gsLst>
              <a:gs pos="0">
                <a:srgbClr val="F37140"/>
              </a:gs>
              <a:gs pos="100000">
                <a:srgbClr val="D43712"/>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Ins="612000">
            <a:normAutofit/>
          </a:bodyPr>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ctr" eaLnBrk="1" hangingPunct="1">
              <a:lnSpc>
                <a:spcPct val="130000"/>
              </a:lnSpc>
            </a:pPr>
            <a:r>
              <a:rPr lang="en-US" altLang="zh-CN" sz="4000" b="1">
                <a:solidFill>
                  <a:srgbClr val="FFFFFF"/>
                </a:solidFill>
                <a:ea typeface="微软雅黑" panose="020B0503020204020204" pitchFamily="34" charset="-122"/>
              </a:rPr>
              <a:t>A</a:t>
            </a:r>
            <a:endParaRPr lang="zh-CN" altLang="en-US" sz="4000" b="1">
              <a:solidFill>
                <a:srgbClr val="FFFFFF"/>
              </a:solidFill>
              <a:ea typeface="微软雅黑" panose="020B0503020204020204" pitchFamily="34" charset="-122"/>
            </a:endParaRPr>
          </a:p>
        </p:txBody>
      </p:sp>
      <p:sp>
        <p:nvSpPr>
          <p:cNvPr id="8" name="MH_SubTitle_2"/>
          <p:cNvSpPr/>
          <p:nvPr>
            <p:custDataLst>
              <p:tags r:id="rId7"/>
            </p:custDataLst>
          </p:nvPr>
        </p:nvSpPr>
        <p:spPr>
          <a:xfrm>
            <a:off x="4638675" y="2406650"/>
            <a:ext cx="2986088" cy="1393825"/>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90000" rIns="1152000" anchor="ctr">
            <a:normAutofit/>
          </a:bodyPr>
          <a:lstStyle/>
          <a:p>
            <a:pPr algn="r" eaLnBrk="1" fontAlgn="auto" hangingPunct="1">
              <a:lnSpc>
                <a:spcPct val="120000"/>
              </a:lnSpc>
              <a:spcBef>
                <a:spcPts val="0"/>
              </a:spcBef>
              <a:spcAft>
                <a:spcPts val="0"/>
              </a:spcAft>
              <a:defRPr/>
            </a:pPr>
            <a:r>
              <a:rPr lang="sv-SE" altLang="zh-CN" sz="1600">
                <a:solidFill>
                  <a:srgbClr val="333333"/>
                </a:solidFill>
                <a:ea typeface="微软雅黑" panose="020B0503020204020204" pitchFamily="34" charset="-122"/>
              </a:rPr>
              <a:t>EIUSMO TEMPOR INCIDI EIUSMO</a:t>
            </a:r>
            <a:r>
              <a:rPr lang="en-US" altLang="zh-CN" sz="1600">
                <a:solidFill>
                  <a:srgbClr val="333333"/>
                </a:solidFill>
                <a:ea typeface="微软雅黑" panose="020B0503020204020204" pitchFamily="34" charset="-122"/>
              </a:rPr>
              <a:t>M</a:t>
            </a:r>
            <a:endParaRPr lang="da-DK" altLang="zh-CN" sz="1600" dirty="0">
              <a:solidFill>
                <a:srgbClr val="333333"/>
              </a:solidFill>
              <a:ea typeface="微软雅黑" panose="020B0503020204020204" pitchFamily="34" charset="-122"/>
            </a:endParaRPr>
          </a:p>
        </p:txBody>
      </p:sp>
      <p:sp>
        <p:nvSpPr>
          <p:cNvPr id="279560" name="MH_Other_2"/>
          <p:cNvSpPr/>
          <p:nvPr>
            <p:custDataLst>
              <p:tags r:id="rId8"/>
            </p:custDataLst>
          </p:nvPr>
        </p:nvSpPr>
        <p:spPr bwMode="auto">
          <a:xfrm>
            <a:off x="6157913" y="2406650"/>
            <a:ext cx="1466850" cy="1393825"/>
          </a:xfrm>
          <a:custGeom>
            <a:avLst/>
            <a:gdLst>
              <a:gd name="T0" fmla="*/ 1466850 w 1467218"/>
              <a:gd name="T1" fmla="*/ 0 h 1393371"/>
              <a:gd name="T2" fmla="*/ 0 w 1467218"/>
              <a:gd name="T3" fmla="*/ 0 h 1393371"/>
              <a:gd name="T4" fmla="*/ 1158326 w 1467218"/>
              <a:gd name="T5" fmla="*/ 1393825 h 1393371"/>
              <a:gd name="T6" fmla="*/ 1271994 w 1467218"/>
              <a:gd name="T7" fmla="*/ 1393825 h 1393371"/>
              <a:gd name="T8" fmla="*/ 1466850 w 1467218"/>
              <a:gd name="T9" fmla="*/ 1198856 h 1393371"/>
              <a:gd name="T10" fmla="*/ 0 60000 65536"/>
              <a:gd name="T11" fmla="*/ 0 60000 65536"/>
              <a:gd name="T12" fmla="*/ 0 60000 65536"/>
              <a:gd name="T13" fmla="*/ 0 60000 65536"/>
              <a:gd name="T14" fmla="*/ 0 60000 65536"/>
              <a:gd name="T15" fmla="*/ 0 w 1467218"/>
              <a:gd name="T16" fmla="*/ 0 h 1393371"/>
              <a:gd name="T17" fmla="*/ 1467218 w 1467218"/>
              <a:gd name="T18" fmla="*/ 1393371 h 1393371"/>
            </a:gdLst>
            <a:ahLst/>
            <a:cxnLst>
              <a:cxn ang="T10">
                <a:pos x="T0" y="T1"/>
              </a:cxn>
              <a:cxn ang="T11">
                <a:pos x="T2" y="T3"/>
              </a:cxn>
              <a:cxn ang="T12">
                <a:pos x="T4" y="T5"/>
              </a:cxn>
              <a:cxn ang="T13">
                <a:pos x="T6" y="T7"/>
              </a:cxn>
              <a:cxn ang="T14">
                <a:pos x="T8" y="T9"/>
              </a:cxn>
            </a:cxnLst>
            <a:rect l="T15" t="T16" r="T17" b="T18"/>
            <a:pathLst>
              <a:path w="1467218" h="1393371">
                <a:moveTo>
                  <a:pt x="1467218" y="0"/>
                </a:moveTo>
                <a:lnTo>
                  <a:pt x="0" y="0"/>
                </a:lnTo>
                <a:lnTo>
                  <a:pt x="1158617" y="1393371"/>
                </a:lnTo>
                <a:lnTo>
                  <a:pt x="1272313" y="1393371"/>
                </a:lnTo>
                <a:cubicBezTo>
                  <a:pt x="1379956" y="1393371"/>
                  <a:pt x="1467218" y="1306109"/>
                  <a:pt x="1467218" y="1198466"/>
                </a:cubicBezTo>
                <a:lnTo>
                  <a:pt x="1467218" y="0"/>
                </a:lnTo>
                <a:close/>
              </a:path>
            </a:pathLst>
          </a:custGeom>
          <a:gradFill rotWithShape="0">
            <a:gsLst>
              <a:gs pos="0">
                <a:srgbClr val="00B0A3"/>
              </a:gs>
              <a:gs pos="100000">
                <a:srgbClr val="017970"/>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612000" rIns="90000"/>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ctr" eaLnBrk="1" hangingPunct="1">
              <a:lnSpc>
                <a:spcPct val="130000"/>
              </a:lnSpc>
            </a:pPr>
            <a:r>
              <a:rPr lang="en-US" altLang="zh-CN" sz="4000" b="1">
                <a:solidFill>
                  <a:srgbClr val="FFFFFF"/>
                </a:solidFill>
                <a:ea typeface="微软雅黑" panose="020B0503020204020204" pitchFamily="34" charset="-122"/>
              </a:rPr>
              <a:t>B</a:t>
            </a:r>
            <a:endParaRPr lang="zh-CN" altLang="en-US" sz="4000" b="1">
              <a:solidFill>
                <a:srgbClr val="FFFFFF"/>
              </a:solidFill>
              <a:ea typeface="微软雅黑" panose="020B0503020204020204" pitchFamily="34" charset="-122"/>
            </a:endParaRPr>
          </a:p>
        </p:txBody>
      </p:sp>
      <p:sp>
        <p:nvSpPr>
          <p:cNvPr id="279561" name="MH_Other_3"/>
          <p:cNvSpPr/>
          <p:nvPr>
            <p:custDataLst>
              <p:tags r:id="rId9"/>
            </p:custDataLst>
          </p:nvPr>
        </p:nvSpPr>
        <p:spPr bwMode="auto">
          <a:xfrm flipH="1">
            <a:off x="1519238" y="3927475"/>
            <a:ext cx="1466850" cy="1393825"/>
          </a:xfrm>
          <a:custGeom>
            <a:avLst/>
            <a:gdLst>
              <a:gd name="T0" fmla="*/ 1271994 w 1467218"/>
              <a:gd name="T1" fmla="*/ 0 h 1393371"/>
              <a:gd name="T2" fmla="*/ 1158326 w 1467218"/>
              <a:gd name="T3" fmla="*/ 0 h 1393371"/>
              <a:gd name="T4" fmla="*/ 0 w 1467218"/>
              <a:gd name="T5" fmla="*/ 1393825 h 1393371"/>
              <a:gd name="T6" fmla="*/ 1466850 w 1467218"/>
              <a:gd name="T7" fmla="*/ 1393825 h 1393371"/>
              <a:gd name="T8" fmla="*/ 1466850 w 1467218"/>
              <a:gd name="T9" fmla="*/ 194969 h 1393371"/>
              <a:gd name="T10" fmla="*/ 1271994 w 1467218"/>
              <a:gd name="T11" fmla="*/ 0 h 1393371"/>
              <a:gd name="T12" fmla="*/ 0 60000 65536"/>
              <a:gd name="T13" fmla="*/ 0 60000 65536"/>
              <a:gd name="T14" fmla="*/ 0 60000 65536"/>
              <a:gd name="T15" fmla="*/ 0 60000 65536"/>
              <a:gd name="T16" fmla="*/ 0 60000 65536"/>
              <a:gd name="T17" fmla="*/ 0 60000 65536"/>
              <a:gd name="T18" fmla="*/ 0 w 1467218"/>
              <a:gd name="T19" fmla="*/ 0 h 1393371"/>
              <a:gd name="T20" fmla="*/ 1467218 w 1467218"/>
              <a:gd name="T21" fmla="*/ 1393371 h 1393371"/>
            </a:gdLst>
            <a:ahLst/>
            <a:cxnLst>
              <a:cxn ang="T12">
                <a:pos x="T0" y="T1"/>
              </a:cxn>
              <a:cxn ang="T13">
                <a:pos x="T2" y="T3"/>
              </a:cxn>
              <a:cxn ang="T14">
                <a:pos x="T4" y="T5"/>
              </a:cxn>
              <a:cxn ang="T15">
                <a:pos x="T6" y="T7"/>
              </a:cxn>
              <a:cxn ang="T16">
                <a:pos x="T8" y="T9"/>
              </a:cxn>
              <a:cxn ang="T17">
                <a:pos x="T10" y="T11"/>
              </a:cxn>
            </a:cxnLst>
            <a:rect l="T18" t="T19" r="T20" b="T21"/>
            <a:pathLst>
              <a:path w="1467218" h="1393371">
                <a:moveTo>
                  <a:pt x="1272313" y="0"/>
                </a:moveTo>
                <a:lnTo>
                  <a:pt x="1158617" y="0"/>
                </a:lnTo>
                <a:lnTo>
                  <a:pt x="0" y="1393371"/>
                </a:lnTo>
                <a:lnTo>
                  <a:pt x="1467218" y="1393371"/>
                </a:lnTo>
                <a:lnTo>
                  <a:pt x="1467218" y="194905"/>
                </a:lnTo>
                <a:cubicBezTo>
                  <a:pt x="1467218" y="87262"/>
                  <a:pt x="1379956" y="0"/>
                  <a:pt x="1272313" y="0"/>
                </a:cubicBezTo>
                <a:close/>
              </a:path>
            </a:pathLst>
          </a:custGeom>
          <a:gradFill rotWithShape="0">
            <a:gsLst>
              <a:gs pos="0">
                <a:srgbClr val="0086B0"/>
              </a:gs>
              <a:gs pos="100000">
                <a:srgbClr val="005874"/>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Ins="612000" anchor="b"/>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ctr" eaLnBrk="1" hangingPunct="1">
              <a:lnSpc>
                <a:spcPct val="130000"/>
              </a:lnSpc>
            </a:pPr>
            <a:r>
              <a:rPr lang="en-US" altLang="zh-CN" sz="4000" b="1">
                <a:solidFill>
                  <a:srgbClr val="FFFFFF"/>
                </a:solidFill>
                <a:ea typeface="微软雅黑" panose="020B0503020204020204" pitchFamily="34" charset="-122"/>
              </a:rPr>
              <a:t>D</a:t>
            </a:r>
            <a:endParaRPr lang="zh-CN" altLang="en-US" sz="4000" b="1">
              <a:solidFill>
                <a:srgbClr val="FFFFFF"/>
              </a:solidFill>
              <a:ea typeface="微软雅黑" panose="020B0503020204020204" pitchFamily="34" charset="-122"/>
            </a:endParaRPr>
          </a:p>
        </p:txBody>
      </p:sp>
      <p:sp>
        <p:nvSpPr>
          <p:cNvPr id="279562" name="MH_Other_4"/>
          <p:cNvSpPr/>
          <p:nvPr>
            <p:custDataLst>
              <p:tags r:id="rId10"/>
            </p:custDataLst>
          </p:nvPr>
        </p:nvSpPr>
        <p:spPr bwMode="auto">
          <a:xfrm>
            <a:off x="6157913" y="3927475"/>
            <a:ext cx="1466850" cy="1393825"/>
          </a:xfrm>
          <a:custGeom>
            <a:avLst/>
            <a:gdLst>
              <a:gd name="T0" fmla="*/ 1158326 w 1467218"/>
              <a:gd name="T1" fmla="*/ 0 h 1393371"/>
              <a:gd name="T2" fmla="*/ 1271994 w 1467218"/>
              <a:gd name="T3" fmla="*/ 0 h 1393371"/>
              <a:gd name="T4" fmla="*/ 1466850 w 1467218"/>
              <a:gd name="T5" fmla="*/ 194969 h 1393371"/>
              <a:gd name="T6" fmla="*/ 1466850 w 1467218"/>
              <a:gd name="T7" fmla="*/ 1393825 h 1393371"/>
              <a:gd name="T8" fmla="*/ 0 w 1467218"/>
              <a:gd name="T9" fmla="*/ 1393825 h 1393371"/>
              <a:gd name="T10" fmla="*/ 0 60000 65536"/>
              <a:gd name="T11" fmla="*/ 0 60000 65536"/>
              <a:gd name="T12" fmla="*/ 0 60000 65536"/>
              <a:gd name="T13" fmla="*/ 0 60000 65536"/>
              <a:gd name="T14" fmla="*/ 0 60000 65536"/>
              <a:gd name="T15" fmla="*/ 0 w 1467218"/>
              <a:gd name="T16" fmla="*/ 0 h 1393371"/>
              <a:gd name="T17" fmla="*/ 1467218 w 1467218"/>
              <a:gd name="T18" fmla="*/ 1393371 h 1393371"/>
            </a:gdLst>
            <a:ahLst/>
            <a:cxnLst>
              <a:cxn ang="T10">
                <a:pos x="T0" y="T1"/>
              </a:cxn>
              <a:cxn ang="T11">
                <a:pos x="T2" y="T3"/>
              </a:cxn>
              <a:cxn ang="T12">
                <a:pos x="T4" y="T5"/>
              </a:cxn>
              <a:cxn ang="T13">
                <a:pos x="T6" y="T7"/>
              </a:cxn>
              <a:cxn ang="T14">
                <a:pos x="T8" y="T9"/>
              </a:cxn>
            </a:cxnLst>
            <a:rect l="T15" t="T16" r="T17" b="T18"/>
            <a:pathLst>
              <a:path w="1467218" h="1393371">
                <a:moveTo>
                  <a:pt x="1158617" y="0"/>
                </a:moveTo>
                <a:lnTo>
                  <a:pt x="1272313" y="0"/>
                </a:lnTo>
                <a:cubicBezTo>
                  <a:pt x="1379956" y="0"/>
                  <a:pt x="1467218" y="87262"/>
                  <a:pt x="1467218" y="194905"/>
                </a:cubicBezTo>
                <a:lnTo>
                  <a:pt x="1467218" y="1393371"/>
                </a:lnTo>
                <a:lnTo>
                  <a:pt x="0" y="1393371"/>
                </a:lnTo>
                <a:lnTo>
                  <a:pt x="1158617" y="0"/>
                </a:lnTo>
                <a:close/>
              </a:path>
            </a:pathLst>
          </a:custGeom>
          <a:gradFill rotWithShape="0">
            <a:gsLst>
              <a:gs pos="0">
                <a:srgbClr val="EC6262"/>
              </a:gs>
              <a:gs pos="100000">
                <a:srgbClr val="B9211D"/>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612000" rIns="90000" anchor="b"/>
          <a:lstStyle>
            <a:lvl1pPr>
              <a:defRPr>
                <a:solidFill>
                  <a:schemeClr val="tx1"/>
                </a:solidFill>
                <a:latin typeface="Calibri" panose="020F0302020204030204" pitchFamily="34" charset="0"/>
                <a:ea typeface="宋体" panose="02010600030101010101" pitchFamily="2" charset="-122"/>
              </a:defRPr>
            </a:lvl1pPr>
            <a:lvl2pPr marL="742950" indent="-285750">
              <a:defRPr>
                <a:solidFill>
                  <a:schemeClr val="tx1"/>
                </a:solidFill>
                <a:latin typeface="Calibri" panose="020F0302020204030204" pitchFamily="34" charset="0"/>
                <a:ea typeface="宋体" panose="02010600030101010101" pitchFamily="2" charset="-122"/>
              </a:defRPr>
            </a:lvl2pPr>
            <a:lvl3pPr marL="1143000" indent="-228600">
              <a:defRPr>
                <a:solidFill>
                  <a:schemeClr val="tx1"/>
                </a:solidFill>
                <a:latin typeface="Calibri" panose="020F0302020204030204" pitchFamily="34" charset="0"/>
                <a:ea typeface="宋体" panose="02010600030101010101" pitchFamily="2" charset="-122"/>
              </a:defRPr>
            </a:lvl3pPr>
            <a:lvl4pPr marL="1600200" indent="-228600">
              <a:defRPr>
                <a:solidFill>
                  <a:schemeClr val="tx1"/>
                </a:solidFill>
                <a:latin typeface="Calibri" panose="020F0302020204030204" pitchFamily="34" charset="0"/>
                <a:ea typeface="宋体" panose="02010600030101010101" pitchFamily="2" charset="-122"/>
              </a:defRPr>
            </a:lvl4pPr>
            <a:lvl5pPr marL="2057400" indent="-228600">
              <a:defRPr>
                <a:solidFill>
                  <a:schemeClr val="tx1"/>
                </a:solidFill>
                <a:latin typeface="Calibri" panose="020F03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302020204030204" pitchFamily="34" charset="0"/>
                <a:ea typeface="宋体" panose="02010600030101010101" pitchFamily="2" charset="-122"/>
              </a:defRPr>
            </a:lvl9pPr>
          </a:lstStyle>
          <a:p>
            <a:pPr algn="ctr" eaLnBrk="1" hangingPunct="1">
              <a:lnSpc>
                <a:spcPct val="130000"/>
              </a:lnSpc>
            </a:pPr>
            <a:r>
              <a:rPr lang="en-US" altLang="zh-CN" sz="4000" b="1">
                <a:solidFill>
                  <a:srgbClr val="FFFFFF"/>
                </a:solidFill>
                <a:ea typeface="微软雅黑" panose="020B0503020204020204" pitchFamily="34" charset="-122"/>
              </a:rPr>
              <a:t>C</a:t>
            </a:r>
            <a:endParaRPr lang="zh-CN" altLang="en-US" sz="4000" b="1">
              <a:solidFill>
                <a:srgbClr val="FFFFFF"/>
              </a:solidFill>
              <a:ea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79558"/>
                                        </p:tgtEl>
                                        <p:attrNameLst>
                                          <p:attrName>style.visibility</p:attrName>
                                        </p:attrNameLst>
                                      </p:cBhvr>
                                      <p:to>
                                        <p:strVal val="visible"/>
                                      </p:to>
                                    </p:set>
                                    <p:animEffect transition="in" filter="wipe(down)">
                                      <p:cBhvr>
                                        <p:cTn id="7" dur="145">
                                          <p:stCondLst>
                                            <p:cond delay="0"/>
                                          </p:stCondLst>
                                        </p:cTn>
                                        <p:tgtEl>
                                          <p:spTgt spid="279558"/>
                                        </p:tgtEl>
                                      </p:cBhvr>
                                    </p:animEffect>
                                    <p:anim calcmode="lin" valueType="num">
                                      <p:cBhvr>
                                        <p:cTn id="8" dur="456" tmFilter="0,0; 0.14,0.36; 0.43,0.73; 0.71,0.91; 1.0,1.0">
                                          <p:stCondLst>
                                            <p:cond delay="0"/>
                                          </p:stCondLst>
                                        </p:cTn>
                                        <p:tgtEl>
                                          <p:spTgt spid="279558"/>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79558"/>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79558"/>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79558"/>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79558"/>
                                        </p:tgtEl>
                                        <p:attrNameLst>
                                          <p:attrName>ppt_y</p:attrName>
                                        </p:attrNameLst>
                                      </p:cBhvr>
                                      <p:tavLst>
                                        <p:tav tm="0" fmla="#ppt_y-sin(pi*$)/81">
                                          <p:val>
                                            <p:fltVal val="0"/>
                                          </p:val>
                                        </p:tav>
                                        <p:tav tm="100000">
                                          <p:val>
                                            <p:fltVal val="1"/>
                                          </p:val>
                                        </p:tav>
                                      </p:tavLst>
                                    </p:anim>
                                    <p:animScale>
                                      <p:cBhvr>
                                        <p:cTn id="13" dur="7">
                                          <p:stCondLst>
                                            <p:cond delay="163"/>
                                          </p:stCondLst>
                                        </p:cTn>
                                        <p:tgtEl>
                                          <p:spTgt spid="279558"/>
                                        </p:tgtEl>
                                      </p:cBhvr>
                                      <p:to x="100000" y="60000"/>
                                    </p:animScale>
                                    <p:animScale>
                                      <p:cBhvr>
                                        <p:cTn id="14" dur="42" decel="50000">
                                          <p:stCondLst>
                                            <p:cond delay="169"/>
                                          </p:stCondLst>
                                        </p:cTn>
                                        <p:tgtEl>
                                          <p:spTgt spid="279558"/>
                                        </p:tgtEl>
                                      </p:cBhvr>
                                      <p:to x="100000" y="100000"/>
                                    </p:animScale>
                                    <p:animScale>
                                      <p:cBhvr>
                                        <p:cTn id="15" dur="7">
                                          <p:stCondLst>
                                            <p:cond delay="328"/>
                                          </p:stCondLst>
                                        </p:cTn>
                                        <p:tgtEl>
                                          <p:spTgt spid="279558"/>
                                        </p:tgtEl>
                                      </p:cBhvr>
                                      <p:to x="100000" y="80000"/>
                                    </p:animScale>
                                    <p:animScale>
                                      <p:cBhvr>
                                        <p:cTn id="16" dur="42" decel="50000">
                                          <p:stCondLst>
                                            <p:cond delay="335"/>
                                          </p:stCondLst>
                                        </p:cTn>
                                        <p:tgtEl>
                                          <p:spTgt spid="279558"/>
                                        </p:tgtEl>
                                      </p:cBhvr>
                                      <p:to x="100000" y="100000"/>
                                    </p:animScale>
                                    <p:animScale>
                                      <p:cBhvr>
                                        <p:cTn id="17" dur="7">
                                          <p:stCondLst>
                                            <p:cond delay="411"/>
                                          </p:stCondLst>
                                        </p:cTn>
                                        <p:tgtEl>
                                          <p:spTgt spid="279558"/>
                                        </p:tgtEl>
                                      </p:cBhvr>
                                      <p:to x="100000" y="90000"/>
                                    </p:animScale>
                                    <p:animScale>
                                      <p:cBhvr>
                                        <p:cTn id="18" dur="42" decel="50000">
                                          <p:stCondLst>
                                            <p:cond delay="417"/>
                                          </p:stCondLst>
                                        </p:cTn>
                                        <p:tgtEl>
                                          <p:spTgt spid="279558"/>
                                        </p:tgtEl>
                                      </p:cBhvr>
                                      <p:to x="100000" y="100000"/>
                                    </p:animScale>
                                    <p:animScale>
                                      <p:cBhvr>
                                        <p:cTn id="19" dur="7">
                                          <p:stCondLst>
                                            <p:cond delay="452"/>
                                          </p:stCondLst>
                                        </p:cTn>
                                        <p:tgtEl>
                                          <p:spTgt spid="279558"/>
                                        </p:tgtEl>
                                      </p:cBhvr>
                                      <p:to x="100000" y="95000"/>
                                    </p:animScale>
                                    <p:animScale>
                                      <p:cBhvr>
                                        <p:cTn id="20" dur="42" decel="50000">
                                          <p:stCondLst>
                                            <p:cond delay="459"/>
                                          </p:stCondLst>
                                        </p:cTn>
                                        <p:tgtEl>
                                          <p:spTgt spid="279558"/>
                                        </p:tgtEl>
                                      </p:cBhvr>
                                      <p:to x="100000" y="100000"/>
                                    </p:animScale>
                                  </p:childTnLst>
                                </p:cTn>
                              </p:par>
                            </p:childTnLst>
                          </p:cTn>
                        </p:par>
                        <p:par>
                          <p:cTn id="21" fill="hold">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279560"/>
                                        </p:tgtEl>
                                        <p:attrNameLst>
                                          <p:attrName>style.visibility</p:attrName>
                                        </p:attrNameLst>
                                      </p:cBhvr>
                                      <p:to>
                                        <p:strVal val="visible"/>
                                      </p:to>
                                    </p:set>
                                    <p:animEffect transition="in" filter="wipe(down)">
                                      <p:cBhvr>
                                        <p:cTn id="24" dur="145">
                                          <p:stCondLst>
                                            <p:cond delay="0"/>
                                          </p:stCondLst>
                                        </p:cTn>
                                        <p:tgtEl>
                                          <p:spTgt spid="279560"/>
                                        </p:tgtEl>
                                      </p:cBhvr>
                                    </p:animEffect>
                                    <p:anim calcmode="lin" valueType="num">
                                      <p:cBhvr>
                                        <p:cTn id="25" dur="456" tmFilter="0,0; 0.14,0.36; 0.43,0.73; 0.71,0.91; 1.0,1.0">
                                          <p:stCondLst>
                                            <p:cond delay="0"/>
                                          </p:stCondLst>
                                        </p:cTn>
                                        <p:tgtEl>
                                          <p:spTgt spid="279560"/>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279560"/>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279560"/>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279560"/>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279560"/>
                                        </p:tgtEl>
                                        <p:attrNameLst>
                                          <p:attrName>ppt_y</p:attrName>
                                        </p:attrNameLst>
                                      </p:cBhvr>
                                      <p:tavLst>
                                        <p:tav tm="0" fmla="#ppt_y-sin(pi*$)/81">
                                          <p:val>
                                            <p:fltVal val="0"/>
                                          </p:val>
                                        </p:tav>
                                        <p:tav tm="100000">
                                          <p:val>
                                            <p:fltVal val="1"/>
                                          </p:val>
                                        </p:tav>
                                      </p:tavLst>
                                    </p:anim>
                                    <p:animScale>
                                      <p:cBhvr>
                                        <p:cTn id="30" dur="7">
                                          <p:stCondLst>
                                            <p:cond delay="163"/>
                                          </p:stCondLst>
                                        </p:cTn>
                                        <p:tgtEl>
                                          <p:spTgt spid="279560"/>
                                        </p:tgtEl>
                                      </p:cBhvr>
                                      <p:to x="100000" y="60000"/>
                                    </p:animScale>
                                    <p:animScale>
                                      <p:cBhvr>
                                        <p:cTn id="31" dur="42" decel="50000">
                                          <p:stCondLst>
                                            <p:cond delay="169"/>
                                          </p:stCondLst>
                                        </p:cTn>
                                        <p:tgtEl>
                                          <p:spTgt spid="279560"/>
                                        </p:tgtEl>
                                      </p:cBhvr>
                                      <p:to x="100000" y="100000"/>
                                    </p:animScale>
                                    <p:animScale>
                                      <p:cBhvr>
                                        <p:cTn id="32" dur="7">
                                          <p:stCondLst>
                                            <p:cond delay="328"/>
                                          </p:stCondLst>
                                        </p:cTn>
                                        <p:tgtEl>
                                          <p:spTgt spid="279560"/>
                                        </p:tgtEl>
                                      </p:cBhvr>
                                      <p:to x="100000" y="80000"/>
                                    </p:animScale>
                                    <p:animScale>
                                      <p:cBhvr>
                                        <p:cTn id="33" dur="42" decel="50000">
                                          <p:stCondLst>
                                            <p:cond delay="335"/>
                                          </p:stCondLst>
                                        </p:cTn>
                                        <p:tgtEl>
                                          <p:spTgt spid="279560"/>
                                        </p:tgtEl>
                                      </p:cBhvr>
                                      <p:to x="100000" y="100000"/>
                                    </p:animScale>
                                    <p:animScale>
                                      <p:cBhvr>
                                        <p:cTn id="34" dur="7">
                                          <p:stCondLst>
                                            <p:cond delay="411"/>
                                          </p:stCondLst>
                                        </p:cTn>
                                        <p:tgtEl>
                                          <p:spTgt spid="279560"/>
                                        </p:tgtEl>
                                      </p:cBhvr>
                                      <p:to x="100000" y="90000"/>
                                    </p:animScale>
                                    <p:animScale>
                                      <p:cBhvr>
                                        <p:cTn id="35" dur="42" decel="50000">
                                          <p:stCondLst>
                                            <p:cond delay="417"/>
                                          </p:stCondLst>
                                        </p:cTn>
                                        <p:tgtEl>
                                          <p:spTgt spid="279560"/>
                                        </p:tgtEl>
                                      </p:cBhvr>
                                      <p:to x="100000" y="100000"/>
                                    </p:animScale>
                                    <p:animScale>
                                      <p:cBhvr>
                                        <p:cTn id="36" dur="7">
                                          <p:stCondLst>
                                            <p:cond delay="452"/>
                                          </p:stCondLst>
                                        </p:cTn>
                                        <p:tgtEl>
                                          <p:spTgt spid="279560"/>
                                        </p:tgtEl>
                                      </p:cBhvr>
                                      <p:to x="100000" y="95000"/>
                                    </p:animScale>
                                    <p:animScale>
                                      <p:cBhvr>
                                        <p:cTn id="37" dur="42" decel="50000">
                                          <p:stCondLst>
                                            <p:cond delay="459"/>
                                          </p:stCondLst>
                                        </p:cTn>
                                        <p:tgtEl>
                                          <p:spTgt spid="279560"/>
                                        </p:tgtEl>
                                      </p:cBhvr>
                                      <p:to x="100000" y="100000"/>
                                    </p:animScale>
                                  </p:childTnLst>
                                </p:cTn>
                              </p:par>
                            </p:childTnLst>
                          </p:cTn>
                        </p:par>
                        <p:par>
                          <p:cTn id="38" fill="hold">
                            <p:stCondLst>
                              <p:cond delay="2000"/>
                            </p:stCondLst>
                            <p:childTnLst>
                              <p:par>
                                <p:cTn id="39" presetID="26" presetClass="entr" presetSubtype="0" fill="hold" grpId="0" nodeType="afterEffect">
                                  <p:stCondLst>
                                    <p:cond delay="0"/>
                                  </p:stCondLst>
                                  <p:childTnLst>
                                    <p:set>
                                      <p:cBhvr>
                                        <p:cTn id="40" dur="1" fill="hold">
                                          <p:stCondLst>
                                            <p:cond delay="0"/>
                                          </p:stCondLst>
                                        </p:cTn>
                                        <p:tgtEl>
                                          <p:spTgt spid="279561"/>
                                        </p:tgtEl>
                                        <p:attrNameLst>
                                          <p:attrName>style.visibility</p:attrName>
                                        </p:attrNameLst>
                                      </p:cBhvr>
                                      <p:to>
                                        <p:strVal val="visible"/>
                                      </p:to>
                                    </p:set>
                                    <p:animEffect transition="in" filter="wipe(down)">
                                      <p:cBhvr>
                                        <p:cTn id="41" dur="145">
                                          <p:stCondLst>
                                            <p:cond delay="0"/>
                                          </p:stCondLst>
                                        </p:cTn>
                                        <p:tgtEl>
                                          <p:spTgt spid="279561"/>
                                        </p:tgtEl>
                                      </p:cBhvr>
                                    </p:animEffect>
                                    <p:anim calcmode="lin" valueType="num">
                                      <p:cBhvr>
                                        <p:cTn id="42" dur="456" tmFilter="0,0; 0.14,0.36; 0.43,0.73; 0.71,0.91; 1.0,1.0">
                                          <p:stCondLst>
                                            <p:cond delay="0"/>
                                          </p:stCondLst>
                                        </p:cTn>
                                        <p:tgtEl>
                                          <p:spTgt spid="279561"/>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279561"/>
                                        </p:tgtEl>
                                        <p:attrNameLst>
                                          <p:attrName>ppt_y</p:attrName>
                                        </p:attrNameLst>
                                      </p:cBhvr>
                                      <p:tavLst>
                                        <p:tav tm="0" fmla="#ppt_y-sin(pi*$)/3">
                                          <p:val>
                                            <p:fltVal val="0.5"/>
                                          </p:val>
                                        </p:tav>
                                        <p:tav tm="100000">
                                          <p:val>
                                            <p:fltVal val="1"/>
                                          </p:val>
                                        </p:tav>
                                      </p:tavLst>
                                    </p:anim>
                                    <p:anim calcmode="lin" valueType="num">
                                      <p:cBhvr>
                                        <p:cTn id="44" dur="166" tmFilter="0, 0; 0.125,0.2665; 0.25,0.4; 0.375,0.465; 0.5,0.5;  0.625,0.535; 0.75,0.6; 0.875,0.7335; 1,1">
                                          <p:stCondLst>
                                            <p:cond delay="166"/>
                                          </p:stCondLst>
                                        </p:cTn>
                                        <p:tgtEl>
                                          <p:spTgt spid="279561"/>
                                        </p:tgtEl>
                                        <p:attrNameLst>
                                          <p:attrName>ppt_y</p:attrName>
                                        </p:attrNameLst>
                                      </p:cBhvr>
                                      <p:tavLst>
                                        <p:tav tm="0" fmla="#ppt_y-sin(pi*$)/9">
                                          <p:val>
                                            <p:fltVal val="0"/>
                                          </p:val>
                                        </p:tav>
                                        <p:tav tm="100000">
                                          <p:val>
                                            <p:fltVal val="1"/>
                                          </p:val>
                                        </p:tav>
                                      </p:tavLst>
                                    </p:anim>
                                    <p:anim calcmode="lin" valueType="num">
                                      <p:cBhvr>
                                        <p:cTn id="45" dur="83" tmFilter="0, 0; 0.125,0.2665; 0.25,0.4; 0.375,0.465; 0.5,0.5;  0.625,0.535; 0.75,0.6; 0.875,0.7335; 1,1">
                                          <p:stCondLst>
                                            <p:cond delay="331"/>
                                          </p:stCondLst>
                                        </p:cTn>
                                        <p:tgtEl>
                                          <p:spTgt spid="279561"/>
                                        </p:tgtEl>
                                        <p:attrNameLst>
                                          <p:attrName>ppt_y</p:attrName>
                                        </p:attrNameLst>
                                      </p:cBhvr>
                                      <p:tavLst>
                                        <p:tav tm="0" fmla="#ppt_y-sin(pi*$)/27">
                                          <p:val>
                                            <p:fltVal val="0"/>
                                          </p:val>
                                        </p:tav>
                                        <p:tav tm="100000">
                                          <p:val>
                                            <p:fltVal val="1"/>
                                          </p:val>
                                        </p:tav>
                                      </p:tavLst>
                                    </p:anim>
                                    <p:anim calcmode="lin" valueType="num">
                                      <p:cBhvr>
                                        <p:cTn id="46" dur="41" tmFilter="0, 0; 0.125,0.2665; 0.25,0.4; 0.375,0.465; 0.5,0.5;  0.625,0.535; 0.75,0.6; 0.875,0.7335; 1,1">
                                          <p:stCondLst>
                                            <p:cond delay="414"/>
                                          </p:stCondLst>
                                        </p:cTn>
                                        <p:tgtEl>
                                          <p:spTgt spid="279561"/>
                                        </p:tgtEl>
                                        <p:attrNameLst>
                                          <p:attrName>ppt_y</p:attrName>
                                        </p:attrNameLst>
                                      </p:cBhvr>
                                      <p:tavLst>
                                        <p:tav tm="0" fmla="#ppt_y-sin(pi*$)/81">
                                          <p:val>
                                            <p:fltVal val="0"/>
                                          </p:val>
                                        </p:tav>
                                        <p:tav tm="100000">
                                          <p:val>
                                            <p:fltVal val="1"/>
                                          </p:val>
                                        </p:tav>
                                      </p:tavLst>
                                    </p:anim>
                                    <p:animScale>
                                      <p:cBhvr>
                                        <p:cTn id="47" dur="7">
                                          <p:stCondLst>
                                            <p:cond delay="163"/>
                                          </p:stCondLst>
                                        </p:cTn>
                                        <p:tgtEl>
                                          <p:spTgt spid="279561"/>
                                        </p:tgtEl>
                                      </p:cBhvr>
                                      <p:to x="100000" y="60000"/>
                                    </p:animScale>
                                    <p:animScale>
                                      <p:cBhvr>
                                        <p:cTn id="48" dur="42" decel="50000">
                                          <p:stCondLst>
                                            <p:cond delay="169"/>
                                          </p:stCondLst>
                                        </p:cTn>
                                        <p:tgtEl>
                                          <p:spTgt spid="279561"/>
                                        </p:tgtEl>
                                      </p:cBhvr>
                                      <p:to x="100000" y="100000"/>
                                    </p:animScale>
                                    <p:animScale>
                                      <p:cBhvr>
                                        <p:cTn id="49" dur="7">
                                          <p:stCondLst>
                                            <p:cond delay="328"/>
                                          </p:stCondLst>
                                        </p:cTn>
                                        <p:tgtEl>
                                          <p:spTgt spid="279561"/>
                                        </p:tgtEl>
                                      </p:cBhvr>
                                      <p:to x="100000" y="80000"/>
                                    </p:animScale>
                                    <p:animScale>
                                      <p:cBhvr>
                                        <p:cTn id="50" dur="42" decel="50000">
                                          <p:stCondLst>
                                            <p:cond delay="335"/>
                                          </p:stCondLst>
                                        </p:cTn>
                                        <p:tgtEl>
                                          <p:spTgt spid="279561"/>
                                        </p:tgtEl>
                                      </p:cBhvr>
                                      <p:to x="100000" y="100000"/>
                                    </p:animScale>
                                    <p:animScale>
                                      <p:cBhvr>
                                        <p:cTn id="51" dur="7">
                                          <p:stCondLst>
                                            <p:cond delay="411"/>
                                          </p:stCondLst>
                                        </p:cTn>
                                        <p:tgtEl>
                                          <p:spTgt spid="279561"/>
                                        </p:tgtEl>
                                      </p:cBhvr>
                                      <p:to x="100000" y="90000"/>
                                    </p:animScale>
                                    <p:animScale>
                                      <p:cBhvr>
                                        <p:cTn id="52" dur="42" decel="50000">
                                          <p:stCondLst>
                                            <p:cond delay="417"/>
                                          </p:stCondLst>
                                        </p:cTn>
                                        <p:tgtEl>
                                          <p:spTgt spid="279561"/>
                                        </p:tgtEl>
                                      </p:cBhvr>
                                      <p:to x="100000" y="100000"/>
                                    </p:animScale>
                                    <p:animScale>
                                      <p:cBhvr>
                                        <p:cTn id="53" dur="7">
                                          <p:stCondLst>
                                            <p:cond delay="452"/>
                                          </p:stCondLst>
                                        </p:cTn>
                                        <p:tgtEl>
                                          <p:spTgt spid="279561"/>
                                        </p:tgtEl>
                                      </p:cBhvr>
                                      <p:to x="100000" y="95000"/>
                                    </p:animScale>
                                    <p:animScale>
                                      <p:cBhvr>
                                        <p:cTn id="54" dur="42" decel="50000">
                                          <p:stCondLst>
                                            <p:cond delay="459"/>
                                          </p:stCondLst>
                                        </p:cTn>
                                        <p:tgtEl>
                                          <p:spTgt spid="279561"/>
                                        </p:tgtEl>
                                      </p:cBhvr>
                                      <p:to x="100000" y="100000"/>
                                    </p:animScale>
                                  </p:childTnLst>
                                </p:cTn>
                              </p:par>
                            </p:childTnLst>
                          </p:cTn>
                        </p:par>
                        <p:par>
                          <p:cTn id="55" fill="hold">
                            <p:stCondLst>
                              <p:cond delay="3000"/>
                            </p:stCondLst>
                            <p:childTnLst>
                              <p:par>
                                <p:cTn id="56" presetID="26" presetClass="entr" presetSubtype="0" fill="hold" grpId="0" nodeType="afterEffect">
                                  <p:stCondLst>
                                    <p:cond delay="0"/>
                                  </p:stCondLst>
                                  <p:childTnLst>
                                    <p:set>
                                      <p:cBhvr>
                                        <p:cTn id="57" dur="1" fill="hold">
                                          <p:stCondLst>
                                            <p:cond delay="0"/>
                                          </p:stCondLst>
                                        </p:cTn>
                                        <p:tgtEl>
                                          <p:spTgt spid="279562"/>
                                        </p:tgtEl>
                                        <p:attrNameLst>
                                          <p:attrName>style.visibility</p:attrName>
                                        </p:attrNameLst>
                                      </p:cBhvr>
                                      <p:to>
                                        <p:strVal val="visible"/>
                                      </p:to>
                                    </p:set>
                                    <p:animEffect transition="in" filter="wipe(down)">
                                      <p:cBhvr>
                                        <p:cTn id="58" dur="145">
                                          <p:stCondLst>
                                            <p:cond delay="0"/>
                                          </p:stCondLst>
                                        </p:cTn>
                                        <p:tgtEl>
                                          <p:spTgt spid="279562"/>
                                        </p:tgtEl>
                                      </p:cBhvr>
                                    </p:animEffect>
                                    <p:anim calcmode="lin" valueType="num">
                                      <p:cBhvr>
                                        <p:cTn id="59" dur="456" tmFilter="0,0; 0.14,0.36; 0.43,0.73; 0.71,0.91; 1.0,1.0">
                                          <p:stCondLst>
                                            <p:cond delay="0"/>
                                          </p:stCondLst>
                                        </p:cTn>
                                        <p:tgtEl>
                                          <p:spTgt spid="279562"/>
                                        </p:tgtEl>
                                        <p:attrNameLst>
                                          <p:attrName>ppt_x</p:attrName>
                                        </p:attrNameLst>
                                      </p:cBhvr>
                                      <p:tavLst>
                                        <p:tav tm="0">
                                          <p:val>
                                            <p:strVal val="#ppt_x-0.25"/>
                                          </p:val>
                                        </p:tav>
                                        <p:tav tm="100000">
                                          <p:val>
                                            <p:strVal val="#ppt_x"/>
                                          </p:val>
                                        </p:tav>
                                      </p:tavLst>
                                    </p:anim>
                                    <p:anim calcmode="lin" valueType="num">
                                      <p:cBhvr>
                                        <p:cTn id="60" dur="166" tmFilter="0.0,0.0; 0.25,0.07; 0.50,0.2; 0.75,0.467; 1.0,1.0">
                                          <p:stCondLst>
                                            <p:cond delay="0"/>
                                          </p:stCondLst>
                                        </p:cTn>
                                        <p:tgtEl>
                                          <p:spTgt spid="279562"/>
                                        </p:tgtEl>
                                        <p:attrNameLst>
                                          <p:attrName>ppt_y</p:attrName>
                                        </p:attrNameLst>
                                      </p:cBhvr>
                                      <p:tavLst>
                                        <p:tav tm="0" fmla="#ppt_y-sin(pi*$)/3">
                                          <p:val>
                                            <p:fltVal val="0.5"/>
                                          </p:val>
                                        </p:tav>
                                        <p:tav tm="100000">
                                          <p:val>
                                            <p:fltVal val="1"/>
                                          </p:val>
                                        </p:tav>
                                      </p:tavLst>
                                    </p:anim>
                                    <p:anim calcmode="lin" valueType="num">
                                      <p:cBhvr>
                                        <p:cTn id="61" dur="166" tmFilter="0, 0; 0.125,0.2665; 0.25,0.4; 0.375,0.465; 0.5,0.5;  0.625,0.535; 0.75,0.6; 0.875,0.7335; 1,1">
                                          <p:stCondLst>
                                            <p:cond delay="166"/>
                                          </p:stCondLst>
                                        </p:cTn>
                                        <p:tgtEl>
                                          <p:spTgt spid="279562"/>
                                        </p:tgtEl>
                                        <p:attrNameLst>
                                          <p:attrName>ppt_y</p:attrName>
                                        </p:attrNameLst>
                                      </p:cBhvr>
                                      <p:tavLst>
                                        <p:tav tm="0" fmla="#ppt_y-sin(pi*$)/9">
                                          <p:val>
                                            <p:fltVal val="0"/>
                                          </p:val>
                                        </p:tav>
                                        <p:tav tm="100000">
                                          <p:val>
                                            <p:fltVal val="1"/>
                                          </p:val>
                                        </p:tav>
                                      </p:tavLst>
                                    </p:anim>
                                    <p:anim calcmode="lin" valueType="num">
                                      <p:cBhvr>
                                        <p:cTn id="62" dur="83" tmFilter="0, 0; 0.125,0.2665; 0.25,0.4; 0.375,0.465; 0.5,0.5;  0.625,0.535; 0.75,0.6; 0.875,0.7335; 1,1">
                                          <p:stCondLst>
                                            <p:cond delay="331"/>
                                          </p:stCondLst>
                                        </p:cTn>
                                        <p:tgtEl>
                                          <p:spTgt spid="279562"/>
                                        </p:tgtEl>
                                        <p:attrNameLst>
                                          <p:attrName>ppt_y</p:attrName>
                                        </p:attrNameLst>
                                      </p:cBhvr>
                                      <p:tavLst>
                                        <p:tav tm="0" fmla="#ppt_y-sin(pi*$)/27">
                                          <p:val>
                                            <p:fltVal val="0"/>
                                          </p:val>
                                        </p:tav>
                                        <p:tav tm="100000">
                                          <p:val>
                                            <p:fltVal val="1"/>
                                          </p:val>
                                        </p:tav>
                                      </p:tavLst>
                                    </p:anim>
                                    <p:anim calcmode="lin" valueType="num">
                                      <p:cBhvr>
                                        <p:cTn id="63" dur="41" tmFilter="0, 0; 0.125,0.2665; 0.25,0.4; 0.375,0.465; 0.5,0.5;  0.625,0.535; 0.75,0.6; 0.875,0.7335; 1,1">
                                          <p:stCondLst>
                                            <p:cond delay="414"/>
                                          </p:stCondLst>
                                        </p:cTn>
                                        <p:tgtEl>
                                          <p:spTgt spid="279562"/>
                                        </p:tgtEl>
                                        <p:attrNameLst>
                                          <p:attrName>ppt_y</p:attrName>
                                        </p:attrNameLst>
                                      </p:cBhvr>
                                      <p:tavLst>
                                        <p:tav tm="0" fmla="#ppt_y-sin(pi*$)/81">
                                          <p:val>
                                            <p:fltVal val="0"/>
                                          </p:val>
                                        </p:tav>
                                        <p:tav tm="100000">
                                          <p:val>
                                            <p:fltVal val="1"/>
                                          </p:val>
                                        </p:tav>
                                      </p:tavLst>
                                    </p:anim>
                                    <p:animScale>
                                      <p:cBhvr>
                                        <p:cTn id="64" dur="7">
                                          <p:stCondLst>
                                            <p:cond delay="163"/>
                                          </p:stCondLst>
                                        </p:cTn>
                                        <p:tgtEl>
                                          <p:spTgt spid="279562"/>
                                        </p:tgtEl>
                                      </p:cBhvr>
                                      <p:to x="100000" y="60000"/>
                                    </p:animScale>
                                    <p:animScale>
                                      <p:cBhvr>
                                        <p:cTn id="65" dur="42" decel="50000">
                                          <p:stCondLst>
                                            <p:cond delay="169"/>
                                          </p:stCondLst>
                                        </p:cTn>
                                        <p:tgtEl>
                                          <p:spTgt spid="279562"/>
                                        </p:tgtEl>
                                      </p:cBhvr>
                                      <p:to x="100000" y="100000"/>
                                    </p:animScale>
                                    <p:animScale>
                                      <p:cBhvr>
                                        <p:cTn id="66" dur="7">
                                          <p:stCondLst>
                                            <p:cond delay="328"/>
                                          </p:stCondLst>
                                        </p:cTn>
                                        <p:tgtEl>
                                          <p:spTgt spid="279562"/>
                                        </p:tgtEl>
                                      </p:cBhvr>
                                      <p:to x="100000" y="80000"/>
                                    </p:animScale>
                                    <p:animScale>
                                      <p:cBhvr>
                                        <p:cTn id="67" dur="42" decel="50000">
                                          <p:stCondLst>
                                            <p:cond delay="335"/>
                                          </p:stCondLst>
                                        </p:cTn>
                                        <p:tgtEl>
                                          <p:spTgt spid="279562"/>
                                        </p:tgtEl>
                                      </p:cBhvr>
                                      <p:to x="100000" y="100000"/>
                                    </p:animScale>
                                    <p:animScale>
                                      <p:cBhvr>
                                        <p:cTn id="68" dur="7">
                                          <p:stCondLst>
                                            <p:cond delay="411"/>
                                          </p:stCondLst>
                                        </p:cTn>
                                        <p:tgtEl>
                                          <p:spTgt spid="279562"/>
                                        </p:tgtEl>
                                      </p:cBhvr>
                                      <p:to x="100000" y="90000"/>
                                    </p:animScale>
                                    <p:animScale>
                                      <p:cBhvr>
                                        <p:cTn id="69" dur="42" decel="50000">
                                          <p:stCondLst>
                                            <p:cond delay="417"/>
                                          </p:stCondLst>
                                        </p:cTn>
                                        <p:tgtEl>
                                          <p:spTgt spid="279562"/>
                                        </p:tgtEl>
                                      </p:cBhvr>
                                      <p:to x="100000" y="100000"/>
                                    </p:animScale>
                                    <p:animScale>
                                      <p:cBhvr>
                                        <p:cTn id="70" dur="7">
                                          <p:stCondLst>
                                            <p:cond delay="452"/>
                                          </p:stCondLst>
                                        </p:cTn>
                                        <p:tgtEl>
                                          <p:spTgt spid="279562"/>
                                        </p:tgtEl>
                                      </p:cBhvr>
                                      <p:to x="100000" y="95000"/>
                                    </p:animScale>
                                    <p:animScale>
                                      <p:cBhvr>
                                        <p:cTn id="71" dur="42" decel="50000">
                                          <p:stCondLst>
                                            <p:cond delay="459"/>
                                          </p:stCondLst>
                                        </p:cTn>
                                        <p:tgtEl>
                                          <p:spTgt spid="27956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8" grpId="0" animBg="1"/>
      <p:bldP spid="279560" grpId="0" animBg="1"/>
      <p:bldP spid="279561" grpId="0" animBg="1"/>
      <p:bldP spid="2795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l="-50000" r="-50000"/>
          </a:stretch>
        </a:blipFill>
        <a:effectLst/>
      </p:bgPr>
    </p:bg>
    <p:spTree>
      <p:nvGrpSpPr>
        <p:cNvPr id="1" name=""/>
        <p:cNvGrpSpPr/>
        <p:nvPr/>
      </p:nvGrpSpPr>
      <p:grpSpPr>
        <a:xfrm>
          <a:off x="0" y="0"/>
          <a:ext cx="0" cy="0"/>
          <a:chOff x="0" y="0"/>
          <a:chExt cx="0" cy="0"/>
        </a:xfrm>
      </p:grpSpPr>
      <p:sp>
        <p:nvSpPr>
          <p:cNvPr id="29" name="MH_Other_1"/>
          <p:cNvSpPr/>
          <p:nvPr>
            <p:custDataLst>
              <p:tags r:id="rId2"/>
            </p:custDataLst>
          </p:nvPr>
        </p:nvSpPr>
        <p:spPr>
          <a:xfrm>
            <a:off x="4076700" y="5168900"/>
            <a:ext cx="96838" cy="157163"/>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0" name="MH_Other_2"/>
          <p:cNvSpPr/>
          <p:nvPr>
            <p:custDataLst>
              <p:tags r:id="rId3"/>
            </p:custDataLst>
          </p:nvPr>
        </p:nvSpPr>
        <p:spPr>
          <a:xfrm>
            <a:off x="4068763" y="2252663"/>
            <a:ext cx="96837" cy="157162"/>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MH_Other_3"/>
          <p:cNvSpPr/>
          <p:nvPr>
            <p:custDataLst>
              <p:tags r:id="rId4"/>
            </p:custDataLst>
          </p:nvPr>
        </p:nvSpPr>
        <p:spPr>
          <a:xfrm>
            <a:off x="2166938" y="2241550"/>
            <a:ext cx="96837" cy="155575"/>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MH_Other_4"/>
          <p:cNvSpPr/>
          <p:nvPr>
            <p:custDataLst>
              <p:tags r:id="rId5"/>
            </p:custDataLst>
          </p:nvPr>
        </p:nvSpPr>
        <p:spPr>
          <a:xfrm>
            <a:off x="1557338" y="2241550"/>
            <a:ext cx="95250" cy="157163"/>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 name="MH_Other_5"/>
          <p:cNvSpPr/>
          <p:nvPr>
            <p:custDataLst>
              <p:tags r:id="rId6"/>
            </p:custDataLst>
          </p:nvPr>
        </p:nvSpPr>
        <p:spPr>
          <a:xfrm>
            <a:off x="2787650" y="5162550"/>
            <a:ext cx="96838" cy="155575"/>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 name="MH_Other_6"/>
          <p:cNvSpPr/>
          <p:nvPr>
            <p:custDataLst>
              <p:tags r:id="rId7"/>
            </p:custDataLst>
          </p:nvPr>
        </p:nvSpPr>
        <p:spPr>
          <a:xfrm>
            <a:off x="3432175" y="5168900"/>
            <a:ext cx="95250" cy="157163"/>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 name="MH_Other_7"/>
          <p:cNvSpPr/>
          <p:nvPr>
            <p:custDataLst>
              <p:tags r:id="rId8"/>
            </p:custDataLst>
          </p:nvPr>
        </p:nvSpPr>
        <p:spPr>
          <a:xfrm>
            <a:off x="2168525" y="5157788"/>
            <a:ext cx="96838" cy="157162"/>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MH_Other_8"/>
          <p:cNvSpPr/>
          <p:nvPr>
            <p:custDataLst>
              <p:tags r:id="rId9"/>
            </p:custDataLst>
          </p:nvPr>
        </p:nvSpPr>
        <p:spPr>
          <a:xfrm>
            <a:off x="1558925" y="5153025"/>
            <a:ext cx="96838" cy="157163"/>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Other_9"/>
          <p:cNvSpPr/>
          <p:nvPr>
            <p:custDataLst>
              <p:tags r:id="rId10"/>
            </p:custDataLst>
          </p:nvPr>
        </p:nvSpPr>
        <p:spPr>
          <a:xfrm>
            <a:off x="958850" y="5151438"/>
            <a:ext cx="95250" cy="155575"/>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MH_Other_10"/>
          <p:cNvSpPr/>
          <p:nvPr>
            <p:custDataLst>
              <p:tags r:id="rId11"/>
            </p:custDataLst>
          </p:nvPr>
        </p:nvSpPr>
        <p:spPr>
          <a:xfrm>
            <a:off x="2784475" y="2255838"/>
            <a:ext cx="95250" cy="157162"/>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MH_Other_11"/>
          <p:cNvSpPr/>
          <p:nvPr>
            <p:custDataLst>
              <p:tags r:id="rId12"/>
            </p:custDataLst>
          </p:nvPr>
        </p:nvSpPr>
        <p:spPr>
          <a:xfrm>
            <a:off x="3429000" y="2252663"/>
            <a:ext cx="95250" cy="157162"/>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2" name="MH_Other_12"/>
          <p:cNvSpPr/>
          <p:nvPr>
            <p:custDataLst>
              <p:tags r:id="rId13"/>
            </p:custDataLst>
          </p:nvPr>
        </p:nvSpPr>
        <p:spPr>
          <a:xfrm>
            <a:off x="954088" y="2239963"/>
            <a:ext cx="96837" cy="155575"/>
          </a:xfrm>
          <a:prstGeom prst="ellipse">
            <a:avLst/>
          </a:prstGeom>
          <a:solidFill>
            <a:srgbClr val="59595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MH_Desc_1"/>
          <p:cNvSpPr/>
          <p:nvPr>
            <p:custDataLst>
              <p:tags r:id="rId14"/>
            </p:custDataLst>
          </p:nvPr>
        </p:nvSpPr>
        <p:spPr>
          <a:xfrm>
            <a:off x="652463" y="2351088"/>
            <a:ext cx="7862887" cy="2867025"/>
          </a:xfrm>
          <a:prstGeom prst="rect">
            <a:avLst/>
          </a:prstGeom>
          <a:solidFill>
            <a:srgbClr val="F2F2F2">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48000" rIns="252000" anchor="ctr">
            <a:normAutofit/>
          </a:bodyPr>
          <a:lstStyle/>
          <a:p>
            <a:pPr algn="just" eaLnBrk="1" fontAlgn="auto" hangingPunct="1">
              <a:lnSpc>
                <a:spcPct val="130000"/>
              </a:lnSpc>
              <a:spcBef>
                <a:spcPts val="600"/>
              </a:spcBef>
              <a:spcAft>
                <a:spcPts val="600"/>
              </a:spcAft>
              <a:defRPr/>
            </a:pPr>
            <a:r>
              <a:rPr lang="en-US" altLang="zh-CN" sz="1400">
                <a:solidFill>
                  <a:srgbClr val="3A3A3A"/>
                </a:solidFill>
                <a:latin typeface="幼圆" panose="02010509060101010101" pitchFamily="49" charset="-122"/>
                <a:ea typeface="幼圆" panose="02010509060101010101" pitchFamily="49" charset="-122"/>
              </a:rPr>
              <a:t>Lorem ipsum dolor samet consectetur adipisicing elist sed eiusmod tempor incididunt ut labore est dolore magna aliqua enim adssad minim veniam quis nostrud exercitation ullamco laboris nisi ututut aliquip commodo consequat Duis aute aure dolor in reprehenderit in voluptate velit esse cillum dolore eu fugiat nulla pariatur .</a:t>
            </a:r>
            <a:endParaRPr lang="en-US" altLang="zh-CN" sz="1400" dirty="0">
              <a:solidFill>
                <a:srgbClr val="3A3A3A"/>
              </a:solidFill>
              <a:latin typeface="幼圆" panose="02010509060101010101" pitchFamily="49" charset="-122"/>
              <a:ea typeface="幼圆" panose="02010509060101010101" pitchFamily="49" charset="-122"/>
            </a:endParaRPr>
          </a:p>
        </p:txBody>
      </p:sp>
      <p:sp>
        <p:nvSpPr>
          <p:cNvPr id="15" name="MH_SubTitle_2"/>
          <p:cNvSpPr/>
          <p:nvPr>
            <p:custDataLst>
              <p:tags r:id="rId15"/>
            </p:custDataLst>
          </p:nvPr>
        </p:nvSpPr>
        <p:spPr>
          <a:xfrm>
            <a:off x="1584325" y="2238375"/>
            <a:ext cx="492125" cy="3074988"/>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ipsum 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6" name="MH_SubTitle_3"/>
          <p:cNvSpPr/>
          <p:nvPr>
            <p:custDataLst>
              <p:tags r:id="rId16"/>
            </p:custDataLst>
          </p:nvPr>
        </p:nvSpPr>
        <p:spPr>
          <a:xfrm>
            <a:off x="2193925" y="2241550"/>
            <a:ext cx="493713" cy="307340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30C6C6"/>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ipsum 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7" name="MH_SubTitle_4"/>
          <p:cNvSpPr/>
          <p:nvPr>
            <p:custDataLst>
              <p:tags r:id="rId17"/>
            </p:custDataLst>
          </p:nvPr>
        </p:nvSpPr>
        <p:spPr>
          <a:xfrm>
            <a:off x="2813050" y="2244725"/>
            <a:ext cx="492125" cy="3074988"/>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ipsum 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8" name="MH_SubTitle_1"/>
          <p:cNvSpPr/>
          <p:nvPr>
            <p:custDataLst>
              <p:tags r:id="rId18"/>
            </p:custDataLst>
          </p:nvPr>
        </p:nvSpPr>
        <p:spPr>
          <a:xfrm>
            <a:off x="984250" y="2236788"/>
            <a:ext cx="492125" cy="307340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A676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dirty="0" err="1">
                <a:solidFill>
                  <a:srgbClr val="FFFFFF"/>
                </a:solidFill>
                <a:latin typeface="微软雅黑" panose="020B0503020204020204" pitchFamily="34" charset="-122"/>
                <a:ea typeface="微软雅黑" panose="020B0503020204020204" pitchFamily="34" charset="-122"/>
              </a:rPr>
              <a:t>Lorem</a:t>
            </a:r>
            <a:r>
              <a:rPr lang="en-US" altLang="zh-CN" dirty="0">
                <a:solidFill>
                  <a:srgbClr val="FFFFFF"/>
                </a:solidFill>
                <a:latin typeface="微软雅黑" panose="020B0503020204020204" pitchFamily="34" charset="-122"/>
                <a:ea typeface="微软雅黑" panose="020B0503020204020204" pitchFamily="34" charset="-122"/>
              </a:rPr>
              <a:t> </a:t>
            </a:r>
            <a:r>
              <a:rPr lang="en-US" altLang="zh-CN" dirty="0" err="1">
                <a:solidFill>
                  <a:srgbClr val="FFFFFF"/>
                </a:solidFill>
                <a:latin typeface="微软雅黑" panose="020B0503020204020204" pitchFamily="34" charset="-122"/>
                <a:ea typeface="微软雅黑" panose="020B0503020204020204" pitchFamily="34" charset="-122"/>
              </a:rPr>
              <a:t>ipsum</a:t>
            </a:r>
            <a:r>
              <a:rPr lang="en-US" altLang="zh-CN" dirty="0">
                <a:solidFill>
                  <a:srgbClr val="FFFFFF"/>
                </a:solidFill>
                <a:latin typeface="微软雅黑" panose="020B0503020204020204" pitchFamily="34" charset="-122"/>
                <a:ea typeface="微软雅黑" panose="020B0503020204020204" pitchFamily="34" charset="-122"/>
              </a:rPr>
              <a:t> </a:t>
            </a:r>
            <a:r>
              <a:rPr lang="en-US" altLang="zh-CN">
                <a:solidFill>
                  <a:srgbClr val="FFFFFF"/>
                </a:solidFill>
                <a:latin typeface="微软雅黑" panose="020B0503020204020204" pitchFamily="34" charset="-122"/>
                <a:ea typeface="微软雅黑" panose="020B0503020204020204" pitchFamily="34" charset="-122"/>
              </a:rPr>
              <a:t>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9" name="MH_SubTitle_5"/>
          <p:cNvSpPr/>
          <p:nvPr>
            <p:custDataLst>
              <p:tags r:id="rId19"/>
            </p:custDataLst>
          </p:nvPr>
        </p:nvSpPr>
        <p:spPr>
          <a:xfrm>
            <a:off x="3457575" y="2252663"/>
            <a:ext cx="492125" cy="307340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ipsum 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31" name="MH_SubTitle_6"/>
          <p:cNvSpPr/>
          <p:nvPr>
            <p:custDataLst>
              <p:tags r:id="rId20"/>
            </p:custDataLst>
          </p:nvPr>
        </p:nvSpPr>
        <p:spPr>
          <a:xfrm>
            <a:off x="4102100" y="2252663"/>
            <a:ext cx="493713" cy="307340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1" fmla="*/ 50562 w 698634"/>
              <a:gd name="connsiteY0-2" fmla="*/ 108014 h 4248472"/>
              <a:gd name="connsiteX1-3" fmla="*/ 158576 w 698634"/>
              <a:gd name="connsiteY1-4" fmla="*/ 0 h 4248472"/>
              <a:gd name="connsiteX2-5" fmla="*/ 590620 w 698634"/>
              <a:gd name="connsiteY2-6" fmla="*/ 0 h 4248472"/>
              <a:gd name="connsiteX3-7" fmla="*/ 698634 w 698634"/>
              <a:gd name="connsiteY3-8" fmla="*/ 108014 h 4248472"/>
              <a:gd name="connsiteX4-9" fmla="*/ 698634 w 698634"/>
              <a:gd name="connsiteY4-10" fmla="*/ 4140458 h 4248472"/>
              <a:gd name="connsiteX5-11" fmla="*/ 590620 w 698634"/>
              <a:gd name="connsiteY5-12" fmla="*/ 4248472 h 4248472"/>
              <a:gd name="connsiteX6-13" fmla="*/ 20463 w 698634"/>
              <a:gd name="connsiteY6-14" fmla="*/ 4248472 h 4248472"/>
              <a:gd name="connsiteX7-15" fmla="*/ 50562 w 698634"/>
              <a:gd name="connsiteY7-16" fmla="*/ 4140458 h 4248472"/>
              <a:gd name="connsiteX8-17" fmla="*/ 50562 w 698634"/>
              <a:gd name="connsiteY8-18" fmla="*/ 108014 h 4248472"/>
              <a:gd name="connsiteX0-19" fmla="*/ 50562 w 698634"/>
              <a:gd name="connsiteY0-20" fmla="*/ 108014 h 4248472"/>
              <a:gd name="connsiteX1-21" fmla="*/ 29988 w 698634"/>
              <a:gd name="connsiteY1-22" fmla="*/ 0 h 4248472"/>
              <a:gd name="connsiteX2-23" fmla="*/ 590620 w 698634"/>
              <a:gd name="connsiteY2-24" fmla="*/ 0 h 4248472"/>
              <a:gd name="connsiteX3-25" fmla="*/ 698634 w 698634"/>
              <a:gd name="connsiteY3-26" fmla="*/ 108014 h 4248472"/>
              <a:gd name="connsiteX4-27" fmla="*/ 698634 w 698634"/>
              <a:gd name="connsiteY4-28" fmla="*/ 4140458 h 4248472"/>
              <a:gd name="connsiteX5-29" fmla="*/ 590620 w 698634"/>
              <a:gd name="connsiteY5-30" fmla="*/ 4248472 h 4248472"/>
              <a:gd name="connsiteX6-31" fmla="*/ 20463 w 698634"/>
              <a:gd name="connsiteY6-32" fmla="*/ 4248472 h 4248472"/>
              <a:gd name="connsiteX7-33" fmla="*/ 50562 w 698634"/>
              <a:gd name="connsiteY7-34" fmla="*/ 4140458 h 4248472"/>
              <a:gd name="connsiteX8-35" fmla="*/ 50562 w 698634"/>
              <a:gd name="connsiteY8-36" fmla="*/ 108014 h 4248472"/>
              <a:gd name="connsiteX0-37" fmla="*/ 62842 w 710914"/>
              <a:gd name="connsiteY0-38" fmla="*/ 108014 h 4248472"/>
              <a:gd name="connsiteX1-39" fmla="*/ 18456 w 710914"/>
              <a:gd name="connsiteY1-40" fmla="*/ 0 h 4248472"/>
              <a:gd name="connsiteX2-41" fmla="*/ 602900 w 710914"/>
              <a:gd name="connsiteY2-42" fmla="*/ 0 h 4248472"/>
              <a:gd name="connsiteX3-43" fmla="*/ 710914 w 710914"/>
              <a:gd name="connsiteY3-44" fmla="*/ 108014 h 4248472"/>
              <a:gd name="connsiteX4-45" fmla="*/ 710914 w 710914"/>
              <a:gd name="connsiteY4-46" fmla="*/ 4140458 h 4248472"/>
              <a:gd name="connsiteX5-47" fmla="*/ 602900 w 710914"/>
              <a:gd name="connsiteY5-48" fmla="*/ 4248472 h 4248472"/>
              <a:gd name="connsiteX6-49" fmla="*/ 32743 w 710914"/>
              <a:gd name="connsiteY6-50" fmla="*/ 4248472 h 4248472"/>
              <a:gd name="connsiteX7-51" fmla="*/ 62842 w 710914"/>
              <a:gd name="connsiteY7-52" fmla="*/ 4140458 h 4248472"/>
              <a:gd name="connsiteX8-53" fmla="*/ 62842 w 710914"/>
              <a:gd name="connsiteY8-54" fmla="*/ 108014 h 4248472"/>
              <a:gd name="connsiteX0-55" fmla="*/ 92736 w 740808"/>
              <a:gd name="connsiteY0-56" fmla="*/ 108014 h 4248472"/>
              <a:gd name="connsiteX1-57" fmla="*/ 15013 w 740808"/>
              <a:gd name="connsiteY1-58" fmla="*/ 0 h 4248472"/>
              <a:gd name="connsiteX2-59" fmla="*/ 632794 w 740808"/>
              <a:gd name="connsiteY2-60" fmla="*/ 0 h 4248472"/>
              <a:gd name="connsiteX3-61" fmla="*/ 740808 w 740808"/>
              <a:gd name="connsiteY3-62" fmla="*/ 108014 h 4248472"/>
              <a:gd name="connsiteX4-63" fmla="*/ 740808 w 740808"/>
              <a:gd name="connsiteY4-64" fmla="*/ 4140458 h 4248472"/>
              <a:gd name="connsiteX5-65" fmla="*/ 632794 w 740808"/>
              <a:gd name="connsiteY5-66" fmla="*/ 4248472 h 4248472"/>
              <a:gd name="connsiteX6-67" fmla="*/ 62637 w 740808"/>
              <a:gd name="connsiteY6-68" fmla="*/ 4248472 h 4248472"/>
              <a:gd name="connsiteX7-69" fmla="*/ 92736 w 740808"/>
              <a:gd name="connsiteY7-70" fmla="*/ 4140458 h 4248472"/>
              <a:gd name="connsiteX8-71" fmla="*/ 92736 w 740808"/>
              <a:gd name="connsiteY8-72" fmla="*/ 108014 h 4248472"/>
              <a:gd name="connsiteX0-73" fmla="*/ 89231 w 737303"/>
              <a:gd name="connsiteY0-74" fmla="*/ 108464 h 4248922"/>
              <a:gd name="connsiteX1-75" fmla="*/ 11508 w 737303"/>
              <a:gd name="connsiteY1-76" fmla="*/ 450 h 4248922"/>
              <a:gd name="connsiteX2-77" fmla="*/ 629289 w 737303"/>
              <a:gd name="connsiteY2-78" fmla="*/ 450 h 4248922"/>
              <a:gd name="connsiteX3-79" fmla="*/ 737303 w 737303"/>
              <a:gd name="connsiteY3-80" fmla="*/ 108464 h 4248922"/>
              <a:gd name="connsiteX4-81" fmla="*/ 737303 w 737303"/>
              <a:gd name="connsiteY4-82" fmla="*/ 4140908 h 4248922"/>
              <a:gd name="connsiteX5-83" fmla="*/ 629289 w 737303"/>
              <a:gd name="connsiteY5-84" fmla="*/ 4248922 h 4248922"/>
              <a:gd name="connsiteX6-85" fmla="*/ 59132 w 737303"/>
              <a:gd name="connsiteY6-86" fmla="*/ 4248922 h 4248922"/>
              <a:gd name="connsiteX7-87" fmla="*/ 89231 w 737303"/>
              <a:gd name="connsiteY7-88" fmla="*/ 4140908 h 4248922"/>
              <a:gd name="connsiteX8-89" fmla="*/ 89231 w 737303"/>
              <a:gd name="connsiteY8-90" fmla="*/ 108464 h 4248922"/>
              <a:gd name="connsiteX0-91" fmla="*/ 89231 w 737303"/>
              <a:gd name="connsiteY0-92" fmla="*/ 146114 h 4248472"/>
              <a:gd name="connsiteX1-93" fmla="*/ 11508 w 737303"/>
              <a:gd name="connsiteY1-94" fmla="*/ 0 h 4248472"/>
              <a:gd name="connsiteX2-95" fmla="*/ 629289 w 737303"/>
              <a:gd name="connsiteY2-96" fmla="*/ 0 h 4248472"/>
              <a:gd name="connsiteX3-97" fmla="*/ 737303 w 737303"/>
              <a:gd name="connsiteY3-98" fmla="*/ 108014 h 4248472"/>
              <a:gd name="connsiteX4-99" fmla="*/ 737303 w 737303"/>
              <a:gd name="connsiteY4-100" fmla="*/ 4140458 h 4248472"/>
              <a:gd name="connsiteX5-101" fmla="*/ 629289 w 737303"/>
              <a:gd name="connsiteY5-102" fmla="*/ 4248472 h 4248472"/>
              <a:gd name="connsiteX6-103" fmla="*/ 59132 w 737303"/>
              <a:gd name="connsiteY6-104" fmla="*/ 4248472 h 4248472"/>
              <a:gd name="connsiteX7-105" fmla="*/ 89231 w 737303"/>
              <a:gd name="connsiteY7-106" fmla="*/ 4140458 h 4248472"/>
              <a:gd name="connsiteX8-107" fmla="*/ 89231 w 737303"/>
              <a:gd name="connsiteY8-108" fmla="*/ 146114 h 4248472"/>
              <a:gd name="connsiteX0-109" fmla="*/ 90213 w 738285"/>
              <a:gd name="connsiteY0-110" fmla="*/ 146124 h 4248482"/>
              <a:gd name="connsiteX1-111" fmla="*/ 12490 w 738285"/>
              <a:gd name="connsiteY1-112" fmla="*/ 10 h 4248482"/>
              <a:gd name="connsiteX2-113" fmla="*/ 630271 w 738285"/>
              <a:gd name="connsiteY2-114" fmla="*/ 10 h 4248482"/>
              <a:gd name="connsiteX3-115" fmla="*/ 738285 w 738285"/>
              <a:gd name="connsiteY3-116" fmla="*/ 108024 h 4248482"/>
              <a:gd name="connsiteX4-117" fmla="*/ 738285 w 738285"/>
              <a:gd name="connsiteY4-118" fmla="*/ 4140468 h 4248482"/>
              <a:gd name="connsiteX5-119" fmla="*/ 630271 w 738285"/>
              <a:gd name="connsiteY5-120" fmla="*/ 4248482 h 4248482"/>
              <a:gd name="connsiteX6-121" fmla="*/ 60114 w 738285"/>
              <a:gd name="connsiteY6-122" fmla="*/ 4248482 h 4248482"/>
              <a:gd name="connsiteX7-123" fmla="*/ 90213 w 738285"/>
              <a:gd name="connsiteY7-124" fmla="*/ 4140468 h 4248482"/>
              <a:gd name="connsiteX8-125" fmla="*/ 90213 w 738285"/>
              <a:gd name="connsiteY8-126" fmla="*/ 146124 h 4248482"/>
              <a:gd name="connsiteX0-127" fmla="*/ 90213 w 738285"/>
              <a:gd name="connsiteY0-128" fmla="*/ 146124 h 4248482"/>
              <a:gd name="connsiteX1-129" fmla="*/ 12490 w 738285"/>
              <a:gd name="connsiteY1-130" fmla="*/ 10 h 4248482"/>
              <a:gd name="connsiteX2-131" fmla="*/ 630271 w 738285"/>
              <a:gd name="connsiteY2-132" fmla="*/ 10 h 4248482"/>
              <a:gd name="connsiteX3-133" fmla="*/ 738285 w 738285"/>
              <a:gd name="connsiteY3-134" fmla="*/ 108024 h 4248482"/>
              <a:gd name="connsiteX4-135" fmla="*/ 738285 w 738285"/>
              <a:gd name="connsiteY4-136" fmla="*/ 4140468 h 4248482"/>
              <a:gd name="connsiteX5-137" fmla="*/ 630271 w 738285"/>
              <a:gd name="connsiteY5-138" fmla="*/ 4248482 h 4248482"/>
              <a:gd name="connsiteX6-139" fmla="*/ 36302 w 738285"/>
              <a:gd name="connsiteY6-140" fmla="*/ 4248482 h 4248482"/>
              <a:gd name="connsiteX7-141" fmla="*/ 90213 w 738285"/>
              <a:gd name="connsiteY7-142" fmla="*/ 4140468 h 4248482"/>
              <a:gd name="connsiteX8-143" fmla="*/ 90213 w 738285"/>
              <a:gd name="connsiteY8-144" fmla="*/ 146124 h 4248482"/>
              <a:gd name="connsiteX0-145" fmla="*/ 90213 w 738285"/>
              <a:gd name="connsiteY0-146" fmla="*/ 146124 h 4248500"/>
              <a:gd name="connsiteX1-147" fmla="*/ 12490 w 738285"/>
              <a:gd name="connsiteY1-148" fmla="*/ 10 h 4248500"/>
              <a:gd name="connsiteX2-149" fmla="*/ 630271 w 738285"/>
              <a:gd name="connsiteY2-150" fmla="*/ 10 h 4248500"/>
              <a:gd name="connsiteX3-151" fmla="*/ 738285 w 738285"/>
              <a:gd name="connsiteY3-152" fmla="*/ 108024 h 4248500"/>
              <a:gd name="connsiteX4-153" fmla="*/ 738285 w 738285"/>
              <a:gd name="connsiteY4-154" fmla="*/ 4140468 h 4248500"/>
              <a:gd name="connsiteX5-155" fmla="*/ 630271 w 738285"/>
              <a:gd name="connsiteY5-156" fmla="*/ 4248482 h 4248500"/>
              <a:gd name="connsiteX6-157" fmla="*/ 36302 w 738285"/>
              <a:gd name="connsiteY6-158" fmla="*/ 4248482 h 4248500"/>
              <a:gd name="connsiteX7-159" fmla="*/ 90213 w 738285"/>
              <a:gd name="connsiteY7-160" fmla="*/ 4140468 h 4248500"/>
              <a:gd name="connsiteX8-161" fmla="*/ 90213 w 738285"/>
              <a:gd name="connsiteY8-162" fmla="*/ 146124 h 4248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30C6C6"/>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ipsum dolor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5141" name="MH_PageTitle"/>
          <p:cNvSpPr>
            <a:spLocks noGrp="1"/>
          </p:cNvSpPr>
          <p:nvPr>
            <p:ph type="title"/>
            <p:custDataLst>
              <p:tags r:id="rId21"/>
            </p:custDataLst>
          </p:nvPr>
        </p:nvSpPr>
        <p:spPr/>
        <p:txBody>
          <a:bodyPr>
            <a:normAutofit/>
          </a:bodyPr>
          <a:lstStyle/>
          <a:p>
            <a:pPr eaLnBrk="1" hangingPunct="1"/>
            <a:r>
              <a:rPr lang="en-US" altLang="zh-CN" dirty="0" smtClean="0">
                <a:latin typeface="+mj-ea"/>
              </a:rPr>
              <a:t>LOREM IPSUM DOLOR</a:t>
            </a:r>
            <a:endParaRPr lang="zh-CN" altLang="en-US" dirty="0" smtClean="0">
              <a:latin typeface="+mj-ea"/>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trips(downLeft)">
                                      <p:cBhvr>
                                        <p:cTn id="7" dur="500"/>
                                        <p:tgtEl>
                                          <p:spTgt spid="18"/>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Left)">
                                      <p:cBhvr>
                                        <p:cTn id="15" dur="500"/>
                                        <p:tgtEl>
                                          <p:spTgt spid="16"/>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strips(downLeft)">
                                      <p:cBhvr>
                                        <p:cTn id="19" dur="500"/>
                                        <p:tgtEl>
                                          <p:spTgt spid="17"/>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strips(downLeft)">
                                      <p:cBhvr>
                                        <p:cTn id="23" dur="500"/>
                                        <p:tgtEl>
                                          <p:spTgt spid="19"/>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strips(downLef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0000" b="-20000"/>
          </a:stretch>
        </a:blip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latin typeface="+mj-ea"/>
              </a:rPr>
              <a:t>LOREM IPSUM DOLOR </a:t>
            </a:r>
            <a:endParaRPr lang="zh-CN" altLang="en-US" dirty="0" smtClean="0">
              <a:latin typeface="+mj-ea"/>
            </a:endParaRPr>
          </a:p>
        </p:txBody>
      </p:sp>
      <p:sp>
        <p:nvSpPr>
          <p:cNvPr id="32" name="MH_Other_1"/>
          <p:cNvSpPr/>
          <p:nvPr>
            <p:custDataLst>
              <p:tags r:id="rId3"/>
            </p:custDataLst>
          </p:nvPr>
        </p:nvSpPr>
        <p:spPr>
          <a:xfrm rot="5400000">
            <a:off x="3664744" y="4364831"/>
            <a:ext cx="0" cy="1588"/>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6" name="MH_Other_2"/>
          <p:cNvSpPr/>
          <p:nvPr>
            <p:custDataLst>
              <p:tags r:id="rId4"/>
            </p:custDataLst>
          </p:nvPr>
        </p:nvSpPr>
        <p:spPr>
          <a:xfrm rot="5400000">
            <a:off x="3663156" y="4363244"/>
            <a:ext cx="3175" cy="1588"/>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5" name="MH_Other_3"/>
          <p:cNvSpPr/>
          <p:nvPr>
            <p:custDataLst>
              <p:tags r:id="rId5"/>
            </p:custDataLst>
          </p:nvPr>
        </p:nvSpPr>
        <p:spPr>
          <a:xfrm rot="5400000">
            <a:off x="3663157" y="4364831"/>
            <a:ext cx="0" cy="1587"/>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4" name="MH_Other_4"/>
          <p:cNvSpPr/>
          <p:nvPr>
            <p:custDataLst>
              <p:tags r:id="rId6"/>
            </p:custDataLst>
          </p:nvPr>
        </p:nvSpPr>
        <p:spPr>
          <a:xfrm rot="5400000">
            <a:off x="3666332" y="4364831"/>
            <a:ext cx="0" cy="1587"/>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3" name="MH_Other_5"/>
          <p:cNvSpPr/>
          <p:nvPr>
            <p:custDataLst>
              <p:tags r:id="rId7"/>
            </p:custDataLst>
          </p:nvPr>
        </p:nvSpPr>
        <p:spPr>
          <a:xfrm rot="5400000">
            <a:off x="3663950" y="4365625"/>
            <a:ext cx="1588" cy="1588"/>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MH_Text_2"/>
          <p:cNvSpPr/>
          <p:nvPr>
            <p:custDataLst>
              <p:tags r:id="rId8"/>
            </p:custDataLst>
          </p:nvPr>
        </p:nvSpPr>
        <p:spPr>
          <a:xfrm>
            <a:off x="6084888" y="2109788"/>
            <a:ext cx="2343150" cy="1050925"/>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1" fmla="*/ 2115712 w 2115712"/>
              <a:gd name="connsiteY0-2" fmla="*/ 1800200 h 1800200"/>
              <a:gd name="connsiteX1-3" fmla="*/ 2115712 w 2115712"/>
              <a:gd name="connsiteY1-4" fmla="*/ 0 h 1800200"/>
              <a:gd name="connsiteX2-5" fmla="*/ 2115712 w 2115712"/>
              <a:gd name="connsiteY2-6" fmla="*/ 1800200 h 1800200"/>
              <a:gd name="connsiteX3-7" fmla="*/ 0 w 2115712"/>
              <a:gd name="connsiteY3-8" fmla="*/ 0 h 1800200"/>
              <a:gd name="connsiteX4-9" fmla="*/ 144016 w 2115712"/>
              <a:gd name="connsiteY4-10" fmla="*/ 0 h 1800200"/>
              <a:gd name="connsiteX5-11" fmla="*/ 144016 w 2115712"/>
              <a:gd name="connsiteY5-12" fmla="*/ 1800200 h 1800200"/>
              <a:gd name="connsiteX6-13" fmla="*/ 0 w 2115712"/>
              <a:gd name="connsiteY6-14" fmla="*/ 1800200 h 1800200"/>
              <a:gd name="connsiteX7-15" fmla="*/ 0 w 2115712"/>
              <a:gd name="connsiteY7-16" fmla="*/ 0 h 1800200"/>
              <a:gd name="connsiteX0-17" fmla="*/ 2115712 w 2115712"/>
              <a:gd name="connsiteY0-18" fmla="*/ 1800200 h 1800200"/>
              <a:gd name="connsiteX1-19" fmla="*/ 2115712 w 2115712"/>
              <a:gd name="connsiteY1-20" fmla="*/ 0 h 1800200"/>
              <a:gd name="connsiteX2-21" fmla="*/ 2115712 w 2115712"/>
              <a:gd name="connsiteY2-22" fmla="*/ 1800200 h 1800200"/>
              <a:gd name="connsiteX3-23" fmla="*/ 0 w 2115712"/>
              <a:gd name="connsiteY3-24" fmla="*/ 0 h 1800200"/>
              <a:gd name="connsiteX4-25" fmla="*/ 144016 w 2115712"/>
              <a:gd name="connsiteY4-26" fmla="*/ 1800200 h 1800200"/>
              <a:gd name="connsiteX5-27" fmla="*/ 0 w 2115712"/>
              <a:gd name="connsiteY5-28" fmla="*/ 1800200 h 1800200"/>
              <a:gd name="connsiteX6-29" fmla="*/ 0 w 2115712"/>
              <a:gd name="connsiteY6-30" fmla="*/ 0 h 1800200"/>
              <a:gd name="connsiteX0-31" fmla="*/ 2115712 w 2115712"/>
              <a:gd name="connsiteY0-32" fmla="*/ 1800200 h 1800200"/>
              <a:gd name="connsiteX1-33" fmla="*/ 2115712 w 2115712"/>
              <a:gd name="connsiteY1-34" fmla="*/ 0 h 1800200"/>
              <a:gd name="connsiteX2-35" fmla="*/ 2115712 w 2115712"/>
              <a:gd name="connsiteY2-36" fmla="*/ 1800200 h 1800200"/>
              <a:gd name="connsiteX3-37" fmla="*/ 0 w 2115712"/>
              <a:gd name="connsiteY3-38" fmla="*/ 0 h 1800200"/>
              <a:gd name="connsiteX4-39" fmla="*/ 0 w 2115712"/>
              <a:gd name="connsiteY4-40" fmla="*/ 1800200 h 1800200"/>
              <a:gd name="connsiteX5-41" fmla="*/ 0 w 2115712"/>
              <a:gd name="connsiteY5-42" fmla="*/ 0 h 1800200"/>
              <a:gd name="connsiteX0-43" fmla="*/ 0 w 0"/>
              <a:gd name="connsiteY0-44" fmla="*/ 0 h 1800200"/>
              <a:gd name="connsiteX1-45" fmla="*/ 0 w 0"/>
              <a:gd name="connsiteY1-46" fmla="*/ 1800200 h 1800200"/>
              <a:gd name="connsiteX2-47" fmla="*/ 0 w 0"/>
              <a:gd name="connsiteY2-48" fmla="*/ 0 h 1800200"/>
            </a:gdLst>
            <a:ahLst/>
            <a:cxnLst>
              <a:cxn ang="0">
                <a:pos x="connsiteX0-1" y="connsiteY0-2"/>
              </a:cxn>
              <a:cxn ang="0">
                <a:pos x="connsiteX1-3" y="connsiteY1-4"/>
              </a:cxn>
              <a:cxn ang="0">
                <a:pos x="connsiteX2-5" y="connsiteY2-6"/>
              </a:cxn>
            </a:cxnLst>
            <a:rect l="l" t="t" r="r" b="b"/>
            <a:pathLst>
              <a:path h="1800200">
                <a:moveTo>
                  <a:pt x="0" y="0"/>
                </a:moveTo>
                <a:lnTo>
                  <a:pt x="0" y="1800200"/>
                </a:lnTo>
                <a:lnTo>
                  <a:pt x="0" y="0"/>
                </a:lnTo>
                <a:close/>
              </a:path>
            </a:pathLst>
          </a:custGeom>
          <a:noFill/>
          <a:ln w="3175" cap="sq">
            <a:solidFill>
              <a:srgbClr val="969696"/>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0" anchor="ctr">
            <a:normAutofit fontScale="85000" lnSpcReduction="10000"/>
          </a:bodyPr>
          <a:lstStyle/>
          <a:p>
            <a:pPr algn="just" eaLnBrk="1" fontAlgn="auto" hangingPunct="1">
              <a:lnSpc>
                <a:spcPct val="150000"/>
              </a:lnSpc>
              <a:spcBef>
                <a:spcPts val="0"/>
              </a:spcBef>
              <a:spcAft>
                <a:spcPts val="0"/>
              </a:spcAft>
              <a:defRPr/>
            </a:pPr>
            <a:r>
              <a:rPr lang="da-DK" altLang="zh-CN">
                <a:solidFill>
                  <a:schemeClr val="tx1"/>
                </a:solidFill>
                <a:latin typeface="幼圆" panose="02010509060101010101" pitchFamily="49" charset="-122"/>
                <a:ea typeface="幼圆" panose="02010509060101010101" pitchFamily="49" charset="-122"/>
              </a:rPr>
              <a:t>Lorem ipsum si dolor sit amet Lorem ipsum dolor sit amet</a:t>
            </a:r>
            <a:endParaRPr lang="zh-CN" altLang="en-US" dirty="0">
              <a:solidFill>
                <a:schemeClr val="tx1"/>
              </a:solidFill>
              <a:latin typeface="幼圆" panose="02010509060101010101" pitchFamily="49" charset="-122"/>
              <a:ea typeface="幼圆" panose="02010509060101010101" pitchFamily="49" charset="-122"/>
            </a:endParaRPr>
          </a:p>
        </p:txBody>
      </p:sp>
      <p:sp>
        <p:nvSpPr>
          <p:cNvPr id="36" name="MH_Text_1"/>
          <p:cNvSpPr/>
          <p:nvPr>
            <p:custDataLst>
              <p:tags r:id="rId9"/>
            </p:custDataLst>
          </p:nvPr>
        </p:nvSpPr>
        <p:spPr>
          <a:xfrm flipH="1">
            <a:off x="711200" y="2109788"/>
            <a:ext cx="2343150" cy="1050925"/>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1" fmla="*/ 2115712 w 2115712"/>
              <a:gd name="connsiteY0-2" fmla="*/ 1800200 h 1800200"/>
              <a:gd name="connsiteX1-3" fmla="*/ 2115712 w 2115712"/>
              <a:gd name="connsiteY1-4" fmla="*/ 0 h 1800200"/>
              <a:gd name="connsiteX2-5" fmla="*/ 2115712 w 2115712"/>
              <a:gd name="connsiteY2-6" fmla="*/ 1800200 h 1800200"/>
              <a:gd name="connsiteX3-7" fmla="*/ 0 w 2115712"/>
              <a:gd name="connsiteY3-8" fmla="*/ 0 h 1800200"/>
              <a:gd name="connsiteX4-9" fmla="*/ 144016 w 2115712"/>
              <a:gd name="connsiteY4-10" fmla="*/ 0 h 1800200"/>
              <a:gd name="connsiteX5-11" fmla="*/ 144016 w 2115712"/>
              <a:gd name="connsiteY5-12" fmla="*/ 1800200 h 1800200"/>
              <a:gd name="connsiteX6-13" fmla="*/ 0 w 2115712"/>
              <a:gd name="connsiteY6-14" fmla="*/ 1800200 h 1800200"/>
              <a:gd name="connsiteX7-15" fmla="*/ 0 w 2115712"/>
              <a:gd name="connsiteY7-16" fmla="*/ 0 h 1800200"/>
              <a:gd name="connsiteX0-17" fmla="*/ 2115712 w 2115712"/>
              <a:gd name="connsiteY0-18" fmla="*/ 1800200 h 1800200"/>
              <a:gd name="connsiteX1-19" fmla="*/ 2115712 w 2115712"/>
              <a:gd name="connsiteY1-20" fmla="*/ 0 h 1800200"/>
              <a:gd name="connsiteX2-21" fmla="*/ 2115712 w 2115712"/>
              <a:gd name="connsiteY2-22" fmla="*/ 1800200 h 1800200"/>
              <a:gd name="connsiteX3-23" fmla="*/ 0 w 2115712"/>
              <a:gd name="connsiteY3-24" fmla="*/ 0 h 1800200"/>
              <a:gd name="connsiteX4-25" fmla="*/ 144016 w 2115712"/>
              <a:gd name="connsiteY4-26" fmla="*/ 1800200 h 1800200"/>
              <a:gd name="connsiteX5-27" fmla="*/ 0 w 2115712"/>
              <a:gd name="connsiteY5-28" fmla="*/ 1800200 h 1800200"/>
              <a:gd name="connsiteX6-29" fmla="*/ 0 w 2115712"/>
              <a:gd name="connsiteY6-30" fmla="*/ 0 h 1800200"/>
              <a:gd name="connsiteX0-31" fmla="*/ 2115712 w 2115712"/>
              <a:gd name="connsiteY0-32" fmla="*/ 1800200 h 1800200"/>
              <a:gd name="connsiteX1-33" fmla="*/ 2115712 w 2115712"/>
              <a:gd name="connsiteY1-34" fmla="*/ 0 h 1800200"/>
              <a:gd name="connsiteX2-35" fmla="*/ 2115712 w 2115712"/>
              <a:gd name="connsiteY2-36" fmla="*/ 1800200 h 1800200"/>
              <a:gd name="connsiteX3-37" fmla="*/ 0 w 2115712"/>
              <a:gd name="connsiteY3-38" fmla="*/ 0 h 1800200"/>
              <a:gd name="connsiteX4-39" fmla="*/ 0 w 2115712"/>
              <a:gd name="connsiteY4-40" fmla="*/ 1800200 h 1800200"/>
              <a:gd name="connsiteX5-41" fmla="*/ 0 w 2115712"/>
              <a:gd name="connsiteY5-42" fmla="*/ 0 h 1800200"/>
              <a:gd name="connsiteX0-43" fmla="*/ 0 w 0"/>
              <a:gd name="connsiteY0-44" fmla="*/ 0 h 1800200"/>
              <a:gd name="connsiteX1-45" fmla="*/ 0 w 0"/>
              <a:gd name="connsiteY1-46" fmla="*/ 1800200 h 1800200"/>
              <a:gd name="connsiteX2-47" fmla="*/ 0 w 0"/>
              <a:gd name="connsiteY2-48" fmla="*/ 0 h 1800200"/>
            </a:gdLst>
            <a:ahLst/>
            <a:cxnLst>
              <a:cxn ang="0">
                <a:pos x="connsiteX0-1" y="connsiteY0-2"/>
              </a:cxn>
              <a:cxn ang="0">
                <a:pos x="connsiteX1-3" y="connsiteY1-4"/>
              </a:cxn>
              <a:cxn ang="0">
                <a:pos x="connsiteX2-5" y="connsiteY2-6"/>
              </a:cxn>
            </a:cxnLst>
            <a:rect l="l" t="t" r="r" b="b"/>
            <a:pathLst>
              <a:path h="1800200">
                <a:moveTo>
                  <a:pt x="0" y="0"/>
                </a:moveTo>
                <a:lnTo>
                  <a:pt x="0" y="1800200"/>
                </a:lnTo>
                <a:lnTo>
                  <a:pt x="0" y="0"/>
                </a:lnTo>
                <a:close/>
              </a:path>
            </a:pathLst>
          </a:custGeom>
          <a:noFill/>
          <a:ln w="3175" cap="sq">
            <a:solidFill>
              <a:srgbClr val="969696"/>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0" anchor="ctr">
            <a:normAutofit fontScale="85000" lnSpcReduction="10000"/>
          </a:bodyPr>
          <a:lstStyle/>
          <a:p>
            <a:pPr algn="just" eaLnBrk="1" fontAlgn="auto" hangingPunct="1">
              <a:lnSpc>
                <a:spcPct val="150000"/>
              </a:lnSpc>
              <a:spcBef>
                <a:spcPts val="0"/>
              </a:spcBef>
              <a:spcAft>
                <a:spcPts val="0"/>
              </a:spcAft>
              <a:defRPr/>
            </a:pPr>
            <a:r>
              <a:rPr lang="da-DK" altLang="zh-CN">
                <a:solidFill>
                  <a:schemeClr val="tx1"/>
                </a:solidFill>
                <a:latin typeface="幼圆" panose="02010509060101010101" pitchFamily="49" charset="-122"/>
                <a:ea typeface="幼圆" panose="02010509060101010101" pitchFamily="49" charset="-122"/>
              </a:rPr>
              <a:t>Lorem ipsum si dolor sit amet Lorem ipsum dolor sit amet</a:t>
            </a:r>
            <a:endParaRPr lang="zh-CN" altLang="en-US" dirty="0">
              <a:solidFill>
                <a:schemeClr val="tx1"/>
              </a:solidFill>
              <a:latin typeface="幼圆" panose="02010509060101010101" pitchFamily="49" charset="-122"/>
              <a:ea typeface="幼圆" panose="02010509060101010101" pitchFamily="49" charset="-122"/>
            </a:endParaRPr>
          </a:p>
        </p:txBody>
      </p:sp>
      <p:sp>
        <p:nvSpPr>
          <p:cNvPr id="42" name="MH_Text_3"/>
          <p:cNvSpPr/>
          <p:nvPr>
            <p:custDataLst>
              <p:tags r:id="rId10"/>
            </p:custDataLst>
          </p:nvPr>
        </p:nvSpPr>
        <p:spPr>
          <a:xfrm>
            <a:off x="6084888" y="4814888"/>
            <a:ext cx="2343150" cy="1050925"/>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1" fmla="*/ 2115712 w 2115712"/>
              <a:gd name="connsiteY0-2" fmla="*/ 1800200 h 1800200"/>
              <a:gd name="connsiteX1-3" fmla="*/ 2115712 w 2115712"/>
              <a:gd name="connsiteY1-4" fmla="*/ 0 h 1800200"/>
              <a:gd name="connsiteX2-5" fmla="*/ 2115712 w 2115712"/>
              <a:gd name="connsiteY2-6" fmla="*/ 1800200 h 1800200"/>
              <a:gd name="connsiteX3-7" fmla="*/ 0 w 2115712"/>
              <a:gd name="connsiteY3-8" fmla="*/ 0 h 1800200"/>
              <a:gd name="connsiteX4-9" fmla="*/ 144016 w 2115712"/>
              <a:gd name="connsiteY4-10" fmla="*/ 0 h 1800200"/>
              <a:gd name="connsiteX5-11" fmla="*/ 144016 w 2115712"/>
              <a:gd name="connsiteY5-12" fmla="*/ 1800200 h 1800200"/>
              <a:gd name="connsiteX6-13" fmla="*/ 0 w 2115712"/>
              <a:gd name="connsiteY6-14" fmla="*/ 1800200 h 1800200"/>
              <a:gd name="connsiteX7-15" fmla="*/ 0 w 2115712"/>
              <a:gd name="connsiteY7-16" fmla="*/ 0 h 1800200"/>
              <a:gd name="connsiteX0-17" fmla="*/ 2115712 w 2115712"/>
              <a:gd name="connsiteY0-18" fmla="*/ 1800200 h 1800200"/>
              <a:gd name="connsiteX1-19" fmla="*/ 2115712 w 2115712"/>
              <a:gd name="connsiteY1-20" fmla="*/ 0 h 1800200"/>
              <a:gd name="connsiteX2-21" fmla="*/ 2115712 w 2115712"/>
              <a:gd name="connsiteY2-22" fmla="*/ 1800200 h 1800200"/>
              <a:gd name="connsiteX3-23" fmla="*/ 0 w 2115712"/>
              <a:gd name="connsiteY3-24" fmla="*/ 0 h 1800200"/>
              <a:gd name="connsiteX4-25" fmla="*/ 144016 w 2115712"/>
              <a:gd name="connsiteY4-26" fmla="*/ 1800200 h 1800200"/>
              <a:gd name="connsiteX5-27" fmla="*/ 0 w 2115712"/>
              <a:gd name="connsiteY5-28" fmla="*/ 1800200 h 1800200"/>
              <a:gd name="connsiteX6-29" fmla="*/ 0 w 2115712"/>
              <a:gd name="connsiteY6-30" fmla="*/ 0 h 1800200"/>
              <a:gd name="connsiteX0-31" fmla="*/ 2115712 w 2115712"/>
              <a:gd name="connsiteY0-32" fmla="*/ 1800200 h 1800200"/>
              <a:gd name="connsiteX1-33" fmla="*/ 2115712 w 2115712"/>
              <a:gd name="connsiteY1-34" fmla="*/ 0 h 1800200"/>
              <a:gd name="connsiteX2-35" fmla="*/ 2115712 w 2115712"/>
              <a:gd name="connsiteY2-36" fmla="*/ 1800200 h 1800200"/>
              <a:gd name="connsiteX3-37" fmla="*/ 0 w 2115712"/>
              <a:gd name="connsiteY3-38" fmla="*/ 0 h 1800200"/>
              <a:gd name="connsiteX4-39" fmla="*/ 0 w 2115712"/>
              <a:gd name="connsiteY4-40" fmla="*/ 1800200 h 1800200"/>
              <a:gd name="connsiteX5-41" fmla="*/ 0 w 2115712"/>
              <a:gd name="connsiteY5-42" fmla="*/ 0 h 1800200"/>
              <a:gd name="connsiteX0-43" fmla="*/ 0 w 0"/>
              <a:gd name="connsiteY0-44" fmla="*/ 0 h 1800200"/>
              <a:gd name="connsiteX1-45" fmla="*/ 0 w 0"/>
              <a:gd name="connsiteY1-46" fmla="*/ 1800200 h 1800200"/>
              <a:gd name="connsiteX2-47" fmla="*/ 0 w 0"/>
              <a:gd name="connsiteY2-48" fmla="*/ 0 h 1800200"/>
            </a:gdLst>
            <a:ahLst/>
            <a:cxnLst>
              <a:cxn ang="0">
                <a:pos x="connsiteX0-1" y="connsiteY0-2"/>
              </a:cxn>
              <a:cxn ang="0">
                <a:pos x="connsiteX1-3" y="connsiteY1-4"/>
              </a:cxn>
              <a:cxn ang="0">
                <a:pos x="connsiteX2-5" y="connsiteY2-6"/>
              </a:cxn>
            </a:cxnLst>
            <a:rect l="l" t="t" r="r" b="b"/>
            <a:pathLst>
              <a:path h="1800200">
                <a:moveTo>
                  <a:pt x="0" y="0"/>
                </a:moveTo>
                <a:lnTo>
                  <a:pt x="0" y="1800200"/>
                </a:lnTo>
                <a:lnTo>
                  <a:pt x="0" y="0"/>
                </a:lnTo>
                <a:close/>
              </a:path>
            </a:pathLst>
          </a:custGeom>
          <a:noFill/>
          <a:ln w="3175" cap="sq">
            <a:solidFill>
              <a:srgbClr val="969696"/>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0" anchor="ctr">
            <a:normAutofit fontScale="85000" lnSpcReduction="10000"/>
          </a:bodyPr>
          <a:lstStyle/>
          <a:p>
            <a:pPr algn="just" eaLnBrk="1" fontAlgn="auto" hangingPunct="1">
              <a:lnSpc>
                <a:spcPct val="150000"/>
              </a:lnSpc>
              <a:spcBef>
                <a:spcPts val="0"/>
              </a:spcBef>
              <a:spcAft>
                <a:spcPts val="0"/>
              </a:spcAft>
              <a:defRPr/>
            </a:pPr>
            <a:r>
              <a:rPr lang="da-DK" altLang="zh-CN">
                <a:solidFill>
                  <a:schemeClr val="tx1"/>
                </a:solidFill>
                <a:latin typeface="幼圆" panose="02010509060101010101" pitchFamily="49" charset="-122"/>
                <a:ea typeface="幼圆" panose="02010509060101010101" pitchFamily="49" charset="-122"/>
              </a:rPr>
              <a:t>Lorem ipsum si dolor sit amet Lorem ipsum dolor sit amet</a:t>
            </a:r>
            <a:endParaRPr lang="zh-CN" altLang="en-US" dirty="0">
              <a:solidFill>
                <a:schemeClr val="tx1"/>
              </a:solidFill>
              <a:latin typeface="幼圆" panose="02010509060101010101" pitchFamily="49" charset="-122"/>
              <a:ea typeface="幼圆" panose="02010509060101010101" pitchFamily="49" charset="-122"/>
            </a:endParaRPr>
          </a:p>
        </p:txBody>
      </p:sp>
      <p:sp>
        <p:nvSpPr>
          <p:cNvPr id="43" name="MH_Text_4"/>
          <p:cNvSpPr/>
          <p:nvPr>
            <p:custDataLst>
              <p:tags r:id="rId11"/>
            </p:custDataLst>
          </p:nvPr>
        </p:nvSpPr>
        <p:spPr>
          <a:xfrm flipH="1">
            <a:off x="711200" y="4814888"/>
            <a:ext cx="2343150" cy="1050925"/>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1" fmla="*/ 2115712 w 2115712"/>
              <a:gd name="connsiteY0-2" fmla="*/ 1800200 h 1800200"/>
              <a:gd name="connsiteX1-3" fmla="*/ 2115712 w 2115712"/>
              <a:gd name="connsiteY1-4" fmla="*/ 0 h 1800200"/>
              <a:gd name="connsiteX2-5" fmla="*/ 2115712 w 2115712"/>
              <a:gd name="connsiteY2-6" fmla="*/ 1800200 h 1800200"/>
              <a:gd name="connsiteX3-7" fmla="*/ 0 w 2115712"/>
              <a:gd name="connsiteY3-8" fmla="*/ 0 h 1800200"/>
              <a:gd name="connsiteX4-9" fmla="*/ 144016 w 2115712"/>
              <a:gd name="connsiteY4-10" fmla="*/ 0 h 1800200"/>
              <a:gd name="connsiteX5-11" fmla="*/ 144016 w 2115712"/>
              <a:gd name="connsiteY5-12" fmla="*/ 1800200 h 1800200"/>
              <a:gd name="connsiteX6-13" fmla="*/ 0 w 2115712"/>
              <a:gd name="connsiteY6-14" fmla="*/ 1800200 h 1800200"/>
              <a:gd name="connsiteX7-15" fmla="*/ 0 w 2115712"/>
              <a:gd name="connsiteY7-16" fmla="*/ 0 h 1800200"/>
              <a:gd name="connsiteX0-17" fmla="*/ 2115712 w 2115712"/>
              <a:gd name="connsiteY0-18" fmla="*/ 1800200 h 1800200"/>
              <a:gd name="connsiteX1-19" fmla="*/ 2115712 w 2115712"/>
              <a:gd name="connsiteY1-20" fmla="*/ 0 h 1800200"/>
              <a:gd name="connsiteX2-21" fmla="*/ 2115712 w 2115712"/>
              <a:gd name="connsiteY2-22" fmla="*/ 1800200 h 1800200"/>
              <a:gd name="connsiteX3-23" fmla="*/ 0 w 2115712"/>
              <a:gd name="connsiteY3-24" fmla="*/ 0 h 1800200"/>
              <a:gd name="connsiteX4-25" fmla="*/ 144016 w 2115712"/>
              <a:gd name="connsiteY4-26" fmla="*/ 1800200 h 1800200"/>
              <a:gd name="connsiteX5-27" fmla="*/ 0 w 2115712"/>
              <a:gd name="connsiteY5-28" fmla="*/ 1800200 h 1800200"/>
              <a:gd name="connsiteX6-29" fmla="*/ 0 w 2115712"/>
              <a:gd name="connsiteY6-30" fmla="*/ 0 h 1800200"/>
              <a:gd name="connsiteX0-31" fmla="*/ 2115712 w 2115712"/>
              <a:gd name="connsiteY0-32" fmla="*/ 1800200 h 1800200"/>
              <a:gd name="connsiteX1-33" fmla="*/ 2115712 w 2115712"/>
              <a:gd name="connsiteY1-34" fmla="*/ 0 h 1800200"/>
              <a:gd name="connsiteX2-35" fmla="*/ 2115712 w 2115712"/>
              <a:gd name="connsiteY2-36" fmla="*/ 1800200 h 1800200"/>
              <a:gd name="connsiteX3-37" fmla="*/ 0 w 2115712"/>
              <a:gd name="connsiteY3-38" fmla="*/ 0 h 1800200"/>
              <a:gd name="connsiteX4-39" fmla="*/ 0 w 2115712"/>
              <a:gd name="connsiteY4-40" fmla="*/ 1800200 h 1800200"/>
              <a:gd name="connsiteX5-41" fmla="*/ 0 w 2115712"/>
              <a:gd name="connsiteY5-42" fmla="*/ 0 h 1800200"/>
              <a:gd name="connsiteX0-43" fmla="*/ 0 w 0"/>
              <a:gd name="connsiteY0-44" fmla="*/ 0 h 1800200"/>
              <a:gd name="connsiteX1-45" fmla="*/ 0 w 0"/>
              <a:gd name="connsiteY1-46" fmla="*/ 1800200 h 1800200"/>
              <a:gd name="connsiteX2-47" fmla="*/ 0 w 0"/>
              <a:gd name="connsiteY2-48" fmla="*/ 0 h 1800200"/>
            </a:gdLst>
            <a:ahLst/>
            <a:cxnLst>
              <a:cxn ang="0">
                <a:pos x="connsiteX0-1" y="connsiteY0-2"/>
              </a:cxn>
              <a:cxn ang="0">
                <a:pos x="connsiteX1-3" y="connsiteY1-4"/>
              </a:cxn>
              <a:cxn ang="0">
                <a:pos x="connsiteX2-5" y="connsiteY2-6"/>
              </a:cxn>
            </a:cxnLst>
            <a:rect l="l" t="t" r="r" b="b"/>
            <a:pathLst>
              <a:path h="1800200">
                <a:moveTo>
                  <a:pt x="0" y="0"/>
                </a:moveTo>
                <a:lnTo>
                  <a:pt x="0" y="1800200"/>
                </a:lnTo>
                <a:lnTo>
                  <a:pt x="0" y="0"/>
                </a:lnTo>
                <a:close/>
              </a:path>
            </a:pathLst>
          </a:custGeom>
          <a:noFill/>
          <a:ln w="3175" cap="sq">
            <a:solidFill>
              <a:srgbClr val="969696"/>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0" anchor="ctr">
            <a:normAutofit fontScale="85000" lnSpcReduction="10000"/>
          </a:bodyPr>
          <a:lstStyle/>
          <a:p>
            <a:pPr algn="just" eaLnBrk="1" fontAlgn="auto" hangingPunct="1">
              <a:lnSpc>
                <a:spcPct val="150000"/>
              </a:lnSpc>
              <a:spcBef>
                <a:spcPts val="0"/>
              </a:spcBef>
              <a:spcAft>
                <a:spcPts val="0"/>
              </a:spcAft>
              <a:defRPr/>
            </a:pPr>
            <a:r>
              <a:rPr lang="da-DK" altLang="zh-CN">
                <a:solidFill>
                  <a:schemeClr val="tx1"/>
                </a:solidFill>
                <a:latin typeface="幼圆" panose="02010509060101010101" pitchFamily="49" charset="-122"/>
                <a:ea typeface="幼圆" panose="02010509060101010101" pitchFamily="49" charset="-122"/>
              </a:rPr>
              <a:t>Lorem ipsum si dolor sit amet Lorem ipsum dolor sit amet</a:t>
            </a:r>
            <a:endParaRPr lang="zh-CN" altLang="en-US" dirty="0">
              <a:solidFill>
                <a:schemeClr val="tx1"/>
              </a:solidFill>
              <a:latin typeface="幼圆" panose="02010509060101010101" pitchFamily="49" charset="-122"/>
              <a:ea typeface="幼圆" panose="02010509060101010101" pitchFamily="49" charset="-122"/>
            </a:endParaRPr>
          </a:p>
        </p:txBody>
      </p:sp>
      <p:sp>
        <p:nvSpPr>
          <p:cNvPr id="16" name="MH_Other_6"/>
          <p:cNvSpPr/>
          <p:nvPr>
            <p:custDataLst>
              <p:tags r:id="rId12"/>
            </p:custDataLst>
          </p:nvPr>
        </p:nvSpPr>
        <p:spPr>
          <a:xfrm rot="5400000">
            <a:off x="3664744" y="4364831"/>
            <a:ext cx="0" cy="1588"/>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MH_Other_7"/>
          <p:cNvSpPr/>
          <p:nvPr>
            <p:custDataLst>
              <p:tags r:id="rId13"/>
            </p:custDataLst>
          </p:nvPr>
        </p:nvSpPr>
        <p:spPr>
          <a:xfrm rot="5400000">
            <a:off x="3663156" y="4363244"/>
            <a:ext cx="3175" cy="1588"/>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 name="MH_Other_8"/>
          <p:cNvSpPr/>
          <p:nvPr>
            <p:custDataLst>
              <p:tags r:id="rId14"/>
            </p:custDataLst>
          </p:nvPr>
        </p:nvSpPr>
        <p:spPr>
          <a:xfrm rot="5400000">
            <a:off x="3663157" y="4364831"/>
            <a:ext cx="0" cy="1587"/>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9" name="MH_Other_9"/>
          <p:cNvSpPr/>
          <p:nvPr>
            <p:custDataLst>
              <p:tags r:id="rId15"/>
            </p:custDataLst>
          </p:nvPr>
        </p:nvSpPr>
        <p:spPr>
          <a:xfrm rot="5400000">
            <a:off x="3666332" y="4364831"/>
            <a:ext cx="0" cy="1587"/>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0" name="MH_Other_10"/>
          <p:cNvSpPr/>
          <p:nvPr>
            <p:custDataLst>
              <p:tags r:id="rId16"/>
            </p:custDataLst>
          </p:nvPr>
        </p:nvSpPr>
        <p:spPr>
          <a:xfrm rot="5400000">
            <a:off x="3663950" y="4365625"/>
            <a:ext cx="1588" cy="1588"/>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2" name="MH_SubTitle_1"/>
          <p:cNvSpPr/>
          <p:nvPr>
            <p:custDataLst>
              <p:tags r:id="rId17"/>
            </p:custDataLst>
          </p:nvPr>
        </p:nvSpPr>
        <p:spPr>
          <a:xfrm>
            <a:off x="3816350" y="240030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19D3E0"/>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algn="ctr" eaLnBrk="1" fontAlgn="auto" hangingPunct="1">
              <a:lnSpc>
                <a:spcPct val="120000"/>
              </a:lnSpc>
              <a:spcBef>
                <a:spcPts val="0"/>
              </a:spcBef>
              <a:spcAft>
                <a:spcPts val="0"/>
              </a:spcAft>
              <a:defRPr/>
            </a:pPr>
            <a:r>
              <a:rPr lang="en-US" altLang="zh-CN" sz="1600" b="1" dirty="0">
                <a:solidFill>
                  <a:srgbClr val="FFFFFF"/>
                </a:solidFill>
                <a:latin typeface="微软雅黑" panose="020B0503020204020204" pitchFamily="34" charset="-122"/>
                <a:ea typeface="微软雅黑" panose="020B0503020204020204" pitchFamily="34" charset="-122"/>
              </a:rPr>
              <a:t>LOREM</a:t>
            </a:r>
            <a:endParaRPr lang="en-US" altLang="zh-CN" sz="1600" b="1" dirty="0">
              <a:solidFill>
                <a:srgbClr val="FFFFFF"/>
              </a:solidFill>
              <a:latin typeface="微软雅黑" panose="020B0503020204020204" pitchFamily="34" charset="-122"/>
              <a:ea typeface="微软雅黑" panose="020B0503020204020204" pitchFamily="34" charset="-122"/>
            </a:endParaRPr>
          </a:p>
        </p:txBody>
      </p:sp>
      <p:sp>
        <p:nvSpPr>
          <p:cNvPr id="27" name="MH_SubTitle_2"/>
          <p:cNvSpPr/>
          <p:nvPr>
            <p:custDataLst>
              <p:tags r:id="rId18"/>
            </p:custDataLst>
          </p:nvPr>
        </p:nvSpPr>
        <p:spPr>
          <a:xfrm>
            <a:off x="4572000" y="3155950"/>
            <a:ext cx="1512888" cy="1512888"/>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C699DC"/>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52000" tIns="792000" rIns="252000" bIns="0">
            <a:normAutofit/>
          </a:bodyPr>
          <a:lstStyle/>
          <a:p>
            <a:pPr algn="ctr" eaLnBrk="1" fontAlgn="auto" hangingPunct="1">
              <a:lnSpc>
                <a:spcPct val="120000"/>
              </a:lnSpc>
              <a:spcBef>
                <a:spcPts val="0"/>
              </a:spcBef>
              <a:spcAft>
                <a:spcPts val="0"/>
              </a:spcAft>
              <a:defRPr/>
            </a:pPr>
            <a:r>
              <a:rPr lang="en-US" altLang="zh-CN" sz="1600" b="1">
                <a:solidFill>
                  <a:srgbClr val="FFFFFF"/>
                </a:solidFill>
                <a:latin typeface="微软雅黑" panose="020B0503020204020204" pitchFamily="34" charset="-122"/>
                <a:ea typeface="微软雅黑" panose="020B0503020204020204" pitchFamily="34" charset="-122"/>
              </a:rPr>
              <a:t>LOREM</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28" name="MH_SubTitle_3"/>
          <p:cNvSpPr/>
          <p:nvPr>
            <p:custDataLst>
              <p:tags r:id="rId19"/>
            </p:custDataLst>
          </p:nvPr>
        </p:nvSpPr>
        <p:spPr>
          <a:xfrm>
            <a:off x="3816350" y="3911600"/>
            <a:ext cx="1511300" cy="1512888"/>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ABDB7B"/>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52000" tIns="720000" rIns="252000" bIns="0">
            <a:normAutofit/>
          </a:bodyPr>
          <a:lstStyle/>
          <a:p>
            <a:pPr algn="ctr" eaLnBrk="1" fontAlgn="auto" hangingPunct="1">
              <a:lnSpc>
                <a:spcPct val="120000"/>
              </a:lnSpc>
              <a:spcBef>
                <a:spcPts val="0"/>
              </a:spcBef>
              <a:spcAft>
                <a:spcPts val="0"/>
              </a:spcAft>
              <a:defRPr/>
            </a:pPr>
            <a:r>
              <a:rPr lang="en-US" altLang="zh-CN" sz="1600" b="1">
                <a:solidFill>
                  <a:srgbClr val="FFFFFF"/>
                </a:solidFill>
                <a:latin typeface="微软雅黑" panose="020B0503020204020204" pitchFamily="34" charset="-122"/>
                <a:ea typeface="微软雅黑" panose="020B0503020204020204" pitchFamily="34" charset="-122"/>
              </a:rPr>
              <a:t>LOREM</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29" name="MH_SubTitle_4"/>
          <p:cNvSpPr/>
          <p:nvPr>
            <p:custDataLst>
              <p:tags r:id="rId20"/>
            </p:custDataLst>
          </p:nvPr>
        </p:nvSpPr>
        <p:spPr>
          <a:xfrm>
            <a:off x="3059113" y="3155950"/>
            <a:ext cx="1512887"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F892A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252000" tIns="576000" rIns="252000" bIns="0">
            <a:normAutofit/>
          </a:bodyPr>
          <a:lstStyle/>
          <a:p>
            <a:pPr algn="ctr" eaLnBrk="1" fontAlgn="auto" hangingPunct="1">
              <a:lnSpc>
                <a:spcPct val="120000"/>
              </a:lnSpc>
              <a:spcBef>
                <a:spcPts val="0"/>
              </a:spcBef>
              <a:spcAft>
                <a:spcPts val="0"/>
              </a:spcAft>
              <a:defRPr/>
            </a:pPr>
            <a:r>
              <a:rPr lang="en-US" altLang="zh-CN" sz="1600" b="1">
                <a:solidFill>
                  <a:srgbClr val="FFFFFF"/>
                </a:solidFill>
                <a:latin typeface="微软雅黑" panose="020B0503020204020204" pitchFamily="34" charset="-122"/>
                <a:ea typeface="微软雅黑" panose="020B0503020204020204" pitchFamily="34" charset="-122"/>
              </a:rPr>
              <a:t>LOREM</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93" name="MH_Other_11"/>
          <p:cNvSpPr txBox="1">
            <a:spLocks noChangeArrowheads="1"/>
          </p:cNvSpPr>
          <p:nvPr>
            <p:custDataLst>
              <p:tags r:id="rId21"/>
            </p:custDataLst>
          </p:nvPr>
        </p:nvSpPr>
        <p:spPr bwMode="auto">
          <a:xfrm>
            <a:off x="4329113" y="2552700"/>
            <a:ext cx="485775" cy="400050"/>
          </a:xfrm>
          <a:prstGeom prst="rect">
            <a:avLst/>
          </a:prstGeom>
          <a:noFill/>
          <a:ln w="9525">
            <a:noFill/>
            <a:miter lim="800000"/>
          </a:ln>
        </p:spPr>
        <p:txBody>
          <a:bodyPr>
            <a:spAutoFit/>
          </a:bodyPr>
          <a:lstStyle/>
          <a:p>
            <a:r>
              <a:rPr lang="en-US" altLang="zh-CN" sz="2000">
                <a:solidFill>
                  <a:srgbClr val="FFFFFF"/>
                </a:solidFill>
                <a:latin typeface="Impact" panose="020B0806030902050204" pitchFamily="34" charset="0"/>
                <a:ea typeface="微软雅黑" panose="020B0503020204020204" pitchFamily="34" charset="-122"/>
              </a:rPr>
              <a:t>01</a:t>
            </a:r>
            <a:endParaRPr lang="zh-CN" altLang="en-US" sz="2000">
              <a:solidFill>
                <a:srgbClr val="FFFFFF"/>
              </a:solidFill>
              <a:latin typeface="Impact" panose="020B0806030902050204" pitchFamily="34" charset="0"/>
              <a:ea typeface="微软雅黑" panose="020B0503020204020204" pitchFamily="34" charset="-122"/>
            </a:endParaRPr>
          </a:p>
        </p:txBody>
      </p:sp>
      <p:sp>
        <p:nvSpPr>
          <p:cNvPr id="3094" name="MH_Other_12"/>
          <p:cNvSpPr txBox="1">
            <a:spLocks noChangeArrowheads="1"/>
          </p:cNvSpPr>
          <p:nvPr>
            <p:custDataLst>
              <p:tags r:id="rId22"/>
            </p:custDataLst>
          </p:nvPr>
        </p:nvSpPr>
        <p:spPr bwMode="auto">
          <a:xfrm>
            <a:off x="5091113" y="3573463"/>
            <a:ext cx="485775" cy="400050"/>
          </a:xfrm>
          <a:prstGeom prst="rect">
            <a:avLst/>
          </a:prstGeom>
          <a:noFill/>
          <a:ln w="9525">
            <a:noFill/>
            <a:miter lim="800000"/>
          </a:ln>
        </p:spPr>
        <p:txBody>
          <a:bodyPr>
            <a:spAutoFit/>
          </a:bodyPr>
          <a:lstStyle/>
          <a:p>
            <a:r>
              <a:rPr lang="en-US" altLang="zh-CN" sz="2000">
                <a:solidFill>
                  <a:srgbClr val="FFFFFF"/>
                </a:solidFill>
                <a:latin typeface="Impact" panose="020B0806030902050204" pitchFamily="34" charset="0"/>
                <a:ea typeface="微软雅黑" panose="020B0503020204020204" pitchFamily="34" charset="-122"/>
              </a:rPr>
              <a:t>02</a:t>
            </a:r>
            <a:endParaRPr lang="zh-CN" altLang="en-US" sz="2000">
              <a:solidFill>
                <a:srgbClr val="FFFFFF"/>
              </a:solidFill>
              <a:latin typeface="Impact" panose="020B0806030902050204" pitchFamily="34" charset="0"/>
              <a:ea typeface="微软雅黑" panose="020B0503020204020204" pitchFamily="34" charset="-122"/>
            </a:endParaRPr>
          </a:p>
        </p:txBody>
      </p:sp>
      <p:sp>
        <p:nvSpPr>
          <p:cNvPr id="3095" name="MH_Other_13"/>
          <p:cNvSpPr txBox="1">
            <a:spLocks noChangeArrowheads="1"/>
          </p:cNvSpPr>
          <p:nvPr>
            <p:custDataLst>
              <p:tags r:id="rId23"/>
            </p:custDataLst>
          </p:nvPr>
        </p:nvSpPr>
        <p:spPr bwMode="auto">
          <a:xfrm>
            <a:off x="4349750" y="4298950"/>
            <a:ext cx="485775" cy="400050"/>
          </a:xfrm>
          <a:prstGeom prst="rect">
            <a:avLst/>
          </a:prstGeom>
          <a:noFill/>
          <a:ln w="9525">
            <a:noFill/>
            <a:miter lim="800000"/>
          </a:ln>
        </p:spPr>
        <p:txBody>
          <a:bodyPr>
            <a:spAutoFit/>
          </a:bodyPr>
          <a:lstStyle/>
          <a:p>
            <a:r>
              <a:rPr lang="en-US" altLang="zh-CN" sz="2000">
                <a:solidFill>
                  <a:srgbClr val="FFFFFF"/>
                </a:solidFill>
                <a:latin typeface="Impact" panose="020B0806030902050204" pitchFamily="34" charset="0"/>
                <a:ea typeface="微软雅黑" panose="020B0503020204020204" pitchFamily="34" charset="-122"/>
              </a:rPr>
              <a:t>03</a:t>
            </a:r>
            <a:endParaRPr lang="zh-CN" altLang="en-US" sz="2000">
              <a:solidFill>
                <a:srgbClr val="FFFFFF"/>
              </a:solidFill>
              <a:latin typeface="Impact" panose="020B0806030902050204" pitchFamily="34" charset="0"/>
              <a:ea typeface="微软雅黑" panose="020B0503020204020204" pitchFamily="34" charset="-122"/>
            </a:endParaRPr>
          </a:p>
        </p:txBody>
      </p:sp>
      <p:sp>
        <p:nvSpPr>
          <p:cNvPr id="3096" name="MH_Other_14"/>
          <p:cNvSpPr txBox="1">
            <a:spLocks noChangeArrowheads="1"/>
          </p:cNvSpPr>
          <p:nvPr>
            <p:custDataLst>
              <p:tags r:id="rId24"/>
            </p:custDataLst>
          </p:nvPr>
        </p:nvSpPr>
        <p:spPr bwMode="auto">
          <a:xfrm>
            <a:off x="3571875" y="3351213"/>
            <a:ext cx="485775" cy="400050"/>
          </a:xfrm>
          <a:prstGeom prst="rect">
            <a:avLst/>
          </a:prstGeom>
          <a:noFill/>
          <a:ln w="9525">
            <a:noFill/>
            <a:miter lim="800000"/>
          </a:ln>
        </p:spPr>
        <p:txBody>
          <a:bodyPr>
            <a:spAutoFit/>
          </a:bodyPr>
          <a:lstStyle/>
          <a:p>
            <a:r>
              <a:rPr lang="en-US" altLang="zh-CN" sz="2000">
                <a:solidFill>
                  <a:srgbClr val="FFFFFF"/>
                </a:solidFill>
                <a:latin typeface="Impact" panose="020B0806030902050204" pitchFamily="34" charset="0"/>
                <a:ea typeface="微软雅黑" panose="020B0503020204020204" pitchFamily="34" charset="-122"/>
              </a:rPr>
              <a:t>04</a:t>
            </a:r>
            <a:endParaRPr lang="zh-CN" altLang="en-US" sz="2000">
              <a:solidFill>
                <a:srgbClr val="FFFFFF"/>
              </a:solidFill>
              <a:latin typeface="Impact" panose="020B0806030902050204" pitchFamily="34" charset="0"/>
              <a:ea typeface="微软雅黑" panose="020B0503020204020204" pitchFamily="34" charset="-122"/>
            </a:endParaRPr>
          </a:p>
        </p:txBody>
      </p:sp>
    </p:spTree>
    <p:custDataLst>
      <p:tags r:id="rId2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 calcmode="lin" valueType="num">
                                      <p:cBhvr>
                                        <p:cTn id="16" dur="5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 calcmode="lin" valueType="num">
                                      <p:cBhvr>
                                        <p:cTn id="23" dur="500" fill="hold"/>
                                        <p:tgtEl>
                                          <p:spTgt spid="2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 calcmode="lin" valueType="num">
                                      <p:cBhvr>
                                        <p:cTn id="30" dur="5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1" name="图片 20" descr="46e66aac00581e46374838c0af4b3761.png"/>
          <p:cNvPicPr>
            <a:picLocks noChangeAspect="1"/>
          </p:cNvPicPr>
          <p:nvPr/>
        </p:nvPicPr>
        <p:blipFill>
          <a:blip r:embed="rId1" cstate="print"/>
          <a:stretch>
            <a:fillRect/>
          </a:stretch>
        </p:blipFill>
        <p:spPr>
          <a:xfrm>
            <a:off x="6204514" y="4413442"/>
            <a:ext cx="3048006" cy="3048006"/>
          </a:xfrm>
          <a:prstGeom prst="rect">
            <a:avLst/>
          </a:prstGeom>
        </p:spPr>
      </p:pic>
      <p:cxnSp>
        <p:nvCxnSpPr>
          <p:cNvPr id="5122" name="MH_Other_1"/>
          <p:cNvCxnSpPr>
            <a:cxnSpLocks noChangeShapeType="1"/>
          </p:cNvCxnSpPr>
          <p:nvPr>
            <p:custDataLst>
              <p:tags r:id="rId2"/>
            </p:custDataLst>
          </p:nvPr>
        </p:nvCxnSpPr>
        <p:spPr bwMode="auto">
          <a:xfrm>
            <a:off x="2068513" y="1841500"/>
            <a:ext cx="4489450" cy="0"/>
          </a:xfrm>
          <a:prstGeom prst="line">
            <a:avLst/>
          </a:prstGeom>
          <a:noFill/>
          <a:ln w="19050" algn="ctr">
            <a:solidFill>
              <a:srgbClr val="B8B8B8"/>
            </a:solidFill>
            <a:round/>
            <a:headEnd type="oval" w="med" len="med"/>
            <a:tailEnd type="oval" w="med" len="med"/>
          </a:ln>
          <a:extLst>
            <a:ext uri="{909E8E84-426E-40DD-AFC4-6F175D3DCCD1}">
              <a14:hiddenFill xmlns:a14="http://schemas.microsoft.com/office/drawing/2010/main">
                <a:noFill/>
              </a14:hiddenFill>
            </a:ext>
          </a:extLst>
        </p:spPr>
      </p:cxnSp>
      <p:cxnSp>
        <p:nvCxnSpPr>
          <p:cNvPr id="5123" name="MH_Other_2"/>
          <p:cNvCxnSpPr>
            <a:cxnSpLocks noChangeShapeType="1"/>
          </p:cNvCxnSpPr>
          <p:nvPr>
            <p:custDataLst>
              <p:tags r:id="rId3"/>
            </p:custDataLst>
          </p:nvPr>
        </p:nvCxnSpPr>
        <p:spPr bwMode="auto">
          <a:xfrm>
            <a:off x="4052888" y="3508375"/>
            <a:ext cx="3943350" cy="0"/>
          </a:xfrm>
          <a:prstGeom prst="line">
            <a:avLst/>
          </a:prstGeom>
          <a:noFill/>
          <a:ln w="19050" algn="ctr">
            <a:solidFill>
              <a:srgbClr val="B8B8B8"/>
            </a:solidFill>
            <a:round/>
            <a:headEnd type="oval" w="med" len="med"/>
            <a:tailEnd type="oval" w="med" len="med"/>
          </a:ln>
          <a:extLst>
            <a:ext uri="{909E8E84-426E-40DD-AFC4-6F175D3DCCD1}">
              <a14:hiddenFill xmlns:a14="http://schemas.microsoft.com/office/drawing/2010/main">
                <a:noFill/>
              </a14:hiddenFill>
            </a:ext>
          </a:extLst>
        </p:spPr>
      </p:cxnSp>
      <p:cxnSp>
        <p:nvCxnSpPr>
          <p:cNvPr id="5124" name="MH_Other_3"/>
          <p:cNvCxnSpPr>
            <a:cxnSpLocks noChangeShapeType="1"/>
          </p:cNvCxnSpPr>
          <p:nvPr>
            <p:custDataLst>
              <p:tags r:id="rId4"/>
            </p:custDataLst>
          </p:nvPr>
        </p:nvCxnSpPr>
        <p:spPr bwMode="auto">
          <a:xfrm>
            <a:off x="2541588" y="5132388"/>
            <a:ext cx="4138612" cy="0"/>
          </a:xfrm>
          <a:prstGeom prst="line">
            <a:avLst/>
          </a:prstGeom>
          <a:noFill/>
          <a:ln w="19050" algn="ctr">
            <a:solidFill>
              <a:srgbClr val="B8B8B8"/>
            </a:solidFill>
            <a:round/>
            <a:headEnd type="oval" w="med" len="med"/>
            <a:tailEnd type="oval" w="med" len="med"/>
          </a:ln>
          <a:extLst>
            <a:ext uri="{909E8E84-426E-40DD-AFC4-6F175D3DCCD1}">
              <a14:hiddenFill xmlns:a14="http://schemas.microsoft.com/office/drawing/2010/main">
                <a:noFill/>
              </a14:hiddenFill>
            </a:ext>
          </a:extLst>
        </p:spPr>
      </p:cxnSp>
      <p:sp>
        <p:nvSpPr>
          <p:cNvPr id="56" name="MH_SubTitle_3"/>
          <p:cNvSpPr txBox="1"/>
          <p:nvPr>
            <p:custDataLst>
              <p:tags r:id="rId5"/>
            </p:custDataLst>
          </p:nvPr>
        </p:nvSpPr>
        <p:spPr>
          <a:xfrm>
            <a:off x="3871913" y="4664075"/>
            <a:ext cx="2736850" cy="465138"/>
          </a:xfrm>
          <a:prstGeom prst="rect">
            <a:avLst/>
          </a:prstGeom>
          <a:noFill/>
        </p:spPr>
        <p:txBody>
          <a:bodyPr lIns="90000" tIns="46800" rIns="90000" bIns="46800" anchor="b">
            <a:normAutofit/>
          </a:bodyPr>
          <a:lstStyle/>
          <a:p>
            <a:pPr algn="r" eaLnBrk="1" fontAlgn="auto" hangingPunct="1">
              <a:lnSpc>
                <a:spcPct val="80000"/>
              </a:lnSpc>
              <a:spcBef>
                <a:spcPts val="0"/>
              </a:spcBef>
              <a:spcAft>
                <a:spcPts val="0"/>
              </a:spcAft>
              <a:defRPr/>
            </a:pPr>
            <a:r>
              <a:rPr lang="en-US" altLang="zh-CN" kern="0">
                <a:solidFill>
                  <a:srgbClr val="84AA26"/>
                </a:solidFill>
                <a:latin typeface="微软雅黑" panose="020B0503020204020204" pitchFamily="34" charset="-122"/>
                <a:ea typeface="微软雅黑" panose="020B0503020204020204" pitchFamily="34" charset="-122"/>
              </a:rPr>
              <a:t>LOREM IPSUM</a:t>
            </a:r>
            <a:endParaRPr lang="zh-CN" altLang="en-US" kern="0" dirty="0">
              <a:solidFill>
                <a:srgbClr val="84AA26"/>
              </a:solidFill>
              <a:latin typeface="微软雅黑" panose="020B0503020204020204" pitchFamily="34" charset="-122"/>
              <a:ea typeface="微软雅黑" panose="020B0503020204020204" pitchFamily="34" charset="-122"/>
            </a:endParaRPr>
          </a:p>
        </p:txBody>
      </p:sp>
      <p:sp>
        <p:nvSpPr>
          <p:cNvPr id="53" name="MH_SubTitle_2"/>
          <p:cNvSpPr txBox="1"/>
          <p:nvPr>
            <p:custDataLst>
              <p:tags r:id="rId6"/>
            </p:custDataLst>
          </p:nvPr>
        </p:nvSpPr>
        <p:spPr>
          <a:xfrm>
            <a:off x="5148263" y="3043238"/>
            <a:ext cx="2736850" cy="465137"/>
          </a:xfrm>
          <a:prstGeom prst="rect">
            <a:avLst/>
          </a:prstGeom>
          <a:noFill/>
        </p:spPr>
        <p:txBody>
          <a:bodyPr lIns="90000" tIns="46800" rIns="90000" bIns="46800" anchor="b">
            <a:normAutofit/>
          </a:bodyPr>
          <a:lstStyle/>
          <a:p>
            <a:pPr algn="r" eaLnBrk="1" fontAlgn="auto" hangingPunct="1">
              <a:lnSpc>
                <a:spcPct val="80000"/>
              </a:lnSpc>
              <a:spcBef>
                <a:spcPts val="0"/>
              </a:spcBef>
              <a:spcAft>
                <a:spcPts val="0"/>
              </a:spcAft>
              <a:defRPr/>
            </a:pPr>
            <a:r>
              <a:rPr lang="en-US" altLang="zh-CN" kern="0">
                <a:solidFill>
                  <a:srgbClr val="C0504D">
                    <a:lumMod val="75000"/>
                  </a:srgbClr>
                </a:solidFill>
                <a:latin typeface="微软雅黑" panose="020B0503020204020204" pitchFamily="34" charset="-122"/>
                <a:ea typeface="微软雅黑" panose="020B0503020204020204" pitchFamily="34" charset="-122"/>
              </a:rPr>
              <a:t>LOREM IPSUM</a:t>
            </a:r>
            <a:endParaRPr lang="zh-CN" altLang="en-US" kern="0" dirty="0">
              <a:solidFill>
                <a:srgbClr val="C0504D">
                  <a:lumMod val="75000"/>
                </a:srgbClr>
              </a:solidFill>
              <a:latin typeface="微软雅黑" panose="020B0503020204020204" pitchFamily="34" charset="-122"/>
              <a:ea typeface="微软雅黑" panose="020B0503020204020204" pitchFamily="34" charset="-122"/>
            </a:endParaRPr>
          </a:p>
        </p:txBody>
      </p:sp>
      <p:sp>
        <p:nvSpPr>
          <p:cNvPr id="50" name="MH_SubTitle_1"/>
          <p:cNvSpPr txBox="1"/>
          <p:nvPr>
            <p:custDataLst>
              <p:tags r:id="rId7"/>
            </p:custDataLst>
          </p:nvPr>
        </p:nvSpPr>
        <p:spPr>
          <a:xfrm>
            <a:off x="3759200" y="1363663"/>
            <a:ext cx="2736850" cy="465137"/>
          </a:xfrm>
          <a:prstGeom prst="rect">
            <a:avLst/>
          </a:prstGeom>
          <a:noFill/>
        </p:spPr>
        <p:txBody>
          <a:bodyPr lIns="90000" tIns="46800" rIns="90000" bIns="46800" anchor="b">
            <a:normAutofit/>
          </a:bodyPr>
          <a:lstStyle/>
          <a:p>
            <a:pPr algn="r" eaLnBrk="1" fontAlgn="auto" hangingPunct="1">
              <a:lnSpc>
                <a:spcPct val="80000"/>
              </a:lnSpc>
              <a:spcBef>
                <a:spcPts val="0"/>
              </a:spcBef>
              <a:spcAft>
                <a:spcPts val="0"/>
              </a:spcAft>
              <a:defRPr/>
            </a:pPr>
            <a:r>
              <a:rPr lang="en-US" altLang="zh-CN" kern="0">
                <a:solidFill>
                  <a:srgbClr val="269E87"/>
                </a:solidFill>
                <a:latin typeface="微软雅黑" panose="020B0503020204020204" pitchFamily="34" charset="-122"/>
                <a:ea typeface="微软雅黑" panose="020B0503020204020204" pitchFamily="34" charset="-122"/>
              </a:rPr>
              <a:t>LOREM IPSUM</a:t>
            </a:r>
            <a:endParaRPr lang="zh-CN" altLang="en-US" kern="0" dirty="0">
              <a:solidFill>
                <a:srgbClr val="269E87"/>
              </a:solidFill>
              <a:latin typeface="微软雅黑" panose="020B0503020204020204" pitchFamily="34" charset="-122"/>
              <a:ea typeface="微软雅黑" panose="020B0503020204020204" pitchFamily="34" charset="-122"/>
            </a:endParaRPr>
          </a:p>
        </p:txBody>
      </p:sp>
      <p:sp>
        <p:nvSpPr>
          <p:cNvPr id="32" name="MH_Other_4"/>
          <p:cNvSpPr/>
          <p:nvPr>
            <p:custDataLst>
              <p:tags r:id="rId8"/>
            </p:custDataLst>
          </p:nvPr>
        </p:nvSpPr>
        <p:spPr bwMode="auto">
          <a:xfrm rot="20248206">
            <a:off x="1328738" y="1765300"/>
            <a:ext cx="1014412" cy="1490663"/>
          </a:xfrm>
          <a:prstGeom prst="roundRect">
            <a:avLst>
              <a:gd name="adj" fmla="val 12132"/>
            </a:avLst>
          </a:prstGeom>
          <a:solidFill>
            <a:srgbClr val="269E87"/>
          </a:solidFill>
          <a:ln w="25400" cap="flat" cmpd="sng" algn="ctr">
            <a:noFill/>
            <a:prstDash val="solid"/>
          </a:ln>
          <a:effectLst/>
        </p:spPr>
        <p:txBody>
          <a:bodyPr anchor="ctr"/>
          <a:lstStyle/>
          <a:p>
            <a:pPr algn="ctr" eaLnBrk="1" fontAlgn="auto" hangingPunct="1">
              <a:spcBef>
                <a:spcPts val="0"/>
              </a:spcBef>
              <a:spcAft>
                <a:spcPts val="0"/>
              </a:spcAft>
              <a:defRPr/>
            </a:pPr>
            <a:r>
              <a:rPr lang="en-US" altLang="zh-CN" sz="8800" kern="0" dirty="0">
                <a:solidFill>
                  <a:srgbClr val="FFFFFF"/>
                </a:solidFill>
                <a:latin typeface="Gungsuh" panose="02030600000101010101" pitchFamily="18" charset="-127"/>
                <a:ea typeface="Gungsuh" panose="02030600000101010101" pitchFamily="18" charset="-127"/>
              </a:rPr>
              <a:t>A</a:t>
            </a:r>
            <a:endParaRPr lang="zh-CN" altLang="en-US" sz="8800" kern="0" dirty="0">
              <a:solidFill>
                <a:srgbClr val="FFFFFF"/>
              </a:solidFill>
              <a:latin typeface="Gungsuh" panose="02030600000101010101" pitchFamily="18" charset="-127"/>
              <a:ea typeface="Gungsuh" panose="02030600000101010101" pitchFamily="18" charset="-127"/>
            </a:endParaRPr>
          </a:p>
        </p:txBody>
      </p:sp>
      <p:sp>
        <p:nvSpPr>
          <p:cNvPr id="35" name="MH_Other_5"/>
          <p:cNvSpPr/>
          <p:nvPr>
            <p:custDataLst>
              <p:tags r:id="rId9"/>
            </p:custDataLst>
          </p:nvPr>
        </p:nvSpPr>
        <p:spPr bwMode="auto">
          <a:xfrm rot="20248206">
            <a:off x="1476375" y="2511425"/>
            <a:ext cx="1014413" cy="722313"/>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302020204030204"/>
              <a:ea typeface="宋体"/>
            </a:endParaRPr>
          </a:p>
        </p:txBody>
      </p:sp>
      <p:sp>
        <p:nvSpPr>
          <p:cNvPr id="38" name="MH_Other_6"/>
          <p:cNvSpPr/>
          <p:nvPr>
            <p:custDataLst>
              <p:tags r:id="rId10"/>
            </p:custDataLst>
          </p:nvPr>
        </p:nvSpPr>
        <p:spPr bwMode="auto">
          <a:xfrm rot="1132031">
            <a:off x="3216275" y="2855913"/>
            <a:ext cx="1014413" cy="1489075"/>
          </a:xfrm>
          <a:prstGeom prst="roundRect">
            <a:avLst>
              <a:gd name="adj" fmla="val 12132"/>
            </a:avLst>
          </a:prstGeom>
          <a:solidFill>
            <a:srgbClr val="C0000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302020204030204"/>
              <a:ea typeface="宋体"/>
            </a:endParaRPr>
          </a:p>
        </p:txBody>
      </p:sp>
      <p:sp>
        <p:nvSpPr>
          <p:cNvPr id="42" name="MH_Other_7"/>
          <p:cNvSpPr/>
          <p:nvPr>
            <p:custDataLst>
              <p:tags r:id="rId11"/>
            </p:custDataLst>
          </p:nvPr>
        </p:nvSpPr>
        <p:spPr bwMode="auto">
          <a:xfrm rot="1132031">
            <a:off x="3078163" y="3687763"/>
            <a:ext cx="1014412" cy="63500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302020204030204"/>
              <a:ea typeface="宋体"/>
            </a:endParaRPr>
          </a:p>
        </p:txBody>
      </p:sp>
      <p:sp>
        <p:nvSpPr>
          <p:cNvPr id="44" name="MH_Other_8"/>
          <p:cNvSpPr/>
          <p:nvPr>
            <p:custDataLst>
              <p:tags r:id="rId12"/>
            </p:custDataLst>
          </p:nvPr>
        </p:nvSpPr>
        <p:spPr bwMode="auto">
          <a:xfrm rot="20248206">
            <a:off x="1416050" y="4017963"/>
            <a:ext cx="1014413" cy="1490662"/>
          </a:xfrm>
          <a:prstGeom prst="roundRect">
            <a:avLst>
              <a:gd name="adj" fmla="val 12132"/>
            </a:avLst>
          </a:prstGeom>
          <a:solidFill>
            <a:srgbClr val="8DB529"/>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302020204030204"/>
              <a:ea typeface="宋体"/>
            </a:endParaRPr>
          </a:p>
        </p:txBody>
      </p:sp>
      <p:sp>
        <p:nvSpPr>
          <p:cNvPr id="47" name="MH_Other_9"/>
          <p:cNvSpPr/>
          <p:nvPr>
            <p:custDataLst>
              <p:tags r:id="rId13"/>
            </p:custDataLst>
          </p:nvPr>
        </p:nvSpPr>
        <p:spPr bwMode="auto">
          <a:xfrm rot="20248206">
            <a:off x="1563688" y="4765675"/>
            <a:ext cx="1014412" cy="72072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302020204030204"/>
              <a:ea typeface="宋体"/>
            </a:endParaRPr>
          </a:p>
        </p:txBody>
      </p:sp>
      <p:sp>
        <p:nvSpPr>
          <p:cNvPr id="45" name="MH_Other_10"/>
          <p:cNvSpPr/>
          <p:nvPr>
            <p:custDataLst>
              <p:tags r:id="rId14"/>
            </p:custDataLst>
          </p:nvPr>
        </p:nvSpPr>
        <p:spPr bwMode="auto">
          <a:xfrm rot="20248206">
            <a:off x="1458913" y="4049713"/>
            <a:ext cx="931862" cy="1427162"/>
          </a:xfrm>
          <a:prstGeom prst="roundRect">
            <a:avLst>
              <a:gd name="adj" fmla="val 12132"/>
            </a:avLst>
          </a:prstGeom>
          <a:noFill/>
          <a:ln w="25400" cap="flat" cmpd="sng" algn="ctr">
            <a:solidFill>
              <a:srgbClr val="FFFFFF"/>
            </a:solidFill>
            <a:prstDash val="solid"/>
          </a:ln>
          <a:effectLst/>
        </p:spPr>
        <p:txBody>
          <a:bodyPr anchor="ctr"/>
          <a:lstStyle/>
          <a:p>
            <a:pPr algn="ctr" eaLnBrk="1" fontAlgn="auto" hangingPunct="1">
              <a:spcBef>
                <a:spcPts val="0"/>
              </a:spcBef>
              <a:spcAft>
                <a:spcPts val="0"/>
              </a:spcAft>
              <a:defRPr/>
            </a:pPr>
            <a:r>
              <a:rPr lang="en-US" altLang="zh-CN" sz="8800" kern="0" dirty="0">
                <a:solidFill>
                  <a:srgbClr val="FFFFFF"/>
                </a:solidFill>
                <a:latin typeface="Gungsuh" panose="02030600000101010101" pitchFamily="18" charset="-127"/>
                <a:ea typeface="Gungsuh" panose="02030600000101010101" pitchFamily="18" charset="-127"/>
              </a:rPr>
              <a:t>C</a:t>
            </a:r>
            <a:endParaRPr lang="zh-CN" altLang="en-US" sz="8800" kern="0" dirty="0">
              <a:solidFill>
                <a:srgbClr val="FFFFFF"/>
              </a:solidFill>
              <a:latin typeface="Gungsuh" panose="02030600000101010101" pitchFamily="18" charset="-127"/>
              <a:ea typeface="Gungsuh" panose="02030600000101010101" pitchFamily="18" charset="-127"/>
            </a:endParaRPr>
          </a:p>
        </p:txBody>
      </p:sp>
      <p:sp>
        <p:nvSpPr>
          <p:cNvPr id="39" name="MH_Other_11"/>
          <p:cNvSpPr/>
          <p:nvPr>
            <p:custDataLst>
              <p:tags r:id="rId15"/>
            </p:custDataLst>
          </p:nvPr>
        </p:nvSpPr>
        <p:spPr bwMode="auto">
          <a:xfrm rot="1132031">
            <a:off x="3259138" y="2887663"/>
            <a:ext cx="931862" cy="1427162"/>
          </a:xfrm>
          <a:prstGeom prst="roundRect">
            <a:avLst>
              <a:gd name="adj" fmla="val 12132"/>
            </a:avLst>
          </a:prstGeom>
          <a:noFill/>
          <a:ln w="25400" cap="flat" cmpd="sng" algn="ctr">
            <a:solidFill>
              <a:srgbClr val="FFFFFF"/>
            </a:solidFill>
            <a:prstDash val="solid"/>
          </a:ln>
          <a:effectLst/>
        </p:spPr>
        <p:txBody>
          <a:bodyPr anchor="ctr"/>
          <a:lstStyle/>
          <a:p>
            <a:pPr algn="ctr" eaLnBrk="1" fontAlgn="auto" hangingPunct="1">
              <a:spcBef>
                <a:spcPts val="0"/>
              </a:spcBef>
              <a:spcAft>
                <a:spcPts val="0"/>
              </a:spcAft>
              <a:defRPr/>
            </a:pPr>
            <a:r>
              <a:rPr lang="en-US" altLang="zh-CN" sz="8800" kern="0" dirty="0">
                <a:solidFill>
                  <a:srgbClr val="FFFFFF"/>
                </a:solidFill>
                <a:latin typeface="Gungsuh" panose="02030600000101010101" pitchFamily="18" charset="-127"/>
                <a:ea typeface="Gungsuh" panose="02030600000101010101" pitchFamily="18" charset="-127"/>
              </a:rPr>
              <a:t>B</a:t>
            </a:r>
            <a:endParaRPr lang="zh-CN" altLang="en-US" sz="8800" kern="0" dirty="0">
              <a:solidFill>
                <a:srgbClr val="FFFFFF"/>
              </a:solidFill>
              <a:latin typeface="Gungsuh" panose="02030600000101010101" pitchFamily="18" charset="-127"/>
              <a:ea typeface="Gungsuh" panose="02030600000101010101" pitchFamily="18" charset="-127"/>
            </a:endParaRPr>
          </a:p>
        </p:txBody>
      </p:sp>
      <p:sp>
        <p:nvSpPr>
          <p:cNvPr id="33" name="MH_Other_12"/>
          <p:cNvSpPr/>
          <p:nvPr>
            <p:custDataLst>
              <p:tags r:id="rId16"/>
            </p:custDataLst>
          </p:nvPr>
        </p:nvSpPr>
        <p:spPr bwMode="auto">
          <a:xfrm rot="20248206">
            <a:off x="1371600" y="1795463"/>
            <a:ext cx="931863" cy="1428750"/>
          </a:xfrm>
          <a:prstGeom prst="roundRect">
            <a:avLst>
              <a:gd name="adj" fmla="val 12132"/>
            </a:avLst>
          </a:prstGeom>
          <a:noFill/>
          <a:ln w="25400" cap="flat" cmpd="sng" algn="ctr">
            <a:solidFill>
              <a:srgbClr val="FFFFFF"/>
            </a:solidFill>
            <a:prstDash val="solid"/>
          </a:ln>
          <a:effectLst/>
        </p:spPr>
        <p:txBody>
          <a:bodyPr anchor="ctr"/>
          <a:lstStyle/>
          <a:p>
            <a:pPr algn="ctr" eaLnBrk="1" fontAlgn="auto" hangingPunct="1">
              <a:spcBef>
                <a:spcPts val="0"/>
              </a:spcBef>
              <a:spcAft>
                <a:spcPts val="0"/>
              </a:spcAft>
              <a:defRPr/>
            </a:pPr>
            <a:endParaRPr lang="zh-CN" altLang="en-US" sz="1400" kern="0">
              <a:solidFill>
                <a:sysClr val="window" lastClr="FFFFFF"/>
              </a:solidFill>
              <a:latin typeface="Calibri" panose="020F0302020204030204"/>
              <a:ea typeface="宋体"/>
            </a:endParaRPr>
          </a:p>
        </p:txBody>
      </p:sp>
      <p:sp>
        <p:nvSpPr>
          <p:cNvPr id="24" name="MH_Text_3"/>
          <p:cNvSpPr txBox="1"/>
          <p:nvPr>
            <p:custDataLst>
              <p:tags r:id="rId17"/>
            </p:custDataLst>
          </p:nvPr>
        </p:nvSpPr>
        <p:spPr>
          <a:xfrm>
            <a:off x="3248025" y="5138738"/>
            <a:ext cx="3354388" cy="890587"/>
          </a:xfrm>
          <a:prstGeom prst="rect">
            <a:avLst/>
          </a:prstGeom>
          <a:noFill/>
        </p:spPr>
        <p:txBody>
          <a:bodyPr lIns="90000" tIns="46800" rIns="90000" bIns="46800">
            <a:normAutofit/>
          </a:bodyPr>
          <a:lstStyle/>
          <a:p>
            <a:pPr algn="r" eaLnBrk="1" fontAlgn="auto" hangingPunct="1">
              <a:lnSpc>
                <a:spcPct val="120000"/>
              </a:lnSpc>
              <a:spcBef>
                <a:spcPts val="0"/>
              </a:spcBef>
              <a:spcAft>
                <a:spcPts val="0"/>
              </a:spcAft>
              <a:defRPr/>
            </a:pP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br>
              <a:rPr lang="da-DK" altLang="zh-CN" sz="1600">
                <a:solidFill>
                  <a:schemeClr val="tx1">
                    <a:lumMod val="65000"/>
                    <a:lumOff val="35000"/>
                  </a:schemeClr>
                </a:solidFill>
                <a:latin typeface="幼圆" panose="02010509060101010101" pitchFamily="49" charset="-122"/>
                <a:ea typeface="微软雅黑" panose="020B0503020204020204" pitchFamily="34" charset="-122"/>
              </a:rPr>
            </a:b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endParaRPr lang="zh-CN" altLang="en-US" sz="1600" kern="0">
              <a:solidFill>
                <a:schemeClr val="tx1">
                  <a:lumMod val="65000"/>
                  <a:lumOff val="35000"/>
                </a:schemeClr>
              </a:solidFill>
              <a:latin typeface="幼圆" panose="02010509060101010101" pitchFamily="49" charset="-122"/>
              <a:ea typeface="微软雅黑" panose="020B0503020204020204" pitchFamily="34" charset="-122"/>
              <a:cs typeface="Arial" panose="020B0604020202090204" pitchFamily="34" charset="0"/>
            </a:endParaRPr>
          </a:p>
        </p:txBody>
      </p:sp>
      <p:sp>
        <p:nvSpPr>
          <p:cNvPr id="25" name="MH_Text_2"/>
          <p:cNvSpPr txBox="1"/>
          <p:nvPr>
            <p:custDataLst>
              <p:tags r:id="rId18"/>
            </p:custDataLst>
          </p:nvPr>
        </p:nvSpPr>
        <p:spPr>
          <a:xfrm>
            <a:off x="4643438" y="3516313"/>
            <a:ext cx="3276600" cy="889000"/>
          </a:xfrm>
          <a:prstGeom prst="rect">
            <a:avLst/>
          </a:prstGeom>
          <a:noFill/>
        </p:spPr>
        <p:txBody>
          <a:bodyPr lIns="90000" tIns="46800" rIns="90000" bIns="46800">
            <a:normAutofit/>
          </a:bodyPr>
          <a:lstStyle/>
          <a:p>
            <a:pPr algn="r" eaLnBrk="1" fontAlgn="auto" hangingPunct="1">
              <a:lnSpc>
                <a:spcPct val="120000"/>
              </a:lnSpc>
              <a:spcBef>
                <a:spcPts val="0"/>
              </a:spcBef>
              <a:spcAft>
                <a:spcPts val="0"/>
              </a:spcAft>
              <a:defRPr/>
            </a:pP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br>
              <a:rPr lang="da-DK" altLang="zh-CN" sz="1600">
                <a:solidFill>
                  <a:schemeClr val="tx1">
                    <a:lumMod val="65000"/>
                    <a:lumOff val="35000"/>
                  </a:schemeClr>
                </a:solidFill>
                <a:latin typeface="幼圆" panose="02010509060101010101" pitchFamily="49" charset="-122"/>
                <a:ea typeface="微软雅黑" panose="020B0503020204020204" pitchFamily="34" charset="-122"/>
              </a:rPr>
            </a:b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endParaRPr lang="zh-CN" altLang="en-US" sz="1600" kern="0">
              <a:solidFill>
                <a:schemeClr val="tx1">
                  <a:lumMod val="65000"/>
                  <a:lumOff val="35000"/>
                </a:schemeClr>
              </a:solidFill>
              <a:latin typeface="幼圆" panose="02010509060101010101" pitchFamily="49" charset="-122"/>
              <a:ea typeface="微软雅黑" panose="020B0503020204020204" pitchFamily="34" charset="-122"/>
              <a:cs typeface="Arial" panose="020B0604020202090204" pitchFamily="34" charset="0"/>
            </a:endParaRPr>
          </a:p>
        </p:txBody>
      </p:sp>
      <p:sp>
        <p:nvSpPr>
          <p:cNvPr id="26" name="MH_Text_1"/>
          <p:cNvSpPr txBox="1"/>
          <p:nvPr>
            <p:custDataLst>
              <p:tags r:id="rId19"/>
            </p:custDataLst>
          </p:nvPr>
        </p:nvSpPr>
        <p:spPr>
          <a:xfrm>
            <a:off x="2884488" y="1839913"/>
            <a:ext cx="3613150" cy="889000"/>
          </a:xfrm>
          <a:prstGeom prst="rect">
            <a:avLst/>
          </a:prstGeom>
          <a:noFill/>
        </p:spPr>
        <p:txBody>
          <a:bodyPr lIns="90000" tIns="46800" rIns="90000" bIns="46800">
            <a:normAutofit/>
          </a:bodyPr>
          <a:lstStyle/>
          <a:p>
            <a:pPr algn="r" eaLnBrk="1" fontAlgn="auto" hangingPunct="1">
              <a:lnSpc>
                <a:spcPct val="120000"/>
              </a:lnSpc>
              <a:spcBef>
                <a:spcPts val="0"/>
              </a:spcBef>
              <a:spcAft>
                <a:spcPts val="0"/>
              </a:spcAft>
              <a:defRPr/>
            </a:pP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br>
              <a:rPr lang="da-DK" altLang="zh-CN" sz="1600">
                <a:solidFill>
                  <a:schemeClr val="tx1">
                    <a:lumMod val="65000"/>
                    <a:lumOff val="35000"/>
                  </a:schemeClr>
                </a:solidFill>
                <a:latin typeface="幼圆" panose="02010509060101010101" pitchFamily="49" charset="-122"/>
                <a:ea typeface="微软雅黑" panose="020B0503020204020204" pitchFamily="34" charset="-122"/>
              </a:rPr>
            </a:br>
            <a:r>
              <a:rPr lang="da-DK" altLang="zh-CN" sz="1600">
                <a:solidFill>
                  <a:schemeClr val="tx1">
                    <a:lumMod val="65000"/>
                    <a:lumOff val="35000"/>
                  </a:schemeClr>
                </a:solidFill>
                <a:latin typeface="幼圆" panose="02010509060101010101" pitchFamily="49" charset="-122"/>
                <a:ea typeface="微软雅黑" panose="020B0503020204020204" pitchFamily="34" charset="-122"/>
              </a:rPr>
              <a:t>Lorem ipsum dolor sit amet</a:t>
            </a:r>
            <a:endParaRPr lang="zh-CN" altLang="en-US" sz="1600" kern="0">
              <a:solidFill>
                <a:schemeClr val="tx1">
                  <a:lumMod val="65000"/>
                  <a:lumOff val="35000"/>
                </a:schemeClr>
              </a:solidFill>
              <a:latin typeface="幼圆" panose="02010509060101010101" pitchFamily="49" charset="-122"/>
              <a:ea typeface="微软雅黑" panose="020B0503020204020204" pitchFamily="34" charset="-122"/>
              <a:cs typeface="Arial" panose="020B0604020202090204" pitchFamily="34" charset="0"/>
            </a:endParaRPr>
          </a:p>
        </p:txBody>
      </p:sp>
      <p:sp>
        <p:nvSpPr>
          <p:cNvPr id="5140" name="MH_PageTitle"/>
          <p:cNvSpPr>
            <a:spLocks noGrp="1"/>
          </p:cNvSpPr>
          <p:nvPr>
            <p:ph type="title"/>
            <p:custDataLst>
              <p:tags r:id="rId20"/>
            </p:custDataLst>
          </p:nvPr>
        </p:nvSpPr>
        <p:spPr/>
        <p:txBody>
          <a:bodyPr/>
          <a:lstStyle/>
          <a:p>
            <a:pPr eaLnBrk="1" hangingPunct="1"/>
            <a:r>
              <a:rPr lang="en-US" altLang="zh-CN" dirty="0">
                <a:latin typeface="+mj-ea"/>
              </a:rPr>
              <a:t>LOREM IPSUM DOLOR</a:t>
            </a:r>
            <a:endParaRPr lang="zh-CN" altLang="en-US" dirty="0">
              <a:latin typeface="+mj-ea"/>
            </a:endParaRPr>
          </a:p>
        </p:txBody>
      </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from="(-#ppt_w/2)" to="(#ppt_x)" calcmode="lin" valueType="num">
                                      <p:cBhvr>
                                        <p:cTn id="7" dur="600" fill="hold">
                                          <p:stCondLst>
                                            <p:cond delay="0"/>
                                          </p:stCondLst>
                                        </p:cTn>
                                        <p:tgtEl>
                                          <p:spTgt spid="33"/>
                                        </p:tgtEl>
                                        <p:attrNameLst>
                                          <p:attrName>ppt_x</p:attrName>
                                        </p:attrNameLst>
                                      </p:cBhvr>
                                    </p:anim>
                                    <p:anim from="0" to="-1.0" calcmode="lin" valueType="num">
                                      <p:cBhvr>
                                        <p:cTn id="8" dur="200" decel="50000" autoRev="1" fill="hold">
                                          <p:stCondLst>
                                            <p:cond delay="600"/>
                                          </p:stCondLst>
                                        </p:cTn>
                                        <p:tgtEl>
                                          <p:spTgt spid="33"/>
                                        </p:tgtEl>
                                        <p:attrNameLst>
                                          <p:attrName>xshear</p:attrName>
                                        </p:attrNameLst>
                                      </p:cBhvr>
                                    </p:anim>
                                    <p:animScale>
                                      <p:cBhvr>
                                        <p:cTn id="9" dur="200" decel="100000" autoRev="1" fill="hold">
                                          <p:stCondLst>
                                            <p:cond delay="600"/>
                                          </p:stCondLst>
                                        </p:cTn>
                                        <p:tgtEl>
                                          <p:spTgt spid="33"/>
                                        </p:tgtEl>
                                      </p:cBhvr>
                                      <p:from x="100000" y="100000"/>
                                      <p:to x="80000" y="100000"/>
                                    </p:animScale>
                                    <p:anim by="(#ppt_h/3+#ppt_w*0.1)" calcmode="lin" valueType="num">
                                      <p:cBhvr additive="sum">
                                        <p:cTn id="10" dur="200" decel="100000" autoRev="1" fill="hold">
                                          <p:stCondLst>
                                            <p:cond delay="600"/>
                                          </p:stCondLst>
                                        </p:cTn>
                                        <p:tgtEl>
                                          <p:spTgt spid="33"/>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from="(-#ppt_w/2)" to="(#ppt_x)" calcmode="lin" valueType="num">
                                      <p:cBhvr>
                                        <p:cTn id="14" dur="600" fill="hold">
                                          <p:stCondLst>
                                            <p:cond delay="0"/>
                                          </p:stCondLst>
                                        </p:cTn>
                                        <p:tgtEl>
                                          <p:spTgt spid="39"/>
                                        </p:tgtEl>
                                        <p:attrNameLst>
                                          <p:attrName>ppt_x</p:attrName>
                                        </p:attrNameLst>
                                      </p:cBhvr>
                                    </p:anim>
                                    <p:anim from="0" to="-1.0" calcmode="lin" valueType="num">
                                      <p:cBhvr>
                                        <p:cTn id="15" dur="200" decel="50000" autoRev="1" fill="hold">
                                          <p:stCondLst>
                                            <p:cond delay="600"/>
                                          </p:stCondLst>
                                        </p:cTn>
                                        <p:tgtEl>
                                          <p:spTgt spid="39"/>
                                        </p:tgtEl>
                                        <p:attrNameLst>
                                          <p:attrName>xshear</p:attrName>
                                        </p:attrNameLst>
                                      </p:cBhvr>
                                    </p:anim>
                                    <p:animScale>
                                      <p:cBhvr>
                                        <p:cTn id="16" dur="200" decel="100000" autoRev="1" fill="hold">
                                          <p:stCondLst>
                                            <p:cond delay="600"/>
                                          </p:stCondLst>
                                        </p:cTn>
                                        <p:tgtEl>
                                          <p:spTgt spid="39"/>
                                        </p:tgtEl>
                                      </p:cBhvr>
                                      <p:from x="100000" y="100000"/>
                                      <p:to x="80000" y="100000"/>
                                    </p:animScale>
                                    <p:anim by="(#ppt_h/3+#ppt_w*0.1)" calcmode="lin" valueType="num">
                                      <p:cBhvr additive="sum">
                                        <p:cTn id="17" dur="200" decel="100000" autoRev="1" fill="hold">
                                          <p:stCondLst>
                                            <p:cond delay="600"/>
                                          </p:stCondLst>
                                        </p:cTn>
                                        <p:tgtEl>
                                          <p:spTgt spid="39"/>
                                        </p:tgtEl>
                                        <p:attrNameLst>
                                          <p:attrName>ppt_x</p:attrName>
                                        </p:attrNameLst>
                                      </p:cBhvr>
                                    </p:anim>
                                  </p:childTnLst>
                                </p:cTn>
                              </p:par>
                            </p:childTnLst>
                          </p:cTn>
                        </p:par>
                        <p:par>
                          <p:cTn id="18" fill="hold">
                            <p:stCondLst>
                              <p:cond delay="2000"/>
                            </p:stCondLst>
                            <p:childTnLst>
                              <p:par>
                                <p:cTn id="19" presetID="34"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from="(-#ppt_w/2)" to="(#ppt_x)" calcmode="lin" valueType="num">
                                      <p:cBhvr>
                                        <p:cTn id="21" dur="600" fill="hold">
                                          <p:stCondLst>
                                            <p:cond delay="0"/>
                                          </p:stCondLst>
                                        </p:cTn>
                                        <p:tgtEl>
                                          <p:spTgt spid="45"/>
                                        </p:tgtEl>
                                        <p:attrNameLst>
                                          <p:attrName>ppt_x</p:attrName>
                                        </p:attrNameLst>
                                      </p:cBhvr>
                                    </p:anim>
                                    <p:anim from="0" to="-1.0" calcmode="lin" valueType="num">
                                      <p:cBhvr>
                                        <p:cTn id="22" dur="200" decel="50000" autoRev="1" fill="hold">
                                          <p:stCondLst>
                                            <p:cond delay="600"/>
                                          </p:stCondLst>
                                        </p:cTn>
                                        <p:tgtEl>
                                          <p:spTgt spid="45"/>
                                        </p:tgtEl>
                                        <p:attrNameLst>
                                          <p:attrName>xshear</p:attrName>
                                        </p:attrNameLst>
                                      </p:cBhvr>
                                    </p:anim>
                                    <p:animScale>
                                      <p:cBhvr>
                                        <p:cTn id="23" dur="200" decel="100000" autoRev="1" fill="hold">
                                          <p:stCondLst>
                                            <p:cond delay="600"/>
                                          </p:stCondLst>
                                        </p:cTn>
                                        <p:tgtEl>
                                          <p:spTgt spid="45"/>
                                        </p:tgtEl>
                                      </p:cBhvr>
                                      <p:from x="100000" y="100000"/>
                                      <p:to x="80000" y="100000"/>
                                    </p:animScale>
                                    <p:anim by="(#ppt_h/3+#ppt_w*0.1)" calcmode="lin" valueType="num">
                                      <p:cBhvr additive="sum">
                                        <p:cTn id="24" dur="200" decel="100000" autoRev="1" fill="hold">
                                          <p:stCondLst>
                                            <p:cond delay="600"/>
                                          </p:stCondLst>
                                        </p:cTn>
                                        <p:tgtEl>
                                          <p:spTgt spid="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9"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MH_Desc_1"/>
          <p:cNvSpPr/>
          <p:nvPr>
            <p:custDataLst>
              <p:tags r:id="rId1"/>
            </p:custDataLst>
          </p:nvPr>
        </p:nvSpPr>
        <p:spPr>
          <a:xfrm>
            <a:off x="5213350" y="2319338"/>
            <a:ext cx="2808288" cy="3368675"/>
          </a:xfrm>
          <a:prstGeom prst="rect">
            <a:avLst/>
          </a:prstGeom>
        </p:spPr>
        <p:txBody>
          <a:bodyPr>
            <a:normAutofit fontScale="92500"/>
          </a:bodyPr>
          <a:lstStyle/>
          <a:p>
            <a:pPr algn="just" eaLnBrk="1" fontAlgn="auto" hangingPunct="1">
              <a:lnSpc>
                <a:spcPct val="170000"/>
              </a:lnSpc>
              <a:spcBef>
                <a:spcPts val="0"/>
              </a:spcBef>
              <a:spcAft>
                <a:spcPts val="0"/>
              </a:spcAft>
              <a:defRPr/>
            </a:pPr>
            <a:r>
              <a:rPr lang="en-US" altLang="zh-CN" sz="1400">
                <a:solidFill>
                  <a:schemeClr val="tx1">
                    <a:lumMod val="65000"/>
                    <a:lumOff val="35000"/>
                  </a:schemeClr>
                </a:solidFill>
                <a:latin typeface="微软雅黑" panose="020B0503020204020204" pitchFamily="34" charset="-122"/>
                <a:ea typeface="微软雅黑" panose="020B0503020204020204" pitchFamily="34" charset="-122"/>
              </a:rPr>
              <a:t>Lorem ipsum dolor met conse tetur adipis cing sed eiusmod tem por incidid unt labore et dolore magna aliqua enim ad minim nos trud exerc itation ullamco laboris nisi ut aliquip ommodo cons equat Duis aute irure repreh enderit in voluptate velit esse cillum dolore eu fugiat .</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MH_Other_1"/>
          <p:cNvSpPr/>
          <p:nvPr>
            <p:custDataLst>
              <p:tags r:id="rId2"/>
            </p:custDataLst>
          </p:nvPr>
        </p:nvSpPr>
        <p:spPr>
          <a:xfrm>
            <a:off x="4735513" y="2411413"/>
            <a:ext cx="46037" cy="3276600"/>
          </a:xfrm>
          <a:prstGeom prst="rect">
            <a:avLst/>
          </a:prstGeom>
          <a:solidFill>
            <a:srgbClr val="F566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600">
              <a:latin typeface="Arial" panose="020B0604020202090204" pitchFamily="34" charset="0"/>
              <a:ea typeface="微软雅黑" panose="020B0503020204020204" pitchFamily="34" charset="-122"/>
            </a:endParaRPr>
          </a:p>
        </p:txBody>
      </p:sp>
      <p:sp>
        <p:nvSpPr>
          <p:cNvPr id="3084" name="MH_PageTitle"/>
          <p:cNvSpPr>
            <a:spLocks noGrp="1"/>
          </p:cNvSpPr>
          <p:nvPr>
            <p:ph type="title"/>
            <p:custDataLst>
              <p:tags r:id="rId3"/>
            </p:custDataLst>
          </p:nvPr>
        </p:nvSpPr>
        <p:spPr/>
        <p:txBody>
          <a:bodyPr/>
          <a:lstStyle/>
          <a:p>
            <a:pPr eaLnBrk="1" hangingPunct="1"/>
            <a:r>
              <a:rPr lang="en-US" altLang="zh-CN" dirty="0" smtClean="0">
                <a:latin typeface="+mj-ea"/>
              </a:rPr>
              <a:t>LOREM IPSUM DOLOR </a:t>
            </a:r>
            <a:endParaRPr lang="zh-CN" altLang="en-US" dirty="0" smtClean="0">
              <a:latin typeface="+mj-ea"/>
            </a:endParaRPr>
          </a:p>
        </p:txBody>
      </p:sp>
      <p:pic>
        <p:nvPicPr>
          <p:cNvPr id="13" name="图片 12" descr="9674b28f3cc6210245d2be717409c6ca.png"/>
          <p:cNvPicPr>
            <a:picLocks noChangeAspect="1"/>
          </p:cNvPicPr>
          <p:nvPr/>
        </p:nvPicPr>
        <p:blipFill>
          <a:blip r:embed="rId4" cstate="print"/>
          <a:stretch>
            <a:fillRect/>
          </a:stretch>
        </p:blipFill>
        <p:spPr>
          <a:xfrm>
            <a:off x="1476375" y="2132855"/>
            <a:ext cx="2951609" cy="4391769"/>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5000" b="-25000"/>
          </a:stretch>
        </a:blip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latin typeface="+mj-ea"/>
              </a:rPr>
              <a:t>LOREM IPSUM DOLOR</a:t>
            </a:r>
            <a:endParaRPr lang="zh-CN" altLang="en-US" dirty="0" smtClean="0">
              <a:latin typeface="+mj-ea"/>
            </a:endParaRPr>
          </a:p>
        </p:txBody>
      </p:sp>
      <p:sp>
        <p:nvSpPr>
          <p:cNvPr id="5" name="MH_SubTitle_1"/>
          <p:cNvSpPr/>
          <p:nvPr>
            <p:custDataLst>
              <p:tags r:id="rId3"/>
            </p:custDataLst>
          </p:nvPr>
        </p:nvSpPr>
        <p:spPr>
          <a:xfrm>
            <a:off x="928688" y="3544888"/>
            <a:ext cx="2309812"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eaLnBrk="1" fontAlgn="auto" hangingPunct="1">
              <a:lnSpc>
                <a:spcPct val="120000"/>
              </a:lnSpc>
              <a:spcBef>
                <a:spcPts val="0"/>
              </a:spcBef>
              <a:spcAft>
                <a:spcPts val="0"/>
              </a:spcAft>
              <a:defRPr/>
            </a:pPr>
            <a:r>
              <a:rPr lang="en-US" altLang="zh-CN">
                <a:solidFill>
                  <a:srgbClr val="456087"/>
                </a:solidFill>
                <a:latin typeface="+mj-ea"/>
                <a:ea typeface="+mj-ea"/>
              </a:rPr>
              <a:t>DOLORE MAGNA ALIQUA ENIM AD</a:t>
            </a:r>
            <a:endParaRPr lang="zh-CN" altLang="en-US" dirty="0">
              <a:solidFill>
                <a:srgbClr val="456087"/>
              </a:solidFill>
              <a:latin typeface="+mj-ea"/>
              <a:ea typeface="+mj-ea"/>
            </a:endParaRPr>
          </a:p>
        </p:txBody>
      </p:sp>
      <p:sp>
        <p:nvSpPr>
          <p:cNvPr id="6" name="MH_Other_2"/>
          <p:cNvSpPr/>
          <p:nvPr>
            <p:custDataLst>
              <p:tags r:id="rId4"/>
            </p:custDataLst>
          </p:nvPr>
        </p:nvSpPr>
        <p:spPr>
          <a:xfrm>
            <a:off x="1717675" y="3622675"/>
            <a:ext cx="728663" cy="715963"/>
          </a:xfrm>
          <a:prstGeom prst="diamond">
            <a:avLst/>
          </a:prstGeom>
          <a:solidFill>
            <a:srgbClr val="4A67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MH_Other_3"/>
          <p:cNvSpPr/>
          <p:nvPr>
            <p:custDataLst>
              <p:tags r:id="rId5"/>
            </p:custDataLst>
          </p:nvPr>
        </p:nvSpPr>
        <p:spPr>
          <a:xfrm>
            <a:off x="1912938" y="3808413"/>
            <a:ext cx="330200" cy="30638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30" name="MH_SubTitle_2"/>
          <p:cNvSpPr/>
          <p:nvPr>
            <p:custDataLst>
              <p:tags r:id="rId6"/>
            </p:custDataLst>
          </p:nvPr>
        </p:nvSpPr>
        <p:spPr>
          <a:xfrm>
            <a:off x="3444875" y="3544888"/>
            <a:ext cx="2309813"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eaLnBrk="1" fontAlgn="auto" hangingPunct="1">
              <a:lnSpc>
                <a:spcPct val="120000"/>
              </a:lnSpc>
              <a:spcBef>
                <a:spcPts val="0"/>
              </a:spcBef>
              <a:spcAft>
                <a:spcPts val="0"/>
              </a:spcAft>
              <a:defRPr/>
            </a:pPr>
            <a:r>
              <a:rPr lang="en-US" altLang="zh-CN">
                <a:solidFill>
                  <a:srgbClr val="EB3807"/>
                </a:solidFill>
                <a:latin typeface="+mj-ea"/>
                <a:ea typeface="+mj-ea"/>
              </a:rPr>
              <a:t>DOLORE MAGNA ALIQUA ENIM AD</a:t>
            </a:r>
            <a:endParaRPr lang="zh-CN" altLang="en-US" dirty="0">
              <a:solidFill>
                <a:srgbClr val="EB3807"/>
              </a:solidFill>
              <a:latin typeface="+mj-ea"/>
              <a:ea typeface="+mj-ea"/>
            </a:endParaRPr>
          </a:p>
        </p:txBody>
      </p:sp>
      <p:sp>
        <p:nvSpPr>
          <p:cNvPr id="31" name="MH_Other_11"/>
          <p:cNvSpPr/>
          <p:nvPr>
            <p:custDataLst>
              <p:tags r:id="rId7"/>
            </p:custDataLst>
          </p:nvPr>
        </p:nvSpPr>
        <p:spPr>
          <a:xfrm>
            <a:off x="4233863" y="3622675"/>
            <a:ext cx="730250" cy="715963"/>
          </a:xfrm>
          <a:prstGeom prst="diamond">
            <a:avLst/>
          </a:prstGeom>
          <a:solidFill>
            <a:srgbClr val="FA6F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MH_Other_12"/>
          <p:cNvSpPr/>
          <p:nvPr>
            <p:custDataLst>
              <p:tags r:id="rId8"/>
            </p:custDataLst>
          </p:nvPr>
        </p:nvSpPr>
        <p:spPr>
          <a:xfrm>
            <a:off x="4438650" y="3844925"/>
            <a:ext cx="319088" cy="25241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eaLnBrk="1" fontAlgn="auto" hangingPunct="1">
              <a:spcBef>
                <a:spcPts val="0"/>
              </a:spcBef>
              <a:spcAft>
                <a:spcPts val="0"/>
              </a:spcAft>
              <a:defRPr/>
            </a:pPr>
            <a:endParaRPr lang="zh-CN" altLang="en-US" dirty="0">
              <a:solidFill>
                <a:schemeClr val="tx1"/>
              </a:solidFill>
            </a:endParaRPr>
          </a:p>
        </p:txBody>
      </p:sp>
      <p:sp>
        <p:nvSpPr>
          <p:cNvPr id="36" name="MH_SubTitle_3"/>
          <p:cNvSpPr/>
          <p:nvPr>
            <p:custDataLst>
              <p:tags r:id="rId9"/>
            </p:custDataLst>
          </p:nvPr>
        </p:nvSpPr>
        <p:spPr>
          <a:xfrm>
            <a:off x="5962650" y="3544888"/>
            <a:ext cx="2308225" cy="1665287"/>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eaLnBrk="1" fontAlgn="auto" hangingPunct="1">
              <a:lnSpc>
                <a:spcPct val="120000"/>
              </a:lnSpc>
              <a:spcBef>
                <a:spcPts val="0"/>
              </a:spcBef>
              <a:spcAft>
                <a:spcPts val="0"/>
              </a:spcAft>
              <a:defRPr/>
            </a:pPr>
            <a:r>
              <a:rPr lang="en-US" altLang="zh-CN">
                <a:solidFill>
                  <a:srgbClr val="EA8600"/>
                </a:solidFill>
                <a:latin typeface="+mj-ea"/>
                <a:ea typeface="+mj-ea"/>
              </a:rPr>
              <a:t>DOLORE MAGNA ALIQUA ENIM AD</a:t>
            </a:r>
            <a:endParaRPr lang="zh-CN" altLang="en-US" dirty="0">
              <a:solidFill>
                <a:srgbClr val="EA8600"/>
              </a:solidFill>
              <a:latin typeface="+mj-ea"/>
              <a:ea typeface="+mj-ea"/>
            </a:endParaRPr>
          </a:p>
        </p:txBody>
      </p:sp>
      <p:sp>
        <p:nvSpPr>
          <p:cNvPr id="37" name="MH_Other_14"/>
          <p:cNvSpPr/>
          <p:nvPr>
            <p:custDataLst>
              <p:tags r:id="rId10"/>
            </p:custDataLst>
          </p:nvPr>
        </p:nvSpPr>
        <p:spPr>
          <a:xfrm>
            <a:off x="6751638" y="3622675"/>
            <a:ext cx="728662" cy="715963"/>
          </a:xfrm>
          <a:prstGeom prst="diamond">
            <a:avLst/>
          </a:prstGeom>
          <a:solidFill>
            <a:srgbClr val="FFA9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MH_Other_15"/>
          <p:cNvSpPr>
            <a:spLocks noChangeArrowheads="1"/>
          </p:cNvSpPr>
          <p:nvPr>
            <p:custDataLst>
              <p:tags r:id="rId11"/>
            </p:custDataLst>
          </p:nvPr>
        </p:nvSpPr>
        <p:spPr bwMode="auto">
          <a:xfrm>
            <a:off x="6970713" y="3819525"/>
            <a:ext cx="295275" cy="290513"/>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19" name="MH_Desc_1"/>
          <p:cNvSpPr txBox="1"/>
          <p:nvPr>
            <p:custDataLst>
              <p:tags r:id="rId12"/>
            </p:custDataLst>
          </p:nvPr>
        </p:nvSpPr>
        <p:spPr>
          <a:xfrm>
            <a:off x="928688" y="1552575"/>
            <a:ext cx="7342187" cy="1846263"/>
          </a:xfrm>
          <a:prstGeom prst="rect">
            <a:avLst/>
          </a:prstGeom>
          <a:noFill/>
        </p:spPr>
        <p:txBody>
          <a:bodyPr lIns="0" tIns="0" rIns="0" bIns="0" anchor="ctr">
            <a:normAutofit/>
          </a:bodyPr>
          <a:lstStyle>
            <a:defPPr>
              <a:defRPr lang="zh-CN"/>
            </a:defPPr>
            <a:lvl1pPr>
              <a:lnSpc>
                <a:spcPct val="130000"/>
              </a:lnSpc>
              <a:defRPr sz="1200"/>
            </a:lvl1pPr>
          </a:lstStyle>
          <a:p>
            <a:pPr algn="just" eaLnBrk="1" fontAlgn="auto" hangingPunct="1">
              <a:lnSpc>
                <a:spcPct val="140000"/>
              </a:lnSpc>
              <a:spcBef>
                <a:spcPts val="0"/>
              </a:spcBef>
              <a:spcAft>
                <a:spcPts val="0"/>
              </a:spcAft>
              <a:defRPr/>
            </a:pPr>
            <a:r>
              <a:rPr lang="en-US" altLang="zh-CN" sz="1600" dirty="0">
                <a:solidFill>
                  <a:schemeClr val="tx1">
                    <a:lumMod val="65000"/>
                    <a:lumOff val="35000"/>
                  </a:schemeClr>
                </a:solidFill>
                <a:latin typeface="+mn-lt"/>
                <a:ea typeface="微软雅黑" panose="020B0503020204020204" pitchFamily="34" charset="-122"/>
              </a:rPr>
              <a:t>LOREM IPSUM </a:t>
            </a:r>
            <a:r>
              <a:rPr lang="en-US" altLang="zh-CN" sz="1600" dirty="0" smtClean="0">
                <a:solidFill>
                  <a:schemeClr val="tx1">
                    <a:lumMod val="65000"/>
                    <a:lumOff val="35000"/>
                  </a:schemeClr>
                </a:solidFill>
                <a:latin typeface="+mn-lt"/>
                <a:ea typeface="微软雅黑" panose="020B0503020204020204" pitchFamily="34" charset="-122"/>
              </a:rPr>
              <a:t>DOLOR SIT </a:t>
            </a:r>
            <a:r>
              <a:rPr lang="en-US" altLang="zh-CN" sz="1600" dirty="0">
                <a:solidFill>
                  <a:schemeClr val="tx1">
                    <a:lumMod val="65000"/>
                    <a:lumOff val="35000"/>
                  </a:schemeClr>
                </a:solidFill>
                <a:latin typeface="+mn-lt"/>
                <a:ea typeface="微软雅黑" panose="020B0503020204020204" pitchFamily="34" charset="-122"/>
              </a:rPr>
              <a:t>AMET CONSECTETUR ADIPISICING ELIT SED DO EIUSMOD TEMPOR INCIDIDUNT UT LABORE ET DOLORE MAGNA ALIQUA UT ENIM AD MINIM VENIAM QUIS NOSTRUD EXERCITATION ULLAMCO LABORIS NISI UT ALIQUIP EX EA COMMODO CONSEQUAT DUIS AUTE IRURE DOLOR IN REPREHENDERIT</a:t>
            </a:r>
            <a:endParaRPr lang="zh-CN" altLang="en-US" sz="1600" dirty="0">
              <a:solidFill>
                <a:schemeClr val="tx1">
                  <a:lumMod val="65000"/>
                  <a:lumOff val="35000"/>
                </a:schemeClr>
              </a:solidFill>
              <a:latin typeface="+mn-lt"/>
              <a:ea typeface="微软雅黑" panose="020B0503020204020204" pitchFamily="34" charset="-122"/>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1" grpId="0" animBg="1"/>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0000" b="-20000"/>
          </a:stretch>
        </a:blipFill>
        <a:effectLst/>
      </p:bgPr>
    </p:bg>
    <p:spTree>
      <p:nvGrpSpPr>
        <p:cNvPr id="1" name=""/>
        <p:cNvGrpSpPr/>
        <p:nvPr/>
      </p:nvGrpSpPr>
      <p:grpSpPr>
        <a:xfrm>
          <a:off x="0" y="0"/>
          <a:ext cx="0" cy="0"/>
          <a:chOff x="0" y="0"/>
          <a:chExt cx="0" cy="0"/>
        </a:xfrm>
      </p:grpSpPr>
      <p:sp>
        <p:nvSpPr>
          <p:cNvPr id="74" name="MH_Other_1"/>
          <p:cNvSpPr/>
          <p:nvPr>
            <p:custDataLst>
              <p:tags r:id="rId2"/>
            </p:custDataLst>
          </p:nvPr>
        </p:nvSpPr>
        <p:spPr>
          <a:xfrm>
            <a:off x="1322388" y="5573713"/>
            <a:ext cx="2587625" cy="185737"/>
          </a:xfrm>
          <a:prstGeom prst="ellipse">
            <a:avLst/>
          </a:prstGeom>
          <a:gradFill flip="none" rotWithShape="1">
            <a:gsLst>
              <a:gs pos="0">
                <a:srgbClr val="BCBCBC"/>
              </a:gs>
              <a:gs pos="24000">
                <a:srgbClr val="C9C9C9"/>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MH_Other_2"/>
          <p:cNvSpPr/>
          <p:nvPr>
            <p:custDataLst>
              <p:tags r:id="rId3"/>
            </p:custDataLst>
          </p:nvPr>
        </p:nvSpPr>
        <p:spPr>
          <a:xfrm rot="10800000">
            <a:off x="3203575" y="2978150"/>
            <a:ext cx="2733675" cy="17145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MH_Other_3"/>
          <p:cNvSpPr/>
          <p:nvPr>
            <p:custDataLst>
              <p:tags r:id="rId4"/>
            </p:custDataLst>
          </p:nvPr>
        </p:nvSpPr>
        <p:spPr>
          <a:xfrm rot="10800000">
            <a:off x="3209925" y="2978150"/>
            <a:ext cx="2724150" cy="579438"/>
          </a:xfrm>
          <a:prstGeom prst="trapezoid">
            <a:avLst>
              <a:gd name="adj" fmla="val 79675"/>
            </a:avLst>
          </a:prstGeom>
          <a:solidFill>
            <a:srgbClr val="1AC1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MH_Other_4"/>
          <p:cNvSpPr/>
          <p:nvPr>
            <p:custDataLst>
              <p:tags r:id="rId5"/>
            </p:custDataLst>
          </p:nvPr>
        </p:nvSpPr>
        <p:spPr>
          <a:xfrm rot="6171721" flipH="1">
            <a:off x="2370138" y="3636962"/>
            <a:ext cx="2732088" cy="1712913"/>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MH_Other_5"/>
          <p:cNvSpPr/>
          <p:nvPr>
            <p:custDataLst>
              <p:tags r:id="rId6"/>
            </p:custDataLst>
          </p:nvPr>
        </p:nvSpPr>
        <p:spPr>
          <a:xfrm rot="6207103" flipH="1">
            <a:off x="1802607" y="4083843"/>
            <a:ext cx="2724150" cy="569913"/>
          </a:xfrm>
          <a:prstGeom prst="trapezoid">
            <a:avLst>
              <a:gd name="adj" fmla="val 79675"/>
            </a:avLst>
          </a:prstGeom>
          <a:solidFill>
            <a:srgbClr val="FBCB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29" name="MH_Other_6"/>
          <p:cNvSpPr txBox="1">
            <a:spLocks noChangeArrowheads="1"/>
          </p:cNvSpPr>
          <p:nvPr>
            <p:custDataLst>
              <p:tags r:id="rId7"/>
            </p:custDataLst>
          </p:nvPr>
        </p:nvSpPr>
        <p:spPr bwMode="auto">
          <a:xfrm rot="-4600880">
            <a:off x="1775619" y="4601369"/>
            <a:ext cx="963612" cy="863600"/>
          </a:xfrm>
          <a:prstGeom prst="rect">
            <a:avLst/>
          </a:prstGeom>
          <a:noFill/>
          <a:ln w="9525">
            <a:noFill/>
            <a:miter lim="800000"/>
          </a:ln>
        </p:spPr>
        <p:txBody>
          <a:bodyPr wrap="none" anchor="ctr" anchorCtr="1">
            <a:spAutoFit/>
          </a:bodyPr>
          <a:lstStyle/>
          <a:p>
            <a:pPr eaLnBrk="1" hangingPunct="1"/>
            <a:r>
              <a:rPr lang="en-US" altLang="zh-CN" sz="6000" b="1">
                <a:solidFill>
                  <a:srgbClr val="FBCB07"/>
                </a:solidFill>
                <a:ea typeface="微软雅黑" panose="020B0503020204020204" pitchFamily="34" charset="-122"/>
              </a:rPr>
              <a:t>01</a:t>
            </a:r>
            <a:endParaRPr lang="zh-CN" altLang="en-US" b="1">
              <a:solidFill>
                <a:srgbClr val="FBCB07"/>
              </a:solidFill>
              <a:ea typeface="微软雅黑" panose="020B0503020204020204" pitchFamily="34" charset="-122"/>
            </a:endParaRPr>
          </a:p>
        </p:txBody>
      </p:sp>
      <p:sp>
        <p:nvSpPr>
          <p:cNvPr id="5130" name="MH_SubTitle_1"/>
          <p:cNvSpPr txBox="1">
            <a:spLocks noChangeArrowheads="1"/>
          </p:cNvSpPr>
          <p:nvPr>
            <p:custDataLst>
              <p:tags r:id="rId8"/>
            </p:custDataLst>
          </p:nvPr>
        </p:nvSpPr>
        <p:spPr bwMode="auto">
          <a:xfrm rot="-4602488">
            <a:off x="1627982" y="3556794"/>
            <a:ext cx="1855787" cy="720725"/>
          </a:xfrm>
          <a:prstGeom prst="rect">
            <a:avLst/>
          </a:prstGeom>
          <a:noFill/>
          <a:ln w="9525">
            <a:noFill/>
            <a:miter lim="800000"/>
          </a:ln>
        </p:spPr>
        <p:txBody>
          <a:bodyPr lIns="0" tIns="0" rIns="0" bIns="0" anchor="ctr"/>
          <a:lstStyle/>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 </a:t>
            </a:r>
            <a:endParaRPr lang="en-US" altLang="zh-CN" sz="1600">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 </a:t>
            </a:r>
            <a:endParaRPr lang="zh-CN" altLang="en-US" sz="1600">
              <a:latin typeface="微软雅黑" panose="020B0503020204020204" pitchFamily="34" charset="-122"/>
              <a:ea typeface="微软雅黑" panose="020B0503020204020204" pitchFamily="34" charset="-122"/>
            </a:endParaRPr>
          </a:p>
        </p:txBody>
      </p:sp>
      <p:sp>
        <p:nvSpPr>
          <p:cNvPr id="5131" name="MH_Other_7"/>
          <p:cNvSpPr txBox="1">
            <a:spLocks noChangeArrowheads="1"/>
          </p:cNvSpPr>
          <p:nvPr>
            <p:custDataLst>
              <p:tags r:id="rId9"/>
            </p:custDataLst>
          </p:nvPr>
        </p:nvSpPr>
        <p:spPr bwMode="auto">
          <a:xfrm>
            <a:off x="3219450" y="2101850"/>
            <a:ext cx="963613" cy="863600"/>
          </a:xfrm>
          <a:prstGeom prst="rect">
            <a:avLst/>
          </a:prstGeom>
          <a:noFill/>
          <a:ln w="9525">
            <a:noFill/>
            <a:miter lim="800000"/>
          </a:ln>
        </p:spPr>
        <p:txBody>
          <a:bodyPr wrap="none" anchor="ctr" anchorCtr="1">
            <a:spAutoFit/>
          </a:bodyPr>
          <a:lstStyle/>
          <a:p>
            <a:pPr eaLnBrk="1" hangingPunct="1"/>
            <a:r>
              <a:rPr lang="en-US" altLang="zh-CN" sz="6000" b="1">
                <a:solidFill>
                  <a:srgbClr val="1AC1F9"/>
                </a:solidFill>
                <a:ea typeface="微软雅黑" panose="020B0503020204020204" pitchFamily="34" charset="-122"/>
              </a:rPr>
              <a:t>02</a:t>
            </a:r>
            <a:endParaRPr lang="zh-CN" altLang="en-US" b="1">
              <a:solidFill>
                <a:srgbClr val="1AC1F9"/>
              </a:solidFill>
              <a:ea typeface="微软雅黑" panose="020B0503020204020204" pitchFamily="34" charset="-122"/>
            </a:endParaRPr>
          </a:p>
        </p:txBody>
      </p:sp>
      <p:sp>
        <p:nvSpPr>
          <p:cNvPr id="5132" name="MH_SubTitle_2"/>
          <p:cNvSpPr txBox="1">
            <a:spLocks noChangeArrowheads="1"/>
          </p:cNvSpPr>
          <p:nvPr>
            <p:custDataLst>
              <p:tags r:id="rId10"/>
            </p:custDataLst>
          </p:nvPr>
        </p:nvSpPr>
        <p:spPr bwMode="auto">
          <a:xfrm rot="-1608">
            <a:off x="4035425" y="2176463"/>
            <a:ext cx="1816100" cy="719137"/>
          </a:xfrm>
          <a:prstGeom prst="rect">
            <a:avLst/>
          </a:prstGeom>
          <a:noFill/>
          <a:ln w="9525">
            <a:noFill/>
            <a:miter lim="800000"/>
          </a:ln>
        </p:spPr>
        <p:txBody>
          <a:bodyPr lIns="0" tIns="0" rIns="0" bIns="0" anchor="ctr"/>
          <a:lstStyle/>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 </a:t>
            </a:r>
            <a:endParaRPr lang="en-US" altLang="zh-CN" sz="1600">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 </a:t>
            </a:r>
            <a:endParaRPr lang="en-US" altLang="zh-CN" sz="1600">
              <a:latin typeface="微软雅黑" panose="020B0503020204020204" pitchFamily="34" charset="-122"/>
              <a:ea typeface="微软雅黑" panose="020B0503020204020204" pitchFamily="34" charset="-122"/>
            </a:endParaRPr>
          </a:p>
        </p:txBody>
      </p:sp>
      <p:sp>
        <p:nvSpPr>
          <p:cNvPr id="113" name="MH_Other_8"/>
          <p:cNvSpPr/>
          <p:nvPr>
            <p:custDataLst>
              <p:tags r:id="rId11"/>
            </p:custDataLst>
          </p:nvPr>
        </p:nvSpPr>
        <p:spPr>
          <a:xfrm>
            <a:off x="5249863" y="5573713"/>
            <a:ext cx="2587625" cy="185737"/>
          </a:xfrm>
          <a:prstGeom prst="ellipse">
            <a:avLst/>
          </a:prstGeom>
          <a:gradFill flip="none" rotWithShape="1">
            <a:gsLst>
              <a:gs pos="0">
                <a:srgbClr val="BCBCBC"/>
              </a:gs>
              <a:gs pos="24000">
                <a:srgbClr val="C9C9C9"/>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MH_Other_9"/>
          <p:cNvSpPr/>
          <p:nvPr>
            <p:custDataLst>
              <p:tags r:id="rId12"/>
            </p:custDataLst>
          </p:nvPr>
        </p:nvSpPr>
        <p:spPr>
          <a:xfrm rot="15428279">
            <a:off x="4037806" y="3636169"/>
            <a:ext cx="2732088" cy="1714500"/>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MH_Other_10"/>
          <p:cNvSpPr/>
          <p:nvPr>
            <p:custDataLst>
              <p:tags r:id="rId13"/>
            </p:custDataLst>
          </p:nvPr>
        </p:nvSpPr>
        <p:spPr>
          <a:xfrm rot="15392897">
            <a:off x="4616451" y="4089400"/>
            <a:ext cx="2724150" cy="555625"/>
          </a:xfrm>
          <a:prstGeom prst="trapezoid">
            <a:avLst>
              <a:gd name="adj" fmla="val 79675"/>
            </a:avLst>
          </a:prstGeom>
          <a:solidFill>
            <a:srgbClr val="78D9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38" name="MH_Other_11"/>
          <p:cNvSpPr txBox="1">
            <a:spLocks noChangeArrowheads="1"/>
          </p:cNvSpPr>
          <p:nvPr>
            <p:custDataLst>
              <p:tags r:id="rId14"/>
            </p:custDataLst>
          </p:nvPr>
        </p:nvSpPr>
        <p:spPr bwMode="auto">
          <a:xfrm rot="4611294">
            <a:off x="5966619" y="2924969"/>
            <a:ext cx="963612" cy="863600"/>
          </a:xfrm>
          <a:prstGeom prst="rect">
            <a:avLst/>
          </a:prstGeom>
          <a:noFill/>
          <a:ln w="9525">
            <a:noFill/>
            <a:miter lim="800000"/>
          </a:ln>
        </p:spPr>
        <p:txBody>
          <a:bodyPr wrap="none" anchor="ctr" anchorCtr="1">
            <a:spAutoFit/>
          </a:bodyPr>
          <a:lstStyle/>
          <a:p>
            <a:pPr eaLnBrk="1" hangingPunct="1"/>
            <a:r>
              <a:rPr lang="en-US" altLang="zh-CN" sz="6000" b="1">
                <a:solidFill>
                  <a:srgbClr val="78D962"/>
                </a:solidFill>
                <a:ea typeface="微软雅黑" panose="020B0503020204020204" pitchFamily="34" charset="-122"/>
              </a:rPr>
              <a:t>03</a:t>
            </a:r>
            <a:endParaRPr lang="zh-CN" altLang="en-US" b="1">
              <a:solidFill>
                <a:srgbClr val="78D962"/>
              </a:solidFill>
              <a:ea typeface="微软雅黑" panose="020B0503020204020204" pitchFamily="34" charset="-122"/>
            </a:endParaRPr>
          </a:p>
        </p:txBody>
      </p:sp>
      <p:sp>
        <p:nvSpPr>
          <p:cNvPr id="5139" name="MH_SubTitle_3"/>
          <p:cNvSpPr txBox="1">
            <a:spLocks noChangeArrowheads="1"/>
          </p:cNvSpPr>
          <p:nvPr>
            <p:custDataLst>
              <p:tags r:id="rId15"/>
            </p:custDataLst>
          </p:nvPr>
        </p:nvSpPr>
        <p:spPr bwMode="auto">
          <a:xfrm rot="4582365">
            <a:off x="5851526" y="4146550"/>
            <a:ext cx="1816100" cy="720725"/>
          </a:xfrm>
          <a:prstGeom prst="rect">
            <a:avLst/>
          </a:prstGeom>
          <a:noFill/>
          <a:ln w="9525">
            <a:noFill/>
            <a:miter lim="800000"/>
          </a:ln>
        </p:spPr>
        <p:txBody>
          <a:bodyPr lIns="0" tIns="0" rIns="0" bIns="0" anchor="ctr"/>
          <a:lstStyle/>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 </a:t>
            </a:r>
            <a:endParaRPr lang="en-US" altLang="zh-CN" sz="1600">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1600">
                <a:latin typeface="微软雅黑" panose="020B0503020204020204" pitchFamily="34" charset="-122"/>
                <a:ea typeface="微软雅黑" panose="020B0503020204020204" pitchFamily="34" charset="-122"/>
              </a:rPr>
              <a:t>Lorem ipsum</a:t>
            </a:r>
            <a:endParaRPr lang="zh-CN" altLang="en-US" sz="1600">
              <a:latin typeface="微软雅黑" panose="020B0503020204020204" pitchFamily="34" charset="-122"/>
              <a:ea typeface="微软雅黑" panose="020B0503020204020204" pitchFamily="34" charset="-122"/>
            </a:endParaRPr>
          </a:p>
        </p:txBody>
      </p:sp>
      <p:sp>
        <p:nvSpPr>
          <p:cNvPr id="5140"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7"/>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POCKET_APPLY_TIME" val="2019年6月17日"/>
  <p:tag name="POCKET_APPLY_TYPE" val="Slide"/>
</p:tagLst>
</file>

<file path=ppt/tags/tag10.xml><?xml version="1.0" encoding="utf-8"?>
<p:tagLst xmlns:p="http://schemas.openxmlformats.org/presentationml/2006/main">
  <p:tag name="POCKET_APPLY_TIME" val="2019年6月17日"/>
  <p:tag name="POCKET_APPLY_TYPE" val="Slide"/>
</p:tagLst>
</file>

<file path=ppt/tags/tag100.xml><?xml version="1.0" encoding="utf-8"?>
<p:tagLst xmlns:p="http://schemas.openxmlformats.org/presentationml/2006/main">
  <p:tag name="POCKET_APPLY_TIME" val="2019年6月17日"/>
  <p:tag name="POCKET_APPLY_TYPE" val="Slide"/>
  <p:tag name="APPLYTYPE" val="Other"/>
  <p:tag name="APPLYORDER" val="11"/>
</p:tagLst>
</file>

<file path=ppt/tags/tag101.xml><?xml version="1.0" encoding="utf-8"?>
<p:tagLst xmlns:p="http://schemas.openxmlformats.org/presentationml/2006/main">
  <p:tag name="POCKET_APPLY_TIME" val="2019年6月17日"/>
  <p:tag name="POCKET_APPLY_TYPE" val="Slide"/>
  <p:tag name="APPLYTYPE" val="Other"/>
  <p:tag name="APPLYORDER" val="12"/>
</p:tagLst>
</file>

<file path=ppt/tags/tag102.xml><?xml version="1.0" encoding="utf-8"?>
<p:tagLst xmlns:p="http://schemas.openxmlformats.org/presentationml/2006/main">
  <p:tag name="POCKET_APPLY_TIME" val="2019年6月17日"/>
  <p:tag name="POCKET_APPLY_TYPE" val="Slide"/>
  <p:tag name="APPLYTYPE" val="SubTitle"/>
  <p:tag name="APPLYORDER" val="3"/>
</p:tagLst>
</file>

<file path=ppt/tags/tag103.xml><?xml version="1.0" encoding="utf-8"?>
<p:tagLst xmlns:p="http://schemas.openxmlformats.org/presentationml/2006/main">
  <p:tag name="POCKET_APPLY_TIME" val="2019年6月17日"/>
  <p:tag name="POCKET_APPLY_TYPE" val="Slide"/>
  <p:tag name="APPLYTYPE" val="Other"/>
  <p:tag name="APPLYORDER" val="14"/>
</p:tagLst>
</file>

<file path=ppt/tags/tag104.xml><?xml version="1.0" encoding="utf-8"?>
<p:tagLst xmlns:p="http://schemas.openxmlformats.org/presentationml/2006/main">
  <p:tag name="POCKET_APPLY_TIME" val="2019年6月17日"/>
  <p:tag name="POCKET_APPLY_TYPE" val="Slide"/>
  <p:tag name="APPLYTYPE" val="Other"/>
  <p:tag name="APPLYORDER" val="15"/>
</p:tagLst>
</file>

<file path=ppt/tags/tag105.xml><?xml version="1.0" encoding="utf-8"?>
<p:tagLst xmlns:p="http://schemas.openxmlformats.org/presentationml/2006/main">
  <p:tag name="POCKET_APPLY_TIME" val="2019年6月17日"/>
  <p:tag name="POCKET_APPLY_TYPE" val="Slide"/>
  <p:tag name="APPLYTYPE" val="Desc"/>
  <p:tag name="APPLYORDER" val="1"/>
</p:tagLst>
</file>

<file path=ppt/tags/tag106.xml><?xml version="1.0" encoding="utf-8"?>
<p:tagLst xmlns:p="http://schemas.openxmlformats.org/presentationml/2006/main">
  <p:tag name="MH_TYPE" val="#NeiR#"/>
  <p:tag name="MH_NUMBER" val="3"/>
  <p:tag name="MH_CATEGORY" val="#BingLLB#"/>
  <p:tag name="MH_LAYOUT" val="SubTitleDesc"/>
  <p:tag name="RESOURCELIBID_SLIDE" val="307992"/>
  <p:tag name="RESOURCELIB_SLIDETYPE" val="12"/>
  <p:tag name="POCKET_APPLY_TIME" val="2019年6月17日"/>
  <p:tag name="POCKET_APPLY_TYPE" val="Slide"/>
</p:tagLst>
</file>

<file path=ppt/tags/tag107.xml><?xml version="1.0" encoding="utf-8"?>
<p:tagLst xmlns:p="http://schemas.openxmlformats.org/presentationml/2006/main">
  <p:tag name="POCKET_APPLY_TIME" val="2019年6月17日"/>
  <p:tag name="POCKET_APPLY_TYPE" val="Slide"/>
  <p:tag name="APPLYTYPE" val="Other"/>
  <p:tag name="APPLYORDER" val="1"/>
</p:tagLst>
</file>

<file path=ppt/tags/tag108.xml><?xml version="1.0" encoding="utf-8"?>
<p:tagLst xmlns:p="http://schemas.openxmlformats.org/presentationml/2006/main">
  <p:tag name="POCKET_APPLY_TIME" val="2019年6月17日"/>
  <p:tag name="POCKET_APPLY_TYPE" val="Slide"/>
  <p:tag name="APPLYTYPE" val="Other"/>
  <p:tag name="APPLYORDER" val="2"/>
</p:tagLst>
</file>

<file path=ppt/tags/tag109.xml><?xml version="1.0" encoding="utf-8"?>
<p:tagLst xmlns:p="http://schemas.openxmlformats.org/presentationml/2006/main">
  <p:tag name="POCKET_APPLY_TIME" val="2019年6月17日"/>
  <p:tag name="POCKET_APPLY_TYPE" val="Slide"/>
  <p:tag name="APPLYTYPE" val="Other"/>
  <p:tag name="APPLYORDER" val="3"/>
</p:tagLst>
</file>

<file path=ppt/tags/tag11.xml><?xml version="1.0" encoding="utf-8"?>
<p:tagLst xmlns:p="http://schemas.openxmlformats.org/presentationml/2006/main">
  <p:tag name="POCKET_APPLY_TIME" val="2019年6月17日"/>
  <p:tag name="POCKET_APPLY_TYPE" val="Slide"/>
</p:tagLst>
</file>

<file path=ppt/tags/tag110.xml><?xml version="1.0" encoding="utf-8"?>
<p:tagLst xmlns:p="http://schemas.openxmlformats.org/presentationml/2006/main">
  <p:tag name="POCKET_APPLY_TIME" val="2019年6月17日"/>
  <p:tag name="POCKET_APPLY_TYPE" val="Slide"/>
  <p:tag name="APPLYTYPE" val="Other"/>
  <p:tag name="APPLYORDER" val="4"/>
</p:tagLst>
</file>

<file path=ppt/tags/tag111.xml><?xml version="1.0" encoding="utf-8"?>
<p:tagLst xmlns:p="http://schemas.openxmlformats.org/presentationml/2006/main">
  <p:tag name="POCKET_APPLY_TIME" val="2019年6月17日"/>
  <p:tag name="POCKET_APPLY_TYPE" val="Slide"/>
  <p:tag name="APPLYTYPE" val="Other"/>
  <p:tag name="APPLYORDER" val="5"/>
</p:tagLst>
</file>

<file path=ppt/tags/tag112.xml><?xml version="1.0" encoding="utf-8"?>
<p:tagLst xmlns:p="http://schemas.openxmlformats.org/presentationml/2006/main">
  <p:tag name="POCKET_APPLY_TIME" val="2019年6月17日"/>
  <p:tag name="POCKET_APPLY_TYPE" val="Slide"/>
  <p:tag name="APPLYTYPE" val="Other"/>
  <p:tag name="APPLYORDER" val="6"/>
</p:tagLst>
</file>

<file path=ppt/tags/tag113.xml><?xml version="1.0" encoding="utf-8"?>
<p:tagLst xmlns:p="http://schemas.openxmlformats.org/presentationml/2006/main">
  <p:tag name="POCKET_APPLY_TIME" val="2019年6月17日"/>
  <p:tag name="POCKET_APPLY_TYPE" val="Slide"/>
  <p:tag name="APPLYTYPE" val="SubTitle"/>
  <p:tag name="APPLYORDER" val="1"/>
</p:tagLst>
</file>

<file path=ppt/tags/tag114.xml><?xml version="1.0" encoding="utf-8"?>
<p:tagLst xmlns:p="http://schemas.openxmlformats.org/presentationml/2006/main">
  <p:tag name="POCKET_APPLY_TIME" val="2019年6月17日"/>
  <p:tag name="POCKET_APPLY_TYPE" val="Slide"/>
  <p:tag name="APPLYTYPE" val="Other"/>
  <p:tag name="APPLYORDER" val="7"/>
</p:tagLst>
</file>

<file path=ppt/tags/tag115.xml><?xml version="1.0" encoding="utf-8"?>
<p:tagLst xmlns:p="http://schemas.openxmlformats.org/presentationml/2006/main">
  <p:tag name="POCKET_APPLY_TIME" val="2019年6月17日"/>
  <p:tag name="POCKET_APPLY_TYPE" val="Slide"/>
  <p:tag name="APPLYTYPE" val="SubTitle"/>
  <p:tag name="APPLYORDER" val="2"/>
</p:tagLst>
</file>

<file path=ppt/tags/tag116.xml><?xml version="1.0" encoding="utf-8"?>
<p:tagLst xmlns:p="http://schemas.openxmlformats.org/presentationml/2006/main">
  <p:tag name="POCKET_APPLY_TIME" val="2019年6月17日"/>
  <p:tag name="POCKET_APPLY_TYPE" val="Slide"/>
  <p:tag name="APPLYTYPE" val="Other"/>
  <p:tag name="APPLYORDER" val="8"/>
</p:tagLst>
</file>

<file path=ppt/tags/tag117.xml><?xml version="1.0" encoding="utf-8"?>
<p:tagLst xmlns:p="http://schemas.openxmlformats.org/presentationml/2006/main">
  <p:tag name="POCKET_APPLY_TIME" val="2019年6月17日"/>
  <p:tag name="POCKET_APPLY_TYPE" val="Slide"/>
  <p:tag name="APPLYTYPE" val="Other"/>
  <p:tag name="APPLYORDER" val="9"/>
</p:tagLst>
</file>

<file path=ppt/tags/tag118.xml><?xml version="1.0" encoding="utf-8"?>
<p:tagLst xmlns:p="http://schemas.openxmlformats.org/presentationml/2006/main">
  <p:tag name="POCKET_APPLY_TIME" val="2019年6月17日"/>
  <p:tag name="POCKET_APPLY_TYPE" val="Slide"/>
  <p:tag name="APPLYTYPE" val="Other"/>
  <p:tag name="APPLYORDER" val="10"/>
</p:tagLst>
</file>

<file path=ppt/tags/tag119.xml><?xml version="1.0" encoding="utf-8"?>
<p:tagLst xmlns:p="http://schemas.openxmlformats.org/presentationml/2006/main">
  <p:tag name="POCKET_APPLY_TIME" val="2019年6月17日"/>
  <p:tag name="POCKET_APPLY_TYPE" val="Slide"/>
  <p:tag name="APPLYTYPE" val="Other"/>
  <p:tag name="APPLYORDER" val="11"/>
</p:tagLst>
</file>

<file path=ppt/tags/tag12.xml><?xml version="1.0" encoding="utf-8"?>
<p:tagLst xmlns:p="http://schemas.openxmlformats.org/presentationml/2006/main">
  <p:tag name="POCKET_APPLY_TIME" val="2019年6月17日"/>
  <p:tag name="POCKET_APPLY_TYPE" val="Slide"/>
</p:tagLst>
</file>

<file path=ppt/tags/tag120.xml><?xml version="1.0" encoding="utf-8"?>
<p:tagLst xmlns:p="http://schemas.openxmlformats.org/presentationml/2006/main">
  <p:tag name="POCKET_APPLY_TIME" val="2019年6月17日"/>
  <p:tag name="POCKET_APPLY_TYPE" val="Slide"/>
  <p:tag name="APPLYTYPE" val="SubTitle"/>
  <p:tag name="APPLYORDER" val="3"/>
</p:tagLst>
</file>

<file path=ppt/tags/tag121.xml><?xml version="1.0" encoding="utf-8"?>
<p:tagLst xmlns:p="http://schemas.openxmlformats.org/presentationml/2006/main">
  <p:tag name="POCKET_APPLY_TIME" val="2019年6月17日"/>
  <p:tag name="POCKET_APPLY_TYPE" val="Slide"/>
  <p:tag name="APPLYTYPE" val="PageTitle"/>
  <p:tag name="APPLYORDER" val="PageTitle"/>
</p:tagLst>
</file>

<file path=ppt/tags/tag122.xml><?xml version="1.0" encoding="utf-8"?>
<p:tagLst xmlns:p="http://schemas.openxmlformats.org/presentationml/2006/main">
  <p:tag name="MH_TYPE" val="#NeiR#"/>
  <p:tag name="MH_NUMBER" val="3"/>
  <p:tag name="MH_CATEGORY" val="#BingLLB#"/>
  <p:tag name="MH_LAYOUT" val="SubTitle"/>
  <p:tag name="RESOURCELIBID_SLIDE" val="306902"/>
  <p:tag name="RESOURCELIB_SLIDETYPE" val="12"/>
  <p:tag name="POCKET_APPLY_TIME" val="2019年6月17日"/>
  <p:tag name="POCKET_APPLY_TYPE" val="Slide"/>
</p:tagLst>
</file>

<file path=ppt/tags/tag123.xml><?xml version="1.0" encoding="utf-8"?>
<p:tagLst xmlns:p="http://schemas.openxmlformats.org/presentationml/2006/main">
  <p:tag name="POCKET_APPLY_TIME" val="2019年6月17日"/>
  <p:tag name="POCKET_APPLY_TYPE" val="Slide"/>
  <p:tag name="APPLYTYPE" val="Other"/>
  <p:tag name="APPLYORDER" val="1"/>
</p:tagLst>
</file>

<file path=ppt/tags/tag124.xml><?xml version="1.0" encoding="utf-8"?>
<p:tagLst xmlns:p="http://schemas.openxmlformats.org/presentationml/2006/main">
  <p:tag name="POCKET_APPLY_TIME" val="2019年6月17日"/>
  <p:tag name="POCKET_APPLY_TYPE" val="Slide"/>
  <p:tag name="APPLYTYPE" val="Other"/>
  <p:tag name="APPLYORDER" val="2"/>
</p:tagLst>
</file>

<file path=ppt/tags/tag125.xml><?xml version="1.0" encoding="utf-8"?>
<p:tagLst xmlns:p="http://schemas.openxmlformats.org/presentationml/2006/main">
  <p:tag name="POCKET_APPLY_TIME" val="2019年6月17日"/>
  <p:tag name="POCKET_APPLY_TYPE" val="Slide"/>
  <p:tag name="APPLYTYPE" val="Other"/>
  <p:tag name="APPLYORDER" val="3"/>
</p:tagLst>
</file>

<file path=ppt/tags/tag126.xml><?xml version="1.0" encoding="utf-8"?>
<p:tagLst xmlns:p="http://schemas.openxmlformats.org/presentationml/2006/main">
  <p:tag name="POCKET_APPLY_TIME" val="2019年6月17日"/>
  <p:tag name="POCKET_APPLY_TYPE" val="Slide"/>
  <p:tag name="APPLYTYPE" val="Other"/>
  <p:tag name="APPLYORDER" val="4"/>
</p:tagLst>
</file>

<file path=ppt/tags/tag127.xml><?xml version="1.0" encoding="utf-8"?>
<p:tagLst xmlns:p="http://schemas.openxmlformats.org/presentationml/2006/main">
  <p:tag name="POCKET_APPLY_TIME" val="2019年6月17日"/>
  <p:tag name="POCKET_APPLY_TYPE" val="Slide"/>
  <p:tag name="APPLYTYPE" val="Other"/>
  <p:tag name="APPLYORDER" val="5"/>
</p:tagLst>
</file>

<file path=ppt/tags/tag128.xml><?xml version="1.0" encoding="utf-8"?>
<p:tagLst xmlns:p="http://schemas.openxmlformats.org/presentationml/2006/main">
  <p:tag name="POCKET_APPLY_TIME" val="2019年6月17日"/>
  <p:tag name="POCKET_APPLY_TYPE" val="Slide"/>
  <p:tag name="APPLYTYPE" val="Other"/>
  <p:tag name="APPLYORDER" val="6"/>
</p:tagLst>
</file>

<file path=ppt/tags/tag129.xml><?xml version="1.0" encoding="utf-8"?>
<p:tagLst xmlns:p="http://schemas.openxmlformats.org/presentationml/2006/main">
  <p:tag name="POCKET_APPLY_TIME" val="2019年6月17日"/>
  <p:tag name="POCKET_APPLY_TYPE" val="Slide"/>
  <p:tag name="APPLYTYPE" val="Other"/>
  <p:tag name="APPLYORDER" val="7"/>
</p:tagLst>
</file>

<file path=ppt/tags/tag13.xml><?xml version="1.0" encoding="utf-8"?>
<p:tagLst xmlns:p="http://schemas.openxmlformats.org/presentationml/2006/main">
  <p:tag name="POCKET_APPLY_TIME" val="2019年6月17日"/>
  <p:tag name="POCKET_APPLY_TYPE" val="Slide"/>
</p:tagLst>
</file>

<file path=ppt/tags/tag130.xml><?xml version="1.0" encoding="utf-8"?>
<p:tagLst xmlns:p="http://schemas.openxmlformats.org/presentationml/2006/main">
  <p:tag name="POCKET_APPLY_TIME" val="2019年6月17日"/>
  <p:tag name="POCKET_APPLY_TYPE" val="Slide"/>
  <p:tag name="APPLYTYPE" val="Other"/>
  <p:tag name="APPLYORDER" val="8"/>
</p:tagLst>
</file>

<file path=ppt/tags/tag131.xml><?xml version="1.0" encoding="utf-8"?>
<p:tagLst xmlns:p="http://schemas.openxmlformats.org/presentationml/2006/main">
  <p:tag name="POCKET_APPLY_TIME" val="2019年6月17日"/>
  <p:tag name="POCKET_APPLY_TYPE" val="Slide"/>
  <p:tag name="APPLYTYPE" val="Other"/>
  <p:tag name="APPLYORDER" val="9"/>
</p:tagLst>
</file>

<file path=ppt/tags/tag132.xml><?xml version="1.0" encoding="utf-8"?>
<p:tagLst xmlns:p="http://schemas.openxmlformats.org/presentationml/2006/main">
  <p:tag name="POCKET_APPLY_TIME" val="2019年6月17日"/>
  <p:tag name="POCKET_APPLY_TYPE" val="Slide"/>
  <p:tag name="APPLYTYPE" val="Other"/>
  <p:tag name="APPLYORDER" val="10"/>
</p:tagLst>
</file>

<file path=ppt/tags/tag133.xml><?xml version="1.0" encoding="utf-8"?>
<p:tagLst xmlns:p="http://schemas.openxmlformats.org/presentationml/2006/main">
  <p:tag name="POCKET_APPLY_TIME" val="2019年6月17日"/>
  <p:tag name="POCKET_APPLY_TYPE" val="Slide"/>
  <p:tag name="APPLYTYPE" val="Other"/>
  <p:tag name="APPLYORDER" val="11"/>
</p:tagLst>
</file>

<file path=ppt/tags/tag134.xml><?xml version="1.0" encoding="utf-8"?>
<p:tagLst xmlns:p="http://schemas.openxmlformats.org/presentationml/2006/main">
  <p:tag name="POCKET_APPLY_TIME" val="2019年6月17日"/>
  <p:tag name="POCKET_APPLY_TYPE" val="Slide"/>
  <p:tag name="APPLYTYPE" val="Other"/>
  <p:tag name="APPLYORDER" val="12"/>
</p:tagLst>
</file>

<file path=ppt/tags/tag135.xml><?xml version="1.0" encoding="utf-8"?>
<p:tagLst xmlns:p="http://schemas.openxmlformats.org/presentationml/2006/main">
  <p:tag name="POCKET_APPLY_TIME" val="2019年6月17日"/>
  <p:tag name="POCKET_APPLY_TYPE" val="Slide"/>
  <p:tag name="APPLYTYPE" val="Other"/>
  <p:tag name="APPLYORDER" val="13"/>
</p:tagLst>
</file>

<file path=ppt/tags/tag136.xml><?xml version="1.0" encoding="utf-8"?>
<p:tagLst xmlns:p="http://schemas.openxmlformats.org/presentationml/2006/main">
  <p:tag name="POCKET_APPLY_TIME" val="2019年6月17日"/>
  <p:tag name="POCKET_APPLY_TYPE" val="Slide"/>
  <p:tag name="APPLYTYPE" val="SubTitle"/>
  <p:tag name="APPLYORDER" val="1"/>
</p:tagLst>
</file>

<file path=ppt/tags/tag137.xml><?xml version="1.0" encoding="utf-8"?>
<p:tagLst xmlns:p="http://schemas.openxmlformats.org/presentationml/2006/main">
  <p:tag name="POCKET_APPLY_TIME" val="2019年6月17日"/>
  <p:tag name="POCKET_APPLY_TYPE" val="Slide"/>
  <p:tag name="APPLYTYPE" val="Other"/>
  <p:tag name="APPLYORDER" val="14"/>
</p:tagLst>
</file>

<file path=ppt/tags/tag138.xml><?xml version="1.0" encoding="utf-8"?>
<p:tagLst xmlns:p="http://schemas.openxmlformats.org/presentationml/2006/main">
  <p:tag name="POCKET_APPLY_TIME" val="2019年6月17日"/>
  <p:tag name="POCKET_APPLY_TYPE" val="Slide"/>
  <p:tag name="APPLYTYPE" val="Other"/>
  <p:tag name="APPLYORDER" val="15"/>
</p:tagLst>
</file>

<file path=ppt/tags/tag139.xml><?xml version="1.0" encoding="utf-8"?>
<p:tagLst xmlns:p="http://schemas.openxmlformats.org/presentationml/2006/main">
  <p:tag name="POCKET_APPLY_TIME" val="2019年6月17日"/>
  <p:tag name="POCKET_APPLY_TYPE" val="Slide"/>
  <p:tag name="APPLYTYPE" val="Other"/>
  <p:tag name="APPLYORDER" val="16"/>
</p:tagLst>
</file>

<file path=ppt/tags/tag14.xml><?xml version="1.0" encoding="utf-8"?>
<p:tagLst xmlns:p="http://schemas.openxmlformats.org/presentationml/2006/main">
  <p:tag name="POCKET_APPLY_TIME" val="2019年6月17日"/>
  <p:tag name="POCKET_APPLY_TYPE" val="Slide"/>
</p:tagLst>
</file>

<file path=ppt/tags/tag140.xml><?xml version="1.0" encoding="utf-8"?>
<p:tagLst xmlns:p="http://schemas.openxmlformats.org/presentationml/2006/main">
  <p:tag name="POCKET_APPLY_TIME" val="2019年6月17日"/>
  <p:tag name="POCKET_APPLY_TYPE" val="Slide"/>
  <p:tag name="APPLYTYPE" val="Other"/>
  <p:tag name="APPLYORDER" val="17"/>
</p:tagLst>
</file>

<file path=ppt/tags/tag141.xml><?xml version="1.0" encoding="utf-8"?>
<p:tagLst xmlns:p="http://schemas.openxmlformats.org/presentationml/2006/main">
  <p:tag name="POCKET_APPLY_TIME" val="2019年6月17日"/>
  <p:tag name="POCKET_APPLY_TYPE" val="Slide"/>
  <p:tag name="APPLYTYPE" val="Other"/>
  <p:tag name="APPLYORDER" val="18"/>
</p:tagLst>
</file>

<file path=ppt/tags/tag142.xml><?xml version="1.0" encoding="utf-8"?>
<p:tagLst xmlns:p="http://schemas.openxmlformats.org/presentationml/2006/main">
  <p:tag name="POCKET_APPLY_TIME" val="2019年6月17日"/>
  <p:tag name="POCKET_APPLY_TYPE" val="Slide"/>
  <p:tag name="APPLYTYPE" val="Other"/>
  <p:tag name="APPLYORDER" val="19"/>
</p:tagLst>
</file>

<file path=ppt/tags/tag143.xml><?xml version="1.0" encoding="utf-8"?>
<p:tagLst xmlns:p="http://schemas.openxmlformats.org/presentationml/2006/main">
  <p:tag name="POCKET_APPLY_TIME" val="2019年6月17日"/>
  <p:tag name="POCKET_APPLY_TYPE" val="Slide"/>
  <p:tag name="APPLYTYPE" val="Other"/>
  <p:tag name="APPLYORDER" val="20"/>
</p:tagLst>
</file>

<file path=ppt/tags/tag144.xml><?xml version="1.0" encoding="utf-8"?>
<p:tagLst xmlns:p="http://schemas.openxmlformats.org/presentationml/2006/main">
  <p:tag name="POCKET_APPLY_TIME" val="2019年6月17日"/>
  <p:tag name="POCKET_APPLY_TYPE" val="Slide"/>
  <p:tag name="APPLYTYPE" val="Other"/>
  <p:tag name="APPLYORDER" val="21"/>
</p:tagLst>
</file>

<file path=ppt/tags/tag145.xml><?xml version="1.0" encoding="utf-8"?>
<p:tagLst xmlns:p="http://schemas.openxmlformats.org/presentationml/2006/main">
  <p:tag name="POCKET_APPLY_TIME" val="2019年6月17日"/>
  <p:tag name="POCKET_APPLY_TYPE" val="Slide"/>
  <p:tag name="APPLYTYPE" val="Other"/>
  <p:tag name="APPLYORDER" val="22"/>
</p:tagLst>
</file>

<file path=ppt/tags/tag146.xml><?xml version="1.0" encoding="utf-8"?>
<p:tagLst xmlns:p="http://schemas.openxmlformats.org/presentationml/2006/main">
  <p:tag name="POCKET_APPLY_TIME" val="2019年6月17日"/>
  <p:tag name="POCKET_APPLY_TYPE" val="Slide"/>
  <p:tag name="APPLYTYPE" val="Other"/>
  <p:tag name="APPLYORDER" val="23"/>
</p:tagLst>
</file>

<file path=ppt/tags/tag147.xml><?xml version="1.0" encoding="utf-8"?>
<p:tagLst xmlns:p="http://schemas.openxmlformats.org/presentationml/2006/main">
  <p:tag name="POCKET_APPLY_TIME" val="2019年6月17日"/>
  <p:tag name="POCKET_APPLY_TYPE" val="Slide"/>
  <p:tag name="APPLYTYPE" val="Other"/>
  <p:tag name="APPLYORDER" val="24"/>
</p:tagLst>
</file>

<file path=ppt/tags/tag148.xml><?xml version="1.0" encoding="utf-8"?>
<p:tagLst xmlns:p="http://schemas.openxmlformats.org/presentationml/2006/main">
  <p:tag name="POCKET_APPLY_TIME" val="2019年6月17日"/>
  <p:tag name="POCKET_APPLY_TYPE" val="Slide"/>
  <p:tag name="APPLYTYPE" val="Other"/>
  <p:tag name="APPLYORDER" val="25"/>
</p:tagLst>
</file>

<file path=ppt/tags/tag149.xml><?xml version="1.0" encoding="utf-8"?>
<p:tagLst xmlns:p="http://schemas.openxmlformats.org/presentationml/2006/main">
  <p:tag name="POCKET_APPLY_TIME" val="2019年6月17日"/>
  <p:tag name="POCKET_APPLY_TYPE" val="Slide"/>
  <p:tag name="APPLYTYPE" val="SubTitle"/>
  <p:tag name="APPLYORDER" val="2"/>
</p:tagLst>
</file>

<file path=ppt/tags/tag15.xml><?xml version="1.0" encoding="utf-8"?>
<p:tagLst xmlns:p="http://schemas.openxmlformats.org/presentationml/2006/main">
  <p:tag name="RESOURCELIBID_SLIDE" val="305794"/>
  <p:tag name="RESOURCELIB_SLIDETYPE" val="12"/>
  <p:tag name="POCKET_APPLY_TIME" val="2019年6月17日"/>
  <p:tag name="POCKET_APPLY_TYPE" val="Slide"/>
</p:tagLst>
</file>

<file path=ppt/tags/tag150.xml><?xml version="1.0" encoding="utf-8"?>
<p:tagLst xmlns:p="http://schemas.openxmlformats.org/presentationml/2006/main">
  <p:tag name="POCKET_APPLY_TIME" val="2019年6月17日"/>
  <p:tag name="POCKET_APPLY_TYPE" val="Slide"/>
  <p:tag name="APPLYTYPE" val="Other"/>
  <p:tag name="APPLYORDER" val="26"/>
</p:tagLst>
</file>

<file path=ppt/tags/tag151.xml><?xml version="1.0" encoding="utf-8"?>
<p:tagLst xmlns:p="http://schemas.openxmlformats.org/presentationml/2006/main">
  <p:tag name="POCKET_APPLY_TIME" val="2019年6月17日"/>
  <p:tag name="POCKET_APPLY_TYPE" val="Slide"/>
  <p:tag name="APPLYTYPE" val="PageTitle"/>
  <p:tag name="APPLYORDER" val="PageTitle"/>
</p:tagLst>
</file>

<file path=ppt/tags/tag152.xml><?xml version="1.0" encoding="utf-8"?>
<p:tagLst xmlns:p="http://schemas.openxmlformats.org/presentationml/2006/main">
  <p:tag name="POCKET_APPLY_TIME" val="2019年6月17日"/>
  <p:tag name="POCKET_APPLY_TYPE" val="Slide"/>
  <p:tag name="APPLYTYPE" val="Desc"/>
  <p:tag name="APPLYORDER" val="1"/>
</p:tagLst>
</file>

<file path=ppt/tags/tag153.xml><?xml version="1.0" encoding="utf-8"?>
<p:tagLst xmlns:p="http://schemas.openxmlformats.org/presentationml/2006/main">
  <p:tag name="MH_TYPE" val="#NeiR#"/>
  <p:tag name="MH_NUMBER" val="2"/>
  <p:tag name="MH_CATEGORY" val="#BingLLB#"/>
  <p:tag name="MH_LAYOUT" val="SubTitleDesc"/>
  <p:tag name="RESOURCELIBID_SLIDE" val="307912"/>
  <p:tag name="RESOURCELIB_SLIDETYPE" val="12"/>
  <p:tag name="POCKET_APPLY_TIME" val="2019年6月17日"/>
  <p:tag name="POCKET_APPLY_TYPE" val="Slide"/>
</p:tagLst>
</file>

<file path=ppt/tags/tag154.xml><?xml version="1.0" encoding="utf-8"?>
<p:tagLst xmlns:p="http://schemas.openxmlformats.org/presentationml/2006/main">
  <p:tag name="POCKET_APPLY_TIME" val="2019年6月17日"/>
  <p:tag name="POCKET_APPLY_TYPE" val="Slide"/>
  <p:tag name="APPLYTYPE" val="SubTitle"/>
  <p:tag name="APPLYORDER" val="1"/>
</p:tagLst>
</file>

<file path=ppt/tags/tag155.xml><?xml version="1.0" encoding="utf-8"?>
<p:tagLst xmlns:p="http://schemas.openxmlformats.org/presentationml/2006/main">
  <p:tag name="POCKET_APPLY_TIME" val="2019年6月17日"/>
  <p:tag name="POCKET_APPLY_TYPE" val="Slide"/>
  <p:tag name="APPLYTYPE" val="Other"/>
  <p:tag name="APPLYORDER" val="1"/>
</p:tagLst>
</file>

<file path=ppt/tags/tag156.xml><?xml version="1.0" encoding="utf-8"?>
<p:tagLst xmlns:p="http://schemas.openxmlformats.org/presentationml/2006/main">
  <p:tag name="POCKET_APPLY_TIME" val="2019年6月17日"/>
  <p:tag name="POCKET_APPLY_TYPE" val="Slide"/>
  <p:tag name="APPLYTYPE" val="Other"/>
  <p:tag name="APPLYORDER" val="2"/>
</p:tagLst>
</file>

<file path=ppt/tags/tag157.xml><?xml version="1.0" encoding="utf-8"?>
<p:tagLst xmlns:p="http://schemas.openxmlformats.org/presentationml/2006/main">
  <p:tag name="POCKET_APPLY_TIME" val="2019年6月17日"/>
  <p:tag name="POCKET_APPLY_TYPE" val="Slide"/>
  <p:tag name="APPLYTYPE" val="Other"/>
  <p:tag name="APPLYORDER" val="3"/>
</p:tagLst>
</file>

<file path=ppt/tags/tag158.xml><?xml version="1.0" encoding="utf-8"?>
<p:tagLst xmlns:p="http://schemas.openxmlformats.org/presentationml/2006/main">
  <p:tag name="POCKET_APPLY_TIME" val="2019年6月17日"/>
  <p:tag name="POCKET_APPLY_TYPE" val="Slide"/>
  <p:tag name="APPLYTYPE" val="SubTitle"/>
  <p:tag name="APPLYORDER" val="2"/>
</p:tagLst>
</file>

<file path=ppt/tags/tag159.xml><?xml version="1.0" encoding="utf-8"?>
<p:tagLst xmlns:p="http://schemas.openxmlformats.org/presentationml/2006/main">
  <p:tag name="POCKET_APPLY_TIME" val="2019年6月17日"/>
  <p:tag name="POCKET_APPLY_TYPE" val="Slide"/>
  <p:tag name="APPLYTYPE" val="Other"/>
  <p:tag name="APPLYORDER" val="4"/>
</p:tagLst>
</file>

<file path=ppt/tags/tag16.xml><?xml version="1.0" encoding="utf-8"?>
<p:tagLst xmlns:p="http://schemas.openxmlformats.org/presentationml/2006/main">
  <p:tag name="POCKET_APPLY_TIME" val="2019年6月17日"/>
  <p:tag name="POCKET_APPLY_TYPE" val="Slide"/>
  <p:tag name="APPLYTYPE" val="PageTitle"/>
  <p:tag name="APPLYORDER" val="PageTitle"/>
</p:tagLst>
</file>

<file path=ppt/tags/tag160.xml><?xml version="1.0" encoding="utf-8"?>
<p:tagLst xmlns:p="http://schemas.openxmlformats.org/presentationml/2006/main">
  <p:tag name="POCKET_APPLY_TIME" val="2019年6月17日"/>
  <p:tag name="POCKET_APPLY_TYPE" val="Slide"/>
  <p:tag name="APPLYTYPE" val="Other"/>
  <p:tag name="APPLYORDER" val="5"/>
</p:tagLst>
</file>

<file path=ppt/tags/tag161.xml><?xml version="1.0" encoding="utf-8"?>
<p:tagLst xmlns:p="http://schemas.openxmlformats.org/presentationml/2006/main">
  <p:tag name="POCKET_APPLY_TIME" val="2019年6月17日"/>
  <p:tag name="POCKET_APPLY_TYPE" val="Slide"/>
  <p:tag name="APPLYTYPE" val="Other"/>
  <p:tag name="APPLYORDER" val="6"/>
</p:tagLst>
</file>

<file path=ppt/tags/tag162.xml><?xml version="1.0" encoding="utf-8"?>
<p:tagLst xmlns:p="http://schemas.openxmlformats.org/presentationml/2006/main">
  <p:tag name="POCKET_APPLY_TIME" val="2019年6月17日"/>
  <p:tag name="POCKET_APPLY_TYPE" val="Slide"/>
  <p:tag name="APPLYTYPE" val="SubTitle"/>
  <p:tag name="APPLYORDER" val="3"/>
</p:tagLst>
</file>

<file path=ppt/tags/tag163.xml><?xml version="1.0" encoding="utf-8"?>
<p:tagLst xmlns:p="http://schemas.openxmlformats.org/presentationml/2006/main">
  <p:tag name="POCKET_APPLY_TIME" val="2019年6月17日"/>
  <p:tag name="POCKET_APPLY_TYPE" val="Slide"/>
  <p:tag name="APPLYTYPE" val="Other"/>
  <p:tag name="APPLYORDER" val="7"/>
</p:tagLst>
</file>

<file path=ppt/tags/tag164.xml><?xml version="1.0" encoding="utf-8"?>
<p:tagLst xmlns:p="http://schemas.openxmlformats.org/presentationml/2006/main">
  <p:tag name="POCKET_APPLY_TIME" val="2019年6月17日"/>
  <p:tag name="POCKET_APPLY_TYPE" val="Slide"/>
  <p:tag name="APPLYTYPE" val="Other"/>
  <p:tag name="APPLYORDER" val="8"/>
</p:tagLst>
</file>

<file path=ppt/tags/tag165.xml><?xml version="1.0" encoding="utf-8"?>
<p:tagLst xmlns:p="http://schemas.openxmlformats.org/presentationml/2006/main">
  <p:tag name="POCKET_APPLY_TIME" val="2019年6月17日"/>
  <p:tag name="POCKET_APPLY_TYPE" val="Slide"/>
  <p:tag name="APPLYTYPE" val="Other"/>
  <p:tag name="APPLYORDER" val="9"/>
</p:tagLst>
</file>

<file path=ppt/tags/tag166.xml><?xml version="1.0" encoding="utf-8"?>
<p:tagLst xmlns:p="http://schemas.openxmlformats.org/presentationml/2006/main">
  <p:tag name="POCKET_APPLY_TIME" val="2019年6月17日"/>
  <p:tag name="POCKET_APPLY_TYPE" val="Slide"/>
  <p:tag name="APPLYTYPE" val="PageTitle"/>
  <p:tag name="APPLYORDER" val="PageTitle"/>
</p:tagLst>
</file>

<file path=ppt/tags/tag167.xml><?xml version="1.0" encoding="utf-8"?>
<p:tagLst xmlns:p="http://schemas.openxmlformats.org/presentationml/2006/main">
  <p:tag name="MH_TYPE" val="#NeiR#"/>
  <p:tag name="MH_NUMBER" val="3"/>
  <p:tag name="MH_CATEGORY" val="#BingLLB#"/>
  <p:tag name="MH_LAYOUT" val="SubTitle"/>
  <p:tag name="RESOURCELIBID_SLIDE" val="306627"/>
  <p:tag name="RESOURCELIB_SLIDETYPE" val="12"/>
  <p:tag name="POCKET_APPLY_TIME" val="2019年6月17日"/>
  <p:tag name="POCKET_APPLY_TYPE" val="Slide"/>
</p:tagLst>
</file>

<file path=ppt/tags/tag168.xml><?xml version="1.0" encoding="utf-8"?>
<p:tagLst xmlns:p="http://schemas.openxmlformats.org/presentationml/2006/main">
  <p:tag name="POCKET_APPLY_TIME" val="2019年6月17日"/>
  <p:tag name="POCKET_APPLY_TYPE" val="Slide"/>
  <p:tag name="APPLYTYPE" val="PageTitle"/>
  <p:tag name="APPLYORDER" val="PageTitle"/>
</p:tagLst>
</file>

<file path=ppt/tags/tag169.xml><?xml version="1.0" encoding="utf-8"?>
<p:tagLst xmlns:p="http://schemas.openxmlformats.org/presentationml/2006/main">
  <p:tag name="POCKET_APPLY_TIME" val="2019年6月17日"/>
  <p:tag name="POCKET_APPLY_TYPE" val="Slide"/>
  <p:tag name="APPLYTYPE" val="Other"/>
  <p:tag name="APPLYORDER" val="1"/>
</p:tagLst>
</file>

<file path=ppt/tags/tag17.xml><?xml version="1.0" encoding="utf-8"?>
<p:tagLst xmlns:p="http://schemas.openxmlformats.org/presentationml/2006/main">
  <p:tag name="POCKET_APPLY_TIME" val="2019年6月17日"/>
  <p:tag name="POCKET_APPLY_TYPE" val="Slide"/>
  <p:tag name="APPLYTYPE" val="SubTitle"/>
  <p:tag name="APPLYORDER" val="4"/>
</p:tagLst>
</file>

<file path=ppt/tags/tag170.xml><?xml version="1.0" encoding="utf-8"?>
<p:tagLst xmlns:p="http://schemas.openxmlformats.org/presentationml/2006/main">
  <p:tag name="POCKET_APPLY_TIME" val="2019年6月17日"/>
  <p:tag name="POCKET_APPLY_TYPE" val="Slide"/>
  <p:tag name="APPLYTYPE" val="SubTitle"/>
  <p:tag name="APPLYORDER" val="1"/>
</p:tagLst>
</file>

<file path=ppt/tags/tag171.xml><?xml version="1.0" encoding="utf-8"?>
<p:tagLst xmlns:p="http://schemas.openxmlformats.org/presentationml/2006/main">
  <p:tag name="POCKET_APPLY_TIME" val="2019年6月17日"/>
  <p:tag name="POCKET_APPLY_TYPE" val="Slide"/>
  <p:tag name="APPLYTYPE" val="Other"/>
  <p:tag name="APPLYORDER" val="2"/>
</p:tagLst>
</file>

<file path=ppt/tags/tag172.xml><?xml version="1.0" encoding="utf-8"?>
<p:tagLst xmlns:p="http://schemas.openxmlformats.org/presentationml/2006/main">
  <p:tag name="POCKET_APPLY_TIME" val="2019年6月17日"/>
  <p:tag name="POCKET_APPLY_TYPE" val="Slide"/>
  <p:tag name="APPLYTYPE" val="SubTitle"/>
  <p:tag name="APPLYORDER" val="2"/>
</p:tagLst>
</file>

<file path=ppt/tags/tag173.xml><?xml version="1.0" encoding="utf-8"?>
<p:tagLst xmlns:p="http://schemas.openxmlformats.org/presentationml/2006/main">
  <p:tag name="POCKET_APPLY_TIME" val="2019年6月17日"/>
  <p:tag name="POCKET_APPLY_TYPE" val="Slide"/>
  <p:tag name="APPLYTYPE" val="Other"/>
  <p:tag name="APPLYORDER" val="3"/>
</p:tagLst>
</file>

<file path=ppt/tags/tag174.xml><?xml version="1.0" encoding="utf-8"?>
<p:tagLst xmlns:p="http://schemas.openxmlformats.org/presentationml/2006/main">
  <p:tag name="POCKET_APPLY_TIME" val="2019年6月17日"/>
  <p:tag name="POCKET_APPLY_TYPE" val="Slide"/>
  <p:tag name="APPLYTYPE" val="SubTitle"/>
  <p:tag name="APPLYORDER" val="3"/>
</p:tagLst>
</file>

<file path=ppt/tags/tag175.xml><?xml version="1.0" encoding="utf-8"?>
<p:tagLst xmlns:p="http://schemas.openxmlformats.org/presentationml/2006/main">
  <p:tag name="POCKET_APPLY_TIME" val="2019年6月17日"/>
  <p:tag name="POCKET_APPLY_TYPE" val="Slide"/>
  <p:tag name="APPLYTYPE" val="Other"/>
  <p:tag name="APPLYORDER" val="4"/>
</p:tagLst>
</file>

<file path=ppt/tags/tag176.xml><?xml version="1.0" encoding="utf-8"?>
<p:tagLst xmlns:p="http://schemas.openxmlformats.org/presentationml/2006/main">
  <p:tag name="POCKET_APPLY_TIME" val="2019年6月17日"/>
  <p:tag name="POCKET_APPLY_TYPE" val="Slide"/>
  <p:tag name="APPLYTYPE" val="SubTitle"/>
  <p:tag name="APPLYORDER" val="6"/>
</p:tagLst>
</file>

<file path=ppt/tags/tag177.xml><?xml version="1.0" encoding="utf-8"?>
<p:tagLst xmlns:p="http://schemas.openxmlformats.org/presentationml/2006/main">
  <p:tag name="POCKET_APPLY_TIME" val="2019年6月17日"/>
  <p:tag name="POCKET_APPLY_TYPE" val="Slide"/>
  <p:tag name="APPLYTYPE" val="Other"/>
  <p:tag name="APPLYORDER" val="5"/>
</p:tagLst>
</file>

<file path=ppt/tags/tag178.xml><?xml version="1.0" encoding="utf-8"?>
<p:tagLst xmlns:p="http://schemas.openxmlformats.org/presentationml/2006/main">
  <p:tag name="POCKET_APPLY_TIME" val="2019年6月17日"/>
  <p:tag name="POCKET_APPLY_TYPE" val="Slide"/>
  <p:tag name="APPLYTYPE" val="SubTitle"/>
  <p:tag name="APPLYORDER" val="5"/>
</p:tagLst>
</file>

<file path=ppt/tags/tag179.xml><?xml version="1.0" encoding="utf-8"?>
<p:tagLst xmlns:p="http://schemas.openxmlformats.org/presentationml/2006/main">
  <p:tag name="POCKET_APPLY_TIME" val="2019年6月17日"/>
  <p:tag name="POCKET_APPLY_TYPE" val="Slide"/>
  <p:tag name="APPLYTYPE" val="Other"/>
  <p:tag name="APPLYORDER" val="6"/>
</p:tagLst>
</file>

<file path=ppt/tags/tag18.xml><?xml version="1.0" encoding="utf-8"?>
<p:tagLst xmlns:p="http://schemas.openxmlformats.org/presentationml/2006/main">
  <p:tag name="POCKET_APPLY_TIME" val="2019年6月17日"/>
  <p:tag name="POCKET_APPLY_TYPE" val="Slide"/>
  <p:tag name="APPLYTYPE" val="SubTitle"/>
  <p:tag name="APPLYORDER" val="3"/>
</p:tagLst>
</file>

<file path=ppt/tags/tag180.xml><?xml version="1.0" encoding="utf-8"?>
<p:tagLst xmlns:p="http://schemas.openxmlformats.org/presentationml/2006/main">
  <p:tag name="POCKET_APPLY_TIME" val="2019年6月17日"/>
  <p:tag name="POCKET_APPLY_TYPE" val="Slide"/>
  <p:tag name="APPLYTYPE" val="SubTitle"/>
  <p:tag name="APPLYORDER" val="4"/>
</p:tagLst>
</file>

<file path=ppt/tags/tag181.xml><?xml version="1.0" encoding="utf-8"?>
<p:tagLst xmlns:p="http://schemas.openxmlformats.org/presentationml/2006/main">
  <p:tag name="MH_TYPE" val="#NeiR#"/>
  <p:tag name="MH_NUMBER" val="6"/>
  <p:tag name="MH_CATEGORY" val="#BingLLB#"/>
  <p:tag name="MH_LAYOUT" val="SubTitle"/>
  <p:tag name="RESOURCELIBID_SLIDE" val="308000"/>
  <p:tag name="RESOURCELIB_SLIDETYPE" val="12"/>
  <p:tag name="POCKET_APPLY_TIME" val="2019年6月17日"/>
  <p:tag name="POCKET_APPLY_TYPE" val="Slide"/>
</p:tagLst>
</file>

<file path=ppt/tags/tag182.xml><?xml version="1.0" encoding="utf-8"?>
<p:tagLst xmlns:p="http://schemas.openxmlformats.org/presentationml/2006/main">
  <p:tag name="POCKET_APPLY_TIME" val="2019年6月17日"/>
  <p:tag name="POCKET_APPLY_TYPE" val="Slide"/>
  <p:tag name="APPLYTYPE" val="Other"/>
  <p:tag name="APPLYORDER" val="1"/>
</p:tagLst>
</file>

<file path=ppt/tags/tag183.xml><?xml version="1.0" encoding="utf-8"?>
<p:tagLst xmlns:p="http://schemas.openxmlformats.org/presentationml/2006/main">
  <p:tag name="POCKET_APPLY_TIME" val="2019年6月17日"/>
  <p:tag name="POCKET_APPLY_TYPE" val="Slide"/>
  <p:tag name="APPLYTYPE" val="Other"/>
  <p:tag name="APPLYORDER" val="2"/>
</p:tagLst>
</file>

<file path=ppt/tags/tag184.xml><?xml version="1.0" encoding="utf-8"?>
<p:tagLst xmlns:p="http://schemas.openxmlformats.org/presentationml/2006/main">
  <p:tag name="POCKET_APPLY_TIME" val="2019年6月17日"/>
  <p:tag name="POCKET_APPLY_TYPE" val="Slide"/>
  <p:tag name="APPLYTYPE" val="Other"/>
  <p:tag name="APPLYORDER" val="3"/>
</p:tagLst>
</file>

<file path=ppt/tags/tag185.xml><?xml version="1.0" encoding="utf-8"?>
<p:tagLst xmlns:p="http://schemas.openxmlformats.org/presentationml/2006/main">
  <p:tag name="POCKET_APPLY_TIME" val="2019年6月17日"/>
  <p:tag name="POCKET_APPLY_TYPE" val="Slide"/>
  <p:tag name="APPLYTYPE" val="Other"/>
  <p:tag name="APPLYORDER" val="4"/>
</p:tagLst>
</file>

<file path=ppt/tags/tag186.xml><?xml version="1.0" encoding="utf-8"?>
<p:tagLst xmlns:p="http://schemas.openxmlformats.org/presentationml/2006/main">
  <p:tag name="POCKET_APPLY_TIME" val="2019年6月17日"/>
  <p:tag name="POCKET_APPLY_TYPE" val="Slide"/>
  <p:tag name="APPLYTYPE" val="SubTitle"/>
  <p:tag name="APPLYORDER" val="1"/>
</p:tagLst>
</file>

<file path=ppt/tags/tag187.xml><?xml version="1.0" encoding="utf-8"?>
<p:tagLst xmlns:p="http://schemas.openxmlformats.org/presentationml/2006/main">
  <p:tag name="POCKET_APPLY_TIME" val="2019年6月17日"/>
  <p:tag name="POCKET_APPLY_TYPE" val="Slide"/>
  <p:tag name="APPLYTYPE" val="Text"/>
  <p:tag name="APPLYORDER" val="2"/>
</p:tagLst>
</file>

<file path=ppt/tags/tag188.xml><?xml version="1.0" encoding="utf-8"?>
<p:tagLst xmlns:p="http://schemas.openxmlformats.org/presentationml/2006/main">
  <p:tag name="POCKET_APPLY_TIME" val="2019年6月17日"/>
  <p:tag name="POCKET_APPLY_TYPE" val="Slide"/>
  <p:tag name="APPLYTYPE" val="Text"/>
  <p:tag name="APPLYORDER" val="1"/>
</p:tagLst>
</file>

<file path=ppt/tags/tag189.xml><?xml version="1.0" encoding="utf-8"?>
<p:tagLst xmlns:p="http://schemas.openxmlformats.org/presentationml/2006/main">
  <p:tag name="POCKET_APPLY_TIME" val="2019年6月17日"/>
  <p:tag name="POCKET_APPLY_TYPE" val="Slide"/>
  <p:tag name="APPLYTYPE" val="PageTitle"/>
  <p:tag name="APPLYORDER" val="PageTitle"/>
</p:tagLst>
</file>

<file path=ppt/tags/tag19.xml><?xml version="1.0" encoding="utf-8"?>
<p:tagLst xmlns:p="http://schemas.openxmlformats.org/presentationml/2006/main">
  <p:tag name="POCKET_APPLY_TIME" val="2019年6月17日"/>
  <p:tag name="POCKET_APPLY_TYPE" val="Slide"/>
  <p:tag name="APPLYTYPE" val="SubTitle"/>
  <p:tag name="APPLYORDER" val="1"/>
</p:tagLst>
</file>

<file path=ppt/tags/tag190.xml><?xml version="1.0" encoding="utf-8"?>
<p:tagLst xmlns:p="http://schemas.openxmlformats.org/presentationml/2006/main">
  <p:tag name="POCKET_APPLY_TIME" val="2019年6月17日"/>
  <p:tag name="POCKET_APPLY_TYPE" val="Slide"/>
  <p:tag name="APPLYTYPE" val="SubTitle"/>
  <p:tag name="APPLYORDER" val="2"/>
</p:tagLst>
</file>

<file path=ppt/tags/tag191.xml><?xml version="1.0" encoding="utf-8"?>
<p:tagLst xmlns:p="http://schemas.openxmlformats.org/presentationml/2006/main">
  <p:tag name="POCKET_APPLY_TIME" val="2019年6月17日"/>
  <p:tag name="POCKET_APPLY_TYPE" val="Slide"/>
  <p:tag name="APPLYTYPE" val="Desc"/>
  <p:tag name="APPLYORDER" val="1"/>
</p:tagLst>
</file>

<file path=ppt/tags/tag192.xml><?xml version="1.0" encoding="utf-8"?>
<p:tagLst xmlns:p="http://schemas.openxmlformats.org/presentationml/2006/main">
  <p:tag name="POCKET_APPLY_TIME" val="2019年6月17日"/>
  <p:tag name="POCKET_APPLY_TYPE" val="Slide"/>
  <p:tag name="APPLYTYPE" val="Other"/>
  <p:tag name="APPLYORDER" val="5"/>
</p:tagLst>
</file>

<file path=ppt/tags/tag193.xml><?xml version="1.0" encoding="utf-8"?>
<p:tagLst xmlns:p="http://schemas.openxmlformats.org/presentationml/2006/main">
  <p:tag name="MH_TYPE" val="#NeiR#"/>
  <p:tag name="MH_NUMBER" val="2"/>
  <p:tag name="MH_CATEGORY" val="#BingLLB#"/>
  <p:tag name="MH_LAYOUT" val="SubTitleTextDesc"/>
  <p:tag name="RESOURCELIBID_SLIDE" val="305712"/>
  <p:tag name="RESOURCELIB_SLIDETYPE" val="12"/>
  <p:tag name="POCKET_APPLY_TIME" val="2019年6月17日"/>
  <p:tag name="POCKET_APPLY_TYPE" val="Slide"/>
</p:tagLst>
</file>

<file path=ppt/tags/tag194.xml><?xml version="1.0" encoding="utf-8"?>
<p:tagLst xmlns:p="http://schemas.openxmlformats.org/presentationml/2006/main">
  <p:tag name="POCKET_APPLY_TIME" val="2019年6月17日"/>
  <p:tag name="POCKET_APPLY_TYPE" val="Slide"/>
  <p:tag name="APPLYTYPE" val="Other"/>
  <p:tag name="APPLYORDER" val="1"/>
</p:tagLst>
</file>

<file path=ppt/tags/tag195.xml><?xml version="1.0" encoding="utf-8"?>
<p:tagLst xmlns:p="http://schemas.openxmlformats.org/presentationml/2006/main">
  <p:tag name="POCKET_APPLY_TIME" val="2019年6月17日"/>
  <p:tag name="POCKET_APPLY_TYPE" val="Slide"/>
  <p:tag name="APPLYTYPE" val="Other"/>
  <p:tag name="APPLYORDER" val="2"/>
</p:tagLst>
</file>

<file path=ppt/tags/tag196.xml><?xml version="1.0" encoding="utf-8"?>
<p:tagLst xmlns:p="http://schemas.openxmlformats.org/presentationml/2006/main">
  <p:tag name="POCKET_APPLY_TIME" val="2019年6月17日"/>
  <p:tag name="POCKET_APPLY_TYPE" val="Slide"/>
  <p:tag name="APPLYTYPE" val="Other"/>
  <p:tag name="APPLYORDER" val="3"/>
</p:tagLst>
</file>

<file path=ppt/tags/tag197.xml><?xml version="1.0" encoding="utf-8"?>
<p:tagLst xmlns:p="http://schemas.openxmlformats.org/presentationml/2006/main">
  <p:tag name="POCKET_APPLY_TIME" val="2019年6月17日"/>
  <p:tag name="POCKET_APPLY_TYPE" val="Slide"/>
  <p:tag name="APPLYTYPE" val="Other"/>
  <p:tag name="APPLYORDER" val="4"/>
</p:tagLst>
</file>

<file path=ppt/tags/tag198.xml><?xml version="1.0" encoding="utf-8"?>
<p:tagLst xmlns:p="http://schemas.openxmlformats.org/presentationml/2006/main">
  <p:tag name="POCKET_APPLY_TIME" val="2019年6月17日"/>
  <p:tag name="POCKET_APPLY_TYPE" val="Slide"/>
  <p:tag name="APPLYTYPE" val="Other"/>
  <p:tag name="APPLYORDER" val="5"/>
</p:tagLst>
</file>

<file path=ppt/tags/tag199.xml><?xml version="1.0" encoding="utf-8"?>
<p:tagLst xmlns:p="http://schemas.openxmlformats.org/presentationml/2006/main">
  <p:tag name="POCKET_APPLY_TIME" val="2019年6月17日"/>
  <p:tag name="POCKET_APPLY_TYPE" val="Slide"/>
  <p:tag name="APPLYTYPE" val="Other"/>
  <p:tag name="APPLYORDER" val="6"/>
</p:tagLst>
</file>

<file path=ppt/tags/tag2.xml><?xml version="1.0" encoding="utf-8"?>
<p:tagLst xmlns:p="http://schemas.openxmlformats.org/presentationml/2006/main">
  <p:tag name="POCKET_APPLY_TIME" val="2019年6月17日"/>
  <p:tag name="POCKET_APPLY_TYPE" val="Slide"/>
</p:tagLst>
</file>

<file path=ppt/tags/tag20.xml><?xml version="1.0" encoding="utf-8"?>
<p:tagLst xmlns:p="http://schemas.openxmlformats.org/presentationml/2006/main">
  <p:tag name="POCKET_APPLY_TIME" val="2019年6月17日"/>
  <p:tag name="POCKET_APPLY_TYPE" val="Slide"/>
  <p:tag name="APPLYTYPE" val="Other"/>
  <p:tag name="APPLYORDER" val="1"/>
</p:tagLst>
</file>

<file path=ppt/tags/tag200.xml><?xml version="1.0" encoding="utf-8"?>
<p:tagLst xmlns:p="http://schemas.openxmlformats.org/presentationml/2006/main">
  <p:tag name="POCKET_APPLY_TIME" val="2019年6月17日"/>
  <p:tag name="POCKET_APPLY_TYPE" val="Slide"/>
  <p:tag name="APPLYTYPE" val="Other"/>
  <p:tag name="APPLYORDER" val="7"/>
</p:tagLst>
</file>

<file path=ppt/tags/tag201.xml><?xml version="1.0" encoding="utf-8"?>
<p:tagLst xmlns:p="http://schemas.openxmlformats.org/presentationml/2006/main">
  <p:tag name="POCKET_APPLY_TIME" val="2019年6月17日"/>
  <p:tag name="POCKET_APPLY_TYPE" val="Slide"/>
  <p:tag name="APPLYTYPE" val="Text"/>
  <p:tag name="APPLYORDER" val="1"/>
</p:tagLst>
</file>

<file path=ppt/tags/tag202.xml><?xml version="1.0" encoding="utf-8"?>
<p:tagLst xmlns:p="http://schemas.openxmlformats.org/presentationml/2006/main">
  <p:tag name="POCKET_APPLY_TIME" val="2019年6月17日"/>
  <p:tag name="POCKET_APPLY_TYPE" val="Slide"/>
  <p:tag name="APPLYTYPE" val="Other"/>
  <p:tag name="APPLYORDER" val="8"/>
</p:tagLst>
</file>

<file path=ppt/tags/tag203.xml><?xml version="1.0" encoding="utf-8"?>
<p:tagLst xmlns:p="http://schemas.openxmlformats.org/presentationml/2006/main">
  <p:tag name="POCKET_APPLY_TIME" val="2019年6月17日"/>
  <p:tag name="POCKET_APPLY_TYPE" val="Slide"/>
  <p:tag name="APPLYTYPE" val="Other"/>
  <p:tag name="APPLYORDER" val="9"/>
</p:tagLst>
</file>

<file path=ppt/tags/tag204.xml><?xml version="1.0" encoding="utf-8"?>
<p:tagLst xmlns:p="http://schemas.openxmlformats.org/presentationml/2006/main">
  <p:tag name="POCKET_APPLY_TIME" val="2019年6月17日"/>
  <p:tag name="POCKET_APPLY_TYPE" val="Slide"/>
  <p:tag name="APPLYTYPE" val="Other"/>
  <p:tag name="APPLYORDER" val="10"/>
</p:tagLst>
</file>

<file path=ppt/tags/tag205.xml><?xml version="1.0" encoding="utf-8"?>
<p:tagLst xmlns:p="http://schemas.openxmlformats.org/presentationml/2006/main">
  <p:tag name="POCKET_APPLY_TIME" val="2019年6月17日"/>
  <p:tag name="POCKET_APPLY_TYPE" val="Slide"/>
  <p:tag name="APPLYTYPE" val="Other"/>
  <p:tag name="APPLYORDER" val="11"/>
</p:tagLst>
</file>

<file path=ppt/tags/tag206.xml><?xml version="1.0" encoding="utf-8"?>
<p:tagLst xmlns:p="http://schemas.openxmlformats.org/presentationml/2006/main">
  <p:tag name="POCKET_APPLY_TIME" val="2019年6月17日"/>
  <p:tag name="POCKET_APPLY_TYPE" val="Slide"/>
  <p:tag name="APPLYTYPE" val="Other"/>
  <p:tag name="APPLYORDER" val="12"/>
</p:tagLst>
</file>

<file path=ppt/tags/tag207.xml><?xml version="1.0" encoding="utf-8"?>
<p:tagLst xmlns:p="http://schemas.openxmlformats.org/presentationml/2006/main">
  <p:tag name="POCKET_APPLY_TIME" val="2019年6月17日"/>
  <p:tag name="POCKET_APPLY_TYPE" val="Slide"/>
  <p:tag name="APPLYTYPE" val="Other"/>
  <p:tag name="APPLYORDER" val="13"/>
</p:tagLst>
</file>

<file path=ppt/tags/tag208.xml><?xml version="1.0" encoding="utf-8"?>
<p:tagLst xmlns:p="http://schemas.openxmlformats.org/presentationml/2006/main">
  <p:tag name="POCKET_APPLY_TIME" val="2019年6月17日"/>
  <p:tag name="POCKET_APPLY_TYPE" val="Slide"/>
  <p:tag name="APPLYTYPE" val="Other"/>
  <p:tag name="APPLYORDER" val="14"/>
</p:tagLst>
</file>

<file path=ppt/tags/tag209.xml><?xml version="1.0" encoding="utf-8"?>
<p:tagLst xmlns:p="http://schemas.openxmlformats.org/presentationml/2006/main">
  <p:tag name="POCKET_APPLY_TIME" val="2019年6月17日"/>
  <p:tag name="POCKET_APPLY_TYPE" val="Slide"/>
  <p:tag name="APPLYTYPE" val="Text"/>
  <p:tag name="APPLYORDER" val="2"/>
</p:tagLst>
</file>

<file path=ppt/tags/tag21.xml><?xml version="1.0" encoding="utf-8"?>
<p:tagLst xmlns:p="http://schemas.openxmlformats.org/presentationml/2006/main">
  <p:tag name="POCKET_APPLY_TIME" val="2019年6月17日"/>
  <p:tag name="POCKET_APPLY_TYPE" val="Slide"/>
  <p:tag name="APPLYTYPE" val="SubTitle"/>
  <p:tag name="APPLYORDER" val="2"/>
</p:tagLst>
</file>

<file path=ppt/tags/tag210.xml><?xml version="1.0" encoding="utf-8"?>
<p:tagLst xmlns:p="http://schemas.openxmlformats.org/presentationml/2006/main">
  <p:tag name="POCKET_APPLY_TIME" val="2019年6月17日"/>
  <p:tag name="POCKET_APPLY_TYPE" val="Slide"/>
  <p:tag name="APPLYTYPE" val="SubTitle"/>
  <p:tag name="APPLYORDER" val="1"/>
</p:tagLst>
</file>

<file path=ppt/tags/tag211.xml><?xml version="1.0" encoding="utf-8"?>
<p:tagLst xmlns:p="http://schemas.openxmlformats.org/presentationml/2006/main">
  <p:tag name="POCKET_APPLY_TIME" val="2019年6月17日"/>
  <p:tag name="POCKET_APPLY_TYPE" val="Slide"/>
  <p:tag name="APPLYTYPE" val="SubTitle"/>
  <p:tag name="APPLYORDER" val="2"/>
</p:tagLst>
</file>

<file path=ppt/tags/tag212.xml><?xml version="1.0" encoding="utf-8"?>
<p:tagLst xmlns:p="http://schemas.openxmlformats.org/presentationml/2006/main">
  <p:tag name="POCKET_APPLY_TIME" val="2019年6月17日"/>
  <p:tag name="POCKET_APPLY_TYPE" val="Slide"/>
  <p:tag name="APPLYTYPE" val="PageTitle"/>
  <p:tag name="APPLYORDER" val="PageTitle"/>
</p:tagLst>
</file>

<file path=ppt/tags/tag213.xml><?xml version="1.0" encoding="utf-8"?>
<p:tagLst xmlns:p="http://schemas.openxmlformats.org/presentationml/2006/main">
  <p:tag name="MH_TYPE" val="#NeiR#"/>
  <p:tag name="MH_NUMBER" val="2"/>
  <p:tag name="MH_CATEGORY" val="#BingLLB#"/>
  <p:tag name="MH_LAYOUT" val="SubTitleText"/>
  <p:tag name="RESOURCELIBID_SLIDE" val="307095"/>
  <p:tag name="RESOURCELIB_SLIDETYPE" val="12"/>
  <p:tag name="POCKET_APPLY_TIME" val="2019年6月17日"/>
  <p:tag name="POCKET_APPLY_TYPE" val="Slide"/>
</p:tagLst>
</file>

<file path=ppt/tags/tag214.xml><?xml version="1.0" encoding="utf-8"?>
<p:tagLst xmlns:p="http://schemas.openxmlformats.org/presentationml/2006/main">
  <p:tag name="POCKET_APPLY_TIME" val="2019年6月17日"/>
  <p:tag name="POCKET_APPLY_TYPE" val="Slide"/>
  <p:tag name="APPLYTYPE" val="PageTitle"/>
  <p:tag name="APPLYORDER" val="PageTitle"/>
</p:tagLst>
</file>

<file path=ppt/tags/tag215.xml><?xml version="1.0" encoding="utf-8"?>
<p:tagLst xmlns:p="http://schemas.openxmlformats.org/presentationml/2006/main">
  <p:tag name="POCKET_APPLY_TIME" val="2019年6月17日"/>
  <p:tag name="POCKET_APPLY_TYPE" val="Slide"/>
  <p:tag name="APPLYTYPE" val="SubTitle"/>
  <p:tag name="APPLYORDER" val="1"/>
</p:tagLst>
</file>

<file path=ppt/tags/tag216.xml><?xml version="1.0" encoding="utf-8"?>
<p:tagLst xmlns:p="http://schemas.openxmlformats.org/presentationml/2006/main">
  <p:tag name="POCKET_APPLY_TIME" val="2019年6月17日"/>
  <p:tag name="POCKET_APPLY_TYPE" val="Slide"/>
  <p:tag name="APPLYTYPE" val="Other"/>
  <p:tag name="APPLYORDER" val="1"/>
</p:tagLst>
</file>

<file path=ppt/tags/tag217.xml><?xml version="1.0" encoding="utf-8"?>
<p:tagLst xmlns:p="http://schemas.openxmlformats.org/presentationml/2006/main">
  <p:tag name="POCKET_APPLY_TIME" val="2019年6月17日"/>
  <p:tag name="POCKET_APPLY_TYPE" val="Slide"/>
  <p:tag name="APPLYTYPE" val="SubTitle"/>
  <p:tag name="APPLYORDER" val="2"/>
</p:tagLst>
</file>

<file path=ppt/tags/tag218.xml><?xml version="1.0" encoding="utf-8"?>
<p:tagLst xmlns:p="http://schemas.openxmlformats.org/presentationml/2006/main">
  <p:tag name="POCKET_APPLY_TIME" val="2019年6月17日"/>
  <p:tag name="POCKET_APPLY_TYPE" val="Slide"/>
  <p:tag name="APPLYTYPE" val="Other"/>
  <p:tag name="APPLYORDER" val="2"/>
</p:tagLst>
</file>

<file path=ppt/tags/tag219.xml><?xml version="1.0" encoding="utf-8"?>
<p:tagLst xmlns:p="http://schemas.openxmlformats.org/presentationml/2006/main">
  <p:tag name="POCKET_APPLY_TIME" val="2019年6月17日"/>
  <p:tag name="POCKET_APPLY_TYPE" val="Slide"/>
  <p:tag name="APPLYTYPE" val="SubTitle"/>
  <p:tag name="APPLYORDER" val="3"/>
</p:tagLst>
</file>

<file path=ppt/tags/tag22.xml><?xml version="1.0" encoding="utf-8"?>
<p:tagLst xmlns:p="http://schemas.openxmlformats.org/presentationml/2006/main">
  <p:tag name="POCKET_APPLY_TIME" val="2019年6月17日"/>
  <p:tag name="POCKET_APPLY_TYPE" val="Slide"/>
  <p:tag name="APPLYTYPE" val="Other"/>
  <p:tag name="APPLYORDER" val="2"/>
</p:tagLst>
</file>

<file path=ppt/tags/tag220.xml><?xml version="1.0" encoding="utf-8"?>
<p:tagLst xmlns:p="http://schemas.openxmlformats.org/presentationml/2006/main">
  <p:tag name="POCKET_APPLY_TIME" val="2019年6月17日"/>
  <p:tag name="POCKET_APPLY_TYPE" val="Slide"/>
  <p:tag name="APPLYTYPE" val="Other"/>
  <p:tag name="APPLYORDER" val="3"/>
</p:tagLst>
</file>

<file path=ppt/tags/tag221.xml><?xml version="1.0" encoding="utf-8"?>
<p:tagLst xmlns:p="http://schemas.openxmlformats.org/presentationml/2006/main">
  <p:tag name="POCKET_APPLY_TIME" val="2019年6月17日"/>
  <p:tag name="POCKET_APPLY_TYPE" val="Slide"/>
  <p:tag name="APPLYTYPE" val="SubTitle"/>
  <p:tag name="APPLYORDER" val="4"/>
</p:tagLst>
</file>

<file path=ppt/tags/tag222.xml><?xml version="1.0" encoding="utf-8"?>
<p:tagLst xmlns:p="http://schemas.openxmlformats.org/presentationml/2006/main">
  <p:tag name="POCKET_APPLY_TIME" val="2019年6月17日"/>
  <p:tag name="POCKET_APPLY_TYPE" val="Slide"/>
  <p:tag name="APPLYTYPE" val="Other"/>
  <p:tag name="APPLYORDER" val="4"/>
</p:tagLst>
</file>

<file path=ppt/tags/tag223.xml><?xml version="1.0" encoding="utf-8"?>
<p:tagLst xmlns:p="http://schemas.openxmlformats.org/presentationml/2006/main">
  <p:tag name="POCKET_APPLY_TIME" val="2019年6月17日"/>
  <p:tag name="POCKET_APPLY_TYPE" val="Slide"/>
  <p:tag name="APPLYTYPE" val="Other"/>
  <p:tag name="APPLYORDER" val="5"/>
</p:tagLst>
</file>

<file path=ppt/tags/tag224.xml><?xml version="1.0" encoding="utf-8"?>
<p:tagLst xmlns:p="http://schemas.openxmlformats.org/presentationml/2006/main">
  <p:tag name="POCKET_APPLY_TIME" val="2019年6月17日"/>
  <p:tag name="POCKET_APPLY_TYPE" val="Slide"/>
  <p:tag name="APPLYTYPE" val="Desc"/>
  <p:tag name="APPLYORDER" val="1"/>
</p:tagLst>
</file>

<file path=ppt/tags/tag225.xml><?xml version="1.0" encoding="utf-8"?>
<p:tagLst xmlns:p="http://schemas.openxmlformats.org/presentationml/2006/main">
  <p:tag name="MH_TYPE" val="#NeiR#"/>
  <p:tag name="MH_NUMBER" val="4"/>
  <p:tag name="MH_CATEGORY" val="#BingLLB#"/>
  <p:tag name="MH_LAYOUT" val="SubTitleDesc"/>
  <p:tag name="RESOURCELIBID_SLIDE" val="308147"/>
  <p:tag name="RESOURCELIB_SLIDETYPE" val="12"/>
  <p:tag name="POCKET_APPLY_TIME" val="2019年6月17日"/>
  <p:tag name="POCKET_APPLY_TYPE" val="Slide"/>
</p:tagLst>
</file>

<file path=ppt/tags/tag226.xml><?xml version="1.0" encoding="utf-8"?>
<p:tagLst xmlns:p="http://schemas.openxmlformats.org/presentationml/2006/main">
  <p:tag name="POCKET_APPLY_TIME" val="2019年6月17日"/>
  <p:tag name="POCKET_APPLY_TYPE" val="Slide"/>
  <p:tag name="APPLYTYPE" val="SubTitle"/>
  <p:tag name="APPLYORDER" val="1"/>
</p:tagLst>
</file>

<file path=ppt/tags/tag227.xml><?xml version="1.0" encoding="utf-8"?>
<p:tagLst xmlns:p="http://schemas.openxmlformats.org/presentationml/2006/main">
  <p:tag name="POCKET_APPLY_TIME" val="2019年6月17日"/>
  <p:tag name="POCKET_APPLY_TYPE" val="Slide"/>
  <p:tag name="APPLYTYPE" val="SubTitle"/>
  <p:tag name="APPLYORDER" val="2"/>
</p:tagLst>
</file>

<file path=ppt/tags/tag228.xml><?xml version="1.0" encoding="utf-8"?>
<p:tagLst xmlns:p="http://schemas.openxmlformats.org/presentationml/2006/main">
  <p:tag name="POCKET_APPLY_TIME" val="2019年6月17日"/>
  <p:tag name="POCKET_APPLY_TYPE" val="Slide"/>
  <p:tag name="APPLYTYPE" val="SubTitle"/>
  <p:tag name="APPLYORDER" val="3"/>
</p:tagLst>
</file>

<file path=ppt/tags/tag229.xml><?xml version="1.0" encoding="utf-8"?>
<p:tagLst xmlns:p="http://schemas.openxmlformats.org/presentationml/2006/main">
  <p:tag name="POCKET_APPLY_TIME" val="2019年6月17日"/>
  <p:tag name="POCKET_APPLY_TYPE" val="Slide"/>
  <p:tag name="APPLYTYPE" val="Other"/>
  <p:tag name="APPLYORDER" val="1"/>
</p:tagLst>
</file>

<file path=ppt/tags/tag23.xml><?xml version="1.0" encoding="utf-8"?>
<p:tagLst xmlns:p="http://schemas.openxmlformats.org/presentationml/2006/main">
  <p:tag name="POCKET_APPLY_TIME" val="2019年6月17日"/>
  <p:tag name="POCKET_APPLY_TYPE" val="Slide"/>
  <p:tag name="APPLYTYPE" val="Other"/>
  <p:tag name="APPLYORDER" val="3"/>
</p:tagLst>
</file>

<file path=ppt/tags/tag230.xml><?xml version="1.0" encoding="utf-8"?>
<p:tagLst xmlns:p="http://schemas.openxmlformats.org/presentationml/2006/main">
  <p:tag name="POCKET_APPLY_TIME" val="2019年6月17日"/>
  <p:tag name="POCKET_APPLY_TYPE" val="Slide"/>
  <p:tag name="APPLYTYPE" val="Other"/>
  <p:tag name="APPLYORDER" val="2"/>
</p:tagLst>
</file>

<file path=ppt/tags/tag231.xml><?xml version="1.0" encoding="utf-8"?>
<p:tagLst xmlns:p="http://schemas.openxmlformats.org/presentationml/2006/main">
  <p:tag name="POCKET_APPLY_TIME" val="2019年6月17日"/>
  <p:tag name="POCKET_APPLY_TYPE" val="Slide"/>
  <p:tag name="APPLYTYPE" val="PageTitle"/>
  <p:tag name="APPLYORDER" val="PageTitle"/>
</p:tagLst>
</file>

<file path=ppt/tags/tag232.xml><?xml version="1.0" encoding="utf-8"?>
<p:tagLst xmlns:p="http://schemas.openxmlformats.org/presentationml/2006/main">
  <p:tag name="MH_TYPE" val="#NeiR#"/>
  <p:tag name="MH_NUMBER" val="3"/>
  <p:tag name="MH_CATEGORY" val="#LiuChBZh#"/>
  <p:tag name="MH_LAYOUT" val="SubTitle"/>
  <p:tag name="RESOURCELIBID_SLIDE" val="307928"/>
  <p:tag name="RESOURCELIB_SLIDETYPE" val="12"/>
  <p:tag name="POCKET_APPLY_TIME" val="2019年6月17日"/>
  <p:tag name="POCKET_APPLY_TYPE" val="Slide"/>
</p:tagLst>
</file>

<file path=ppt/tags/tag233.xml><?xml version="1.0" encoding="utf-8"?>
<p:tagLst xmlns:p="http://schemas.openxmlformats.org/presentationml/2006/main">
  <p:tag name="POCKET_APPLY_TIME" val="2019年6月17日"/>
  <p:tag name="POCKET_APPLY_TYPE" val="Slide"/>
  <p:tag name="APPLYTYPE" val="Other"/>
  <p:tag name="APPLYORDER" val="1"/>
</p:tagLst>
</file>

<file path=ppt/tags/tag234.xml><?xml version="1.0" encoding="utf-8"?>
<p:tagLst xmlns:p="http://schemas.openxmlformats.org/presentationml/2006/main">
  <p:tag name="POCKET_APPLY_TIME" val="2019年6月17日"/>
  <p:tag name="POCKET_APPLY_TYPE" val="Slide"/>
  <p:tag name="APPLYTYPE" val="Other"/>
  <p:tag name="APPLYORDER" val="2"/>
</p:tagLst>
</file>

<file path=ppt/tags/tag235.xml><?xml version="1.0" encoding="utf-8"?>
<p:tagLst xmlns:p="http://schemas.openxmlformats.org/presentationml/2006/main">
  <p:tag name="POCKET_APPLY_TIME" val="2019年6月17日"/>
  <p:tag name="POCKET_APPLY_TYPE" val="Slide"/>
  <p:tag name="APPLYTYPE" val="Other"/>
  <p:tag name="APPLYORDER" val="3"/>
</p:tagLst>
</file>

<file path=ppt/tags/tag236.xml><?xml version="1.0" encoding="utf-8"?>
<p:tagLst xmlns:p="http://schemas.openxmlformats.org/presentationml/2006/main">
  <p:tag name="POCKET_APPLY_TIME" val="2019年6月17日"/>
  <p:tag name="POCKET_APPLY_TYPE" val="Slide"/>
  <p:tag name="APPLYTYPE" val="Other"/>
  <p:tag name="APPLYORDER" val="4"/>
</p:tagLst>
</file>

<file path=ppt/tags/tag237.xml><?xml version="1.0" encoding="utf-8"?>
<p:tagLst xmlns:p="http://schemas.openxmlformats.org/presentationml/2006/main">
  <p:tag name="POCKET_APPLY_TIME" val="2019年6月17日"/>
  <p:tag name="POCKET_APPLY_TYPE" val="Slide"/>
  <p:tag name="APPLYTYPE" val="Other"/>
  <p:tag name="APPLYORDER" val="5"/>
</p:tagLst>
</file>

<file path=ppt/tags/tag238.xml><?xml version="1.0" encoding="utf-8"?>
<p:tagLst xmlns:p="http://schemas.openxmlformats.org/presentationml/2006/main">
  <p:tag name="POCKET_APPLY_TIME" val="2019年6月17日"/>
  <p:tag name="POCKET_APPLY_TYPE" val="Slide"/>
  <p:tag name="APPLYTYPE" val="Other"/>
  <p:tag name="APPLYORDER" val="6"/>
</p:tagLst>
</file>

<file path=ppt/tags/tag239.xml><?xml version="1.0" encoding="utf-8"?>
<p:tagLst xmlns:p="http://schemas.openxmlformats.org/presentationml/2006/main">
  <p:tag name="POCKET_APPLY_TIME" val="2019年6月17日"/>
  <p:tag name="POCKET_APPLY_TYPE" val="Slide"/>
  <p:tag name="APPLYTYPE" val="Other"/>
  <p:tag name="APPLYORDER" val="7"/>
</p:tagLst>
</file>

<file path=ppt/tags/tag24.xml><?xml version="1.0" encoding="utf-8"?>
<p:tagLst xmlns:p="http://schemas.openxmlformats.org/presentationml/2006/main">
  <p:tag name="POCKET_APPLY_TIME" val="2019年6月17日"/>
  <p:tag name="POCKET_APPLY_TYPE" val="Slide"/>
  <p:tag name="APPLYTYPE" val="Other"/>
  <p:tag name="APPLYORDER" val="4"/>
</p:tagLst>
</file>

<file path=ppt/tags/tag240.xml><?xml version="1.0" encoding="utf-8"?>
<p:tagLst xmlns:p="http://schemas.openxmlformats.org/presentationml/2006/main">
  <p:tag name="POCKET_APPLY_TIME" val="2019年6月17日"/>
  <p:tag name="POCKET_APPLY_TYPE" val="Slide"/>
  <p:tag name="APPLYTYPE" val="Other"/>
  <p:tag name="APPLYORDER" val="8"/>
</p:tagLst>
</file>

<file path=ppt/tags/tag241.xml><?xml version="1.0" encoding="utf-8"?>
<p:tagLst xmlns:p="http://schemas.openxmlformats.org/presentationml/2006/main">
  <p:tag name="POCKET_APPLY_TIME" val="2019年6月17日"/>
  <p:tag name="POCKET_APPLY_TYPE" val="Slide"/>
  <p:tag name="APPLYTYPE" val="Other"/>
  <p:tag name="APPLYORDER" val="9"/>
</p:tagLst>
</file>

<file path=ppt/tags/tag242.xml><?xml version="1.0" encoding="utf-8"?>
<p:tagLst xmlns:p="http://schemas.openxmlformats.org/presentationml/2006/main">
  <p:tag name="POCKET_APPLY_TIME" val="2019年6月17日"/>
  <p:tag name="POCKET_APPLY_TYPE" val="Slide"/>
  <p:tag name="APPLYTYPE" val="Other"/>
  <p:tag name="APPLYORDER" val="10"/>
</p:tagLst>
</file>

<file path=ppt/tags/tag243.xml><?xml version="1.0" encoding="utf-8"?>
<p:tagLst xmlns:p="http://schemas.openxmlformats.org/presentationml/2006/main">
  <p:tag name="POCKET_APPLY_TIME" val="2019年6月17日"/>
  <p:tag name="POCKET_APPLY_TYPE" val="Slide"/>
  <p:tag name="APPLYTYPE" val="Other"/>
  <p:tag name="APPLYORDER" val="11"/>
</p:tagLst>
</file>

<file path=ppt/tags/tag244.xml><?xml version="1.0" encoding="utf-8"?>
<p:tagLst xmlns:p="http://schemas.openxmlformats.org/presentationml/2006/main">
  <p:tag name="POCKET_APPLY_TIME" val="2019年6月17日"/>
  <p:tag name="POCKET_APPLY_TYPE" val="Slide"/>
  <p:tag name="APPLYTYPE" val="Other"/>
  <p:tag name="APPLYORDER" val="12"/>
</p:tagLst>
</file>

<file path=ppt/tags/tag245.xml><?xml version="1.0" encoding="utf-8"?>
<p:tagLst xmlns:p="http://schemas.openxmlformats.org/presentationml/2006/main">
  <p:tag name="POCKET_APPLY_TIME" val="2019年6月17日"/>
  <p:tag name="POCKET_APPLY_TYPE" val="Slide"/>
  <p:tag name="APPLYTYPE" val="Other"/>
  <p:tag name="APPLYORDER" val="13"/>
</p:tagLst>
</file>

<file path=ppt/tags/tag246.xml><?xml version="1.0" encoding="utf-8"?>
<p:tagLst xmlns:p="http://schemas.openxmlformats.org/presentationml/2006/main">
  <p:tag name="POCKET_APPLY_TIME" val="2019年6月17日"/>
  <p:tag name="POCKET_APPLY_TYPE" val="Slide"/>
  <p:tag name="APPLYTYPE" val="Other"/>
  <p:tag name="APPLYORDER" val="14"/>
</p:tagLst>
</file>

<file path=ppt/tags/tag247.xml><?xml version="1.0" encoding="utf-8"?>
<p:tagLst xmlns:p="http://schemas.openxmlformats.org/presentationml/2006/main">
  <p:tag name="POCKET_APPLY_TIME" val="2019年6月17日"/>
  <p:tag name="POCKET_APPLY_TYPE" val="Slide"/>
  <p:tag name="APPLYTYPE" val="Other"/>
  <p:tag name="APPLYORDER" val="15"/>
</p:tagLst>
</file>

<file path=ppt/tags/tag248.xml><?xml version="1.0" encoding="utf-8"?>
<p:tagLst xmlns:p="http://schemas.openxmlformats.org/presentationml/2006/main">
  <p:tag name="POCKET_APPLY_TIME" val="2019年6月17日"/>
  <p:tag name="POCKET_APPLY_TYPE" val="Slide"/>
  <p:tag name="APPLYTYPE" val="Other"/>
  <p:tag name="APPLYORDER" val="16"/>
</p:tagLst>
</file>

<file path=ppt/tags/tag249.xml><?xml version="1.0" encoding="utf-8"?>
<p:tagLst xmlns:p="http://schemas.openxmlformats.org/presentationml/2006/main">
  <p:tag name="POCKET_APPLY_TIME" val="2019年6月17日"/>
  <p:tag name="POCKET_APPLY_TYPE" val="Slide"/>
  <p:tag name="APPLYTYPE" val="Other"/>
  <p:tag name="APPLYORDER" val="17"/>
</p:tagLst>
</file>

<file path=ppt/tags/tag25.xml><?xml version="1.0" encoding="utf-8"?>
<p:tagLst xmlns:p="http://schemas.openxmlformats.org/presentationml/2006/main">
  <p:tag name="MH_TYPE" val="#NeiR#"/>
  <p:tag name="MH_NUMBER" val="4"/>
  <p:tag name="MH_CATEGORY" val="#BingLLB#"/>
  <p:tag name="MH_LAYOUT" val="SubTitle"/>
  <p:tag name="RESOURCELIBID_SLIDE" val="308099"/>
  <p:tag name="RESOURCELIB_SLIDETYPE" val="12"/>
  <p:tag name="POCKET_APPLY_TIME" val="2019年6月17日"/>
  <p:tag name="POCKET_APPLY_TYPE" val="Slide"/>
</p:tagLst>
</file>

<file path=ppt/tags/tag250.xml><?xml version="1.0" encoding="utf-8"?>
<p:tagLst xmlns:p="http://schemas.openxmlformats.org/presentationml/2006/main">
  <p:tag name="POCKET_APPLY_TIME" val="2019年6月17日"/>
  <p:tag name="POCKET_APPLY_TYPE" val="Slide"/>
  <p:tag name="APPLYTYPE" val="Other"/>
  <p:tag name="APPLYORDER" val="18"/>
</p:tagLst>
</file>

<file path=ppt/tags/tag251.xml><?xml version="1.0" encoding="utf-8"?>
<p:tagLst xmlns:p="http://schemas.openxmlformats.org/presentationml/2006/main">
  <p:tag name="POCKET_APPLY_TIME" val="2019年6月17日"/>
  <p:tag name="POCKET_APPLY_TYPE" val="Slide"/>
  <p:tag name="APPLYTYPE" val="Other"/>
  <p:tag name="APPLYORDER" val="19"/>
</p:tagLst>
</file>

<file path=ppt/tags/tag252.xml><?xml version="1.0" encoding="utf-8"?>
<p:tagLst xmlns:p="http://schemas.openxmlformats.org/presentationml/2006/main">
  <p:tag name="POCKET_APPLY_TIME" val="2019年6月17日"/>
  <p:tag name="POCKET_APPLY_TYPE" val="Slide"/>
  <p:tag name="APPLYTYPE" val="Other"/>
  <p:tag name="APPLYORDER" val="20"/>
</p:tagLst>
</file>

<file path=ppt/tags/tag253.xml><?xml version="1.0" encoding="utf-8"?>
<p:tagLst xmlns:p="http://schemas.openxmlformats.org/presentationml/2006/main">
  <p:tag name="POCKET_APPLY_TIME" val="2019年6月17日"/>
  <p:tag name="POCKET_APPLY_TYPE" val="Slide"/>
  <p:tag name="APPLYTYPE" val="Other"/>
  <p:tag name="APPLYORDER" val="21"/>
</p:tagLst>
</file>

<file path=ppt/tags/tag254.xml><?xml version="1.0" encoding="utf-8"?>
<p:tagLst xmlns:p="http://schemas.openxmlformats.org/presentationml/2006/main">
  <p:tag name="POCKET_APPLY_TIME" val="2019年6月17日"/>
  <p:tag name="POCKET_APPLY_TYPE" val="Slide"/>
  <p:tag name="APPLYTYPE" val="Other"/>
  <p:tag name="APPLYORDER" val="22"/>
</p:tagLst>
</file>

<file path=ppt/tags/tag255.xml><?xml version="1.0" encoding="utf-8"?>
<p:tagLst xmlns:p="http://schemas.openxmlformats.org/presentationml/2006/main">
  <p:tag name="POCKET_APPLY_TIME" val="2019年6月17日"/>
  <p:tag name="POCKET_APPLY_TYPE" val="Slide"/>
  <p:tag name="APPLYTYPE" val="Other"/>
  <p:tag name="APPLYORDER" val="23"/>
</p:tagLst>
</file>

<file path=ppt/tags/tag256.xml><?xml version="1.0" encoding="utf-8"?>
<p:tagLst xmlns:p="http://schemas.openxmlformats.org/presentationml/2006/main">
  <p:tag name="POCKET_APPLY_TIME" val="2019年6月17日"/>
  <p:tag name="POCKET_APPLY_TYPE" val="Slide"/>
  <p:tag name="APPLYTYPE" val="Other"/>
  <p:tag name="APPLYORDER" val="24"/>
</p:tagLst>
</file>

<file path=ppt/tags/tag257.xml><?xml version="1.0" encoding="utf-8"?>
<p:tagLst xmlns:p="http://schemas.openxmlformats.org/presentationml/2006/main">
  <p:tag name="POCKET_APPLY_TIME" val="2019年6月17日"/>
  <p:tag name="POCKET_APPLY_TYPE" val="Slide"/>
  <p:tag name="APPLYTYPE" val="Other"/>
  <p:tag name="APPLYORDER" val="25"/>
</p:tagLst>
</file>

<file path=ppt/tags/tag258.xml><?xml version="1.0" encoding="utf-8"?>
<p:tagLst xmlns:p="http://schemas.openxmlformats.org/presentationml/2006/main">
  <p:tag name="POCKET_APPLY_TIME" val="2019年6月17日"/>
  <p:tag name="POCKET_APPLY_TYPE" val="Slide"/>
  <p:tag name="APPLYTYPE" val="Other"/>
  <p:tag name="APPLYORDER" val="26"/>
</p:tagLst>
</file>

<file path=ppt/tags/tag259.xml><?xml version="1.0" encoding="utf-8"?>
<p:tagLst xmlns:p="http://schemas.openxmlformats.org/presentationml/2006/main">
  <p:tag name="POCKET_APPLY_TIME" val="2019年6月17日"/>
  <p:tag name="POCKET_APPLY_TYPE" val="Slide"/>
  <p:tag name="APPLYTYPE" val="Other"/>
  <p:tag name="APPLYORDER" val="27"/>
</p:tagLst>
</file>

<file path=ppt/tags/tag26.xml><?xml version="1.0" encoding="utf-8"?>
<p:tagLst xmlns:p="http://schemas.openxmlformats.org/presentationml/2006/main">
  <p:tag name="POCKET_APPLY_TIME" val="2019年6月17日"/>
  <p:tag name="POCKET_APPLY_TYPE" val="Slide"/>
  <p:tag name="APPLYTYPE" val="Other"/>
  <p:tag name="APPLYORDER" val="1"/>
</p:tagLst>
</file>

<file path=ppt/tags/tag260.xml><?xml version="1.0" encoding="utf-8"?>
<p:tagLst xmlns:p="http://schemas.openxmlformats.org/presentationml/2006/main">
  <p:tag name="POCKET_APPLY_TIME" val="2019年6月17日"/>
  <p:tag name="POCKET_APPLY_TYPE" val="Slide"/>
  <p:tag name="APPLYTYPE" val="SubTitle"/>
  <p:tag name="APPLYORDER" val="1"/>
</p:tagLst>
</file>

<file path=ppt/tags/tag261.xml><?xml version="1.0" encoding="utf-8"?>
<p:tagLst xmlns:p="http://schemas.openxmlformats.org/presentationml/2006/main">
  <p:tag name="POCKET_APPLY_TIME" val="2019年6月17日"/>
  <p:tag name="POCKET_APPLY_TYPE" val="Slide"/>
  <p:tag name="APPLYTYPE" val="SubTitle"/>
  <p:tag name="APPLYORDER" val="2"/>
</p:tagLst>
</file>

<file path=ppt/tags/tag262.xml><?xml version="1.0" encoding="utf-8"?>
<p:tagLst xmlns:p="http://schemas.openxmlformats.org/presentationml/2006/main">
  <p:tag name="POCKET_APPLY_TIME" val="2019年6月17日"/>
  <p:tag name="POCKET_APPLY_TYPE" val="Slide"/>
  <p:tag name="APPLYTYPE" val="PageTitle"/>
  <p:tag name="APPLYORDER" val="PageTitle"/>
</p:tagLst>
</file>

<file path=ppt/tags/tag263.xml><?xml version="1.0" encoding="utf-8"?>
<p:tagLst xmlns:p="http://schemas.openxmlformats.org/presentationml/2006/main">
  <p:tag name="MH_TYPE" val="#NeiR#"/>
  <p:tag name="MH_NUMBER" val="2"/>
  <p:tag name="MH_CATEGORY" val="#QiTTB#"/>
  <p:tag name="MH_LAYOUT" val="SubTitle"/>
  <p:tag name="RESOURCELIBID_SLIDE" val="306758"/>
  <p:tag name="RESOURCELIB_SLIDETYPE" val="12"/>
  <p:tag name="POCKET_APPLY_TIME" val="2019年6月17日"/>
  <p:tag name="POCKET_APPLY_TYPE" val="Slide"/>
</p:tagLst>
</file>

<file path=ppt/tags/tag264.xml><?xml version="1.0" encoding="utf-8"?>
<p:tagLst xmlns:p="http://schemas.openxmlformats.org/presentationml/2006/main">
  <p:tag name="POCKET_APPLY_TIME" val="2019年6月17日"/>
  <p:tag name="POCKET_APPLY_TYPE" val="Slide"/>
  <p:tag name="APPLYTYPE" val="Other"/>
  <p:tag name="APPLYORDER" val="1"/>
</p:tagLst>
</file>

<file path=ppt/tags/tag265.xml><?xml version="1.0" encoding="utf-8"?>
<p:tagLst xmlns:p="http://schemas.openxmlformats.org/presentationml/2006/main">
  <p:tag name="POCKET_APPLY_TIME" val="2019年6月17日"/>
  <p:tag name="POCKET_APPLY_TYPE" val="Slide"/>
  <p:tag name="APPLYTYPE" val="Other"/>
  <p:tag name="APPLYORDER" val="2"/>
</p:tagLst>
</file>

<file path=ppt/tags/tag266.xml><?xml version="1.0" encoding="utf-8"?>
<p:tagLst xmlns:p="http://schemas.openxmlformats.org/presentationml/2006/main">
  <p:tag name="POCKET_APPLY_TIME" val="2019年6月17日"/>
  <p:tag name="POCKET_APPLY_TYPE" val="Slide"/>
  <p:tag name="APPLYTYPE" val="Other"/>
  <p:tag name="APPLYORDER" val="3"/>
</p:tagLst>
</file>

<file path=ppt/tags/tag267.xml><?xml version="1.0" encoding="utf-8"?>
<p:tagLst xmlns:p="http://schemas.openxmlformats.org/presentationml/2006/main">
  <p:tag name="POCKET_APPLY_TIME" val="2019年6月17日"/>
  <p:tag name="POCKET_APPLY_TYPE" val="Slide"/>
  <p:tag name="APPLYTYPE" val="Other"/>
  <p:tag name="APPLYORDER" val="4"/>
</p:tagLst>
</file>

<file path=ppt/tags/tag268.xml><?xml version="1.0" encoding="utf-8"?>
<p:tagLst xmlns:p="http://schemas.openxmlformats.org/presentationml/2006/main">
  <p:tag name="POCKET_APPLY_TIME" val="2019年6月17日"/>
  <p:tag name="POCKET_APPLY_TYPE" val="Slide"/>
  <p:tag name="APPLYTYPE" val="Other"/>
  <p:tag name="APPLYORDER" val="5"/>
</p:tagLst>
</file>

<file path=ppt/tags/tag269.xml><?xml version="1.0" encoding="utf-8"?>
<p:tagLst xmlns:p="http://schemas.openxmlformats.org/presentationml/2006/main">
  <p:tag name="POCKET_APPLY_TIME" val="2019年6月17日"/>
  <p:tag name="POCKET_APPLY_TYPE" val="Slide"/>
  <p:tag name="APPLYTYPE" val="Other"/>
  <p:tag name="APPLYORDER" val="6"/>
</p:tagLst>
</file>

<file path=ppt/tags/tag27.xml><?xml version="1.0" encoding="utf-8"?>
<p:tagLst xmlns:p="http://schemas.openxmlformats.org/presentationml/2006/main">
  <p:tag name="POCKET_APPLY_TIME" val="2019年6月17日"/>
  <p:tag name="POCKET_APPLY_TYPE" val="Slide"/>
  <p:tag name="APPLYTYPE" val="Other"/>
  <p:tag name="APPLYORDER" val="2"/>
</p:tagLst>
</file>

<file path=ppt/tags/tag270.xml><?xml version="1.0" encoding="utf-8"?>
<p:tagLst xmlns:p="http://schemas.openxmlformats.org/presentationml/2006/main">
  <p:tag name="POCKET_APPLY_TIME" val="2019年6月17日"/>
  <p:tag name="POCKET_APPLY_TYPE" val="Slide"/>
  <p:tag name="APPLYTYPE" val="Other"/>
  <p:tag name="APPLYORDER" val="7"/>
</p:tagLst>
</file>

<file path=ppt/tags/tag271.xml><?xml version="1.0" encoding="utf-8"?>
<p:tagLst xmlns:p="http://schemas.openxmlformats.org/presentationml/2006/main">
  <p:tag name="POCKET_APPLY_TIME" val="2019年6月17日"/>
  <p:tag name="POCKET_APPLY_TYPE" val="Slide"/>
  <p:tag name="APPLYTYPE" val="Other"/>
  <p:tag name="APPLYORDER" val="8"/>
</p:tagLst>
</file>

<file path=ppt/tags/tag272.xml><?xml version="1.0" encoding="utf-8"?>
<p:tagLst xmlns:p="http://schemas.openxmlformats.org/presentationml/2006/main">
  <p:tag name="POCKET_APPLY_TIME" val="2019年6月17日"/>
  <p:tag name="POCKET_APPLY_TYPE" val="Slide"/>
  <p:tag name="APPLYTYPE" val="Other"/>
  <p:tag name="APPLYORDER" val="9"/>
</p:tagLst>
</file>

<file path=ppt/tags/tag273.xml><?xml version="1.0" encoding="utf-8"?>
<p:tagLst xmlns:p="http://schemas.openxmlformats.org/presentationml/2006/main">
  <p:tag name="POCKET_APPLY_TIME" val="2019年6月17日"/>
  <p:tag name="POCKET_APPLY_TYPE" val="Slide"/>
  <p:tag name="APPLYTYPE" val="Other"/>
  <p:tag name="APPLYORDER" val="10"/>
</p:tagLst>
</file>

<file path=ppt/tags/tag274.xml><?xml version="1.0" encoding="utf-8"?>
<p:tagLst xmlns:p="http://schemas.openxmlformats.org/presentationml/2006/main">
  <p:tag name="POCKET_APPLY_TIME" val="2019年6月17日"/>
  <p:tag name="POCKET_APPLY_TYPE" val="Slide"/>
  <p:tag name="APPLYTYPE" val="Other"/>
  <p:tag name="APPLYORDER" val="11"/>
</p:tagLst>
</file>

<file path=ppt/tags/tag275.xml><?xml version="1.0" encoding="utf-8"?>
<p:tagLst xmlns:p="http://schemas.openxmlformats.org/presentationml/2006/main">
  <p:tag name="POCKET_APPLY_TIME" val="2019年6月17日"/>
  <p:tag name="POCKET_APPLY_TYPE" val="Slide"/>
  <p:tag name="APPLYTYPE" val="Other"/>
  <p:tag name="APPLYORDER" val="12"/>
</p:tagLst>
</file>

<file path=ppt/tags/tag276.xml><?xml version="1.0" encoding="utf-8"?>
<p:tagLst xmlns:p="http://schemas.openxmlformats.org/presentationml/2006/main">
  <p:tag name="POCKET_APPLY_TIME" val="2019年6月17日"/>
  <p:tag name="POCKET_APPLY_TYPE" val="Slide"/>
  <p:tag name="APPLYTYPE" val="SubTitle"/>
  <p:tag name="APPLYORDER" val="1"/>
</p:tagLst>
</file>

<file path=ppt/tags/tag277.xml><?xml version="1.0" encoding="utf-8"?>
<p:tagLst xmlns:p="http://schemas.openxmlformats.org/presentationml/2006/main">
  <p:tag name="POCKET_APPLY_TIME" val="2019年6月17日"/>
  <p:tag name="POCKET_APPLY_TYPE" val="Slide"/>
  <p:tag name="APPLYTYPE" val="Other"/>
  <p:tag name="APPLYORDER" val="13"/>
</p:tagLst>
</file>

<file path=ppt/tags/tag278.xml><?xml version="1.0" encoding="utf-8"?>
<p:tagLst xmlns:p="http://schemas.openxmlformats.org/presentationml/2006/main">
  <p:tag name="POCKET_APPLY_TIME" val="2019年6月17日"/>
  <p:tag name="POCKET_APPLY_TYPE" val="Slide"/>
  <p:tag name="APPLYTYPE" val="SubTitle"/>
  <p:tag name="APPLYORDER" val="3"/>
</p:tagLst>
</file>

<file path=ppt/tags/tag279.xml><?xml version="1.0" encoding="utf-8"?>
<p:tagLst xmlns:p="http://schemas.openxmlformats.org/presentationml/2006/main">
  <p:tag name="POCKET_APPLY_TIME" val="2019年6月17日"/>
  <p:tag name="POCKET_APPLY_TYPE" val="Slide"/>
  <p:tag name="APPLYTYPE" val="Other"/>
  <p:tag name="APPLYORDER" val="14"/>
</p:tagLst>
</file>

<file path=ppt/tags/tag28.xml><?xml version="1.0" encoding="utf-8"?>
<p:tagLst xmlns:p="http://schemas.openxmlformats.org/presentationml/2006/main">
  <p:tag name="POCKET_APPLY_TIME" val="2019年6月17日"/>
  <p:tag name="POCKET_APPLY_TYPE" val="Slide"/>
  <p:tag name="APPLYTYPE" val="Other"/>
  <p:tag name="APPLYORDER" val="3"/>
</p:tagLst>
</file>

<file path=ppt/tags/tag280.xml><?xml version="1.0" encoding="utf-8"?>
<p:tagLst xmlns:p="http://schemas.openxmlformats.org/presentationml/2006/main">
  <p:tag name="POCKET_APPLY_TIME" val="2019年6月17日"/>
  <p:tag name="POCKET_APPLY_TYPE" val="Slide"/>
  <p:tag name="APPLYTYPE" val="SubTitle"/>
  <p:tag name="APPLYORDER" val="2"/>
</p:tagLst>
</file>

<file path=ppt/tags/tag281.xml><?xml version="1.0" encoding="utf-8"?>
<p:tagLst xmlns:p="http://schemas.openxmlformats.org/presentationml/2006/main">
  <p:tag name="POCKET_APPLY_TIME" val="2019年6月17日"/>
  <p:tag name="POCKET_APPLY_TYPE" val="Slide"/>
  <p:tag name="APPLYTYPE" val="Other"/>
  <p:tag name="APPLYORDER" val="15"/>
</p:tagLst>
</file>

<file path=ppt/tags/tag282.xml><?xml version="1.0" encoding="utf-8"?>
<p:tagLst xmlns:p="http://schemas.openxmlformats.org/presentationml/2006/main">
  <p:tag name="POCKET_APPLY_TIME" val="2019年6月17日"/>
  <p:tag name="POCKET_APPLY_TYPE" val="Slide"/>
  <p:tag name="APPLYTYPE" val="SubTitle"/>
  <p:tag name="APPLYORDER" val="4"/>
</p:tagLst>
</file>

<file path=ppt/tags/tag283.xml><?xml version="1.0" encoding="utf-8"?>
<p:tagLst xmlns:p="http://schemas.openxmlformats.org/presentationml/2006/main">
  <p:tag name="POCKET_APPLY_TIME" val="2019年6月17日"/>
  <p:tag name="POCKET_APPLY_TYPE" val="Slide"/>
  <p:tag name="APPLYTYPE" val="Other"/>
  <p:tag name="APPLYORDER" val="16"/>
</p:tagLst>
</file>

<file path=ppt/tags/tag284.xml><?xml version="1.0" encoding="utf-8"?>
<p:tagLst xmlns:p="http://schemas.openxmlformats.org/presentationml/2006/main">
  <p:tag name="MH_TYPE" val="#NeiR#"/>
  <p:tag name="MH_NUMBER" val="4"/>
  <p:tag name="MH_CATEGORY" val="#BingLLB#"/>
  <p:tag name="MH_LAYOUT" val="SubTitle"/>
  <p:tag name="RESOURCELIBID_SLIDE" val="308290"/>
  <p:tag name="RESOURCELIB_SLIDETYPE" val="12"/>
  <p:tag name="POCKET_APPLY_TIME" val="2019年6月17日"/>
  <p:tag name="POCKET_APPLY_TYPE" val="Slide"/>
</p:tagLst>
</file>

<file path=ppt/tags/tag285.xml><?xml version="1.0" encoding="utf-8"?>
<p:tagLst xmlns:p="http://schemas.openxmlformats.org/presentationml/2006/main">
  <p:tag name="POCKET_APPLY_TIME" val="2019年6月17日"/>
  <p:tag name="POCKET_APPLY_TYPE" val="Slide"/>
  <p:tag name="APPLYTYPE" val="Other"/>
  <p:tag name="APPLYORDER" val="1"/>
</p:tagLst>
</file>

<file path=ppt/tags/tag286.xml><?xml version="1.0" encoding="utf-8"?>
<p:tagLst xmlns:p="http://schemas.openxmlformats.org/presentationml/2006/main">
  <p:tag name="POCKET_APPLY_TIME" val="2019年6月17日"/>
  <p:tag name="POCKET_APPLY_TYPE" val="Slide"/>
  <p:tag name="APPLYTYPE" val="Other"/>
  <p:tag name="APPLYORDER" val="2"/>
</p:tagLst>
</file>

<file path=ppt/tags/tag287.xml><?xml version="1.0" encoding="utf-8"?>
<p:tagLst xmlns:p="http://schemas.openxmlformats.org/presentationml/2006/main">
  <p:tag name="POCKET_APPLY_TIME" val="2019年6月17日"/>
  <p:tag name="POCKET_APPLY_TYPE" val="Slide"/>
  <p:tag name="APPLYTYPE" val="Other"/>
  <p:tag name="APPLYORDER" val="3"/>
</p:tagLst>
</file>

<file path=ppt/tags/tag288.xml><?xml version="1.0" encoding="utf-8"?>
<p:tagLst xmlns:p="http://schemas.openxmlformats.org/presentationml/2006/main">
  <p:tag name="POCKET_APPLY_TIME" val="2019年6月17日"/>
  <p:tag name="POCKET_APPLY_TYPE" val="Slide"/>
  <p:tag name="APPLYTYPE" val="Other"/>
  <p:tag name="APPLYORDER" val="4"/>
</p:tagLst>
</file>

<file path=ppt/tags/tag289.xml><?xml version="1.0" encoding="utf-8"?>
<p:tagLst xmlns:p="http://schemas.openxmlformats.org/presentationml/2006/main">
  <p:tag name="POCKET_APPLY_TIME" val="2019年6月17日"/>
  <p:tag name="POCKET_APPLY_TYPE" val="Slide"/>
  <p:tag name="APPLYTYPE" val="Other"/>
  <p:tag name="APPLYORDER" val="5"/>
</p:tagLst>
</file>

<file path=ppt/tags/tag29.xml><?xml version="1.0" encoding="utf-8"?>
<p:tagLst xmlns:p="http://schemas.openxmlformats.org/presentationml/2006/main">
  <p:tag name="POCKET_APPLY_TIME" val="2019年6月17日"/>
  <p:tag name="POCKET_APPLY_TYPE" val="Slide"/>
  <p:tag name="APPLYTYPE" val="Other"/>
  <p:tag name="APPLYORDER" val="4"/>
</p:tagLst>
</file>

<file path=ppt/tags/tag290.xml><?xml version="1.0" encoding="utf-8"?>
<p:tagLst xmlns:p="http://schemas.openxmlformats.org/presentationml/2006/main">
  <p:tag name="POCKET_APPLY_TIME" val="2019年6月17日"/>
  <p:tag name="POCKET_APPLY_TYPE" val="Slide"/>
  <p:tag name="APPLYTYPE" val="Other"/>
  <p:tag name="APPLYORDER" val="6"/>
</p:tagLst>
</file>

<file path=ppt/tags/tag291.xml><?xml version="1.0" encoding="utf-8"?>
<p:tagLst xmlns:p="http://schemas.openxmlformats.org/presentationml/2006/main">
  <p:tag name="POCKET_APPLY_TIME" val="2019年6月17日"/>
  <p:tag name="POCKET_APPLY_TYPE" val="Slide"/>
  <p:tag name="APPLYTYPE" val="Other"/>
  <p:tag name="APPLYORDER" val="7"/>
</p:tagLst>
</file>

<file path=ppt/tags/tag292.xml><?xml version="1.0" encoding="utf-8"?>
<p:tagLst xmlns:p="http://schemas.openxmlformats.org/presentationml/2006/main">
  <p:tag name="POCKET_APPLY_TIME" val="2019年6月17日"/>
  <p:tag name="POCKET_APPLY_TYPE" val="Slide"/>
  <p:tag name="APPLYTYPE" val="Other"/>
  <p:tag name="APPLYORDER" val="8"/>
</p:tagLst>
</file>

<file path=ppt/tags/tag293.xml><?xml version="1.0" encoding="utf-8"?>
<p:tagLst xmlns:p="http://schemas.openxmlformats.org/presentationml/2006/main">
  <p:tag name="POCKET_APPLY_TIME" val="2019年6月17日"/>
  <p:tag name="POCKET_APPLY_TYPE" val="Slide"/>
  <p:tag name="APPLYTYPE" val="Other"/>
  <p:tag name="APPLYORDER" val="9"/>
</p:tagLst>
</file>

<file path=ppt/tags/tag294.xml><?xml version="1.0" encoding="utf-8"?>
<p:tagLst xmlns:p="http://schemas.openxmlformats.org/presentationml/2006/main">
  <p:tag name="POCKET_APPLY_TIME" val="2019年6月17日"/>
  <p:tag name="POCKET_APPLY_TYPE" val="Slide"/>
  <p:tag name="APPLYTYPE" val="Other"/>
  <p:tag name="APPLYORDER" val="10"/>
</p:tagLst>
</file>

<file path=ppt/tags/tag295.xml><?xml version="1.0" encoding="utf-8"?>
<p:tagLst xmlns:p="http://schemas.openxmlformats.org/presentationml/2006/main">
  <p:tag name="POCKET_APPLY_TIME" val="2019年6月17日"/>
  <p:tag name="POCKET_APPLY_TYPE" val="Slide"/>
  <p:tag name="APPLYTYPE" val="Other"/>
  <p:tag name="APPLYORDER" val="11"/>
</p:tagLst>
</file>

<file path=ppt/tags/tag296.xml><?xml version="1.0" encoding="utf-8"?>
<p:tagLst xmlns:p="http://schemas.openxmlformats.org/presentationml/2006/main">
  <p:tag name="POCKET_APPLY_TIME" val="2019年6月17日"/>
  <p:tag name="POCKET_APPLY_TYPE" val="Slide"/>
  <p:tag name="APPLYTYPE" val="Other"/>
  <p:tag name="APPLYORDER" val="12"/>
</p:tagLst>
</file>

<file path=ppt/tags/tag297.xml><?xml version="1.0" encoding="utf-8"?>
<p:tagLst xmlns:p="http://schemas.openxmlformats.org/presentationml/2006/main">
  <p:tag name="POCKET_APPLY_TIME" val="2019年6月17日"/>
  <p:tag name="POCKET_APPLY_TYPE" val="Slide"/>
  <p:tag name="APPLYTYPE" val="Other"/>
  <p:tag name="APPLYORDER" val="13"/>
</p:tagLst>
</file>

<file path=ppt/tags/tag298.xml><?xml version="1.0" encoding="utf-8"?>
<p:tagLst xmlns:p="http://schemas.openxmlformats.org/presentationml/2006/main">
  <p:tag name="POCKET_APPLY_TIME" val="2019年6月17日"/>
  <p:tag name="POCKET_APPLY_TYPE" val="Slide"/>
  <p:tag name="APPLYTYPE" val="Other"/>
  <p:tag name="APPLYORDER" val="14"/>
</p:tagLst>
</file>

<file path=ppt/tags/tag299.xml><?xml version="1.0" encoding="utf-8"?>
<p:tagLst xmlns:p="http://schemas.openxmlformats.org/presentationml/2006/main">
  <p:tag name="POCKET_APPLY_TIME" val="2019年6月17日"/>
  <p:tag name="POCKET_APPLY_TYPE" val="Slide"/>
  <p:tag name="APPLYTYPE" val="Other"/>
  <p:tag name="APPLYORDER" val="15"/>
</p:tagLst>
</file>

<file path=ppt/tags/tag3.xml><?xml version="1.0" encoding="utf-8"?>
<p:tagLst xmlns:p="http://schemas.openxmlformats.org/presentationml/2006/main">
  <p:tag name="POCKET_APPLY_TIME" val="2019年6月17日"/>
  <p:tag name="POCKET_APPLY_TYPE" val="Slide"/>
</p:tagLst>
</file>

<file path=ppt/tags/tag30.xml><?xml version="1.0" encoding="utf-8"?>
<p:tagLst xmlns:p="http://schemas.openxmlformats.org/presentationml/2006/main">
  <p:tag name="POCKET_APPLY_TIME" val="2019年6月17日"/>
  <p:tag name="POCKET_APPLY_TYPE" val="Slide"/>
  <p:tag name="APPLYTYPE" val="Other"/>
  <p:tag name="APPLYORDER" val="5"/>
</p:tagLst>
</file>

<file path=ppt/tags/tag300.xml><?xml version="1.0" encoding="utf-8"?>
<p:tagLst xmlns:p="http://schemas.openxmlformats.org/presentationml/2006/main">
  <p:tag name="POCKET_APPLY_TIME" val="2019年6月17日"/>
  <p:tag name="POCKET_APPLY_TYPE" val="Slide"/>
  <p:tag name="APPLYTYPE" val="Other"/>
  <p:tag name="APPLYORDER" val="16"/>
</p:tagLst>
</file>

<file path=ppt/tags/tag301.xml><?xml version="1.0" encoding="utf-8"?>
<p:tagLst xmlns:p="http://schemas.openxmlformats.org/presentationml/2006/main">
  <p:tag name="POCKET_APPLY_TIME" val="2019年6月17日"/>
  <p:tag name="POCKET_APPLY_TYPE" val="Slide"/>
  <p:tag name="APPLYTYPE" val="Other"/>
  <p:tag name="APPLYORDER" val="17"/>
</p:tagLst>
</file>

<file path=ppt/tags/tag302.xml><?xml version="1.0" encoding="utf-8"?>
<p:tagLst xmlns:p="http://schemas.openxmlformats.org/presentationml/2006/main">
  <p:tag name="POCKET_APPLY_TIME" val="2019年6月17日"/>
  <p:tag name="POCKET_APPLY_TYPE" val="Slide"/>
  <p:tag name="APPLYTYPE" val="Other"/>
  <p:tag name="APPLYORDER" val="18"/>
</p:tagLst>
</file>

<file path=ppt/tags/tag303.xml><?xml version="1.0" encoding="utf-8"?>
<p:tagLst xmlns:p="http://schemas.openxmlformats.org/presentationml/2006/main">
  <p:tag name="POCKET_APPLY_TIME" val="2019年6月17日"/>
  <p:tag name="POCKET_APPLY_TYPE" val="Slide"/>
  <p:tag name="APPLYTYPE" val="Other"/>
  <p:tag name="APPLYORDER" val="19"/>
</p:tagLst>
</file>

<file path=ppt/tags/tag304.xml><?xml version="1.0" encoding="utf-8"?>
<p:tagLst xmlns:p="http://schemas.openxmlformats.org/presentationml/2006/main">
  <p:tag name="POCKET_APPLY_TIME" val="2019年6月17日"/>
  <p:tag name="POCKET_APPLY_TYPE" val="Slide"/>
  <p:tag name="APPLYTYPE" val="Other"/>
  <p:tag name="APPLYORDER" val="20"/>
</p:tagLst>
</file>

<file path=ppt/tags/tag305.xml><?xml version="1.0" encoding="utf-8"?>
<p:tagLst xmlns:p="http://schemas.openxmlformats.org/presentationml/2006/main">
  <p:tag name="POCKET_APPLY_TIME" val="2019年6月17日"/>
  <p:tag name="POCKET_APPLY_TYPE" val="Slide"/>
  <p:tag name="APPLYTYPE" val="Other"/>
  <p:tag name="APPLYORDER" val="21"/>
</p:tagLst>
</file>

<file path=ppt/tags/tag306.xml><?xml version="1.0" encoding="utf-8"?>
<p:tagLst xmlns:p="http://schemas.openxmlformats.org/presentationml/2006/main">
  <p:tag name="POCKET_APPLY_TIME" val="2019年6月17日"/>
  <p:tag name="POCKET_APPLY_TYPE" val="Slide"/>
  <p:tag name="APPLYTYPE" val="Other"/>
  <p:tag name="APPLYORDER" val="22"/>
</p:tagLst>
</file>

<file path=ppt/tags/tag307.xml><?xml version="1.0" encoding="utf-8"?>
<p:tagLst xmlns:p="http://schemas.openxmlformats.org/presentationml/2006/main">
  <p:tag name="POCKET_APPLY_TIME" val="2019年6月17日"/>
  <p:tag name="POCKET_APPLY_TYPE" val="Slide"/>
  <p:tag name="APPLYTYPE" val="Other"/>
  <p:tag name="APPLYORDER" val="23"/>
</p:tagLst>
</file>

<file path=ppt/tags/tag308.xml><?xml version="1.0" encoding="utf-8"?>
<p:tagLst xmlns:p="http://schemas.openxmlformats.org/presentationml/2006/main">
  <p:tag name="POCKET_APPLY_TIME" val="2019年6月17日"/>
  <p:tag name="POCKET_APPLY_TYPE" val="Slide"/>
  <p:tag name="APPLYTYPE" val="Other"/>
  <p:tag name="APPLYORDER" val="24"/>
</p:tagLst>
</file>

<file path=ppt/tags/tag309.xml><?xml version="1.0" encoding="utf-8"?>
<p:tagLst xmlns:p="http://schemas.openxmlformats.org/presentationml/2006/main">
  <p:tag name="POCKET_APPLY_TIME" val="2019年6月17日"/>
  <p:tag name="POCKET_APPLY_TYPE" val="Slide"/>
  <p:tag name="APPLYTYPE" val="Other"/>
  <p:tag name="APPLYORDER" val="25"/>
</p:tagLst>
</file>

<file path=ppt/tags/tag31.xml><?xml version="1.0" encoding="utf-8"?>
<p:tagLst xmlns:p="http://schemas.openxmlformats.org/presentationml/2006/main">
  <p:tag name="POCKET_APPLY_TIME" val="2019年6月17日"/>
  <p:tag name="POCKET_APPLY_TYPE" val="Slide"/>
  <p:tag name="APPLYTYPE" val="Other"/>
  <p:tag name="APPLYORDER" val="6"/>
</p:tagLst>
</file>

<file path=ppt/tags/tag310.xml><?xml version="1.0" encoding="utf-8"?>
<p:tagLst xmlns:p="http://schemas.openxmlformats.org/presentationml/2006/main">
  <p:tag name="POCKET_APPLY_TIME" val="2019年6月17日"/>
  <p:tag name="POCKET_APPLY_TYPE" val="Slide"/>
  <p:tag name="APPLYTYPE" val="Other"/>
  <p:tag name="APPLYORDER" val="26"/>
</p:tagLst>
</file>

<file path=ppt/tags/tag311.xml><?xml version="1.0" encoding="utf-8"?>
<p:tagLst xmlns:p="http://schemas.openxmlformats.org/presentationml/2006/main">
  <p:tag name="POCKET_APPLY_TIME" val="2019年6月17日"/>
  <p:tag name="POCKET_APPLY_TYPE" val="Slide"/>
  <p:tag name="APPLYTYPE" val="Other"/>
  <p:tag name="APPLYORDER" val="27"/>
</p:tagLst>
</file>

<file path=ppt/tags/tag312.xml><?xml version="1.0" encoding="utf-8"?>
<p:tagLst xmlns:p="http://schemas.openxmlformats.org/presentationml/2006/main">
  <p:tag name="POCKET_APPLY_TIME" val="2019年6月17日"/>
  <p:tag name="POCKET_APPLY_TYPE" val="Slide"/>
  <p:tag name="APPLYTYPE" val="Other"/>
  <p:tag name="APPLYORDER" val="28"/>
</p:tagLst>
</file>

<file path=ppt/tags/tag313.xml><?xml version="1.0" encoding="utf-8"?>
<p:tagLst xmlns:p="http://schemas.openxmlformats.org/presentationml/2006/main">
  <p:tag name="POCKET_APPLY_TIME" val="2019年6月17日"/>
  <p:tag name="POCKET_APPLY_TYPE" val="Slide"/>
  <p:tag name="APPLYTYPE" val="SubTitle"/>
  <p:tag name="APPLYORDER" val="1"/>
</p:tagLst>
</file>

<file path=ppt/tags/tag314.xml><?xml version="1.0" encoding="utf-8"?>
<p:tagLst xmlns:p="http://schemas.openxmlformats.org/presentationml/2006/main">
  <p:tag name="POCKET_APPLY_TIME" val="2019年6月17日"/>
  <p:tag name="POCKET_APPLY_TYPE" val="Slide"/>
  <p:tag name="APPLYTYPE" val="Other"/>
  <p:tag name="APPLYORDER" val="29"/>
</p:tagLst>
</file>

<file path=ppt/tags/tag315.xml><?xml version="1.0" encoding="utf-8"?>
<p:tagLst xmlns:p="http://schemas.openxmlformats.org/presentationml/2006/main">
  <p:tag name="POCKET_APPLY_TIME" val="2019年6月17日"/>
  <p:tag name="POCKET_APPLY_TYPE" val="Slide"/>
  <p:tag name="APPLYTYPE" val="Text"/>
  <p:tag name="APPLYORDER" val="1"/>
</p:tagLst>
</file>

<file path=ppt/tags/tag316.xml><?xml version="1.0" encoding="utf-8"?>
<p:tagLst xmlns:p="http://schemas.openxmlformats.org/presentationml/2006/main">
  <p:tag name="POCKET_APPLY_TIME" val="2019年6月17日"/>
  <p:tag name="POCKET_APPLY_TYPE" val="Slide"/>
  <p:tag name="APPLYTYPE" val="Desc"/>
  <p:tag name="APPLYORDER" val="1"/>
</p:tagLst>
</file>

<file path=ppt/tags/tag317.xml><?xml version="1.0" encoding="utf-8"?>
<p:tagLst xmlns:p="http://schemas.openxmlformats.org/presentationml/2006/main">
  <p:tag name="POCKET_APPLY_TIME" val="2019年6月17日"/>
  <p:tag name="POCKET_APPLY_TYPE" val="Slide"/>
  <p:tag name="APPLYTYPE" val="PageTitle"/>
  <p:tag name="APPLYORDER" val="PageTitle"/>
</p:tagLst>
</file>

<file path=ppt/tags/tag318.xml><?xml version="1.0" encoding="utf-8"?>
<p:tagLst xmlns:p="http://schemas.openxmlformats.org/presentationml/2006/main">
  <p:tag name="MH_TYPE" val="#NeiR#"/>
  <p:tag name="MH_NUMBER" val="1"/>
  <p:tag name="MH_CATEGORY" val="#QiTTB#"/>
  <p:tag name="MH_LAYOUT" val="SubTitleTextDesc"/>
  <p:tag name="RESOURCELIBID_SLIDE" val="307429"/>
  <p:tag name="RESOURCELIB_SLIDETYPE" val="12"/>
  <p:tag name="POCKET_APPLY_TIME" val="2019年6月17日"/>
  <p:tag name="POCKET_APPLY_TYPE" val="Slide"/>
</p:tagLst>
</file>

<file path=ppt/tags/tag319.xml><?xml version="1.0" encoding="utf-8"?>
<p:tagLst xmlns:p="http://schemas.openxmlformats.org/presentationml/2006/main">
  <p:tag name="POCKET_APPLY_TIME" val="2019年6月17日"/>
  <p:tag name="POCKET_APPLY_TYPE" val="Slide"/>
</p:tagLst>
</file>

<file path=ppt/tags/tag32.xml><?xml version="1.0" encoding="utf-8"?>
<p:tagLst xmlns:p="http://schemas.openxmlformats.org/presentationml/2006/main">
  <p:tag name="POCKET_APPLY_TIME" val="2019年6月17日"/>
  <p:tag name="POCKET_APPLY_TYPE" val="Slide"/>
  <p:tag name="APPLYTYPE" val="Other"/>
  <p:tag name="APPLYORDER" val="7"/>
</p:tagLst>
</file>

<file path=ppt/tags/tag320.xml><?xml version="1.0" encoding="utf-8"?>
<p:tagLst xmlns:p="http://schemas.openxmlformats.org/presentationml/2006/main">
  <p:tag name="POCKET_APPLY_TIME" val="2019年6月17日"/>
  <p:tag name="POCKET_APPLY_TYPE" val="Slide"/>
</p:tagLst>
</file>

<file path=ppt/tags/tag321.xml><?xml version="1.0" encoding="utf-8"?>
<p:tagLst xmlns:p="http://schemas.openxmlformats.org/presentationml/2006/main">
  <p:tag name="POCKET_APPLY_TIME" val="2019年6月17日"/>
  <p:tag name="POCKET_APPLY_TYPE" val="Slide"/>
</p:tagLst>
</file>

<file path=ppt/tags/tag322.xml><?xml version="1.0" encoding="utf-8"?>
<p:tagLst xmlns:p="http://schemas.openxmlformats.org/presentationml/2006/main">
  <p:tag name="POCKET_APPLY_TIME" val="2019年6月17日"/>
  <p:tag name="POCKET_APPLY_TYPE" val="Slide"/>
</p:tagLst>
</file>

<file path=ppt/tags/tag323.xml><?xml version="1.0" encoding="utf-8"?>
<p:tagLst xmlns:p="http://schemas.openxmlformats.org/presentationml/2006/main">
  <p:tag name="POCKET_APPLY_TIME" val="2019年6月17日"/>
  <p:tag name="POCKET_APPLY_TYPE" val="Slide"/>
</p:tagLst>
</file>

<file path=ppt/tags/tag324.xml><?xml version="1.0" encoding="utf-8"?>
<p:tagLst xmlns:p="http://schemas.openxmlformats.org/presentationml/2006/main">
  <p:tag name="POCKET_APPLY_TIME" val="2019年6月17日"/>
  <p:tag name="POCKET_APPLY_TYPE" val="Slide"/>
</p:tagLst>
</file>

<file path=ppt/tags/tag325.xml><?xml version="1.0" encoding="utf-8"?>
<p:tagLst xmlns:p="http://schemas.openxmlformats.org/presentationml/2006/main">
  <p:tag name="POCKET_APPLY_TIME" val="2019年6月17日"/>
  <p:tag name="POCKET_APPLY_TYPE" val="Slide"/>
</p:tagLst>
</file>

<file path=ppt/tags/tag326.xml><?xml version="1.0" encoding="utf-8"?>
<p:tagLst xmlns:p="http://schemas.openxmlformats.org/presentationml/2006/main">
  <p:tag name="POCKET_APPLY_TIME" val="2019年6月17日"/>
  <p:tag name="POCKET_APPLY_TYPE" val="Slide"/>
</p:tagLst>
</file>

<file path=ppt/tags/tag327.xml><?xml version="1.0" encoding="utf-8"?>
<p:tagLst xmlns:p="http://schemas.openxmlformats.org/presentationml/2006/main">
  <p:tag name="POCKET_APPLY_TIME" val="2019年6月17日"/>
  <p:tag name="POCKET_APPLY_TYPE" val="Slide"/>
</p:tagLst>
</file>

<file path=ppt/tags/tag328.xml><?xml version="1.0" encoding="utf-8"?>
<p:tagLst xmlns:p="http://schemas.openxmlformats.org/presentationml/2006/main">
  <p:tag name="POCKET_APPLY_TIME" val="2019年6月17日"/>
  <p:tag name="POCKET_APPLY_TYPE" val="Slide"/>
</p:tagLst>
</file>

<file path=ppt/tags/tag329.xml><?xml version="1.0" encoding="utf-8"?>
<p:tagLst xmlns:p="http://schemas.openxmlformats.org/presentationml/2006/main">
  <p:tag name="POCKET_APPLY_TIME" val="2019年6月17日"/>
  <p:tag name="POCKET_APPLY_TYPE" val="Slide"/>
</p:tagLst>
</file>

<file path=ppt/tags/tag33.xml><?xml version="1.0" encoding="utf-8"?>
<p:tagLst xmlns:p="http://schemas.openxmlformats.org/presentationml/2006/main">
  <p:tag name="POCKET_APPLY_TIME" val="2019年6月17日"/>
  <p:tag name="POCKET_APPLY_TYPE" val="Slide"/>
  <p:tag name="APPLYTYPE" val="Other"/>
  <p:tag name="APPLYORDER" val="8"/>
</p:tagLst>
</file>

<file path=ppt/tags/tag330.xml><?xml version="1.0" encoding="utf-8"?>
<p:tagLst xmlns:p="http://schemas.openxmlformats.org/presentationml/2006/main">
  <p:tag name="POCKET_APPLY_TIME" val="2019年6月17日"/>
  <p:tag name="POCKET_APPLY_TYPE" val="Slide"/>
</p:tagLst>
</file>

<file path=ppt/tags/tag331.xml><?xml version="1.0" encoding="utf-8"?>
<p:tagLst xmlns:p="http://schemas.openxmlformats.org/presentationml/2006/main">
  <p:tag name="POCKET_APPLY_TIME" val="2019年6月17日"/>
  <p:tag name="POCKET_APPLY_TYPE" val="Slide"/>
</p:tagLst>
</file>

<file path=ppt/tags/tag332.xml><?xml version="1.0" encoding="utf-8"?>
<p:tagLst xmlns:p="http://schemas.openxmlformats.org/presentationml/2006/main">
  <p:tag name="POCKET_APPLY_TIME" val="2019年6月17日"/>
  <p:tag name="POCKET_APPLY_TYPE" val="Slide"/>
</p:tagLst>
</file>

<file path=ppt/tags/tag333.xml><?xml version="1.0" encoding="utf-8"?>
<p:tagLst xmlns:p="http://schemas.openxmlformats.org/presentationml/2006/main">
  <p:tag name="RESOURCELIBID_SLIDE" val="307026"/>
  <p:tag name="RESOURCELIB_SLIDETYPE" val="12"/>
  <p:tag name="POCKET_APPLY_TIME" val="2019年6月17日"/>
  <p:tag name="POCKET_APPLY_TYPE" val="Slide"/>
</p:tagLst>
</file>

<file path=ppt/tags/tag34.xml><?xml version="1.0" encoding="utf-8"?>
<p:tagLst xmlns:p="http://schemas.openxmlformats.org/presentationml/2006/main">
  <p:tag name="POCKET_APPLY_TIME" val="2019年6月17日"/>
  <p:tag name="POCKET_APPLY_TYPE" val="Slide"/>
  <p:tag name="APPLYTYPE" val="Other"/>
  <p:tag name="APPLYORDER" val="9"/>
</p:tagLst>
</file>

<file path=ppt/tags/tag35.xml><?xml version="1.0" encoding="utf-8"?>
<p:tagLst xmlns:p="http://schemas.openxmlformats.org/presentationml/2006/main">
  <p:tag name="POCKET_APPLY_TIME" val="2019年6月17日"/>
  <p:tag name="POCKET_APPLY_TYPE" val="Slide"/>
  <p:tag name="APPLYTYPE" val="Other"/>
  <p:tag name="APPLYORDER" val="10"/>
</p:tagLst>
</file>

<file path=ppt/tags/tag36.xml><?xml version="1.0" encoding="utf-8"?>
<p:tagLst xmlns:p="http://schemas.openxmlformats.org/presentationml/2006/main">
  <p:tag name="POCKET_APPLY_TIME" val="2019年6月17日"/>
  <p:tag name="POCKET_APPLY_TYPE" val="Slide"/>
  <p:tag name="APPLYTYPE" val="Other"/>
  <p:tag name="APPLYORDER" val="11"/>
</p:tagLst>
</file>

<file path=ppt/tags/tag37.xml><?xml version="1.0" encoding="utf-8"?>
<p:tagLst xmlns:p="http://schemas.openxmlformats.org/presentationml/2006/main">
  <p:tag name="POCKET_APPLY_TIME" val="2019年6月17日"/>
  <p:tag name="POCKET_APPLY_TYPE" val="Slide"/>
  <p:tag name="APPLYTYPE" val="Other"/>
  <p:tag name="APPLYORDER" val="12"/>
</p:tagLst>
</file>

<file path=ppt/tags/tag38.xml><?xml version="1.0" encoding="utf-8"?>
<p:tagLst xmlns:p="http://schemas.openxmlformats.org/presentationml/2006/main">
  <p:tag name="POCKET_APPLY_TIME" val="2019年6月17日"/>
  <p:tag name="POCKET_APPLY_TYPE" val="Slide"/>
  <p:tag name="APPLYTYPE" val="Desc"/>
  <p:tag name="APPLYORDER" val="1"/>
</p:tagLst>
</file>

<file path=ppt/tags/tag39.xml><?xml version="1.0" encoding="utf-8"?>
<p:tagLst xmlns:p="http://schemas.openxmlformats.org/presentationml/2006/main">
  <p:tag name="POCKET_APPLY_TIME" val="2019年6月17日"/>
  <p:tag name="POCKET_APPLY_TYPE" val="Slide"/>
  <p:tag name="APPLYTYPE" val="SubTitle"/>
  <p:tag name="APPLYORDER" val="2"/>
</p:tagLst>
</file>

<file path=ppt/tags/tag4.xml><?xml version="1.0" encoding="utf-8"?>
<p:tagLst xmlns:p="http://schemas.openxmlformats.org/presentationml/2006/main">
  <p:tag name="POCKET_APPLY_TIME" val="2019年6月17日"/>
  <p:tag name="POCKET_APPLY_TYPE" val="Slide"/>
</p:tagLst>
</file>

<file path=ppt/tags/tag40.xml><?xml version="1.0" encoding="utf-8"?>
<p:tagLst xmlns:p="http://schemas.openxmlformats.org/presentationml/2006/main">
  <p:tag name="POCKET_APPLY_TIME" val="2019年6月17日"/>
  <p:tag name="POCKET_APPLY_TYPE" val="Slide"/>
  <p:tag name="APPLYTYPE" val="SubTitle"/>
  <p:tag name="APPLYORDER" val="3"/>
</p:tagLst>
</file>

<file path=ppt/tags/tag41.xml><?xml version="1.0" encoding="utf-8"?>
<p:tagLst xmlns:p="http://schemas.openxmlformats.org/presentationml/2006/main">
  <p:tag name="POCKET_APPLY_TIME" val="2019年6月17日"/>
  <p:tag name="POCKET_APPLY_TYPE" val="Slide"/>
  <p:tag name="APPLYTYPE" val="SubTitle"/>
  <p:tag name="APPLYORDER" val="4"/>
</p:tagLst>
</file>

<file path=ppt/tags/tag42.xml><?xml version="1.0" encoding="utf-8"?>
<p:tagLst xmlns:p="http://schemas.openxmlformats.org/presentationml/2006/main">
  <p:tag name="POCKET_APPLY_TIME" val="2019年6月17日"/>
  <p:tag name="POCKET_APPLY_TYPE" val="Slide"/>
  <p:tag name="APPLYTYPE" val="SubTitle"/>
  <p:tag name="APPLYORDER" val="1"/>
</p:tagLst>
</file>

<file path=ppt/tags/tag43.xml><?xml version="1.0" encoding="utf-8"?>
<p:tagLst xmlns:p="http://schemas.openxmlformats.org/presentationml/2006/main">
  <p:tag name="POCKET_APPLY_TIME" val="2019年6月17日"/>
  <p:tag name="POCKET_APPLY_TYPE" val="Slide"/>
  <p:tag name="APPLYTYPE" val="SubTitle"/>
  <p:tag name="APPLYORDER" val="5"/>
</p:tagLst>
</file>

<file path=ppt/tags/tag44.xml><?xml version="1.0" encoding="utf-8"?>
<p:tagLst xmlns:p="http://schemas.openxmlformats.org/presentationml/2006/main">
  <p:tag name="POCKET_APPLY_TIME" val="2019年6月17日"/>
  <p:tag name="POCKET_APPLY_TYPE" val="Slide"/>
  <p:tag name="APPLYTYPE" val="SubTitle"/>
  <p:tag name="APPLYORDER" val="6"/>
</p:tagLst>
</file>

<file path=ppt/tags/tag45.xml><?xml version="1.0" encoding="utf-8"?>
<p:tagLst xmlns:p="http://schemas.openxmlformats.org/presentationml/2006/main">
  <p:tag name="POCKET_APPLY_TIME" val="2019年6月17日"/>
  <p:tag name="POCKET_APPLY_TYPE" val="Slide"/>
  <p:tag name="APPLYTYPE" val="PageTitle"/>
  <p:tag name="APPLYORDER" val="PageTitle"/>
</p:tagLst>
</file>

<file path=ppt/tags/tag46.xml><?xml version="1.0" encoding="utf-8"?>
<p:tagLst xmlns:p="http://schemas.openxmlformats.org/presentationml/2006/main">
  <p:tag name="MH_TYPE" val="#NeiR#"/>
  <p:tag name="MH_NUMBER" val="6"/>
  <p:tag name="MH_CATEGORY" val="#BingLLB#"/>
  <p:tag name="MH_LAYOUT" val="SubTitleDesc"/>
  <p:tag name="RESOURCELIBID_SLIDE" val="307134"/>
  <p:tag name="RESOURCELIB_SLIDETYPE" val="12"/>
  <p:tag name="POCKET_APPLY_TIME" val="2019年6月17日"/>
  <p:tag name="POCKET_APPLY_TYPE" val="Slide"/>
</p:tagLst>
</file>

<file path=ppt/tags/tag47.xml><?xml version="1.0" encoding="utf-8"?>
<p:tagLst xmlns:p="http://schemas.openxmlformats.org/presentationml/2006/main">
  <p:tag name="POCKET_APPLY_TIME" val="2019年6月17日"/>
  <p:tag name="POCKET_APPLY_TYPE" val="Slide"/>
  <p:tag name="APPLYTYPE" val="PageTitle"/>
  <p:tag name="APPLYORDER" val="PageTitle"/>
</p:tagLst>
</file>

<file path=ppt/tags/tag48.xml><?xml version="1.0" encoding="utf-8"?>
<p:tagLst xmlns:p="http://schemas.openxmlformats.org/presentationml/2006/main">
  <p:tag name="POCKET_APPLY_TIME" val="2019年6月17日"/>
  <p:tag name="POCKET_APPLY_TYPE" val="Slide"/>
  <p:tag name="APPLYTYPE" val="Other"/>
  <p:tag name="APPLYORDER" val="1"/>
</p:tagLst>
</file>

<file path=ppt/tags/tag49.xml><?xml version="1.0" encoding="utf-8"?>
<p:tagLst xmlns:p="http://schemas.openxmlformats.org/presentationml/2006/main">
  <p:tag name="POCKET_APPLY_TIME" val="2019年6月17日"/>
  <p:tag name="POCKET_APPLY_TYPE" val="Slide"/>
  <p:tag name="APPLYTYPE" val="Other"/>
  <p:tag name="APPLYORDER" val="2"/>
</p:tagLst>
</file>

<file path=ppt/tags/tag5.xml><?xml version="1.0" encoding="utf-8"?>
<p:tagLst xmlns:p="http://schemas.openxmlformats.org/presentationml/2006/main">
  <p:tag name="POCKET_APPLY_TIME" val="2019年6月17日"/>
  <p:tag name="POCKET_APPLY_TYPE" val="Slide"/>
</p:tagLst>
</file>

<file path=ppt/tags/tag50.xml><?xml version="1.0" encoding="utf-8"?>
<p:tagLst xmlns:p="http://schemas.openxmlformats.org/presentationml/2006/main">
  <p:tag name="POCKET_APPLY_TIME" val="2019年6月17日"/>
  <p:tag name="POCKET_APPLY_TYPE" val="Slide"/>
  <p:tag name="APPLYTYPE" val="Other"/>
  <p:tag name="APPLYORDER" val="3"/>
</p:tagLst>
</file>

<file path=ppt/tags/tag51.xml><?xml version="1.0" encoding="utf-8"?>
<p:tagLst xmlns:p="http://schemas.openxmlformats.org/presentationml/2006/main">
  <p:tag name="POCKET_APPLY_TIME" val="2019年6月17日"/>
  <p:tag name="POCKET_APPLY_TYPE" val="Slide"/>
  <p:tag name="APPLYTYPE" val="Other"/>
  <p:tag name="APPLYORDER" val="4"/>
</p:tagLst>
</file>

<file path=ppt/tags/tag52.xml><?xml version="1.0" encoding="utf-8"?>
<p:tagLst xmlns:p="http://schemas.openxmlformats.org/presentationml/2006/main">
  <p:tag name="POCKET_APPLY_TIME" val="2019年6月17日"/>
  <p:tag name="POCKET_APPLY_TYPE" val="Slide"/>
  <p:tag name="APPLYTYPE" val="Other"/>
  <p:tag name="APPLYORDER" val="5"/>
</p:tagLst>
</file>

<file path=ppt/tags/tag53.xml><?xml version="1.0" encoding="utf-8"?>
<p:tagLst xmlns:p="http://schemas.openxmlformats.org/presentationml/2006/main">
  <p:tag name="POCKET_APPLY_TIME" val="2019年6月17日"/>
  <p:tag name="POCKET_APPLY_TYPE" val="Slide"/>
  <p:tag name="APPLYTYPE" val="Text"/>
  <p:tag name="APPLYORDER" val="2"/>
</p:tagLst>
</file>

<file path=ppt/tags/tag54.xml><?xml version="1.0" encoding="utf-8"?>
<p:tagLst xmlns:p="http://schemas.openxmlformats.org/presentationml/2006/main">
  <p:tag name="POCKET_APPLY_TIME" val="2019年6月17日"/>
  <p:tag name="POCKET_APPLY_TYPE" val="Slide"/>
  <p:tag name="APPLYTYPE" val="Text"/>
  <p:tag name="APPLYORDER" val="1"/>
</p:tagLst>
</file>

<file path=ppt/tags/tag55.xml><?xml version="1.0" encoding="utf-8"?>
<p:tagLst xmlns:p="http://schemas.openxmlformats.org/presentationml/2006/main">
  <p:tag name="POCKET_APPLY_TIME" val="2019年6月17日"/>
  <p:tag name="POCKET_APPLY_TYPE" val="Slide"/>
  <p:tag name="APPLYTYPE" val="Text"/>
  <p:tag name="APPLYORDER" val="3"/>
</p:tagLst>
</file>

<file path=ppt/tags/tag56.xml><?xml version="1.0" encoding="utf-8"?>
<p:tagLst xmlns:p="http://schemas.openxmlformats.org/presentationml/2006/main">
  <p:tag name="POCKET_APPLY_TIME" val="2019年6月17日"/>
  <p:tag name="POCKET_APPLY_TYPE" val="Slide"/>
  <p:tag name="APPLYTYPE" val="Text"/>
  <p:tag name="APPLYORDER" val="4"/>
</p:tagLst>
</file>

<file path=ppt/tags/tag57.xml><?xml version="1.0" encoding="utf-8"?>
<p:tagLst xmlns:p="http://schemas.openxmlformats.org/presentationml/2006/main">
  <p:tag name="POCKET_APPLY_TIME" val="2019年6月17日"/>
  <p:tag name="POCKET_APPLY_TYPE" val="Slide"/>
  <p:tag name="APPLYTYPE" val="Other"/>
  <p:tag name="APPLYORDER" val="6"/>
</p:tagLst>
</file>

<file path=ppt/tags/tag58.xml><?xml version="1.0" encoding="utf-8"?>
<p:tagLst xmlns:p="http://schemas.openxmlformats.org/presentationml/2006/main">
  <p:tag name="POCKET_APPLY_TIME" val="2019年6月17日"/>
  <p:tag name="POCKET_APPLY_TYPE" val="Slide"/>
  <p:tag name="APPLYTYPE" val="Other"/>
  <p:tag name="APPLYORDER" val="7"/>
</p:tagLst>
</file>

<file path=ppt/tags/tag59.xml><?xml version="1.0" encoding="utf-8"?>
<p:tagLst xmlns:p="http://schemas.openxmlformats.org/presentationml/2006/main">
  <p:tag name="POCKET_APPLY_TIME" val="2019年6月17日"/>
  <p:tag name="POCKET_APPLY_TYPE" val="Slide"/>
  <p:tag name="APPLYTYPE" val="Other"/>
  <p:tag name="APPLYORDER" val="8"/>
</p:tagLst>
</file>

<file path=ppt/tags/tag6.xml><?xml version="1.0" encoding="utf-8"?>
<p:tagLst xmlns:p="http://schemas.openxmlformats.org/presentationml/2006/main">
  <p:tag name="POCKET_APPLY_TIME" val="2019年6月17日"/>
  <p:tag name="POCKET_APPLY_TYPE" val="Slide"/>
</p:tagLst>
</file>

<file path=ppt/tags/tag60.xml><?xml version="1.0" encoding="utf-8"?>
<p:tagLst xmlns:p="http://schemas.openxmlformats.org/presentationml/2006/main">
  <p:tag name="POCKET_APPLY_TIME" val="2019年6月17日"/>
  <p:tag name="POCKET_APPLY_TYPE" val="Slide"/>
  <p:tag name="APPLYTYPE" val="Other"/>
  <p:tag name="APPLYORDER" val="9"/>
</p:tagLst>
</file>

<file path=ppt/tags/tag61.xml><?xml version="1.0" encoding="utf-8"?>
<p:tagLst xmlns:p="http://schemas.openxmlformats.org/presentationml/2006/main">
  <p:tag name="POCKET_APPLY_TIME" val="2019年6月17日"/>
  <p:tag name="POCKET_APPLY_TYPE" val="Slide"/>
  <p:tag name="APPLYTYPE" val="Other"/>
  <p:tag name="APPLYORDER" val="10"/>
</p:tagLst>
</file>

<file path=ppt/tags/tag62.xml><?xml version="1.0" encoding="utf-8"?>
<p:tagLst xmlns:p="http://schemas.openxmlformats.org/presentationml/2006/main">
  <p:tag name="POCKET_APPLY_TIME" val="2019年6月17日"/>
  <p:tag name="POCKET_APPLY_TYPE" val="Slide"/>
  <p:tag name="APPLYTYPE" val="SubTitle"/>
  <p:tag name="APPLYORDER" val="1"/>
</p:tagLst>
</file>

<file path=ppt/tags/tag63.xml><?xml version="1.0" encoding="utf-8"?>
<p:tagLst xmlns:p="http://schemas.openxmlformats.org/presentationml/2006/main">
  <p:tag name="POCKET_APPLY_TIME" val="2019年6月17日"/>
  <p:tag name="POCKET_APPLY_TYPE" val="Slide"/>
  <p:tag name="APPLYTYPE" val="SubTitle"/>
  <p:tag name="APPLYORDER" val="2"/>
</p:tagLst>
</file>

<file path=ppt/tags/tag64.xml><?xml version="1.0" encoding="utf-8"?>
<p:tagLst xmlns:p="http://schemas.openxmlformats.org/presentationml/2006/main">
  <p:tag name="POCKET_APPLY_TIME" val="2019年6月17日"/>
  <p:tag name="POCKET_APPLY_TYPE" val="Slide"/>
  <p:tag name="APPLYTYPE" val="SubTitle"/>
  <p:tag name="APPLYORDER" val="3"/>
</p:tagLst>
</file>

<file path=ppt/tags/tag65.xml><?xml version="1.0" encoding="utf-8"?>
<p:tagLst xmlns:p="http://schemas.openxmlformats.org/presentationml/2006/main">
  <p:tag name="POCKET_APPLY_TIME" val="2019年6月17日"/>
  <p:tag name="POCKET_APPLY_TYPE" val="Slide"/>
  <p:tag name="APPLYTYPE" val="SubTitle"/>
  <p:tag name="APPLYORDER" val="4"/>
</p:tagLst>
</file>

<file path=ppt/tags/tag66.xml><?xml version="1.0" encoding="utf-8"?>
<p:tagLst xmlns:p="http://schemas.openxmlformats.org/presentationml/2006/main">
  <p:tag name="POCKET_APPLY_TIME" val="2019年6月17日"/>
  <p:tag name="POCKET_APPLY_TYPE" val="Slide"/>
  <p:tag name="APPLYTYPE" val="Other"/>
  <p:tag name="APPLYORDER" val="11"/>
</p:tagLst>
</file>

<file path=ppt/tags/tag67.xml><?xml version="1.0" encoding="utf-8"?>
<p:tagLst xmlns:p="http://schemas.openxmlformats.org/presentationml/2006/main">
  <p:tag name="POCKET_APPLY_TIME" val="2019年6月17日"/>
  <p:tag name="POCKET_APPLY_TYPE" val="Slide"/>
  <p:tag name="APPLYTYPE" val="Other"/>
  <p:tag name="APPLYORDER" val="12"/>
</p:tagLst>
</file>

<file path=ppt/tags/tag68.xml><?xml version="1.0" encoding="utf-8"?>
<p:tagLst xmlns:p="http://schemas.openxmlformats.org/presentationml/2006/main">
  <p:tag name="POCKET_APPLY_TIME" val="2019年6月17日"/>
  <p:tag name="POCKET_APPLY_TYPE" val="Slide"/>
  <p:tag name="APPLYTYPE" val="Other"/>
  <p:tag name="APPLYORDER" val="13"/>
</p:tagLst>
</file>

<file path=ppt/tags/tag69.xml><?xml version="1.0" encoding="utf-8"?>
<p:tagLst xmlns:p="http://schemas.openxmlformats.org/presentationml/2006/main">
  <p:tag name="POCKET_APPLY_TIME" val="2019年6月17日"/>
  <p:tag name="POCKET_APPLY_TYPE" val="Slide"/>
  <p:tag name="APPLYTYPE" val="Other"/>
  <p:tag name="APPLYORDER" val="14"/>
</p:tagLst>
</file>

<file path=ppt/tags/tag7.xml><?xml version="1.0" encoding="utf-8"?>
<p:tagLst xmlns:p="http://schemas.openxmlformats.org/presentationml/2006/main">
  <p:tag name="POCKET_APPLY_TIME" val="2019年6月17日"/>
  <p:tag name="POCKET_APPLY_TYPE" val="Slide"/>
</p:tagLst>
</file>

<file path=ppt/tags/tag70.xml><?xml version="1.0" encoding="utf-8"?>
<p:tagLst xmlns:p="http://schemas.openxmlformats.org/presentationml/2006/main">
  <p:tag name="MH_TYPE" val="#NeiR#"/>
  <p:tag name="MH_NUMBER" val="4"/>
  <p:tag name="MH_CATEGORY" val="#BingLLB#"/>
  <p:tag name="MH_LAYOUT" val="SubTitleText"/>
  <p:tag name="RESOURCELIBID_SLIDE" val="307654"/>
  <p:tag name="RESOURCELIB_SLIDETYPE" val="12"/>
  <p:tag name="POCKET_APPLY_TIME" val="2019年6月17日"/>
  <p:tag name="POCKET_APPLY_TYPE" val="Slide"/>
</p:tagLst>
</file>

<file path=ppt/tags/tag71.xml><?xml version="1.0" encoding="utf-8"?>
<p:tagLst xmlns:p="http://schemas.openxmlformats.org/presentationml/2006/main">
  <p:tag name="POCKET_APPLY_TIME" val="2019年6月17日"/>
  <p:tag name="POCKET_APPLY_TYPE" val="Slide"/>
  <p:tag name="APPLYTYPE" val="Other"/>
  <p:tag name="APPLYORDER" val="1"/>
</p:tagLst>
</file>

<file path=ppt/tags/tag72.xml><?xml version="1.0" encoding="utf-8"?>
<p:tagLst xmlns:p="http://schemas.openxmlformats.org/presentationml/2006/main">
  <p:tag name="POCKET_APPLY_TIME" val="2019年6月17日"/>
  <p:tag name="POCKET_APPLY_TYPE" val="Slide"/>
  <p:tag name="APPLYTYPE" val="Other"/>
  <p:tag name="APPLYORDER" val="2"/>
</p:tagLst>
</file>

<file path=ppt/tags/tag73.xml><?xml version="1.0" encoding="utf-8"?>
<p:tagLst xmlns:p="http://schemas.openxmlformats.org/presentationml/2006/main">
  <p:tag name="POCKET_APPLY_TIME" val="2019年6月17日"/>
  <p:tag name="POCKET_APPLY_TYPE" val="Slide"/>
  <p:tag name="APPLYTYPE" val="Other"/>
  <p:tag name="APPLYORDER" val="3"/>
</p:tagLst>
</file>

<file path=ppt/tags/tag74.xml><?xml version="1.0" encoding="utf-8"?>
<p:tagLst xmlns:p="http://schemas.openxmlformats.org/presentationml/2006/main">
  <p:tag name="POCKET_APPLY_TIME" val="2019年6月17日"/>
  <p:tag name="POCKET_APPLY_TYPE" val="Slide"/>
  <p:tag name="APPLYTYPE" val="SubTitle"/>
  <p:tag name="APPLYORDER" val="3"/>
</p:tagLst>
</file>

<file path=ppt/tags/tag75.xml><?xml version="1.0" encoding="utf-8"?>
<p:tagLst xmlns:p="http://schemas.openxmlformats.org/presentationml/2006/main">
  <p:tag name="POCKET_APPLY_TIME" val="2019年6月17日"/>
  <p:tag name="POCKET_APPLY_TYPE" val="Slide"/>
  <p:tag name="APPLYTYPE" val="SubTitle"/>
  <p:tag name="APPLYORDER" val="2"/>
</p:tagLst>
</file>

<file path=ppt/tags/tag76.xml><?xml version="1.0" encoding="utf-8"?>
<p:tagLst xmlns:p="http://schemas.openxmlformats.org/presentationml/2006/main">
  <p:tag name="POCKET_APPLY_TIME" val="2019年6月17日"/>
  <p:tag name="POCKET_APPLY_TYPE" val="Slide"/>
  <p:tag name="APPLYTYPE" val="SubTitle"/>
  <p:tag name="APPLYORDER" val="1"/>
</p:tagLst>
</file>

<file path=ppt/tags/tag77.xml><?xml version="1.0" encoding="utf-8"?>
<p:tagLst xmlns:p="http://schemas.openxmlformats.org/presentationml/2006/main">
  <p:tag name="POCKET_APPLY_TIME" val="2019年6月17日"/>
  <p:tag name="POCKET_APPLY_TYPE" val="Slide"/>
  <p:tag name="APPLYTYPE" val="Other"/>
  <p:tag name="APPLYORDER" val="4"/>
</p:tagLst>
</file>

<file path=ppt/tags/tag78.xml><?xml version="1.0" encoding="utf-8"?>
<p:tagLst xmlns:p="http://schemas.openxmlformats.org/presentationml/2006/main">
  <p:tag name="POCKET_APPLY_TIME" val="2019年6月17日"/>
  <p:tag name="POCKET_APPLY_TYPE" val="Slide"/>
  <p:tag name="APPLYTYPE" val="Other"/>
  <p:tag name="APPLYORDER" val="5"/>
</p:tagLst>
</file>

<file path=ppt/tags/tag79.xml><?xml version="1.0" encoding="utf-8"?>
<p:tagLst xmlns:p="http://schemas.openxmlformats.org/presentationml/2006/main">
  <p:tag name="POCKET_APPLY_TIME" val="2019年6月17日"/>
  <p:tag name="POCKET_APPLY_TYPE" val="Slide"/>
  <p:tag name="APPLYTYPE" val="Other"/>
  <p:tag name="APPLYORDER" val="6"/>
</p:tagLst>
</file>

<file path=ppt/tags/tag8.xml><?xml version="1.0" encoding="utf-8"?>
<p:tagLst xmlns:p="http://schemas.openxmlformats.org/presentationml/2006/main">
  <p:tag name="POCKET_APPLY_TIME" val="2019年6月17日"/>
  <p:tag name="POCKET_APPLY_TYPE" val="Slide"/>
</p:tagLst>
</file>

<file path=ppt/tags/tag80.xml><?xml version="1.0" encoding="utf-8"?>
<p:tagLst xmlns:p="http://schemas.openxmlformats.org/presentationml/2006/main">
  <p:tag name="POCKET_APPLY_TIME" val="2019年6月17日"/>
  <p:tag name="POCKET_APPLY_TYPE" val="Slide"/>
  <p:tag name="APPLYTYPE" val="Other"/>
  <p:tag name="APPLYORDER" val="7"/>
</p:tagLst>
</file>

<file path=ppt/tags/tag81.xml><?xml version="1.0" encoding="utf-8"?>
<p:tagLst xmlns:p="http://schemas.openxmlformats.org/presentationml/2006/main">
  <p:tag name="POCKET_APPLY_TIME" val="2019年6月17日"/>
  <p:tag name="POCKET_APPLY_TYPE" val="Slide"/>
  <p:tag name="APPLYTYPE" val="Other"/>
  <p:tag name="APPLYORDER" val="8"/>
</p:tagLst>
</file>

<file path=ppt/tags/tag82.xml><?xml version="1.0" encoding="utf-8"?>
<p:tagLst xmlns:p="http://schemas.openxmlformats.org/presentationml/2006/main">
  <p:tag name="POCKET_APPLY_TIME" val="2019年6月17日"/>
  <p:tag name="POCKET_APPLY_TYPE" val="Slide"/>
  <p:tag name="APPLYTYPE" val="Other"/>
  <p:tag name="APPLYORDER" val="9"/>
</p:tagLst>
</file>

<file path=ppt/tags/tag83.xml><?xml version="1.0" encoding="utf-8"?>
<p:tagLst xmlns:p="http://schemas.openxmlformats.org/presentationml/2006/main">
  <p:tag name="POCKET_APPLY_TIME" val="2019年6月17日"/>
  <p:tag name="POCKET_APPLY_TYPE" val="Slide"/>
  <p:tag name="APPLYTYPE" val="Other"/>
  <p:tag name="APPLYORDER" val="10"/>
</p:tagLst>
</file>

<file path=ppt/tags/tag84.xml><?xml version="1.0" encoding="utf-8"?>
<p:tagLst xmlns:p="http://schemas.openxmlformats.org/presentationml/2006/main">
  <p:tag name="POCKET_APPLY_TIME" val="2019年6月17日"/>
  <p:tag name="POCKET_APPLY_TYPE" val="Slide"/>
  <p:tag name="APPLYTYPE" val="Other"/>
  <p:tag name="APPLYORDER" val="11"/>
</p:tagLst>
</file>

<file path=ppt/tags/tag85.xml><?xml version="1.0" encoding="utf-8"?>
<p:tagLst xmlns:p="http://schemas.openxmlformats.org/presentationml/2006/main">
  <p:tag name="POCKET_APPLY_TIME" val="2019年6月17日"/>
  <p:tag name="POCKET_APPLY_TYPE" val="Slide"/>
  <p:tag name="APPLYTYPE" val="Other"/>
  <p:tag name="APPLYORDER" val="12"/>
</p:tagLst>
</file>

<file path=ppt/tags/tag86.xml><?xml version="1.0" encoding="utf-8"?>
<p:tagLst xmlns:p="http://schemas.openxmlformats.org/presentationml/2006/main">
  <p:tag name="POCKET_APPLY_TIME" val="2019年6月17日"/>
  <p:tag name="POCKET_APPLY_TYPE" val="Slide"/>
  <p:tag name="APPLYTYPE" val="Text"/>
  <p:tag name="APPLYORDER" val="3"/>
</p:tagLst>
</file>

<file path=ppt/tags/tag87.xml><?xml version="1.0" encoding="utf-8"?>
<p:tagLst xmlns:p="http://schemas.openxmlformats.org/presentationml/2006/main">
  <p:tag name="POCKET_APPLY_TIME" val="2019年6月17日"/>
  <p:tag name="POCKET_APPLY_TYPE" val="Slide"/>
  <p:tag name="APPLYTYPE" val="Text"/>
  <p:tag name="APPLYORDER" val="2"/>
</p:tagLst>
</file>

<file path=ppt/tags/tag88.xml><?xml version="1.0" encoding="utf-8"?>
<p:tagLst xmlns:p="http://schemas.openxmlformats.org/presentationml/2006/main">
  <p:tag name="POCKET_APPLY_TIME" val="2019年6月17日"/>
  <p:tag name="POCKET_APPLY_TYPE" val="Slide"/>
  <p:tag name="APPLYTYPE" val="Text"/>
  <p:tag name="APPLYORDER" val="1"/>
</p:tagLst>
</file>

<file path=ppt/tags/tag89.xml><?xml version="1.0" encoding="utf-8"?>
<p:tagLst xmlns:p="http://schemas.openxmlformats.org/presentationml/2006/main">
  <p:tag name="POCKET_APPLY_TIME" val="2019年6月17日"/>
  <p:tag name="POCKET_APPLY_TYPE" val="Slide"/>
  <p:tag name="APPLYTYPE" val="PageTitle"/>
  <p:tag name="APPLYORDER" val="PageTitle"/>
</p:tagLst>
</file>

<file path=ppt/tags/tag9.xml><?xml version="1.0" encoding="utf-8"?>
<p:tagLst xmlns:p="http://schemas.openxmlformats.org/presentationml/2006/main">
  <p:tag name="POCKET_APPLY_TIME" val="2019年6月17日"/>
  <p:tag name="POCKET_APPLY_TYPE" val="Slide"/>
</p:tagLst>
</file>

<file path=ppt/tags/tag90.xml><?xml version="1.0" encoding="utf-8"?>
<p:tagLst xmlns:p="http://schemas.openxmlformats.org/presentationml/2006/main">
  <p:tag name="MH_TYPE" val="#NeiR#"/>
  <p:tag name="MH_NUMBER" val="3"/>
  <p:tag name="MH_CATEGORY" val="#BingLLB#"/>
  <p:tag name="MH_LAYOUT" val="SubTitleText"/>
  <p:tag name="RESOURCELIBID_SLIDE" val="306215"/>
  <p:tag name="RESOURCELIB_SLIDETYPE" val="12"/>
  <p:tag name="POCKET_APPLY_TIME" val="2019年6月17日"/>
  <p:tag name="POCKET_APPLY_TYPE" val="Slide"/>
</p:tagLst>
</file>

<file path=ppt/tags/tag91.xml><?xml version="1.0" encoding="utf-8"?>
<p:tagLst xmlns:p="http://schemas.openxmlformats.org/presentationml/2006/main">
  <p:tag name="POCKET_APPLY_TIME" val="2019年6月17日"/>
  <p:tag name="POCKET_APPLY_TYPE" val="Slide"/>
  <p:tag name="APPLYTYPE" val="Desc"/>
  <p:tag name="APPLYORDER" val="1"/>
</p:tagLst>
</file>

<file path=ppt/tags/tag92.xml><?xml version="1.0" encoding="utf-8"?>
<p:tagLst xmlns:p="http://schemas.openxmlformats.org/presentationml/2006/main">
  <p:tag name="POCKET_APPLY_TIME" val="2019年6月17日"/>
  <p:tag name="POCKET_APPLY_TYPE" val="Slide"/>
  <p:tag name="APPLYTYPE" val="Other"/>
  <p:tag name="APPLYORDER" val="1"/>
</p:tagLst>
</file>

<file path=ppt/tags/tag93.xml><?xml version="1.0" encoding="utf-8"?>
<p:tagLst xmlns:p="http://schemas.openxmlformats.org/presentationml/2006/main">
  <p:tag name="POCKET_APPLY_TIME" val="2019年6月17日"/>
  <p:tag name="POCKET_APPLY_TYPE" val="Slide"/>
  <p:tag name="APPLYTYPE" val="PageTitle"/>
  <p:tag name="APPLYORDER" val="PageTitle"/>
</p:tagLst>
</file>

<file path=ppt/tags/tag94.xml><?xml version="1.0" encoding="utf-8"?>
<p:tagLst xmlns:p="http://schemas.openxmlformats.org/presentationml/2006/main">
  <p:tag name="MH_TYPE" val="#NeiR#"/>
  <p:tag name="MH_NUMBER" val="4"/>
  <p:tag name="MH_CATEGORY" val="#BingLLB#"/>
  <p:tag name="MH_LAYOUT" val="SubTitleDesc"/>
  <p:tag name="RESOURCELIBID_SLIDE" val="307944"/>
  <p:tag name="RESOURCELIB_SLIDETYPE" val="12"/>
  <p:tag name="POCKET_APPLY_TIME" val="2019年6月17日"/>
  <p:tag name="POCKET_APPLY_TYPE" val="Slide"/>
</p:tagLst>
</file>

<file path=ppt/tags/tag95.xml><?xml version="1.0" encoding="utf-8"?>
<p:tagLst xmlns:p="http://schemas.openxmlformats.org/presentationml/2006/main">
  <p:tag name="POCKET_APPLY_TIME" val="2019年6月17日"/>
  <p:tag name="POCKET_APPLY_TYPE" val="Slide"/>
  <p:tag name="APPLYTYPE" val="PageTitle"/>
  <p:tag name="APPLYORDER" val="PageTitle"/>
</p:tagLst>
</file>

<file path=ppt/tags/tag96.xml><?xml version="1.0" encoding="utf-8"?>
<p:tagLst xmlns:p="http://schemas.openxmlformats.org/presentationml/2006/main">
  <p:tag name="POCKET_APPLY_TIME" val="2019年6月17日"/>
  <p:tag name="POCKET_APPLY_TYPE" val="Slide"/>
  <p:tag name="APPLYTYPE" val="SubTitle"/>
  <p:tag name="APPLYORDER" val="1"/>
</p:tagLst>
</file>

<file path=ppt/tags/tag97.xml><?xml version="1.0" encoding="utf-8"?>
<p:tagLst xmlns:p="http://schemas.openxmlformats.org/presentationml/2006/main">
  <p:tag name="POCKET_APPLY_TIME" val="2019年6月17日"/>
  <p:tag name="POCKET_APPLY_TYPE" val="Slide"/>
  <p:tag name="APPLYTYPE" val="Other"/>
  <p:tag name="APPLYORDER" val="2"/>
</p:tagLst>
</file>

<file path=ppt/tags/tag98.xml><?xml version="1.0" encoding="utf-8"?>
<p:tagLst xmlns:p="http://schemas.openxmlformats.org/presentationml/2006/main">
  <p:tag name="POCKET_APPLY_TIME" val="2019年6月17日"/>
  <p:tag name="POCKET_APPLY_TYPE" val="Slide"/>
  <p:tag name="APPLYTYPE" val="Other"/>
  <p:tag name="APPLYORDER" val="3"/>
</p:tagLst>
</file>

<file path=ppt/tags/tag99.xml><?xml version="1.0" encoding="utf-8"?>
<p:tagLst xmlns:p="http://schemas.openxmlformats.org/presentationml/2006/main">
  <p:tag name="POCKET_APPLY_TIME" val="2019年6月17日"/>
  <p:tag name="POCKET_APPLY_TYPE" val="Slide"/>
  <p:tag name="APPLYTYPE" val="SubTitle"/>
  <p:tag name="APPLY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4112</Words>
  <Application>WPS 演示</Application>
  <PresentationFormat>全屏显示(4:3)</PresentationFormat>
  <Paragraphs>255</Paragraphs>
  <Slides>20</Slides>
  <Notes>9</Notes>
  <HiddenSlides>0</HiddenSlides>
  <MMClips>0</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20</vt:i4>
      </vt:variant>
    </vt:vector>
  </HeadingPairs>
  <TitlesOfParts>
    <vt:vector size="52" baseType="lpstr">
      <vt:lpstr>Arial</vt:lpstr>
      <vt:lpstr>方正书宋_GBK</vt:lpstr>
      <vt:lpstr>Wingdings</vt:lpstr>
      <vt:lpstr>方正正纤黑简体</vt:lpstr>
      <vt:lpstr>Cambria Math</vt:lpstr>
      <vt:lpstr>Calibri</vt:lpstr>
      <vt:lpstr>宋体</vt:lpstr>
      <vt:lpstr>汉仪书宋二KW</vt:lpstr>
      <vt:lpstr>微软雅黑</vt:lpstr>
      <vt:lpstr>汉仪旗黑KW</vt:lpstr>
      <vt:lpstr>Raavi</vt:lpstr>
      <vt:lpstr>方正舒体</vt:lpstr>
      <vt:lpstr>Arial Narrow</vt:lpstr>
      <vt:lpstr>幼圆</vt:lpstr>
      <vt:lpstr>华文宋体</vt:lpstr>
      <vt:lpstr>Impact</vt:lpstr>
      <vt:lpstr>Gungsuh</vt:lpstr>
      <vt:lpstr>Calibri</vt:lpstr>
      <vt:lpstr>宋体</vt:lpstr>
      <vt:lpstr>等线</vt:lpstr>
      <vt:lpstr>汉仪中等线KW</vt:lpstr>
      <vt:lpstr>黑体-简</vt:lpstr>
      <vt:lpstr>Times New Roman</vt:lpstr>
      <vt:lpstr>时尚中黑简体</vt:lpstr>
      <vt:lpstr>苹方-简</vt:lpstr>
      <vt:lpstr>Agency FB</vt:lpstr>
      <vt:lpstr>华文琥珀</vt:lpstr>
      <vt:lpstr>Thonburi</vt:lpstr>
      <vt:lpstr>宋体</vt:lpstr>
      <vt:lpstr>Arial Unicode MS</vt:lpstr>
      <vt:lpstr>Apple SD Gothic Neo</vt:lpstr>
      <vt:lpstr>Office 主题</vt:lpstr>
      <vt:lpstr>PowerPoint 演示文稿</vt:lpstr>
      <vt:lpstr>PowerPoint 演示文稿</vt:lpstr>
      <vt:lpstr>LOREM IPSUM DOLOR</vt:lpstr>
      <vt:lpstr>LOREM IPSUM DOLOR</vt:lpstr>
      <vt:lpstr>LOREM IPSUM DOLOR </vt:lpstr>
      <vt:lpstr>LOREM IPSUM DOLOR</vt:lpstr>
      <vt:lpstr>LOREM IPSUM DOLOR </vt:lpstr>
      <vt:lpstr>LOREM IPSUM DOLOR</vt:lpstr>
      <vt:lpstr>LOREM IPSUM DOLOR</vt:lpstr>
      <vt:lpstr>LOREM IPSUM DOLOR </vt:lpstr>
      <vt:lpstr>LOREM IPSUM DOLOR </vt:lpstr>
      <vt:lpstr>LOREM IPSUM DOLOR</vt:lpstr>
      <vt:lpstr>LOREM IPSUM DOLOR </vt:lpstr>
      <vt:lpstr>LOREM IPSUM DOLOR</vt:lpstr>
      <vt:lpstr>LOREM IPSUM DOLOR</vt:lpstr>
      <vt:lpstr>LOREM IPSUM DOLOR </vt:lpstr>
      <vt:lpstr>LOREM IPSUM DOLOR</vt:lpstr>
      <vt:lpstr>PowerPoint 演示文稿</vt:lpstr>
      <vt:lpstr>LOREM IPSUM DOLOR</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toandfro</cp:lastModifiedBy>
  <cp:revision>7</cp:revision>
  <dcterms:created xsi:type="dcterms:W3CDTF">2020-04-13T04:36:24Z</dcterms:created>
  <dcterms:modified xsi:type="dcterms:W3CDTF">2020-04-13T04:36:24Z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