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bmp" ContentType="image/bmp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4" r:id="rId3"/>
    <p:sldId id="398" r:id="rId4"/>
    <p:sldId id="399" r:id="rId6"/>
    <p:sldId id="400" r:id="rId7"/>
    <p:sldId id="401" r:id="rId8"/>
    <p:sldId id="406" r:id="rId9"/>
    <p:sldId id="407" r:id="rId10"/>
    <p:sldId id="408" r:id="rId11"/>
    <p:sldId id="409" r:id="rId12"/>
    <p:sldId id="360" r:id="rId13"/>
    <p:sldId id="361" r:id="rId14"/>
    <p:sldId id="362" r:id="rId15"/>
    <p:sldId id="363" r:id="rId16"/>
    <p:sldId id="390" r:id="rId17"/>
    <p:sldId id="364" r:id="rId18"/>
    <p:sldId id="391" r:id="rId19"/>
    <p:sldId id="365" r:id="rId20"/>
    <p:sldId id="392" r:id="rId21"/>
    <p:sldId id="366" r:id="rId22"/>
    <p:sldId id="396" r:id="rId23"/>
    <p:sldId id="367" r:id="rId24"/>
    <p:sldId id="395" r:id="rId25"/>
    <p:sldId id="368" r:id="rId26"/>
    <p:sldId id="410" r:id="rId27"/>
    <p:sldId id="369" r:id="rId28"/>
    <p:sldId id="370" r:id="rId29"/>
    <p:sldId id="371" r:id="rId30"/>
    <p:sldId id="372" r:id="rId31"/>
    <p:sldId id="373" r:id="rId32"/>
    <p:sldId id="374" r:id="rId33"/>
    <p:sldId id="375" r:id="rId34"/>
    <p:sldId id="376" r:id="rId35"/>
    <p:sldId id="377" r:id="rId36"/>
    <p:sldId id="378" r:id="rId37"/>
    <p:sldId id="379" r:id="rId38"/>
    <p:sldId id="380" r:id="rId39"/>
    <p:sldId id="381" r:id="rId40"/>
    <p:sldId id="382" r:id="rId41"/>
    <p:sldId id="383" r:id="rId42"/>
    <p:sldId id="384" r:id="rId43"/>
    <p:sldId id="385" r:id="rId44"/>
    <p:sldId id="386" r:id="rId45"/>
    <p:sldId id="387" r:id="rId46"/>
    <p:sldId id="388" r:id="rId47"/>
    <p:sldId id="389" r:id="rId48"/>
    <p:sldId id="293" r:id="rId49"/>
    <p:sldId id="258" r:id="rId50"/>
    <p:sldId id="259" r:id="rId51"/>
    <p:sldId id="356" r:id="rId52"/>
    <p:sldId id="260" r:id="rId53"/>
    <p:sldId id="261" r:id="rId54"/>
    <p:sldId id="262" r:id="rId55"/>
    <p:sldId id="264" r:id="rId56"/>
    <p:sldId id="265" r:id="rId57"/>
    <p:sldId id="357" r:id="rId58"/>
    <p:sldId id="263" r:id="rId59"/>
    <p:sldId id="266" r:id="rId60"/>
    <p:sldId id="297" r:id="rId61"/>
    <p:sldId id="298" r:id="rId62"/>
    <p:sldId id="299" r:id="rId63"/>
    <p:sldId id="302" r:id="rId64"/>
    <p:sldId id="303" r:id="rId65"/>
    <p:sldId id="304" r:id="rId66"/>
    <p:sldId id="307" r:id="rId67"/>
    <p:sldId id="397" r:id="rId68"/>
    <p:sldId id="310" r:id="rId69"/>
    <p:sldId id="311" r:id="rId70"/>
    <p:sldId id="312" r:id="rId71"/>
    <p:sldId id="341" r:id="rId72"/>
    <p:sldId id="342" r:id="rId73"/>
    <p:sldId id="314" r:id="rId74"/>
    <p:sldId id="343" r:id="rId75"/>
    <p:sldId id="315" r:id="rId76"/>
    <p:sldId id="317" r:id="rId7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ECD98"/>
    <a:srgbClr val="FF66CC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>
        <p:scale>
          <a:sx n="66" d="100"/>
          <a:sy n="66" d="100"/>
        </p:scale>
        <p:origin x="1320" y="876"/>
      </p:cViewPr>
      <p:guideLst>
        <p:guide orient="horz" pos="2160"/>
        <p:guide pos="1436"/>
        <p:guide pos="6244"/>
        <p:guide orient="horz" pos="1480"/>
        <p:guide orient="horz" pos="28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0" Type="http://schemas.openxmlformats.org/officeDocument/2006/relationships/tableStyles" Target="tableStyles.xml"/><Relationship Id="rId8" Type="http://schemas.openxmlformats.org/officeDocument/2006/relationships/slide" Target="slides/slide5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CD3E0-234C-4788-8027-8BA6AC742F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66DE1-2A83-4077-AB32-7FFB9F4045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8FD5B-8CAB-4D34-82DC-60B455086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8FD5B-8CAB-4D34-82DC-60B455086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8FD5B-8CAB-4D34-82DC-60B455086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8FD5B-8CAB-4D34-82DC-60B455086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8FD5B-8CAB-4D34-82DC-60B4550860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C876844-3D8B-4A8E-B3DC-95574274C4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C876844-3D8B-4A8E-B3DC-95574274C4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AC876844-3D8B-4A8E-B3DC-95574274C4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1D61D64-9298-4160-B200-54A9212912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610644" y="680709"/>
            <a:ext cx="10970713" cy="5496583"/>
            <a:chOff x="624108" y="624581"/>
            <a:chExt cx="10970713" cy="5496583"/>
          </a:xfrm>
          <a:solidFill>
            <a:schemeClr val="tx1"/>
          </a:solidFill>
        </p:grpSpPr>
        <p:sp>
          <p:nvSpPr>
            <p:cNvPr id="6" name="文本框 6"/>
            <p:cNvSpPr txBox="1"/>
            <p:nvPr userDrawn="1"/>
          </p:nvSpPr>
          <p:spPr>
            <a:xfrm>
              <a:off x="624108" y="1605424"/>
              <a:ext cx="276999" cy="36471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600" dirty="0">
                  <a:solidFill>
                    <a:sysClr val="windowText" lastClr="000000"/>
                  </a:solidFill>
                </a:rPr>
                <a:t>让</a:t>
              </a:r>
              <a:r>
                <a:rPr lang="en-US" altLang="zh-CN" sz="600" dirty="0">
                  <a:solidFill>
                    <a:sysClr val="windowText" lastClr="000000"/>
                  </a:solidFill>
                </a:rPr>
                <a:t>PPT</a:t>
              </a:r>
              <a:r>
                <a:rPr lang="zh-CN" altLang="en-US" sz="600" dirty="0">
                  <a:solidFill>
                    <a:sysClr val="windowText" lastClr="000000"/>
                  </a:solidFill>
                </a:rPr>
                <a:t>设计简单起来</a:t>
              </a:r>
              <a:endParaRPr lang="zh-CN" altLang="en-US" sz="6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文本框 7"/>
            <p:cNvSpPr txBox="1"/>
            <p:nvPr userDrawn="1"/>
          </p:nvSpPr>
          <p:spPr>
            <a:xfrm>
              <a:off x="11248572" y="1859339"/>
              <a:ext cx="346249" cy="31393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S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M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O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O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T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H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 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T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R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A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N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S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I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T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I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O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endParaRPr lang="en-US" altLang="zh-CN" sz="600" dirty="0">
                <a:solidFill>
                  <a:sysClr val="windowText" lastClr="000000"/>
                </a:solidFill>
              </a:endParaRPr>
            </a:p>
            <a:p>
              <a:pPr algn="dist"/>
              <a:r>
                <a:rPr lang="en-US" altLang="zh-CN" sz="600" dirty="0">
                  <a:solidFill>
                    <a:sysClr val="windowText" lastClr="000000"/>
                  </a:solidFill>
                </a:rPr>
                <a:t>N</a:t>
              </a:r>
              <a:endParaRPr lang="en-US" altLang="zh-CN" sz="60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8" name="组合 7"/>
            <p:cNvGrpSpPr/>
            <p:nvPr userDrawn="1"/>
          </p:nvGrpSpPr>
          <p:grpSpPr>
            <a:xfrm>
              <a:off x="624109" y="624581"/>
              <a:ext cx="574080" cy="273671"/>
              <a:chOff x="624109" y="624581"/>
              <a:chExt cx="796928" cy="379905"/>
            </a:xfrm>
            <a:grpFill/>
          </p:grpSpPr>
          <p:grpSp>
            <p:nvGrpSpPr>
              <p:cNvPr id="23" name="组合 22"/>
              <p:cNvGrpSpPr/>
              <p:nvPr userDrawn="1"/>
            </p:nvGrpSpPr>
            <p:grpSpPr>
              <a:xfrm>
                <a:off x="624112" y="624581"/>
                <a:ext cx="796925" cy="212721"/>
                <a:chOff x="4100513" y="-350838"/>
                <a:chExt cx="1219200" cy="325438"/>
              </a:xfrm>
              <a:grpFill/>
            </p:grpSpPr>
            <p:sp>
              <p:nvSpPr>
                <p:cNvPr id="25" name="Freeform 6"/>
                <p:cNvSpPr>
                  <a:spLocks noEditPoints="1"/>
                </p:cNvSpPr>
                <p:nvPr userDrawn="1"/>
              </p:nvSpPr>
              <p:spPr bwMode="auto">
                <a:xfrm>
                  <a:off x="4100513" y="-350838"/>
                  <a:ext cx="322263" cy="325438"/>
                </a:xfrm>
                <a:custGeom>
                  <a:avLst/>
                  <a:gdLst>
                    <a:gd name="T0" fmla="*/ 49 w 97"/>
                    <a:gd name="T1" fmla="*/ 0 h 96"/>
                    <a:gd name="T2" fmla="*/ 49 w 97"/>
                    <a:gd name="T3" fmla="*/ 0 h 96"/>
                    <a:gd name="T4" fmla="*/ 0 w 97"/>
                    <a:gd name="T5" fmla="*/ 48 h 96"/>
                    <a:gd name="T6" fmla="*/ 30 w 97"/>
                    <a:gd name="T7" fmla="*/ 92 h 96"/>
                    <a:gd name="T8" fmla="*/ 30 w 97"/>
                    <a:gd name="T9" fmla="*/ 91 h 96"/>
                    <a:gd name="T10" fmla="*/ 37 w 97"/>
                    <a:gd name="T11" fmla="*/ 56 h 96"/>
                    <a:gd name="T12" fmla="*/ 51 w 97"/>
                    <a:gd name="T13" fmla="*/ 47 h 96"/>
                    <a:gd name="T14" fmla="*/ 61 w 97"/>
                    <a:gd name="T15" fmla="*/ 61 h 96"/>
                    <a:gd name="T16" fmla="*/ 54 w 97"/>
                    <a:gd name="T17" fmla="*/ 95 h 96"/>
                    <a:gd name="T18" fmla="*/ 53 w 97"/>
                    <a:gd name="T19" fmla="*/ 96 h 96"/>
                    <a:gd name="T20" fmla="*/ 97 w 97"/>
                    <a:gd name="T21" fmla="*/ 48 h 96"/>
                    <a:gd name="T22" fmla="*/ 49 w 97"/>
                    <a:gd name="T23" fmla="*/ 0 h 96"/>
                    <a:gd name="T24" fmla="*/ 55 w 97"/>
                    <a:gd name="T25" fmla="*/ 41 h 96"/>
                    <a:gd name="T26" fmla="*/ 42 w 97"/>
                    <a:gd name="T27" fmla="*/ 29 h 96"/>
                    <a:gd name="T28" fmla="*/ 55 w 97"/>
                    <a:gd name="T29" fmla="*/ 16 h 96"/>
                    <a:gd name="T30" fmla="*/ 67 w 97"/>
                    <a:gd name="T31" fmla="*/ 29 h 96"/>
                    <a:gd name="T32" fmla="*/ 55 w 97"/>
                    <a:gd name="T33" fmla="*/ 41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7" h="96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68"/>
                        <a:pt x="13" y="85"/>
                        <a:pt x="30" y="92"/>
                      </a:cubicBezTo>
                      <a:cubicBezTo>
                        <a:pt x="30" y="92"/>
                        <a:pt x="30" y="91"/>
                        <a:pt x="30" y="91"/>
                      </a:cubicBezTo>
                      <a:cubicBezTo>
                        <a:pt x="37" y="56"/>
                        <a:pt x="37" y="56"/>
                        <a:pt x="37" y="56"/>
                      </a:cubicBezTo>
                      <a:cubicBezTo>
                        <a:pt x="38" y="50"/>
                        <a:pt x="45" y="45"/>
                        <a:pt x="51" y="47"/>
                      </a:cubicBezTo>
                      <a:cubicBezTo>
                        <a:pt x="58" y="48"/>
                        <a:pt x="62" y="54"/>
                        <a:pt x="61" y="61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6"/>
                        <a:pt x="53" y="96"/>
                        <a:pt x="53" y="96"/>
                      </a:cubicBezTo>
                      <a:cubicBezTo>
                        <a:pt x="78" y="93"/>
                        <a:pt x="97" y="73"/>
                        <a:pt x="97" y="48"/>
                      </a:cubicBezTo>
                      <a:cubicBezTo>
                        <a:pt x="97" y="22"/>
                        <a:pt x="75" y="0"/>
                        <a:pt x="49" y="0"/>
                      </a:cubicBezTo>
                      <a:close/>
                      <a:moveTo>
                        <a:pt x="55" y="41"/>
                      </a:moveTo>
                      <a:cubicBezTo>
                        <a:pt x="48" y="41"/>
                        <a:pt x="42" y="35"/>
                        <a:pt x="42" y="29"/>
                      </a:cubicBezTo>
                      <a:cubicBezTo>
                        <a:pt x="42" y="22"/>
                        <a:pt x="48" y="16"/>
                        <a:pt x="55" y="16"/>
                      </a:cubicBezTo>
                      <a:cubicBezTo>
                        <a:pt x="62" y="16"/>
                        <a:pt x="67" y="22"/>
                        <a:pt x="67" y="29"/>
                      </a:cubicBezTo>
                      <a:cubicBezTo>
                        <a:pt x="67" y="35"/>
                        <a:pt x="62" y="41"/>
                        <a:pt x="55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Freeform 7"/>
                <p:cNvSpPr/>
                <p:nvPr userDrawn="1"/>
              </p:nvSpPr>
              <p:spPr bwMode="auto">
                <a:xfrm>
                  <a:off x="4565651" y="-296863"/>
                  <a:ext cx="173038" cy="227013"/>
                </a:xfrm>
                <a:custGeom>
                  <a:avLst/>
                  <a:gdLst>
                    <a:gd name="T0" fmla="*/ 45 w 52"/>
                    <a:gd name="T1" fmla="*/ 20 h 67"/>
                    <a:gd name="T2" fmla="*/ 41 w 52"/>
                    <a:gd name="T3" fmla="*/ 17 h 67"/>
                    <a:gd name="T4" fmla="*/ 37 w 52"/>
                    <a:gd name="T5" fmla="*/ 11 h 67"/>
                    <a:gd name="T6" fmla="*/ 26 w 52"/>
                    <a:gd name="T7" fmla="*/ 8 h 67"/>
                    <a:gd name="T8" fmla="*/ 15 w 52"/>
                    <a:gd name="T9" fmla="*/ 10 h 67"/>
                    <a:gd name="T10" fmla="*/ 11 w 52"/>
                    <a:gd name="T11" fmla="*/ 18 h 67"/>
                    <a:gd name="T12" fmla="*/ 14 w 52"/>
                    <a:gd name="T13" fmla="*/ 24 h 67"/>
                    <a:gd name="T14" fmla="*/ 26 w 52"/>
                    <a:gd name="T15" fmla="*/ 28 h 67"/>
                    <a:gd name="T16" fmla="*/ 40 w 52"/>
                    <a:gd name="T17" fmla="*/ 32 h 67"/>
                    <a:gd name="T18" fmla="*/ 48 w 52"/>
                    <a:gd name="T19" fmla="*/ 37 h 67"/>
                    <a:gd name="T20" fmla="*/ 52 w 52"/>
                    <a:gd name="T21" fmla="*/ 48 h 67"/>
                    <a:gd name="T22" fmla="*/ 45 w 52"/>
                    <a:gd name="T23" fmla="*/ 62 h 67"/>
                    <a:gd name="T24" fmla="*/ 28 w 52"/>
                    <a:gd name="T25" fmla="*/ 67 h 67"/>
                    <a:gd name="T26" fmla="*/ 8 w 52"/>
                    <a:gd name="T27" fmla="*/ 61 h 67"/>
                    <a:gd name="T28" fmla="*/ 1 w 52"/>
                    <a:gd name="T29" fmla="*/ 50 h 67"/>
                    <a:gd name="T30" fmla="*/ 4 w 52"/>
                    <a:gd name="T31" fmla="*/ 45 h 67"/>
                    <a:gd name="T32" fmla="*/ 5 w 52"/>
                    <a:gd name="T33" fmla="*/ 45 h 67"/>
                    <a:gd name="T34" fmla="*/ 9 w 52"/>
                    <a:gd name="T35" fmla="*/ 48 h 67"/>
                    <a:gd name="T36" fmla="*/ 14 w 52"/>
                    <a:gd name="T37" fmla="*/ 56 h 67"/>
                    <a:gd name="T38" fmla="*/ 28 w 52"/>
                    <a:gd name="T39" fmla="*/ 60 h 67"/>
                    <a:gd name="T40" fmla="*/ 39 w 52"/>
                    <a:gd name="T41" fmla="*/ 57 h 67"/>
                    <a:gd name="T42" fmla="*/ 44 w 52"/>
                    <a:gd name="T43" fmla="*/ 49 h 67"/>
                    <a:gd name="T44" fmla="*/ 39 w 52"/>
                    <a:gd name="T45" fmla="*/ 41 h 67"/>
                    <a:gd name="T46" fmla="*/ 23 w 52"/>
                    <a:gd name="T47" fmla="*/ 36 h 67"/>
                    <a:gd name="T48" fmla="*/ 8 w 52"/>
                    <a:gd name="T49" fmla="*/ 29 h 67"/>
                    <a:gd name="T50" fmla="*/ 3 w 52"/>
                    <a:gd name="T51" fmla="*/ 18 h 67"/>
                    <a:gd name="T52" fmla="*/ 9 w 52"/>
                    <a:gd name="T53" fmla="*/ 5 h 67"/>
                    <a:gd name="T54" fmla="*/ 26 w 52"/>
                    <a:gd name="T55" fmla="*/ 0 h 67"/>
                    <a:gd name="T56" fmla="*/ 43 w 52"/>
                    <a:gd name="T57" fmla="*/ 5 h 67"/>
                    <a:gd name="T58" fmla="*/ 49 w 52"/>
                    <a:gd name="T59" fmla="*/ 15 h 67"/>
                    <a:gd name="T60" fmla="*/ 46 w 52"/>
                    <a:gd name="T61" fmla="*/ 20 h 67"/>
                    <a:gd name="T62" fmla="*/ 45 w 52"/>
                    <a:gd name="T63" fmla="*/ 2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2" h="67">
                      <a:moveTo>
                        <a:pt x="45" y="20"/>
                      </a:moveTo>
                      <a:cubicBezTo>
                        <a:pt x="43" y="20"/>
                        <a:pt x="42" y="19"/>
                        <a:pt x="41" y="17"/>
                      </a:cubicBezTo>
                      <a:cubicBezTo>
                        <a:pt x="40" y="15"/>
                        <a:pt x="39" y="13"/>
                        <a:pt x="37" y="11"/>
                      </a:cubicBezTo>
                      <a:cubicBezTo>
                        <a:pt x="35" y="9"/>
                        <a:pt x="31" y="8"/>
                        <a:pt x="26" y="8"/>
                      </a:cubicBezTo>
                      <a:cubicBezTo>
                        <a:pt x="22" y="8"/>
                        <a:pt x="18" y="9"/>
                        <a:pt x="15" y="10"/>
                      </a:cubicBezTo>
                      <a:cubicBezTo>
                        <a:pt x="12" y="12"/>
                        <a:pt x="11" y="15"/>
                        <a:pt x="11" y="18"/>
                      </a:cubicBezTo>
                      <a:cubicBezTo>
                        <a:pt x="11" y="20"/>
                        <a:pt x="12" y="23"/>
                        <a:pt x="14" y="24"/>
                      </a:cubicBezTo>
                      <a:cubicBezTo>
                        <a:pt x="16" y="25"/>
                        <a:pt x="20" y="27"/>
                        <a:pt x="26" y="28"/>
                      </a:cubicBezTo>
                      <a:cubicBezTo>
                        <a:pt x="32" y="29"/>
                        <a:pt x="36" y="30"/>
                        <a:pt x="40" y="32"/>
                      </a:cubicBezTo>
                      <a:cubicBezTo>
                        <a:pt x="43" y="33"/>
                        <a:pt x="46" y="35"/>
                        <a:pt x="48" y="37"/>
                      </a:cubicBezTo>
                      <a:cubicBezTo>
                        <a:pt x="51" y="40"/>
                        <a:pt x="52" y="43"/>
                        <a:pt x="52" y="48"/>
                      </a:cubicBezTo>
                      <a:cubicBezTo>
                        <a:pt x="52" y="53"/>
                        <a:pt x="50" y="58"/>
                        <a:pt x="45" y="62"/>
                      </a:cubicBezTo>
                      <a:cubicBezTo>
                        <a:pt x="41" y="65"/>
                        <a:pt x="35" y="67"/>
                        <a:pt x="28" y="67"/>
                      </a:cubicBezTo>
                      <a:cubicBezTo>
                        <a:pt x="19" y="67"/>
                        <a:pt x="12" y="65"/>
                        <a:pt x="8" y="61"/>
                      </a:cubicBezTo>
                      <a:cubicBezTo>
                        <a:pt x="4" y="58"/>
                        <a:pt x="2" y="54"/>
                        <a:pt x="1" y="50"/>
                      </a:cubicBezTo>
                      <a:cubicBezTo>
                        <a:pt x="0" y="47"/>
                        <a:pt x="2" y="45"/>
                        <a:pt x="4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7" y="45"/>
                        <a:pt x="9" y="46"/>
                        <a:pt x="9" y="48"/>
                      </a:cubicBezTo>
                      <a:cubicBezTo>
                        <a:pt x="10" y="52"/>
                        <a:pt x="12" y="54"/>
                        <a:pt x="14" y="56"/>
                      </a:cubicBezTo>
                      <a:cubicBezTo>
                        <a:pt x="18" y="58"/>
                        <a:pt x="22" y="60"/>
                        <a:pt x="28" y="60"/>
                      </a:cubicBezTo>
                      <a:cubicBezTo>
                        <a:pt x="32" y="60"/>
                        <a:pt x="36" y="59"/>
                        <a:pt x="39" y="57"/>
                      </a:cubicBezTo>
                      <a:cubicBezTo>
                        <a:pt x="42" y="55"/>
                        <a:pt x="44" y="52"/>
                        <a:pt x="44" y="49"/>
                      </a:cubicBezTo>
                      <a:cubicBezTo>
                        <a:pt x="44" y="45"/>
                        <a:pt x="42" y="42"/>
                        <a:pt x="39" y="41"/>
                      </a:cubicBezTo>
                      <a:cubicBezTo>
                        <a:pt x="36" y="39"/>
                        <a:pt x="31" y="38"/>
                        <a:pt x="23" y="36"/>
                      </a:cubicBezTo>
                      <a:cubicBezTo>
                        <a:pt x="16" y="34"/>
                        <a:pt x="11" y="32"/>
                        <a:pt x="8" y="29"/>
                      </a:cubicBezTo>
                      <a:cubicBezTo>
                        <a:pt x="5" y="27"/>
                        <a:pt x="3" y="23"/>
                        <a:pt x="3" y="18"/>
                      </a:cubicBezTo>
                      <a:cubicBezTo>
                        <a:pt x="3" y="13"/>
                        <a:pt x="5" y="9"/>
                        <a:pt x="9" y="5"/>
                      </a:cubicBezTo>
                      <a:cubicBezTo>
                        <a:pt x="13" y="2"/>
                        <a:pt x="19" y="0"/>
                        <a:pt x="26" y="0"/>
                      </a:cubicBezTo>
                      <a:cubicBezTo>
                        <a:pt x="33" y="0"/>
                        <a:pt x="39" y="2"/>
                        <a:pt x="43" y="5"/>
                      </a:cubicBezTo>
                      <a:cubicBezTo>
                        <a:pt x="46" y="8"/>
                        <a:pt x="48" y="11"/>
                        <a:pt x="49" y="15"/>
                      </a:cubicBezTo>
                      <a:cubicBezTo>
                        <a:pt x="50" y="18"/>
                        <a:pt x="48" y="20"/>
                        <a:pt x="46" y="20"/>
                      </a:cubicBezTo>
                      <a:lnTo>
                        <a:pt x="45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" name="Freeform 8"/>
                <p:cNvSpPr/>
                <p:nvPr userDrawn="1"/>
              </p:nvSpPr>
              <p:spPr bwMode="auto">
                <a:xfrm>
                  <a:off x="4775201" y="-293688"/>
                  <a:ext cx="25400" cy="220663"/>
                </a:xfrm>
                <a:custGeom>
                  <a:avLst/>
                  <a:gdLst>
                    <a:gd name="T0" fmla="*/ 4 w 8"/>
                    <a:gd name="T1" fmla="*/ 65 h 65"/>
                    <a:gd name="T2" fmla="*/ 4 w 8"/>
                    <a:gd name="T3" fmla="*/ 65 h 65"/>
                    <a:gd name="T4" fmla="*/ 0 w 8"/>
                    <a:gd name="T5" fmla="*/ 61 h 65"/>
                    <a:gd name="T6" fmla="*/ 0 w 8"/>
                    <a:gd name="T7" fmla="*/ 4 h 65"/>
                    <a:gd name="T8" fmla="*/ 4 w 8"/>
                    <a:gd name="T9" fmla="*/ 0 h 65"/>
                    <a:gd name="T10" fmla="*/ 4 w 8"/>
                    <a:gd name="T11" fmla="*/ 0 h 65"/>
                    <a:gd name="T12" fmla="*/ 8 w 8"/>
                    <a:gd name="T13" fmla="*/ 4 h 65"/>
                    <a:gd name="T14" fmla="*/ 8 w 8"/>
                    <a:gd name="T15" fmla="*/ 61 h 65"/>
                    <a:gd name="T16" fmla="*/ 4 w 8"/>
                    <a:gd name="T17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65">
                      <a:moveTo>
                        <a:pt x="4" y="65"/>
                      </a:move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1" y="65"/>
                        <a:pt x="0" y="63"/>
                        <a:pt x="0" y="61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8" y="63"/>
                        <a:pt x="6" y="65"/>
                        <a:pt x="4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Freeform 9"/>
                <p:cNvSpPr>
                  <a:spLocks noEditPoints="1"/>
                </p:cNvSpPr>
                <p:nvPr userDrawn="1"/>
              </p:nvSpPr>
              <p:spPr bwMode="auto">
                <a:xfrm>
                  <a:off x="4841876" y="-293688"/>
                  <a:ext cx="25400" cy="220663"/>
                </a:xfrm>
                <a:custGeom>
                  <a:avLst/>
                  <a:gdLst>
                    <a:gd name="T0" fmla="*/ 4 w 8"/>
                    <a:gd name="T1" fmla="*/ 9 h 65"/>
                    <a:gd name="T2" fmla="*/ 4 w 8"/>
                    <a:gd name="T3" fmla="*/ 9 h 65"/>
                    <a:gd name="T4" fmla="*/ 0 w 8"/>
                    <a:gd name="T5" fmla="*/ 5 h 65"/>
                    <a:gd name="T6" fmla="*/ 0 w 8"/>
                    <a:gd name="T7" fmla="*/ 4 h 65"/>
                    <a:gd name="T8" fmla="*/ 4 w 8"/>
                    <a:gd name="T9" fmla="*/ 0 h 65"/>
                    <a:gd name="T10" fmla="*/ 4 w 8"/>
                    <a:gd name="T11" fmla="*/ 0 h 65"/>
                    <a:gd name="T12" fmla="*/ 8 w 8"/>
                    <a:gd name="T13" fmla="*/ 4 h 65"/>
                    <a:gd name="T14" fmla="*/ 8 w 8"/>
                    <a:gd name="T15" fmla="*/ 5 h 65"/>
                    <a:gd name="T16" fmla="*/ 4 w 8"/>
                    <a:gd name="T17" fmla="*/ 9 h 65"/>
                    <a:gd name="T18" fmla="*/ 4 w 8"/>
                    <a:gd name="T19" fmla="*/ 65 h 65"/>
                    <a:gd name="T20" fmla="*/ 4 w 8"/>
                    <a:gd name="T21" fmla="*/ 65 h 65"/>
                    <a:gd name="T22" fmla="*/ 0 w 8"/>
                    <a:gd name="T23" fmla="*/ 61 h 65"/>
                    <a:gd name="T24" fmla="*/ 0 w 8"/>
                    <a:gd name="T25" fmla="*/ 22 h 65"/>
                    <a:gd name="T26" fmla="*/ 4 w 8"/>
                    <a:gd name="T27" fmla="*/ 18 h 65"/>
                    <a:gd name="T28" fmla="*/ 4 w 8"/>
                    <a:gd name="T29" fmla="*/ 18 h 65"/>
                    <a:gd name="T30" fmla="*/ 8 w 8"/>
                    <a:gd name="T31" fmla="*/ 22 h 65"/>
                    <a:gd name="T32" fmla="*/ 8 w 8"/>
                    <a:gd name="T33" fmla="*/ 61 h 65"/>
                    <a:gd name="T34" fmla="*/ 4 w 8"/>
                    <a:gd name="T35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" h="65">
                      <a:moveTo>
                        <a:pt x="4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1" y="9"/>
                        <a:pt x="0" y="8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1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8"/>
                        <a:pt x="6" y="9"/>
                        <a:pt x="4" y="9"/>
                      </a:cubicBezTo>
                      <a:close/>
                      <a:moveTo>
                        <a:pt x="4" y="65"/>
                      </a:move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1" y="65"/>
                        <a:pt x="0" y="63"/>
                        <a:pt x="0" y="6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0"/>
                        <a:pt x="1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6" y="18"/>
                        <a:pt x="8" y="20"/>
                        <a:pt x="8" y="22"/>
                      </a:cubicBez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8" y="63"/>
                        <a:pt x="6" y="65"/>
                        <a:pt x="4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" name="Freeform 10"/>
                <p:cNvSpPr>
                  <a:spLocks noEditPoints="1"/>
                </p:cNvSpPr>
                <p:nvPr userDrawn="1"/>
              </p:nvSpPr>
              <p:spPr bwMode="auto">
                <a:xfrm>
                  <a:off x="4508501" y="-293688"/>
                  <a:ext cx="26988" cy="220663"/>
                </a:xfrm>
                <a:custGeom>
                  <a:avLst/>
                  <a:gdLst>
                    <a:gd name="T0" fmla="*/ 4 w 8"/>
                    <a:gd name="T1" fmla="*/ 9 h 65"/>
                    <a:gd name="T2" fmla="*/ 4 w 8"/>
                    <a:gd name="T3" fmla="*/ 9 h 65"/>
                    <a:gd name="T4" fmla="*/ 0 w 8"/>
                    <a:gd name="T5" fmla="*/ 5 h 65"/>
                    <a:gd name="T6" fmla="*/ 0 w 8"/>
                    <a:gd name="T7" fmla="*/ 4 h 65"/>
                    <a:gd name="T8" fmla="*/ 4 w 8"/>
                    <a:gd name="T9" fmla="*/ 0 h 65"/>
                    <a:gd name="T10" fmla="*/ 4 w 8"/>
                    <a:gd name="T11" fmla="*/ 0 h 65"/>
                    <a:gd name="T12" fmla="*/ 8 w 8"/>
                    <a:gd name="T13" fmla="*/ 4 h 65"/>
                    <a:gd name="T14" fmla="*/ 8 w 8"/>
                    <a:gd name="T15" fmla="*/ 5 h 65"/>
                    <a:gd name="T16" fmla="*/ 4 w 8"/>
                    <a:gd name="T17" fmla="*/ 9 h 65"/>
                    <a:gd name="T18" fmla="*/ 4 w 8"/>
                    <a:gd name="T19" fmla="*/ 65 h 65"/>
                    <a:gd name="T20" fmla="*/ 4 w 8"/>
                    <a:gd name="T21" fmla="*/ 65 h 65"/>
                    <a:gd name="T22" fmla="*/ 0 w 8"/>
                    <a:gd name="T23" fmla="*/ 61 h 65"/>
                    <a:gd name="T24" fmla="*/ 0 w 8"/>
                    <a:gd name="T25" fmla="*/ 22 h 65"/>
                    <a:gd name="T26" fmla="*/ 4 w 8"/>
                    <a:gd name="T27" fmla="*/ 18 h 65"/>
                    <a:gd name="T28" fmla="*/ 4 w 8"/>
                    <a:gd name="T29" fmla="*/ 18 h 65"/>
                    <a:gd name="T30" fmla="*/ 8 w 8"/>
                    <a:gd name="T31" fmla="*/ 22 h 65"/>
                    <a:gd name="T32" fmla="*/ 8 w 8"/>
                    <a:gd name="T33" fmla="*/ 61 h 65"/>
                    <a:gd name="T34" fmla="*/ 4 w 8"/>
                    <a:gd name="T35" fmla="*/ 65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" h="65">
                      <a:moveTo>
                        <a:pt x="4" y="9"/>
                      </a:move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0" y="8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6" y="0"/>
                        <a:pt x="8" y="2"/>
                        <a:pt x="8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8"/>
                        <a:pt x="6" y="9"/>
                        <a:pt x="4" y="9"/>
                      </a:cubicBezTo>
                      <a:close/>
                      <a:moveTo>
                        <a:pt x="4" y="65"/>
                      </a:move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2" y="65"/>
                        <a:pt x="0" y="63"/>
                        <a:pt x="0" y="6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0"/>
                        <a:pt x="2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6" y="18"/>
                        <a:pt x="8" y="20"/>
                        <a:pt x="8" y="22"/>
                      </a:cubicBezTo>
                      <a:cubicBezTo>
                        <a:pt x="8" y="61"/>
                        <a:pt x="8" y="61"/>
                        <a:pt x="8" y="61"/>
                      </a:cubicBezTo>
                      <a:cubicBezTo>
                        <a:pt x="8" y="63"/>
                        <a:pt x="6" y="65"/>
                        <a:pt x="4" y="6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Freeform 11"/>
                <p:cNvSpPr>
                  <a:spLocks noEditPoints="1"/>
                </p:cNvSpPr>
                <p:nvPr userDrawn="1"/>
              </p:nvSpPr>
              <p:spPr bwMode="auto">
                <a:xfrm>
                  <a:off x="4897438" y="-293688"/>
                  <a:ext cx="136525" cy="223838"/>
                </a:xfrm>
                <a:custGeom>
                  <a:avLst/>
                  <a:gdLst>
                    <a:gd name="T0" fmla="*/ 37 w 41"/>
                    <a:gd name="T1" fmla="*/ 65 h 66"/>
                    <a:gd name="T2" fmla="*/ 37 w 41"/>
                    <a:gd name="T3" fmla="*/ 65 h 66"/>
                    <a:gd name="T4" fmla="*/ 33 w 41"/>
                    <a:gd name="T5" fmla="*/ 61 h 66"/>
                    <a:gd name="T6" fmla="*/ 33 w 41"/>
                    <a:gd name="T7" fmla="*/ 59 h 66"/>
                    <a:gd name="T8" fmla="*/ 33 w 41"/>
                    <a:gd name="T9" fmla="*/ 59 h 66"/>
                    <a:gd name="T10" fmla="*/ 20 w 41"/>
                    <a:gd name="T11" fmla="*/ 66 h 66"/>
                    <a:gd name="T12" fmla="*/ 6 w 41"/>
                    <a:gd name="T13" fmla="*/ 59 h 66"/>
                    <a:gd name="T14" fmla="*/ 0 w 41"/>
                    <a:gd name="T15" fmla="*/ 42 h 66"/>
                    <a:gd name="T16" fmla="*/ 5 w 41"/>
                    <a:gd name="T17" fmla="*/ 24 h 66"/>
                    <a:gd name="T18" fmla="*/ 20 w 41"/>
                    <a:gd name="T19" fmla="*/ 17 h 66"/>
                    <a:gd name="T20" fmla="*/ 32 w 41"/>
                    <a:gd name="T21" fmla="*/ 24 h 66"/>
                    <a:gd name="T22" fmla="*/ 33 w 41"/>
                    <a:gd name="T23" fmla="*/ 24 h 66"/>
                    <a:gd name="T24" fmla="*/ 33 w 41"/>
                    <a:gd name="T25" fmla="*/ 4 h 66"/>
                    <a:gd name="T26" fmla="*/ 36 w 41"/>
                    <a:gd name="T27" fmla="*/ 0 h 66"/>
                    <a:gd name="T28" fmla="*/ 37 w 41"/>
                    <a:gd name="T29" fmla="*/ 0 h 66"/>
                    <a:gd name="T30" fmla="*/ 41 w 41"/>
                    <a:gd name="T31" fmla="*/ 4 h 66"/>
                    <a:gd name="T32" fmla="*/ 41 w 41"/>
                    <a:gd name="T33" fmla="*/ 61 h 66"/>
                    <a:gd name="T34" fmla="*/ 37 w 41"/>
                    <a:gd name="T35" fmla="*/ 65 h 66"/>
                    <a:gd name="T36" fmla="*/ 21 w 41"/>
                    <a:gd name="T37" fmla="*/ 60 h 66"/>
                    <a:gd name="T38" fmla="*/ 30 w 41"/>
                    <a:gd name="T39" fmla="*/ 55 h 66"/>
                    <a:gd name="T40" fmla="*/ 33 w 41"/>
                    <a:gd name="T41" fmla="*/ 42 h 66"/>
                    <a:gd name="T42" fmla="*/ 30 w 41"/>
                    <a:gd name="T43" fmla="*/ 29 h 66"/>
                    <a:gd name="T44" fmla="*/ 21 w 41"/>
                    <a:gd name="T45" fmla="*/ 24 h 66"/>
                    <a:gd name="T46" fmla="*/ 11 w 41"/>
                    <a:gd name="T47" fmla="*/ 29 h 66"/>
                    <a:gd name="T48" fmla="*/ 8 w 41"/>
                    <a:gd name="T49" fmla="*/ 42 h 66"/>
                    <a:gd name="T50" fmla="*/ 10 w 41"/>
                    <a:gd name="T51" fmla="*/ 52 h 66"/>
                    <a:gd name="T52" fmla="*/ 15 w 41"/>
                    <a:gd name="T53" fmla="*/ 58 h 66"/>
                    <a:gd name="T54" fmla="*/ 21 w 41"/>
                    <a:gd name="T55" fmla="*/ 6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" h="66">
                      <a:moveTo>
                        <a:pt x="37" y="65"/>
                      </a:moveTo>
                      <a:cubicBezTo>
                        <a:pt x="37" y="65"/>
                        <a:pt x="37" y="65"/>
                        <a:pt x="37" y="65"/>
                      </a:cubicBezTo>
                      <a:cubicBezTo>
                        <a:pt x="35" y="65"/>
                        <a:pt x="33" y="63"/>
                        <a:pt x="33" y="61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0" y="64"/>
                        <a:pt x="26" y="66"/>
                        <a:pt x="20" y="66"/>
                      </a:cubicBezTo>
                      <a:cubicBezTo>
                        <a:pt x="14" y="66"/>
                        <a:pt x="10" y="64"/>
                        <a:pt x="6" y="59"/>
                      </a:cubicBezTo>
                      <a:cubicBezTo>
                        <a:pt x="2" y="55"/>
                        <a:pt x="0" y="49"/>
                        <a:pt x="0" y="42"/>
                      </a:cubicBezTo>
                      <a:cubicBezTo>
                        <a:pt x="0" y="34"/>
                        <a:pt x="2" y="28"/>
                        <a:pt x="5" y="24"/>
                      </a:cubicBezTo>
                      <a:cubicBezTo>
                        <a:pt x="9" y="19"/>
                        <a:pt x="14" y="17"/>
                        <a:pt x="20" y="17"/>
                      </a:cubicBezTo>
                      <a:cubicBezTo>
                        <a:pt x="25" y="17"/>
                        <a:pt x="30" y="19"/>
                        <a:pt x="32" y="24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2"/>
                        <a:pt x="34" y="0"/>
                        <a:pt x="36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9" y="0"/>
                        <a:pt x="41" y="2"/>
                        <a:pt x="41" y="4"/>
                      </a:cubicBezTo>
                      <a:cubicBezTo>
                        <a:pt x="41" y="61"/>
                        <a:pt x="41" y="61"/>
                        <a:pt x="41" y="61"/>
                      </a:cubicBezTo>
                      <a:cubicBezTo>
                        <a:pt x="41" y="63"/>
                        <a:pt x="39" y="65"/>
                        <a:pt x="37" y="65"/>
                      </a:cubicBezTo>
                      <a:close/>
                      <a:moveTo>
                        <a:pt x="21" y="60"/>
                      </a:moveTo>
                      <a:cubicBezTo>
                        <a:pt x="24" y="60"/>
                        <a:pt x="27" y="58"/>
                        <a:pt x="30" y="55"/>
                      </a:cubicBezTo>
                      <a:cubicBezTo>
                        <a:pt x="32" y="53"/>
                        <a:pt x="33" y="48"/>
                        <a:pt x="33" y="42"/>
                      </a:cubicBezTo>
                      <a:cubicBezTo>
                        <a:pt x="33" y="37"/>
                        <a:pt x="32" y="32"/>
                        <a:pt x="30" y="29"/>
                      </a:cubicBezTo>
                      <a:cubicBezTo>
                        <a:pt x="28" y="25"/>
                        <a:pt x="25" y="24"/>
                        <a:pt x="21" y="24"/>
                      </a:cubicBezTo>
                      <a:cubicBezTo>
                        <a:pt x="16" y="24"/>
                        <a:pt x="13" y="25"/>
                        <a:pt x="11" y="29"/>
                      </a:cubicBezTo>
                      <a:cubicBezTo>
                        <a:pt x="9" y="32"/>
                        <a:pt x="8" y="36"/>
                        <a:pt x="8" y="42"/>
                      </a:cubicBezTo>
                      <a:cubicBezTo>
                        <a:pt x="8" y="46"/>
                        <a:pt x="9" y="49"/>
                        <a:pt x="10" y="52"/>
                      </a:cubicBezTo>
                      <a:cubicBezTo>
                        <a:pt x="11" y="54"/>
                        <a:pt x="13" y="56"/>
                        <a:pt x="15" y="58"/>
                      </a:cubicBezTo>
                      <a:cubicBezTo>
                        <a:pt x="17" y="59"/>
                        <a:pt x="19" y="60"/>
                        <a:pt x="21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" name="Freeform 12"/>
                <p:cNvSpPr>
                  <a:spLocks noEditPoints="1"/>
                </p:cNvSpPr>
                <p:nvPr userDrawn="1"/>
              </p:nvSpPr>
              <p:spPr bwMode="auto">
                <a:xfrm>
                  <a:off x="5064126" y="-234950"/>
                  <a:ext cx="146050" cy="165100"/>
                </a:xfrm>
                <a:custGeom>
                  <a:avLst/>
                  <a:gdLst>
                    <a:gd name="T0" fmla="*/ 40 w 44"/>
                    <a:gd name="T1" fmla="*/ 27 h 49"/>
                    <a:gd name="T2" fmla="*/ 10 w 44"/>
                    <a:gd name="T3" fmla="*/ 27 h 49"/>
                    <a:gd name="T4" fmla="*/ 9 w 44"/>
                    <a:gd name="T5" fmla="*/ 28 h 49"/>
                    <a:gd name="T6" fmla="*/ 13 w 44"/>
                    <a:gd name="T7" fmla="*/ 39 h 49"/>
                    <a:gd name="T8" fmla="*/ 23 w 44"/>
                    <a:gd name="T9" fmla="*/ 43 h 49"/>
                    <a:gd name="T10" fmla="*/ 31 w 44"/>
                    <a:gd name="T11" fmla="*/ 40 h 49"/>
                    <a:gd name="T12" fmla="*/ 34 w 44"/>
                    <a:gd name="T13" fmla="*/ 36 h 49"/>
                    <a:gd name="T14" fmla="*/ 39 w 44"/>
                    <a:gd name="T15" fmla="*/ 33 h 49"/>
                    <a:gd name="T16" fmla="*/ 39 w 44"/>
                    <a:gd name="T17" fmla="*/ 33 h 49"/>
                    <a:gd name="T18" fmla="*/ 42 w 44"/>
                    <a:gd name="T19" fmla="*/ 39 h 49"/>
                    <a:gd name="T20" fmla="*/ 36 w 44"/>
                    <a:gd name="T21" fmla="*/ 45 h 49"/>
                    <a:gd name="T22" fmla="*/ 23 w 44"/>
                    <a:gd name="T23" fmla="*/ 49 h 49"/>
                    <a:gd name="T24" fmla="*/ 6 w 44"/>
                    <a:gd name="T25" fmla="*/ 43 h 49"/>
                    <a:gd name="T26" fmla="*/ 0 w 44"/>
                    <a:gd name="T27" fmla="*/ 25 h 49"/>
                    <a:gd name="T28" fmla="*/ 6 w 44"/>
                    <a:gd name="T29" fmla="*/ 7 h 49"/>
                    <a:gd name="T30" fmla="*/ 22 w 44"/>
                    <a:gd name="T31" fmla="*/ 0 h 49"/>
                    <a:gd name="T32" fmla="*/ 32 w 44"/>
                    <a:gd name="T33" fmla="*/ 3 h 49"/>
                    <a:gd name="T34" fmla="*/ 40 w 44"/>
                    <a:gd name="T35" fmla="*/ 10 h 49"/>
                    <a:gd name="T36" fmla="*/ 44 w 44"/>
                    <a:gd name="T37" fmla="*/ 23 h 49"/>
                    <a:gd name="T38" fmla="*/ 40 w 44"/>
                    <a:gd name="T39" fmla="*/ 27 h 49"/>
                    <a:gd name="T40" fmla="*/ 35 w 44"/>
                    <a:gd name="T41" fmla="*/ 20 h 49"/>
                    <a:gd name="T42" fmla="*/ 35 w 44"/>
                    <a:gd name="T43" fmla="*/ 19 h 49"/>
                    <a:gd name="T44" fmla="*/ 31 w 44"/>
                    <a:gd name="T45" fmla="*/ 10 h 49"/>
                    <a:gd name="T46" fmla="*/ 22 w 44"/>
                    <a:gd name="T47" fmla="*/ 7 h 49"/>
                    <a:gd name="T48" fmla="*/ 13 w 44"/>
                    <a:gd name="T49" fmla="*/ 10 h 49"/>
                    <a:gd name="T50" fmla="*/ 9 w 44"/>
                    <a:gd name="T51" fmla="*/ 18 h 49"/>
                    <a:gd name="T52" fmla="*/ 11 w 44"/>
                    <a:gd name="T53" fmla="*/ 20 h 49"/>
                    <a:gd name="T54" fmla="*/ 35 w 44"/>
                    <a:gd name="T55" fmla="*/ 2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4" h="49">
                      <a:moveTo>
                        <a:pt x="40" y="27"/>
                      </a:moveTo>
                      <a:cubicBezTo>
                        <a:pt x="10" y="27"/>
                        <a:pt x="10" y="27"/>
                        <a:pt x="10" y="27"/>
                      </a:cubicBezTo>
                      <a:cubicBezTo>
                        <a:pt x="9" y="27"/>
                        <a:pt x="9" y="27"/>
                        <a:pt x="9" y="28"/>
                      </a:cubicBezTo>
                      <a:cubicBezTo>
                        <a:pt x="9" y="33"/>
                        <a:pt x="11" y="36"/>
                        <a:pt x="13" y="39"/>
                      </a:cubicBezTo>
                      <a:cubicBezTo>
                        <a:pt x="16" y="41"/>
                        <a:pt x="19" y="43"/>
                        <a:pt x="23" y="43"/>
                      </a:cubicBezTo>
                      <a:cubicBezTo>
                        <a:pt x="26" y="43"/>
                        <a:pt x="28" y="42"/>
                        <a:pt x="31" y="40"/>
                      </a:cubicBezTo>
                      <a:cubicBezTo>
                        <a:pt x="32" y="39"/>
                        <a:pt x="33" y="38"/>
                        <a:pt x="34" y="36"/>
                      </a:cubicBezTo>
                      <a:cubicBezTo>
                        <a:pt x="35" y="34"/>
                        <a:pt x="37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1" y="34"/>
                        <a:pt x="43" y="37"/>
                        <a:pt x="42" y="39"/>
                      </a:cubicBezTo>
                      <a:cubicBezTo>
                        <a:pt x="40" y="42"/>
                        <a:pt x="38" y="44"/>
                        <a:pt x="36" y="45"/>
                      </a:cubicBezTo>
                      <a:cubicBezTo>
                        <a:pt x="33" y="48"/>
                        <a:pt x="28" y="49"/>
                        <a:pt x="23" y="49"/>
                      </a:cubicBezTo>
                      <a:cubicBezTo>
                        <a:pt x="16" y="49"/>
                        <a:pt x="10" y="47"/>
                        <a:pt x="6" y="43"/>
                      </a:cubicBezTo>
                      <a:cubicBezTo>
                        <a:pt x="2" y="38"/>
                        <a:pt x="0" y="33"/>
                        <a:pt x="0" y="25"/>
                      </a:cubicBezTo>
                      <a:cubicBezTo>
                        <a:pt x="0" y="18"/>
                        <a:pt x="2" y="12"/>
                        <a:pt x="6" y="7"/>
                      </a:cubicBezTo>
                      <a:cubicBezTo>
                        <a:pt x="10" y="3"/>
                        <a:pt x="15" y="0"/>
                        <a:pt x="22" y="0"/>
                      </a:cubicBezTo>
                      <a:cubicBezTo>
                        <a:pt x="26" y="0"/>
                        <a:pt x="29" y="1"/>
                        <a:pt x="32" y="3"/>
                      </a:cubicBezTo>
                      <a:cubicBezTo>
                        <a:pt x="35" y="4"/>
                        <a:pt x="38" y="7"/>
                        <a:pt x="40" y="10"/>
                      </a:cubicBezTo>
                      <a:cubicBezTo>
                        <a:pt x="42" y="13"/>
                        <a:pt x="43" y="17"/>
                        <a:pt x="44" y="23"/>
                      </a:cubicBezTo>
                      <a:cubicBezTo>
                        <a:pt x="44" y="25"/>
                        <a:pt x="42" y="27"/>
                        <a:pt x="40" y="27"/>
                      </a:cubicBezTo>
                      <a:close/>
                      <a:moveTo>
                        <a:pt x="35" y="20"/>
                      </a:moveTo>
                      <a:cubicBezTo>
                        <a:pt x="35" y="20"/>
                        <a:pt x="35" y="20"/>
                        <a:pt x="35" y="19"/>
                      </a:cubicBezTo>
                      <a:cubicBezTo>
                        <a:pt x="35" y="15"/>
                        <a:pt x="34" y="12"/>
                        <a:pt x="31" y="10"/>
                      </a:cubicBezTo>
                      <a:cubicBezTo>
                        <a:pt x="28" y="8"/>
                        <a:pt x="26" y="7"/>
                        <a:pt x="22" y="7"/>
                      </a:cubicBezTo>
                      <a:cubicBezTo>
                        <a:pt x="19" y="7"/>
                        <a:pt x="16" y="8"/>
                        <a:pt x="13" y="10"/>
                      </a:cubicBezTo>
                      <a:cubicBezTo>
                        <a:pt x="11" y="13"/>
                        <a:pt x="10" y="15"/>
                        <a:pt x="9" y="18"/>
                      </a:cubicBezTo>
                      <a:cubicBezTo>
                        <a:pt x="9" y="19"/>
                        <a:pt x="10" y="20"/>
                        <a:pt x="11" y="20"/>
                      </a:cubicBezTo>
                      <a:lnTo>
                        <a:pt x="35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" name="Freeform 13"/>
                <p:cNvSpPr>
                  <a:spLocks noEditPoints="1"/>
                </p:cNvSpPr>
                <p:nvPr userDrawn="1"/>
              </p:nvSpPr>
              <p:spPr bwMode="auto">
                <a:xfrm>
                  <a:off x="5249863" y="-296863"/>
                  <a:ext cx="69850" cy="71438"/>
                </a:xfrm>
                <a:custGeom>
                  <a:avLst/>
                  <a:gdLst>
                    <a:gd name="T0" fmla="*/ 10 w 21"/>
                    <a:gd name="T1" fmla="*/ 0 h 21"/>
                    <a:gd name="T2" fmla="*/ 0 w 21"/>
                    <a:gd name="T3" fmla="*/ 10 h 21"/>
                    <a:gd name="T4" fmla="*/ 10 w 21"/>
                    <a:gd name="T5" fmla="*/ 21 h 21"/>
                    <a:gd name="T6" fmla="*/ 21 w 21"/>
                    <a:gd name="T7" fmla="*/ 10 h 21"/>
                    <a:gd name="T8" fmla="*/ 10 w 21"/>
                    <a:gd name="T9" fmla="*/ 0 h 21"/>
                    <a:gd name="T10" fmla="*/ 10 w 21"/>
                    <a:gd name="T11" fmla="*/ 20 h 21"/>
                    <a:gd name="T12" fmla="*/ 1 w 21"/>
                    <a:gd name="T13" fmla="*/ 10 h 21"/>
                    <a:gd name="T14" fmla="*/ 10 w 21"/>
                    <a:gd name="T15" fmla="*/ 1 h 21"/>
                    <a:gd name="T16" fmla="*/ 19 w 21"/>
                    <a:gd name="T17" fmla="*/ 10 h 21"/>
                    <a:gd name="T18" fmla="*/ 10 w 21"/>
                    <a:gd name="T19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0"/>
                      </a:move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0" y="16"/>
                        <a:pt x="4" y="21"/>
                        <a:pt x="10" y="21"/>
                      </a:cubicBezTo>
                      <a:cubicBezTo>
                        <a:pt x="16" y="21"/>
                        <a:pt x="21" y="16"/>
                        <a:pt x="21" y="10"/>
                      </a:cubicBezTo>
                      <a:cubicBezTo>
                        <a:pt x="21" y="5"/>
                        <a:pt x="16" y="0"/>
                        <a:pt x="10" y="0"/>
                      </a:cubicBezTo>
                      <a:close/>
                      <a:moveTo>
                        <a:pt x="10" y="20"/>
                      </a:moveTo>
                      <a:cubicBezTo>
                        <a:pt x="5" y="20"/>
                        <a:pt x="1" y="15"/>
                        <a:pt x="1" y="10"/>
                      </a:cubicBezTo>
                      <a:cubicBezTo>
                        <a:pt x="1" y="5"/>
                        <a:pt x="5" y="1"/>
                        <a:pt x="10" y="1"/>
                      </a:cubicBezTo>
                      <a:cubicBezTo>
                        <a:pt x="15" y="1"/>
                        <a:pt x="19" y="5"/>
                        <a:pt x="19" y="10"/>
                      </a:cubicBezTo>
                      <a:cubicBezTo>
                        <a:pt x="19" y="15"/>
                        <a:pt x="15" y="20"/>
                        <a:pt x="10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" name="Freeform 14"/>
                <p:cNvSpPr>
                  <a:spLocks noEditPoints="1"/>
                </p:cNvSpPr>
                <p:nvPr userDrawn="1"/>
              </p:nvSpPr>
              <p:spPr bwMode="auto">
                <a:xfrm>
                  <a:off x="5273676" y="-282575"/>
                  <a:ext cx="25400" cy="39688"/>
                </a:xfrm>
                <a:custGeom>
                  <a:avLst/>
                  <a:gdLst>
                    <a:gd name="T0" fmla="*/ 7 w 8"/>
                    <a:gd name="T1" fmla="*/ 6 h 12"/>
                    <a:gd name="T2" fmla="*/ 8 w 8"/>
                    <a:gd name="T3" fmla="*/ 4 h 12"/>
                    <a:gd name="T4" fmla="*/ 7 w 8"/>
                    <a:gd name="T5" fmla="*/ 1 h 12"/>
                    <a:gd name="T6" fmla="*/ 4 w 8"/>
                    <a:gd name="T7" fmla="*/ 0 h 12"/>
                    <a:gd name="T8" fmla="*/ 0 w 8"/>
                    <a:gd name="T9" fmla="*/ 0 h 12"/>
                    <a:gd name="T10" fmla="*/ 0 w 8"/>
                    <a:gd name="T11" fmla="*/ 12 h 12"/>
                    <a:gd name="T12" fmla="*/ 1 w 8"/>
                    <a:gd name="T13" fmla="*/ 12 h 12"/>
                    <a:gd name="T14" fmla="*/ 1 w 8"/>
                    <a:gd name="T15" fmla="*/ 7 h 12"/>
                    <a:gd name="T16" fmla="*/ 4 w 8"/>
                    <a:gd name="T17" fmla="*/ 7 h 12"/>
                    <a:gd name="T18" fmla="*/ 6 w 8"/>
                    <a:gd name="T19" fmla="*/ 12 h 12"/>
                    <a:gd name="T20" fmla="*/ 8 w 8"/>
                    <a:gd name="T21" fmla="*/ 12 h 12"/>
                    <a:gd name="T22" fmla="*/ 5 w 8"/>
                    <a:gd name="T23" fmla="*/ 7 h 12"/>
                    <a:gd name="T24" fmla="*/ 7 w 8"/>
                    <a:gd name="T25" fmla="*/ 6 h 12"/>
                    <a:gd name="T26" fmla="*/ 1 w 8"/>
                    <a:gd name="T27" fmla="*/ 6 h 12"/>
                    <a:gd name="T28" fmla="*/ 1 w 8"/>
                    <a:gd name="T29" fmla="*/ 2 h 12"/>
                    <a:gd name="T30" fmla="*/ 3 w 8"/>
                    <a:gd name="T31" fmla="*/ 2 h 12"/>
                    <a:gd name="T32" fmla="*/ 5 w 8"/>
                    <a:gd name="T33" fmla="*/ 2 h 12"/>
                    <a:gd name="T34" fmla="*/ 6 w 8"/>
                    <a:gd name="T35" fmla="*/ 4 h 12"/>
                    <a:gd name="T36" fmla="*/ 5 w 8"/>
                    <a:gd name="T37" fmla="*/ 5 h 12"/>
                    <a:gd name="T38" fmla="*/ 4 w 8"/>
                    <a:gd name="T39" fmla="*/ 6 h 12"/>
                    <a:gd name="T40" fmla="*/ 1 w 8"/>
                    <a:gd name="T41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" h="12">
                      <a:moveTo>
                        <a:pt x="7" y="6"/>
                      </a:moveTo>
                      <a:cubicBezTo>
                        <a:pt x="8" y="6"/>
                        <a:pt x="8" y="5"/>
                        <a:pt x="8" y="4"/>
                      </a:cubicBezTo>
                      <a:cubicBezTo>
                        <a:pt x="8" y="3"/>
                        <a:pt x="8" y="2"/>
                        <a:pt x="7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6" y="7"/>
                        <a:pt x="7" y="7"/>
                        <a:pt x="7" y="6"/>
                      </a:cubicBezTo>
                      <a:close/>
                      <a:moveTo>
                        <a:pt x="1" y="6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2"/>
                        <a:pt x="5" y="2"/>
                        <a:pt x="5" y="2"/>
                      </a:cubicBezTo>
                      <a:cubicBezTo>
                        <a:pt x="6" y="3"/>
                        <a:pt x="6" y="3"/>
                        <a:pt x="6" y="4"/>
                      </a:cubicBezTo>
                      <a:cubicBezTo>
                        <a:pt x="6" y="5"/>
                        <a:pt x="6" y="5"/>
                        <a:pt x="5" y="5"/>
                      </a:cubicBezTo>
                      <a:cubicBezTo>
                        <a:pt x="5" y="6"/>
                        <a:pt x="4" y="6"/>
                        <a:pt x="4" y="6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24" name="Freeform 18"/>
              <p:cNvSpPr>
                <a:spLocks noEditPoints="1"/>
              </p:cNvSpPr>
              <p:nvPr userDrawn="1"/>
            </p:nvSpPr>
            <p:spPr bwMode="auto">
              <a:xfrm>
                <a:off x="624109" y="892257"/>
                <a:ext cx="796924" cy="112229"/>
              </a:xfrm>
              <a:custGeom>
                <a:avLst/>
                <a:gdLst>
                  <a:gd name="T0" fmla="*/ 350 w 370"/>
                  <a:gd name="T1" fmla="*/ 36 h 50"/>
                  <a:gd name="T2" fmla="*/ 342 w 370"/>
                  <a:gd name="T3" fmla="*/ 18 h 50"/>
                  <a:gd name="T4" fmla="*/ 334 w 370"/>
                  <a:gd name="T5" fmla="*/ 13 h 50"/>
                  <a:gd name="T6" fmla="*/ 328 w 370"/>
                  <a:gd name="T7" fmla="*/ 3 h 50"/>
                  <a:gd name="T8" fmla="*/ 325 w 370"/>
                  <a:gd name="T9" fmla="*/ 17 h 50"/>
                  <a:gd name="T10" fmla="*/ 331 w 370"/>
                  <a:gd name="T11" fmla="*/ 14 h 50"/>
                  <a:gd name="T12" fmla="*/ 313 w 370"/>
                  <a:gd name="T13" fmla="*/ 34 h 50"/>
                  <a:gd name="T14" fmla="*/ 322 w 370"/>
                  <a:gd name="T15" fmla="*/ 36 h 50"/>
                  <a:gd name="T16" fmla="*/ 331 w 370"/>
                  <a:gd name="T17" fmla="*/ 44 h 50"/>
                  <a:gd name="T18" fmla="*/ 255 w 370"/>
                  <a:gd name="T19" fmla="*/ 18 h 50"/>
                  <a:gd name="T20" fmla="*/ 242 w 370"/>
                  <a:gd name="T21" fmla="*/ 18 h 50"/>
                  <a:gd name="T22" fmla="*/ 243 w 370"/>
                  <a:gd name="T23" fmla="*/ 25 h 50"/>
                  <a:gd name="T24" fmla="*/ 235 w 370"/>
                  <a:gd name="T25" fmla="*/ 40 h 50"/>
                  <a:gd name="T26" fmla="*/ 253 w 370"/>
                  <a:gd name="T27" fmla="*/ 47 h 50"/>
                  <a:gd name="T28" fmla="*/ 249 w 370"/>
                  <a:gd name="T29" fmla="*/ 20 h 50"/>
                  <a:gd name="T30" fmla="*/ 306 w 370"/>
                  <a:gd name="T31" fmla="*/ 39 h 50"/>
                  <a:gd name="T32" fmla="*/ 274 w 370"/>
                  <a:gd name="T33" fmla="*/ 33 h 50"/>
                  <a:gd name="T34" fmla="*/ 273 w 370"/>
                  <a:gd name="T35" fmla="*/ 18 h 50"/>
                  <a:gd name="T36" fmla="*/ 286 w 370"/>
                  <a:gd name="T37" fmla="*/ 8 h 50"/>
                  <a:gd name="T38" fmla="*/ 286 w 370"/>
                  <a:gd name="T39" fmla="*/ 17 h 50"/>
                  <a:gd name="T40" fmla="*/ 280 w 370"/>
                  <a:gd name="T41" fmla="*/ 26 h 50"/>
                  <a:gd name="T42" fmla="*/ 187 w 370"/>
                  <a:gd name="T43" fmla="*/ 16 h 50"/>
                  <a:gd name="T44" fmla="*/ 178 w 370"/>
                  <a:gd name="T45" fmla="*/ 32 h 50"/>
                  <a:gd name="T46" fmla="*/ 161 w 370"/>
                  <a:gd name="T47" fmla="*/ 33 h 50"/>
                  <a:gd name="T48" fmla="*/ 171 w 370"/>
                  <a:gd name="T49" fmla="*/ 30 h 50"/>
                  <a:gd name="T50" fmla="*/ 179 w 370"/>
                  <a:gd name="T51" fmla="*/ 15 h 50"/>
                  <a:gd name="T52" fmla="*/ 214 w 370"/>
                  <a:gd name="T53" fmla="*/ 19 h 50"/>
                  <a:gd name="T54" fmla="*/ 216 w 370"/>
                  <a:gd name="T55" fmla="*/ 27 h 50"/>
                  <a:gd name="T56" fmla="*/ 208 w 370"/>
                  <a:gd name="T57" fmla="*/ 32 h 50"/>
                  <a:gd name="T58" fmla="*/ 215 w 370"/>
                  <a:gd name="T59" fmla="*/ 31 h 50"/>
                  <a:gd name="T60" fmla="*/ 127 w 370"/>
                  <a:gd name="T61" fmla="*/ 32 h 50"/>
                  <a:gd name="T62" fmla="*/ 154 w 370"/>
                  <a:gd name="T63" fmla="*/ 45 h 50"/>
                  <a:gd name="T64" fmla="*/ 10 w 370"/>
                  <a:gd name="T65" fmla="*/ 41 h 50"/>
                  <a:gd name="T66" fmla="*/ 9 w 370"/>
                  <a:gd name="T67" fmla="*/ 22 h 50"/>
                  <a:gd name="T68" fmla="*/ 21 w 370"/>
                  <a:gd name="T69" fmla="*/ 14 h 50"/>
                  <a:gd name="T70" fmla="*/ 20 w 370"/>
                  <a:gd name="T71" fmla="*/ 23 h 50"/>
                  <a:gd name="T72" fmla="*/ 53 w 370"/>
                  <a:gd name="T73" fmla="*/ 41 h 50"/>
                  <a:gd name="T74" fmla="*/ 63 w 370"/>
                  <a:gd name="T75" fmla="*/ 14 h 50"/>
                  <a:gd name="T76" fmla="*/ 73 w 370"/>
                  <a:gd name="T77" fmla="*/ 27 h 50"/>
                  <a:gd name="T78" fmla="*/ 69 w 370"/>
                  <a:gd name="T79" fmla="*/ 11 h 50"/>
                  <a:gd name="T80" fmla="*/ 74 w 370"/>
                  <a:gd name="T81" fmla="*/ 14 h 50"/>
                  <a:gd name="T82" fmla="*/ 14 w 370"/>
                  <a:gd name="T83" fmla="*/ 39 h 50"/>
                  <a:gd name="T84" fmla="*/ 34 w 370"/>
                  <a:gd name="T85" fmla="*/ 17 h 50"/>
                  <a:gd name="T86" fmla="*/ 119 w 370"/>
                  <a:gd name="T87" fmla="*/ 27 h 50"/>
                  <a:gd name="T88" fmla="*/ 121 w 370"/>
                  <a:gd name="T89" fmla="*/ 34 h 50"/>
                  <a:gd name="T90" fmla="*/ 304 w 370"/>
                  <a:gd name="T91" fmla="*/ 26 h 50"/>
                  <a:gd name="T92" fmla="*/ 202 w 370"/>
                  <a:gd name="T93" fmla="*/ 15 h 50"/>
                  <a:gd name="T94" fmla="*/ 205 w 370"/>
                  <a:gd name="T95" fmla="*/ 14 h 50"/>
                  <a:gd name="T96" fmla="*/ 206 w 370"/>
                  <a:gd name="T97" fmla="*/ 17 h 50"/>
                  <a:gd name="T98" fmla="*/ 135 w 370"/>
                  <a:gd name="T99" fmla="*/ 4 h 50"/>
                  <a:gd name="T100" fmla="*/ 245 w 370"/>
                  <a:gd name="T101" fmla="*/ 8 h 50"/>
                  <a:gd name="T102" fmla="*/ 244 w 370"/>
                  <a:gd name="T103" fmla="*/ 15 h 50"/>
                  <a:gd name="T104" fmla="*/ 96 w 370"/>
                  <a:gd name="T105" fmla="*/ 17 h 50"/>
                  <a:gd name="T106" fmla="*/ 102 w 370"/>
                  <a:gd name="T107" fmla="*/ 15 h 50"/>
                  <a:gd name="T108" fmla="*/ 203 w 370"/>
                  <a:gd name="T109" fmla="*/ 36 h 50"/>
                  <a:gd name="T110" fmla="*/ 204 w 370"/>
                  <a:gd name="T111" fmla="*/ 31 h 50"/>
                  <a:gd name="T112" fmla="*/ 116 w 370"/>
                  <a:gd name="T113" fmla="*/ 9 h 50"/>
                  <a:gd name="T114" fmla="*/ 10 w 370"/>
                  <a:gd name="T115" fmla="*/ 12 h 50"/>
                  <a:gd name="T116" fmla="*/ 211 w 370"/>
                  <a:gd name="T117" fmla="*/ 10 h 50"/>
                  <a:gd name="T118" fmla="*/ 216 w 370"/>
                  <a:gd name="T119" fmla="*/ 5 h 50"/>
                  <a:gd name="T120" fmla="*/ 212 w 370"/>
                  <a:gd name="T121" fmla="*/ 6 h 50"/>
                  <a:gd name="T122" fmla="*/ 363 w 370"/>
                  <a:gd name="T123" fmla="*/ 34 h 50"/>
                  <a:gd name="T124" fmla="*/ 367 w 370"/>
                  <a:gd name="T125" fmla="*/ 1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0" h="50">
                    <a:moveTo>
                      <a:pt x="331" y="45"/>
                    </a:moveTo>
                    <a:cubicBezTo>
                      <a:pt x="331" y="45"/>
                      <a:pt x="331" y="45"/>
                      <a:pt x="331" y="45"/>
                    </a:cubicBezTo>
                    <a:cubicBezTo>
                      <a:pt x="331" y="43"/>
                      <a:pt x="332" y="42"/>
                      <a:pt x="332" y="41"/>
                    </a:cubicBezTo>
                    <a:cubicBezTo>
                      <a:pt x="332" y="41"/>
                      <a:pt x="332" y="40"/>
                      <a:pt x="332" y="40"/>
                    </a:cubicBezTo>
                    <a:cubicBezTo>
                      <a:pt x="332" y="39"/>
                      <a:pt x="332" y="38"/>
                      <a:pt x="332" y="38"/>
                    </a:cubicBezTo>
                    <a:cubicBezTo>
                      <a:pt x="332" y="35"/>
                      <a:pt x="333" y="32"/>
                      <a:pt x="333" y="29"/>
                    </a:cubicBezTo>
                    <a:cubicBezTo>
                      <a:pt x="334" y="29"/>
                      <a:pt x="335" y="30"/>
                      <a:pt x="335" y="31"/>
                    </a:cubicBezTo>
                    <a:cubicBezTo>
                      <a:pt x="337" y="32"/>
                      <a:pt x="339" y="35"/>
                      <a:pt x="341" y="36"/>
                    </a:cubicBezTo>
                    <a:cubicBezTo>
                      <a:pt x="344" y="38"/>
                      <a:pt x="349" y="38"/>
                      <a:pt x="352" y="37"/>
                    </a:cubicBezTo>
                    <a:cubicBezTo>
                      <a:pt x="353" y="37"/>
                      <a:pt x="353" y="37"/>
                      <a:pt x="353" y="37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7"/>
                      <a:pt x="351" y="37"/>
                      <a:pt x="350" y="36"/>
                    </a:cubicBezTo>
                    <a:cubicBezTo>
                      <a:pt x="348" y="36"/>
                      <a:pt x="347" y="36"/>
                      <a:pt x="346" y="35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4" y="34"/>
                      <a:pt x="342" y="34"/>
                      <a:pt x="341" y="33"/>
                    </a:cubicBezTo>
                    <a:cubicBezTo>
                      <a:pt x="339" y="31"/>
                      <a:pt x="337" y="29"/>
                      <a:pt x="335" y="27"/>
                    </a:cubicBezTo>
                    <a:cubicBezTo>
                      <a:pt x="335" y="26"/>
                      <a:pt x="334" y="26"/>
                      <a:pt x="334" y="25"/>
                    </a:cubicBezTo>
                    <a:cubicBezTo>
                      <a:pt x="333" y="25"/>
                      <a:pt x="333" y="25"/>
                      <a:pt x="333" y="24"/>
                    </a:cubicBezTo>
                    <a:cubicBezTo>
                      <a:pt x="333" y="24"/>
                      <a:pt x="333" y="24"/>
                      <a:pt x="334" y="23"/>
                    </a:cubicBezTo>
                    <a:cubicBezTo>
                      <a:pt x="335" y="23"/>
                      <a:pt x="336" y="22"/>
                      <a:pt x="337" y="21"/>
                    </a:cubicBezTo>
                    <a:cubicBezTo>
                      <a:pt x="337" y="21"/>
                      <a:pt x="338" y="21"/>
                      <a:pt x="339" y="20"/>
                    </a:cubicBezTo>
                    <a:cubicBezTo>
                      <a:pt x="340" y="20"/>
                      <a:pt x="340" y="19"/>
                      <a:pt x="341" y="19"/>
                    </a:cubicBezTo>
                    <a:cubicBezTo>
                      <a:pt x="341" y="19"/>
                      <a:pt x="341" y="18"/>
                      <a:pt x="342" y="18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42" y="18"/>
                      <a:pt x="342" y="18"/>
                      <a:pt x="342" y="18"/>
                    </a:cubicBezTo>
                    <a:cubicBezTo>
                      <a:pt x="339" y="16"/>
                      <a:pt x="339" y="16"/>
                      <a:pt x="337" y="18"/>
                    </a:cubicBezTo>
                    <a:cubicBezTo>
                      <a:pt x="337" y="18"/>
                      <a:pt x="337" y="18"/>
                      <a:pt x="337" y="18"/>
                    </a:cubicBezTo>
                    <a:cubicBezTo>
                      <a:pt x="337" y="18"/>
                      <a:pt x="337" y="18"/>
                      <a:pt x="337" y="18"/>
                    </a:cubicBezTo>
                    <a:cubicBezTo>
                      <a:pt x="337" y="18"/>
                      <a:pt x="337" y="18"/>
                      <a:pt x="337" y="19"/>
                    </a:cubicBezTo>
                    <a:cubicBezTo>
                      <a:pt x="333" y="21"/>
                      <a:pt x="333" y="21"/>
                      <a:pt x="333" y="21"/>
                    </a:cubicBezTo>
                    <a:cubicBezTo>
                      <a:pt x="333" y="19"/>
                      <a:pt x="333" y="17"/>
                      <a:pt x="335" y="15"/>
                    </a:cubicBezTo>
                    <a:cubicBezTo>
                      <a:pt x="335" y="15"/>
                      <a:pt x="335" y="15"/>
                      <a:pt x="335" y="15"/>
                    </a:cubicBezTo>
                    <a:cubicBezTo>
                      <a:pt x="335" y="14"/>
                      <a:pt x="336" y="13"/>
                      <a:pt x="336" y="12"/>
                    </a:cubicBezTo>
                    <a:cubicBezTo>
                      <a:pt x="336" y="12"/>
                      <a:pt x="336" y="12"/>
                      <a:pt x="336" y="12"/>
                    </a:cubicBezTo>
                    <a:cubicBezTo>
                      <a:pt x="336" y="12"/>
                      <a:pt x="336" y="12"/>
                      <a:pt x="336" y="12"/>
                    </a:cubicBezTo>
                    <a:cubicBezTo>
                      <a:pt x="335" y="11"/>
                      <a:pt x="334" y="12"/>
                      <a:pt x="334" y="13"/>
                    </a:cubicBezTo>
                    <a:cubicBezTo>
                      <a:pt x="334" y="13"/>
                      <a:pt x="334" y="14"/>
                      <a:pt x="333" y="14"/>
                    </a:cubicBezTo>
                    <a:cubicBezTo>
                      <a:pt x="333" y="12"/>
                      <a:pt x="333" y="10"/>
                      <a:pt x="335" y="9"/>
                    </a:cubicBezTo>
                    <a:cubicBezTo>
                      <a:pt x="336" y="9"/>
                      <a:pt x="336" y="9"/>
                      <a:pt x="336" y="8"/>
                    </a:cubicBezTo>
                    <a:cubicBezTo>
                      <a:pt x="336" y="8"/>
                      <a:pt x="336" y="8"/>
                      <a:pt x="336" y="8"/>
                    </a:cubicBezTo>
                    <a:cubicBezTo>
                      <a:pt x="336" y="8"/>
                      <a:pt x="336" y="8"/>
                      <a:pt x="336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7"/>
                      <a:pt x="334" y="7"/>
                    </a:cubicBezTo>
                    <a:cubicBezTo>
                      <a:pt x="334" y="6"/>
                      <a:pt x="334" y="5"/>
                      <a:pt x="333" y="5"/>
                    </a:cubicBezTo>
                    <a:cubicBezTo>
                      <a:pt x="333" y="3"/>
                      <a:pt x="333" y="1"/>
                      <a:pt x="331" y="1"/>
                    </a:cubicBezTo>
                    <a:cubicBezTo>
                      <a:pt x="330" y="0"/>
                      <a:pt x="329" y="0"/>
                      <a:pt x="329" y="1"/>
                    </a:cubicBezTo>
                    <a:cubicBezTo>
                      <a:pt x="328" y="1"/>
                      <a:pt x="328" y="1"/>
                      <a:pt x="328" y="2"/>
                    </a:cubicBezTo>
                    <a:cubicBezTo>
                      <a:pt x="328" y="2"/>
                      <a:pt x="328" y="3"/>
                      <a:pt x="328" y="3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8" y="3"/>
                      <a:pt x="328" y="3"/>
                      <a:pt x="328" y="3"/>
                    </a:cubicBezTo>
                    <a:cubicBezTo>
                      <a:pt x="329" y="3"/>
                      <a:pt x="330" y="3"/>
                      <a:pt x="330" y="2"/>
                    </a:cubicBezTo>
                    <a:cubicBezTo>
                      <a:pt x="332" y="4"/>
                      <a:pt x="332" y="8"/>
                      <a:pt x="331" y="9"/>
                    </a:cubicBezTo>
                    <a:cubicBezTo>
                      <a:pt x="331" y="9"/>
                      <a:pt x="330" y="9"/>
                      <a:pt x="330" y="9"/>
                    </a:cubicBezTo>
                    <a:cubicBezTo>
                      <a:pt x="328" y="11"/>
                      <a:pt x="326" y="13"/>
                      <a:pt x="322" y="12"/>
                    </a:cubicBezTo>
                    <a:cubicBezTo>
                      <a:pt x="322" y="12"/>
                      <a:pt x="322" y="12"/>
                      <a:pt x="322" y="12"/>
                    </a:cubicBezTo>
                    <a:cubicBezTo>
                      <a:pt x="322" y="13"/>
                      <a:pt x="322" y="13"/>
                      <a:pt x="322" y="13"/>
                    </a:cubicBezTo>
                    <a:cubicBezTo>
                      <a:pt x="322" y="13"/>
                      <a:pt x="323" y="13"/>
                      <a:pt x="323" y="13"/>
                    </a:cubicBezTo>
                    <a:cubicBezTo>
                      <a:pt x="323" y="13"/>
                      <a:pt x="323" y="13"/>
                      <a:pt x="323" y="14"/>
                    </a:cubicBezTo>
                    <a:cubicBezTo>
                      <a:pt x="323" y="15"/>
                      <a:pt x="323" y="16"/>
                      <a:pt x="324" y="17"/>
                    </a:cubicBezTo>
                    <a:cubicBezTo>
                      <a:pt x="324" y="17"/>
                      <a:pt x="324" y="17"/>
                      <a:pt x="325" y="17"/>
                    </a:cubicBezTo>
                    <a:cubicBezTo>
                      <a:pt x="325" y="17"/>
                      <a:pt x="326" y="17"/>
                      <a:pt x="327" y="16"/>
                    </a:cubicBezTo>
                    <a:cubicBezTo>
                      <a:pt x="327" y="16"/>
                      <a:pt x="328" y="16"/>
                      <a:pt x="328" y="16"/>
                    </a:cubicBezTo>
                    <a:cubicBezTo>
                      <a:pt x="328" y="16"/>
                      <a:pt x="328" y="16"/>
                      <a:pt x="328" y="16"/>
                    </a:cubicBezTo>
                    <a:cubicBezTo>
                      <a:pt x="328" y="16"/>
                      <a:pt x="328" y="16"/>
                      <a:pt x="328" y="16"/>
                    </a:cubicBezTo>
                    <a:cubicBezTo>
                      <a:pt x="328" y="15"/>
                      <a:pt x="328" y="15"/>
                      <a:pt x="327" y="15"/>
                    </a:cubicBezTo>
                    <a:cubicBezTo>
                      <a:pt x="327" y="14"/>
                      <a:pt x="327" y="15"/>
                      <a:pt x="326" y="15"/>
                    </a:cubicBezTo>
                    <a:cubicBezTo>
                      <a:pt x="326" y="15"/>
                      <a:pt x="325" y="15"/>
                      <a:pt x="325" y="15"/>
                    </a:cubicBezTo>
                    <a:cubicBezTo>
                      <a:pt x="324" y="14"/>
                      <a:pt x="324" y="14"/>
                      <a:pt x="324" y="14"/>
                    </a:cubicBezTo>
                    <a:cubicBezTo>
                      <a:pt x="325" y="14"/>
                      <a:pt x="326" y="14"/>
                      <a:pt x="327" y="14"/>
                    </a:cubicBezTo>
                    <a:cubicBezTo>
                      <a:pt x="328" y="13"/>
                      <a:pt x="329" y="13"/>
                      <a:pt x="330" y="12"/>
                    </a:cubicBezTo>
                    <a:cubicBezTo>
                      <a:pt x="330" y="12"/>
                      <a:pt x="331" y="12"/>
                      <a:pt x="331" y="11"/>
                    </a:cubicBezTo>
                    <a:cubicBezTo>
                      <a:pt x="331" y="12"/>
                      <a:pt x="331" y="13"/>
                      <a:pt x="331" y="14"/>
                    </a:cubicBezTo>
                    <a:cubicBezTo>
                      <a:pt x="331" y="16"/>
                      <a:pt x="331" y="17"/>
                      <a:pt x="330" y="18"/>
                    </a:cubicBezTo>
                    <a:cubicBezTo>
                      <a:pt x="329" y="19"/>
                      <a:pt x="329" y="19"/>
                      <a:pt x="329" y="19"/>
                    </a:cubicBezTo>
                    <a:cubicBezTo>
                      <a:pt x="328" y="20"/>
                      <a:pt x="328" y="20"/>
                      <a:pt x="328" y="20"/>
                    </a:cubicBezTo>
                    <a:cubicBezTo>
                      <a:pt x="327" y="22"/>
                      <a:pt x="326" y="23"/>
                      <a:pt x="324" y="25"/>
                    </a:cubicBezTo>
                    <a:cubicBezTo>
                      <a:pt x="324" y="25"/>
                      <a:pt x="324" y="25"/>
                      <a:pt x="324" y="26"/>
                    </a:cubicBezTo>
                    <a:cubicBezTo>
                      <a:pt x="324" y="26"/>
                      <a:pt x="324" y="26"/>
                      <a:pt x="324" y="26"/>
                    </a:cubicBezTo>
                    <a:cubicBezTo>
                      <a:pt x="324" y="27"/>
                      <a:pt x="324" y="27"/>
                      <a:pt x="323" y="27"/>
                    </a:cubicBezTo>
                    <a:cubicBezTo>
                      <a:pt x="322" y="28"/>
                      <a:pt x="322" y="28"/>
                      <a:pt x="321" y="29"/>
                    </a:cubicBezTo>
                    <a:cubicBezTo>
                      <a:pt x="320" y="29"/>
                      <a:pt x="320" y="29"/>
                      <a:pt x="319" y="29"/>
                    </a:cubicBezTo>
                    <a:cubicBezTo>
                      <a:pt x="319" y="30"/>
                      <a:pt x="318" y="30"/>
                      <a:pt x="318" y="30"/>
                    </a:cubicBezTo>
                    <a:cubicBezTo>
                      <a:pt x="316" y="31"/>
                      <a:pt x="315" y="32"/>
                      <a:pt x="314" y="33"/>
                    </a:cubicBezTo>
                    <a:cubicBezTo>
                      <a:pt x="313" y="33"/>
                      <a:pt x="313" y="34"/>
                      <a:pt x="313" y="34"/>
                    </a:cubicBezTo>
                    <a:cubicBezTo>
                      <a:pt x="313" y="34"/>
                      <a:pt x="313" y="35"/>
                      <a:pt x="313" y="35"/>
                    </a:cubicBezTo>
                    <a:cubicBezTo>
                      <a:pt x="313" y="35"/>
                      <a:pt x="313" y="35"/>
                      <a:pt x="313" y="35"/>
                    </a:cubicBezTo>
                    <a:cubicBezTo>
                      <a:pt x="313" y="35"/>
                      <a:pt x="313" y="35"/>
                      <a:pt x="313" y="35"/>
                    </a:cubicBezTo>
                    <a:cubicBezTo>
                      <a:pt x="314" y="35"/>
                      <a:pt x="315" y="34"/>
                      <a:pt x="316" y="34"/>
                    </a:cubicBezTo>
                    <a:cubicBezTo>
                      <a:pt x="318" y="32"/>
                      <a:pt x="320" y="31"/>
                      <a:pt x="322" y="30"/>
                    </a:cubicBezTo>
                    <a:cubicBezTo>
                      <a:pt x="323" y="30"/>
                      <a:pt x="323" y="29"/>
                      <a:pt x="324" y="29"/>
                    </a:cubicBezTo>
                    <a:cubicBezTo>
                      <a:pt x="326" y="27"/>
                      <a:pt x="328" y="26"/>
                      <a:pt x="331" y="25"/>
                    </a:cubicBezTo>
                    <a:cubicBezTo>
                      <a:pt x="331" y="25"/>
                      <a:pt x="331" y="26"/>
                      <a:pt x="331" y="26"/>
                    </a:cubicBezTo>
                    <a:cubicBezTo>
                      <a:pt x="331" y="26"/>
                      <a:pt x="330" y="27"/>
                      <a:pt x="330" y="27"/>
                    </a:cubicBezTo>
                    <a:cubicBezTo>
                      <a:pt x="328" y="29"/>
                      <a:pt x="325" y="31"/>
                      <a:pt x="323" y="33"/>
                    </a:cubicBezTo>
                    <a:cubicBezTo>
                      <a:pt x="323" y="33"/>
                      <a:pt x="323" y="33"/>
                      <a:pt x="323" y="33"/>
                    </a:cubicBezTo>
                    <a:cubicBezTo>
                      <a:pt x="322" y="34"/>
                      <a:pt x="321" y="34"/>
                      <a:pt x="322" y="36"/>
                    </a:cubicBezTo>
                    <a:cubicBezTo>
                      <a:pt x="322" y="36"/>
                      <a:pt x="322" y="36"/>
                      <a:pt x="322" y="36"/>
                    </a:cubicBezTo>
                    <a:cubicBezTo>
                      <a:pt x="322" y="36"/>
                      <a:pt x="322" y="36"/>
                      <a:pt x="322" y="36"/>
                    </a:cubicBezTo>
                    <a:cubicBezTo>
                      <a:pt x="324" y="35"/>
                      <a:pt x="326" y="34"/>
                      <a:pt x="327" y="32"/>
                    </a:cubicBezTo>
                    <a:cubicBezTo>
                      <a:pt x="328" y="31"/>
                      <a:pt x="327" y="30"/>
                      <a:pt x="331" y="29"/>
                    </a:cubicBezTo>
                    <a:cubicBezTo>
                      <a:pt x="331" y="30"/>
                      <a:pt x="331" y="31"/>
                      <a:pt x="331" y="31"/>
                    </a:cubicBezTo>
                    <a:cubicBezTo>
                      <a:pt x="331" y="33"/>
                      <a:pt x="331" y="34"/>
                      <a:pt x="331" y="35"/>
                    </a:cubicBezTo>
                    <a:cubicBezTo>
                      <a:pt x="331" y="35"/>
                      <a:pt x="331" y="36"/>
                      <a:pt x="331" y="36"/>
                    </a:cubicBezTo>
                    <a:cubicBezTo>
                      <a:pt x="331" y="37"/>
                      <a:pt x="331" y="37"/>
                      <a:pt x="331" y="37"/>
                    </a:cubicBezTo>
                    <a:cubicBezTo>
                      <a:pt x="331" y="37"/>
                      <a:pt x="331" y="38"/>
                      <a:pt x="331" y="38"/>
                    </a:cubicBezTo>
                    <a:cubicBezTo>
                      <a:pt x="331" y="39"/>
                      <a:pt x="330" y="39"/>
                      <a:pt x="330" y="40"/>
                    </a:cubicBezTo>
                    <a:cubicBezTo>
                      <a:pt x="329" y="40"/>
                      <a:pt x="329" y="41"/>
                      <a:pt x="329" y="42"/>
                    </a:cubicBezTo>
                    <a:cubicBezTo>
                      <a:pt x="330" y="43"/>
                      <a:pt x="330" y="43"/>
                      <a:pt x="331" y="44"/>
                    </a:cubicBezTo>
                    <a:cubicBezTo>
                      <a:pt x="331" y="44"/>
                      <a:pt x="331" y="44"/>
                      <a:pt x="331" y="44"/>
                    </a:cubicBezTo>
                    <a:moveTo>
                      <a:pt x="330" y="23"/>
                    </a:moveTo>
                    <a:cubicBezTo>
                      <a:pt x="330" y="23"/>
                      <a:pt x="330" y="23"/>
                      <a:pt x="329" y="24"/>
                    </a:cubicBezTo>
                    <a:cubicBezTo>
                      <a:pt x="328" y="25"/>
                      <a:pt x="326" y="26"/>
                      <a:pt x="325" y="26"/>
                    </a:cubicBezTo>
                    <a:cubicBezTo>
                      <a:pt x="331" y="21"/>
                      <a:pt x="331" y="21"/>
                      <a:pt x="331" y="21"/>
                    </a:cubicBezTo>
                    <a:cubicBezTo>
                      <a:pt x="331" y="22"/>
                      <a:pt x="331" y="23"/>
                      <a:pt x="330" y="23"/>
                    </a:cubicBezTo>
                    <a:close/>
                    <a:moveTo>
                      <a:pt x="263" y="22"/>
                    </a:moveTo>
                    <a:cubicBezTo>
                      <a:pt x="263" y="22"/>
                      <a:pt x="263" y="22"/>
                      <a:pt x="263" y="22"/>
                    </a:cubicBezTo>
                    <a:cubicBezTo>
                      <a:pt x="260" y="24"/>
                      <a:pt x="257" y="25"/>
                      <a:pt x="254" y="27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3" y="27"/>
                      <a:pt x="253" y="26"/>
                      <a:pt x="253" y="26"/>
                    </a:cubicBezTo>
                    <a:cubicBezTo>
                      <a:pt x="253" y="23"/>
                      <a:pt x="253" y="20"/>
                      <a:pt x="255" y="18"/>
                    </a:cubicBezTo>
                    <a:cubicBezTo>
                      <a:pt x="256" y="16"/>
                      <a:pt x="257" y="14"/>
                      <a:pt x="258" y="12"/>
                    </a:cubicBezTo>
                    <a:cubicBezTo>
                      <a:pt x="258" y="11"/>
                      <a:pt x="258" y="11"/>
                      <a:pt x="258" y="10"/>
                    </a:cubicBezTo>
                    <a:cubicBezTo>
                      <a:pt x="259" y="10"/>
                      <a:pt x="258" y="9"/>
                      <a:pt x="258" y="8"/>
                    </a:cubicBezTo>
                    <a:cubicBezTo>
                      <a:pt x="257" y="8"/>
                      <a:pt x="256" y="8"/>
                      <a:pt x="256" y="8"/>
                    </a:cubicBezTo>
                    <a:cubicBezTo>
                      <a:pt x="255" y="9"/>
                      <a:pt x="254" y="10"/>
                      <a:pt x="253" y="10"/>
                    </a:cubicBezTo>
                    <a:cubicBezTo>
                      <a:pt x="251" y="11"/>
                      <a:pt x="250" y="12"/>
                      <a:pt x="248" y="13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6" y="16"/>
                      <a:pt x="244" y="18"/>
                      <a:pt x="244" y="21"/>
                    </a:cubicBezTo>
                    <a:cubicBezTo>
                      <a:pt x="244" y="21"/>
                      <a:pt x="244" y="21"/>
                      <a:pt x="244" y="21"/>
                    </a:cubicBezTo>
                    <a:cubicBezTo>
                      <a:pt x="244" y="21"/>
                      <a:pt x="244" y="21"/>
                      <a:pt x="244" y="21"/>
                    </a:cubicBezTo>
                    <a:cubicBezTo>
                      <a:pt x="244" y="21"/>
                      <a:pt x="244" y="20"/>
                      <a:pt x="243" y="20"/>
                    </a:cubicBezTo>
                    <a:cubicBezTo>
                      <a:pt x="243" y="19"/>
                      <a:pt x="242" y="18"/>
                      <a:pt x="242" y="18"/>
                    </a:cubicBezTo>
                    <a:cubicBezTo>
                      <a:pt x="241" y="17"/>
                      <a:pt x="241" y="16"/>
                      <a:pt x="240" y="15"/>
                    </a:cubicBezTo>
                    <a:cubicBezTo>
                      <a:pt x="240" y="14"/>
                      <a:pt x="239" y="13"/>
                      <a:pt x="239" y="12"/>
                    </a:cubicBezTo>
                    <a:cubicBezTo>
                      <a:pt x="239" y="12"/>
                      <a:pt x="239" y="12"/>
                      <a:pt x="239" y="12"/>
                    </a:cubicBezTo>
                    <a:cubicBezTo>
                      <a:pt x="238" y="11"/>
                      <a:pt x="237" y="10"/>
                      <a:pt x="235" y="10"/>
                    </a:cubicBezTo>
                    <a:cubicBezTo>
                      <a:pt x="235" y="10"/>
                      <a:pt x="235" y="10"/>
                      <a:pt x="235" y="10"/>
                    </a:cubicBezTo>
                    <a:cubicBezTo>
                      <a:pt x="235" y="11"/>
                      <a:pt x="235" y="11"/>
                      <a:pt x="235" y="11"/>
                    </a:cubicBezTo>
                    <a:cubicBezTo>
                      <a:pt x="235" y="11"/>
                      <a:pt x="235" y="11"/>
                      <a:pt x="235" y="11"/>
                    </a:cubicBezTo>
                    <a:cubicBezTo>
                      <a:pt x="236" y="12"/>
                      <a:pt x="236" y="12"/>
                      <a:pt x="236" y="12"/>
                    </a:cubicBezTo>
                    <a:cubicBezTo>
                      <a:pt x="237" y="13"/>
                      <a:pt x="237" y="14"/>
                      <a:pt x="238" y="15"/>
                    </a:cubicBezTo>
                    <a:cubicBezTo>
                      <a:pt x="238" y="16"/>
                      <a:pt x="239" y="17"/>
                      <a:pt x="239" y="18"/>
                    </a:cubicBezTo>
                    <a:cubicBezTo>
                      <a:pt x="240" y="18"/>
                      <a:pt x="240" y="19"/>
                      <a:pt x="241" y="20"/>
                    </a:cubicBezTo>
                    <a:cubicBezTo>
                      <a:pt x="242" y="22"/>
                      <a:pt x="242" y="23"/>
                      <a:pt x="243" y="25"/>
                    </a:cubicBezTo>
                    <a:cubicBezTo>
                      <a:pt x="244" y="25"/>
                      <a:pt x="245" y="26"/>
                      <a:pt x="246" y="26"/>
                    </a:cubicBezTo>
                    <a:cubicBezTo>
                      <a:pt x="246" y="26"/>
                      <a:pt x="247" y="25"/>
                      <a:pt x="248" y="25"/>
                    </a:cubicBezTo>
                    <a:cubicBezTo>
                      <a:pt x="248" y="25"/>
                      <a:pt x="249" y="25"/>
                      <a:pt x="249" y="25"/>
                    </a:cubicBezTo>
                    <a:cubicBezTo>
                      <a:pt x="249" y="25"/>
                      <a:pt x="250" y="24"/>
                      <a:pt x="250" y="24"/>
                    </a:cubicBezTo>
                    <a:cubicBezTo>
                      <a:pt x="250" y="24"/>
                      <a:pt x="250" y="24"/>
                      <a:pt x="251" y="24"/>
                    </a:cubicBezTo>
                    <a:cubicBezTo>
                      <a:pt x="251" y="24"/>
                      <a:pt x="250" y="25"/>
                      <a:pt x="250" y="25"/>
                    </a:cubicBezTo>
                    <a:cubicBezTo>
                      <a:pt x="250" y="26"/>
                      <a:pt x="250" y="26"/>
                      <a:pt x="250" y="27"/>
                    </a:cubicBezTo>
                    <a:cubicBezTo>
                      <a:pt x="250" y="29"/>
                      <a:pt x="250" y="30"/>
                      <a:pt x="248" y="31"/>
                    </a:cubicBezTo>
                    <a:cubicBezTo>
                      <a:pt x="245" y="32"/>
                      <a:pt x="242" y="34"/>
                      <a:pt x="240" y="35"/>
                    </a:cubicBezTo>
                    <a:cubicBezTo>
                      <a:pt x="239" y="36"/>
                      <a:pt x="238" y="36"/>
                      <a:pt x="237" y="36"/>
                    </a:cubicBezTo>
                    <a:cubicBezTo>
                      <a:pt x="237" y="36"/>
                      <a:pt x="237" y="36"/>
                      <a:pt x="237" y="37"/>
                    </a:cubicBezTo>
                    <a:cubicBezTo>
                      <a:pt x="236" y="37"/>
                      <a:pt x="235" y="38"/>
                      <a:pt x="235" y="40"/>
                    </a:cubicBezTo>
                    <a:cubicBezTo>
                      <a:pt x="235" y="40"/>
                      <a:pt x="235" y="40"/>
                      <a:pt x="235" y="40"/>
                    </a:cubicBezTo>
                    <a:cubicBezTo>
                      <a:pt x="235" y="40"/>
                      <a:pt x="235" y="40"/>
                      <a:pt x="235" y="40"/>
                    </a:cubicBezTo>
                    <a:cubicBezTo>
                      <a:pt x="236" y="39"/>
                      <a:pt x="237" y="39"/>
                      <a:pt x="238" y="39"/>
                    </a:cubicBezTo>
                    <a:cubicBezTo>
                      <a:pt x="239" y="38"/>
                      <a:pt x="241" y="37"/>
                      <a:pt x="243" y="36"/>
                    </a:cubicBezTo>
                    <a:cubicBezTo>
                      <a:pt x="245" y="35"/>
                      <a:pt x="246" y="34"/>
                      <a:pt x="248" y="33"/>
                    </a:cubicBezTo>
                    <a:cubicBezTo>
                      <a:pt x="249" y="33"/>
                      <a:pt x="249" y="32"/>
                      <a:pt x="250" y="32"/>
                    </a:cubicBezTo>
                    <a:cubicBezTo>
                      <a:pt x="250" y="33"/>
                      <a:pt x="250" y="34"/>
                      <a:pt x="250" y="35"/>
                    </a:cubicBezTo>
                    <a:cubicBezTo>
                      <a:pt x="250" y="38"/>
                      <a:pt x="250" y="41"/>
                      <a:pt x="250" y="44"/>
                    </a:cubicBezTo>
                    <a:cubicBezTo>
                      <a:pt x="250" y="45"/>
                      <a:pt x="251" y="46"/>
                      <a:pt x="251" y="47"/>
                    </a:cubicBezTo>
                    <a:cubicBezTo>
                      <a:pt x="251" y="47"/>
                      <a:pt x="251" y="48"/>
                      <a:pt x="252" y="48"/>
                    </a:cubicBezTo>
                    <a:cubicBezTo>
                      <a:pt x="252" y="48"/>
                      <a:pt x="252" y="48"/>
                      <a:pt x="252" y="48"/>
                    </a:cubicBezTo>
                    <a:cubicBezTo>
                      <a:pt x="252" y="48"/>
                      <a:pt x="253" y="48"/>
                      <a:pt x="253" y="47"/>
                    </a:cubicBezTo>
                    <a:cubicBezTo>
                      <a:pt x="253" y="47"/>
                      <a:pt x="253" y="47"/>
                      <a:pt x="253" y="47"/>
                    </a:cubicBezTo>
                    <a:cubicBezTo>
                      <a:pt x="253" y="47"/>
                      <a:pt x="253" y="47"/>
                      <a:pt x="253" y="47"/>
                    </a:cubicBezTo>
                    <a:cubicBezTo>
                      <a:pt x="253" y="46"/>
                      <a:pt x="253" y="45"/>
                      <a:pt x="253" y="43"/>
                    </a:cubicBezTo>
                    <a:cubicBezTo>
                      <a:pt x="253" y="40"/>
                      <a:pt x="252" y="36"/>
                      <a:pt x="252" y="33"/>
                    </a:cubicBezTo>
                    <a:cubicBezTo>
                      <a:pt x="252" y="31"/>
                      <a:pt x="253" y="30"/>
                      <a:pt x="254" y="29"/>
                    </a:cubicBezTo>
                    <a:cubicBezTo>
                      <a:pt x="256" y="28"/>
                      <a:pt x="259" y="27"/>
                      <a:pt x="262" y="25"/>
                    </a:cubicBezTo>
                    <a:cubicBezTo>
                      <a:pt x="262" y="25"/>
                      <a:pt x="263" y="24"/>
                      <a:pt x="263" y="24"/>
                    </a:cubicBezTo>
                    <a:cubicBezTo>
                      <a:pt x="263" y="24"/>
                      <a:pt x="264" y="23"/>
                      <a:pt x="264" y="23"/>
                    </a:cubicBezTo>
                    <a:cubicBezTo>
                      <a:pt x="264" y="23"/>
                      <a:pt x="264" y="23"/>
                      <a:pt x="264" y="23"/>
                    </a:cubicBezTo>
                    <a:cubicBezTo>
                      <a:pt x="264" y="23"/>
                      <a:pt x="264" y="23"/>
                      <a:pt x="264" y="23"/>
                    </a:cubicBezTo>
                    <a:cubicBezTo>
                      <a:pt x="264" y="23"/>
                      <a:pt x="263" y="23"/>
                      <a:pt x="263" y="22"/>
                    </a:cubicBezTo>
                    <a:close/>
                    <a:moveTo>
                      <a:pt x="249" y="20"/>
                    </a:moveTo>
                    <a:cubicBezTo>
                      <a:pt x="250" y="20"/>
                      <a:pt x="250" y="20"/>
                      <a:pt x="250" y="20"/>
                    </a:cubicBezTo>
                    <a:cubicBezTo>
                      <a:pt x="250" y="21"/>
                      <a:pt x="249" y="23"/>
                      <a:pt x="246" y="24"/>
                    </a:cubicBezTo>
                    <a:cubicBezTo>
                      <a:pt x="246" y="22"/>
                      <a:pt x="248" y="21"/>
                      <a:pt x="249" y="20"/>
                    </a:cubicBezTo>
                    <a:close/>
                    <a:moveTo>
                      <a:pt x="248" y="18"/>
                    </a:moveTo>
                    <a:cubicBezTo>
                      <a:pt x="248" y="18"/>
                      <a:pt x="247" y="19"/>
                      <a:pt x="247" y="19"/>
                    </a:cubicBezTo>
                    <a:cubicBezTo>
                      <a:pt x="247" y="17"/>
                      <a:pt x="249" y="16"/>
                      <a:pt x="250" y="15"/>
                    </a:cubicBezTo>
                    <a:cubicBezTo>
                      <a:pt x="251" y="17"/>
                      <a:pt x="250" y="17"/>
                      <a:pt x="248" y="18"/>
                    </a:cubicBezTo>
                    <a:close/>
                    <a:moveTo>
                      <a:pt x="256" y="11"/>
                    </a:moveTo>
                    <a:cubicBezTo>
                      <a:pt x="255" y="13"/>
                      <a:pt x="255" y="14"/>
                      <a:pt x="253" y="15"/>
                    </a:cubicBezTo>
                    <a:cubicBezTo>
                      <a:pt x="252" y="13"/>
                      <a:pt x="253" y="12"/>
                      <a:pt x="256" y="11"/>
                    </a:cubicBezTo>
                    <a:close/>
                    <a:moveTo>
                      <a:pt x="308" y="37"/>
                    </a:moveTo>
                    <a:cubicBezTo>
                      <a:pt x="307" y="38"/>
                      <a:pt x="307" y="38"/>
                      <a:pt x="306" y="39"/>
                    </a:cubicBezTo>
                    <a:cubicBezTo>
                      <a:pt x="305" y="39"/>
                      <a:pt x="304" y="39"/>
                      <a:pt x="303" y="39"/>
                    </a:cubicBezTo>
                    <a:cubicBezTo>
                      <a:pt x="300" y="40"/>
                      <a:pt x="296" y="40"/>
                      <a:pt x="293" y="40"/>
                    </a:cubicBezTo>
                    <a:cubicBezTo>
                      <a:pt x="292" y="40"/>
                      <a:pt x="290" y="40"/>
                      <a:pt x="289" y="39"/>
                    </a:cubicBezTo>
                    <a:cubicBezTo>
                      <a:pt x="287" y="39"/>
                      <a:pt x="286" y="38"/>
                      <a:pt x="285" y="37"/>
                    </a:cubicBezTo>
                    <a:cubicBezTo>
                      <a:pt x="283" y="36"/>
                      <a:pt x="282" y="36"/>
                      <a:pt x="281" y="34"/>
                    </a:cubicBezTo>
                    <a:cubicBezTo>
                      <a:pt x="280" y="34"/>
                      <a:pt x="279" y="33"/>
                      <a:pt x="278" y="32"/>
                    </a:cubicBezTo>
                    <a:cubicBezTo>
                      <a:pt x="278" y="32"/>
                      <a:pt x="277" y="32"/>
                      <a:pt x="277" y="32"/>
                    </a:cubicBezTo>
                    <a:cubicBezTo>
                      <a:pt x="276" y="32"/>
                      <a:pt x="276" y="33"/>
                      <a:pt x="276" y="34"/>
                    </a:cubicBezTo>
                    <a:cubicBezTo>
                      <a:pt x="275" y="36"/>
                      <a:pt x="275" y="38"/>
                      <a:pt x="272" y="39"/>
                    </a:cubicBezTo>
                    <a:cubicBezTo>
                      <a:pt x="272" y="39"/>
                      <a:pt x="272" y="39"/>
                      <a:pt x="272" y="39"/>
                    </a:cubicBezTo>
                    <a:cubicBezTo>
                      <a:pt x="272" y="39"/>
                      <a:pt x="272" y="39"/>
                      <a:pt x="272" y="39"/>
                    </a:cubicBezTo>
                    <a:cubicBezTo>
                      <a:pt x="273" y="37"/>
                      <a:pt x="273" y="35"/>
                      <a:pt x="274" y="33"/>
                    </a:cubicBezTo>
                    <a:cubicBezTo>
                      <a:pt x="275" y="30"/>
                      <a:pt x="276" y="27"/>
                      <a:pt x="275" y="23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6" y="23"/>
                      <a:pt x="276" y="23"/>
                      <a:pt x="276" y="23"/>
                    </a:cubicBezTo>
                    <a:cubicBezTo>
                      <a:pt x="276" y="23"/>
                      <a:pt x="277" y="23"/>
                      <a:pt x="277" y="24"/>
                    </a:cubicBezTo>
                    <a:cubicBezTo>
                      <a:pt x="277" y="24"/>
                      <a:pt x="277" y="24"/>
                      <a:pt x="277" y="24"/>
                    </a:cubicBezTo>
                    <a:cubicBezTo>
                      <a:pt x="279" y="22"/>
                      <a:pt x="279" y="20"/>
                      <a:pt x="279" y="16"/>
                    </a:cubicBezTo>
                    <a:cubicBezTo>
                      <a:pt x="277" y="17"/>
                      <a:pt x="276" y="18"/>
                      <a:pt x="274" y="19"/>
                    </a:cubicBezTo>
                    <a:cubicBezTo>
                      <a:pt x="274" y="19"/>
                      <a:pt x="274" y="19"/>
                      <a:pt x="274" y="19"/>
                    </a:cubicBezTo>
                    <a:cubicBezTo>
                      <a:pt x="274" y="19"/>
                      <a:pt x="274" y="19"/>
                      <a:pt x="274" y="19"/>
                    </a:cubicBezTo>
                    <a:cubicBezTo>
                      <a:pt x="273" y="19"/>
                      <a:pt x="273" y="18"/>
                      <a:pt x="273" y="18"/>
                    </a:cubicBezTo>
                    <a:cubicBezTo>
                      <a:pt x="273" y="17"/>
                      <a:pt x="274" y="17"/>
                      <a:pt x="274" y="17"/>
                    </a:cubicBezTo>
                    <a:cubicBezTo>
                      <a:pt x="275" y="16"/>
                      <a:pt x="275" y="16"/>
                      <a:pt x="276" y="16"/>
                    </a:cubicBezTo>
                    <a:cubicBezTo>
                      <a:pt x="276" y="15"/>
                      <a:pt x="277" y="15"/>
                      <a:pt x="277" y="15"/>
                    </a:cubicBezTo>
                    <a:cubicBezTo>
                      <a:pt x="279" y="13"/>
                      <a:pt x="280" y="11"/>
                      <a:pt x="280" y="8"/>
                    </a:cubicBezTo>
                    <a:cubicBezTo>
                      <a:pt x="280" y="8"/>
                      <a:pt x="280" y="8"/>
                      <a:pt x="280" y="7"/>
                    </a:cubicBezTo>
                    <a:cubicBezTo>
                      <a:pt x="280" y="7"/>
                      <a:pt x="280" y="7"/>
                      <a:pt x="281" y="6"/>
                    </a:cubicBezTo>
                    <a:cubicBezTo>
                      <a:pt x="281" y="6"/>
                      <a:pt x="281" y="6"/>
                      <a:pt x="281" y="6"/>
                    </a:cubicBezTo>
                    <a:cubicBezTo>
                      <a:pt x="283" y="8"/>
                      <a:pt x="283" y="8"/>
                      <a:pt x="283" y="8"/>
                    </a:cubicBezTo>
                    <a:cubicBezTo>
                      <a:pt x="286" y="8"/>
                      <a:pt x="286" y="8"/>
                      <a:pt x="286" y="8"/>
                    </a:cubicBezTo>
                    <a:cubicBezTo>
                      <a:pt x="286" y="8"/>
                      <a:pt x="286" y="8"/>
                      <a:pt x="286" y="8"/>
                    </a:cubicBezTo>
                    <a:cubicBezTo>
                      <a:pt x="286" y="8"/>
                      <a:pt x="286" y="8"/>
                      <a:pt x="286" y="8"/>
                    </a:cubicBezTo>
                    <a:cubicBezTo>
                      <a:pt x="286" y="8"/>
                      <a:pt x="286" y="8"/>
                      <a:pt x="286" y="8"/>
                    </a:cubicBezTo>
                    <a:cubicBezTo>
                      <a:pt x="286" y="8"/>
                      <a:pt x="286" y="8"/>
                      <a:pt x="286" y="8"/>
                    </a:cubicBezTo>
                    <a:cubicBezTo>
                      <a:pt x="286" y="9"/>
                      <a:pt x="285" y="9"/>
                      <a:pt x="285" y="10"/>
                    </a:cubicBezTo>
                    <a:cubicBezTo>
                      <a:pt x="284" y="11"/>
                      <a:pt x="283" y="12"/>
                      <a:pt x="282" y="13"/>
                    </a:cubicBezTo>
                    <a:cubicBezTo>
                      <a:pt x="281" y="15"/>
                      <a:pt x="281" y="16"/>
                      <a:pt x="281" y="18"/>
                    </a:cubicBezTo>
                    <a:cubicBezTo>
                      <a:pt x="281" y="19"/>
                      <a:pt x="281" y="19"/>
                      <a:pt x="281" y="20"/>
                    </a:cubicBezTo>
                    <a:cubicBezTo>
                      <a:pt x="282" y="19"/>
                      <a:pt x="283" y="18"/>
                      <a:pt x="284" y="16"/>
                    </a:cubicBezTo>
                    <a:cubicBezTo>
                      <a:pt x="284" y="16"/>
                      <a:pt x="284" y="16"/>
                      <a:pt x="284" y="15"/>
                    </a:cubicBezTo>
                    <a:cubicBezTo>
                      <a:pt x="285" y="15"/>
                      <a:pt x="285" y="14"/>
                      <a:pt x="286" y="14"/>
                    </a:cubicBezTo>
                    <a:cubicBezTo>
                      <a:pt x="286" y="14"/>
                      <a:pt x="286" y="14"/>
                      <a:pt x="287" y="14"/>
                    </a:cubicBezTo>
                    <a:cubicBezTo>
                      <a:pt x="287" y="14"/>
                      <a:pt x="287" y="14"/>
                      <a:pt x="287" y="15"/>
                    </a:cubicBezTo>
                    <a:cubicBezTo>
                      <a:pt x="288" y="15"/>
                      <a:pt x="287" y="16"/>
                      <a:pt x="287" y="16"/>
                    </a:cubicBezTo>
                    <a:cubicBezTo>
                      <a:pt x="287" y="16"/>
                      <a:pt x="286" y="17"/>
                      <a:pt x="286" y="17"/>
                    </a:cubicBezTo>
                    <a:cubicBezTo>
                      <a:pt x="286" y="19"/>
                      <a:pt x="285" y="21"/>
                      <a:pt x="285" y="24"/>
                    </a:cubicBezTo>
                    <a:cubicBezTo>
                      <a:pt x="284" y="26"/>
                      <a:pt x="284" y="26"/>
                      <a:pt x="284" y="26"/>
                    </a:cubicBezTo>
                    <a:cubicBezTo>
                      <a:pt x="286" y="26"/>
                      <a:pt x="287" y="25"/>
                      <a:pt x="288" y="24"/>
                    </a:cubicBezTo>
                    <a:cubicBezTo>
                      <a:pt x="288" y="23"/>
                      <a:pt x="290" y="22"/>
                      <a:pt x="291" y="22"/>
                    </a:cubicBezTo>
                    <a:cubicBezTo>
                      <a:pt x="292" y="21"/>
                      <a:pt x="292" y="21"/>
                      <a:pt x="292" y="21"/>
                    </a:cubicBezTo>
                    <a:cubicBezTo>
                      <a:pt x="292" y="22"/>
                      <a:pt x="292" y="22"/>
                      <a:pt x="292" y="22"/>
                    </a:cubicBezTo>
                    <a:cubicBezTo>
                      <a:pt x="292" y="25"/>
                      <a:pt x="287" y="29"/>
                      <a:pt x="283" y="30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281" y="28"/>
                      <a:pt x="282" y="26"/>
                      <a:pt x="282" y="25"/>
                    </a:cubicBezTo>
                    <a:cubicBezTo>
                      <a:pt x="283" y="24"/>
                      <a:pt x="284" y="23"/>
                      <a:pt x="284" y="21"/>
                    </a:cubicBezTo>
                    <a:cubicBezTo>
                      <a:pt x="282" y="23"/>
                      <a:pt x="280" y="25"/>
                      <a:pt x="280" y="26"/>
                    </a:cubicBezTo>
                    <a:cubicBezTo>
                      <a:pt x="280" y="29"/>
                      <a:pt x="280" y="29"/>
                      <a:pt x="280" y="29"/>
                    </a:cubicBezTo>
                    <a:cubicBezTo>
                      <a:pt x="280" y="29"/>
                      <a:pt x="280" y="30"/>
                      <a:pt x="281" y="31"/>
                    </a:cubicBezTo>
                    <a:cubicBezTo>
                      <a:pt x="282" y="32"/>
                      <a:pt x="283" y="33"/>
                      <a:pt x="284" y="34"/>
                    </a:cubicBezTo>
                    <a:cubicBezTo>
                      <a:pt x="287" y="36"/>
                      <a:pt x="290" y="37"/>
                      <a:pt x="294" y="37"/>
                    </a:cubicBezTo>
                    <a:cubicBezTo>
                      <a:pt x="297" y="37"/>
                      <a:pt x="300" y="37"/>
                      <a:pt x="303" y="37"/>
                    </a:cubicBezTo>
                    <a:cubicBezTo>
                      <a:pt x="304" y="37"/>
                      <a:pt x="305" y="37"/>
                      <a:pt x="306" y="37"/>
                    </a:cubicBezTo>
                    <a:cubicBezTo>
                      <a:pt x="306" y="37"/>
                      <a:pt x="307" y="37"/>
                      <a:pt x="307" y="37"/>
                    </a:cubicBezTo>
                    <a:cubicBezTo>
                      <a:pt x="307" y="37"/>
                      <a:pt x="307" y="36"/>
                      <a:pt x="308" y="36"/>
                    </a:cubicBezTo>
                    <a:cubicBezTo>
                      <a:pt x="308" y="36"/>
                      <a:pt x="308" y="36"/>
                      <a:pt x="308" y="36"/>
                    </a:cubicBezTo>
                    <a:cubicBezTo>
                      <a:pt x="308" y="37"/>
                      <a:pt x="308" y="37"/>
                      <a:pt x="308" y="37"/>
                    </a:cubicBezTo>
                    <a:cubicBezTo>
                      <a:pt x="308" y="37"/>
                      <a:pt x="308" y="37"/>
                      <a:pt x="308" y="37"/>
                    </a:cubicBezTo>
                    <a:close/>
                    <a:moveTo>
                      <a:pt x="187" y="16"/>
                    </a:moveTo>
                    <a:cubicBezTo>
                      <a:pt x="187" y="16"/>
                      <a:pt x="187" y="16"/>
                      <a:pt x="187" y="16"/>
                    </a:cubicBezTo>
                    <a:cubicBezTo>
                      <a:pt x="187" y="16"/>
                      <a:pt x="187" y="16"/>
                      <a:pt x="187" y="16"/>
                    </a:cubicBezTo>
                    <a:cubicBezTo>
                      <a:pt x="187" y="17"/>
                      <a:pt x="187" y="17"/>
                      <a:pt x="187" y="17"/>
                    </a:cubicBezTo>
                    <a:cubicBezTo>
                      <a:pt x="187" y="17"/>
                      <a:pt x="186" y="18"/>
                      <a:pt x="186" y="18"/>
                    </a:cubicBezTo>
                    <a:cubicBezTo>
                      <a:pt x="186" y="18"/>
                      <a:pt x="186" y="18"/>
                      <a:pt x="186" y="18"/>
                    </a:cubicBezTo>
                    <a:cubicBezTo>
                      <a:pt x="185" y="19"/>
                      <a:pt x="184" y="20"/>
                      <a:pt x="183" y="21"/>
                    </a:cubicBezTo>
                    <a:cubicBezTo>
                      <a:pt x="182" y="22"/>
                      <a:pt x="181" y="23"/>
                      <a:pt x="180" y="25"/>
                    </a:cubicBezTo>
                    <a:cubicBezTo>
                      <a:pt x="180" y="27"/>
                      <a:pt x="180" y="29"/>
                      <a:pt x="180" y="31"/>
                    </a:cubicBezTo>
                    <a:cubicBezTo>
                      <a:pt x="181" y="38"/>
                      <a:pt x="181" y="44"/>
                      <a:pt x="180" y="50"/>
                    </a:cubicBezTo>
                    <a:cubicBezTo>
                      <a:pt x="180" y="50"/>
                      <a:pt x="179" y="50"/>
                      <a:pt x="179" y="50"/>
                    </a:cubicBezTo>
                    <a:cubicBezTo>
                      <a:pt x="179" y="49"/>
                      <a:pt x="179" y="49"/>
                      <a:pt x="179" y="48"/>
                    </a:cubicBezTo>
                    <a:cubicBezTo>
                      <a:pt x="178" y="43"/>
                      <a:pt x="178" y="37"/>
                      <a:pt x="178" y="32"/>
                    </a:cubicBezTo>
                    <a:cubicBezTo>
                      <a:pt x="178" y="30"/>
                      <a:pt x="178" y="32"/>
                      <a:pt x="178" y="30"/>
                    </a:cubicBezTo>
                    <a:cubicBezTo>
                      <a:pt x="178" y="29"/>
                      <a:pt x="178" y="28"/>
                      <a:pt x="178" y="27"/>
                    </a:cubicBezTo>
                    <a:cubicBezTo>
                      <a:pt x="177" y="28"/>
                      <a:pt x="177" y="28"/>
                      <a:pt x="176" y="28"/>
                    </a:cubicBezTo>
                    <a:cubicBezTo>
                      <a:pt x="175" y="30"/>
                      <a:pt x="174" y="31"/>
                      <a:pt x="173" y="32"/>
                    </a:cubicBezTo>
                    <a:cubicBezTo>
                      <a:pt x="172" y="32"/>
                      <a:pt x="171" y="33"/>
                      <a:pt x="170" y="34"/>
                    </a:cubicBezTo>
                    <a:cubicBezTo>
                      <a:pt x="169" y="35"/>
                      <a:pt x="168" y="36"/>
                      <a:pt x="167" y="37"/>
                    </a:cubicBezTo>
                    <a:cubicBezTo>
                      <a:pt x="166" y="38"/>
                      <a:pt x="166" y="38"/>
                      <a:pt x="165" y="39"/>
                    </a:cubicBezTo>
                    <a:cubicBezTo>
                      <a:pt x="165" y="39"/>
                      <a:pt x="164" y="39"/>
                      <a:pt x="164" y="39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63" y="39"/>
                      <a:pt x="163" y="39"/>
                      <a:pt x="163" y="39"/>
                    </a:cubicBezTo>
                    <a:cubicBezTo>
                      <a:pt x="164" y="31"/>
                      <a:pt x="164" y="31"/>
                      <a:pt x="164" y="31"/>
                    </a:cubicBezTo>
                    <a:cubicBezTo>
                      <a:pt x="163" y="31"/>
                      <a:pt x="162" y="32"/>
                      <a:pt x="161" y="33"/>
                    </a:cubicBezTo>
                    <a:cubicBezTo>
                      <a:pt x="159" y="33"/>
                      <a:pt x="158" y="34"/>
                      <a:pt x="156" y="34"/>
                    </a:cubicBezTo>
                    <a:cubicBezTo>
                      <a:pt x="155" y="34"/>
                      <a:pt x="155" y="34"/>
                      <a:pt x="155" y="34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3"/>
                      <a:pt x="157" y="32"/>
                      <a:pt x="158" y="32"/>
                    </a:cubicBezTo>
                    <a:cubicBezTo>
                      <a:pt x="160" y="31"/>
                      <a:pt x="162" y="30"/>
                      <a:pt x="164" y="29"/>
                    </a:cubicBezTo>
                    <a:cubicBezTo>
                      <a:pt x="164" y="28"/>
                      <a:pt x="165" y="28"/>
                      <a:pt x="165" y="29"/>
                    </a:cubicBezTo>
                    <a:cubicBezTo>
                      <a:pt x="166" y="29"/>
                      <a:pt x="166" y="30"/>
                      <a:pt x="166" y="31"/>
                    </a:cubicBezTo>
                    <a:cubicBezTo>
                      <a:pt x="166" y="32"/>
                      <a:pt x="166" y="33"/>
                      <a:pt x="166" y="34"/>
                    </a:cubicBezTo>
                    <a:cubicBezTo>
                      <a:pt x="166" y="34"/>
                      <a:pt x="166" y="34"/>
                      <a:pt x="166" y="35"/>
                    </a:cubicBezTo>
                    <a:cubicBezTo>
                      <a:pt x="166" y="35"/>
                      <a:pt x="166" y="35"/>
                      <a:pt x="166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9" y="33"/>
                      <a:pt x="170" y="31"/>
                      <a:pt x="171" y="30"/>
                    </a:cubicBezTo>
                    <a:cubicBezTo>
                      <a:pt x="172" y="29"/>
                      <a:pt x="174" y="27"/>
                      <a:pt x="176" y="26"/>
                    </a:cubicBezTo>
                    <a:cubicBezTo>
                      <a:pt x="177" y="25"/>
                      <a:pt x="177" y="23"/>
                      <a:pt x="177" y="22"/>
                    </a:cubicBezTo>
                    <a:cubicBezTo>
                      <a:pt x="177" y="18"/>
                      <a:pt x="177" y="14"/>
                      <a:pt x="177" y="10"/>
                    </a:cubicBezTo>
                    <a:cubicBezTo>
                      <a:pt x="176" y="8"/>
                      <a:pt x="176" y="7"/>
                      <a:pt x="176" y="5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4" y="5"/>
                      <a:pt x="174" y="5"/>
                      <a:pt x="174" y="5"/>
                    </a:cubicBezTo>
                    <a:cubicBezTo>
                      <a:pt x="174" y="4"/>
                      <a:pt x="174" y="3"/>
                      <a:pt x="175" y="3"/>
                    </a:cubicBezTo>
                    <a:cubicBezTo>
                      <a:pt x="175" y="2"/>
                      <a:pt x="176" y="2"/>
                      <a:pt x="176" y="2"/>
                    </a:cubicBezTo>
                    <a:cubicBezTo>
                      <a:pt x="177" y="2"/>
                      <a:pt x="177" y="3"/>
                      <a:pt x="178" y="3"/>
                    </a:cubicBezTo>
                    <a:cubicBezTo>
                      <a:pt x="178" y="4"/>
                      <a:pt x="178" y="5"/>
                      <a:pt x="179" y="6"/>
                    </a:cubicBezTo>
                    <a:cubicBezTo>
                      <a:pt x="179" y="9"/>
                      <a:pt x="179" y="12"/>
                      <a:pt x="179" y="15"/>
                    </a:cubicBezTo>
                    <a:cubicBezTo>
                      <a:pt x="179" y="16"/>
                      <a:pt x="180" y="17"/>
                      <a:pt x="180" y="18"/>
                    </a:cubicBezTo>
                    <a:cubicBezTo>
                      <a:pt x="180" y="19"/>
                      <a:pt x="180" y="19"/>
                      <a:pt x="180" y="20"/>
                    </a:cubicBezTo>
                    <a:cubicBezTo>
                      <a:pt x="180" y="20"/>
                      <a:pt x="180" y="21"/>
                      <a:pt x="180" y="21"/>
                    </a:cubicBezTo>
                    <a:cubicBezTo>
                      <a:pt x="181" y="20"/>
                      <a:pt x="182" y="20"/>
                      <a:pt x="182" y="19"/>
                    </a:cubicBezTo>
                    <a:cubicBezTo>
                      <a:pt x="184" y="17"/>
                      <a:pt x="185" y="16"/>
                      <a:pt x="187" y="16"/>
                    </a:cubicBezTo>
                    <a:close/>
                    <a:moveTo>
                      <a:pt x="225" y="17"/>
                    </a:moveTo>
                    <a:cubicBezTo>
                      <a:pt x="225" y="16"/>
                      <a:pt x="225" y="15"/>
                      <a:pt x="224" y="14"/>
                    </a:cubicBezTo>
                    <a:cubicBezTo>
                      <a:pt x="224" y="14"/>
                      <a:pt x="224" y="13"/>
                      <a:pt x="224" y="13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24" y="13"/>
                      <a:pt x="224" y="13"/>
                      <a:pt x="224" y="13"/>
                    </a:cubicBezTo>
                    <a:cubicBezTo>
                      <a:pt x="220" y="14"/>
                      <a:pt x="218" y="16"/>
                      <a:pt x="215" y="18"/>
                    </a:cubicBezTo>
                    <a:cubicBezTo>
                      <a:pt x="214" y="19"/>
                      <a:pt x="214" y="19"/>
                      <a:pt x="214" y="19"/>
                    </a:cubicBezTo>
                    <a:cubicBezTo>
                      <a:pt x="214" y="19"/>
                      <a:pt x="214" y="19"/>
                      <a:pt x="214" y="2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14" y="20"/>
                      <a:pt x="214" y="20"/>
                      <a:pt x="214" y="20"/>
                    </a:cubicBezTo>
                    <a:cubicBezTo>
                      <a:pt x="222" y="16"/>
                      <a:pt x="222" y="16"/>
                      <a:pt x="222" y="16"/>
                    </a:cubicBezTo>
                    <a:cubicBezTo>
                      <a:pt x="224" y="21"/>
                      <a:pt x="224" y="36"/>
                      <a:pt x="222" y="41"/>
                    </a:cubicBezTo>
                    <a:cubicBezTo>
                      <a:pt x="218" y="40"/>
                      <a:pt x="214" y="39"/>
                      <a:pt x="212" y="36"/>
                    </a:cubicBezTo>
                    <a:cubicBezTo>
                      <a:pt x="217" y="31"/>
                      <a:pt x="217" y="31"/>
                      <a:pt x="217" y="31"/>
                    </a:cubicBezTo>
                    <a:cubicBezTo>
                      <a:pt x="217" y="31"/>
                      <a:pt x="217" y="31"/>
                      <a:pt x="217" y="31"/>
                    </a:cubicBezTo>
                    <a:cubicBezTo>
                      <a:pt x="216" y="30"/>
                      <a:pt x="216" y="30"/>
                      <a:pt x="216" y="30"/>
                    </a:cubicBezTo>
                    <a:cubicBezTo>
                      <a:pt x="216" y="30"/>
                      <a:pt x="216" y="30"/>
                      <a:pt x="216" y="29"/>
                    </a:cubicBezTo>
                    <a:cubicBezTo>
                      <a:pt x="216" y="29"/>
                      <a:pt x="216" y="28"/>
                      <a:pt x="216" y="27"/>
                    </a:cubicBezTo>
                    <a:cubicBezTo>
                      <a:pt x="216" y="27"/>
                      <a:pt x="216" y="27"/>
                      <a:pt x="216" y="27"/>
                    </a:cubicBezTo>
                    <a:cubicBezTo>
                      <a:pt x="216" y="26"/>
                      <a:pt x="216" y="25"/>
                      <a:pt x="215" y="25"/>
                    </a:cubicBezTo>
                    <a:cubicBezTo>
                      <a:pt x="214" y="24"/>
                      <a:pt x="213" y="24"/>
                      <a:pt x="212" y="24"/>
                    </a:cubicBezTo>
                    <a:cubicBezTo>
                      <a:pt x="212" y="24"/>
                      <a:pt x="211" y="25"/>
                      <a:pt x="210" y="25"/>
                    </a:cubicBezTo>
                    <a:cubicBezTo>
                      <a:pt x="210" y="25"/>
                      <a:pt x="210" y="26"/>
                      <a:pt x="210" y="26"/>
                    </a:cubicBezTo>
                    <a:cubicBezTo>
                      <a:pt x="207" y="23"/>
                      <a:pt x="207" y="23"/>
                      <a:pt x="207" y="23"/>
                    </a:cubicBezTo>
                    <a:cubicBezTo>
                      <a:pt x="207" y="24"/>
                      <a:pt x="207" y="24"/>
                      <a:pt x="207" y="24"/>
                    </a:cubicBezTo>
                    <a:cubicBezTo>
                      <a:pt x="207" y="24"/>
                      <a:pt x="207" y="24"/>
                      <a:pt x="207" y="24"/>
                    </a:cubicBezTo>
                    <a:cubicBezTo>
                      <a:pt x="207" y="25"/>
                      <a:pt x="207" y="25"/>
                      <a:pt x="207" y="25"/>
                    </a:cubicBezTo>
                    <a:cubicBezTo>
                      <a:pt x="207" y="26"/>
                      <a:pt x="207" y="27"/>
                      <a:pt x="207" y="28"/>
                    </a:cubicBezTo>
                    <a:cubicBezTo>
                      <a:pt x="207" y="29"/>
                      <a:pt x="208" y="30"/>
                      <a:pt x="208" y="31"/>
                    </a:cubicBezTo>
                    <a:cubicBezTo>
                      <a:pt x="208" y="31"/>
                      <a:pt x="208" y="31"/>
                      <a:pt x="208" y="32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10" y="38"/>
                      <a:pt x="215" y="42"/>
                      <a:pt x="221" y="43"/>
                    </a:cubicBezTo>
                    <a:cubicBezTo>
                      <a:pt x="221" y="43"/>
                      <a:pt x="222" y="43"/>
                      <a:pt x="222" y="43"/>
                    </a:cubicBezTo>
                    <a:cubicBezTo>
                      <a:pt x="222" y="43"/>
                      <a:pt x="223" y="43"/>
                      <a:pt x="223" y="43"/>
                    </a:cubicBezTo>
                    <a:cubicBezTo>
                      <a:pt x="225" y="43"/>
                      <a:pt x="226" y="42"/>
                      <a:pt x="226" y="40"/>
                    </a:cubicBezTo>
                    <a:cubicBezTo>
                      <a:pt x="225" y="37"/>
                      <a:pt x="225" y="34"/>
                      <a:pt x="225" y="31"/>
                    </a:cubicBezTo>
                    <a:cubicBezTo>
                      <a:pt x="225" y="26"/>
                      <a:pt x="225" y="21"/>
                      <a:pt x="225" y="17"/>
                    </a:cubicBezTo>
                    <a:close/>
                    <a:moveTo>
                      <a:pt x="215" y="31"/>
                    </a:moveTo>
                    <a:cubicBezTo>
                      <a:pt x="214" y="32"/>
                      <a:pt x="214" y="32"/>
                      <a:pt x="213" y="33"/>
                    </a:cubicBezTo>
                    <a:cubicBezTo>
                      <a:pt x="212" y="33"/>
                      <a:pt x="211" y="34"/>
                      <a:pt x="211" y="34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212" y="32"/>
                      <a:pt x="213" y="31"/>
                      <a:pt x="215" y="31"/>
                    </a:cubicBezTo>
                    <a:close/>
                    <a:moveTo>
                      <a:pt x="210" y="29"/>
                    </a:moveTo>
                    <a:cubicBezTo>
                      <a:pt x="211" y="28"/>
                      <a:pt x="212" y="27"/>
                      <a:pt x="213" y="26"/>
                    </a:cubicBezTo>
                    <a:cubicBezTo>
                      <a:pt x="213" y="28"/>
                      <a:pt x="213" y="29"/>
                      <a:pt x="210" y="29"/>
                    </a:cubicBezTo>
                    <a:close/>
                    <a:moveTo>
                      <a:pt x="135" y="35"/>
                    </a:moveTo>
                    <a:cubicBezTo>
                      <a:pt x="136" y="34"/>
                      <a:pt x="136" y="33"/>
                      <a:pt x="136" y="32"/>
                    </a:cubicBezTo>
                    <a:cubicBezTo>
                      <a:pt x="137" y="30"/>
                      <a:pt x="138" y="29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40" y="24"/>
                      <a:pt x="141" y="22"/>
                      <a:pt x="140" y="18"/>
                    </a:cubicBezTo>
                    <a:cubicBezTo>
                      <a:pt x="140" y="18"/>
                      <a:pt x="140" y="18"/>
                      <a:pt x="140" y="18"/>
                    </a:cubicBezTo>
                    <a:cubicBezTo>
                      <a:pt x="139" y="18"/>
                      <a:pt x="139" y="18"/>
                      <a:pt x="139" y="18"/>
                    </a:cubicBezTo>
                    <a:cubicBezTo>
                      <a:pt x="135" y="23"/>
                      <a:pt x="131" y="27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1" y="36"/>
                      <a:pt x="131" y="36"/>
                      <a:pt x="130" y="36"/>
                    </a:cubicBezTo>
                    <a:cubicBezTo>
                      <a:pt x="130" y="37"/>
                      <a:pt x="130" y="37"/>
                      <a:pt x="129" y="37"/>
                    </a:cubicBezTo>
                    <a:cubicBezTo>
                      <a:pt x="129" y="38"/>
                      <a:pt x="128" y="38"/>
                      <a:pt x="128" y="38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26" y="38"/>
                      <a:pt x="126" y="38"/>
                      <a:pt x="126" y="38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29" y="40"/>
                      <a:pt x="129" y="40"/>
                      <a:pt x="134" y="37"/>
                    </a:cubicBezTo>
                    <a:cubicBezTo>
                      <a:pt x="134" y="37"/>
                      <a:pt x="135" y="38"/>
                      <a:pt x="135" y="38"/>
                    </a:cubicBezTo>
                    <a:cubicBezTo>
                      <a:pt x="138" y="41"/>
                      <a:pt x="142" y="43"/>
                      <a:pt x="146" y="44"/>
                    </a:cubicBezTo>
                    <a:cubicBezTo>
                      <a:pt x="148" y="44"/>
                      <a:pt x="151" y="45"/>
                      <a:pt x="154" y="45"/>
                    </a:cubicBezTo>
                    <a:cubicBezTo>
                      <a:pt x="156" y="45"/>
                      <a:pt x="158" y="45"/>
                      <a:pt x="160" y="44"/>
                    </a:cubicBezTo>
                    <a:cubicBezTo>
                      <a:pt x="161" y="44"/>
                      <a:pt x="161" y="44"/>
                      <a:pt x="161" y="44"/>
                    </a:cubicBezTo>
                    <a:cubicBezTo>
                      <a:pt x="160" y="44"/>
                      <a:pt x="160" y="44"/>
                      <a:pt x="160" y="44"/>
                    </a:cubicBezTo>
                    <a:cubicBezTo>
                      <a:pt x="151" y="43"/>
                      <a:pt x="142" y="42"/>
                      <a:pt x="135" y="35"/>
                    </a:cubicBezTo>
                    <a:close/>
                    <a:moveTo>
                      <a:pt x="137" y="24"/>
                    </a:moveTo>
                    <a:cubicBezTo>
                      <a:pt x="136" y="28"/>
                      <a:pt x="135" y="30"/>
                      <a:pt x="133" y="33"/>
                    </a:cubicBezTo>
                    <a:cubicBezTo>
                      <a:pt x="132" y="33"/>
                      <a:pt x="132" y="33"/>
                      <a:pt x="131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2" y="29"/>
                      <a:pt x="134" y="27"/>
                      <a:pt x="137" y="24"/>
                    </a:cubicBezTo>
                    <a:close/>
                    <a:moveTo>
                      <a:pt x="16" y="29"/>
                    </a:moveTo>
                    <a:cubicBezTo>
                      <a:pt x="15" y="32"/>
                      <a:pt x="13" y="36"/>
                      <a:pt x="12" y="39"/>
                    </a:cubicBezTo>
                    <a:cubicBezTo>
                      <a:pt x="11" y="40"/>
                      <a:pt x="11" y="40"/>
                      <a:pt x="10" y="41"/>
                    </a:cubicBezTo>
                    <a:cubicBezTo>
                      <a:pt x="9" y="41"/>
                      <a:pt x="9" y="42"/>
                      <a:pt x="9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39"/>
                      <a:pt x="7" y="36"/>
                      <a:pt x="8" y="33"/>
                    </a:cubicBezTo>
                    <a:cubicBezTo>
                      <a:pt x="8" y="31"/>
                      <a:pt x="8" y="29"/>
                      <a:pt x="8" y="27"/>
                    </a:cubicBezTo>
                    <a:cubicBezTo>
                      <a:pt x="5" y="29"/>
                      <a:pt x="4" y="30"/>
                      <a:pt x="2" y="31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1"/>
                      <a:pt x="0" y="30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6"/>
                      <a:pt x="7" y="25"/>
                      <a:pt x="8" y="23"/>
                    </a:cubicBezTo>
                    <a:cubicBezTo>
                      <a:pt x="8" y="23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4"/>
                      <a:pt x="11" y="26"/>
                      <a:pt x="11" y="28"/>
                    </a:cubicBezTo>
                    <a:cubicBezTo>
                      <a:pt x="10" y="31"/>
                      <a:pt x="10" y="33"/>
                      <a:pt x="10" y="35"/>
                    </a:cubicBezTo>
                    <a:cubicBezTo>
                      <a:pt x="12" y="34"/>
                      <a:pt x="13" y="32"/>
                      <a:pt x="13" y="31"/>
                    </a:cubicBezTo>
                    <a:cubicBezTo>
                      <a:pt x="14" y="30"/>
                      <a:pt x="14" y="29"/>
                      <a:pt x="14" y="29"/>
                    </a:cubicBezTo>
                    <a:cubicBezTo>
                      <a:pt x="16" y="26"/>
                      <a:pt x="17" y="24"/>
                      <a:pt x="18" y="21"/>
                    </a:cubicBezTo>
                    <a:cubicBezTo>
                      <a:pt x="19" y="20"/>
                      <a:pt x="19" y="18"/>
                      <a:pt x="20" y="16"/>
                    </a:cubicBezTo>
                    <a:cubicBezTo>
                      <a:pt x="20" y="15"/>
                      <a:pt x="20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2" y="14"/>
                    </a:cubicBezTo>
                    <a:cubicBezTo>
                      <a:pt x="22" y="14"/>
                      <a:pt x="22" y="14"/>
                      <a:pt x="22" y="15"/>
                    </a:cubicBezTo>
                    <a:cubicBezTo>
                      <a:pt x="23" y="20"/>
                      <a:pt x="23" y="24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3" y="29"/>
                      <a:pt x="22" y="29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0" y="28"/>
                      <a:pt x="20" y="27"/>
                      <a:pt x="20" y="25"/>
                    </a:cubicBezTo>
                    <a:cubicBezTo>
                      <a:pt x="20" y="24"/>
                      <a:pt x="20" y="23"/>
                      <a:pt x="20" y="22"/>
                    </a:cubicBezTo>
                    <a:cubicBezTo>
                      <a:pt x="20" y="22"/>
                      <a:pt x="20" y="22"/>
                      <a:pt x="20" y="23"/>
                    </a:cubicBezTo>
                    <a:cubicBezTo>
                      <a:pt x="19" y="23"/>
                      <a:pt x="19" y="24"/>
                      <a:pt x="19" y="24"/>
                    </a:cubicBezTo>
                    <a:cubicBezTo>
                      <a:pt x="18" y="26"/>
                      <a:pt x="17" y="28"/>
                      <a:pt x="16" y="29"/>
                    </a:cubicBezTo>
                    <a:close/>
                    <a:moveTo>
                      <a:pt x="65" y="12"/>
                    </a:moveTo>
                    <a:cubicBezTo>
                      <a:pt x="66" y="12"/>
                      <a:pt x="66" y="13"/>
                      <a:pt x="66" y="15"/>
                    </a:cubicBezTo>
                    <a:cubicBezTo>
                      <a:pt x="65" y="20"/>
                      <a:pt x="62" y="23"/>
                      <a:pt x="58" y="26"/>
                    </a:cubicBezTo>
                    <a:cubicBezTo>
                      <a:pt x="57" y="26"/>
                      <a:pt x="56" y="27"/>
                      <a:pt x="55" y="27"/>
                    </a:cubicBezTo>
                    <a:cubicBezTo>
                      <a:pt x="55" y="28"/>
                      <a:pt x="54" y="28"/>
                      <a:pt x="53" y="28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2"/>
                      <a:pt x="54" y="34"/>
                      <a:pt x="54" y="36"/>
                    </a:cubicBezTo>
                    <a:cubicBezTo>
                      <a:pt x="54" y="36"/>
                      <a:pt x="54" y="36"/>
                      <a:pt x="54" y="37"/>
                    </a:cubicBezTo>
                    <a:cubicBezTo>
                      <a:pt x="54" y="38"/>
                      <a:pt x="54" y="39"/>
                      <a:pt x="54" y="40"/>
                    </a:cubicBezTo>
                    <a:cubicBezTo>
                      <a:pt x="54" y="40"/>
                      <a:pt x="54" y="41"/>
                      <a:pt x="53" y="41"/>
                    </a:cubicBezTo>
                    <a:cubicBezTo>
                      <a:pt x="53" y="41"/>
                      <a:pt x="53" y="42"/>
                      <a:pt x="52" y="42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0" y="36"/>
                      <a:pt x="51" y="29"/>
                      <a:pt x="51" y="23"/>
                    </a:cubicBezTo>
                    <a:cubicBezTo>
                      <a:pt x="51" y="19"/>
                      <a:pt x="51" y="16"/>
                      <a:pt x="51" y="12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4" y="13"/>
                      <a:pt x="54" y="15"/>
                      <a:pt x="54" y="17"/>
                    </a:cubicBezTo>
                    <a:cubicBezTo>
                      <a:pt x="54" y="17"/>
                      <a:pt x="54" y="18"/>
                      <a:pt x="54" y="18"/>
                    </a:cubicBezTo>
                    <a:cubicBezTo>
                      <a:pt x="54" y="20"/>
                      <a:pt x="54" y="22"/>
                      <a:pt x="54" y="23"/>
                    </a:cubicBezTo>
                    <a:cubicBezTo>
                      <a:pt x="54" y="24"/>
                      <a:pt x="54" y="25"/>
                      <a:pt x="54" y="25"/>
                    </a:cubicBezTo>
                    <a:cubicBezTo>
                      <a:pt x="58" y="24"/>
                      <a:pt x="62" y="19"/>
                      <a:pt x="63" y="14"/>
                    </a:cubicBezTo>
                    <a:cubicBezTo>
                      <a:pt x="61" y="13"/>
                      <a:pt x="60" y="14"/>
                      <a:pt x="58" y="16"/>
                    </a:cubicBezTo>
                    <a:cubicBezTo>
                      <a:pt x="58" y="16"/>
                      <a:pt x="57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5" y="17"/>
                      <a:pt x="55" y="16"/>
                      <a:pt x="55" y="15"/>
                    </a:cubicBezTo>
                    <a:cubicBezTo>
                      <a:pt x="55" y="15"/>
                      <a:pt x="55" y="14"/>
                      <a:pt x="56" y="14"/>
                    </a:cubicBezTo>
                    <a:cubicBezTo>
                      <a:pt x="58" y="13"/>
                      <a:pt x="60" y="12"/>
                      <a:pt x="62" y="11"/>
                    </a:cubicBezTo>
                    <a:cubicBezTo>
                      <a:pt x="63" y="11"/>
                      <a:pt x="65" y="11"/>
                      <a:pt x="65" y="12"/>
                    </a:cubicBezTo>
                    <a:close/>
                    <a:moveTo>
                      <a:pt x="83" y="12"/>
                    </a:moveTo>
                    <a:cubicBezTo>
                      <a:pt x="84" y="12"/>
                      <a:pt x="84" y="13"/>
                      <a:pt x="84" y="15"/>
                    </a:cubicBezTo>
                    <a:cubicBezTo>
                      <a:pt x="83" y="20"/>
                      <a:pt x="80" y="23"/>
                      <a:pt x="76" y="26"/>
                    </a:cubicBezTo>
                    <a:cubicBezTo>
                      <a:pt x="75" y="26"/>
                      <a:pt x="74" y="27"/>
                      <a:pt x="73" y="27"/>
                    </a:cubicBezTo>
                    <a:cubicBezTo>
                      <a:pt x="73" y="28"/>
                      <a:pt x="72" y="28"/>
                      <a:pt x="71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2" y="34"/>
                      <a:pt x="72" y="36"/>
                    </a:cubicBezTo>
                    <a:cubicBezTo>
                      <a:pt x="72" y="36"/>
                      <a:pt x="72" y="36"/>
                      <a:pt x="72" y="37"/>
                    </a:cubicBezTo>
                    <a:cubicBezTo>
                      <a:pt x="72" y="38"/>
                      <a:pt x="72" y="39"/>
                      <a:pt x="72" y="40"/>
                    </a:cubicBezTo>
                    <a:cubicBezTo>
                      <a:pt x="72" y="40"/>
                      <a:pt x="72" y="41"/>
                      <a:pt x="71" y="41"/>
                    </a:cubicBezTo>
                    <a:cubicBezTo>
                      <a:pt x="71" y="41"/>
                      <a:pt x="71" y="42"/>
                      <a:pt x="70" y="42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36"/>
                      <a:pt x="69" y="29"/>
                      <a:pt x="69" y="23"/>
                    </a:cubicBezTo>
                    <a:cubicBezTo>
                      <a:pt x="69" y="19"/>
                      <a:pt x="69" y="16"/>
                      <a:pt x="69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72" y="13"/>
                      <a:pt x="72" y="15"/>
                      <a:pt x="72" y="17"/>
                    </a:cubicBezTo>
                    <a:cubicBezTo>
                      <a:pt x="72" y="17"/>
                      <a:pt x="72" y="18"/>
                      <a:pt x="72" y="18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4"/>
                      <a:pt x="72" y="25"/>
                      <a:pt x="72" y="25"/>
                    </a:cubicBezTo>
                    <a:cubicBezTo>
                      <a:pt x="76" y="24"/>
                      <a:pt x="80" y="19"/>
                      <a:pt x="81" y="14"/>
                    </a:cubicBezTo>
                    <a:cubicBezTo>
                      <a:pt x="79" y="13"/>
                      <a:pt x="78" y="14"/>
                      <a:pt x="76" y="16"/>
                    </a:cubicBezTo>
                    <a:cubicBezTo>
                      <a:pt x="76" y="16"/>
                      <a:pt x="75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6"/>
                      <a:pt x="73" y="15"/>
                    </a:cubicBezTo>
                    <a:cubicBezTo>
                      <a:pt x="73" y="15"/>
                      <a:pt x="73" y="14"/>
                      <a:pt x="74" y="14"/>
                    </a:cubicBezTo>
                    <a:cubicBezTo>
                      <a:pt x="76" y="13"/>
                      <a:pt x="78" y="12"/>
                      <a:pt x="80" y="11"/>
                    </a:cubicBezTo>
                    <a:cubicBezTo>
                      <a:pt x="82" y="11"/>
                      <a:pt x="83" y="11"/>
                      <a:pt x="83" y="12"/>
                    </a:cubicBezTo>
                    <a:close/>
                    <a:moveTo>
                      <a:pt x="41" y="4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0" y="41"/>
                      <a:pt x="39" y="42"/>
                      <a:pt x="37" y="41"/>
                    </a:cubicBezTo>
                    <a:cubicBezTo>
                      <a:pt x="33" y="38"/>
                      <a:pt x="28" y="39"/>
                      <a:pt x="24" y="41"/>
                    </a:cubicBezTo>
                    <a:cubicBezTo>
                      <a:pt x="22" y="42"/>
                      <a:pt x="20" y="42"/>
                      <a:pt x="18" y="43"/>
                    </a:cubicBezTo>
                    <a:cubicBezTo>
                      <a:pt x="18" y="43"/>
                      <a:pt x="17" y="43"/>
                      <a:pt x="17" y="43"/>
                    </a:cubicBezTo>
                    <a:cubicBezTo>
                      <a:pt x="15" y="43"/>
                      <a:pt x="14" y="42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5" y="39"/>
                    </a:cubicBezTo>
                    <a:cubicBezTo>
                      <a:pt x="15" y="39"/>
                      <a:pt x="15" y="39"/>
                      <a:pt x="16" y="40"/>
                    </a:cubicBezTo>
                    <a:cubicBezTo>
                      <a:pt x="17" y="40"/>
                      <a:pt x="17" y="40"/>
                      <a:pt x="19" y="39"/>
                    </a:cubicBezTo>
                    <a:cubicBezTo>
                      <a:pt x="24" y="34"/>
                      <a:pt x="28" y="28"/>
                      <a:pt x="30" y="21"/>
                    </a:cubicBezTo>
                    <a:cubicBezTo>
                      <a:pt x="30" y="20"/>
                      <a:pt x="30" y="18"/>
                      <a:pt x="31" y="17"/>
                    </a:cubicBezTo>
                    <a:cubicBezTo>
                      <a:pt x="31" y="16"/>
                      <a:pt x="31" y="16"/>
                      <a:pt x="31" y="15"/>
                    </a:cubicBezTo>
                    <a:cubicBezTo>
                      <a:pt x="31" y="15"/>
                      <a:pt x="32" y="14"/>
                      <a:pt x="32" y="13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4" y="14"/>
                      <a:pt x="34" y="15"/>
                      <a:pt x="34" y="17"/>
                    </a:cubicBezTo>
                    <a:cubicBezTo>
                      <a:pt x="33" y="21"/>
                      <a:pt x="31" y="25"/>
                      <a:pt x="28" y="30"/>
                    </a:cubicBezTo>
                    <a:cubicBezTo>
                      <a:pt x="27" y="32"/>
                      <a:pt x="26" y="34"/>
                      <a:pt x="24" y="36"/>
                    </a:cubicBezTo>
                    <a:cubicBezTo>
                      <a:pt x="23" y="37"/>
                      <a:pt x="23" y="37"/>
                      <a:pt x="22" y="38"/>
                    </a:cubicBezTo>
                    <a:cubicBezTo>
                      <a:pt x="29" y="36"/>
                      <a:pt x="35" y="34"/>
                      <a:pt x="41" y="40"/>
                    </a:cubicBezTo>
                    <a:close/>
                    <a:moveTo>
                      <a:pt x="129" y="24"/>
                    </a:moveTo>
                    <a:cubicBezTo>
                      <a:pt x="129" y="30"/>
                      <a:pt x="124" y="37"/>
                      <a:pt x="120" y="38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0" y="38"/>
                      <a:pt x="119" y="37"/>
                      <a:pt x="119" y="36"/>
                    </a:cubicBezTo>
                    <a:cubicBezTo>
                      <a:pt x="119" y="35"/>
                      <a:pt x="119" y="34"/>
                      <a:pt x="119" y="33"/>
                    </a:cubicBezTo>
                    <a:cubicBezTo>
                      <a:pt x="119" y="31"/>
                      <a:pt x="119" y="30"/>
                      <a:pt x="119" y="29"/>
                    </a:cubicBezTo>
                    <a:cubicBezTo>
                      <a:pt x="119" y="28"/>
                      <a:pt x="119" y="28"/>
                      <a:pt x="119" y="27"/>
                    </a:cubicBezTo>
                    <a:cubicBezTo>
                      <a:pt x="119" y="27"/>
                      <a:pt x="118" y="27"/>
                      <a:pt x="118" y="27"/>
                    </a:cubicBezTo>
                    <a:cubicBezTo>
                      <a:pt x="118" y="27"/>
                      <a:pt x="117" y="28"/>
                      <a:pt x="117" y="29"/>
                    </a:cubicBezTo>
                    <a:cubicBezTo>
                      <a:pt x="116" y="30"/>
                      <a:pt x="115" y="31"/>
                      <a:pt x="113" y="30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4" y="28"/>
                      <a:pt x="121" y="21"/>
                      <a:pt x="122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2" y="21"/>
                      <a:pt x="122" y="22"/>
                      <a:pt x="122" y="23"/>
                    </a:cubicBezTo>
                    <a:cubicBezTo>
                      <a:pt x="122" y="26"/>
                      <a:pt x="121" y="28"/>
                      <a:pt x="121" y="30"/>
                    </a:cubicBezTo>
                    <a:cubicBezTo>
                      <a:pt x="121" y="31"/>
                      <a:pt x="121" y="32"/>
                      <a:pt x="121" y="33"/>
                    </a:cubicBezTo>
                    <a:cubicBezTo>
                      <a:pt x="121" y="33"/>
                      <a:pt x="121" y="34"/>
                      <a:pt x="121" y="34"/>
                    </a:cubicBezTo>
                    <a:cubicBezTo>
                      <a:pt x="123" y="33"/>
                      <a:pt x="125" y="30"/>
                      <a:pt x="126" y="28"/>
                    </a:cubicBezTo>
                    <a:cubicBezTo>
                      <a:pt x="127" y="27"/>
                      <a:pt x="128" y="25"/>
                      <a:pt x="129" y="24"/>
                    </a:cubicBezTo>
                    <a:cubicBezTo>
                      <a:pt x="129" y="24"/>
                      <a:pt x="129" y="24"/>
                      <a:pt x="129" y="24"/>
                    </a:cubicBezTo>
                    <a:close/>
                    <a:moveTo>
                      <a:pt x="295" y="24"/>
                    </a:moveTo>
                    <a:cubicBezTo>
                      <a:pt x="295" y="24"/>
                      <a:pt x="295" y="24"/>
                      <a:pt x="295" y="24"/>
                    </a:cubicBezTo>
                    <a:moveTo>
                      <a:pt x="294" y="24"/>
                    </a:moveTo>
                    <a:cubicBezTo>
                      <a:pt x="294" y="24"/>
                      <a:pt x="294" y="24"/>
                      <a:pt x="294" y="25"/>
                    </a:cubicBezTo>
                    <a:cubicBezTo>
                      <a:pt x="295" y="26"/>
                      <a:pt x="295" y="27"/>
                      <a:pt x="295" y="28"/>
                    </a:cubicBezTo>
                    <a:cubicBezTo>
                      <a:pt x="295" y="28"/>
                      <a:pt x="295" y="28"/>
                      <a:pt x="296" y="29"/>
                    </a:cubicBezTo>
                    <a:cubicBezTo>
                      <a:pt x="296" y="29"/>
                      <a:pt x="297" y="29"/>
                      <a:pt x="297" y="29"/>
                    </a:cubicBezTo>
                    <a:cubicBezTo>
                      <a:pt x="300" y="28"/>
                      <a:pt x="302" y="26"/>
                      <a:pt x="303" y="24"/>
                    </a:cubicBezTo>
                    <a:cubicBezTo>
                      <a:pt x="304" y="25"/>
                      <a:pt x="304" y="25"/>
                      <a:pt x="304" y="26"/>
                    </a:cubicBezTo>
                    <a:cubicBezTo>
                      <a:pt x="304" y="26"/>
                      <a:pt x="303" y="27"/>
                      <a:pt x="303" y="27"/>
                    </a:cubicBezTo>
                    <a:cubicBezTo>
                      <a:pt x="301" y="29"/>
                      <a:pt x="299" y="30"/>
                      <a:pt x="298" y="31"/>
                    </a:cubicBezTo>
                    <a:cubicBezTo>
                      <a:pt x="297" y="31"/>
                      <a:pt x="295" y="31"/>
                      <a:pt x="295" y="31"/>
                    </a:cubicBezTo>
                    <a:cubicBezTo>
                      <a:pt x="294" y="30"/>
                      <a:pt x="294" y="30"/>
                      <a:pt x="293" y="29"/>
                    </a:cubicBezTo>
                    <a:cubicBezTo>
                      <a:pt x="292" y="28"/>
                      <a:pt x="292" y="25"/>
                      <a:pt x="293" y="23"/>
                    </a:cubicBezTo>
                    <a:cubicBezTo>
                      <a:pt x="293" y="21"/>
                      <a:pt x="294" y="19"/>
                      <a:pt x="295" y="17"/>
                    </a:cubicBezTo>
                    <a:cubicBezTo>
                      <a:pt x="294" y="17"/>
                      <a:pt x="292" y="18"/>
                      <a:pt x="291" y="18"/>
                    </a:cubicBezTo>
                    <a:cubicBezTo>
                      <a:pt x="292" y="17"/>
                      <a:pt x="293" y="16"/>
                      <a:pt x="294" y="15"/>
                    </a:cubicBezTo>
                    <a:cubicBezTo>
                      <a:pt x="295" y="15"/>
                      <a:pt x="296" y="14"/>
                      <a:pt x="298" y="15"/>
                    </a:cubicBezTo>
                    <a:cubicBezTo>
                      <a:pt x="297" y="17"/>
                      <a:pt x="296" y="20"/>
                      <a:pt x="295" y="23"/>
                    </a:cubicBezTo>
                    <a:cubicBezTo>
                      <a:pt x="295" y="23"/>
                      <a:pt x="295" y="24"/>
                      <a:pt x="295" y="24"/>
                    </a:cubicBezTo>
                    <a:moveTo>
                      <a:pt x="202" y="15"/>
                    </a:moveTo>
                    <a:cubicBezTo>
                      <a:pt x="200" y="18"/>
                      <a:pt x="200" y="18"/>
                      <a:pt x="200" y="18"/>
                    </a:cubicBezTo>
                    <a:cubicBezTo>
                      <a:pt x="200" y="18"/>
                      <a:pt x="200" y="18"/>
                      <a:pt x="200" y="18"/>
                    </a:cubicBezTo>
                    <a:cubicBezTo>
                      <a:pt x="199" y="16"/>
                      <a:pt x="199" y="16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1" y="7"/>
                      <a:pt x="200" y="6"/>
                      <a:pt x="201" y="5"/>
                    </a:cubicBezTo>
                    <a:cubicBezTo>
                      <a:pt x="201" y="5"/>
                      <a:pt x="201" y="5"/>
                      <a:pt x="201" y="5"/>
                    </a:cubicBezTo>
                    <a:cubicBezTo>
                      <a:pt x="201" y="5"/>
                      <a:pt x="201" y="5"/>
                      <a:pt x="201" y="5"/>
                    </a:cubicBezTo>
                    <a:cubicBezTo>
                      <a:pt x="206" y="7"/>
                      <a:pt x="206" y="7"/>
                      <a:pt x="206" y="7"/>
                    </a:cubicBezTo>
                    <a:cubicBezTo>
                      <a:pt x="206" y="7"/>
                      <a:pt x="206" y="7"/>
                      <a:pt x="206" y="7"/>
                    </a:cubicBezTo>
                    <a:cubicBezTo>
                      <a:pt x="203" y="12"/>
                      <a:pt x="203" y="12"/>
                      <a:pt x="203" y="12"/>
                    </a:cubicBezTo>
                    <a:cubicBezTo>
                      <a:pt x="203" y="13"/>
                      <a:pt x="204" y="13"/>
                      <a:pt x="204" y="13"/>
                    </a:cubicBezTo>
                    <a:cubicBezTo>
                      <a:pt x="205" y="14"/>
                      <a:pt x="205" y="14"/>
                      <a:pt x="205" y="14"/>
                    </a:cubicBezTo>
                    <a:cubicBezTo>
                      <a:pt x="205" y="14"/>
                      <a:pt x="205" y="14"/>
                      <a:pt x="205" y="13"/>
                    </a:cubicBezTo>
                    <a:cubicBezTo>
                      <a:pt x="206" y="12"/>
                      <a:pt x="206" y="12"/>
                      <a:pt x="207" y="11"/>
                    </a:cubicBezTo>
                    <a:cubicBezTo>
                      <a:pt x="208" y="10"/>
                      <a:pt x="209" y="9"/>
                      <a:pt x="210" y="8"/>
                    </a:cubicBezTo>
                    <a:cubicBezTo>
                      <a:pt x="211" y="7"/>
                      <a:pt x="211" y="7"/>
                      <a:pt x="211" y="7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10" y="9"/>
                      <a:pt x="210" y="9"/>
                    </a:cubicBezTo>
                    <a:cubicBezTo>
                      <a:pt x="209" y="9"/>
                      <a:pt x="209" y="10"/>
                      <a:pt x="209" y="11"/>
                    </a:cubicBezTo>
                    <a:cubicBezTo>
                      <a:pt x="208" y="11"/>
                      <a:pt x="208" y="12"/>
                      <a:pt x="208" y="13"/>
                    </a:cubicBezTo>
                    <a:cubicBezTo>
                      <a:pt x="208" y="13"/>
                      <a:pt x="207" y="14"/>
                      <a:pt x="207" y="15"/>
                    </a:cubicBezTo>
                    <a:cubicBezTo>
                      <a:pt x="207" y="15"/>
                      <a:pt x="207" y="16"/>
                      <a:pt x="206" y="16"/>
                    </a:cubicBezTo>
                    <a:cubicBezTo>
                      <a:pt x="206" y="16"/>
                      <a:pt x="206" y="17"/>
                      <a:pt x="206" y="17"/>
                    </a:cubicBezTo>
                    <a:cubicBezTo>
                      <a:pt x="206" y="17"/>
                      <a:pt x="206" y="17"/>
                      <a:pt x="206" y="17"/>
                    </a:cubicBezTo>
                    <a:cubicBezTo>
                      <a:pt x="205" y="17"/>
                      <a:pt x="205" y="17"/>
                      <a:pt x="205" y="17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203" y="16"/>
                      <a:pt x="203" y="16"/>
                      <a:pt x="202" y="15"/>
                    </a:cubicBezTo>
                    <a:close/>
                    <a:moveTo>
                      <a:pt x="130" y="6"/>
                    </a:moveTo>
                    <a:cubicBezTo>
                      <a:pt x="129" y="5"/>
                      <a:pt x="129" y="5"/>
                      <a:pt x="129" y="5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2" y="6"/>
                      <a:pt x="132" y="7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10"/>
                      <a:pt x="132" y="11"/>
                      <a:pt x="133" y="12"/>
                    </a:cubicBezTo>
                    <a:cubicBezTo>
                      <a:pt x="133" y="10"/>
                      <a:pt x="134" y="7"/>
                      <a:pt x="135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8" y="8"/>
                      <a:pt x="138" y="8"/>
                      <a:pt x="138" y="8"/>
                    </a:cubicBezTo>
                    <a:cubicBezTo>
                      <a:pt x="139" y="8"/>
                      <a:pt x="140" y="8"/>
                      <a:pt x="142" y="8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35" y="10"/>
                      <a:pt x="135" y="11"/>
                      <a:pt x="135" y="13"/>
                    </a:cubicBezTo>
                    <a:cubicBezTo>
                      <a:pt x="134" y="15"/>
                      <a:pt x="134" y="17"/>
                      <a:pt x="132" y="19"/>
                    </a:cubicBezTo>
                    <a:cubicBezTo>
                      <a:pt x="132" y="19"/>
                      <a:pt x="132" y="19"/>
                      <a:pt x="132" y="19"/>
                    </a:cubicBezTo>
                    <a:cubicBezTo>
                      <a:pt x="132" y="19"/>
                      <a:pt x="132" y="19"/>
                      <a:pt x="132" y="19"/>
                    </a:cubicBezTo>
                    <a:cubicBezTo>
                      <a:pt x="130" y="16"/>
                      <a:pt x="130" y="13"/>
                      <a:pt x="130" y="10"/>
                    </a:cubicBezTo>
                    <a:cubicBezTo>
                      <a:pt x="130" y="9"/>
                      <a:pt x="130" y="7"/>
                      <a:pt x="130" y="6"/>
                    </a:cubicBezTo>
                    <a:close/>
                    <a:moveTo>
                      <a:pt x="245" y="8"/>
                    </a:moveTo>
                    <a:cubicBezTo>
                      <a:pt x="244" y="7"/>
                      <a:pt x="243" y="5"/>
                      <a:pt x="243" y="3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45" y="3"/>
                      <a:pt x="246" y="5"/>
                      <a:pt x="247" y="6"/>
                    </a:cubicBezTo>
                    <a:cubicBezTo>
                      <a:pt x="247" y="7"/>
                      <a:pt x="248" y="8"/>
                      <a:pt x="249" y="8"/>
                    </a:cubicBezTo>
                    <a:cubicBezTo>
                      <a:pt x="250" y="6"/>
                      <a:pt x="252" y="4"/>
                      <a:pt x="254" y="2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6" y="2"/>
                      <a:pt x="256" y="3"/>
                      <a:pt x="255" y="3"/>
                    </a:cubicBezTo>
                    <a:cubicBezTo>
                      <a:pt x="252" y="8"/>
                      <a:pt x="248" y="12"/>
                      <a:pt x="244" y="15"/>
                    </a:cubicBezTo>
                    <a:cubicBezTo>
                      <a:pt x="244" y="15"/>
                      <a:pt x="244" y="15"/>
                      <a:pt x="244" y="15"/>
                    </a:cubicBezTo>
                    <a:cubicBezTo>
                      <a:pt x="244" y="15"/>
                      <a:pt x="244" y="15"/>
                      <a:pt x="244" y="15"/>
                    </a:cubicBezTo>
                    <a:cubicBezTo>
                      <a:pt x="244" y="14"/>
                      <a:pt x="245" y="13"/>
                      <a:pt x="245" y="12"/>
                    </a:cubicBezTo>
                    <a:cubicBezTo>
                      <a:pt x="246" y="12"/>
                      <a:pt x="247" y="11"/>
                      <a:pt x="247" y="10"/>
                    </a:cubicBezTo>
                    <a:cubicBezTo>
                      <a:pt x="247" y="10"/>
                      <a:pt x="246" y="9"/>
                      <a:pt x="245" y="8"/>
                    </a:cubicBezTo>
                    <a:close/>
                    <a:moveTo>
                      <a:pt x="101" y="41"/>
                    </a:move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0" y="42"/>
                      <a:pt x="99" y="42"/>
                      <a:pt x="99" y="42"/>
                    </a:cubicBezTo>
                    <a:cubicBezTo>
                      <a:pt x="99" y="42"/>
                      <a:pt x="98" y="42"/>
                      <a:pt x="98" y="42"/>
                    </a:cubicBezTo>
                    <a:cubicBezTo>
                      <a:pt x="98" y="42"/>
                      <a:pt x="98" y="41"/>
                      <a:pt x="98" y="40"/>
                    </a:cubicBezTo>
                    <a:cubicBezTo>
                      <a:pt x="97" y="37"/>
                      <a:pt x="97" y="33"/>
                      <a:pt x="97" y="30"/>
                    </a:cubicBezTo>
                    <a:cubicBezTo>
                      <a:pt x="96" y="27"/>
                      <a:pt x="96" y="24"/>
                      <a:pt x="96" y="21"/>
                    </a:cubicBezTo>
                    <a:cubicBezTo>
                      <a:pt x="96" y="20"/>
                      <a:pt x="96" y="18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9" y="18"/>
                      <a:pt x="99" y="19"/>
                      <a:pt x="99" y="21"/>
                    </a:cubicBezTo>
                    <a:cubicBezTo>
                      <a:pt x="99" y="22"/>
                      <a:pt x="99" y="24"/>
                      <a:pt x="99" y="25"/>
                    </a:cubicBezTo>
                    <a:cubicBezTo>
                      <a:pt x="99" y="27"/>
                      <a:pt x="99" y="29"/>
                      <a:pt x="99" y="31"/>
                    </a:cubicBezTo>
                    <a:cubicBezTo>
                      <a:pt x="100" y="33"/>
                      <a:pt x="100" y="36"/>
                      <a:pt x="100" y="38"/>
                    </a:cubicBezTo>
                    <a:cubicBezTo>
                      <a:pt x="100" y="39"/>
                      <a:pt x="100" y="40"/>
                      <a:pt x="101" y="41"/>
                    </a:cubicBezTo>
                    <a:close/>
                    <a:moveTo>
                      <a:pt x="105" y="11"/>
                    </a:moveTo>
                    <a:cubicBezTo>
                      <a:pt x="105" y="11"/>
                      <a:pt x="105" y="11"/>
                      <a:pt x="105" y="11"/>
                    </a:cubicBezTo>
                    <a:cubicBezTo>
                      <a:pt x="105" y="13"/>
                      <a:pt x="104" y="14"/>
                      <a:pt x="103" y="15"/>
                    </a:cubicBezTo>
                    <a:cubicBezTo>
                      <a:pt x="103" y="15"/>
                      <a:pt x="102" y="15"/>
                      <a:pt x="102" y="15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2" y="15"/>
                      <a:pt x="101" y="15"/>
                      <a:pt x="101" y="14"/>
                    </a:cubicBezTo>
                    <a:cubicBezTo>
                      <a:pt x="100" y="14"/>
                      <a:pt x="99" y="14"/>
                      <a:pt x="99" y="14"/>
                    </a:cubicBezTo>
                    <a:cubicBezTo>
                      <a:pt x="97" y="15"/>
                      <a:pt x="94" y="15"/>
                      <a:pt x="91" y="16"/>
                    </a:cubicBezTo>
                    <a:cubicBezTo>
                      <a:pt x="91" y="16"/>
                      <a:pt x="90" y="17"/>
                      <a:pt x="90" y="17"/>
                    </a:cubicBezTo>
                    <a:cubicBezTo>
                      <a:pt x="89" y="17"/>
                      <a:pt x="89" y="16"/>
                      <a:pt x="88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2" y="13"/>
                      <a:pt x="102" y="10"/>
                      <a:pt x="105" y="11"/>
                    </a:cubicBezTo>
                    <a:close/>
                    <a:moveTo>
                      <a:pt x="204" y="35"/>
                    </a:moveTo>
                    <a:cubicBezTo>
                      <a:pt x="204" y="35"/>
                      <a:pt x="204" y="36"/>
                      <a:pt x="204" y="36"/>
                    </a:cubicBezTo>
                    <a:cubicBezTo>
                      <a:pt x="204" y="36"/>
                      <a:pt x="203" y="36"/>
                      <a:pt x="203" y="36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2" y="36"/>
                      <a:pt x="202" y="35"/>
                    </a:cubicBezTo>
                    <a:cubicBezTo>
                      <a:pt x="201" y="35"/>
                      <a:pt x="201" y="34"/>
                      <a:pt x="201" y="33"/>
                    </a:cubicBezTo>
                    <a:cubicBezTo>
                      <a:pt x="201" y="32"/>
                      <a:pt x="202" y="30"/>
                      <a:pt x="202" y="28"/>
                    </a:cubicBezTo>
                    <a:cubicBezTo>
                      <a:pt x="202" y="28"/>
                      <a:pt x="202" y="27"/>
                      <a:pt x="202" y="26"/>
                    </a:cubicBez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26"/>
                      <a:pt x="202" y="26"/>
                      <a:pt x="202" y="26"/>
                    </a:cubicBezTo>
                    <a:cubicBezTo>
                      <a:pt x="204" y="27"/>
                      <a:pt x="204" y="28"/>
                      <a:pt x="204" y="29"/>
                    </a:cubicBezTo>
                    <a:cubicBezTo>
                      <a:pt x="204" y="29"/>
                      <a:pt x="204" y="29"/>
                      <a:pt x="204" y="29"/>
                    </a:cubicBezTo>
                    <a:cubicBezTo>
                      <a:pt x="204" y="30"/>
                      <a:pt x="204" y="30"/>
                      <a:pt x="204" y="31"/>
                    </a:cubicBezTo>
                    <a:cubicBezTo>
                      <a:pt x="204" y="32"/>
                      <a:pt x="203" y="33"/>
                      <a:pt x="204" y="35"/>
                    </a:cubicBezTo>
                    <a:close/>
                    <a:moveTo>
                      <a:pt x="160" y="14"/>
                    </a:moveTo>
                    <a:cubicBezTo>
                      <a:pt x="160" y="13"/>
                      <a:pt x="160" y="13"/>
                      <a:pt x="160" y="13"/>
                    </a:cubicBezTo>
                    <a:cubicBezTo>
                      <a:pt x="160" y="13"/>
                      <a:pt x="160" y="13"/>
                      <a:pt x="160" y="13"/>
                    </a:cubicBezTo>
                    <a:cubicBezTo>
                      <a:pt x="162" y="14"/>
                      <a:pt x="165" y="17"/>
                      <a:pt x="166" y="18"/>
                    </a:cubicBezTo>
                    <a:cubicBezTo>
                      <a:pt x="166" y="19"/>
                      <a:pt x="165" y="20"/>
                      <a:pt x="164" y="21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4" y="21"/>
                      <a:pt x="164" y="21"/>
                      <a:pt x="164" y="21"/>
                    </a:cubicBezTo>
                    <a:cubicBezTo>
                      <a:pt x="164" y="19"/>
                      <a:pt x="163" y="18"/>
                      <a:pt x="161" y="17"/>
                    </a:cubicBezTo>
                    <a:cubicBezTo>
                      <a:pt x="160" y="16"/>
                      <a:pt x="159" y="15"/>
                      <a:pt x="160" y="14"/>
                    </a:cubicBezTo>
                    <a:close/>
                    <a:moveTo>
                      <a:pt x="116" y="9"/>
                    </a:moveTo>
                    <a:cubicBezTo>
                      <a:pt x="116" y="9"/>
                      <a:pt x="116" y="9"/>
                      <a:pt x="116" y="9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16" y="6"/>
                      <a:pt x="116" y="6"/>
                      <a:pt x="116" y="6"/>
                    </a:cubicBezTo>
                    <a:cubicBezTo>
                      <a:pt x="119" y="7"/>
                      <a:pt x="120" y="8"/>
                      <a:pt x="121" y="9"/>
                    </a:cubicBezTo>
                    <a:cubicBezTo>
                      <a:pt x="122" y="11"/>
                      <a:pt x="121" y="12"/>
                      <a:pt x="121" y="14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20" y="11"/>
                      <a:pt x="119" y="9"/>
                      <a:pt x="116" y="9"/>
                    </a:cubicBezTo>
                    <a:close/>
                    <a:moveTo>
                      <a:pt x="9" y="1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9" y="6"/>
                      <a:pt x="11" y="7"/>
                      <a:pt x="11" y="9"/>
                    </a:cubicBezTo>
                    <a:cubicBezTo>
                      <a:pt x="11" y="10"/>
                      <a:pt x="11" y="11"/>
                      <a:pt x="10" y="12"/>
                    </a:cubicBezTo>
                    <a:lnTo>
                      <a:pt x="9" y="12"/>
                    </a:lnTo>
                    <a:close/>
                    <a:moveTo>
                      <a:pt x="208" y="22"/>
                    </a:moveTo>
                    <a:cubicBezTo>
                      <a:pt x="201" y="24"/>
                      <a:pt x="201" y="24"/>
                      <a:pt x="201" y="24"/>
                    </a:cubicBezTo>
                    <a:cubicBezTo>
                      <a:pt x="201" y="23"/>
                      <a:pt x="201" y="23"/>
                      <a:pt x="201" y="23"/>
                    </a:cubicBezTo>
                    <a:cubicBezTo>
                      <a:pt x="202" y="21"/>
                      <a:pt x="203" y="21"/>
                      <a:pt x="205" y="20"/>
                    </a:cubicBezTo>
                    <a:cubicBezTo>
                      <a:pt x="205" y="20"/>
                      <a:pt x="205" y="20"/>
                      <a:pt x="206" y="20"/>
                    </a:cubicBezTo>
                    <a:cubicBezTo>
                      <a:pt x="206" y="20"/>
                      <a:pt x="206" y="20"/>
                      <a:pt x="207" y="21"/>
                    </a:cubicBezTo>
                    <a:cubicBezTo>
                      <a:pt x="207" y="21"/>
                      <a:pt x="207" y="21"/>
                      <a:pt x="208" y="21"/>
                    </a:cubicBezTo>
                    <a:lnTo>
                      <a:pt x="208" y="22"/>
                    </a:lnTo>
                    <a:close/>
                    <a:moveTo>
                      <a:pt x="211" y="10"/>
                    </a:moveTo>
                    <a:cubicBezTo>
                      <a:pt x="211" y="9"/>
                      <a:pt x="211" y="9"/>
                      <a:pt x="211" y="9"/>
                    </a:cubicBezTo>
                    <a:cubicBezTo>
                      <a:pt x="211" y="10"/>
                      <a:pt x="211" y="10"/>
                      <a:pt x="211" y="10"/>
                    </a:cubicBezTo>
                    <a:cubicBezTo>
                      <a:pt x="214" y="10"/>
                      <a:pt x="214" y="10"/>
                      <a:pt x="214" y="12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2" y="12"/>
                      <a:pt x="212" y="12"/>
                      <a:pt x="211" y="10"/>
                    </a:cubicBezTo>
                    <a:close/>
                    <a:moveTo>
                      <a:pt x="213" y="3"/>
                    </a:moveTo>
                    <a:cubicBezTo>
                      <a:pt x="214" y="0"/>
                      <a:pt x="214" y="0"/>
                      <a:pt x="214" y="0"/>
                    </a:cubicBezTo>
                    <a:cubicBezTo>
                      <a:pt x="215" y="0"/>
                      <a:pt x="215" y="0"/>
                      <a:pt x="215" y="0"/>
                    </a:cubicBezTo>
                    <a:cubicBezTo>
                      <a:pt x="217" y="1"/>
                      <a:pt x="218" y="2"/>
                      <a:pt x="218" y="3"/>
                    </a:cubicBezTo>
                    <a:cubicBezTo>
                      <a:pt x="218" y="4"/>
                      <a:pt x="217" y="5"/>
                      <a:pt x="216" y="5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6" y="5"/>
                      <a:pt x="216" y="5"/>
                      <a:pt x="216" y="5"/>
                    </a:cubicBezTo>
                    <a:cubicBezTo>
                      <a:pt x="216" y="5"/>
                      <a:pt x="216" y="5"/>
                      <a:pt x="216" y="5"/>
                    </a:cubicBezTo>
                    <a:cubicBezTo>
                      <a:pt x="216" y="4"/>
                      <a:pt x="216" y="4"/>
                      <a:pt x="215" y="3"/>
                    </a:cubicBezTo>
                    <a:cubicBezTo>
                      <a:pt x="215" y="3"/>
                      <a:pt x="215" y="4"/>
                      <a:pt x="215" y="4"/>
                    </a:cubicBezTo>
                    <a:cubicBezTo>
                      <a:pt x="215" y="4"/>
                      <a:pt x="215" y="4"/>
                      <a:pt x="215" y="4"/>
                    </a:cubicBezTo>
                    <a:cubicBezTo>
                      <a:pt x="215" y="4"/>
                      <a:pt x="214" y="3"/>
                      <a:pt x="214" y="4"/>
                    </a:cubicBezTo>
                    <a:cubicBezTo>
                      <a:pt x="214" y="4"/>
                      <a:pt x="214" y="4"/>
                      <a:pt x="213" y="4"/>
                    </a:cubicBezTo>
                    <a:cubicBezTo>
                      <a:pt x="213" y="4"/>
                      <a:pt x="213" y="4"/>
                      <a:pt x="213" y="4"/>
                    </a:cubicBezTo>
                    <a:cubicBezTo>
                      <a:pt x="213" y="4"/>
                      <a:pt x="213" y="4"/>
                      <a:pt x="213" y="4"/>
                    </a:cubicBezTo>
                    <a:cubicBezTo>
                      <a:pt x="213" y="4"/>
                      <a:pt x="213" y="4"/>
                      <a:pt x="213" y="4"/>
                    </a:cubicBezTo>
                    <a:cubicBezTo>
                      <a:pt x="213" y="4"/>
                      <a:pt x="213" y="4"/>
                      <a:pt x="213" y="4"/>
                    </a:cubicBezTo>
                    <a:cubicBezTo>
                      <a:pt x="213" y="4"/>
                      <a:pt x="213" y="5"/>
                      <a:pt x="212" y="5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6"/>
                      <a:pt x="211" y="6"/>
                      <a:pt x="211" y="5"/>
                    </a:cubicBezTo>
                    <a:cubicBezTo>
                      <a:pt x="211" y="5"/>
                      <a:pt x="211" y="5"/>
                      <a:pt x="211" y="5"/>
                    </a:cubicBezTo>
                    <a:cubicBezTo>
                      <a:pt x="211" y="5"/>
                      <a:pt x="211" y="5"/>
                      <a:pt x="211" y="5"/>
                    </a:cubicBezTo>
                    <a:cubicBezTo>
                      <a:pt x="212" y="5"/>
                      <a:pt x="212" y="4"/>
                      <a:pt x="213" y="3"/>
                    </a:cubicBez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3"/>
                      <a:pt x="213" y="3"/>
                      <a:pt x="213" y="3"/>
                    </a:cubicBezTo>
                    <a:moveTo>
                      <a:pt x="362" y="35"/>
                    </a:moveTo>
                    <a:cubicBezTo>
                      <a:pt x="361" y="35"/>
                      <a:pt x="360" y="34"/>
                      <a:pt x="360" y="33"/>
                    </a:cubicBezTo>
                    <a:cubicBezTo>
                      <a:pt x="360" y="33"/>
                      <a:pt x="360" y="33"/>
                      <a:pt x="360" y="33"/>
                    </a:cubicBezTo>
                    <a:cubicBezTo>
                      <a:pt x="360" y="32"/>
                      <a:pt x="361" y="32"/>
                      <a:pt x="362" y="32"/>
                    </a:cubicBezTo>
                    <a:cubicBezTo>
                      <a:pt x="362" y="32"/>
                      <a:pt x="363" y="33"/>
                      <a:pt x="363" y="34"/>
                    </a:cubicBezTo>
                    <a:cubicBezTo>
                      <a:pt x="363" y="34"/>
                      <a:pt x="363" y="34"/>
                      <a:pt x="363" y="34"/>
                    </a:cubicBezTo>
                    <a:cubicBezTo>
                      <a:pt x="363" y="34"/>
                      <a:pt x="363" y="34"/>
                      <a:pt x="363" y="34"/>
                    </a:cubicBezTo>
                    <a:cubicBezTo>
                      <a:pt x="363" y="35"/>
                      <a:pt x="362" y="35"/>
                      <a:pt x="362" y="35"/>
                    </a:cubicBezTo>
                    <a:close/>
                    <a:moveTo>
                      <a:pt x="364" y="30"/>
                    </a:moveTo>
                    <a:cubicBezTo>
                      <a:pt x="363" y="30"/>
                      <a:pt x="363" y="29"/>
                      <a:pt x="363" y="29"/>
                    </a:cubicBezTo>
                    <a:cubicBezTo>
                      <a:pt x="363" y="28"/>
                      <a:pt x="363" y="28"/>
                      <a:pt x="363" y="28"/>
                    </a:cubicBezTo>
                    <a:cubicBezTo>
                      <a:pt x="363" y="28"/>
                      <a:pt x="363" y="28"/>
                      <a:pt x="364" y="27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4" y="24"/>
                      <a:pt x="365" y="23"/>
                      <a:pt x="365" y="21"/>
                    </a:cubicBezTo>
                    <a:cubicBezTo>
                      <a:pt x="366" y="20"/>
                      <a:pt x="366" y="19"/>
                      <a:pt x="366" y="19"/>
                    </a:cubicBezTo>
                    <a:cubicBezTo>
                      <a:pt x="366" y="18"/>
                      <a:pt x="366" y="17"/>
                      <a:pt x="367" y="16"/>
                    </a:cubicBezTo>
                    <a:cubicBezTo>
                      <a:pt x="367" y="15"/>
                      <a:pt x="367" y="15"/>
                      <a:pt x="367" y="15"/>
                    </a:cubicBezTo>
                    <a:cubicBezTo>
                      <a:pt x="367" y="12"/>
                      <a:pt x="367" y="12"/>
                      <a:pt x="368" y="12"/>
                    </a:cubicBezTo>
                    <a:cubicBezTo>
                      <a:pt x="368" y="12"/>
                      <a:pt x="368" y="12"/>
                      <a:pt x="368" y="12"/>
                    </a:cubicBezTo>
                    <a:cubicBezTo>
                      <a:pt x="370" y="12"/>
                      <a:pt x="370" y="12"/>
                      <a:pt x="370" y="12"/>
                    </a:cubicBezTo>
                    <a:cubicBezTo>
                      <a:pt x="370" y="12"/>
                      <a:pt x="370" y="12"/>
                      <a:pt x="370" y="12"/>
                    </a:cubicBezTo>
                    <a:cubicBezTo>
                      <a:pt x="370" y="13"/>
                      <a:pt x="369" y="14"/>
                      <a:pt x="369" y="16"/>
                    </a:cubicBezTo>
                    <a:cubicBezTo>
                      <a:pt x="367" y="24"/>
                      <a:pt x="367" y="24"/>
                      <a:pt x="367" y="24"/>
                    </a:cubicBezTo>
                    <a:cubicBezTo>
                      <a:pt x="367" y="24"/>
                      <a:pt x="367" y="24"/>
                      <a:pt x="367" y="25"/>
                    </a:cubicBezTo>
                    <a:cubicBezTo>
                      <a:pt x="365" y="30"/>
                      <a:pt x="364" y="30"/>
                      <a:pt x="364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 userDrawn="1"/>
          </p:nvGrpSpPr>
          <p:grpSpPr>
            <a:xfrm>
              <a:off x="11284068" y="5817689"/>
              <a:ext cx="310753" cy="303473"/>
              <a:chOff x="11171535" y="588783"/>
              <a:chExt cx="477339" cy="466158"/>
            </a:xfrm>
            <a:grpFill/>
          </p:grpSpPr>
          <p:sp>
            <p:nvSpPr>
              <p:cNvPr id="20" name="任意多边形: 形状 19"/>
              <p:cNvSpPr/>
              <p:nvPr userDrawn="1"/>
            </p:nvSpPr>
            <p:spPr>
              <a:xfrm>
                <a:off x="11571837" y="588783"/>
                <a:ext cx="77037" cy="71079"/>
              </a:xfrm>
              <a:custGeom>
                <a:avLst/>
                <a:gdLst>
                  <a:gd name="connsiteX0" fmla="*/ 0 w 77037"/>
                  <a:gd name="connsiteY0" fmla="*/ 0 h 71079"/>
                  <a:gd name="connsiteX1" fmla="*/ 77037 w 77037"/>
                  <a:gd name="connsiteY1" fmla="*/ 0 h 71079"/>
                  <a:gd name="connsiteX2" fmla="*/ 77037 w 77037"/>
                  <a:gd name="connsiteY2" fmla="*/ 71079 h 71079"/>
                  <a:gd name="connsiteX3" fmla="*/ 0 w 77037"/>
                  <a:gd name="connsiteY3" fmla="*/ 71079 h 71079"/>
                  <a:gd name="connsiteX4" fmla="*/ 0 w 77037"/>
                  <a:gd name="connsiteY4" fmla="*/ 0 h 7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37" h="71079">
                    <a:moveTo>
                      <a:pt x="0" y="0"/>
                    </a:moveTo>
                    <a:lnTo>
                      <a:pt x="77037" y="0"/>
                    </a:lnTo>
                    <a:lnTo>
                      <a:pt x="77037" y="71079"/>
                    </a:lnTo>
                    <a:lnTo>
                      <a:pt x="0" y="710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 userDrawn="1"/>
            </p:nvSpPr>
            <p:spPr>
              <a:xfrm>
                <a:off x="11248572" y="659862"/>
                <a:ext cx="324000" cy="324000"/>
              </a:xfrm>
              <a:custGeom>
                <a:avLst/>
                <a:gdLst>
                  <a:gd name="connsiteX0" fmla="*/ 0 w 324000"/>
                  <a:gd name="connsiteY0" fmla="*/ 0 h 324000"/>
                  <a:gd name="connsiteX1" fmla="*/ 246963 w 324000"/>
                  <a:gd name="connsiteY1" fmla="*/ 0 h 324000"/>
                  <a:gd name="connsiteX2" fmla="*/ 246963 w 324000"/>
                  <a:gd name="connsiteY2" fmla="*/ 71079 h 324000"/>
                  <a:gd name="connsiteX3" fmla="*/ 324000 w 324000"/>
                  <a:gd name="connsiteY3" fmla="*/ 71079 h 324000"/>
                  <a:gd name="connsiteX4" fmla="*/ 324000 w 324000"/>
                  <a:gd name="connsiteY4" fmla="*/ 324000 h 324000"/>
                  <a:gd name="connsiteX5" fmla="*/ 77037 w 324000"/>
                  <a:gd name="connsiteY5" fmla="*/ 324000 h 324000"/>
                  <a:gd name="connsiteX6" fmla="*/ 77037 w 324000"/>
                  <a:gd name="connsiteY6" fmla="*/ 252921 h 324000"/>
                  <a:gd name="connsiteX7" fmla="*/ 0 w 324000"/>
                  <a:gd name="connsiteY7" fmla="*/ 252921 h 3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4000" h="324000">
                    <a:moveTo>
                      <a:pt x="0" y="0"/>
                    </a:moveTo>
                    <a:lnTo>
                      <a:pt x="246963" y="0"/>
                    </a:lnTo>
                    <a:lnTo>
                      <a:pt x="246963" y="71079"/>
                    </a:lnTo>
                    <a:lnTo>
                      <a:pt x="324000" y="71079"/>
                    </a:lnTo>
                    <a:lnTo>
                      <a:pt x="324000" y="324000"/>
                    </a:lnTo>
                    <a:lnTo>
                      <a:pt x="77037" y="324000"/>
                    </a:lnTo>
                    <a:lnTo>
                      <a:pt x="77037" y="252921"/>
                    </a:lnTo>
                    <a:lnTo>
                      <a:pt x="0" y="2529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 userDrawn="1"/>
            </p:nvSpPr>
            <p:spPr>
              <a:xfrm>
                <a:off x="11171535" y="983862"/>
                <a:ext cx="77037" cy="71079"/>
              </a:xfrm>
              <a:custGeom>
                <a:avLst/>
                <a:gdLst>
                  <a:gd name="connsiteX0" fmla="*/ 0 w 77037"/>
                  <a:gd name="connsiteY0" fmla="*/ 0 h 71079"/>
                  <a:gd name="connsiteX1" fmla="*/ 77037 w 77037"/>
                  <a:gd name="connsiteY1" fmla="*/ 0 h 71079"/>
                  <a:gd name="connsiteX2" fmla="*/ 77037 w 77037"/>
                  <a:gd name="connsiteY2" fmla="*/ 71079 h 71079"/>
                  <a:gd name="connsiteX3" fmla="*/ 0 w 77037"/>
                  <a:gd name="connsiteY3" fmla="*/ 71079 h 71079"/>
                  <a:gd name="connsiteX4" fmla="*/ 0 w 77037"/>
                  <a:gd name="connsiteY4" fmla="*/ 0 h 7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037" h="71079">
                    <a:moveTo>
                      <a:pt x="0" y="0"/>
                    </a:moveTo>
                    <a:lnTo>
                      <a:pt x="77037" y="0"/>
                    </a:lnTo>
                    <a:lnTo>
                      <a:pt x="77037" y="71079"/>
                    </a:lnTo>
                    <a:lnTo>
                      <a:pt x="0" y="7107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10"/>
            <p:cNvSpPr txBox="1"/>
            <p:nvPr userDrawn="1"/>
          </p:nvSpPr>
          <p:spPr>
            <a:xfrm>
              <a:off x="624108" y="5788026"/>
              <a:ext cx="1079280" cy="24860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600" b="1" dirty="0">
                  <a:solidFill>
                    <a:schemeClr val="tx1"/>
                  </a:solidFill>
                </a:rPr>
                <a:t>MAKE A BETTER</a:t>
              </a:r>
              <a:endParaRPr lang="en-US" altLang="zh-CN" sz="600" b="1" dirty="0">
                <a:solidFill>
                  <a:schemeClr val="tx1"/>
                </a:solidFill>
              </a:endParaRPr>
            </a:p>
            <a:p>
              <a:r>
                <a:rPr lang="en-US" altLang="zh-CN" sz="600" b="1" dirty="0">
                  <a:solidFill>
                    <a:schemeClr val="tx1"/>
                  </a:solidFill>
                </a:rPr>
                <a:t>PRESENTATION</a:t>
              </a:r>
              <a:endParaRPr lang="zh-CN" altLang="en-US" sz="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直接连接符 10"/>
            <p:cNvCxnSpPr/>
            <p:nvPr userDrawn="1"/>
          </p:nvCxnSpPr>
          <p:spPr>
            <a:xfrm>
              <a:off x="624108" y="6121164"/>
              <a:ext cx="337917" cy="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 userDrawn="1"/>
          </p:nvGrpSpPr>
          <p:grpSpPr>
            <a:xfrm>
              <a:off x="10857567" y="624582"/>
              <a:ext cx="737254" cy="267676"/>
              <a:chOff x="11960225" y="-1414463"/>
              <a:chExt cx="6904038" cy="2506663"/>
            </a:xfrm>
            <a:grpFill/>
          </p:grpSpPr>
          <p:sp>
            <p:nvSpPr>
              <p:cNvPr id="13" name="Freeform 22"/>
              <p:cNvSpPr>
                <a:spLocks noEditPoints="1"/>
              </p:cNvSpPr>
              <p:nvPr userDrawn="1"/>
            </p:nvSpPr>
            <p:spPr bwMode="auto">
              <a:xfrm>
                <a:off x="11960225" y="-952500"/>
                <a:ext cx="6402388" cy="2044700"/>
              </a:xfrm>
              <a:custGeom>
                <a:avLst/>
                <a:gdLst>
                  <a:gd name="T0" fmla="*/ 4033 w 4033"/>
                  <a:gd name="T1" fmla="*/ 1288 h 1288"/>
                  <a:gd name="T2" fmla="*/ 0 w 4033"/>
                  <a:gd name="T3" fmla="*/ 1288 h 1288"/>
                  <a:gd name="T4" fmla="*/ 0 w 4033"/>
                  <a:gd name="T5" fmla="*/ 0 h 1288"/>
                  <a:gd name="T6" fmla="*/ 4033 w 4033"/>
                  <a:gd name="T7" fmla="*/ 0 h 1288"/>
                  <a:gd name="T8" fmla="*/ 4033 w 4033"/>
                  <a:gd name="T9" fmla="*/ 1288 h 1288"/>
                  <a:gd name="T10" fmla="*/ 17 w 4033"/>
                  <a:gd name="T11" fmla="*/ 1271 h 1288"/>
                  <a:gd name="T12" fmla="*/ 4017 w 4033"/>
                  <a:gd name="T13" fmla="*/ 1271 h 1288"/>
                  <a:gd name="T14" fmla="*/ 4017 w 4033"/>
                  <a:gd name="T15" fmla="*/ 17 h 1288"/>
                  <a:gd name="T16" fmla="*/ 17 w 4033"/>
                  <a:gd name="T17" fmla="*/ 17 h 1288"/>
                  <a:gd name="T18" fmla="*/ 17 w 4033"/>
                  <a:gd name="T19" fmla="*/ 1271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33" h="1288">
                    <a:moveTo>
                      <a:pt x="4033" y="1288"/>
                    </a:moveTo>
                    <a:lnTo>
                      <a:pt x="0" y="1288"/>
                    </a:lnTo>
                    <a:lnTo>
                      <a:pt x="0" y="0"/>
                    </a:lnTo>
                    <a:lnTo>
                      <a:pt x="4033" y="0"/>
                    </a:lnTo>
                    <a:lnTo>
                      <a:pt x="4033" y="1288"/>
                    </a:lnTo>
                    <a:close/>
                    <a:moveTo>
                      <a:pt x="17" y="1271"/>
                    </a:moveTo>
                    <a:lnTo>
                      <a:pt x="4017" y="1271"/>
                    </a:lnTo>
                    <a:lnTo>
                      <a:pt x="4017" y="17"/>
                    </a:lnTo>
                    <a:lnTo>
                      <a:pt x="17" y="17"/>
                    </a:lnTo>
                    <a:lnTo>
                      <a:pt x="17" y="12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23"/>
              <p:cNvSpPr/>
              <p:nvPr userDrawn="1"/>
            </p:nvSpPr>
            <p:spPr bwMode="auto">
              <a:xfrm>
                <a:off x="17907000" y="-1414463"/>
                <a:ext cx="957263" cy="884238"/>
              </a:xfrm>
              <a:custGeom>
                <a:avLst/>
                <a:gdLst>
                  <a:gd name="T0" fmla="*/ 0 w 603"/>
                  <a:gd name="T1" fmla="*/ 0 h 557"/>
                  <a:gd name="T2" fmla="*/ 603 w 603"/>
                  <a:gd name="T3" fmla="*/ 0 h 557"/>
                  <a:gd name="T4" fmla="*/ 603 w 603"/>
                  <a:gd name="T5" fmla="*/ 557 h 557"/>
                  <a:gd name="T6" fmla="*/ 0 w 603"/>
                  <a:gd name="T7" fmla="*/ 557 h 557"/>
                  <a:gd name="T8" fmla="*/ 0 w 603"/>
                  <a:gd name="T9" fmla="*/ 0 h 557"/>
                  <a:gd name="T10" fmla="*/ 0 w 603"/>
                  <a:gd name="T11" fmla="*/ 0 h 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3" h="557">
                    <a:moveTo>
                      <a:pt x="0" y="0"/>
                    </a:moveTo>
                    <a:lnTo>
                      <a:pt x="603" y="0"/>
                    </a:lnTo>
                    <a:lnTo>
                      <a:pt x="603" y="557"/>
                    </a:lnTo>
                    <a:lnTo>
                      <a:pt x="0" y="55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24"/>
              <p:cNvSpPr/>
              <p:nvPr userDrawn="1"/>
            </p:nvSpPr>
            <p:spPr bwMode="auto">
              <a:xfrm>
                <a:off x="18203863" y="-1166813"/>
                <a:ext cx="363538" cy="361950"/>
              </a:xfrm>
              <a:custGeom>
                <a:avLst/>
                <a:gdLst>
                  <a:gd name="T0" fmla="*/ 0 w 229"/>
                  <a:gd name="T1" fmla="*/ 0 h 228"/>
                  <a:gd name="T2" fmla="*/ 229 w 229"/>
                  <a:gd name="T3" fmla="*/ 228 h 228"/>
                  <a:gd name="T4" fmla="*/ 229 w 229"/>
                  <a:gd name="T5" fmla="*/ 0 h 228"/>
                  <a:gd name="T6" fmla="*/ 0 w 229"/>
                  <a:gd name="T7" fmla="*/ 0 h 228"/>
                  <a:gd name="T8" fmla="*/ 0 w 229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228">
                    <a:moveTo>
                      <a:pt x="0" y="0"/>
                    </a:moveTo>
                    <a:lnTo>
                      <a:pt x="229" y="228"/>
                    </a:lnTo>
                    <a:lnTo>
                      <a:pt x="229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25"/>
              <p:cNvSpPr>
                <a:spLocks noEditPoints="1"/>
              </p:cNvSpPr>
              <p:nvPr userDrawn="1"/>
            </p:nvSpPr>
            <p:spPr bwMode="auto">
              <a:xfrm>
                <a:off x="12168188" y="-814388"/>
                <a:ext cx="1346200" cy="1698625"/>
              </a:xfrm>
              <a:custGeom>
                <a:avLst/>
                <a:gdLst>
                  <a:gd name="T0" fmla="*/ 147 w 408"/>
                  <a:gd name="T1" fmla="*/ 316 h 515"/>
                  <a:gd name="T2" fmla="*/ 258 w 408"/>
                  <a:gd name="T3" fmla="*/ 452 h 515"/>
                  <a:gd name="T4" fmla="*/ 184 w 408"/>
                  <a:gd name="T5" fmla="*/ 493 h 515"/>
                  <a:gd name="T6" fmla="*/ 168 w 408"/>
                  <a:gd name="T7" fmla="*/ 413 h 515"/>
                  <a:gd name="T8" fmla="*/ 44 w 408"/>
                  <a:gd name="T9" fmla="*/ 492 h 515"/>
                  <a:gd name="T10" fmla="*/ 13 w 408"/>
                  <a:gd name="T11" fmla="*/ 402 h 515"/>
                  <a:gd name="T12" fmla="*/ 43 w 408"/>
                  <a:gd name="T13" fmla="*/ 399 h 515"/>
                  <a:gd name="T14" fmla="*/ 106 w 408"/>
                  <a:gd name="T15" fmla="*/ 237 h 515"/>
                  <a:gd name="T16" fmla="*/ 23 w 408"/>
                  <a:gd name="T17" fmla="*/ 289 h 515"/>
                  <a:gd name="T18" fmla="*/ 0 w 408"/>
                  <a:gd name="T19" fmla="*/ 207 h 515"/>
                  <a:gd name="T20" fmla="*/ 29 w 408"/>
                  <a:gd name="T21" fmla="*/ 207 h 515"/>
                  <a:gd name="T22" fmla="*/ 72 w 408"/>
                  <a:gd name="T23" fmla="*/ 0 h 515"/>
                  <a:gd name="T24" fmla="*/ 152 w 408"/>
                  <a:gd name="T25" fmla="*/ 33 h 515"/>
                  <a:gd name="T26" fmla="*/ 53 w 408"/>
                  <a:gd name="T27" fmla="*/ 207 h 515"/>
                  <a:gd name="T28" fmla="*/ 119 w 408"/>
                  <a:gd name="T29" fmla="*/ 207 h 515"/>
                  <a:gd name="T30" fmla="*/ 148 w 408"/>
                  <a:gd name="T31" fmla="*/ 131 h 515"/>
                  <a:gd name="T32" fmla="*/ 220 w 408"/>
                  <a:gd name="T33" fmla="*/ 172 h 515"/>
                  <a:gd name="T34" fmla="*/ 71 w 408"/>
                  <a:gd name="T35" fmla="*/ 398 h 515"/>
                  <a:gd name="T36" fmla="*/ 162 w 408"/>
                  <a:gd name="T37" fmla="*/ 391 h 515"/>
                  <a:gd name="T38" fmla="*/ 147 w 408"/>
                  <a:gd name="T39" fmla="*/ 316 h 515"/>
                  <a:gd name="T40" fmla="*/ 147 w 408"/>
                  <a:gd name="T41" fmla="*/ 316 h 515"/>
                  <a:gd name="T42" fmla="*/ 195 w 408"/>
                  <a:gd name="T43" fmla="*/ 55 h 515"/>
                  <a:gd name="T44" fmla="*/ 341 w 408"/>
                  <a:gd name="T45" fmla="*/ 55 h 515"/>
                  <a:gd name="T46" fmla="*/ 341 w 408"/>
                  <a:gd name="T47" fmla="*/ 39 h 515"/>
                  <a:gd name="T48" fmla="*/ 408 w 408"/>
                  <a:gd name="T49" fmla="*/ 39 h 515"/>
                  <a:gd name="T50" fmla="*/ 408 w 408"/>
                  <a:gd name="T51" fmla="*/ 462 h 515"/>
                  <a:gd name="T52" fmla="*/ 341 w 408"/>
                  <a:gd name="T53" fmla="*/ 515 h 515"/>
                  <a:gd name="T54" fmla="*/ 341 w 408"/>
                  <a:gd name="T55" fmla="*/ 487 h 515"/>
                  <a:gd name="T56" fmla="*/ 278 w 408"/>
                  <a:gd name="T57" fmla="*/ 448 h 515"/>
                  <a:gd name="T58" fmla="*/ 341 w 408"/>
                  <a:gd name="T59" fmla="*/ 448 h 515"/>
                  <a:gd name="T60" fmla="*/ 341 w 408"/>
                  <a:gd name="T61" fmla="*/ 66 h 515"/>
                  <a:gd name="T62" fmla="*/ 195 w 408"/>
                  <a:gd name="T63" fmla="*/ 66 h 515"/>
                  <a:gd name="T64" fmla="*/ 195 w 408"/>
                  <a:gd name="T65" fmla="*/ 55 h 515"/>
                  <a:gd name="T66" fmla="*/ 195 w 408"/>
                  <a:gd name="T67" fmla="*/ 5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8" h="515">
                    <a:moveTo>
                      <a:pt x="147" y="316"/>
                    </a:moveTo>
                    <a:cubicBezTo>
                      <a:pt x="200" y="357"/>
                      <a:pt x="239" y="405"/>
                      <a:pt x="258" y="452"/>
                    </a:cubicBezTo>
                    <a:cubicBezTo>
                      <a:pt x="184" y="493"/>
                      <a:pt x="184" y="493"/>
                      <a:pt x="184" y="493"/>
                    </a:cubicBezTo>
                    <a:cubicBezTo>
                      <a:pt x="168" y="413"/>
                      <a:pt x="168" y="413"/>
                      <a:pt x="168" y="413"/>
                    </a:cubicBezTo>
                    <a:cubicBezTo>
                      <a:pt x="44" y="492"/>
                      <a:pt x="44" y="492"/>
                      <a:pt x="44" y="492"/>
                    </a:cubicBezTo>
                    <a:cubicBezTo>
                      <a:pt x="13" y="402"/>
                      <a:pt x="13" y="402"/>
                      <a:pt x="13" y="402"/>
                    </a:cubicBezTo>
                    <a:cubicBezTo>
                      <a:pt x="43" y="399"/>
                      <a:pt x="43" y="399"/>
                      <a:pt x="43" y="399"/>
                    </a:cubicBezTo>
                    <a:cubicBezTo>
                      <a:pt x="106" y="237"/>
                      <a:pt x="106" y="237"/>
                      <a:pt x="106" y="237"/>
                    </a:cubicBezTo>
                    <a:cubicBezTo>
                      <a:pt x="23" y="289"/>
                      <a:pt x="23" y="289"/>
                      <a:pt x="23" y="289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52" y="33"/>
                      <a:pt x="152" y="33"/>
                      <a:pt x="152" y="33"/>
                    </a:cubicBezTo>
                    <a:cubicBezTo>
                      <a:pt x="53" y="207"/>
                      <a:pt x="53" y="207"/>
                      <a:pt x="53" y="207"/>
                    </a:cubicBezTo>
                    <a:cubicBezTo>
                      <a:pt x="119" y="207"/>
                      <a:pt x="119" y="207"/>
                      <a:pt x="119" y="207"/>
                    </a:cubicBezTo>
                    <a:cubicBezTo>
                      <a:pt x="148" y="131"/>
                      <a:pt x="148" y="131"/>
                      <a:pt x="148" y="131"/>
                    </a:cubicBezTo>
                    <a:cubicBezTo>
                      <a:pt x="220" y="172"/>
                      <a:pt x="220" y="172"/>
                      <a:pt x="220" y="172"/>
                    </a:cubicBezTo>
                    <a:cubicBezTo>
                      <a:pt x="71" y="398"/>
                      <a:pt x="71" y="398"/>
                      <a:pt x="71" y="398"/>
                    </a:cubicBezTo>
                    <a:cubicBezTo>
                      <a:pt x="162" y="391"/>
                      <a:pt x="162" y="391"/>
                      <a:pt x="162" y="391"/>
                    </a:cubicBezTo>
                    <a:cubicBezTo>
                      <a:pt x="147" y="316"/>
                      <a:pt x="147" y="316"/>
                      <a:pt x="147" y="316"/>
                    </a:cubicBezTo>
                    <a:cubicBezTo>
                      <a:pt x="147" y="316"/>
                      <a:pt x="147" y="316"/>
                      <a:pt x="147" y="316"/>
                    </a:cubicBezTo>
                    <a:close/>
                    <a:moveTo>
                      <a:pt x="195" y="55"/>
                    </a:moveTo>
                    <a:cubicBezTo>
                      <a:pt x="341" y="55"/>
                      <a:pt x="341" y="55"/>
                      <a:pt x="341" y="55"/>
                    </a:cubicBezTo>
                    <a:cubicBezTo>
                      <a:pt x="341" y="39"/>
                      <a:pt x="341" y="39"/>
                      <a:pt x="341" y="39"/>
                    </a:cubicBezTo>
                    <a:cubicBezTo>
                      <a:pt x="408" y="39"/>
                      <a:pt x="408" y="39"/>
                      <a:pt x="408" y="39"/>
                    </a:cubicBezTo>
                    <a:cubicBezTo>
                      <a:pt x="408" y="462"/>
                      <a:pt x="408" y="462"/>
                      <a:pt x="408" y="462"/>
                    </a:cubicBezTo>
                    <a:cubicBezTo>
                      <a:pt x="408" y="492"/>
                      <a:pt x="393" y="515"/>
                      <a:pt x="341" y="515"/>
                    </a:cubicBezTo>
                    <a:cubicBezTo>
                      <a:pt x="341" y="487"/>
                      <a:pt x="341" y="487"/>
                      <a:pt x="341" y="487"/>
                    </a:cubicBezTo>
                    <a:cubicBezTo>
                      <a:pt x="278" y="448"/>
                      <a:pt x="278" y="448"/>
                      <a:pt x="278" y="448"/>
                    </a:cubicBezTo>
                    <a:cubicBezTo>
                      <a:pt x="341" y="448"/>
                      <a:pt x="341" y="448"/>
                      <a:pt x="341" y="448"/>
                    </a:cubicBezTo>
                    <a:cubicBezTo>
                      <a:pt x="341" y="66"/>
                      <a:pt x="341" y="66"/>
                      <a:pt x="341" y="66"/>
                    </a:cubicBezTo>
                    <a:cubicBezTo>
                      <a:pt x="195" y="66"/>
                      <a:pt x="195" y="66"/>
                      <a:pt x="195" y="66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26"/>
              <p:cNvSpPr>
                <a:spLocks noEditPoints="1"/>
              </p:cNvSpPr>
              <p:nvPr userDrawn="1"/>
            </p:nvSpPr>
            <p:spPr bwMode="auto">
              <a:xfrm>
                <a:off x="13655675" y="-814388"/>
                <a:ext cx="1419225" cy="1731963"/>
              </a:xfrm>
              <a:custGeom>
                <a:avLst/>
                <a:gdLst>
                  <a:gd name="T0" fmla="*/ 48 w 430"/>
                  <a:gd name="T1" fmla="*/ 131 h 525"/>
                  <a:gd name="T2" fmla="*/ 59 w 430"/>
                  <a:gd name="T3" fmla="*/ 286 h 525"/>
                  <a:gd name="T4" fmla="*/ 0 w 430"/>
                  <a:gd name="T5" fmla="*/ 268 h 525"/>
                  <a:gd name="T6" fmla="*/ 48 w 430"/>
                  <a:gd name="T7" fmla="*/ 131 h 525"/>
                  <a:gd name="T8" fmla="*/ 48 w 430"/>
                  <a:gd name="T9" fmla="*/ 131 h 525"/>
                  <a:gd name="T10" fmla="*/ 131 w 430"/>
                  <a:gd name="T11" fmla="*/ 341 h 525"/>
                  <a:gd name="T12" fmla="*/ 21 w 430"/>
                  <a:gd name="T13" fmla="*/ 524 h 525"/>
                  <a:gd name="T14" fmla="*/ 80 w 430"/>
                  <a:gd name="T15" fmla="*/ 217 h 525"/>
                  <a:gd name="T16" fmla="*/ 80 w 430"/>
                  <a:gd name="T17" fmla="*/ 0 h 525"/>
                  <a:gd name="T18" fmla="*/ 141 w 430"/>
                  <a:gd name="T19" fmla="*/ 0 h 525"/>
                  <a:gd name="T20" fmla="*/ 141 w 430"/>
                  <a:gd name="T21" fmla="*/ 198 h 525"/>
                  <a:gd name="T22" fmla="*/ 178 w 430"/>
                  <a:gd name="T23" fmla="*/ 95 h 525"/>
                  <a:gd name="T24" fmla="*/ 243 w 430"/>
                  <a:gd name="T25" fmla="*/ 145 h 525"/>
                  <a:gd name="T26" fmla="*/ 141 w 430"/>
                  <a:gd name="T27" fmla="*/ 214 h 525"/>
                  <a:gd name="T28" fmla="*/ 135 w 430"/>
                  <a:gd name="T29" fmla="*/ 316 h 525"/>
                  <a:gd name="T30" fmla="*/ 222 w 430"/>
                  <a:gd name="T31" fmla="*/ 419 h 525"/>
                  <a:gd name="T32" fmla="*/ 158 w 430"/>
                  <a:gd name="T33" fmla="*/ 454 h 525"/>
                  <a:gd name="T34" fmla="*/ 131 w 430"/>
                  <a:gd name="T35" fmla="*/ 341 h 525"/>
                  <a:gd name="T36" fmla="*/ 131 w 430"/>
                  <a:gd name="T37" fmla="*/ 341 h 525"/>
                  <a:gd name="T38" fmla="*/ 190 w 430"/>
                  <a:gd name="T39" fmla="*/ 52 h 525"/>
                  <a:gd name="T40" fmla="*/ 430 w 430"/>
                  <a:gd name="T41" fmla="*/ 52 h 525"/>
                  <a:gd name="T42" fmla="*/ 430 w 430"/>
                  <a:gd name="T43" fmla="*/ 62 h 525"/>
                  <a:gd name="T44" fmla="*/ 360 w 430"/>
                  <a:gd name="T45" fmla="*/ 62 h 525"/>
                  <a:gd name="T46" fmla="*/ 360 w 430"/>
                  <a:gd name="T47" fmla="*/ 464 h 525"/>
                  <a:gd name="T48" fmla="*/ 296 w 430"/>
                  <a:gd name="T49" fmla="*/ 525 h 525"/>
                  <a:gd name="T50" fmla="*/ 296 w 430"/>
                  <a:gd name="T51" fmla="*/ 500 h 525"/>
                  <a:gd name="T52" fmla="*/ 234 w 430"/>
                  <a:gd name="T53" fmla="*/ 461 h 525"/>
                  <a:gd name="T54" fmla="*/ 296 w 430"/>
                  <a:gd name="T55" fmla="*/ 461 h 525"/>
                  <a:gd name="T56" fmla="*/ 296 w 430"/>
                  <a:gd name="T57" fmla="*/ 62 h 525"/>
                  <a:gd name="T58" fmla="*/ 190 w 430"/>
                  <a:gd name="T59" fmla="*/ 62 h 525"/>
                  <a:gd name="T60" fmla="*/ 190 w 430"/>
                  <a:gd name="T61" fmla="*/ 52 h 525"/>
                  <a:gd name="T62" fmla="*/ 190 w 430"/>
                  <a:gd name="T63" fmla="*/ 52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30" h="525">
                    <a:moveTo>
                      <a:pt x="48" y="131"/>
                    </a:moveTo>
                    <a:cubicBezTo>
                      <a:pt x="66" y="179"/>
                      <a:pt x="73" y="236"/>
                      <a:pt x="59" y="286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48" y="131"/>
                      <a:pt x="48" y="131"/>
                      <a:pt x="48" y="131"/>
                    </a:cubicBezTo>
                    <a:cubicBezTo>
                      <a:pt x="48" y="131"/>
                      <a:pt x="48" y="131"/>
                      <a:pt x="48" y="131"/>
                    </a:cubicBezTo>
                    <a:close/>
                    <a:moveTo>
                      <a:pt x="131" y="341"/>
                    </a:moveTo>
                    <a:cubicBezTo>
                      <a:pt x="118" y="410"/>
                      <a:pt x="88" y="472"/>
                      <a:pt x="21" y="524"/>
                    </a:cubicBezTo>
                    <a:cubicBezTo>
                      <a:pt x="70" y="418"/>
                      <a:pt x="80" y="261"/>
                      <a:pt x="80" y="21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98"/>
                      <a:pt x="141" y="198"/>
                      <a:pt x="141" y="198"/>
                    </a:cubicBezTo>
                    <a:cubicBezTo>
                      <a:pt x="178" y="95"/>
                      <a:pt x="178" y="95"/>
                      <a:pt x="178" y="95"/>
                    </a:cubicBezTo>
                    <a:cubicBezTo>
                      <a:pt x="243" y="145"/>
                      <a:pt x="243" y="145"/>
                      <a:pt x="243" y="145"/>
                    </a:cubicBezTo>
                    <a:cubicBezTo>
                      <a:pt x="141" y="214"/>
                      <a:pt x="141" y="214"/>
                      <a:pt x="141" y="214"/>
                    </a:cubicBezTo>
                    <a:cubicBezTo>
                      <a:pt x="141" y="248"/>
                      <a:pt x="140" y="282"/>
                      <a:pt x="135" y="316"/>
                    </a:cubicBezTo>
                    <a:cubicBezTo>
                      <a:pt x="168" y="340"/>
                      <a:pt x="200" y="374"/>
                      <a:pt x="222" y="419"/>
                    </a:cubicBezTo>
                    <a:cubicBezTo>
                      <a:pt x="158" y="454"/>
                      <a:pt x="158" y="454"/>
                      <a:pt x="158" y="454"/>
                    </a:cubicBezTo>
                    <a:cubicBezTo>
                      <a:pt x="131" y="341"/>
                      <a:pt x="131" y="341"/>
                      <a:pt x="131" y="341"/>
                    </a:cubicBezTo>
                    <a:cubicBezTo>
                      <a:pt x="131" y="341"/>
                      <a:pt x="131" y="341"/>
                      <a:pt x="131" y="341"/>
                    </a:cubicBezTo>
                    <a:close/>
                    <a:moveTo>
                      <a:pt x="190" y="52"/>
                    </a:moveTo>
                    <a:cubicBezTo>
                      <a:pt x="430" y="52"/>
                      <a:pt x="430" y="52"/>
                      <a:pt x="430" y="52"/>
                    </a:cubicBezTo>
                    <a:cubicBezTo>
                      <a:pt x="430" y="62"/>
                      <a:pt x="430" y="62"/>
                      <a:pt x="430" y="62"/>
                    </a:cubicBezTo>
                    <a:cubicBezTo>
                      <a:pt x="360" y="62"/>
                      <a:pt x="360" y="62"/>
                      <a:pt x="360" y="62"/>
                    </a:cubicBezTo>
                    <a:cubicBezTo>
                      <a:pt x="360" y="464"/>
                      <a:pt x="360" y="464"/>
                      <a:pt x="360" y="464"/>
                    </a:cubicBezTo>
                    <a:cubicBezTo>
                      <a:pt x="360" y="498"/>
                      <a:pt x="348" y="524"/>
                      <a:pt x="296" y="525"/>
                    </a:cubicBezTo>
                    <a:cubicBezTo>
                      <a:pt x="296" y="500"/>
                      <a:pt x="296" y="500"/>
                      <a:pt x="296" y="500"/>
                    </a:cubicBezTo>
                    <a:cubicBezTo>
                      <a:pt x="234" y="461"/>
                      <a:pt x="234" y="461"/>
                      <a:pt x="234" y="461"/>
                    </a:cubicBezTo>
                    <a:cubicBezTo>
                      <a:pt x="296" y="461"/>
                      <a:pt x="296" y="461"/>
                      <a:pt x="296" y="461"/>
                    </a:cubicBezTo>
                    <a:cubicBezTo>
                      <a:pt x="296" y="62"/>
                      <a:pt x="296" y="62"/>
                      <a:pt x="296" y="62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190" y="52"/>
                      <a:pt x="190" y="52"/>
                      <a:pt x="190" y="52"/>
                    </a:cubicBezTo>
                    <a:cubicBezTo>
                      <a:pt x="190" y="52"/>
                      <a:pt x="190" y="52"/>
                      <a:pt x="190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27"/>
              <p:cNvSpPr/>
              <p:nvPr userDrawn="1"/>
            </p:nvSpPr>
            <p:spPr bwMode="auto">
              <a:xfrm>
                <a:off x="15286038" y="-777875"/>
                <a:ext cx="1203325" cy="1695450"/>
              </a:xfrm>
              <a:custGeom>
                <a:avLst/>
                <a:gdLst>
                  <a:gd name="T0" fmla="*/ 4 w 365"/>
                  <a:gd name="T1" fmla="*/ 136 h 514"/>
                  <a:gd name="T2" fmla="*/ 122 w 365"/>
                  <a:gd name="T3" fmla="*/ 136 h 514"/>
                  <a:gd name="T4" fmla="*/ 140 w 365"/>
                  <a:gd name="T5" fmla="*/ 0 h 514"/>
                  <a:gd name="T6" fmla="*/ 217 w 365"/>
                  <a:gd name="T7" fmla="*/ 10 h 514"/>
                  <a:gd name="T8" fmla="*/ 202 w 365"/>
                  <a:gd name="T9" fmla="*/ 136 h 514"/>
                  <a:gd name="T10" fmla="*/ 298 w 365"/>
                  <a:gd name="T11" fmla="*/ 136 h 514"/>
                  <a:gd name="T12" fmla="*/ 298 w 365"/>
                  <a:gd name="T13" fmla="*/ 122 h 514"/>
                  <a:gd name="T14" fmla="*/ 365 w 365"/>
                  <a:gd name="T15" fmla="*/ 122 h 514"/>
                  <a:gd name="T16" fmla="*/ 365 w 365"/>
                  <a:gd name="T17" fmla="*/ 452 h 514"/>
                  <a:gd name="T18" fmla="*/ 295 w 365"/>
                  <a:gd name="T19" fmla="*/ 511 h 514"/>
                  <a:gd name="T20" fmla="*/ 295 w 365"/>
                  <a:gd name="T21" fmla="*/ 482 h 514"/>
                  <a:gd name="T22" fmla="*/ 233 w 365"/>
                  <a:gd name="T23" fmla="*/ 442 h 514"/>
                  <a:gd name="T24" fmla="*/ 298 w 365"/>
                  <a:gd name="T25" fmla="*/ 442 h 514"/>
                  <a:gd name="T26" fmla="*/ 298 w 365"/>
                  <a:gd name="T27" fmla="*/ 147 h 514"/>
                  <a:gd name="T28" fmla="*/ 201 w 365"/>
                  <a:gd name="T29" fmla="*/ 147 h 514"/>
                  <a:gd name="T30" fmla="*/ 0 w 365"/>
                  <a:gd name="T31" fmla="*/ 514 h 514"/>
                  <a:gd name="T32" fmla="*/ 120 w 365"/>
                  <a:gd name="T33" fmla="*/ 147 h 514"/>
                  <a:gd name="T34" fmla="*/ 4 w 365"/>
                  <a:gd name="T35" fmla="*/ 147 h 514"/>
                  <a:gd name="T36" fmla="*/ 4 w 365"/>
                  <a:gd name="T37" fmla="*/ 136 h 514"/>
                  <a:gd name="T38" fmla="*/ 4 w 365"/>
                  <a:gd name="T39" fmla="*/ 136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5" h="514">
                    <a:moveTo>
                      <a:pt x="4" y="136"/>
                    </a:moveTo>
                    <a:cubicBezTo>
                      <a:pt x="122" y="136"/>
                      <a:pt x="122" y="136"/>
                      <a:pt x="122" y="136"/>
                    </a:cubicBezTo>
                    <a:cubicBezTo>
                      <a:pt x="129" y="94"/>
                      <a:pt x="135" y="49"/>
                      <a:pt x="140" y="0"/>
                    </a:cubicBezTo>
                    <a:cubicBezTo>
                      <a:pt x="217" y="10"/>
                      <a:pt x="217" y="10"/>
                      <a:pt x="217" y="10"/>
                    </a:cubicBezTo>
                    <a:cubicBezTo>
                      <a:pt x="213" y="56"/>
                      <a:pt x="208" y="98"/>
                      <a:pt x="202" y="136"/>
                    </a:cubicBezTo>
                    <a:cubicBezTo>
                      <a:pt x="298" y="136"/>
                      <a:pt x="298" y="136"/>
                      <a:pt x="298" y="136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365" y="122"/>
                      <a:pt x="365" y="122"/>
                      <a:pt x="365" y="122"/>
                    </a:cubicBezTo>
                    <a:cubicBezTo>
                      <a:pt x="365" y="452"/>
                      <a:pt x="365" y="452"/>
                      <a:pt x="365" y="452"/>
                    </a:cubicBezTo>
                    <a:cubicBezTo>
                      <a:pt x="365" y="485"/>
                      <a:pt x="331" y="508"/>
                      <a:pt x="295" y="511"/>
                    </a:cubicBezTo>
                    <a:cubicBezTo>
                      <a:pt x="295" y="482"/>
                      <a:pt x="295" y="482"/>
                      <a:pt x="295" y="482"/>
                    </a:cubicBezTo>
                    <a:cubicBezTo>
                      <a:pt x="233" y="442"/>
                      <a:pt x="233" y="442"/>
                      <a:pt x="233" y="442"/>
                    </a:cubicBezTo>
                    <a:cubicBezTo>
                      <a:pt x="298" y="442"/>
                      <a:pt x="298" y="442"/>
                      <a:pt x="298" y="442"/>
                    </a:cubicBezTo>
                    <a:cubicBezTo>
                      <a:pt x="298" y="147"/>
                      <a:pt x="298" y="147"/>
                      <a:pt x="298" y="147"/>
                    </a:cubicBezTo>
                    <a:cubicBezTo>
                      <a:pt x="201" y="147"/>
                      <a:pt x="201" y="147"/>
                      <a:pt x="201" y="147"/>
                    </a:cubicBezTo>
                    <a:cubicBezTo>
                      <a:pt x="172" y="317"/>
                      <a:pt x="114" y="431"/>
                      <a:pt x="0" y="514"/>
                    </a:cubicBezTo>
                    <a:cubicBezTo>
                      <a:pt x="49" y="416"/>
                      <a:pt x="91" y="307"/>
                      <a:pt x="120" y="147"/>
                    </a:cubicBezTo>
                    <a:cubicBezTo>
                      <a:pt x="4" y="147"/>
                      <a:pt x="4" y="147"/>
                      <a:pt x="4" y="147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4" y="136"/>
                      <a:pt x="4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28"/>
              <p:cNvSpPr>
                <a:spLocks noEditPoints="1"/>
              </p:cNvSpPr>
              <p:nvPr userDrawn="1"/>
            </p:nvSpPr>
            <p:spPr bwMode="auto">
              <a:xfrm>
                <a:off x="16703675" y="-777875"/>
                <a:ext cx="1414463" cy="1662113"/>
              </a:xfrm>
              <a:custGeom>
                <a:avLst/>
                <a:gdLst>
                  <a:gd name="T0" fmla="*/ 891 w 891"/>
                  <a:gd name="T1" fmla="*/ 363 h 1047"/>
                  <a:gd name="T2" fmla="*/ 0 w 891"/>
                  <a:gd name="T3" fmla="*/ 386 h 1047"/>
                  <a:gd name="T4" fmla="*/ 0 w 891"/>
                  <a:gd name="T5" fmla="*/ 363 h 1047"/>
                  <a:gd name="T6" fmla="*/ 102 w 891"/>
                  <a:gd name="T7" fmla="*/ 879 h 1047"/>
                  <a:gd name="T8" fmla="*/ 376 w 891"/>
                  <a:gd name="T9" fmla="*/ 762 h 1047"/>
                  <a:gd name="T10" fmla="*/ 274 w 891"/>
                  <a:gd name="T11" fmla="*/ 810 h 1047"/>
                  <a:gd name="T12" fmla="*/ 121 w 891"/>
                  <a:gd name="T13" fmla="*/ 436 h 1047"/>
                  <a:gd name="T14" fmla="*/ 274 w 891"/>
                  <a:gd name="T15" fmla="*/ 461 h 1047"/>
                  <a:gd name="T16" fmla="*/ 617 w 891"/>
                  <a:gd name="T17" fmla="*/ 436 h 1047"/>
                  <a:gd name="T18" fmla="*/ 767 w 891"/>
                  <a:gd name="T19" fmla="*/ 810 h 1047"/>
                  <a:gd name="T20" fmla="*/ 617 w 891"/>
                  <a:gd name="T21" fmla="*/ 762 h 1047"/>
                  <a:gd name="T22" fmla="*/ 511 w 891"/>
                  <a:gd name="T23" fmla="*/ 879 h 1047"/>
                  <a:gd name="T24" fmla="*/ 806 w 891"/>
                  <a:gd name="T25" fmla="*/ 906 h 1047"/>
                  <a:gd name="T26" fmla="*/ 511 w 891"/>
                  <a:gd name="T27" fmla="*/ 1024 h 1047"/>
                  <a:gd name="T28" fmla="*/ 864 w 891"/>
                  <a:gd name="T29" fmla="*/ 1047 h 1047"/>
                  <a:gd name="T30" fmla="*/ 23 w 891"/>
                  <a:gd name="T31" fmla="*/ 1024 h 1047"/>
                  <a:gd name="T32" fmla="*/ 376 w 891"/>
                  <a:gd name="T33" fmla="*/ 906 h 1047"/>
                  <a:gd name="T34" fmla="*/ 102 w 891"/>
                  <a:gd name="T35" fmla="*/ 879 h 1047"/>
                  <a:gd name="T36" fmla="*/ 102 w 891"/>
                  <a:gd name="T37" fmla="*/ 879 h 1047"/>
                  <a:gd name="T38" fmla="*/ 758 w 891"/>
                  <a:gd name="T39" fmla="*/ 326 h 1047"/>
                  <a:gd name="T40" fmla="*/ 621 w 891"/>
                  <a:gd name="T41" fmla="*/ 287 h 1047"/>
                  <a:gd name="T42" fmla="*/ 266 w 891"/>
                  <a:gd name="T43" fmla="*/ 326 h 1047"/>
                  <a:gd name="T44" fmla="*/ 129 w 891"/>
                  <a:gd name="T45" fmla="*/ 0 h 1047"/>
                  <a:gd name="T46" fmla="*/ 266 w 891"/>
                  <a:gd name="T47" fmla="*/ 23 h 1047"/>
                  <a:gd name="T48" fmla="*/ 621 w 891"/>
                  <a:gd name="T49" fmla="*/ 0 h 1047"/>
                  <a:gd name="T50" fmla="*/ 758 w 891"/>
                  <a:gd name="T51" fmla="*/ 0 h 1047"/>
                  <a:gd name="T52" fmla="*/ 266 w 891"/>
                  <a:gd name="T53" fmla="*/ 147 h 1047"/>
                  <a:gd name="T54" fmla="*/ 621 w 891"/>
                  <a:gd name="T55" fmla="*/ 46 h 1047"/>
                  <a:gd name="T56" fmla="*/ 266 w 891"/>
                  <a:gd name="T57" fmla="*/ 147 h 1047"/>
                  <a:gd name="T58" fmla="*/ 266 w 891"/>
                  <a:gd name="T59" fmla="*/ 147 h 1047"/>
                  <a:gd name="T60" fmla="*/ 621 w 891"/>
                  <a:gd name="T61" fmla="*/ 264 h 1047"/>
                  <a:gd name="T62" fmla="*/ 266 w 891"/>
                  <a:gd name="T63" fmla="*/ 170 h 1047"/>
                  <a:gd name="T64" fmla="*/ 266 w 891"/>
                  <a:gd name="T65" fmla="*/ 264 h 1047"/>
                  <a:gd name="T66" fmla="*/ 274 w 891"/>
                  <a:gd name="T67" fmla="*/ 598 h 1047"/>
                  <a:gd name="T68" fmla="*/ 376 w 891"/>
                  <a:gd name="T69" fmla="*/ 484 h 1047"/>
                  <a:gd name="T70" fmla="*/ 274 w 891"/>
                  <a:gd name="T71" fmla="*/ 598 h 1047"/>
                  <a:gd name="T72" fmla="*/ 274 w 891"/>
                  <a:gd name="T73" fmla="*/ 598 h 1047"/>
                  <a:gd name="T74" fmla="*/ 376 w 891"/>
                  <a:gd name="T75" fmla="*/ 739 h 1047"/>
                  <a:gd name="T76" fmla="*/ 274 w 891"/>
                  <a:gd name="T77" fmla="*/ 621 h 1047"/>
                  <a:gd name="T78" fmla="*/ 274 w 891"/>
                  <a:gd name="T79" fmla="*/ 739 h 1047"/>
                  <a:gd name="T80" fmla="*/ 511 w 891"/>
                  <a:gd name="T81" fmla="*/ 598 h 1047"/>
                  <a:gd name="T82" fmla="*/ 617 w 891"/>
                  <a:gd name="T83" fmla="*/ 484 h 1047"/>
                  <a:gd name="T84" fmla="*/ 511 w 891"/>
                  <a:gd name="T85" fmla="*/ 598 h 1047"/>
                  <a:gd name="T86" fmla="*/ 511 w 891"/>
                  <a:gd name="T87" fmla="*/ 598 h 1047"/>
                  <a:gd name="T88" fmla="*/ 617 w 891"/>
                  <a:gd name="T89" fmla="*/ 739 h 1047"/>
                  <a:gd name="T90" fmla="*/ 511 w 891"/>
                  <a:gd name="T91" fmla="*/ 621 h 1047"/>
                  <a:gd name="T92" fmla="*/ 511 w 891"/>
                  <a:gd name="T93" fmla="*/ 739 h 10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91" h="1047">
                    <a:moveTo>
                      <a:pt x="0" y="363"/>
                    </a:moveTo>
                    <a:lnTo>
                      <a:pt x="891" y="363"/>
                    </a:lnTo>
                    <a:lnTo>
                      <a:pt x="891" y="386"/>
                    </a:lnTo>
                    <a:lnTo>
                      <a:pt x="0" y="386"/>
                    </a:lnTo>
                    <a:lnTo>
                      <a:pt x="0" y="363"/>
                    </a:lnTo>
                    <a:lnTo>
                      <a:pt x="0" y="363"/>
                    </a:lnTo>
                    <a:lnTo>
                      <a:pt x="0" y="363"/>
                    </a:lnTo>
                    <a:close/>
                    <a:moveTo>
                      <a:pt x="102" y="879"/>
                    </a:moveTo>
                    <a:lnTo>
                      <a:pt x="376" y="879"/>
                    </a:lnTo>
                    <a:lnTo>
                      <a:pt x="376" y="762"/>
                    </a:lnTo>
                    <a:lnTo>
                      <a:pt x="274" y="762"/>
                    </a:lnTo>
                    <a:lnTo>
                      <a:pt x="274" y="810"/>
                    </a:lnTo>
                    <a:lnTo>
                      <a:pt x="121" y="810"/>
                    </a:lnTo>
                    <a:lnTo>
                      <a:pt x="121" y="436"/>
                    </a:lnTo>
                    <a:lnTo>
                      <a:pt x="274" y="436"/>
                    </a:lnTo>
                    <a:lnTo>
                      <a:pt x="274" y="461"/>
                    </a:lnTo>
                    <a:lnTo>
                      <a:pt x="617" y="461"/>
                    </a:lnTo>
                    <a:lnTo>
                      <a:pt x="617" y="436"/>
                    </a:lnTo>
                    <a:lnTo>
                      <a:pt x="767" y="436"/>
                    </a:lnTo>
                    <a:lnTo>
                      <a:pt x="767" y="810"/>
                    </a:lnTo>
                    <a:lnTo>
                      <a:pt x="617" y="810"/>
                    </a:lnTo>
                    <a:lnTo>
                      <a:pt x="617" y="762"/>
                    </a:lnTo>
                    <a:lnTo>
                      <a:pt x="511" y="762"/>
                    </a:lnTo>
                    <a:lnTo>
                      <a:pt x="511" y="879"/>
                    </a:lnTo>
                    <a:lnTo>
                      <a:pt x="806" y="879"/>
                    </a:lnTo>
                    <a:lnTo>
                      <a:pt x="806" y="906"/>
                    </a:lnTo>
                    <a:lnTo>
                      <a:pt x="511" y="906"/>
                    </a:lnTo>
                    <a:lnTo>
                      <a:pt x="511" y="1024"/>
                    </a:lnTo>
                    <a:lnTo>
                      <a:pt x="864" y="1024"/>
                    </a:lnTo>
                    <a:lnTo>
                      <a:pt x="864" y="1047"/>
                    </a:lnTo>
                    <a:lnTo>
                      <a:pt x="23" y="1047"/>
                    </a:lnTo>
                    <a:lnTo>
                      <a:pt x="23" y="1024"/>
                    </a:lnTo>
                    <a:lnTo>
                      <a:pt x="376" y="1024"/>
                    </a:lnTo>
                    <a:lnTo>
                      <a:pt x="376" y="906"/>
                    </a:lnTo>
                    <a:lnTo>
                      <a:pt x="102" y="906"/>
                    </a:lnTo>
                    <a:lnTo>
                      <a:pt x="102" y="879"/>
                    </a:lnTo>
                    <a:lnTo>
                      <a:pt x="102" y="879"/>
                    </a:lnTo>
                    <a:lnTo>
                      <a:pt x="102" y="879"/>
                    </a:lnTo>
                    <a:close/>
                    <a:moveTo>
                      <a:pt x="758" y="0"/>
                    </a:moveTo>
                    <a:lnTo>
                      <a:pt x="758" y="326"/>
                    </a:lnTo>
                    <a:lnTo>
                      <a:pt x="621" y="326"/>
                    </a:lnTo>
                    <a:lnTo>
                      <a:pt x="621" y="287"/>
                    </a:lnTo>
                    <a:lnTo>
                      <a:pt x="266" y="287"/>
                    </a:lnTo>
                    <a:lnTo>
                      <a:pt x="266" y="326"/>
                    </a:lnTo>
                    <a:lnTo>
                      <a:pt x="129" y="326"/>
                    </a:lnTo>
                    <a:lnTo>
                      <a:pt x="129" y="0"/>
                    </a:lnTo>
                    <a:lnTo>
                      <a:pt x="266" y="0"/>
                    </a:lnTo>
                    <a:lnTo>
                      <a:pt x="266" y="23"/>
                    </a:lnTo>
                    <a:lnTo>
                      <a:pt x="621" y="23"/>
                    </a:lnTo>
                    <a:lnTo>
                      <a:pt x="621" y="0"/>
                    </a:lnTo>
                    <a:lnTo>
                      <a:pt x="758" y="0"/>
                    </a:lnTo>
                    <a:lnTo>
                      <a:pt x="758" y="0"/>
                    </a:lnTo>
                    <a:lnTo>
                      <a:pt x="758" y="0"/>
                    </a:lnTo>
                    <a:close/>
                    <a:moveTo>
                      <a:pt x="266" y="147"/>
                    </a:moveTo>
                    <a:lnTo>
                      <a:pt x="621" y="147"/>
                    </a:lnTo>
                    <a:lnTo>
                      <a:pt x="621" y="46"/>
                    </a:lnTo>
                    <a:lnTo>
                      <a:pt x="266" y="46"/>
                    </a:lnTo>
                    <a:lnTo>
                      <a:pt x="266" y="147"/>
                    </a:lnTo>
                    <a:lnTo>
                      <a:pt x="266" y="147"/>
                    </a:lnTo>
                    <a:lnTo>
                      <a:pt x="266" y="147"/>
                    </a:lnTo>
                    <a:close/>
                    <a:moveTo>
                      <a:pt x="266" y="264"/>
                    </a:moveTo>
                    <a:lnTo>
                      <a:pt x="621" y="264"/>
                    </a:lnTo>
                    <a:lnTo>
                      <a:pt x="621" y="170"/>
                    </a:lnTo>
                    <a:lnTo>
                      <a:pt x="266" y="170"/>
                    </a:lnTo>
                    <a:lnTo>
                      <a:pt x="266" y="264"/>
                    </a:lnTo>
                    <a:lnTo>
                      <a:pt x="266" y="264"/>
                    </a:lnTo>
                    <a:lnTo>
                      <a:pt x="266" y="264"/>
                    </a:lnTo>
                    <a:close/>
                    <a:moveTo>
                      <a:pt x="274" y="598"/>
                    </a:moveTo>
                    <a:lnTo>
                      <a:pt x="376" y="598"/>
                    </a:lnTo>
                    <a:lnTo>
                      <a:pt x="376" y="484"/>
                    </a:lnTo>
                    <a:lnTo>
                      <a:pt x="274" y="484"/>
                    </a:lnTo>
                    <a:lnTo>
                      <a:pt x="274" y="598"/>
                    </a:lnTo>
                    <a:lnTo>
                      <a:pt x="274" y="598"/>
                    </a:lnTo>
                    <a:lnTo>
                      <a:pt x="274" y="598"/>
                    </a:lnTo>
                    <a:close/>
                    <a:moveTo>
                      <a:pt x="274" y="739"/>
                    </a:moveTo>
                    <a:lnTo>
                      <a:pt x="376" y="739"/>
                    </a:lnTo>
                    <a:lnTo>
                      <a:pt x="376" y="621"/>
                    </a:lnTo>
                    <a:lnTo>
                      <a:pt x="274" y="621"/>
                    </a:lnTo>
                    <a:lnTo>
                      <a:pt x="274" y="739"/>
                    </a:lnTo>
                    <a:lnTo>
                      <a:pt x="274" y="739"/>
                    </a:lnTo>
                    <a:lnTo>
                      <a:pt x="274" y="739"/>
                    </a:lnTo>
                    <a:close/>
                    <a:moveTo>
                      <a:pt x="511" y="598"/>
                    </a:moveTo>
                    <a:lnTo>
                      <a:pt x="617" y="598"/>
                    </a:lnTo>
                    <a:lnTo>
                      <a:pt x="617" y="484"/>
                    </a:lnTo>
                    <a:lnTo>
                      <a:pt x="511" y="484"/>
                    </a:lnTo>
                    <a:lnTo>
                      <a:pt x="511" y="598"/>
                    </a:lnTo>
                    <a:lnTo>
                      <a:pt x="511" y="598"/>
                    </a:lnTo>
                    <a:lnTo>
                      <a:pt x="511" y="598"/>
                    </a:lnTo>
                    <a:close/>
                    <a:moveTo>
                      <a:pt x="511" y="739"/>
                    </a:moveTo>
                    <a:lnTo>
                      <a:pt x="617" y="739"/>
                    </a:lnTo>
                    <a:lnTo>
                      <a:pt x="617" y="621"/>
                    </a:lnTo>
                    <a:lnTo>
                      <a:pt x="511" y="621"/>
                    </a:lnTo>
                    <a:lnTo>
                      <a:pt x="511" y="739"/>
                    </a:lnTo>
                    <a:lnTo>
                      <a:pt x="511" y="739"/>
                    </a:lnTo>
                    <a:lnTo>
                      <a:pt x="511" y="7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28F36-117C-42DE-AEDB-C38EB76499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A60BF-8F48-42A6-9742-88B6D64DDAE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bmp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bmp"/><Relationship Id="rId2" Type="http://schemas.openxmlformats.org/officeDocument/2006/relationships/image" Target="../media/image10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bm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bm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bmp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8.png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bmp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bmp"/><Relationship Id="rId1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1997" cy="6858000"/>
          </a:xfrm>
          <a:prstGeom prst="rect">
            <a:avLst/>
          </a:prstGeom>
        </p:spPr>
      </p:pic>
      <p:pic>
        <p:nvPicPr>
          <p:cNvPr id="40" name="Picture 27" descr="光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2925" y="2191538"/>
            <a:ext cx="9443047" cy="307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2889335" y="2348181"/>
            <a:ext cx="5955045" cy="2554545"/>
            <a:chOff x="4015709" y="2767281"/>
            <a:chExt cx="3870991" cy="2554545"/>
          </a:xfrm>
        </p:grpSpPr>
        <p:sp>
          <p:nvSpPr>
            <p:cNvPr id="44" name="文本框 43"/>
            <p:cNvSpPr txBox="1"/>
            <p:nvPr/>
          </p:nvSpPr>
          <p:spPr>
            <a:xfrm>
              <a:off x="4099139" y="2767281"/>
              <a:ext cx="3686656" cy="255454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Ctr="0">
              <a:spAutoFit/>
            </a:bodyPr>
            <a:lstStyle/>
            <a:p>
              <a:pPr algn="dist"/>
              <a:r>
                <a:rPr lang="zh-CN" altLang="en-US" sz="8000" i="1">
                  <a:solidFill>
                    <a:srgbClr val="2CC8B8"/>
                  </a:solidFill>
                  <a:latin typeface="微软雅黑 Bold" panose="020B0703020204020201" pitchFamily="34" charset="-122"/>
                  <a:ea typeface="微软雅黑 Bold" panose="020B0703020204020201" pitchFamily="34" charset="-122"/>
                </a:rPr>
                <a:t>快闪开场</a:t>
              </a:r>
              <a:endParaRPr lang="zh-CN" altLang="en-US" sz="8000" i="1">
                <a:solidFill>
                  <a:srgbClr val="2CC8B8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015709" y="2767281"/>
              <a:ext cx="3686656" cy="255454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Ctr="0">
              <a:spAutoFit/>
            </a:bodyPr>
            <a:lstStyle/>
            <a:p>
              <a:pPr algn="dist"/>
              <a:r>
                <a:rPr lang="zh-CN" altLang="en-US" sz="8000" i="1">
                  <a:solidFill>
                    <a:srgbClr val="A1249B"/>
                  </a:solidFill>
                  <a:latin typeface="微软雅黑 Bold" panose="020B0703020204020201" pitchFamily="34" charset="-122"/>
                  <a:ea typeface="微软雅黑 Bold" panose="020B0703020204020201" pitchFamily="34" charset="-122"/>
                </a:rPr>
                <a:t>快闪开场</a:t>
              </a:r>
              <a:endParaRPr lang="zh-CN" altLang="en-US" sz="8000" i="1">
                <a:solidFill>
                  <a:srgbClr val="A1249B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4165600" y="3187700"/>
              <a:ext cx="1524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4229100" y="44196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4394200" y="3454400"/>
              <a:ext cx="1905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>
              <a:off x="4483100" y="4660900"/>
              <a:ext cx="1905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>
              <a:off x="4584700" y="4432300"/>
              <a:ext cx="1778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>
              <a:off x="4737100" y="4495800"/>
              <a:ext cx="2286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4813300" y="3949700"/>
              <a:ext cx="1651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平行四边形 52"/>
            <p:cNvSpPr/>
            <p:nvPr/>
          </p:nvSpPr>
          <p:spPr>
            <a:xfrm>
              <a:off x="4965700" y="3797300"/>
              <a:ext cx="1778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平行四边形 53"/>
            <p:cNvSpPr/>
            <p:nvPr/>
          </p:nvSpPr>
          <p:spPr>
            <a:xfrm>
              <a:off x="5181600" y="4203700"/>
              <a:ext cx="1651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>
              <a:off x="5270500" y="4711700"/>
              <a:ext cx="2286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5435600" y="32766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>
              <a:off x="5461000" y="4800600"/>
              <a:ext cx="2159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>
              <a:off x="5638800" y="2997200"/>
              <a:ext cx="1778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>
              <a:off x="5753100" y="33401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5842000" y="4089400"/>
              <a:ext cx="1905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>
              <a:off x="5969000" y="5067300"/>
              <a:ext cx="1397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6159500" y="3048000"/>
              <a:ext cx="1905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>
              <a:off x="6299200" y="4521200"/>
              <a:ext cx="2540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6350000" y="3365500"/>
              <a:ext cx="1270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6565900" y="4089400"/>
              <a:ext cx="1905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>
              <a:off x="6642100" y="2959100"/>
              <a:ext cx="2540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6731000" y="3835400"/>
              <a:ext cx="2159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6870700" y="4038600"/>
              <a:ext cx="1778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>
              <a:off x="7061200" y="30988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/>
            <p:cNvSpPr/>
            <p:nvPr/>
          </p:nvSpPr>
          <p:spPr>
            <a:xfrm>
              <a:off x="7137400" y="4165600"/>
              <a:ext cx="1905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7315200" y="4876800"/>
              <a:ext cx="1397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/>
            <p:cNvSpPr/>
            <p:nvPr/>
          </p:nvSpPr>
          <p:spPr>
            <a:xfrm>
              <a:off x="7416800" y="3289300"/>
              <a:ext cx="228600" cy="254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>
              <a:off x="7594600" y="2971800"/>
              <a:ext cx="2032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7620000" y="5016500"/>
              <a:ext cx="165100" cy="12700"/>
            </a:xfrm>
            <a:prstGeom prst="parallelogram">
              <a:avLst>
                <a:gd name="adj" fmla="val 34099"/>
              </a:avLst>
            </a:prstGeom>
            <a:solidFill>
              <a:srgbClr val="A1249B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/>
            <p:cNvSpPr/>
            <p:nvPr/>
          </p:nvSpPr>
          <p:spPr>
            <a:xfrm>
              <a:off x="4064000" y="4584700"/>
              <a:ext cx="1905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4267200" y="3721100"/>
              <a:ext cx="127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平行四边形 76"/>
            <p:cNvSpPr/>
            <p:nvPr/>
          </p:nvSpPr>
          <p:spPr>
            <a:xfrm>
              <a:off x="4381500" y="34671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平行四边形 77"/>
            <p:cNvSpPr/>
            <p:nvPr/>
          </p:nvSpPr>
          <p:spPr>
            <a:xfrm>
              <a:off x="4495800" y="40132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/>
            <p:cNvSpPr/>
            <p:nvPr/>
          </p:nvSpPr>
          <p:spPr>
            <a:xfrm>
              <a:off x="4572000" y="4152900"/>
              <a:ext cx="127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平行四边形 79"/>
            <p:cNvSpPr/>
            <p:nvPr/>
          </p:nvSpPr>
          <p:spPr>
            <a:xfrm>
              <a:off x="4737100" y="3924300"/>
              <a:ext cx="2286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平行四边形 80"/>
            <p:cNvSpPr/>
            <p:nvPr/>
          </p:nvSpPr>
          <p:spPr>
            <a:xfrm>
              <a:off x="4927600" y="3873500"/>
              <a:ext cx="1397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平行四边形 81"/>
            <p:cNvSpPr/>
            <p:nvPr/>
          </p:nvSpPr>
          <p:spPr>
            <a:xfrm>
              <a:off x="5041900" y="41148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/>
            <p:cNvSpPr/>
            <p:nvPr/>
          </p:nvSpPr>
          <p:spPr>
            <a:xfrm>
              <a:off x="5156200" y="45720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5295900" y="4660900"/>
              <a:ext cx="2286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平行四边形 84"/>
            <p:cNvSpPr/>
            <p:nvPr/>
          </p:nvSpPr>
          <p:spPr>
            <a:xfrm>
              <a:off x="5321300" y="2933700"/>
              <a:ext cx="2159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平行四边形 85"/>
            <p:cNvSpPr/>
            <p:nvPr/>
          </p:nvSpPr>
          <p:spPr>
            <a:xfrm>
              <a:off x="5524500" y="32131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平行四边形 86"/>
            <p:cNvSpPr/>
            <p:nvPr/>
          </p:nvSpPr>
          <p:spPr>
            <a:xfrm>
              <a:off x="5588000" y="51435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平行四边形 87"/>
            <p:cNvSpPr/>
            <p:nvPr/>
          </p:nvSpPr>
          <p:spPr>
            <a:xfrm>
              <a:off x="5702300" y="3606800"/>
              <a:ext cx="1651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平行四边形 88"/>
            <p:cNvSpPr/>
            <p:nvPr/>
          </p:nvSpPr>
          <p:spPr>
            <a:xfrm>
              <a:off x="5867400" y="36322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平行四边形 89"/>
            <p:cNvSpPr/>
            <p:nvPr/>
          </p:nvSpPr>
          <p:spPr>
            <a:xfrm>
              <a:off x="6019800" y="4953000"/>
              <a:ext cx="2413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平行四边形 90"/>
            <p:cNvSpPr/>
            <p:nvPr/>
          </p:nvSpPr>
          <p:spPr>
            <a:xfrm>
              <a:off x="6146800" y="3365500"/>
              <a:ext cx="1905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6273800" y="3302000"/>
              <a:ext cx="2032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平行四边形 92"/>
            <p:cNvSpPr/>
            <p:nvPr/>
          </p:nvSpPr>
          <p:spPr>
            <a:xfrm>
              <a:off x="6350000" y="47117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平行四边形 93"/>
            <p:cNvSpPr/>
            <p:nvPr/>
          </p:nvSpPr>
          <p:spPr>
            <a:xfrm>
              <a:off x="6502400" y="3771900"/>
              <a:ext cx="1778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平行四边形 94"/>
            <p:cNvSpPr/>
            <p:nvPr/>
          </p:nvSpPr>
          <p:spPr>
            <a:xfrm>
              <a:off x="6616700" y="3911600"/>
              <a:ext cx="127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平行四边形 95"/>
            <p:cNvSpPr/>
            <p:nvPr/>
          </p:nvSpPr>
          <p:spPr>
            <a:xfrm>
              <a:off x="6807200" y="2971800"/>
              <a:ext cx="254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/>
            <p:cNvSpPr/>
            <p:nvPr/>
          </p:nvSpPr>
          <p:spPr>
            <a:xfrm>
              <a:off x="6959600" y="2997200"/>
              <a:ext cx="2413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/>
            <p:cNvSpPr/>
            <p:nvPr/>
          </p:nvSpPr>
          <p:spPr>
            <a:xfrm>
              <a:off x="7023100" y="3860800"/>
              <a:ext cx="254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平行四边形 98"/>
            <p:cNvSpPr/>
            <p:nvPr/>
          </p:nvSpPr>
          <p:spPr>
            <a:xfrm>
              <a:off x="7213600" y="4610100"/>
              <a:ext cx="2540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平行四边形 99"/>
            <p:cNvSpPr/>
            <p:nvPr/>
          </p:nvSpPr>
          <p:spPr>
            <a:xfrm>
              <a:off x="7239000" y="4356100"/>
              <a:ext cx="1397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平行四边形 100"/>
            <p:cNvSpPr/>
            <p:nvPr/>
          </p:nvSpPr>
          <p:spPr>
            <a:xfrm>
              <a:off x="7366000" y="3657600"/>
              <a:ext cx="1778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平行四边形 101"/>
            <p:cNvSpPr/>
            <p:nvPr/>
          </p:nvSpPr>
          <p:spPr>
            <a:xfrm>
              <a:off x="7594600" y="4927600"/>
              <a:ext cx="1524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平行四边形 102"/>
            <p:cNvSpPr/>
            <p:nvPr/>
          </p:nvSpPr>
          <p:spPr>
            <a:xfrm>
              <a:off x="7670800" y="4102100"/>
              <a:ext cx="215900" cy="25400"/>
            </a:xfrm>
            <a:prstGeom prst="parallelogram">
              <a:avLst>
                <a:gd name="adj" fmla="val 34099"/>
              </a:avLst>
            </a:prstGeom>
            <a:solidFill>
              <a:srgbClr val="2CC8B8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4057424" y="2767281"/>
              <a:ext cx="3686656" cy="255454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rtlCol="0" anchorCtr="0">
              <a:spAutoFit/>
            </a:bodyPr>
            <a:lstStyle/>
            <a:p>
              <a:pPr algn="dist"/>
              <a:r>
                <a:rPr lang="zh-CN" altLang="en-US" sz="8000" i="1" dirty="0">
                  <a:solidFill>
                    <a:srgbClr val="FFFFFF"/>
                  </a:solidFill>
                  <a:latin typeface="微软雅黑 Bold" panose="020B0703020204020201" pitchFamily="34" charset="-122"/>
                  <a:ea typeface="微软雅黑 Bold" panose="020B0703020204020201" pitchFamily="34" charset="-122"/>
                </a:rPr>
                <a:t>快闪开场</a:t>
              </a:r>
              <a:endParaRPr lang="zh-CN" altLang="en-US" sz="8000" i="1" dirty="0">
                <a:solidFill>
                  <a:srgbClr val="FFFFFF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906877" y="3850510"/>
            <a:ext cx="5974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自带音乐动画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修改简便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抖音快闪通用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1.48148E-6 L 0.41159 1.48148E-6 " pathEditMode="relative" rAng="0" ptsTypes="AA">
                                      <p:cBhvr>
                                        <p:cTn id="9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7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19000" decel="54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1" dur="4250" fill="hold"/>
                                        <p:tgtEl>
                                          <p:spTgt spid="40"/>
                                        </p:tgtEl>
                                      </p:cBhvr>
                                      <p:by x="65000" y="6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A-矩形 2"/>
          <p:cNvSpPr/>
          <p:nvPr>
            <p:custDataLst>
              <p:tags r:id="rId2"/>
            </p:custDataLst>
          </p:nvPr>
        </p:nvSpPr>
        <p:spPr>
          <a:xfrm>
            <a:off x="3054144" y="2497976"/>
            <a:ext cx="608371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回首过去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4772560" y="2644170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-矩形 4"/>
          <p:cNvSpPr/>
          <p:nvPr>
            <p:custDataLst>
              <p:tags r:id="rId2"/>
            </p:custDataLst>
          </p:nvPr>
        </p:nvSpPr>
        <p:spPr>
          <a:xfrm>
            <a:off x="3541455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风雨同舟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(-#ppt_w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(-#ppt_h/2*cos(ppt_r/180*pi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-#ppt_h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-#ppt_w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PA-矩形 15"/>
          <p:cNvSpPr/>
          <p:nvPr>
            <p:custDataLst>
              <p:tags r:id="rId2"/>
            </p:custDataLst>
          </p:nvPr>
        </p:nvSpPr>
        <p:spPr>
          <a:xfrm>
            <a:off x="3541454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zh-CN" altLang="en-US" sz="9600" b="1" dirty="0">
                <a:solidFill>
                  <a:prstClr val="white"/>
                </a:solidFill>
                <a:latin typeface="+mj-ea"/>
                <a:ea typeface="+mj-ea"/>
              </a:rPr>
              <a:t>劈荆斩刺</a:t>
            </a:r>
            <a:endParaRPr lang="zh-CN" altLang="en-US" sz="96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50000" y="150000"/>
                                      <p:to x="50000" y="50000"/>
                                    </p:animScale>
                                    <p:anim to="" calcmode="lin" valueType="num">
                                      <p:cBhvr>
                                        <p:cTn id="8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02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50000" y="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0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22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05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Rot by="21600000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1600000">
                                      <p:cBhvr>
                                        <p:cTn id="14" dur="375" accel="50000" fill="hold">
                                          <p:stCondLst>
                                            <p:cond delay="2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Effect filter="fade">
                                      <p:cBhvr>
                                        <p:cTn id="15" dur="2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4772561" y="2644170"/>
            <a:ext cx="264687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solidFill>
                  <a:prstClr val="white"/>
                </a:solidFill>
                <a:latin typeface="+mj-ea"/>
                <a:ea typeface="+mj-ea"/>
              </a:rPr>
              <a:t>展望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6*sin(2*pi*$)*(1-$)*8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/4*sin(2*pi*$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-矩形 14"/>
          <p:cNvSpPr/>
          <p:nvPr>
            <p:custDataLst>
              <p:tags r:id="rId1"/>
            </p:custDataLst>
          </p:nvPr>
        </p:nvSpPr>
        <p:spPr>
          <a:xfrm>
            <a:off x="2217503" y="2497976"/>
            <a:ext cx="5666936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新的</a:t>
            </a: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+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-#ppt_w/6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/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#ppt_h/3"/>
                                          </p:val>
                                        </p:tav>
                                        <p:tav tm="100000">
                                          <p:val>
                                            <p:strVal val="#ppt_h-#ppt_h/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#ppt_w/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+#ppt_h/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333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/3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417" fill="hold">
                                          <p:stCondLst>
                                            <p:cond delay="58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-矩形 14"/>
          <p:cNvSpPr/>
          <p:nvPr>
            <p:custDataLst>
              <p:tags r:id="rId1"/>
            </p:custDataLst>
          </p:nvPr>
        </p:nvSpPr>
        <p:spPr>
          <a:xfrm>
            <a:off x="4349368" y="2644170"/>
            <a:ext cx="349326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3"/>
          <p:cNvSpPr/>
          <p:nvPr>
            <p:custDataLst>
              <p:tags r:id="rId1"/>
            </p:custDataLst>
          </p:nvPr>
        </p:nvSpPr>
        <p:spPr>
          <a:xfrm>
            <a:off x="3541455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继续谱写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blipFill>
                <a:blip r:embed="rId2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3"/>
          <p:cNvSpPr/>
          <p:nvPr>
            <p:custDataLst>
              <p:tags r:id="rId1"/>
            </p:custDataLst>
          </p:nvPr>
        </p:nvSpPr>
        <p:spPr>
          <a:xfrm>
            <a:off x="3541455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新的篇章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decel="7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矩形 5"/>
          <p:cNvSpPr/>
          <p:nvPr>
            <p:custDataLst>
              <p:tags r:id="rId1"/>
            </p:custDataLst>
          </p:nvPr>
        </p:nvSpPr>
        <p:spPr>
          <a:xfrm>
            <a:off x="3541454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努力拼搏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blipFill>
                <a:blip r:embed="rId3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avLst>
                                        <p:tav tm="0" fmla="#ppt_r-(-45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3900" b="1" dirty="0">
                <a:blipFill>
                  <a:blip r:embed="rId1"/>
                  <a:tile tx="0" ty="0" sx="100000" sy="100000" flip="none" algn="tl"/>
                </a:blipFill>
                <a:ea typeface="微软雅黑" panose="020B0503020204020204" pitchFamily="34" charset="-122"/>
              </a:rPr>
              <a:t>年</a:t>
            </a:r>
            <a:endParaRPr lang="zh-CN" altLang="en-US" sz="23900" b="1" dirty="0">
              <a:blipFill>
                <a:blip r:embed="rId1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8000" y="0"/>
            <a:ext cx="3048000" cy="6858000"/>
          </a:xfrm>
          <a:prstGeom prst="rect">
            <a:avLst/>
          </a:prstGeom>
          <a:blipFill dpi="0" rotWithShape="1">
            <a:blip r:embed="rId2" cstate="email"/>
            <a:srcRect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3900" b="1" dirty="0">
                <a:ea typeface="微软雅黑" panose="020B0503020204020204" pitchFamily="34" charset="-122"/>
              </a:rPr>
              <a:t>终</a:t>
            </a:r>
            <a:endParaRPr lang="zh-CN" altLang="en-US" sz="23900" b="1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0" y="0"/>
            <a:ext cx="3048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3900" b="1" dirty="0">
                <a:blipFill>
                  <a:blip r:embed="rId1"/>
                  <a:tile tx="0" ty="0" sx="100000" sy="100000" flip="none" algn="tl"/>
                </a:blipFill>
                <a:ea typeface="微软雅黑" panose="020B0503020204020204" pitchFamily="34" charset="-122"/>
              </a:rPr>
              <a:t>总</a:t>
            </a:r>
            <a:endParaRPr lang="zh-CN" altLang="en-US" sz="23900" b="1" dirty="0">
              <a:blipFill>
                <a:blip r:embed="rId1"/>
                <a:tile tx="0" ty="0" sx="100000" sy="100000" flip="none" algn="tl"/>
              </a:blip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0"/>
            <a:ext cx="3048000" cy="6858000"/>
          </a:xfrm>
          <a:prstGeom prst="rect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3900" b="1" dirty="0">
                <a:ea typeface="微软雅黑" panose="020B0503020204020204" pitchFamily="34" charset="-122"/>
              </a:rPr>
              <a:t>结</a:t>
            </a:r>
            <a:endParaRPr lang="zh-CN" altLang="en-US" sz="23900" b="1" dirty="0">
              <a:ea typeface="微软雅黑" panose="020B0503020204020204" pitchFamily="34" charset="-122"/>
            </a:endParaRPr>
          </a:p>
        </p:txBody>
      </p:sp>
      <p:pic>
        <p:nvPicPr>
          <p:cNvPr id="10" name="纯音乐 - summer days(纯音乐版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27797" y="-67921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0"/>
    </mc:Choice>
    <mc:Fallback>
      <p:transition spd="slow" advTm="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-矩形 23"/>
          <p:cNvSpPr/>
          <p:nvPr>
            <p:custDataLst>
              <p:tags r:id="rId1"/>
            </p:custDataLst>
          </p:nvPr>
        </p:nvSpPr>
        <p:spPr>
          <a:xfrm>
            <a:off x="3541456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人们总说微软雅黑"/>
                <a:ea typeface="微软雅黑" panose="020B0503020204020204" pitchFamily="34" charset="-122"/>
                <a:cs typeface="+mn-cs"/>
              </a:rPr>
              <a:t>超越自我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925902" y="2644170"/>
            <a:ext cx="63401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人们总说微软雅黑"/>
                <a:ea typeface="微软雅黑" panose="020B0503020204020204" pitchFamily="34" charset="-122"/>
                <a:cs typeface="+mn-cs"/>
              </a:rPr>
              <a:t>我们用品质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blipFill>
                <a:blip r:embed="rId1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 advClick="0" advTm="500"/>
    </mc:Choice>
    <mc:Fallback>
      <p:transition advClick="0" advTm="5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541452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solidFill>
                  <a:prstClr val="white"/>
                </a:solidFill>
                <a:latin typeface="人们总说微软雅黑"/>
                <a:ea typeface="微软雅黑" panose="020B0503020204020204" pitchFamily="34" charset="-122"/>
              </a:rPr>
              <a:t>铸就卓越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" advClick="0" advTm="500"/>
    </mc:Choice>
    <mc:Fallback>
      <p:transition advClick="0" advTm="5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1454" y="264417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blipFill>
                  <a:blip r:embed="rId1"/>
                  <a:stretch>
                    <a:fillRect/>
                  </a:stretch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大展宏图</a:t>
            </a:r>
            <a:endParaRPr lang="zh-CN" altLang="en-US" sz="9600" b="1" dirty="0">
              <a:blipFill>
                <a:blip r:embed="rId1"/>
                <a:stretch>
                  <a:fillRect/>
                </a:stretch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57007" y="2828835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再创辉煌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61807" y="2497976"/>
            <a:ext cx="559640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正式成立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90520" y="2587704"/>
            <a:ext cx="687880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完成了</a:t>
            </a:r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第一个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"/>
    </mc:Choice>
    <mc:Fallback>
      <p:transition advClick="0" advTm="3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18672" y="2577108"/>
            <a:ext cx="295465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这几年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"/>
    </mc:Choice>
    <mc:Fallback>
      <p:transition advClick="0"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18125" y="2518156"/>
            <a:ext cx="695575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我们奋力前进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"/>
    </mc:Choice>
    <mc:Fallback>
      <p:transition advClick="0" advTm="35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1" nodeType="withEffect" p14:presetBounceEnd="100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100000">
                                          <p:cBhvr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9" grpId="1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8267" y="2815680"/>
            <a:ext cx="41519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亿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的业绩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1770" y="2815680"/>
            <a:ext cx="22121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创下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"/>
    </mc:Choice>
    <mc:Fallback>
      <p:transition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3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55906" y="2581571"/>
            <a:ext cx="274947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>
                <a:solidFill>
                  <a:schemeClr val="bg1"/>
                </a:solidFill>
                <a:ea typeface="微软雅黑" panose="020B0503020204020204" pitchFamily="34" charset="-122"/>
              </a:rPr>
              <a:t>千万</a:t>
            </a:r>
            <a:endParaRPr lang="zh-CN" altLang="en-US" sz="100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"/>
    </mc:Choice>
    <mc:Fallback>
      <p:transition spd="slow" advTm="2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1603" y="2921168"/>
            <a:ext cx="24093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同比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3446" y="2644169"/>
            <a:ext cx="32914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50"/>
    </mc:Choice>
    <mc:Fallback>
      <p:transition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4762"/>
            <a:ext cx="12192000" cy="6867525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57316" y="3044280"/>
            <a:ext cx="3077369" cy="769441"/>
            <a:chOff x="4557316" y="3044280"/>
            <a:chExt cx="3077369" cy="769441"/>
          </a:xfrm>
        </p:grpSpPr>
        <p:sp>
          <p:nvSpPr>
            <p:cNvPr id="6" name="矩形 5"/>
            <p:cNvSpPr/>
            <p:nvPr/>
          </p:nvSpPr>
          <p:spPr>
            <a:xfrm>
              <a:off x="4557316" y="3044280"/>
              <a:ext cx="240937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同比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240975" y="3044280"/>
              <a:ext cx="139371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增长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0"/>
            <a:ext cx="12192000" cy="6867525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76980" y="2497976"/>
            <a:ext cx="13937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951 0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4762"/>
            <a:ext cx="12192000" cy="6867525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74551" y="2497976"/>
            <a:ext cx="1393710" cy="1778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0437" y="4267691"/>
            <a:ext cx="1393710" cy="2309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47433" y="-26080591"/>
            <a:ext cx="1393710" cy="301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1"/>
            <a:ext cx="12192000" cy="2497977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360023"/>
            <a:ext cx="12192000" cy="2497977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76980" y="2497976"/>
            <a:ext cx="13937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4762"/>
            <a:ext cx="12192000" cy="6867525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6980" y="2497976"/>
            <a:ext cx="139371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%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0437" y="-18481080"/>
            <a:ext cx="1393710" cy="23098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32494" y="2548776"/>
            <a:ext cx="1393710" cy="301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74551" y="-13226346"/>
            <a:ext cx="1393710" cy="1778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1"/>
            <a:ext cx="12192000" cy="2497977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360023"/>
            <a:ext cx="12192000" cy="2497977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50"/>
    </mc:Choice>
    <mc:Fallback>
      <p:transition spd="slow" advClick="0" advTm="2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3352" y="2644170"/>
            <a:ext cx="10785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项目回顾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-1485900" y="-920750"/>
            <a:ext cx="14611350" cy="97409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1000"/>
    </mc:Choice>
    <mc:Fallback>
      <p:transition advClick="0" advTm="1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52400" y="-635000"/>
            <a:ext cx="12192000" cy="8128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635000"/>
            <a:ext cx="12192000" cy="8128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966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2597052" y="1631178"/>
            <a:ext cx="1738610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9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一起奋斗</a:t>
            </a:r>
            <a:endParaRPr kumimoji="0" lang="zh-CN" altLang="en-US" sz="19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9668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597052" y="1174537"/>
            <a:ext cx="1738610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kumimoji="0" lang="zh-CN" altLang="en-US" sz="28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创辉煌</a:t>
            </a:r>
            <a:endParaRPr kumimoji="0" lang="zh-CN" altLang="en-US" sz="28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"/>
    </mc:Choice>
    <mc:Fallback>
      <p:transition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54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05114" y="-127323"/>
            <a:ext cx="6464602" cy="72110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7" y="-254643"/>
            <a:ext cx="6464601" cy="7430947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82199" y="2447750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ea typeface="微软雅黑" panose="020B0503020204020204" pitchFamily="34" charset="-122"/>
              </a:rPr>
              <a:t>要</a:t>
            </a:r>
            <a:endParaRPr lang="zh-CN" altLang="en-US" sz="13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22711" y="2447751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blipFill>
                  <a:blip r:embed="rId2"/>
                  <a:stretch>
                    <a:fillRect/>
                  </a:stretch>
                </a:blipFill>
                <a:ea typeface="微软雅黑" panose="020B0503020204020204" pitchFamily="34" charset="-122"/>
              </a:rPr>
              <a:t>不</a:t>
            </a:r>
            <a:endParaRPr lang="zh-CN" altLang="en-US" sz="13800" b="1" dirty="0">
              <a:blipFill>
                <a:blip r:embed="rId2"/>
                <a:stretch>
                  <a:fillRect/>
                </a:stretch>
              </a:blip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5399" y="2645398"/>
            <a:ext cx="808120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8800" b="1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让你不枉此生</a:t>
            </a:r>
            <a:endParaRPr kumimoji="0" lang="zh-CN" altLang="en-US" sz="8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Picture 2" descr="PPECLOGO-eff-0-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58936" y="2942794"/>
            <a:ext cx="1060487" cy="79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PPECLOGO-eff-0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58108" y="2902483"/>
            <a:ext cx="981857" cy="75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PECLOGO-eff-0-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1980" y="1504295"/>
            <a:ext cx="3014124" cy="2375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PPECLOGO-eff-0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9347" y="3827050"/>
            <a:ext cx="524195" cy="3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PPECLOGO-eff-0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488623" y="2960586"/>
            <a:ext cx="401211" cy="30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PPECLOGO-eff-0-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89827" y="2630408"/>
            <a:ext cx="981859" cy="75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PPECLOGO-eff-5-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73785" y="3262739"/>
            <a:ext cx="1477828" cy="112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PPECLOGO-eff-5-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16785" y="3824533"/>
            <a:ext cx="1834683" cy="143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PPECLOGO-eff-5-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9998817" y="2781559"/>
            <a:ext cx="1116940" cy="85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PPECLOGO-eff-0-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055205" y="3680934"/>
            <a:ext cx="522180" cy="393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52546" y="4222574"/>
            <a:ext cx="1697585" cy="142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095474" y="2842022"/>
            <a:ext cx="437501" cy="36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8631774" y="3381144"/>
            <a:ext cx="703632" cy="58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9351533" y="2965625"/>
            <a:ext cx="360888" cy="30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9857583" y="3502068"/>
            <a:ext cx="282259" cy="23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7" descr="PPECLOGO-eff-0-1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153887" y="2272669"/>
            <a:ext cx="197581" cy="14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50"/>
    </mc:Choice>
    <mc:Fallback>
      <p:transition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-2.59259E-6 L -0.25 -2.59259E-6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6.25E-7 2.22222E-6 L -0.31628 2.22222E-6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2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508 -3.7037E-6 L -0.4668 -3.7037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-4.44444E-6 L -0.19531 -4.44444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6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58333E-6 4.44444E-6 L -0.43594 4.44444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97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45833E-6 1.48148E-6 L -0.33581 1.48148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97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25E-6 2.22222E-6 L -0.57187 2.22222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375E-6 1.48148E-6 L 0.43907 1.48148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53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3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1.11111E-6 L 0.62812 1.11111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04167E-6 -2.59259E-6 L 0.42461 -2.59259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25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xit" presetSubtype="16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3" presetClass="exit" presetSubtype="16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16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xit" presetSubtype="16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16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5" presetClass="pat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508 3.7037E-7 L -0.4668 3.7037E-7 " pathEditMode="relative" rAng="0" ptsTypes="AA">
                                      <p:cBhvr>
                                        <p:cTn id="13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635000"/>
            <a:ext cx="12192000" cy="8128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635000"/>
            <a:ext cx="12192000" cy="8128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1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635000"/>
            <a:ext cx="12192000" cy="8128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1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1143000"/>
            <a:ext cx="12192000" cy="9144000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5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2695354"/>
            <a:ext cx="12192000" cy="12248707"/>
          </a:xfrm>
          <a:prstGeom prst="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 advTm="2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作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"/>
    </mc:Choice>
    <mc:Fallback>
      <p:transition advClick="0" advTm="5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作图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_1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9000" b="1" dirty="0">
                <a:solidFill>
                  <a:prstClr val="white"/>
                </a:solidFill>
              </a:rPr>
              <a:t>又在</a:t>
            </a:r>
            <a:endParaRPr lang="en-US" altLang="zh-CN" sz="9000" b="1" dirty="0">
              <a:solidFill>
                <a:prstClr val="white"/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9000" b="1" dirty="0">
                <a:solidFill>
                  <a:prstClr val="white"/>
                </a:solidFill>
              </a:rPr>
              <a:t>作图</a:t>
            </a:r>
            <a:endParaRPr lang="zh-CN" altLang="en-US" sz="90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400"/>
    </mc:Choice>
    <mc:Fallback>
      <p:transition advClick="0" advTm="4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20798" y="2431144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9000" b="1" dirty="0">
                <a:solidFill>
                  <a:srgbClr val="00B0F0"/>
                </a:solidFill>
              </a:rPr>
              <a:t>又做</a:t>
            </a:r>
            <a:endParaRPr lang="en-US" altLang="zh-CN" sz="9000" b="1" dirty="0">
              <a:solidFill>
                <a:srgbClr val="00B0F0"/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9000" b="1" dirty="0">
                <a:solidFill>
                  <a:srgbClr val="00B0F0"/>
                </a:solidFill>
              </a:rPr>
              <a:t>PPT</a:t>
            </a:r>
            <a:endParaRPr lang="zh-CN" altLang="en-US" sz="9000" b="1" dirty="0">
              <a:solidFill>
                <a:srgbClr val="00B0F0"/>
              </a:solidFill>
            </a:endParaRPr>
          </a:p>
        </p:txBody>
      </p:sp>
      <p:sp>
        <p:nvSpPr>
          <p:cNvPr id="3" name="Rectangle 3_1"/>
          <p:cNvSpPr/>
          <p:nvPr/>
        </p:nvSpPr>
        <p:spPr>
          <a:xfrm>
            <a:off x="1306284" y="2445658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9000" b="1" dirty="0">
                <a:solidFill>
                  <a:srgbClr val="FF66CC"/>
                </a:solidFill>
              </a:rPr>
              <a:t>又做</a:t>
            </a:r>
            <a:endParaRPr lang="en-US" altLang="zh-CN" sz="9000" b="1" dirty="0">
              <a:solidFill>
                <a:srgbClr val="FF66CC"/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9000" b="1" dirty="0">
                <a:solidFill>
                  <a:srgbClr val="FF66CC"/>
                </a:solidFill>
              </a:rPr>
              <a:t>PPT</a:t>
            </a:r>
            <a:endParaRPr lang="zh-CN" altLang="en-US" sz="9000" b="1" dirty="0">
              <a:solidFill>
                <a:srgbClr val="FF66CC"/>
              </a:solidFill>
            </a:endParaRPr>
          </a:p>
        </p:txBody>
      </p:sp>
      <p:sp>
        <p:nvSpPr>
          <p:cNvPr id="5" name="Rectangle 3_1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9000" b="1" dirty="0">
                <a:solidFill>
                  <a:prstClr val="white"/>
                </a:solidFill>
              </a:rPr>
              <a:t>又做</a:t>
            </a:r>
            <a:endParaRPr lang="en-US" altLang="zh-CN" sz="9000" b="1" dirty="0">
              <a:solidFill>
                <a:prstClr val="white"/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en-US" altLang="zh-CN" sz="9000" b="1" dirty="0">
                <a:solidFill>
                  <a:prstClr val="white"/>
                </a:solidFill>
              </a:rPr>
              <a:t>PPT</a:t>
            </a:r>
            <a:endParaRPr lang="zh-CN" altLang="en-US" sz="90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254361" y="-333632"/>
            <a:ext cx="6313849" cy="7590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96000" y="-173621"/>
            <a:ext cx="6313849" cy="733835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blipFill>
                  <a:blip r:embed="rId2"/>
                  <a:stretch>
                    <a:fillRect/>
                  </a:stretch>
                </a:blipFill>
                <a:ea typeface="微软雅黑" panose="020B0503020204020204" pitchFamily="34" charset="-122"/>
              </a:rPr>
              <a:t>眨</a:t>
            </a:r>
            <a:endParaRPr lang="zh-CN" altLang="en-US" sz="13800" b="1" dirty="0">
              <a:blipFill>
                <a:blip r:embed="rId2"/>
                <a:stretch>
                  <a:fillRect/>
                </a:stretch>
              </a:blipFill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ea typeface="微软雅黑" panose="020B0503020204020204" pitchFamily="34" charset="-122"/>
              </a:rPr>
              <a:t>眼</a:t>
            </a:r>
            <a:endParaRPr lang="zh-CN" altLang="en-US" sz="13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收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"/>
    </mc:Choice>
    <mc:Fallback>
      <p:transition advClick="0" advTm="3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收入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"/>
    </mc:Choice>
    <mc:Fallback>
      <p:transition advClick="0" advTm="3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收入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少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收入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真少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收入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相当少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600"/>
    </mc:Choice>
    <mc:Fallback>
      <p:transition advClick="0" advTm="6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5312" y="2416630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FF66CC"/>
                </a:solidFill>
              </a:rPr>
              <a:t>老板</a:t>
            </a:r>
            <a:endParaRPr lang="en-US" altLang="zh-CN" sz="9000" b="1" dirty="0">
              <a:solidFill>
                <a:srgbClr val="FF66CC"/>
              </a:solidFill>
            </a:endParaRPr>
          </a:p>
          <a:p>
            <a:pPr algn="ctr"/>
            <a:r>
              <a:rPr lang="zh-CN" altLang="en-US" sz="9000" b="1" dirty="0">
                <a:solidFill>
                  <a:srgbClr val="FF66CC"/>
                </a:solidFill>
              </a:rPr>
              <a:t>夺命催</a:t>
            </a:r>
            <a:endParaRPr lang="zh-CN" altLang="en-US" sz="9000" b="1" dirty="0">
              <a:solidFill>
                <a:srgbClr val="FF66CC"/>
              </a:solidFill>
            </a:endParaRPr>
          </a:p>
        </p:txBody>
      </p:sp>
      <p:sp>
        <p:nvSpPr>
          <p:cNvPr id="3" name="Rectangle 3_1"/>
          <p:cNvSpPr/>
          <p:nvPr/>
        </p:nvSpPr>
        <p:spPr>
          <a:xfrm>
            <a:off x="1320798" y="2445658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00B0F0"/>
                </a:solidFill>
              </a:rPr>
              <a:t>老板</a:t>
            </a:r>
            <a:endParaRPr lang="en-US" altLang="zh-CN" sz="9000" b="1" dirty="0">
              <a:solidFill>
                <a:srgbClr val="00B0F0"/>
              </a:solidFill>
            </a:endParaRPr>
          </a:p>
          <a:p>
            <a:pPr algn="ctr"/>
            <a:r>
              <a:rPr lang="zh-CN" altLang="en-US" sz="9000" b="1" dirty="0">
                <a:solidFill>
                  <a:srgbClr val="00B0F0"/>
                </a:solidFill>
              </a:rPr>
              <a:t>夺命催</a:t>
            </a:r>
            <a:endParaRPr lang="zh-CN" altLang="en-US" sz="9000" b="1" dirty="0">
              <a:solidFill>
                <a:srgbClr val="00B0F0"/>
              </a:solidFill>
            </a:endParaRPr>
          </a:p>
        </p:txBody>
      </p:sp>
      <p:sp>
        <p:nvSpPr>
          <p:cNvPr id="5" name="Rectangle 3_1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老板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夺命催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600"/>
    </mc:Choice>
    <mc:Fallback>
      <p:transition advClick="0" advTm="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没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没办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没办法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没办法啦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73024" y="-266218"/>
            <a:ext cx="6132512" cy="712421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9488" y="-81022"/>
            <a:ext cx="6132512" cy="6939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6432" y="2321002"/>
            <a:ext cx="29125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solidFill>
                  <a:schemeClr val="bg1"/>
                </a:solidFill>
                <a:ea typeface="微软雅黑" panose="020B0503020204020204" pitchFamily="34" charset="-122"/>
              </a:rPr>
              <a:t>眨</a:t>
            </a:r>
            <a:endParaRPr lang="zh-CN" altLang="en-US" sz="138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5920" y="2321001"/>
            <a:ext cx="36914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b="1" dirty="0">
                <a:blipFill>
                  <a:blip r:embed="rId2"/>
                  <a:stretch>
                    <a:fillRect/>
                  </a:stretch>
                </a:blipFill>
                <a:ea typeface="微软雅黑" panose="020B0503020204020204" pitchFamily="34" charset="-122"/>
              </a:rPr>
              <a:t>眼</a:t>
            </a:r>
            <a:endParaRPr lang="zh-CN" altLang="en-US" sz="13800" b="1" dirty="0">
              <a:blipFill>
                <a:blip r:embed="rId2"/>
                <a:stretch>
                  <a:fillRect/>
                </a:stretch>
              </a:blip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"/>
    </mc:Choice>
    <mc:Fallback>
      <p:transition spd="slow" advTm="1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20798" y="2416630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00B0F0"/>
                </a:solidFill>
              </a:rPr>
              <a:t>甲方无情</a:t>
            </a:r>
            <a:r>
              <a:rPr lang="en-US" altLang="zh-CN" sz="9000" b="1" dirty="0">
                <a:solidFill>
                  <a:srgbClr val="00B0F0"/>
                </a:solidFill>
              </a:rPr>
              <a:t>call</a:t>
            </a:r>
            <a:endParaRPr lang="en-US" altLang="zh-CN" sz="9000" b="1" dirty="0">
              <a:solidFill>
                <a:srgbClr val="00B0F0"/>
              </a:solidFill>
            </a:endParaRPr>
          </a:p>
        </p:txBody>
      </p:sp>
      <p:sp>
        <p:nvSpPr>
          <p:cNvPr id="3" name="Rectangle 3_1"/>
          <p:cNvSpPr/>
          <p:nvPr/>
        </p:nvSpPr>
        <p:spPr>
          <a:xfrm>
            <a:off x="1320798" y="2445658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FF66CC"/>
                </a:solidFill>
              </a:rPr>
              <a:t>甲方无情</a:t>
            </a:r>
            <a:r>
              <a:rPr lang="en-US" altLang="zh-CN" sz="9000" b="1" dirty="0">
                <a:solidFill>
                  <a:srgbClr val="FF66CC"/>
                </a:solidFill>
              </a:rPr>
              <a:t>call</a:t>
            </a:r>
            <a:endParaRPr lang="en-US" altLang="zh-CN" sz="9000" b="1" dirty="0">
              <a:solidFill>
                <a:srgbClr val="FF66CC"/>
              </a:solidFill>
            </a:endParaRPr>
          </a:p>
        </p:txBody>
      </p:sp>
      <p:sp>
        <p:nvSpPr>
          <p:cNvPr id="5" name="Rectangle 3_1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甲方无情</a:t>
            </a:r>
            <a:r>
              <a:rPr lang="en-US" altLang="zh-CN" sz="9000" b="1" dirty="0">
                <a:solidFill>
                  <a:schemeClr val="bg1"/>
                </a:solidFill>
              </a:rPr>
              <a:t>call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为了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明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"/>
    </mc:Choice>
    <mc:Fallback>
      <p:transition advClick="0" advTm="2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为了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明天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49826" y="2416630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00B0F0"/>
                </a:solidFill>
              </a:rPr>
              <a:t>修改</a:t>
            </a:r>
            <a:endParaRPr lang="en-US" altLang="zh-CN" sz="9000" b="1" dirty="0">
              <a:solidFill>
                <a:srgbClr val="00B0F0"/>
              </a:solidFill>
            </a:endParaRPr>
          </a:p>
          <a:p>
            <a:pPr algn="ctr"/>
            <a:r>
              <a:rPr lang="zh-CN" altLang="en-US" sz="9000" b="1" dirty="0">
                <a:solidFill>
                  <a:srgbClr val="00B0F0"/>
                </a:solidFill>
              </a:rPr>
              <a:t>无数遍</a:t>
            </a:r>
            <a:endParaRPr lang="zh-CN" altLang="en-US" sz="9000" b="1" dirty="0">
              <a:solidFill>
                <a:srgbClr val="00B0F0"/>
              </a:solidFill>
            </a:endParaRPr>
          </a:p>
        </p:txBody>
      </p:sp>
      <p:sp>
        <p:nvSpPr>
          <p:cNvPr id="3" name="Rectangle 3_1"/>
          <p:cNvSpPr/>
          <p:nvPr/>
        </p:nvSpPr>
        <p:spPr>
          <a:xfrm>
            <a:off x="1320798" y="2445658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rgbClr val="FF66CC"/>
                </a:solidFill>
              </a:rPr>
              <a:t>修改</a:t>
            </a:r>
            <a:endParaRPr lang="en-US" altLang="zh-CN" sz="9000" b="1" dirty="0">
              <a:solidFill>
                <a:srgbClr val="FF66CC"/>
              </a:solidFill>
            </a:endParaRPr>
          </a:p>
          <a:p>
            <a:pPr algn="ctr"/>
            <a:r>
              <a:rPr lang="zh-CN" altLang="en-US" sz="9000" b="1" dirty="0">
                <a:solidFill>
                  <a:srgbClr val="FF66CC"/>
                </a:solidFill>
              </a:rPr>
              <a:t>无数遍</a:t>
            </a:r>
            <a:endParaRPr lang="zh-CN" altLang="en-US" sz="9000" b="1" dirty="0">
              <a:solidFill>
                <a:srgbClr val="FF66CC"/>
              </a:solidFill>
            </a:endParaRPr>
          </a:p>
        </p:txBody>
      </p:sp>
      <p:sp>
        <p:nvSpPr>
          <p:cNvPr id="5" name="Rectangle 3_1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修改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无数遍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2000" y="112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3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" fill="hold"/>
                                        <p:tgtEl>
                                          <p:spTgt spid="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都值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得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都值</a:t>
            </a:r>
            <a:endParaRPr lang="en-US" altLang="zh-CN" sz="9000" b="1" dirty="0">
              <a:solidFill>
                <a:schemeClr val="bg1"/>
              </a:solidFill>
            </a:endParaRPr>
          </a:p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得起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再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400"/>
    </mc:Choice>
    <mc:Fallback>
      <p:transition advClick="0" advTm="4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再苦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"/>
    </mc:Choice>
    <mc:Fallback>
      <p:transition advClick="0" advTm="2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再累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也要拼了</a:t>
            </a:r>
            <a:endParaRPr lang="en-US" altLang="zh-CN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3"/>
          <p:cNvGrpSpPr/>
          <p:nvPr/>
        </p:nvGrpSpPr>
        <p:grpSpPr>
          <a:xfrm>
            <a:off x="-3404394" y="-6106319"/>
            <a:ext cx="19143663" cy="19143663"/>
            <a:chOff x="-16154400" y="-18821400"/>
            <a:chExt cx="44500800" cy="44500800"/>
          </a:xfrm>
        </p:grpSpPr>
        <p:sp>
          <p:nvSpPr>
            <p:cNvPr id="5" name="文本框 4"/>
            <p:cNvSpPr txBox="1"/>
            <p:nvPr/>
          </p:nvSpPr>
          <p:spPr>
            <a:xfrm>
              <a:off x="-11549974" y="-14372034"/>
              <a:ext cx="30036599" cy="37601554"/>
            </a:xfrm>
            <a:custGeom>
              <a:avLst/>
              <a:gdLst/>
              <a:ahLst/>
              <a:cxnLst/>
              <a:rect l="l" t="t" r="r" b="b"/>
              <a:pathLst>
                <a:path w="30036599" h="37601554">
                  <a:moveTo>
                    <a:pt x="14708260" y="0"/>
                  </a:moveTo>
                  <a:cubicBezTo>
                    <a:pt x="19453927" y="0"/>
                    <a:pt x="22885029" y="884645"/>
                    <a:pt x="25001563" y="2653937"/>
                  </a:cubicBezTo>
                  <a:cubicBezTo>
                    <a:pt x="27118099" y="4423229"/>
                    <a:pt x="28176363" y="6647241"/>
                    <a:pt x="28176363" y="9325981"/>
                  </a:cubicBezTo>
                  <a:cubicBezTo>
                    <a:pt x="28176363" y="10896847"/>
                    <a:pt x="27746441" y="12318893"/>
                    <a:pt x="26886601" y="13592121"/>
                  </a:cubicBezTo>
                  <a:cubicBezTo>
                    <a:pt x="26026761" y="14865347"/>
                    <a:pt x="24728727" y="15981489"/>
                    <a:pt x="22992509" y="16940542"/>
                  </a:cubicBezTo>
                  <a:cubicBezTo>
                    <a:pt x="24398017" y="17287787"/>
                    <a:pt x="25472821" y="17692905"/>
                    <a:pt x="26216915" y="18155896"/>
                  </a:cubicBezTo>
                  <a:cubicBezTo>
                    <a:pt x="27424001" y="18899990"/>
                    <a:pt x="28362387" y="19879714"/>
                    <a:pt x="29032071" y="21095068"/>
                  </a:cubicBezTo>
                  <a:cubicBezTo>
                    <a:pt x="29701757" y="22310422"/>
                    <a:pt x="30036599" y="23761406"/>
                    <a:pt x="30036599" y="25448018"/>
                  </a:cubicBezTo>
                  <a:cubicBezTo>
                    <a:pt x="30036599" y="27564554"/>
                    <a:pt x="29482661" y="29594274"/>
                    <a:pt x="28374789" y="31537190"/>
                  </a:cubicBezTo>
                  <a:cubicBezTo>
                    <a:pt x="27266917" y="33480102"/>
                    <a:pt x="25671247" y="34976554"/>
                    <a:pt x="23587783" y="36026558"/>
                  </a:cubicBezTo>
                  <a:cubicBezTo>
                    <a:pt x="21504319" y="37076558"/>
                    <a:pt x="18767707" y="37601554"/>
                    <a:pt x="15377944" y="37601554"/>
                  </a:cubicBezTo>
                  <a:cubicBezTo>
                    <a:pt x="12070861" y="37601554"/>
                    <a:pt x="9462396" y="37212974"/>
                    <a:pt x="7552555" y="36435806"/>
                  </a:cubicBezTo>
                  <a:cubicBezTo>
                    <a:pt x="5642714" y="35658646"/>
                    <a:pt x="4071849" y="34521834"/>
                    <a:pt x="2839959" y="33025378"/>
                  </a:cubicBezTo>
                  <a:cubicBezTo>
                    <a:pt x="1608070" y="31528918"/>
                    <a:pt x="661418" y="29648014"/>
                    <a:pt x="0" y="27382662"/>
                  </a:cubicBezTo>
                  <a:lnTo>
                    <a:pt x="10094876" y="26043294"/>
                  </a:lnTo>
                  <a:cubicBezTo>
                    <a:pt x="10491727" y="28077150"/>
                    <a:pt x="11107669" y="29486798"/>
                    <a:pt x="11942710" y="30272230"/>
                  </a:cubicBezTo>
                  <a:cubicBezTo>
                    <a:pt x="12777750" y="31057658"/>
                    <a:pt x="13840150" y="31450374"/>
                    <a:pt x="15129914" y="31450374"/>
                  </a:cubicBezTo>
                  <a:cubicBezTo>
                    <a:pt x="16485818" y="31450374"/>
                    <a:pt x="17614362" y="30954314"/>
                    <a:pt x="18515541" y="29962186"/>
                  </a:cubicBezTo>
                  <a:cubicBezTo>
                    <a:pt x="19416721" y="28970062"/>
                    <a:pt x="19867313" y="27647230"/>
                    <a:pt x="19867313" y="25993686"/>
                  </a:cubicBezTo>
                  <a:cubicBezTo>
                    <a:pt x="19867313" y="24307074"/>
                    <a:pt x="19433257" y="23000774"/>
                    <a:pt x="18565149" y="22074792"/>
                  </a:cubicBezTo>
                  <a:cubicBezTo>
                    <a:pt x="17697040" y="21148808"/>
                    <a:pt x="16518890" y="20685816"/>
                    <a:pt x="15030700" y="20685816"/>
                  </a:cubicBezTo>
                  <a:cubicBezTo>
                    <a:pt x="14237000" y="20685816"/>
                    <a:pt x="13145661" y="20884242"/>
                    <a:pt x="11756688" y="21281092"/>
                  </a:cubicBezTo>
                  <a:lnTo>
                    <a:pt x="12277553" y="14063379"/>
                  </a:lnTo>
                  <a:cubicBezTo>
                    <a:pt x="12839759" y="14146057"/>
                    <a:pt x="13277944" y="14187395"/>
                    <a:pt x="13592119" y="14187395"/>
                  </a:cubicBezTo>
                  <a:cubicBezTo>
                    <a:pt x="14914952" y="14187395"/>
                    <a:pt x="16018692" y="13765743"/>
                    <a:pt x="16903338" y="12922435"/>
                  </a:cubicBezTo>
                  <a:cubicBezTo>
                    <a:pt x="17787983" y="12079129"/>
                    <a:pt x="18230305" y="11078733"/>
                    <a:pt x="18230305" y="9921255"/>
                  </a:cubicBezTo>
                  <a:cubicBezTo>
                    <a:pt x="18230305" y="8813383"/>
                    <a:pt x="17899598" y="7928735"/>
                    <a:pt x="17238180" y="7267321"/>
                  </a:cubicBezTo>
                  <a:cubicBezTo>
                    <a:pt x="16576762" y="6605905"/>
                    <a:pt x="15667316" y="6275195"/>
                    <a:pt x="14509835" y="6275195"/>
                  </a:cubicBezTo>
                  <a:cubicBezTo>
                    <a:pt x="13319284" y="6275195"/>
                    <a:pt x="12351962" y="6634841"/>
                    <a:pt x="11607868" y="7354131"/>
                  </a:cubicBezTo>
                  <a:cubicBezTo>
                    <a:pt x="10863774" y="8073423"/>
                    <a:pt x="10359443" y="9334249"/>
                    <a:pt x="10094876" y="11136609"/>
                  </a:cubicBezTo>
                  <a:lnTo>
                    <a:pt x="545670" y="9425193"/>
                  </a:lnTo>
                  <a:cubicBezTo>
                    <a:pt x="1339369" y="6382677"/>
                    <a:pt x="2864763" y="4051181"/>
                    <a:pt x="5121848" y="2430708"/>
                  </a:cubicBezTo>
                  <a:cubicBezTo>
                    <a:pt x="7378934" y="810235"/>
                    <a:pt x="10574404" y="0"/>
                    <a:pt x="147082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00000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-16154400" y="-18821400"/>
              <a:ext cx="44500800" cy="445008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日新月异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"/>
    </mc:Choice>
    <mc:Fallback>
      <p:transition advClick="0" advTm="2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领先一步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乃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500"/>
    </mc:Choice>
    <mc:Fallback>
      <p:transition advClick="0" advTm="5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_1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是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"/>
    </mc:Choice>
    <mc:Fallback>
      <p:transition advClick="0" advTm="3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1770" y="2474686"/>
            <a:ext cx="9608460" cy="1908628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9000" b="1" dirty="0">
                <a:solidFill>
                  <a:schemeClr val="bg1"/>
                </a:solidFill>
              </a:rPr>
              <a:t>成功者</a:t>
            </a:r>
            <a:endParaRPr lang="zh-CN" altLang="en-US" sz="9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"/>
    </mc:Choice>
    <mc:Fallback>
      <p:transition advClick="0" advTm="3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3523060" y="-6153547"/>
            <a:ext cx="19238119" cy="19238119"/>
            <a:chOff x="-18821400" y="-21559838"/>
            <a:chExt cx="49977676" cy="49977676"/>
          </a:xfrm>
        </p:grpSpPr>
        <p:sp>
          <p:nvSpPr>
            <p:cNvPr id="8" name="文本框 7"/>
            <p:cNvSpPr txBox="1"/>
            <p:nvPr/>
          </p:nvSpPr>
          <p:spPr>
            <a:xfrm>
              <a:off x="-10608788" y="-16753205"/>
              <a:ext cx="30309433" cy="36981473"/>
            </a:xfrm>
            <a:custGeom>
              <a:avLst/>
              <a:gdLst/>
              <a:ahLst/>
              <a:cxnLst/>
              <a:rect l="l" t="t" r="r" b="b"/>
              <a:pathLst>
                <a:path w="30309433" h="36981473">
                  <a:moveTo>
                    <a:pt x="15402748" y="0"/>
                  </a:moveTo>
                  <a:cubicBezTo>
                    <a:pt x="18957863" y="0"/>
                    <a:pt x="21723413" y="405118"/>
                    <a:pt x="23699397" y="1215353"/>
                  </a:cubicBezTo>
                  <a:cubicBezTo>
                    <a:pt x="25675379" y="2025588"/>
                    <a:pt x="27229711" y="3269881"/>
                    <a:pt x="28362387" y="4948226"/>
                  </a:cubicBezTo>
                  <a:cubicBezTo>
                    <a:pt x="29495061" y="6626569"/>
                    <a:pt x="30061401" y="8507476"/>
                    <a:pt x="30061401" y="10590940"/>
                  </a:cubicBezTo>
                  <a:cubicBezTo>
                    <a:pt x="30061401" y="12806686"/>
                    <a:pt x="29412387" y="14923222"/>
                    <a:pt x="28114355" y="16940542"/>
                  </a:cubicBezTo>
                  <a:cubicBezTo>
                    <a:pt x="26816323" y="18957864"/>
                    <a:pt x="24455893" y="21173611"/>
                    <a:pt x="21033059" y="23587781"/>
                  </a:cubicBezTo>
                  <a:cubicBezTo>
                    <a:pt x="18999203" y="24993293"/>
                    <a:pt x="17639164" y="25977149"/>
                    <a:pt x="16952943" y="26539357"/>
                  </a:cubicBezTo>
                  <a:cubicBezTo>
                    <a:pt x="16266722" y="27101557"/>
                    <a:pt x="15460620" y="27837385"/>
                    <a:pt x="14534638" y="28746833"/>
                  </a:cubicBezTo>
                  <a:lnTo>
                    <a:pt x="30309433" y="28746833"/>
                  </a:lnTo>
                  <a:lnTo>
                    <a:pt x="30309433" y="36981473"/>
                  </a:lnTo>
                  <a:lnTo>
                    <a:pt x="0" y="36981473"/>
                  </a:lnTo>
                  <a:cubicBezTo>
                    <a:pt x="347244" y="33988565"/>
                    <a:pt x="1401377" y="31173409"/>
                    <a:pt x="3162400" y="28536009"/>
                  </a:cubicBezTo>
                  <a:cubicBezTo>
                    <a:pt x="4923422" y="25898605"/>
                    <a:pt x="8226373" y="22785816"/>
                    <a:pt x="13071252" y="19197628"/>
                  </a:cubicBezTo>
                  <a:cubicBezTo>
                    <a:pt x="16031092" y="16998416"/>
                    <a:pt x="17924399" y="15328338"/>
                    <a:pt x="18751171" y="14187394"/>
                  </a:cubicBezTo>
                  <a:cubicBezTo>
                    <a:pt x="19577941" y="13046450"/>
                    <a:pt x="19991327" y="11963378"/>
                    <a:pt x="19991327" y="10938184"/>
                  </a:cubicBezTo>
                  <a:cubicBezTo>
                    <a:pt x="19991327" y="9830312"/>
                    <a:pt x="19582077" y="8883656"/>
                    <a:pt x="18763573" y="8098223"/>
                  </a:cubicBezTo>
                  <a:cubicBezTo>
                    <a:pt x="17945067" y="7312794"/>
                    <a:pt x="16915737" y="6920076"/>
                    <a:pt x="15675582" y="6920076"/>
                  </a:cubicBezTo>
                  <a:cubicBezTo>
                    <a:pt x="14385819" y="6920076"/>
                    <a:pt x="13331685" y="7325194"/>
                    <a:pt x="12513182" y="8135428"/>
                  </a:cubicBezTo>
                  <a:cubicBezTo>
                    <a:pt x="11694678" y="8945664"/>
                    <a:pt x="11144876" y="10375980"/>
                    <a:pt x="10863773" y="12426372"/>
                  </a:cubicBezTo>
                  <a:lnTo>
                    <a:pt x="744094" y="11607868"/>
                  </a:lnTo>
                  <a:cubicBezTo>
                    <a:pt x="1140944" y="8763776"/>
                    <a:pt x="1868502" y="6543896"/>
                    <a:pt x="2926770" y="4948226"/>
                  </a:cubicBezTo>
                  <a:cubicBezTo>
                    <a:pt x="3985037" y="3352556"/>
                    <a:pt x="5477360" y="2128936"/>
                    <a:pt x="7403736" y="1277361"/>
                  </a:cubicBezTo>
                  <a:cubicBezTo>
                    <a:pt x="9330111" y="425786"/>
                    <a:pt x="11996452" y="0"/>
                    <a:pt x="15402748" y="0"/>
                  </a:cubicBezTo>
                  <a:close/>
                </a:path>
              </a:pathLst>
            </a:custGeom>
            <a:blipFill>
              <a:blip r:embed="rId1"/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00000" dirty="0">
                <a:solidFill>
                  <a:srgbClr val="FF0000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-18821400" y="-21559838"/>
              <a:ext cx="49977676" cy="4997767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50"/>
    </mc:Choice>
    <mc:Fallback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1"/>
          <p:cNvGrpSpPr/>
          <p:nvPr/>
        </p:nvGrpSpPr>
        <p:grpSpPr>
          <a:xfrm>
            <a:off x="-3888581" y="-6771481"/>
            <a:ext cx="20112038" cy="20112038"/>
            <a:chOff x="-4267200" y="-7005638"/>
            <a:chExt cx="20869276" cy="20869276"/>
          </a:xfrm>
        </p:grpSpPr>
        <p:sp>
          <p:nvSpPr>
            <p:cNvPr id="4" name="文本框 3"/>
            <p:cNvSpPr txBox="1"/>
            <p:nvPr/>
          </p:nvSpPr>
          <p:spPr>
            <a:xfrm>
              <a:off x="-619943" y="-6184875"/>
              <a:ext cx="9992543" cy="17736765"/>
            </a:xfrm>
            <a:custGeom>
              <a:avLst/>
              <a:gdLst/>
              <a:ahLst/>
              <a:cxnLst/>
              <a:rect l="l" t="t" r="r" b="b"/>
              <a:pathLst>
                <a:path w="6770377" h="12017420">
                  <a:moveTo>
                    <a:pt x="4054166" y="0"/>
                  </a:moveTo>
                  <a:lnTo>
                    <a:pt x="6770377" y="0"/>
                  </a:lnTo>
                  <a:lnTo>
                    <a:pt x="6770377" y="12017420"/>
                  </a:lnTo>
                  <a:lnTo>
                    <a:pt x="3449669" y="12017420"/>
                  </a:lnTo>
                  <a:lnTo>
                    <a:pt x="3449669" y="4142826"/>
                  </a:lnTo>
                  <a:cubicBezTo>
                    <a:pt x="2912337" y="4551199"/>
                    <a:pt x="2392469" y="4881657"/>
                    <a:pt x="1890063" y="5134203"/>
                  </a:cubicBezTo>
                  <a:cubicBezTo>
                    <a:pt x="1387659" y="5386748"/>
                    <a:pt x="757638" y="5628548"/>
                    <a:pt x="0" y="5859600"/>
                  </a:cubicBezTo>
                  <a:lnTo>
                    <a:pt x="0" y="3167570"/>
                  </a:lnTo>
                  <a:cubicBezTo>
                    <a:pt x="1117649" y="2807558"/>
                    <a:pt x="1985440" y="2375005"/>
                    <a:pt x="2603371" y="1869914"/>
                  </a:cubicBezTo>
                  <a:cubicBezTo>
                    <a:pt x="3221303" y="1364823"/>
                    <a:pt x="3704901" y="741518"/>
                    <a:pt x="4054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130000" dirty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4267200" y="-7005638"/>
              <a:ext cx="20869276" cy="2086927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2.9"/>
  <p:tag name="RESOURCELIBID_ANIM" val="458"/>
</p:tagLst>
</file>

<file path=ppt/tags/tag10.xml><?xml version="1.0" encoding="utf-8"?>
<p:tagLst xmlns:p="http://schemas.openxmlformats.org/presentationml/2006/main">
  <p:tag name="PA" val="v5.2.9"/>
  <p:tag name="RESOURCELIBID_ANIM" val="466"/>
</p:tagLst>
</file>

<file path=ppt/tags/tag11.xml><?xml version="1.0" encoding="utf-8"?>
<p:tagLst xmlns:p="http://schemas.openxmlformats.org/presentationml/2006/main">
  <p:tag name="PA" val="v5.2.9"/>
  <p:tag name="RESOURCELIBID_ANIM" val="443"/>
</p:tagLst>
</file>

<file path=ppt/tags/tag2.xml><?xml version="1.0" encoding="utf-8"?>
<p:tagLst xmlns:p="http://schemas.openxmlformats.org/presentationml/2006/main">
  <p:tag name="PA" val="v5.2.9"/>
  <p:tag name="RESOURCELIBID_ANIM" val="460"/>
</p:tagLst>
</file>

<file path=ppt/tags/tag3.xml><?xml version="1.0" encoding="utf-8"?>
<p:tagLst xmlns:p="http://schemas.openxmlformats.org/presentationml/2006/main">
  <p:tag name="PA" val="v5.2.9"/>
  <p:tag name="RESOURCELIBID_ANIM" val="450"/>
</p:tagLst>
</file>

<file path=ppt/tags/tag4.xml><?xml version="1.0" encoding="utf-8"?>
<p:tagLst xmlns:p="http://schemas.openxmlformats.org/presentationml/2006/main">
  <p:tag name="PA" val="v5.2.9"/>
  <p:tag name="RESOURCELIBID_ANIM" val="449"/>
</p:tagLst>
</file>

<file path=ppt/tags/tag5.xml><?xml version="1.0" encoding="utf-8"?>
<p:tagLst xmlns:p="http://schemas.openxmlformats.org/presentationml/2006/main">
  <p:tag name="PA" val="v5.2.9"/>
  <p:tag name="RESOURCELIBID_ANIM" val="438"/>
</p:tagLst>
</file>

<file path=ppt/tags/tag6.xml><?xml version="1.0" encoding="utf-8"?>
<p:tagLst xmlns:p="http://schemas.openxmlformats.org/presentationml/2006/main">
  <p:tag name="PA" val="v5.2.9"/>
  <p:tag name="RESOURCELIBID_ANIM" val="456"/>
</p:tagLst>
</file>

<file path=ppt/tags/tag7.xml><?xml version="1.0" encoding="utf-8"?>
<p:tagLst xmlns:p="http://schemas.openxmlformats.org/presentationml/2006/main">
  <p:tag name="PA" val="v5.2.9"/>
  <p:tag name="RESOURCELIBID_ANIM" val="445"/>
</p:tagLst>
</file>

<file path=ppt/tags/tag8.xml><?xml version="1.0" encoding="utf-8"?>
<p:tagLst xmlns:p="http://schemas.openxmlformats.org/presentationml/2006/main">
  <p:tag name="PA" val="v5.2.9"/>
  <p:tag name="RESOURCELIBID_ANIM" val="462"/>
</p:tagLst>
</file>

<file path=ppt/tags/tag9.xml><?xml version="1.0" encoding="utf-8"?>
<p:tagLst xmlns:p="http://schemas.openxmlformats.org/presentationml/2006/main">
  <p:tag name="PA" val="v5.2.9"/>
  <p:tag name="RESOURCELIBID_ANIM" val="46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rsxaz2m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WPS 演示</Application>
  <PresentationFormat>宽屏</PresentationFormat>
  <Paragraphs>269</Paragraphs>
  <Slides>74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93" baseType="lpstr">
      <vt:lpstr>Arial</vt:lpstr>
      <vt:lpstr>方正书宋_GBK</vt:lpstr>
      <vt:lpstr>Wingdings</vt:lpstr>
      <vt:lpstr>微软雅黑 Bold</vt:lpstr>
      <vt:lpstr>苹方-简</vt:lpstr>
      <vt:lpstr>微软雅黑</vt:lpstr>
      <vt:lpstr>汉仪旗黑KW</vt:lpstr>
      <vt:lpstr>Arial Black</vt:lpstr>
      <vt:lpstr>等线</vt:lpstr>
      <vt:lpstr>等线</vt:lpstr>
      <vt:lpstr>人们总说微软雅黑</vt:lpstr>
      <vt:lpstr>Thonburi</vt:lpstr>
      <vt:lpstr>微软雅黑 Light</vt:lpstr>
      <vt:lpstr>宋体</vt:lpstr>
      <vt:lpstr>Arial Unicode MS</vt:lpstr>
      <vt:lpstr>汉仪书宋二KW</vt:lpstr>
      <vt:lpstr>汉仪中等线KW</vt:lpstr>
      <vt:lpstr>Microsoft YaHei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鱼绚设计</dc:creator>
  <cp:lastModifiedBy>toandfro</cp:lastModifiedBy>
  <cp:revision>66</cp:revision>
  <dcterms:created xsi:type="dcterms:W3CDTF">2020-04-14T03:15:53Z</dcterms:created>
  <dcterms:modified xsi:type="dcterms:W3CDTF">2020-04-14T03:15:53Z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