
<file path=[Content_Types].xml><?xml version="1.0" encoding="utf-8"?>
<Types xmlns="http://schemas.openxmlformats.org/package/2006/content-types">
  <Default Extension="jpeg" ContentType="image/jpeg"/>
  <Default Extension="png" ContentType="image/png"/>
  <Default Extension="m4a" ContentType="audio/mp4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98" r:id="rId3"/>
    <p:sldId id="256" r:id="rId4"/>
    <p:sldId id="257" r:id="rId5"/>
    <p:sldId id="258" r:id="rId6"/>
    <p:sldId id="259" r:id="rId7"/>
    <p:sldId id="260" r:id="rId8"/>
    <p:sldId id="261" r:id="rId9"/>
    <p:sldId id="262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99" r:id="rId19"/>
    <p:sldId id="272" r:id="rId20"/>
    <p:sldId id="273" r:id="rId21"/>
    <p:sldId id="274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638" autoAdjust="0"/>
    <p:restoredTop sz="94660"/>
  </p:normalViewPr>
  <p:slideViewPr>
    <p:cSldViewPr snapToGrid="0" showGuides="1">
      <p:cViewPr>
        <p:scale>
          <a:sx n="50" d="100"/>
          <a:sy n="50" d="100"/>
        </p:scale>
        <p:origin x="1896" y="123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6" Type="http://schemas.openxmlformats.org/officeDocument/2006/relationships/tableStyles" Target="tableStyles.xml"/><Relationship Id="rId45" Type="http://schemas.openxmlformats.org/officeDocument/2006/relationships/viewProps" Target="viewProps.xml"/><Relationship Id="rId44" Type="http://schemas.openxmlformats.org/officeDocument/2006/relationships/presProps" Target="presProps.xml"/><Relationship Id="rId43" Type="http://schemas.openxmlformats.org/officeDocument/2006/relationships/slide" Target="slides/slide41.xml"/><Relationship Id="rId42" Type="http://schemas.openxmlformats.org/officeDocument/2006/relationships/slide" Target="slides/slide40.xml"/><Relationship Id="rId41" Type="http://schemas.openxmlformats.org/officeDocument/2006/relationships/slide" Target="slides/slide39.xml"/><Relationship Id="rId40" Type="http://schemas.openxmlformats.org/officeDocument/2006/relationships/slide" Target="slides/slide38.xml"/><Relationship Id="rId4" Type="http://schemas.openxmlformats.org/officeDocument/2006/relationships/slide" Target="slides/slide2.xml"/><Relationship Id="rId39" Type="http://schemas.openxmlformats.org/officeDocument/2006/relationships/slide" Target="slides/slide37.xml"/><Relationship Id="rId38" Type="http://schemas.openxmlformats.org/officeDocument/2006/relationships/slide" Target="slides/slide36.xml"/><Relationship Id="rId37" Type="http://schemas.openxmlformats.org/officeDocument/2006/relationships/slide" Target="slides/slide35.xml"/><Relationship Id="rId36" Type="http://schemas.openxmlformats.org/officeDocument/2006/relationships/slide" Target="slides/slide34.xml"/><Relationship Id="rId35" Type="http://schemas.openxmlformats.org/officeDocument/2006/relationships/slide" Target="slides/slide33.xml"/><Relationship Id="rId34" Type="http://schemas.openxmlformats.org/officeDocument/2006/relationships/slide" Target="slides/slide32.xml"/><Relationship Id="rId33" Type="http://schemas.openxmlformats.org/officeDocument/2006/relationships/slide" Target="slides/slide31.xml"/><Relationship Id="rId32" Type="http://schemas.openxmlformats.org/officeDocument/2006/relationships/slide" Target="slides/slide30.xml"/><Relationship Id="rId31" Type="http://schemas.openxmlformats.org/officeDocument/2006/relationships/slide" Target="slides/slide29.xml"/><Relationship Id="rId30" Type="http://schemas.openxmlformats.org/officeDocument/2006/relationships/slide" Target="slides/slide28.xml"/><Relationship Id="rId3" Type="http://schemas.openxmlformats.org/officeDocument/2006/relationships/slide" Target="slides/slide1.xml"/><Relationship Id="rId29" Type="http://schemas.openxmlformats.org/officeDocument/2006/relationships/slide" Target="slides/slide27.xml"/><Relationship Id="rId28" Type="http://schemas.openxmlformats.org/officeDocument/2006/relationships/slide" Target="slides/slide26.xml"/><Relationship Id="rId27" Type="http://schemas.openxmlformats.org/officeDocument/2006/relationships/slide" Target="slides/slide25.xml"/><Relationship Id="rId26" Type="http://schemas.openxmlformats.org/officeDocument/2006/relationships/slide" Target="slides/slide24.xml"/><Relationship Id="rId25" Type="http://schemas.openxmlformats.org/officeDocument/2006/relationships/slide" Target="slides/slide23.xml"/><Relationship Id="rId24" Type="http://schemas.openxmlformats.org/officeDocument/2006/relationships/slide" Target="slides/slide22.xml"/><Relationship Id="rId23" Type="http://schemas.openxmlformats.org/officeDocument/2006/relationships/slide" Target="slides/slide21.xml"/><Relationship Id="rId22" Type="http://schemas.openxmlformats.org/officeDocument/2006/relationships/slide" Target="slides/slide20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AC54E2-C6F4-475A-B095-C5E56695B5E6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5358D8-537E-4D69-8C47-AF7EF49C421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AC54E2-C6F4-475A-B095-C5E56695B5E6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5358D8-537E-4D69-8C47-AF7EF49C421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AC54E2-C6F4-475A-B095-C5E56695B5E6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5358D8-537E-4D69-8C47-AF7EF49C421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AC54E2-C6F4-475A-B095-C5E56695B5E6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5358D8-537E-4D69-8C47-AF7EF49C421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AC54E2-C6F4-475A-B095-C5E56695B5E6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5358D8-537E-4D69-8C47-AF7EF49C421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AC54E2-C6F4-475A-B095-C5E56695B5E6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5358D8-537E-4D69-8C47-AF7EF49C421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AC54E2-C6F4-475A-B095-C5E56695B5E6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5358D8-537E-4D69-8C47-AF7EF49C421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AC54E2-C6F4-475A-B095-C5E56695B5E6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5358D8-537E-4D69-8C47-AF7EF49C421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AC54E2-C6F4-475A-B095-C5E56695B5E6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5358D8-537E-4D69-8C47-AF7EF49C421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AC54E2-C6F4-475A-B095-C5E56695B5E6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5358D8-537E-4D69-8C47-AF7EF49C421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AC54E2-C6F4-475A-B095-C5E56695B5E6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5358D8-537E-4D69-8C47-AF7EF49C421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/>
              <a:t>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fld id="{25AC54E2-C6F4-475A-B095-C5E56695B5E6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fld id="{045358D8-537E-4D69-8C47-AF7EF49C4218}" type="slidenum">
              <a:rPr lang="zh-CN" altLang="en-US" smtClean="0"/>
            </a:fld>
            <a:endParaRPr lang="zh-CN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90204" pitchFamily="34" charset="0"/>
        <a:buChar char="•"/>
        <a:defRPr sz="2800" kern="12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2400" kern="12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2000" kern="12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1800" kern="12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1800" kern="12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1.png"/><Relationship Id="rId2" Type="http://schemas.microsoft.com/office/2007/relationships/media" Target="../media/media1.m4a"/><Relationship Id="rId1" Type="http://schemas.openxmlformats.org/officeDocument/2006/relationships/audio" Target="../media/media1.m4a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20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2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2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2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2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25.xml"/></Relationships>
</file>

<file path=ppt/slides/_rels/slide2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7.xml"/><Relationship Id="rId5" Type="http://schemas.openxmlformats.org/officeDocument/2006/relationships/tags" Target="../tags/tag5.xml"/><Relationship Id="rId4" Type="http://schemas.openxmlformats.org/officeDocument/2006/relationships/tags" Target="../tags/tag4.xml"/><Relationship Id="rId3" Type="http://schemas.openxmlformats.org/officeDocument/2006/relationships/tags" Target="../tags/tag3.xml"/><Relationship Id="rId2" Type="http://schemas.openxmlformats.org/officeDocument/2006/relationships/tags" Target="../tags/tag2.xml"/><Relationship Id="rId1" Type="http://schemas.openxmlformats.org/officeDocument/2006/relationships/tags" Target="../tags/tag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2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2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28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29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30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3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3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3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34.xml"/></Relationships>
</file>

<file path=ppt/slides/_rels/slide29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7.xml"/><Relationship Id="rId5" Type="http://schemas.openxmlformats.org/officeDocument/2006/relationships/tags" Target="../tags/tag39.xml"/><Relationship Id="rId4" Type="http://schemas.openxmlformats.org/officeDocument/2006/relationships/tags" Target="../tags/tag38.xml"/><Relationship Id="rId3" Type="http://schemas.openxmlformats.org/officeDocument/2006/relationships/tags" Target="../tags/tag37.xml"/><Relationship Id="rId2" Type="http://schemas.openxmlformats.org/officeDocument/2006/relationships/tags" Target="../tags/tag36.xml"/><Relationship Id="rId1" Type="http://schemas.openxmlformats.org/officeDocument/2006/relationships/tags" Target="../tags/tag35.xml"/></Relationships>
</file>

<file path=ppt/slides/_rels/slide3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tags" Target="../tags/tag9.xml"/><Relationship Id="rId3" Type="http://schemas.openxmlformats.org/officeDocument/2006/relationships/tags" Target="../tags/tag8.xml"/><Relationship Id="rId2" Type="http://schemas.openxmlformats.org/officeDocument/2006/relationships/tags" Target="../tags/tag7.xml"/><Relationship Id="rId1" Type="http://schemas.openxmlformats.org/officeDocument/2006/relationships/tags" Target="../tags/tag6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40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4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4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43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44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45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46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4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10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48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1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12.xml"/></Relationships>
</file>

<file path=ppt/slides/_rels/slide7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7.xml"/><Relationship Id="rId5" Type="http://schemas.openxmlformats.org/officeDocument/2006/relationships/tags" Target="../tags/tag17.xml"/><Relationship Id="rId4" Type="http://schemas.openxmlformats.org/officeDocument/2006/relationships/tags" Target="../tags/tag16.xml"/><Relationship Id="rId3" Type="http://schemas.openxmlformats.org/officeDocument/2006/relationships/tags" Target="../tags/tag15.xml"/><Relationship Id="rId2" Type="http://schemas.openxmlformats.org/officeDocument/2006/relationships/tags" Target="../tags/tag14.xml"/><Relationship Id="rId1" Type="http://schemas.openxmlformats.org/officeDocument/2006/relationships/tags" Target="../tags/tag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1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2.jpeg"/><Relationship Id="rId1" Type="http://schemas.openxmlformats.org/officeDocument/2006/relationships/tags" Target="../tags/tag1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ocket_flash_musice_636596665164768160">
            <a:hlinkClick r:id="" action="ppaction://media"/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0" y="0"/>
            <a:ext cx="127000" cy="1270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0"/>
    </mc:Choice>
    <mc:Fallback>
      <p:transition spd="slow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999" showWhenStopped="0">
                <p:cTn id="7" repeatCount="indefinite" fill="remove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2671900" y="2321004"/>
            <a:ext cx="3724096" cy="2215991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zh-CN"/>
            </a:defPPr>
            <a:lvl1pPr algn="ctr">
              <a:defRPr sz="7200"/>
            </a:lvl1pPr>
          </a:lstStyle>
          <a:p>
            <a:r>
              <a:rPr lang="zh-CN" altLang="en-US" sz="138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不谈</a:t>
            </a:r>
            <a:endParaRPr lang="zh-CN" altLang="en-US" sz="138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176811" y="2321004"/>
            <a:ext cx="3724096" cy="2215991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zh-CN"/>
            </a:defPPr>
            <a:lvl1pPr algn="ctr">
              <a:defRPr sz="7200"/>
            </a:lvl1pPr>
          </a:lstStyle>
          <a:p>
            <a:r>
              <a:rPr lang="zh-CN" altLang="en-US" sz="138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理想</a:t>
            </a:r>
            <a:endParaRPr lang="zh-CN" altLang="en-US" sz="138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600"/>
    </mc:Choice>
    <mc:Fallback>
      <p:transition spd="slow" advTm="6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4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0.9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*0.9"/>
                                          </p:val>
                                        </p:tav>
                                      </p:tavLst>
                                    </p:anim>
                                    <p:animMotion origin="layout" path="M 0 0 L -0.05 0" pathEditMode="relative">
                                      <p:cBhvr>
                                        <p:cTn id="9" dur="4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0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4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0.9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4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*0.9"/>
                                          </p:val>
                                        </p:tav>
                                      </p:tavLst>
                                    </p:anim>
                                    <p:animMotion origin="layout" path="M 0 0 L 0.05 0" pathEditMode="relative">
                                      <p:cBhvr>
                                        <p:cTn id="14" dur="4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5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6" dur="4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o tu wang"/>
          <p:cNvSpPr txBox="1"/>
          <p:nvPr>
            <p:custDataLst>
              <p:tags r:id="rId1"/>
            </p:custDataLst>
          </p:nvPr>
        </p:nvSpPr>
        <p:spPr>
          <a:xfrm>
            <a:off x="1746092" y="2105561"/>
            <a:ext cx="8699818" cy="2646878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166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我们知道</a:t>
            </a:r>
            <a:endParaRPr lang="zh-CN" altLang="en-US" sz="166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600"/>
    </mc:Choice>
    <mc:Fallback>
      <p:transition spd="slow" advTm="6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99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1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99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*1.2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2077862" y="1872592"/>
            <a:ext cx="4442243" cy="2646878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zh-CN"/>
            </a:defPPr>
            <a:lvl1pPr algn="ctr">
              <a:defRPr sz="7200"/>
            </a:lvl1pPr>
          </a:lstStyle>
          <a:p>
            <a:r>
              <a:rPr lang="zh-CN" altLang="en-US" sz="166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你的</a:t>
            </a:r>
            <a:endParaRPr lang="zh-CN" altLang="en-US" sz="166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369876" y="1872592"/>
            <a:ext cx="4442243" cy="2646878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zh-CN"/>
            </a:defPPr>
            <a:lvl1pPr algn="ctr">
              <a:defRPr sz="7200"/>
            </a:lvl1pPr>
          </a:lstStyle>
          <a:p>
            <a:r>
              <a:rPr lang="zh-CN" altLang="en-US" sz="166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理想</a:t>
            </a:r>
            <a:endParaRPr lang="zh-CN" altLang="en-US" sz="166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600"/>
    </mc:Choice>
    <mc:Fallback>
      <p:transition spd="slow" advTm="6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4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0.9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*0.9"/>
                                          </p:val>
                                        </p:tav>
                                      </p:tavLst>
                                    </p:anim>
                                    <p:animMotion origin="layout" path="M 0 0 L -0.05 0" pathEditMode="relative">
                                      <p:cBhvr>
                                        <p:cTn id="9" dur="4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0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4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0.9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4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*0.9"/>
                                          </p:val>
                                        </p:tav>
                                      </p:tavLst>
                                    </p:anim>
                                    <p:animMotion origin="layout" path="M 0 0 L 0.05 0" pathEditMode="relative">
                                      <p:cBhvr>
                                        <p:cTn id="14" dur="4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5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6" dur="4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o tu wang"/>
          <p:cNvSpPr txBox="1"/>
          <p:nvPr>
            <p:custDataLst>
              <p:tags r:id="rId1"/>
            </p:custDataLst>
          </p:nvPr>
        </p:nvSpPr>
        <p:spPr>
          <a:xfrm>
            <a:off x="5266287" y="2497976"/>
            <a:ext cx="1659429" cy="1862048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115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是</a:t>
            </a:r>
            <a:endParaRPr lang="zh-CN" altLang="en-US" sz="115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"/>
    </mc:Choice>
    <mc:Fallback>
      <p:transition spd="slow" advTm="3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99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0.9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99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*0.9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o tu wang"/>
          <p:cNvSpPr txBox="1"/>
          <p:nvPr>
            <p:custDataLst>
              <p:tags r:id="rId1"/>
            </p:custDataLst>
          </p:nvPr>
        </p:nvSpPr>
        <p:spPr>
          <a:xfrm>
            <a:off x="1746094" y="2105561"/>
            <a:ext cx="8699818" cy="2646878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16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不用上班</a:t>
            </a:r>
            <a:endParaRPr lang="zh-CN" altLang="en-US" sz="16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600"/>
    </mc:Choice>
    <mc:Fallback>
      <p:transition spd="slow" advTm="6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99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0.9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99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*0.9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1564261" y="2321004"/>
            <a:ext cx="1954382" cy="2215991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zh-CN"/>
            </a:defPPr>
            <a:lvl1pPr algn="ctr">
              <a:defRPr sz="7200"/>
            </a:lvl1pPr>
          </a:lstStyle>
          <a:p>
            <a:r>
              <a:rPr lang="zh-CN" altLang="en-US" sz="138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你</a:t>
            </a:r>
            <a:endParaRPr lang="zh-CN" altLang="en-US" sz="138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3391643" y="2321004"/>
            <a:ext cx="1954382" cy="2215991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zh-CN"/>
            </a:defPPr>
            <a:lvl1pPr algn="ctr">
              <a:defRPr sz="7200"/>
            </a:lvl1pPr>
          </a:lstStyle>
          <a:p>
            <a:r>
              <a:rPr lang="zh-CN" altLang="en-US" sz="138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斗</a:t>
            </a:r>
            <a:endParaRPr lang="zh-CN" altLang="en-US" sz="138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4957272" y="2321004"/>
            <a:ext cx="5493812" cy="2215991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zh-CN"/>
            </a:defPPr>
            <a:lvl1pPr algn="ctr">
              <a:defRPr sz="7200"/>
            </a:lvl1pPr>
          </a:lstStyle>
          <a:p>
            <a:r>
              <a:rPr lang="zh-CN" altLang="en-US" sz="138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志激昂</a:t>
            </a:r>
            <a:endParaRPr lang="zh-CN" altLang="en-US" sz="138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600"/>
    </mc:Choice>
    <mc:Fallback>
      <p:transition spd="slow" advTm="6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2764419" y="999376"/>
            <a:ext cx="1659429" cy="1862048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zh-CN"/>
            </a:defPPr>
            <a:lvl1pPr algn="ctr">
              <a:defRPr sz="7200"/>
            </a:lvl1pPr>
          </a:lstStyle>
          <a:p>
            <a:r>
              <a:rPr lang="zh-CN" altLang="en-US" sz="115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加</a:t>
            </a:r>
            <a:endParaRPr lang="zh-CN" altLang="en-US" sz="115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4034419" y="2497976"/>
            <a:ext cx="1659429" cy="1862048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zh-CN"/>
            </a:defPPr>
            <a:lvl1pPr algn="ctr">
              <a:defRPr sz="7200"/>
            </a:lvl1pPr>
          </a:lstStyle>
          <a:p>
            <a:r>
              <a:rPr lang="zh-CN" altLang="en-US" sz="115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入</a:t>
            </a:r>
            <a:endParaRPr lang="zh-CN" altLang="en-US" sz="115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5616858" y="4110876"/>
            <a:ext cx="3134191" cy="1862048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zh-CN"/>
            </a:defPPr>
            <a:lvl1pPr algn="ctr">
              <a:defRPr sz="7200"/>
            </a:lvl1pPr>
          </a:lstStyle>
          <a:p>
            <a:r>
              <a:rPr lang="zh-CN" altLang="en-US" sz="115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我们</a:t>
            </a:r>
            <a:endParaRPr lang="zh-CN" altLang="en-US" sz="115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600"/>
    </mc:Choice>
    <mc:Fallback>
      <p:transition spd="slow" advTm="6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0.9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*0.9"/>
                                          </p:val>
                                        </p:tav>
                                      </p:tavLst>
                                    </p:anim>
                                    <p:animMotion origin="layout" path="M 0 0 L -0.05 0" pathEditMode="relative">
                                      <p:cBhvr>
                                        <p:cTn id="9" dur="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0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3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0.9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3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*0.9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3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0.9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*0.9"/>
                                          </p:val>
                                        </p:tav>
                                      </p:tavLst>
                                    </p:anim>
                                    <p:animMotion origin="layout" path="M 0 0 L 0.05 0" pathEditMode="relative">
                                      <p:cBhvr>
                                        <p:cTn id="18" dur="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o tu wang"/>
          <p:cNvSpPr txBox="1"/>
          <p:nvPr>
            <p:custDataLst>
              <p:tags r:id="rId1"/>
            </p:custDataLst>
          </p:nvPr>
        </p:nvSpPr>
        <p:spPr>
          <a:xfrm>
            <a:off x="2810485" y="2105561"/>
            <a:ext cx="6571031" cy="2646878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166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稻壳网</a:t>
            </a:r>
            <a:endParaRPr lang="zh-CN" altLang="en-US" sz="166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600"/>
    </mc:Choice>
    <mc:Fallback>
      <p:transition spd="slow" advTm="6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99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1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99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*1.2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o tu wang"/>
          <p:cNvSpPr txBox="1"/>
          <p:nvPr>
            <p:custDataLst>
              <p:tags r:id="rId1"/>
            </p:custDataLst>
          </p:nvPr>
        </p:nvSpPr>
        <p:spPr>
          <a:xfrm>
            <a:off x="3233678" y="2828836"/>
            <a:ext cx="5724644" cy="1200329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7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给你提供平台</a:t>
            </a:r>
            <a:endParaRPr lang="zh-CN" altLang="en-US" sz="7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600"/>
    </mc:Choice>
    <mc:Fallback>
      <p:transition spd="slow" advTm="6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99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0.9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99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*0.9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o tu wang"/>
          <p:cNvSpPr txBox="1"/>
          <p:nvPr>
            <p:custDataLst>
              <p:tags r:id="rId1"/>
            </p:custDataLst>
          </p:nvPr>
        </p:nvSpPr>
        <p:spPr>
          <a:xfrm>
            <a:off x="3874881" y="1977935"/>
            <a:ext cx="4442243" cy="2646878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166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据说</a:t>
            </a:r>
            <a:endParaRPr lang="zh-CN" altLang="en-US" sz="166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600"/>
    </mc:Choice>
    <mc:Fallback>
      <p:transition spd="slow" advTm="6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99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1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99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*1.2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o tu wang"/>
          <p:cNvSpPr txBox="1"/>
          <p:nvPr>
            <p:custDataLst>
              <p:tags r:id="rId1"/>
            </p:custDataLst>
          </p:nvPr>
        </p:nvSpPr>
        <p:spPr>
          <a:xfrm>
            <a:off x="4234754" y="-433596"/>
            <a:ext cx="3722494" cy="7725192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en-US" altLang="zh-CN" sz="49600" dirty="0">
                <a:latin typeface="Arial" panose="020B0604020202090204" pitchFamily="34" charset="0"/>
                <a:ea typeface="微软雅黑" panose="020B0503020204020204" pitchFamily="34" charset="-122"/>
                <a:cs typeface="Arial" panose="020B0604020202090204" pitchFamily="34" charset="0"/>
              </a:rPr>
              <a:t>3</a:t>
            </a:r>
            <a:endParaRPr lang="zh-CN" altLang="en-US" sz="49600" dirty="0">
              <a:latin typeface="Arial" panose="020B0604020202090204" pitchFamily="34" charset="0"/>
              <a:ea typeface="微软雅黑" panose="020B0503020204020204" pitchFamily="34" charset="-122"/>
              <a:cs typeface="Arial" panose="020B0604020202090204" pitchFamily="34" charset="0"/>
            </a:endParaRPr>
          </a:p>
        </p:txBody>
      </p:sp>
      <p:sp>
        <p:nvSpPr>
          <p:cNvPr id="3" name="bao tu wang"/>
          <p:cNvSpPr txBox="1"/>
          <p:nvPr>
            <p:custDataLst>
              <p:tags r:id="rId2"/>
            </p:custDataLst>
          </p:nvPr>
        </p:nvSpPr>
        <p:spPr>
          <a:xfrm>
            <a:off x="4234754" y="-433596"/>
            <a:ext cx="3722494" cy="7725192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en-US" altLang="zh-CN" sz="49600" dirty="0">
                <a:latin typeface="Arial" panose="020B0604020202090204" pitchFamily="34" charset="0"/>
                <a:ea typeface="微软雅黑" panose="020B0503020204020204" pitchFamily="34" charset="-122"/>
                <a:cs typeface="Arial" panose="020B0604020202090204" pitchFamily="34" charset="0"/>
              </a:rPr>
              <a:t>3</a:t>
            </a:r>
            <a:endParaRPr lang="zh-CN" altLang="en-US" sz="49600" dirty="0">
              <a:latin typeface="Arial" panose="020B0604020202090204" pitchFamily="34" charset="0"/>
              <a:ea typeface="微软雅黑" panose="020B0503020204020204" pitchFamily="34" charset="-122"/>
              <a:cs typeface="Arial" panose="020B0604020202090204" pitchFamily="34" charset="0"/>
            </a:endParaRPr>
          </a:p>
        </p:txBody>
      </p:sp>
      <p:sp>
        <p:nvSpPr>
          <p:cNvPr id="4" name="bao tu wang"/>
          <p:cNvSpPr txBox="1"/>
          <p:nvPr>
            <p:custDataLst>
              <p:tags r:id="rId3"/>
            </p:custDataLst>
          </p:nvPr>
        </p:nvSpPr>
        <p:spPr>
          <a:xfrm>
            <a:off x="4234754" y="-433596"/>
            <a:ext cx="3722494" cy="7725192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en-US" altLang="zh-CN" sz="49600" dirty="0">
                <a:latin typeface="Arial" panose="020B0604020202090204" pitchFamily="34" charset="0"/>
                <a:ea typeface="微软雅黑" panose="020B0503020204020204" pitchFamily="34" charset="-122"/>
                <a:cs typeface="Arial" panose="020B0604020202090204" pitchFamily="34" charset="0"/>
              </a:rPr>
              <a:t>3</a:t>
            </a:r>
            <a:endParaRPr lang="zh-CN" altLang="en-US" sz="49600" dirty="0">
              <a:latin typeface="Arial" panose="020B0604020202090204" pitchFamily="34" charset="0"/>
              <a:ea typeface="微软雅黑" panose="020B0503020204020204" pitchFamily="34" charset="-122"/>
              <a:cs typeface="Arial" panose="020B0604020202090204" pitchFamily="34" charset="0"/>
            </a:endParaRPr>
          </a:p>
        </p:txBody>
      </p:sp>
      <p:sp>
        <p:nvSpPr>
          <p:cNvPr id="5" name="bao tu wang"/>
          <p:cNvSpPr txBox="1"/>
          <p:nvPr>
            <p:custDataLst>
              <p:tags r:id="rId4"/>
            </p:custDataLst>
          </p:nvPr>
        </p:nvSpPr>
        <p:spPr>
          <a:xfrm>
            <a:off x="4234754" y="-433596"/>
            <a:ext cx="3722494" cy="7725192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en-US" altLang="zh-CN" sz="49600" dirty="0">
                <a:latin typeface="Arial" panose="020B0604020202090204" pitchFamily="34" charset="0"/>
                <a:ea typeface="微软雅黑" panose="020B0503020204020204" pitchFamily="34" charset="-122"/>
                <a:cs typeface="Arial" panose="020B0604020202090204" pitchFamily="34" charset="0"/>
              </a:rPr>
              <a:t>3</a:t>
            </a:r>
            <a:endParaRPr lang="zh-CN" altLang="en-US" sz="49600" dirty="0">
              <a:latin typeface="Arial" panose="020B0604020202090204" pitchFamily="34" charset="0"/>
              <a:ea typeface="微软雅黑" panose="020B0503020204020204" pitchFamily="34" charset="-122"/>
              <a:cs typeface="Arial" panose="020B0604020202090204" pitchFamily="34" charset="0"/>
            </a:endParaRPr>
          </a:p>
        </p:txBody>
      </p:sp>
    </p:spTree>
    <p:custDataLst>
      <p:tags r:id="rId5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000"/>
    </mc:Choice>
    <mc:Fallback>
      <p:transition spd="slow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4" dur="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from x="100000" y="100000"/>
                                      <p:to x="150000" y="150000"/>
                                    </p:animScale>
                                    <p:animEffect transition="out" filter="fade">
                                      <p:cBhvr>
                                        <p:cTn id="15" dur="3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2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0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9" dur="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100000" y="100000"/>
                                      <p:to x="150000" y="150000"/>
                                    </p:animScale>
                                    <p:animEffect transition="out" filter="fade">
                                      <p:cBhvr>
                                        <p:cTn id="20" dur="3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2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4" dur="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100000" y="100000"/>
                                      <p:to x="150000" y="150000"/>
                                    </p:animScale>
                                    <p:animEffect transition="out" filter="fade">
                                      <p:cBhvr>
                                        <p:cTn id="25" dur="3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2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o tu wang"/>
          <p:cNvSpPr txBox="1"/>
          <p:nvPr>
            <p:custDataLst>
              <p:tags r:id="rId1"/>
            </p:custDataLst>
          </p:nvPr>
        </p:nvSpPr>
        <p:spPr>
          <a:xfrm>
            <a:off x="2175698" y="1851645"/>
            <a:ext cx="7840608" cy="315471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199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有时候</a:t>
            </a:r>
            <a:endParaRPr lang="zh-CN" altLang="en-US" sz="199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600"/>
    </mc:Choice>
    <mc:Fallback>
      <p:transition spd="slow" advTm="6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99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0.9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99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*0.9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o tu wang"/>
          <p:cNvSpPr txBox="1"/>
          <p:nvPr>
            <p:custDataLst>
              <p:tags r:id="rId1"/>
            </p:custDataLst>
          </p:nvPr>
        </p:nvSpPr>
        <p:spPr>
          <a:xfrm>
            <a:off x="1579380" y="2321004"/>
            <a:ext cx="9033243" cy="2215991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138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不只是努力</a:t>
            </a:r>
            <a:endParaRPr lang="zh-CN" altLang="en-US" sz="138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600"/>
    </mc:Choice>
    <mc:Fallback>
      <p:transition spd="slow" advTm="6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99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1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99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*1.2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o tu wang"/>
          <p:cNvSpPr txBox="1"/>
          <p:nvPr>
            <p:custDataLst>
              <p:tags r:id="rId1"/>
            </p:custDataLst>
          </p:nvPr>
        </p:nvSpPr>
        <p:spPr>
          <a:xfrm>
            <a:off x="1579380" y="2497976"/>
            <a:ext cx="9033242" cy="1862048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115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也不仅是天赋</a:t>
            </a:r>
            <a:endParaRPr lang="zh-CN" altLang="en-US" sz="115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600"/>
    </mc:Choice>
    <mc:Fallback>
      <p:transition spd="slow" advTm="6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0.9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*0.9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o tu wang"/>
          <p:cNvSpPr txBox="1"/>
          <p:nvPr>
            <p:custDataLst>
              <p:tags r:id="rId1"/>
            </p:custDataLst>
          </p:nvPr>
        </p:nvSpPr>
        <p:spPr>
          <a:xfrm>
            <a:off x="2310349" y="2828835"/>
            <a:ext cx="7571303" cy="1200329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72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而在于所处的平台</a:t>
            </a:r>
            <a:endParaRPr lang="zh-CN" altLang="en-US" sz="72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600"/>
    </mc:Choice>
    <mc:Fallback>
      <p:transition spd="slow" advTm="6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99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1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99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*1.2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o tu wang"/>
          <p:cNvSpPr txBox="1"/>
          <p:nvPr>
            <p:custDataLst>
              <p:tags r:id="rId1"/>
            </p:custDataLst>
          </p:nvPr>
        </p:nvSpPr>
        <p:spPr>
          <a:xfrm>
            <a:off x="1592206" y="735955"/>
            <a:ext cx="9007595" cy="538609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344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正好</a:t>
            </a:r>
            <a:endParaRPr lang="zh-CN" altLang="en-US" sz="344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600"/>
    </mc:Choice>
    <mc:Fallback>
      <p:transition spd="slow" advTm="6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1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*1.2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o tu wang"/>
          <p:cNvSpPr txBox="1"/>
          <p:nvPr>
            <p:custDataLst>
              <p:tags r:id="rId1"/>
            </p:custDataLst>
          </p:nvPr>
        </p:nvSpPr>
        <p:spPr>
          <a:xfrm>
            <a:off x="2310349" y="2644170"/>
            <a:ext cx="7571304" cy="156966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96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只有重新开始</a:t>
            </a:r>
            <a:endParaRPr lang="zh-CN" altLang="en-US" sz="96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600"/>
    </mc:Choice>
    <mc:Fallback>
      <p:transition spd="slow" advTm="6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99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0.9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99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*0.9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o tu wang"/>
          <p:cNvSpPr txBox="1"/>
          <p:nvPr>
            <p:custDataLst>
              <p:tags r:id="rId1"/>
            </p:custDataLst>
          </p:nvPr>
        </p:nvSpPr>
        <p:spPr>
          <a:xfrm>
            <a:off x="1579380" y="2321004"/>
            <a:ext cx="9033242" cy="2215991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138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扬帆起航！</a:t>
            </a:r>
            <a:endParaRPr lang="zh-CN" altLang="en-US" sz="138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600"/>
    </mc:Choice>
    <mc:Fallback>
      <p:transition spd="slow" advTm="6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1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*1.2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o tu wang"/>
          <p:cNvSpPr txBox="1"/>
          <p:nvPr>
            <p:custDataLst>
              <p:tags r:id="rId1"/>
            </p:custDataLst>
          </p:nvPr>
        </p:nvSpPr>
        <p:spPr>
          <a:xfrm>
            <a:off x="1406256" y="1543868"/>
            <a:ext cx="9379491" cy="3770263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239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在这里</a:t>
            </a:r>
            <a:endParaRPr lang="zh-CN" altLang="en-US" sz="239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600"/>
    </mc:Choice>
    <mc:Fallback>
      <p:transition spd="slow" advTm="6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o tu wang"/>
          <p:cNvSpPr txBox="1"/>
          <p:nvPr>
            <p:custDataLst>
              <p:tags r:id="rId1"/>
            </p:custDataLst>
          </p:nvPr>
        </p:nvSpPr>
        <p:spPr>
          <a:xfrm>
            <a:off x="681699" y="2003335"/>
            <a:ext cx="10828605" cy="2646878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16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也没有压迫</a:t>
            </a:r>
            <a:endParaRPr lang="zh-CN" altLang="en-US" sz="16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600"/>
    </mc:Choice>
    <mc:Fallback>
      <p:transition spd="slow" advTm="6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99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0.9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99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*0.9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bao tu wang"/>
          <p:cNvSpPr txBox="1"/>
          <p:nvPr>
            <p:custDataLst>
              <p:tags r:id="rId1"/>
            </p:custDataLst>
          </p:nvPr>
        </p:nvSpPr>
        <p:spPr>
          <a:xfrm>
            <a:off x="1746092" y="1939835"/>
            <a:ext cx="8699818" cy="2646878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16600" dirty="0">
                <a:solidFill>
                  <a:srgbClr val="FB2B5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不管您是</a:t>
            </a:r>
            <a:endParaRPr lang="zh-CN" altLang="en-US" sz="16600" dirty="0">
              <a:solidFill>
                <a:srgbClr val="FB2B5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bao tu wang"/>
          <p:cNvSpPr txBox="1"/>
          <p:nvPr>
            <p:custDataLst>
              <p:tags r:id="rId2"/>
            </p:custDataLst>
          </p:nvPr>
        </p:nvSpPr>
        <p:spPr>
          <a:xfrm>
            <a:off x="1746092" y="1939835"/>
            <a:ext cx="8699818" cy="2646878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16600" dirty="0">
                <a:solidFill>
                  <a:srgbClr val="24F4E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不管您是</a:t>
            </a:r>
            <a:endParaRPr lang="zh-CN" altLang="en-US" sz="16600" dirty="0">
              <a:solidFill>
                <a:srgbClr val="24F4ED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bao tu wang"/>
          <p:cNvSpPr txBox="1"/>
          <p:nvPr>
            <p:custDataLst>
              <p:tags r:id="rId3"/>
            </p:custDataLst>
          </p:nvPr>
        </p:nvSpPr>
        <p:spPr>
          <a:xfrm>
            <a:off x="1746092" y="1939835"/>
            <a:ext cx="8699818" cy="2646878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16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不管您是</a:t>
            </a:r>
            <a:endParaRPr lang="zh-CN" altLang="en-US" sz="16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bao tu wang"/>
          <p:cNvSpPr txBox="1"/>
          <p:nvPr>
            <p:custDataLst>
              <p:tags r:id="rId4"/>
            </p:custDataLst>
          </p:nvPr>
        </p:nvSpPr>
        <p:spPr>
          <a:xfrm>
            <a:off x="1746092" y="1939835"/>
            <a:ext cx="8699818" cy="2646878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16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不管您是</a:t>
            </a:r>
            <a:endParaRPr lang="zh-CN" altLang="en-US" sz="16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custDataLst>
      <p:tags r:id="rId5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600"/>
    </mc:Choice>
    <mc:Fallback>
      <p:transition spd="slow" advTm="6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repeatCount="300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4.44444E-6 L 0.00404 -0.00023 " pathEditMode="relative" rAng="0" ptsTypes="AA">
                                      <p:cBhvr>
                                        <p:cTn id="6" dur="83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500" y="-2300"/>
                                    </p:animMotion>
                                    <p:anim from="visible" to="visible" calcmode="discrete" valueType="num">
                                      <p:cBhvr>
                                        <p:cTn id="7" dur="17" fill="hold">
                                          <p:stCondLst>
                                            <p:cond delay="83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8" presetID="0" presetClass="entr" presetSubtype="0" repeatCount="3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0" dur="20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">
                                          <p:val>
                                            <p:strVal val="#ppt_h*1.2"/>
                                          </p:val>
                                        </p:tav>
                                        <p:tav tm="30000">
                                          <p:val>
                                            <p:strVal val="#ppt_h*0.9"/>
                                          </p:val>
                                        </p:tav>
                                        <p:tav tm="65000">
                                          <p:val>
                                            <p:strVal val="#ppt_h*1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1" dur="20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">
                                          <p:val>
                                            <p:strVal val="#ppt_w*1.2"/>
                                          </p:val>
                                        </p:tav>
                                        <p:tav tm="30000">
                                          <p:val>
                                            <p:strVal val="#ppt_w*0.9"/>
                                          </p:val>
                                        </p:tav>
                                        <p:tav tm="65000">
                                          <p:val>
                                            <p:strVal val="#ppt_w*1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2" dur="20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1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from="visible" to="visible" calcmode="discrete" valueType="num">
                                      <p:cBhvr>
                                        <p:cTn id="13" dur="42" fill="hold">
                                          <p:stCondLst>
                                            <p:cond delay="2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4" presetID="0" presetClass="entr" presetSubtype="0" repeatCount="3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from="hidden" to="hidden" calcmode="discrete" valueType="num">
                                      <p:cBhvr>
                                        <p:cTn id="15" dur="1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1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00" fill="hold">
                                          <p:stCondLst>
                                            <p:cond delay="1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">
                                          <p:val>
                                            <p:strVal val="#ppt_h*1.2"/>
                                          </p:val>
                                        </p:tav>
                                        <p:tav tm="30000">
                                          <p:val>
                                            <p:strVal val="#ppt_h*0.9"/>
                                          </p:val>
                                        </p:tav>
                                        <p:tav tm="65000">
                                          <p:val>
                                            <p:strVal val="#ppt_h*1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8" dur="100" fill="hold">
                                          <p:stCondLst>
                                            <p:cond delay="1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">
                                          <p:val>
                                            <p:strVal val="#ppt_w*1.2"/>
                                          </p:val>
                                        </p:tav>
                                        <p:tav tm="30000">
                                          <p:val>
                                            <p:strVal val="#ppt_w*0.9"/>
                                          </p:val>
                                        </p:tav>
                                        <p:tav tm="65000">
                                          <p:val>
                                            <p:strVal val="#ppt_w*1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9" dur="100" fill="hold">
                                          <p:stCondLst>
                                            <p:cond delay="1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1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from="visible" to="visible" calcmode="discrete" valueType="num">
                                      <p:cBhvr>
                                        <p:cTn id="20" dur="10" fill="hold">
                                          <p:stCondLst>
                                            <p:cond delay="11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1" presetID="0" presetClass="entr" presetSubtype="0" repeatCount="3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from="hidden" to="hidden" calcmode="discrete" valueType="num">
                                      <p:cBhvr>
                                        <p:cTn id="22" dur="2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2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4" dur="100" fill="hold">
                                          <p:stCondLst>
                                            <p:cond delay="2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">
                                          <p:val>
                                            <p:strVal val="#ppt_h*1.2"/>
                                          </p:val>
                                        </p:tav>
                                        <p:tav tm="30000">
                                          <p:val>
                                            <p:strVal val="#ppt_h*0.9"/>
                                          </p:val>
                                        </p:tav>
                                        <p:tav tm="65000">
                                          <p:val>
                                            <p:strVal val="#ppt_h*1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5" dur="100" fill="hold">
                                          <p:stCondLst>
                                            <p:cond delay="2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">
                                          <p:val>
                                            <p:strVal val="#ppt_w*1.2"/>
                                          </p:val>
                                        </p:tav>
                                        <p:tav tm="30000">
                                          <p:val>
                                            <p:strVal val="#ppt_w*0.9"/>
                                          </p:val>
                                        </p:tav>
                                        <p:tav tm="65000">
                                          <p:val>
                                            <p:strVal val="#ppt_w*1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6" dur="100" fill="hold">
                                          <p:stCondLst>
                                            <p:cond delay="2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1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bao tu wang"/>
          <p:cNvSpPr txBox="1"/>
          <p:nvPr>
            <p:custDataLst>
              <p:tags r:id="rId1"/>
            </p:custDataLst>
          </p:nvPr>
        </p:nvSpPr>
        <p:spPr>
          <a:xfrm>
            <a:off x="4776568" y="735955"/>
            <a:ext cx="2638864" cy="538609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en-US" altLang="zh-CN" sz="34400" dirty="0">
                <a:solidFill>
                  <a:srgbClr val="FB2B52"/>
                </a:solidFill>
                <a:latin typeface="Arial" panose="020B0604020202090204" pitchFamily="34" charset="0"/>
                <a:ea typeface="微软雅黑" panose="020B0503020204020204" pitchFamily="34" charset="-122"/>
                <a:cs typeface="Arial" panose="020B0604020202090204" pitchFamily="34" charset="0"/>
              </a:rPr>
              <a:t>2</a:t>
            </a:r>
            <a:endParaRPr lang="zh-CN" altLang="en-US" sz="34400" dirty="0">
              <a:solidFill>
                <a:srgbClr val="FB2B52"/>
              </a:solidFill>
              <a:latin typeface="Arial" panose="020B0604020202090204" pitchFamily="34" charset="0"/>
              <a:ea typeface="微软雅黑" panose="020B0503020204020204" pitchFamily="34" charset="-122"/>
              <a:cs typeface="Arial" panose="020B0604020202090204" pitchFamily="34" charset="0"/>
            </a:endParaRPr>
          </a:p>
        </p:txBody>
      </p:sp>
      <p:sp>
        <p:nvSpPr>
          <p:cNvPr id="4" name="bao tu wang"/>
          <p:cNvSpPr txBox="1"/>
          <p:nvPr>
            <p:custDataLst>
              <p:tags r:id="rId2"/>
            </p:custDataLst>
          </p:nvPr>
        </p:nvSpPr>
        <p:spPr>
          <a:xfrm>
            <a:off x="4776568" y="735955"/>
            <a:ext cx="2638864" cy="538609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en-US" altLang="zh-CN" sz="34400" dirty="0">
                <a:solidFill>
                  <a:srgbClr val="24F4ED"/>
                </a:solidFill>
                <a:latin typeface="Arial" panose="020B0604020202090204" pitchFamily="34" charset="0"/>
                <a:ea typeface="微软雅黑" panose="020B0503020204020204" pitchFamily="34" charset="-122"/>
                <a:cs typeface="Arial" panose="020B0604020202090204" pitchFamily="34" charset="0"/>
              </a:rPr>
              <a:t>2</a:t>
            </a:r>
            <a:endParaRPr lang="zh-CN" altLang="en-US" sz="34400" dirty="0">
              <a:solidFill>
                <a:srgbClr val="24F4ED"/>
              </a:solidFill>
              <a:latin typeface="Arial" panose="020B0604020202090204" pitchFamily="34" charset="0"/>
              <a:ea typeface="微软雅黑" panose="020B0503020204020204" pitchFamily="34" charset="-122"/>
              <a:cs typeface="Arial" panose="020B0604020202090204" pitchFamily="34" charset="0"/>
            </a:endParaRPr>
          </a:p>
        </p:txBody>
      </p:sp>
      <p:sp>
        <p:nvSpPr>
          <p:cNvPr id="2" name="bao tu wang"/>
          <p:cNvSpPr txBox="1"/>
          <p:nvPr>
            <p:custDataLst>
              <p:tags r:id="rId3"/>
            </p:custDataLst>
          </p:nvPr>
        </p:nvSpPr>
        <p:spPr>
          <a:xfrm>
            <a:off x="4776568" y="735955"/>
            <a:ext cx="2638864" cy="538609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en-US" altLang="zh-CN" sz="34400" dirty="0">
                <a:solidFill>
                  <a:srgbClr val="FFFFFF"/>
                </a:solidFill>
                <a:latin typeface="Arial" panose="020B0604020202090204" pitchFamily="34" charset="0"/>
                <a:ea typeface="微软雅黑" panose="020B0503020204020204" pitchFamily="34" charset="-122"/>
                <a:cs typeface="Arial" panose="020B0604020202090204" pitchFamily="34" charset="0"/>
              </a:rPr>
              <a:t>2</a:t>
            </a:r>
            <a:endParaRPr lang="zh-CN" altLang="en-US" sz="34400" dirty="0">
              <a:solidFill>
                <a:srgbClr val="FFFFFF"/>
              </a:solidFill>
              <a:latin typeface="Arial" panose="020B0604020202090204" pitchFamily="34" charset="0"/>
              <a:ea typeface="微软雅黑" panose="020B0503020204020204" pitchFamily="34" charset="-122"/>
              <a:cs typeface="Arial" panose="020B0604020202090204" pitchFamily="34" charset="0"/>
            </a:endParaRPr>
          </a:p>
        </p:txBody>
      </p:sp>
    </p:spTree>
    <p:custDataLst>
      <p:tags r:id="rId4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000"/>
    </mc:Choice>
    <mc:Fallback>
      <p:transition spd="slow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repeatCount="3000" accel="52000" decel="48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00404 -0.00023 " pathEditMode="relative" rAng="0" ptsTypes="AA">
                                      <p:cBhvr>
                                        <p:cTn id="6" dur="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500" y="-230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42" presetClass="path" presetSubtype="0" repeatCount="3000" accel="52000" decel="48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00378 0.00625 " pathEditMode="relative" rAng="0" ptsTypes="AA">
                                      <p:cBhvr>
                                        <p:cTn id="8" dur="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200" y="30100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42" presetClass="path" presetSubtype="0" repeatCount="3000" accel="52000" decel="48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00312 -0.00486 " pathEditMode="relative" rAng="0" ptsTypes="AA">
                                      <p:cBhvr>
                                        <p:cTn id="10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600" y="-25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2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o tu wang"/>
          <p:cNvSpPr txBox="1"/>
          <p:nvPr>
            <p:custDataLst>
              <p:tags r:id="rId1"/>
            </p:custDataLst>
          </p:nvPr>
        </p:nvSpPr>
        <p:spPr>
          <a:xfrm>
            <a:off x="1579380" y="2321004"/>
            <a:ext cx="9033243" cy="2215991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138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经验丰富的</a:t>
            </a:r>
            <a:endParaRPr lang="zh-CN" altLang="en-US" sz="138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600"/>
    </mc:Choice>
    <mc:Fallback>
      <p:transition spd="slow" advTm="6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0.9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*0.9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o tu wang"/>
          <p:cNvSpPr txBox="1"/>
          <p:nvPr>
            <p:custDataLst>
              <p:tags r:id="rId1"/>
            </p:custDataLst>
          </p:nvPr>
        </p:nvSpPr>
        <p:spPr>
          <a:xfrm>
            <a:off x="2323175" y="923835"/>
            <a:ext cx="7545656" cy="4508927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287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老手</a:t>
            </a:r>
            <a:endParaRPr lang="zh-CN" altLang="en-US" sz="287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600"/>
    </mc:Choice>
    <mc:Fallback>
      <p:transition spd="slow" advTm="600"/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o tu wang"/>
          <p:cNvSpPr txBox="1"/>
          <p:nvPr>
            <p:custDataLst>
              <p:tags r:id="rId1"/>
            </p:custDataLst>
          </p:nvPr>
        </p:nvSpPr>
        <p:spPr>
          <a:xfrm>
            <a:off x="4233954" y="2321004"/>
            <a:ext cx="3724096" cy="2215991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138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还是</a:t>
            </a:r>
            <a:endParaRPr lang="zh-CN" altLang="en-US" sz="138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600"/>
    </mc:Choice>
    <mc:Fallback>
      <p:transition spd="slow" advTm="6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99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0.9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99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*0.9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2485019" y="2353855"/>
            <a:ext cx="1659429" cy="1862048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zh-CN"/>
            </a:defPPr>
            <a:lvl1pPr algn="ctr">
              <a:defRPr sz="7200"/>
            </a:lvl1pPr>
          </a:lstStyle>
          <a:p>
            <a:r>
              <a:rPr lang="zh-CN" altLang="en-US" sz="115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激</a:t>
            </a:r>
            <a:endParaRPr lang="zh-CN" altLang="en-US" sz="115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4047119" y="2353855"/>
            <a:ext cx="1659429" cy="1862048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zh-CN"/>
            </a:defPPr>
            <a:lvl1pPr algn="ctr">
              <a:defRPr sz="7200"/>
            </a:lvl1pPr>
          </a:lstStyle>
          <a:p>
            <a:r>
              <a:rPr lang="zh-CN" altLang="en-US" sz="115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情</a:t>
            </a:r>
            <a:endParaRPr lang="zh-CN" altLang="en-US" sz="115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5437801" y="2353855"/>
            <a:ext cx="4608954" cy="1862048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zh-CN"/>
            </a:defPPr>
            <a:lvl1pPr algn="ctr">
              <a:defRPr sz="7200"/>
            </a:lvl1pPr>
          </a:lstStyle>
          <a:p>
            <a:r>
              <a:rPr lang="zh-CN" altLang="en-US" sz="115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四射的</a:t>
            </a:r>
            <a:endParaRPr lang="zh-CN" altLang="en-US" sz="115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600"/>
    </mc:Choice>
    <mc:Fallback>
      <p:transition spd="slow" advTm="6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o tu wang"/>
          <p:cNvSpPr txBox="1"/>
          <p:nvPr>
            <p:custDataLst>
              <p:tags r:id="rId1"/>
            </p:custDataLst>
          </p:nvPr>
        </p:nvSpPr>
        <p:spPr>
          <a:xfrm>
            <a:off x="2323175" y="1174536"/>
            <a:ext cx="7545656" cy="4508927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287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新手</a:t>
            </a:r>
            <a:endParaRPr lang="zh-CN" altLang="en-US" sz="287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600"/>
    </mc:Choice>
    <mc:Fallback>
      <p:transition spd="slow" advTm="6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1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*1.2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o tu wang"/>
          <p:cNvSpPr txBox="1"/>
          <p:nvPr>
            <p:custDataLst>
              <p:tags r:id="rId1"/>
            </p:custDataLst>
          </p:nvPr>
        </p:nvSpPr>
        <p:spPr>
          <a:xfrm>
            <a:off x="3233678" y="2828835"/>
            <a:ext cx="5724644" cy="1200329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72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只要您有您的</a:t>
            </a:r>
            <a:endParaRPr lang="zh-CN" altLang="en-US" sz="72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600"/>
    </mc:Choice>
    <mc:Fallback>
      <p:transition spd="slow" advTm="6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0.9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*0.9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o tu wang"/>
          <p:cNvSpPr txBox="1"/>
          <p:nvPr>
            <p:custDataLst>
              <p:tags r:id="rId1"/>
            </p:custDataLst>
          </p:nvPr>
        </p:nvSpPr>
        <p:spPr>
          <a:xfrm>
            <a:off x="2323175" y="1174536"/>
            <a:ext cx="7545656" cy="4508927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287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一手</a:t>
            </a:r>
            <a:endParaRPr lang="zh-CN" altLang="en-US" sz="287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600"/>
    </mc:Choice>
    <mc:Fallback>
      <p:transition spd="slow" advTm="6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99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0.9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99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*0.9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o tu wang"/>
          <p:cNvSpPr txBox="1"/>
          <p:nvPr>
            <p:custDataLst>
              <p:tags r:id="rId1"/>
            </p:custDataLst>
          </p:nvPr>
        </p:nvSpPr>
        <p:spPr>
          <a:xfrm>
            <a:off x="4163422" y="1174536"/>
            <a:ext cx="3865161" cy="4508927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287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来</a:t>
            </a:r>
            <a:endParaRPr lang="zh-CN" altLang="en-US" sz="287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600"/>
    </mc:Choice>
    <mc:Fallback>
      <p:transition spd="slow" advTm="6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1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*1.2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4267200" y="2874555"/>
            <a:ext cx="914463" cy="369332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zh-CN"/>
            </a:defPPr>
            <a:lvl1pPr algn="ctr">
              <a:defRPr sz="7200"/>
            </a:lvl1pPr>
          </a:lstStyle>
          <a:p>
            <a:r>
              <a:rPr lang="zh-CN" altLang="en-US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创</a:t>
            </a:r>
            <a:endParaRPr lang="zh-CN" altLang="en-US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181600" y="2874555"/>
            <a:ext cx="914463" cy="369332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zh-CN"/>
            </a:defPPr>
            <a:lvl1pPr algn="ctr">
              <a:defRPr sz="7200"/>
            </a:lvl1pPr>
          </a:lstStyle>
          <a:p>
            <a:r>
              <a:rPr lang="zh-CN" altLang="en-US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意</a:t>
            </a:r>
            <a:endParaRPr lang="zh-CN" altLang="en-US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6192830" y="2874555"/>
            <a:ext cx="2286095" cy="369332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zh-CN"/>
            </a:defPPr>
            <a:lvl1pPr algn="ctr">
              <a:defRPr sz="7200"/>
            </a:lvl1pPr>
          </a:lstStyle>
          <a:p>
            <a:r>
              <a:rPr lang="zh-CN" altLang="en-US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无限</a:t>
            </a:r>
            <a:endParaRPr lang="zh-CN" altLang="en-US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600"/>
    </mc:Choice>
    <mc:Fallback>
      <p:transition spd="slow" advTm="6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0.9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*0.9"/>
                                          </p:val>
                                        </p:tav>
                                      </p:tavLst>
                                    </p:anim>
                                    <p:animMotion origin="layout" path="M 0 0 L -0.05 0" pathEditMode="relative">
                                      <p:cBhvr>
                                        <p:cTn id="9" dur="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0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3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0.9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3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*0.9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3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0.9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*0.9"/>
                                          </p:val>
                                        </p:tav>
                                      </p:tavLst>
                                    </p:anim>
                                    <p:animMotion origin="layout" path="M 0 0 L 0.05 0" pathEditMode="relative">
                                      <p:cBhvr>
                                        <p:cTn id="18" dur="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9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0" dur="3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21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2" dur="3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" grpId="1"/>
      <p:bldP spid="4" grpId="0"/>
      <p:bldP spid="4" grpId="1"/>
      <p:bldP spid="5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o tu wang"/>
          <p:cNvSpPr txBox="1"/>
          <p:nvPr>
            <p:custDataLst>
              <p:tags r:id="rId1"/>
            </p:custDataLst>
          </p:nvPr>
        </p:nvSpPr>
        <p:spPr>
          <a:xfrm>
            <a:off x="2175697" y="1965235"/>
            <a:ext cx="7840608" cy="315471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199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凭您跃</a:t>
            </a:r>
            <a:endParaRPr lang="zh-CN" altLang="en-US" sz="199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600"/>
    </mc:Choice>
    <mc:Fallback>
      <p:transition spd="slow" advTm="6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99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1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99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*1.2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o tu wang"/>
          <p:cNvSpPr txBox="1"/>
          <p:nvPr>
            <p:custDataLst>
              <p:tags r:id="rId1"/>
            </p:custDataLst>
          </p:nvPr>
        </p:nvSpPr>
        <p:spPr>
          <a:xfrm>
            <a:off x="4776568" y="735955"/>
            <a:ext cx="2638864" cy="538609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en-US" altLang="zh-CN" sz="34400" dirty="0">
                <a:solidFill>
                  <a:srgbClr val="FFFFFF"/>
                </a:solidFill>
                <a:latin typeface="Arial" panose="020B0604020202090204" pitchFamily="34" charset="0"/>
                <a:ea typeface="微软雅黑" panose="020B0503020204020204" pitchFamily="34" charset="-122"/>
                <a:cs typeface="Arial" panose="020B0604020202090204" pitchFamily="34" charset="0"/>
              </a:rPr>
              <a:t>1</a:t>
            </a:r>
            <a:endParaRPr lang="zh-CN" altLang="en-US" sz="34400" dirty="0">
              <a:solidFill>
                <a:srgbClr val="FFFFFF"/>
              </a:solidFill>
              <a:latin typeface="Arial" panose="020B0604020202090204" pitchFamily="34" charset="0"/>
              <a:ea typeface="微软雅黑" panose="020B0503020204020204" pitchFamily="34" charset="-122"/>
              <a:cs typeface="Arial" panose="020B060402020209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"/>
    </mc:Choice>
    <mc:Fallback>
      <p:transition spd="slow" advTm="3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0.9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*0.9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o tu wang"/>
          <p:cNvSpPr txBox="1"/>
          <p:nvPr>
            <p:custDataLst>
              <p:tags r:id="rId1"/>
            </p:custDataLst>
          </p:nvPr>
        </p:nvSpPr>
        <p:spPr>
          <a:xfrm>
            <a:off x="2175697" y="1851645"/>
            <a:ext cx="7840608" cy="315471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199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任您飞</a:t>
            </a:r>
            <a:endParaRPr lang="zh-CN" altLang="en-US" sz="199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600"/>
    </mc:Choice>
    <mc:Fallback>
      <p:transition spd="slow" advTm="6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3479521" y="2874555"/>
            <a:ext cx="3002280" cy="119888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zh-CN"/>
            </a:defPPr>
            <a:lvl1pPr algn="ctr">
              <a:defRPr sz="7200"/>
            </a:lvl1pPr>
          </a:lstStyle>
          <a:p>
            <a:r>
              <a:rPr lang="en-US" altLang="zh-CN" dirty="0" err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xxxxxx</a:t>
            </a:r>
            <a:endParaRPr lang="en-US" altLang="zh-CN" dirty="0" err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6388258" y="2874555"/>
            <a:ext cx="2323072" cy="1200329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zh-CN"/>
            </a:defPPr>
            <a:lvl1pPr algn="ctr">
              <a:defRPr sz="7200"/>
            </a:lvl1pPr>
          </a:lstStyle>
          <a:p>
            <a:r>
              <a:rPr lang="en-US" altLang="zh-CN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.com</a:t>
            </a:r>
            <a:endParaRPr lang="zh-CN" altLang="en-US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000"/>
    </mc:Choice>
    <mc:Fallback>
      <p:transition spd="slow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o tu wang"/>
          <p:cNvSpPr txBox="1"/>
          <p:nvPr>
            <p:custDataLst>
              <p:tags r:id="rId1"/>
            </p:custDataLst>
          </p:nvPr>
        </p:nvSpPr>
        <p:spPr>
          <a:xfrm>
            <a:off x="2836598" y="2321005"/>
            <a:ext cx="6518805" cy="221599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138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直说吧</a:t>
            </a:r>
            <a:endParaRPr lang="zh-CN" altLang="en-US" sz="138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600"/>
    </mc:Choice>
    <mc:Fallback>
      <p:transition spd="slow" advTm="6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0.9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*0.9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o tu wang"/>
          <p:cNvSpPr txBox="1"/>
          <p:nvPr>
            <p:custDataLst>
              <p:tags r:id="rId1"/>
            </p:custDataLst>
          </p:nvPr>
        </p:nvSpPr>
        <p:spPr>
          <a:xfrm>
            <a:off x="2559486" y="2321005"/>
            <a:ext cx="7263528" cy="2215991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138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我们要人</a:t>
            </a:r>
            <a:endParaRPr lang="zh-CN" altLang="en-US" sz="138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600"/>
    </mc:Choice>
    <mc:Fallback>
      <p:transition spd="slow" advTm="6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1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*1.2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bao tu wang"/>
          <p:cNvSpPr txBox="1"/>
          <p:nvPr>
            <p:custDataLst>
              <p:tags r:id="rId1"/>
            </p:custDataLst>
          </p:nvPr>
        </p:nvSpPr>
        <p:spPr>
          <a:xfrm>
            <a:off x="2810485" y="2105561"/>
            <a:ext cx="6571030" cy="2646878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166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你要钱</a:t>
            </a:r>
            <a:endParaRPr lang="zh-CN" altLang="en-US" sz="16600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bao tu wang"/>
          <p:cNvSpPr txBox="1"/>
          <p:nvPr>
            <p:custDataLst>
              <p:tags r:id="rId2"/>
            </p:custDataLst>
          </p:nvPr>
        </p:nvSpPr>
        <p:spPr>
          <a:xfrm>
            <a:off x="2810485" y="2105561"/>
            <a:ext cx="6571030" cy="2646878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166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你要钱</a:t>
            </a:r>
            <a:endParaRPr lang="zh-CN" altLang="en-US" sz="16600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bao tu wang"/>
          <p:cNvSpPr txBox="1"/>
          <p:nvPr>
            <p:custDataLst>
              <p:tags r:id="rId3"/>
            </p:custDataLst>
          </p:nvPr>
        </p:nvSpPr>
        <p:spPr>
          <a:xfrm>
            <a:off x="2810485" y="2105561"/>
            <a:ext cx="6571030" cy="2646878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166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你要钱</a:t>
            </a:r>
            <a:endParaRPr lang="zh-CN" altLang="en-US" sz="16600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bao tu wang"/>
          <p:cNvSpPr txBox="1"/>
          <p:nvPr>
            <p:custDataLst>
              <p:tags r:id="rId4"/>
            </p:custDataLst>
          </p:nvPr>
        </p:nvSpPr>
        <p:spPr>
          <a:xfrm>
            <a:off x="2810485" y="2105561"/>
            <a:ext cx="6571030" cy="2646878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166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你要钱</a:t>
            </a:r>
            <a:endParaRPr lang="zh-CN" altLang="en-US" sz="16600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custDataLst>
      <p:tags r:id="rId5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600"/>
    </mc:Choice>
    <mc:Fallback>
      <p:transition spd="slow" advTm="600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o tu wang"/>
          <p:cNvSpPr txBox="1"/>
          <p:nvPr>
            <p:custDataLst>
              <p:tags r:id="rId1"/>
            </p:custDataLst>
          </p:nvPr>
        </p:nvSpPr>
        <p:spPr>
          <a:xfrm>
            <a:off x="2316761" y="2353211"/>
            <a:ext cx="7558480" cy="1862048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115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那就来看看</a:t>
            </a:r>
            <a:endParaRPr lang="zh-CN" altLang="en-US" sz="115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600"/>
    </mc:Choice>
    <mc:Fallback>
      <p:transition spd="slow" advTm="6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1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*1.2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o tu wang"/>
          <p:cNvSpPr txBox="1"/>
          <p:nvPr>
            <p:custDataLst>
              <p:tags r:id="rId1"/>
            </p:custDataLst>
          </p:nvPr>
        </p:nvSpPr>
        <p:spPr>
          <a:xfrm>
            <a:off x="4233953" y="2321004"/>
            <a:ext cx="3724097" cy="2215991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138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我们</a:t>
            </a:r>
            <a:endParaRPr lang="zh-CN" altLang="en-US" sz="138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260850" y="835561"/>
            <a:ext cx="2540000" cy="25400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600"/>
    </mc:Choice>
    <mc:Fallback>
      <p:transition spd="slow" advTm="6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0.9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*0.9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ags/tag1.xml><?xml version="1.0" encoding="utf-8"?>
<p:tagLst xmlns:p="http://schemas.openxmlformats.org/presentationml/2006/main">
  <p:tag name="PA" val="v4.3.1"/>
  <p:tag name="SHADOWSRC" val="true"/>
  <p:tag name="SCENESHAPETYPE" val="SceneShape"/>
  <p:tag name="SCENESHAPESUBTYPE" val="ScenePicShape"/>
  <p:tag name="SCENESHAPENAME" val="幻影图形"/>
  <p:tag name="LOOPID" val="636625201205926393"/>
  <p:tag name="RESOURCEID" val="636625201205956395"/>
  <p:tag name="SCENEID" val="Unkown"/>
  <p:tag name="SCENELINKIDS" val="2|3|4|5"/>
  <p:tag name="ANIMSTRING" val="97dc195e9db14a91331b8d825796bfd8"/>
</p:tagLst>
</file>

<file path=ppt/tags/tag10.xml><?xml version="1.0" encoding="utf-8"?>
<p:tagLst xmlns:p="http://schemas.openxmlformats.org/presentationml/2006/main">
  <p:tag name="PA" val="v4.3.1"/>
</p:tagLst>
</file>

<file path=ppt/tags/tag11.xml><?xml version="1.0" encoding="utf-8"?>
<p:tagLst xmlns:p="http://schemas.openxmlformats.org/presentationml/2006/main">
  <p:tag name="PA" val="v4.3.1"/>
</p:tagLst>
</file>

<file path=ppt/tags/tag12.xml><?xml version="1.0" encoding="utf-8"?>
<p:tagLst xmlns:p="http://schemas.openxmlformats.org/presentationml/2006/main">
  <p:tag name="PA" val="v4.3.1"/>
</p:tagLst>
</file>

<file path=ppt/tags/tag13.xml><?xml version="1.0" encoding="utf-8"?>
<p:tagLst xmlns:p="http://schemas.openxmlformats.org/presentationml/2006/main">
  <p:tag name="PA" val="v4.3.1"/>
  <p:tag name="FIXEDCOLORSHADOW" val="5385211"/>
  <p:tag name="SCENESHAPETYPE" val="SceneText"/>
  <p:tag name="SCENESHAPESUBTYPE" val="SceneTitleText"/>
  <p:tag name="SCENESHAPENAME" val="抖音文本"/>
  <p:tag name="TXTGRP" val="636625201207576487"/>
  <p:tag name="SCENECOLOR-TEXT" val="Color_Theme"/>
  <p:tag name="SCENECOLOR-TEXT-VALUE" val="2"/>
  <p:tag name="RESOURCEID" val="636625201207636491"/>
  <p:tag name="SCENEID" val="Unkown"/>
  <p:tag name="SCENELINKIDS" val="2|3|4|5"/>
  <p:tag name="ANIMSTRING" val="bd1cf8d96bd1daa01138426dbf6166dd"/>
</p:tagLst>
</file>

<file path=ppt/tags/tag14.xml><?xml version="1.0" encoding="utf-8"?>
<p:tagLst xmlns:p="http://schemas.openxmlformats.org/presentationml/2006/main">
  <p:tag name="PA" val="v4.3.1"/>
  <p:tag name="FIXEDCOLORSHADOW" val="15594532"/>
  <p:tag name="SCENESHAPETYPE" val="SceneText"/>
  <p:tag name="SCENESHAPESUBTYPE" val="SceneTitleText"/>
  <p:tag name="SCENESHAPENAME" val="抖音文本"/>
  <p:tag name="TXTGRP" val="636625201207576487"/>
  <p:tag name="SCENECOLOR-TEXT" val="Color_Theme"/>
  <p:tag name="SCENECOLOR-TEXT-VALUE" val="3"/>
  <p:tag name="RESOURCEID" val="636625201207636491"/>
  <p:tag name="SCENEID" val="Unkown"/>
  <p:tag name="SCENELINKIDS" val="2|3|4|5"/>
  <p:tag name="ANIMSTRING" val="bd1cf8d96bd1daa01138426dbf6166dd"/>
</p:tagLst>
</file>

<file path=ppt/tags/tag15.xml><?xml version="1.0" encoding="utf-8"?>
<p:tagLst xmlns:p="http://schemas.openxmlformats.org/presentationml/2006/main">
  <p:tag name="PA" val="v4.3.1"/>
  <p:tag name="SCENESHAPETYPE" val="SceneText"/>
  <p:tag name="SCENESHAPESUBTYPE" val="SceneTitleText"/>
  <p:tag name="SCENESHAPENAME" val="抖音文本"/>
  <p:tag name="TXTGRP" val="636625201207576487"/>
  <p:tag name="SCENECOLOR-TEXT" val="Color_Theme"/>
  <p:tag name="SCENECOLOR-TEXT-VALUE" val="1"/>
  <p:tag name="RESOURCEID" val="636625201207636491"/>
  <p:tag name="SCENEID" val="Unkown"/>
  <p:tag name="SCENELINKIDS" val="2|3|4|5"/>
  <p:tag name="ANIMSTRING" val="bd1cf8d96bd1daa01138426dbf6166dd"/>
</p:tagLst>
</file>

<file path=ppt/tags/tag16.xml><?xml version="1.0" encoding="utf-8"?>
<p:tagLst xmlns:p="http://schemas.openxmlformats.org/presentationml/2006/main">
  <p:tag name="PA" val="v4.3.1"/>
  <p:tag name="SHADOWSRC" val="true"/>
  <p:tag name="SCENESHAPETYPE" val="SceneText"/>
  <p:tag name="SCENESHAPESUBTYPE" val="SceneTitleText"/>
  <p:tag name="SCENESHAPENAME" val="抖音文本"/>
  <p:tag name="TXTGRP" val="636625201207576487"/>
  <p:tag name="SCENECOLOR-TEXT" val="Color_Theme"/>
  <p:tag name="SCENECOLOR-TEXT-VALUE" val="1"/>
  <p:tag name="RESOURCEID" val="636625201207636491"/>
  <p:tag name="SCENEID" val="Unkown"/>
  <p:tag name="SCENELINKIDS" val="2|3|4|5"/>
  <p:tag name="ANIMSTRING" val="bd1cf8d96bd1daa01138426dbf6166dd"/>
</p:tagLst>
</file>

<file path=ppt/tags/tag17.xml><?xml version="1.0" encoding="utf-8"?>
<p:tagLst xmlns:p="http://schemas.openxmlformats.org/presentationml/2006/main">
  <p:tag name="COLORS" val="1,0|2,5385211|3,15594532"/>
  <p:tag name="LINKREPLACED" val="True"/>
</p:tagLst>
</file>

<file path=ppt/tags/tag18.xml><?xml version="1.0" encoding="utf-8"?>
<p:tagLst xmlns:p="http://schemas.openxmlformats.org/presentationml/2006/main">
  <p:tag name="PA" val="v4.3.1"/>
</p:tagLst>
</file>

<file path=ppt/tags/tag19.xml><?xml version="1.0" encoding="utf-8"?>
<p:tagLst xmlns:p="http://schemas.openxmlformats.org/presentationml/2006/main">
  <p:tag name="PA" val="v4.3.1"/>
</p:tagLst>
</file>

<file path=ppt/tags/tag2.xml><?xml version="1.0" encoding="utf-8"?>
<p:tagLst xmlns:p="http://schemas.openxmlformats.org/presentationml/2006/main">
  <p:tag name="PA" val="v4.3.1"/>
  <p:tag name="SCENESHAPETYPE" val="SceneShape"/>
  <p:tag name="SCENESHAPESUBTYPE" val="ScenePicShape"/>
  <p:tag name="SCENESHAPENAME" val="幻影图形"/>
  <p:tag name="LOOPID" val="636625201205926393"/>
  <p:tag name="RESOURCEID" val="636625201205956395"/>
  <p:tag name="SCENEID" val="Unkown"/>
  <p:tag name="SCENELINKIDS" val="2|3|4|5"/>
  <p:tag name="ANIMSTRING" val="97dc195e9db14a91331b8d825796bfd8"/>
</p:tagLst>
</file>

<file path=ppt/tags/tag20.xml><?xml version="1.0" encoding="utf-8"?>
<p:tagLst xmlns:p="http://schemas.openxmlformats.org/presentationml/2006/main">
  <p:tag name="PA" val="v4.3.1"/>
</p:tagLst>
</file>

<file path=ppt/tags/tag21.xml><?xml version="1.0" encoding="utf-8"?>
<p:tagLst xmlns:p="http://schemas.openxmlformats.org/presentationml/2006/main">
  <p:tag name="PA" val="v4.3.1"/>
</p:tagLst>
</file>

<file path=ppt/tags/tag22.xml><?xml version="1.0" encoding="utf-8"?>
<p:tagLst xmlns:p="http://schemas.openxmlformats.org/presentationml/2006/main">
  <p:tag name="PA" val="v4.3.1"/>
</p:tagLst>
</file>

<file path=ppt/tags/tag23.xml><?xml version="1.0" encoding="utf-8"?>
<p:tagLst xmlns:p="http://schemas.openxmlformats.org/presentationml/2006/main">
  <p:tag name="PA" val="v4.3.1"/>
</p:tagLst>
</file>

<file path=ppt/tags/tag24.xml><?xml version="1.0" encoding="utf-8"?>
<p:tagLst xmlns:p="http://schemas.openxmlformats.org/presentationml/2006/main">
  <p:tag name="PA" val="v4.3.1"/>
</p:tagLst>
</file>

<file path=ppt/tags/tag25.xml><?xml version="1.0" encoding="utf-8"?>
<p:tagLst xmlns:p="http://schemas.openxmlformats.org/presentationml/2006/main">
  <p:tag name="PA" val="v4.3.1"/>
</p:tagLst>
</file>

<file path=ppt/tags/tag26.xml><?xml version="1.0" encoding="utf-8"?>
<p:tagLst xmlns:p="http://schemas.openxmlformats.org/presentationml/2006/main">
  <p:tag name="PA" val="v4.3.1"/>
</p:tagLst>
</file>

<file path=ppt/tags/tag27.xml><?xml version="1.0" encoding="utf-8"?>
<p:tagLst xmlns:p="http://schemas.openxmlformats.org/presentationml/2006/main">
  <p:tag name="PA" val="v4.3.1"/>
</p:tagLst>
</file>

<file path=ppt/tags/tag28.xml><?xml version="1.0" encoding="utf-8"?>
<p:tagLst xmlns:p="http://schemas.openxmlformats.org/presentationml/2006/main">
  <p:tag name="PA" val="v4.3.1"/>
</p:tagLst>
</file>

<file path=ppt/tags/tag29.xml><?xml version="1.0" encoding="utf-8"?>
<p:tagLst xmlns:p="http://schemas.openxmlformats.org/presentationml/2006/main">
  <p:tag name="PA" val="v4.3.1"/>
</p:tagLst>
</file>

<file path=ppt/tags/tag3.xml><?xml version="1.0" encoding="utf-8"?>
<p:tagLst xmlns:p="http://schemas.openxmlformats.org/presentationml/2006/main">
  <p:tag name="PA" val="v4.3.1"/>
  <p:tag name="SCENESHAPETYPE" val="SceneShape"/>
  <p:tag name="SCENESHAPESUBTYPE" val="ScenePicShape"/>
  <p:tag name="SCENESHAPENAME" val="幻影图形"/>
  <p:tag name="LOOPID" val="636625201205926393"/>
  <p:tag name="RESOURCEID" val="636625201205956395"/>
  <p:tag name="SCENEID" val="Unkown"/>
  <p:tag name="SCENELINKIDS" val="2|3|4|5"/>
  <p:tag name="ANIMSTRING" val="97dc195e9db14a91331b8d825796bfd8"/>
</p:tagLst>
</file>

<file path=ppt/tags/tag30.xml><?xml version="1.0" encoding="utf-8"?>
<p:tagLst xmlns:p="http://schemas.openxmlformats.org/presentationml/2006/main">
  <p:tag name="PA" val="v4.3.1"/>
</p:tagLst>
</file>

<file path=ppt/tags/tag31.xml><?xml version="1.0" encoding="utf-8"?>
<p:tagLst xmlns:p="http://schemas.openxmlformats.org/presentationml/2006/main">
  <p:tag name="PA" val="v4.3.1"/>
</p:tagLst>
</file>

<file path=ppt/tags/tag32.xml><?xml version="1.0" encoding="utf-8"?>
<p:tagLst xmlns:p="http://schemas.openxmlformats.org/presentationml/2006/main">
  <p:tag name="PA" val="v4.3.1"/>
</p:tagLst>
</file>

<file path=ppt/tags/tag33.xml><?xml version="1.0" encoding="utf-8"?>
<p:tagLst xmlns:p="http://schemas.openxmlformats.org/presentationml/2006/main">
  <p:tag name="PA" val="v4.3.1"/>
</p:tagLst>
</file>

<file path=ppt/tags/tag34.xml><?xml version="1.0" encoding="utf-8"?>
<p:tagLst xmlns:p="http://schemas.openxmlformats.org/presentationml/2006/main">
  <p:tag name="PA" val="v4.3.1"/>
</p:tagLst>
</file>

<file path=ppt/tags/tag35.xml><?xml version="1.0" encoding="utf-8"?>
<p:tagLst xmlns:p="http://schemas.openxmlformats.org/presentationml/2006/main">
  <p:tag name="PA" val="v4.3.1"/>
  <p:tag name="FIXEDCOLORSHADOW" val="5385211"/>
  <p:tag name="SCENESHAPETYPE" val="SceneText"/>
  <p:tag name="SCENESHAPESUBTYPE" val="SceneTitleText"/>
  <p:tag name="SCENESHAPENAME" val="抖音文本"/>
  <p:tag name="TXTGRP" val="636625201211246697"/>
  <p:tag name="SCENECOLOR-TEXT" val="Color_Theme"/>
  <p:tag name="SCENECOLOR-TEXT-VALUE" val="2"/>
  <p:tag name="RESOURCEID" val="636625201211306701"/>
  <p:tag name="SCENEID" val="Unkown"/>
  <p:tag name="SCENELINKIDS" val="2|3|4|5"/>
  <p:tag name="ANIMSTRING" val="bd1cf8d96bd1daa01138426dbf6166dd"/>
</p:tagLst>
</file>

<file path=ppt/tags/tag36.xml><?xml version="1.0" encoding="utf-8"?>
<p:tagLst xmlns:p="http://schemas.openxmlformats.org/presentationml/2006/main">
  <p:tag name="PA" val="v4.3.1"/>
  <p:tag name="FIXEDCOLORSHADOW" val="15594532"/>
  <p:tag name="SCENESHAPETYPE" val="SceneText"/>
  <p:tag name="SCENESHAPESUBTYPE" val="SceneTitleText"/>
  <p:tag name="SCENESHAPENAME" val="抖音文本"/>
  <p:tag name="TXTGRP" val="636625201211246697"/>
  <p:tag name="SCENECOLOR-TEXT" val="Color_Theme"/>
  <p:tag name="SCENECOLOR-TEXT-VALUE" val="3"/>
  <p:tag name="RESOURCEID" val="636625201211306701"/>
  <p:tag name="SCENEID" val="Unkown"/>
  <p:tag name="SCENELINKIDS" val="2|3|4|5"/>
  <p:tag name="ANIMSTRING" val="bd1cf8d96bd1daa01138426dbf6166dd"/>
</p:tagLst>
</file>

<file path=ppt/tags/tag37.xml><?xml version="1.0" encoding="utf-8"?>
<p:tagLst xmlns:p="http://schemas.openxmlformats.org/presentationml/2006/main">
  <p:tag name="PA" val="v4.3.1"/>
  <p:tag name="SCENESHAPETYPE" val="SceneText"/>
  <p:tag name="SCENESHAPESUBTYPE" val="SceneTitleText"/>
  <p:tag name="SCENESHAPENAME" val="抖音文本"/>
  <p:tag name="TXTGRP" val="636625201211246697"/>
  <p:tag name="SCENECOLOR-TEXT" val="Color_Theme"/>
  <p:tag name="SCENECOLOR-TEXT-VALUE" val="1"/>
  <p:tag name="RESOURCEID" val="636625201211306701"/>
  <p:tag name="SCENEID" val="Unkown"/>
  <p:tag name="SCENELINKIDS" val="2|3|4|5"/>
  <p:tag name="ANIMSTRING" val="bd1cf8d96bd1daa01138426dbf6166dd"/>
</p:tagLst>
</file>

<file path=ppt/tags/tag38.xml><?xml version="1.0" encoding="utf-8"?>
<p:tagLst xmlns:p="http://schemas.openxmlformats.org/presentationml/2006/main">
  <p:tag name="PA" val="v4.3.1"/>
  <p:tag name="SHADOWSRC" val="true"/>
  <p:tag name="SCENESHAPETYPE" val="SceneText"/>
  <p:tag name="SCENESHAPESUBTYPE" val="SceneTitleText"/>
  <p:tag name="SCENESHAPENAME" val="抖音文本"/>
  <p:tag name="TXTGRP" val="636625201211246697"/>
  <p:tag name="SCENECOLOR-TEXT" val="Color_Theme"/>
  <p:tag name="SCENECOLOR-TEXT-VALUE" val="1"/>
  <p:tag name="RESOURCEID" val="636625201211306701"/>
  <p:tag name="SCENEID" val="Unkown"/>
  <p:tag name="SCENELINKIDS" val="2|3|4|5"/>
  <p:tag name="ANIMSTRING" val="bd1cf8d96bd1daa01138426dbf6166dd"/>
</p:tagLst>
</file>

<file path=ppt/tags/tag39.xml><?xml version="1.0" encoding="utf-8"?>
<p:tagLst xmlns:p="http://schemas.openxmlformats.org/presentationml/2006/main">
  <p:tag name="COLORS" val="1,0|2,5385211|3,15594532"/>
  <p:tag name="LINKREPLACED" val="True"/>
</p:tagLst>
</file>

<file path=ppt/tags/tag4.xml><?xml version="1.0" encoding="utf-8"?>
<p:tagLst xmlns:p="http://schemas.openxmlformats.org/presentationml/2006/main">
  <p:tag name="PA" val="v4.3.1"/>
  <p:tag name="SCENESHAPETYPE" val="SceneShape"/>
  <p:tag name="SCENESHAPESUBTYPE" val="ScenePicShape"/>
  <p:tag name="SCENESHAPENAME" val="幻影图形"/>
  <p:tag name="LOOPID" val="636625201205926393"/>
  <p:tag name="RESOURCEID" val="636625201205956395"/>
  <p:tag name="SCENEID" val="Unkown"/>
  <p:tag name="SCENELINKIDS" val="2|3|4|5"/>
  <p:tag name="ANIMSTRING" val="97dc195e9db14a91331b8d825796bfd8"/>
</p:tagLst>
</file>

<file path=ppt/tags/tag40.xml><?xml version="1.0" encoding="utf-8"?>
<p:tagLst xmlns:p="http://schemas.openxmlformats.org/presentationml/2006/main">
  <p:tag name="PA" val="v4.3.1"/>
</p:tagLst>
</file>

<file path=ppt/tags/tag41.xml><?xml version="1.0" encoding="utf-8"?>
<p:tagLst xmlns:p="http://schemas.openxmlformats.org/presentationml/2006/main">
  <p:tag name="PA" val="v4.3.1"/>
</p:tagLst>
</file>

<file path=ppt/tags/tag42.xml><?xml version="1.0" encoding="utf-8"?>
<p:tagLst xmlns:p="http://schemas.openxmlformats.org/presentationml/2006/main">
  <p:tag name="PA" val="v4.3.1"/>
</p:tagLst>
</file>

<file path=ppt/tags/tag43.xml><?xml version="1.0" encoding="utf-8"?>
<p:tagLst xmlns:p="http://schemas.openxmlformats.org/presentationml/2006/main">
  <p:tag name="PA" val="v4.3.1"/>
</p:tagLst>
</file>

<file path=ppt/tags/tag44.xml><?xml version="1.0" encoding="utf-8"?>
<p:tagLst xmlns:p="http://schemas.openxmlformats.org/presentationml/2006/main">
  <p:tag name="PA" val="v4.3.1"/>
</p:tagLst>
</file>

<file path=ppt/tags/tag45.xml><?xml version="1.0" encoding="utf-8"?>
<p:tagLst xmlns:p="http://schemas.openxmlformats.org/presentationml/2006/main">
  <p:tag name="PA" val="v4.3.1"/>
</p:tagLst>
</file>

<file path=ppt/tags/tag46.xml><?xml version="1.0" encoding="utf-8"?>
<p:tagLst xmlns:p="http://schemas.openxmlformats.org/presentationml/2006/main">
  <p:tag name="PA" val="v4.3.1"/>
</p:tagLst>
</file>

<file path=ppt/tags/tag47.xml><?xml version="1.0" encoding="utf-8"?>
<p:tagLst xmlns:p="http://schemas.openxmlformats.org/presentationml/2006/main">
  <p:tag name="PA" val="v4.3.1"/>
</p:tagLst>
</file>

<file path=ppt/tags/tag48.xml><?xml version="1.0" encoding="utf-8"?>
<p:tagLst xmlns:p="http://schemas.openxmlformats.org/presentationml/2006/main">
  <p:tag name="PA" val="v4.3.1"/>
</p:tagLst>
</file>

<file path=ppt/tags/tag5.xml><?xml version="1.0" encoding="utf-8"?>
<p:tagLst xmlns:p="http://schemas.openxmlformats.org/presentationml/2006/main">
  <p:tag name="LINKREPLACED" val="True"/>
</p:tagLst>
</file>

<file path=ppt/tags/tag6.xml><?xml version="1.0" encoding="utf-8"?>
<p:tagLst xmlns:p="http://schemas.openxmlformats.org/presentationml/2006/main">
  <p:tag name="PA" val="v4.3.1"/>
  <p:tag name="FIXEDCOLORSHADOW" val="5385211"/>
  <p:tag name="SCENESHAPETYPE" val="SceneText"/>
  <p:tag name="SCENESHAPESUBTYPE" val="SceneTitleText"/>
  <p:tag name="SCENESHAPENAME" val="抖音文本"/>
  <p:tag name="TXTGRP" val="636625201206346417"/>
  <p:tag name="SCENECOLOR-TEXT" val="Color_Theme"/>
  <p:tag name="SCENECOLOR-TEXT-VALUE" val="2"/>
  <p:tag name="RESOURCEID" val="636625201206386419"/>
  <p:tag name="SCENEID" val="Unkown"/>
  <p:tag name="SCENELINKIDS" val="2|3|4"/>
  <p:tag name="ANIMSTRING" val="294b7bf317c2d9e0d18e1bd24cbfd049"/>
</p:tagLst>
</file>

<file path=ppt/tags/tag7.xml><?xml version="1.0" encoding="utf-8"?>
<p:tagLst xmlns:p="http://schemas.openxmlformats.org/presentationml/2006/main">
  <p:tag name="PA" val="v4.3.1"/>
  <p:tag name="FIXEDCOLORSHADOW" val="15594532"/>
  <p:tag name="SCENESHAPETYPE" val="SceneText"/>
  <p:tag name="SCENESHAPESUBTYPE" val="SceneTitleText"/>
  <p:tag name="SCENESHAPENAME" val="抖音文本"/>
  <p:tag name="TXTGRP" val="636625201206346417"/>
  <p:tag name="SCENECOLOR-TEXT" val="Color_Theme"/>
  <p:tag name="SCENECOLOR-TEXT-VALUE" val="3"/>
  <p:tag name="RESOURCEID" val="636625201206386419"/>
  <p:tag name="SCENEID" val="Unkown"/>
  <p:tag name="SCENELINKIDS" val="2|3|4"/>
  <p:tag name="ANIMSTRING" val="294b7bf317c2d9e0d18e1bd24cbfd049"/>
</p:tagLst>
</file>

<file path=ppt/tags/tag8.xml><?xml version="1.0" encoding="utf-8"?>
<p:tagLst xmlns:p="http://schemas.openxmlformats.org/presentationml/2006/main">
  <p:tag name="PA" val="v4.3.1"/>
  <p:tag name="SHADOWSRC" val="true"/>
  <p:tag name="SCENESHAPETYPE" val="SceneText"/>
  <p:tag name="SCENESHAPESUBTYPE" val="SceneTitleText"/>
  <p:tag name="SCENESHAPENAME" val="抖音文本"/>
  <p:tag name="TXTGRP" val="636625201206346417"/>
  <p:tag name="SCENECOLOR-TEXT" val="Color_Theme"/>
  <p:tag name="SCENECOLOR-TEXT-VALUE" val="1"/>
  <p:tag name="RESOURCEID" val="636625201206386419"/>
  <p:tag name="SCENEID" val="Unkown"/>
  <p:tag name="SCENELINKIDS" val="2|3|4"/>
  <p:tag name="ANIMSTRING" val="294b7bf317c2d9e0d18e1bd24cbfd049"/>
</p:tagLst>
</file>

<file path=ppt/tags/tag9.xml><?xml version="1.0" encoding="utf-8"?>
<p:tagLst xmlns:p="http://schemas.openxmlformats.org/presentationml/2006/main">
  <p:tag name="COLORS" val="1,0|2,5385211|3,15594532"/>
  <p:tag name="LINKREPLACED" val="True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175</Words>
  <Application>WPS 演示</Application>
  <PresentationFormat>宽屏</PresentationFormat>
  <Paragraphs>124</Paragraphs>
  <Slides>41</Slides>
  <Notes>0</Notes>
  <HiddenSlides>0</HiddenSlides>
  <MMClips>1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41</vt:i4>
      </vt:variant>
    </vt:vector>
  </HeadingPairs>
  <TitlesOfParts>
    <vt:vector size="53" baseType="lpstr">
      <vt:lpstr>Arial</vt:lpstr>
      <vt:lpstr>方正书宋_GBK</vt:lpstr>
      <vt:lpstr>Wingdings</vt:lpstr>
      <vt:lpstr>微软雅黑</vt:lpstr>
      <vt:lpstr>汉仪旗黑KW</vt:lpstr>
      <vt:lpstr>宋体</vt:lpstr>
      <vt:lpstr>Arial Unicode MS</vt:lpstr>
      <vt:lpstr>汉仪书宋二KW</vt:lpstr>
      <vt:lpstr>等线 Light</vt:lpstr>
      <vt:lpstr>汉仪中等线KW</vt:lpstr>
      <vt:lpstr>Calibri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逆流的小鱼</dc:creator>
  <cp:lastModifiedBy>toandfro</cp:lastModifiedBy>
  <cp:revision>9</cp:revision>
  <dcterms:created xsi:type="dcterms:W3CDTF">2020-04-14T03:30:33Z</dcterms:created>
  <dcterms:modified xsi:type="dcterms:W3CDTF">2020-04-14T03:30:33Z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2052-1.8.2.2861</vt:lpwstr>
  </property>
</Properties>
</file>