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61" r:id="rId12"/>
    <p:sldId id="270" r:id="rId13"/>
    <p:sldId id="262" r:id="rId14"/>
    <p:sldId id="269" r:id="rId15"/>
    <p:sldId id="258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3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89748D-1F08-4625-934E-DB2DE1EE1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38565D6-1C32-4045-ADAD-4DAB18B85A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02D19F-CCC9-45B7-B0B6-C4E97F5F8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40FD6E-9981-4886-87BE-90549B4EB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C5F7C5-0AE5-4320-B1D0-6D571C93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90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EBF337-A3E6-4F9E-B3D1-97C937F4A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7EA4AFC-339A-479F-859B-220E20571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1DFD193-8D27-4871-B485-49216AB4A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7B266B-8898-4CAA-8FDC-3E8259EF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8B94E2-A1F1-405F-A7D5-E890680C1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59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58D079B-A397-4BCC-8434-E427C7966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6236223-9644-40B7-B25E-E4D3F69B8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42141A-16A4-4B13-810C-6F76A1507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CC5E03-21C0-492C-BE94-412F2B60A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7CF626-3DFB-42CE-82D4-F51AC9157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35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6EF34-42DB-4CD8-8ED7-6E0338F4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15E00F-D196-446F-A4E6-7A5F58855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D051FE-EA8C-4504-B2C9-4F4E6A0ED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B22FAF-D360-4930-A36F-02DDE80D6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983D2A-7F40-4667-937F-509F4373C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354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9C78C-A9D0-4A5B-BE16-108D40DDC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E0D9D0-9309-4978-81DA-EEE36F1BF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628CD6C-73E3-4E8C-998F-2C4E192EA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035694-C13D-466B-8B22-C967A1E0A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62F363-CBD5-4AD9-ADB7-4A13C9D6C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4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72E443-8428-4BFF-990F-1313CB9CA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57E8976-1216-43D0-B47E-2264720E4A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9DBC4B5-149D-4CC2-8114-8A680CF5B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543C29-6D35-43F4-AAE9-C9C22059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2AB3161-0E96-499D-B6B5-1E8787E7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A77F058-D400-4FBA-9626-7C5AE7C5F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6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5C292C-388A-4CE9-A7FA-E66923C5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6053C6-22E4-4BE3-B9EC-D5D1D9A8B0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77E8D9F-685E-4298-8E35-DCF406C15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0624A0A-7890-4BD4-A8F8-E1480C8C5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BD2F936-8543-4FF1-8D95-7A78EB6861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D3C3C2E-CAEF-4411-B376-E5ED776D6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E3566FB-E0E8-4B29-B6AC-FAF026502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C7F714F-6D7B-4939-AE18-636AE2705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90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5B49975-199F-4CB3-B078-C0AE67164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D63D022-11C5-4BE3-9310-708DE2B65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16BF29F-4E96-4272-8191-9575A0035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E4AE5F0-E128-46A2-8EEF-2C5F72D25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74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6D2FB3E-23D8-499E-9F76-A6A3A25EE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18872DF-4052-4F89-94E5-BC779C83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7B9FEEB-5224-4B16-A86A-E82B6E43F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365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195CF2-697E-42C8-8BF6-5B489E765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C97371-FF5E-4C4F-8C95-AF0F05B52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C83C3A9-B175-47AC-8530-9ADA710DAA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9723F8-7DBB-4818-A75C-CB71B165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C3492A5-A741-49CD-883B-568D78AC5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24BB51-3C9A-4130-8016-212541510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65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E24AB0-BB01-4D0A-B607-39A9CC93D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B41B838-876A-4657-90DD-C2671A7EE0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9CCB3C9-2B88-43E8-8B83-B5D8632B8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28E0FFD-583F-4BAF-A52A-5711C6DC8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19A41A-C1B4-42A3-9C90-11DC5A03F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1E1D6AE-0B67-4FC4-96FD-F800D423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41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8C915CA-290A-48CF-9511-9EC30A75B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9957E61-B011-4958-9905-EBE54379B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1C410A-93EA-4802-8DFE-7022E19C1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1D83F-FD44-4C96-8F8A-ABE4A973546D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EAF832-9F89-424E-B7BD-C5462A2376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F9FEA6D-0D42-4DDE-A551-606825099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F3006-A950-4F4B-970F-4251B07407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94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A6C17F1-F8C3-4A55-B00B-145444D017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1" y="0"/>
            <a:ext cx="4777090" cy="5575177"/>
          </a:xfrm>
          <a:prstGeom prst="rect">
            <a:avLst/>
          </a:prstGeom>
        </p:spPr>
      </p:pic>
      <p:pic>
        <p:nvPicPr>
          <p:cNvPr id="6" name="图片 5" descr="5d80f4b3e78a9513d048aa2ccdf80f56">
            <a:extLst>
              <a:ext uri="{FF2B5EF4-FFF2-40B4-BE49-F238E27FC236}">
                <a16:creationId xmlns:a16="http://schemas.microsoft.com/office/drawing/2014/main" id="{524677CE-9867-4CBF-9B66-A4D29E08A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272" y="646699"/>
            <a:ext cx="2921278" cy="407104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9EEF6A6-02EC-4131-AC86-55CAF9157AFD}"/>
              </a:ext>
            </a:extLst>
          </p:cNvPr>
          <p:cNvSpPr txBox="1"/>
          <p:nvPr/>
        </p:nvSpPr>
        <p:spPr>
          <a:xfrm>
            <a:off x="5026886" y="2497722"/>
            <a:ext cx="1292662" cy="35719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333333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小山重叠金明灭，鬓云欲度香腮雪。懒起画蛾眉，弄妆梳洗迟。照花前后镜，花面交相映。新帖绣罗襦，双双金鹧鸪。</a:t>
            </a:r>
          </a:p>
        </p:txBody>
      </p:sp>
    </p:spTree>
    <p:extLst>
      <p:ext uri="{BB962C8B-B14F-4D97-AF65-F5344CB8AC3E}">
        <p14:creationId xmlns:p14="http://schemas.microsoft.com/office/powerpoint/2010/main" val="114158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48820EB-DA6E-4636-9C96-C32ED234DC2F}"/>
              </a:ext>
            </a:extLst>
          </p:cNvPr>
          <p:cNvSpPr/>
          <p:nvPr/>
        </p:nvSpPr>
        <p:spPr>
          <a:xfrm>
            <a:off x="864701" y="1673427"/>
            <a:ext cx="4708478" cy="1351129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/>
            <a:stretch>
              <a:fillRect t="-81000" b="-4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FF056ED-090F-4CBB-B3FD-73DBCACD6165}"/>
              </a:ext>
            </a:extLst>
          </p:cNvPr>
          <p:cNvSpPr/>
          <p:nvPr/>
        </p:nvSpPr>
        <p:spPr>
          <a:xfrm>
            <a:off x="864701" y="3973499"/>
            <a:ext cx="4708478" cy="1351129"/>
          </a:xfrm>
          <a:prstGeom prst="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 t="-25000" b="-4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defRPr/>
            </a:pPr>
            <a:endParaRPr lang="zh-CN" altLang="en-US" noProof="1"/>
          </a:p>
        </p:txBody>
      </p:sp>
      <p:sp>
        <p:nvSpPr>
          <p:cNvPr id="4" name="文本框 31">
            <a:extLst>
              <a:ext uri="{FF2B5EF4-FFF2-40B4-BE49-F238E27FC236}">
                <a16:creationId xmlns:a16="http://schemas.microsoft.com/office/drawing/2014/main" id="{D0A16297-C517-4D1C-97F0-8CD9EB8A0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331" y="1800438"/>
            <a:ext cx="32071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此处</a:t>
            </a:r>
            <a:r>
              <a:rPr lang="zh-CN" altLang="zh-CN" sz="2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5" name="文本框 26">
            <a:extLst>
              <a:ext uri="{FF2B5EF4-FFF2-40B4-BE49-F238E27FC236}">
                <a16:creationId xmlns:a16="http://schemas.microsoft.com/office/drawing/2014/main" id="{B5ED8F61-EE83-4064-A60D-7065024C8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331" y="2323658"/>
            <a:ext cx="5674263" cy="70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文本框 31">
            <a:extLst>
              <a:ext uri="{FF2B5EF4-FFF2-40B4-BE49-F238E27FC236}">
                <a16:creationId xmlns:a16="http://schemas.microsoft.com/office/drawing/2014/main" id="{404F3133-16B7-4407-90A8-F4C33571E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331" y="3973499"/>
            <a:ext cx="32071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此处</a:t>
            </a:r>
            <a:r>
              <a:rPr lang="zh-CN" altLang="zh-CN" sz="28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7" name="文本框 26">
            <a:extLst>
              <a:ext uri="{FF2B5EF4-FFF2-40B4-BE49-F238E27FC236}">
                <a16:creationId xmlns:a16="http://schemas.microsoft.com/office/drawing/2014/main" id="{CFB5F507-A22D-49BD-A73A-86DA0D329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0331" y="4496719"/>
            <a:ext cx="5674263" cy="70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955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E5FDB3-98F8-45BB-A1A8-F94BAA27046C}"/>
              </a:ext>
            </a:extLst>
          </p:cNvPr>
          <p:cNvSpPr txBox="1"/>
          <p:nvPr/>
        </p:nvSpPr>
        <p:spPr>
          <a:xfrm>
            <a:off x="5800789" y="1821380"/>
            <a:ext cx="800219" cy="2821670"/>
          </a:xfrm>
          <a:prstGeom prst="rect">
            <a:avLst/>
          </a:prstGeom>
          <a:solidFill>
            <a:srgbClr val="F8F4E8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第三部分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BFAAB2-ACBC-4444-8DF9-8F2E4D415077}"/>
              </a:ext>
            </a:extLst>
          </p:cNvPr>
          <p:cNvSpPr txBox="1"/>
          <p:nvPr/>
        </p:nvSpPr>
        <p:spPr>
          <a:xfrm>
            <a:off x="4970860" y="1821380"/>
            <a:ext cx="561692" cy="4218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点击输入本栏的具体文字，简明扼要的说明分项内容。</a:t>
            </a:r>
            <a:endParaRPr lang="en-US" altLang="zh-CN" sz="14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364B78-D268-47FD-96D0-26699985B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6601008" y="1576137"/>
            <a:ext cx="2498744" cy="29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660E4E6-5135-4F2A-BCC2-0299EC900E6F}"/>
              </a:ext>
            </a:extLst>
          </p:cNvPr>
          <p:cNvSpPr/>
          <p:nvPr/>
        </p:nvSpPr>
        <p:spPr>
          <a:xfrm>
            <a:off x="807193" y="1491501"/>
            <a:ext cx="895373" cy="32879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CC5C7BA-2AEF-4797-BB19-4EFF48773463}"/>
              </a:ext>
            </a:extLst>
          </p:cNvPr>
          <p:cNvSpPr txBox="1"/>
          <p:nvPr/>
        </p:nvSpPr>
        <p:spPr>
          <a:xfrm>
            <a:off x="963665" y="1596722"/>
            <a:ext cx="738664" cy="42847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单击此处可添加标题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5B83A6C-CD1F-4F19-A9CB-A600123F2CE7}"/>
              </a:ext>
            </a:extLst>
          </p:cNvPr>
          <p:cNvSpPr txBox="1"/>
          <p:nvPr/>
        </p:nvSpPr>
        <p:spPr>
          <a:xfrm>
            <a:off x="7522408" y="1579118"/>
            <a:ext cx="1477328" cy="3893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EEBC4E9-0A02-4928-9BB0-F1F00906601C}"/>
              </a:ext>
            </a:extLst>
          </p:cNvPr>
          <p:cNvSpPr txBox="1"/>
          <p:nvPr/>
        </p:nvSpPr>
        <p:spPr>
          <a:xfrm>
            <a:off x="5048816" y="1579118"/>
            <a:ext cx="1477328" cy="3893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2079126-DBB2-47B4-B295-1125EB44B57A}"/>
              </a:ext>
            </a:extLst>
          </p:cNvPr>
          <p:cNvSpPr txBox="1"/>
          <p:nvPr/>
        </p:nvSpPr>
        <p:spPr>
          <a:xfrm>
            <a:off x="2798492" y="1579118"/>
            <a:ext cx="1477328" cy="3893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904EA6F2-06E3-4611-AFC3-888ED4DC84BA}"/>
              </a:ext>
            </a:extLst>
          </p:cNvPr>
          <p:cNvCxnSpPr/>
          <p:nvPr/>
        </p:nvCxnSpPr>
        <p:spPr>
          <a:xfrm>
            <a:off x="5352667" y="1674046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5E7403F2-3E07-4C39-B93F-A31233A1CC5B}"/>
              </a:ext>
            </a:extLst>
          </p:cNvPr>
          <p:cNvCxnSpPr/>
          <p:nvPr/>
        </p:nvCxnSpPr>
        <p:spPr>
          <a:xfrm>
            <a:off x="7826818" y="1646750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8C8A87C8-4D38-4232-8FB5-3C190F21BAD3}"/>
              </a:ext>
            </a:extLst>
          </p:cNvPr>
          <p:cNvSpPr txBox="1"/>
          <p:nvPr/>
        </p:nvSpPr>
        <p:spPr>
          <a:xfrm>
            <a:off x="2323769" y="1579118"/>
            <a:ext cx="738664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第一部分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E15D6120-F4D6-4A03-B5B4-94D1AA71421E}"/>
              </a:ext>
            </a:extLst>
          </p:cNvPr>
          <p:cNvCxnSpPr/>
          <p:nvPr/>
        </p:nvCxnSpPr>
        <p:spPr>
          <a:xfrm>
            <a:off x="3118413" y="1674046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46812E4F-EDC6-4B54-875C-E68E4A8D9311}"/>
              </a:ext>
            </a:extLst>
          </p:cNvPr>
          <p:cNvSpPr txBox="1"/>
          <p:nvPr/>
        </p:nvSpPr>
        <p:spPr>
          <a:xfrm>
            <a:off x="6933836" y="1607790"/>
            <a:ext cx="738664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第三部分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531A272-1DB4-42D3-A9F8-05CD1D1F6087}"/>
              </a:ext>
            </a:extLst>
          </p:cNvPr>
          <p:cNvSpPr txBox="1"/>
          <p:nvPr/>
        </p:nvSpPr>
        <p:spPr>
          <a:xfrm>
            <a:off x="4600460" y="1620242"/>
            <a:ext cx="738664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第二部分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1BF181C-7B8E-4912-BF5A-53E24B1DD306}"/>
              </a:ext>
            </a:extLst>
          </p:cNvPr>
          <p:cNvSpPr txBox="1"/>
          <p:nvPr/>
        </p:nvSpPr>
        <p:spPr>
          <a:xfrm>
            <a:off x="9904242" y="1579118"/>
            <a:ext cx="1477328" cy="38932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kern="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61EB60E-0C57-40F0-BB17-6C37F8464375}"/>
              </a:ext>
            </a:extLst>
          </p:cNvPr>
          <p:cNvCxnSpPr/>
          <p:nvPr/>
        </p:nvCxnSpPr>
        <p:spPr>
          <a:xfrm>
            <a:off x="10208652" y="1646750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66DF8DE7-950D-4EC2-8127-A6C6612CF853}"/>
              </a:ext>
            </a:extLst>
          </p:cNvPr>
          <p:cNvSpPr txBox="1"/>
          <p:nvPr/>
        </p:nvSpPr>
        <p:spPr>
          <a:xfrm>
            <a:off x="9315670" y="1607790"/>
            <a:ext cx="738664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第四部分</a:t>
            </a:r>
          </a:p>
        </p:txBody>
      </p:sp>
    </p:spTree>
    <p:extLst>
      <p:ext uri="{BB962C8B-B14F-4D97-AF65-F5344CB8AC3E}">
        <p14:creationId xmlns:p14="http://schemas.microsoft.com/office/powerpoint/2010/main" val="378180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1" grpId="0"/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E5FDB3-98F8-45BB-A1A8-F94BAA27046C}"/>
              </a:ext>
            </a:extLst>
          </p:cNvPr>
          <p:cNvSpPr txBox="1"/>
          <p:nvPr/>
        </p:nvSpPr>
        <p:spPr>
          <a:xfrm>
            <a:off x="5800789" y="1821380"/>
            <a:ext cx="800219" cy="2821670"/>
          </a:xfrm>
          <a:prstGeom prst="rect">
            <a:avLst/>
          </a:prstGeom>
          <a:solidFill>
            <a:srgbClr val="F8F4E8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第四部分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BFAAB2-ACBC-4444-8DF9-8F2E4D415077}"/>
              </a:ext>
            </a:extLst>
          </p:cNvPr>
          <p:cNvSpPr txBox="1"/>
          <p:nvPr/>
        </p:nvSpPr>
        <p:spPr>
          <a:xfrm>
            <a:off x="4970860" y="1821380"/>
            <a:ext cx="561692" cy="4218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点击输入本栏的具体文字，简明扼要的说明分项内容。</a:t>
            </a:r>
            <a:endParaRPr lang="en-US" altLang="zh-CN" sz="14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364B78-D268-47FD-96D0-26699985B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6601008" y="1576137"/>
            <a:ext cx="2498744" cy="29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62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B135919-B4D3-4A48-8F8B-EEAF600BE964}"/>
              </a:ext>
            </a:extLst>
          </p:cNvPr>
          <p:cNvGrpSpPr/>
          <p:nvPr/>
        </p:nvGrpSpPr>
        <p:grpSpPr>
          <a:xfrm>
            <a:off x="9771697" y="1783220"/>
            <a:ext cx="1458251" cy="1382520"/>
            <a:chOff x="5028984" y="3083345"/>
            <a:chExt cx="1458251" cy="138252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BAEAA46C-8DAB-440E-AF4D-0E66CBED1961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50DBC038-B059-43A8-8E20-B35B21E59348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223CE5E6-5C1C-41A8-8801-208FF4664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851" y="1888809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B6D2D086-1F79-4966-8CB4-0C9C958492DF}"/>
              </a:ext>
            </a:extLst>
          </p:cNvPr>
          <p:cNvGrpSpPr/>
          <p:nvPr/>
        </p:nvGrpSpPr>
        <p:grpSpPr>
          <a:xfrm>
            <a:off x="9795881" y="3744866"/>
            <a:ext cx="1458251" cy="1382520"/>
            <a:chOff x="5028984" y="3083345"/>
            <a:chExt cx="1458251" cy="1382520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C3E92410-957E-4832-8B74-D9361D7F7918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536D9072-73B8-4D77-9A57-FA3B98492CA0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F47FBADC-9304-459A-8EB2-B5C7BCFCC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035" y="3850455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478F114-8D85-424B-83AD-5E79A4710B62}"/>
              </a:ext>
            </a:extLst>
          </p:cNvPr>
          <p:cNvGrpSpPr/>
          <p:nvPr/>
        </p:nvGrpSpPr>
        <p:grpSpPr>
          <a:xfrm>
            <a:off x="4435171" y="1797748"/>
            <a:ext cx="1458251" cy="1382520"/>
            <a:chOff x="5028984" y="3083345"/>
            <a:chExt cx="1458251" cy="1382520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4C95E39-7563-412C-8D06-C1FEB5DA801C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BC6F51D-9C9B-433E-8EA0-168F5A41150C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629D32F8-E273-45B9-86DA-F8272B171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325" y="1903337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7DC2FD3D-B871-4491-8855-5339AF3FB5A9}"/>
              </a:ext>
            </a:extLst>
          </p:cNvPr>
          <p:cNvGrpSpPr/>
          <p:nvPr/>
        </p:nvGrpSpPr>
        <p:grpSpPr>
          <a:xfrm>
            <a:off x="4459355" y="3759394"/>
            <a:ext cx="1458251" cy="1382520"/>
            <a:chOff x="5028984" y="3083345"/>
            <a:chExt cx="1458251" cy="1382520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69F04D1D-52CB-4537-940E-35876888F1D3}"/>
                </a:ext>
              </a:extLst>
            </p:cNvPr>
            <p:cNvSpPr/>
            <p:nvPr/>
          </p:nvSpPr>
          <p:spPr>
            <a:xfrm>
              <a:off x="5028984" y="3083345"/>
              <a:ext cx="1458251" cy="1382520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230C20B-502C-4821-B1B8-80580A878D19}"/>
                </a:ext>
              </a:extLst>
            </p:cNvPr>
            <p:cNvSpPr txBox="1"/>
            <p:nvPr/>
          </p:nvSpPr>
          <p:spPr>
            <a:xfrm>
              <a:off x="5150951" y="3310986"/>
              <a:ext cx="1169551" cy="977686"/>
            </a:xfrm>
            <a:prstGeom prst="rect">
              <a:avLst/>
            </a:prstGeom>
            <a:noFill/>
            <a:effectLst>
              <a:outerShdw dir="5400000" algn="ctr" rotWithShape="0">
                <a:srgbClr val="000000">
                  <a:alpha val="43137"/>
                </a:srgbClr>
              </a:outerShdw>
            </a:effec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添加标题</a:t>
              </a: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D92A0013-C4D5-4263-BF55-A44848D58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509" y="3864983"/>
            <a:ext cx="3631763" cy="1262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288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A6C17F1-F8C3-4A55-B00B-145444D017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1" y="0"/>
            <a:ext cx="4777090" cy="5575177"/>
          </a:xfrm>
          <a:prstGeom prst="rect">
            <a:avLst/>
          </a:prstGeom>
        </p:spPr>
      </p:pic>
      <p:pic>
        <p:nvPicPr>
          <p:cNvPr id="6" name="图片 5" descr="5d80f4b3e78a9513d048aa2ccdf80f56">
            <a:extLst>
              <a:ext uri="{FF2B5EF4-FFF2-40B4-BE49-F238E27FC236}">
                <a16:creationId xmlns:a16="http://schemas.microsoft.com/office/drawing/2014/main" id="{524677CE-9867-4CBF-9B66-A4D29E08A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272" y="646699"/>
            <a:ext cx="2921278" cy="407104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9EEF6A6-02EC-4131-AC86-55CAF9157AFD}"/>
              </a:ext>
            </a:extLst>
          </p:cNvPr>
          <p:cNvSpPr txBox="1"/>
          <p:nvPr/>
        </p:nvSpPr>
        <p:spPr>
          <a:xfrm>
            <a:off x="5026886" y="2497722"/>
            <a:ext cx="1292662" cy="35719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333333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小山重叠金明灭，鬓云欲度香腮雪。懒起画蛾眉，弄妆梳洗迟。照花前后镜，花面交相映。新帖绣罗襦，双双金鹧鸪。</a:t>
            </a:r>
          </a:p>
        </p:txBody>
      </p:sp>
    </p:spTree>
    <p:extLst>
      <p:ext uri="{BB962C8B-B14F-4D97-AF65-F5344CB8AC3E}">
        <p14:creationId xmlns:p14="http://schemas.microsoft.com/office/powerpoint/2010/main" val="176913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BC7EDBD-FBD7-4C74-A56F-E6EA17FC123E}"/>
              </a:ext>
            </a:extLst>
          </p:cNvPr>
          <p:cNvSpPr txBox="1"/>
          <p:nvPr/>
        </p:nvSpPr>
        <p:spPr>
          <a:xfrm>
            <a:off x="1669950" y="1821380"/>
            <a:ext cx="800219" cy="2821670"/>
          </a:xfrm>
          <a:prstGeom prst="rect">
            <a:avLst/>
          </a:prstGeom>
          <a:solidFill>
            <a:srgbClr val="F8F4E8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目   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21845E0-D184-451B-9B41-BA712BB26C55}"/>
              </a:ext>
            </a:extLst>
          </p:cNvPr>
          <p:cNvSpPr txBox="1"/>
          <p:nvPr/>
        </p:nvSpPr>
        <p:spPr>
          <a:xfrm>
            <a:off x="8492307" y="1821380"/>
            <a:ext cx="923330" cy="553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壹</a:t>
            </a:r>
            <a:endParaRPr lang="en-US" altLang="zh-CN" sz="48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93ABDC-27AA-409B-8F8A-FC8C34448CA5}"/>
              </a:ext>
            </a:extLst>
          </p:cNvPr>
          <p:cNvSpPr txBox="1"/>
          <p:nvPr/>
        </p:nvSpPr>
        <p:spPr>
          <a:xfrm>
            <a:off x="8707750" y="2488929"/>
            <a:ext cx="492443" cy="25567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点击此处添加标题</a:t>
            </a:r>
            <a:endParaRPr lang="en-US" altLang="zh-CN" sz="20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4E930B7-2B07-4AAE-834B-D06E67706CA7}"/>
              </a:ext>
            </a:extLst>
          </p:cNvPr>
          <p:cNvSpPr txBox="1"/>
          <p:nvPr/>
        </p:nvSpPr>
        <p:spPr>
          <a:xfrm>
            <a:off x="6940079" y="1821380"/>
            <a:ext cx="923330" cy="553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贰</a:t>
            </a:r>
            <a:endParaRPr lang="en-US" altLang="zh-CN" sz="48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635743A-329A-4231-9FCB-AC0B6C2AF15C}"/>
              </a:ext>
            </a:extLst>
          </p:cNvPr>
          <p:cNvSpPr txBox="1"/>
          <p:nvPr/>
        </p:nvSpPr>
        <p:spPr>
          <a:xfrm>
            <a:off x="7155522" y="2488929"/>
            <a:ext cx="492443" cy="25567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点击此处添加标题</a:t>
            </a:r>
            <a:endParaRPr lang="en-US" altLang="zh-CN" sz="20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2076F87-5E92-4444-9009-F66B5FB6C939}"/>
              </a:ext>
            </a:extLst>
          </p:cNvPr>
          <p:cNvSpPr txBox="1"/>
          <p:nvPr/>
        </p:nvSpPr>
        <p:spPr>
          <a:xfrm>
            <a:off x="5370464" y="1821380"/>
            <a:ext cx="923330" cy="553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叁</a:t>
            </a:r>
            <a:endParaRPr lang="en-US" altLang="zh-CN" sz="48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5BD654F-7457-4296-8218-B90E6A7E5957}"/>
              </a:ext>
            </a:extLst>
          </p:cNvPr>
          <p:cNvSpPr txBox="1"/>
          <p:nvPr/>
        </p:nvSpPr>
        <p:spPr>
          <a:xfrm>
            <a:off x="5585907" y="2488929"/>
            <a:ext cx="492443" cy="25567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点击此处添加标题</a:t>
            </a:r>
            <a:endParaRPr lang="en-US" altLang="zh-CN" sz="20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724E886-4CFC-4C8E-979B-AE9675BC7909}"/>
              </a:ext>
            </a:extLst>
          </p:cNvPr>
          <p:cNvSpPr txBox="1"/>
          <p:nvPr/>
        </p:nvSpPr>
        <p:spPr>
          <a:xfrm>
            <a:off x="3790940" y="1821380"/>
            <a:ext cx="923330" cy="5533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肆</a:t>
            </a:r>
            <a:endParaRPr lang="en-US" altLang="zh-CN" sz="48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CE58831-DCB9-40B1-A3E9-A3D8BE7CAAC7}"/>
              </a:ext>
            </a:extLst>
          </p:cNvPr>
          <p:cNvSpPr txBox="1"/>
          <p:nvPr/>
        </p:nvSpPr>
        <p:spPr>
          <a:xfrm>
            <a:off x="4006383" y="2488929"/>
            <a:ext cx="492443" cy="25567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点击此处添加标题</a:t>
            </a:r>
            <a:endParaRPr lang="en-US" altLang="zh-CN" sz="20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33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E5FDB3-98F8-45BB-A1A8-F94BAA27046C}"/>
              </a:ext>
            </a:extLst>
          </p:cNvPr>
          <p:cNvSpPr txBox="1"/>
          <p:nvPr/>
        </p:nvSpPr>
        <p:spPr>
          <a:xfrm>
            <a:off x="5800789" y="1821380"/>
            <a:ext cx="800219" cy="2821670"/>
          </a:xfrm>
          <a:prstGeom prst="rect">
            <a:avLst/>
          </a:prstGeom>
          <a:solidFill>
            <a:srgbClr val="F8F4E8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第一部分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BFAAB2-ACBC-4444-8DF9-8F2E4D415077}"/>
              </a:ext>
            </a:extLst>
          </p:cNvPr>
          <p:cNvSpPr txBox="1"/>
          <p:nvPr/>
        </p:nvSpPr>
        <p:spPr>
          <a:xfrm>
            <a:off x="4970860" y="1821380"/>
            <a:ext cx="561692" cy="4218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点击输入本栏的具体文字，简明扼要的说明分项内容。</a:t>
            </a:r>
            <a:endParaRPr lang="en-US" altLang="zh-CN" sz="14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364B78-D268-47FD-96D0-26699985B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6601008" y="1576137"/>
            <a:ext cx="2498744" cy="29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9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F5F50C7-27D5-4E2A-B31C-3AED76AF8E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0" y="649532"/>
            <a:ext cx="3858445" cy="450305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6619EDB-2A23-4A72-9003-21DEEE4B6910}"/>
              </a:ext>
            </a:extLst>
          </p:cNvPr>
          <p:cNvSpPr txBox="1"/>
          <p:nvPr/>
        </p:nvSpPr>
        <p:spPr>
          <a:xfrm>
            <a:off x="6183789" y="1120635"/>
            <a:ext cx="4452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点 击 此 处 添 加 标 题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286F4F0-C390-475D-ADAE-5516073A6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0306" y="1868513"/>
            <a:ext cx="4062651" cy="9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1CEBA59-BDCA-438F-8701-52A0DDC42513}"/>
              </a:ext>
            </a:extLst>
          </p:cNvPr>
          <p:cNvSpPr txBox="1"/>
          <p:nvPr/>
        </p:nvSpPr>
        <p:spPr>
          <a:xfrm>
            <a:off x="3328294" y="3710683"/>
            <a:ext cx="4452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点 击 此 处 添 加 标 题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F337452-49DB-4A52-A823-8FF690E4C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811" y="4458561"/>
            <a:ext cx="4062651" cy="9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38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BA0C4409-4E0D-4CD7-A492-39F0B7279C8F}"/>
              </a:ext>
            </a:extLst>
          </p:cNvPr>
          <p:cNvGrpSpPr/>
          <p:nvPr/>
        </p:nvGrpSpPr>
        <p:grpSpPr>
          <a:xfrm>
            <a:off x="2055733" y="1620094"/>
            <a:ext cx="8080534" cy="3617811"/>
            <a:chOff x="2967208" y="2196639"/>
            <a:chExt cx="8080534" cy="3617811"/>
          </a:xfrm>
        </p:grpSpPr>
        <p:pic>
          <p:nvPicPr>
            <p:cNvPr id="4" name="图片 20">
              <a:extLst>
                <a:ext uri="{FF2B5EF4-FFF2-40B4-BE49-F238E27FC236}">
                  <a16:creationId xmlns:a16="http://schemas.microsoft.com/office/drawing/2014/main" id="{1F0EC5B5-02F8-4B57-BA8A-693A5A6DDA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219663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文本框 23">
              <a:extLst>
                <a:ext uri="{FF2B5EF4-FFF2-40B4-BE49-F238E27FC236}">
                  <a16:creationId xmlns:a16="http://schemas.microsoft.com/office/drawing/2014/main" id="{D941A7F1-8570-4B1D-B008-EE546C0DD0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6070" y="2368959"/>
              <a:ext cx="8047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chemeClr val="bg1"/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壹</a:t>
              </a:r>
            </a:p>
          </p:txBody>
        </p:sp>
        <p:pic>
          <p:nvPicPr>
            <p:cNvPr id="6" name="图片 21">
              <a:extLst>
                <a:ext uri="{FF2B5EF4-FFF2-40B4-BE49-F238E27FC236}">
                  <a16:creationId xmlns:a16="http://schemas.microsoft.com/office/drawing/2014/main" id="{893FC74C-D3A3-4A99-A5AA-52666B974C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3504984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24">
              <a:extLst>
                <a:ext uri="{FF2B5EF4-FFF2-40B4-BE49-F238E27FC236}">
                  <a16:creationId xmlns:a16="http://schemas.microsoft.com/office/drawing/2014/main" id="{F476D80B-FD64-4091-9F57-729499C64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5998" y="3628814"/>
              <a:ext cx="8068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chemeClr val="bg1"/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贰</a:t>
              </a:r>
            </a:p>
          </p:txBody>
        </p:sp>
        <p:pic>
          <p:nvPicPr>
            <p:cNvPr id="8" name="图片 22">
              <a:extLst>
                <a:ext uri="{FF2B5EF4-FFF2-40B4-BE49-F238E27FC236}">
                  <a16:creationId xmlns:a16="http://schemas.microsoft.com/office/drawing/2014/main" id="{9E2BE9FA-ECB2-45D2-B9AD-BC27B34422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208" y="4774309"/>
              <a:ext cx="1101326" cy="1040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25">
              <a:extLst>
                <a:ext uri="{FF2B5EF4-FFF2-40B4-BE49-F238E27FC236}">
                  <a16:creationId xmlns:a16="http://schemas.microsoft.com/office/drawing/2014/main" id="{1DF4829E-1602-4B24-961A-D18F7418F9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1835" y="4898926"/>
              <a:ext cx="8068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3200" dirty="0">
                  <a:solidFill>
                    <a:schemeClr val="bg1"/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叁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E30B2C1-9728-464C-9798-B1ACCDA65808}"/>
                </a:ext>
              </a:extLst>
            </p:cNvPr>
            <p:cNvSpPr/>
            <p:nvPr/>
          </p:nvSpPr>
          <p:spPr>
            <a:xfrm>
              <a:off x="4335393" y="2317090"/>
              <a:ext cx="6712349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3D9DE0C-6F05-4BFB-A542-9827E42C8BD7}"/>
                </a:ext>
              </a:extLst>
            </p:cNvPr>
            <p:cNvSpPr/>
            <p:nvPr/>
          </p:nvSpPr>
          <p:spPr>
            <a:xfrm>
              <a:off x="4335393" y="3616750"/>
              <a:ext cx="6712349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9640077C-2A17-4053-9D42-832303605806}"/>
                </a:ext>
              </a:extLst>
            </p:cNvPr>
            <p:cNvSpPr/>
            <p:nvPr/>
          </p:nvSpPr>
          <p:spPr>
            <a:xfrm>
              <a:off x="4335393" y="4886075"/>
              <a:ext cx="6712349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点击输入本栏的具体文字，简明扼要的说明分项内容，此为概念图解，请根据您的具体内容酌情修改。</a:t>
              </a:r>
              <a:endPara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089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288D218-4821-4530-A025-50E7934DA841}"/>
              </a:ext>
            </a:extLst>
          </p:cNvPr>
          <p:cNvSpPr txBox="1"/>
          <p:nvPr/>
        </p:nvSpPr>
        <p:spPr>
          <a:xfrm>
            <a:off x="3688265" y="1672065"/>
            <a:ext cx="553998" cy="2933826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 加 标 题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6054231-59E4-4CCC-902B-41AD40C0E4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7773" y="1672065"/>
            <a:ext cx="1800493" cy="37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4254C95-B4B1-48A5-9ACC-50B54F1CD704}"/>
              </a:ext>
            </a:extLst>
          </p:cNvPr>
          <p:cNvSpPr txBox="1"/>
          <p:nvPr/>
        </p:nvSpPr>
        <p:spPr>
          <a:xfrm>
            <a:off x="6872324" y="1672065"/>
            <a:ext cx="553998" cy="2933826"/>
          </a:xfrm>
          <a:prstGeom prst="rect">
            <a:avLst/>
          </a:prstGeom>
          <a:noFill/>
          <a:effectLst>
            <a:outerShdw dir="5400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添 加 标 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946E840-C9EB-479F-B85A-278545927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1832" y="1672065"/>
            <a:ext cx="1800493" cy="37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点击输入本栏的具体文字，简明扼要的说明分项内容，此为概念图解，请根据您的具体内容酌情修改。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CFAEA0-981B-4E81-AD9E-D2D8BE8BF2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 flipH="1">
            <a:off x="7937150" y="656133"/>
            <a:ext cx="4254850" cy="496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24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3CD6DFD-9C41-4327-8861-8DCC30DE83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41" t="24676" r="64604" b="19931"/>
          <a:stretch/>
        </p:blipFill>
        <p:spPr>
          <a:xfrm>
            <a:off x="738279" y="1433304"/>
            <a:ext cx="4329168" cy="4279790"/>
          </a:xfrm>
          <a:prstGeom prst="rect">
            <a:avLst/>
          </a:prstGeom>
        </p:spPr>
      </p:pic>
      <p:sp>
        <p:nvSpPr>
          <p:cNvPr id="3" name="文本框 31">
            <a:extLst>
              <a:ext uri="{FF2B5EF4-FFF2-40B4-BE49-F238E27FC236}">
                <a16:creationId xmlns:a16="http://schemas.microsoft.com/office/drawing/2014/main" id="{767D879A-15AA-4436-A040-04E962BF6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1741" y="1905705"/>
            <a:ext cx="320719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此处</a:t>
            </a:r>
            <a:r>
              <a:rPr lang="zh-CN" altLang="zh-CN" sz="32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4" name="文本框 26">
            <a:extLst>
              <a:ext uri="{FF2B5EF4-FFF2-40B4-BE49-F238E27FC236}">
                <a16:creationId xmlns:a16="http://schemas.microsoft.com/office/drawing/2014/main" id="{13ECF851-5288-459D-A47D-A8A0405E5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1741" y="2679422"/>
            <a:ext cx="567426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22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BE5FDB3-98F8-45BB-A1A8-F94BAA27046C}"/>
              </a:ext>
            </a:extLst>
          </p:cNvPr>
          <p:cNvSpPr txBox="1"/>
          <p:nvPr/>
        </p:nvSpPr>
        <p:spPr>
          <a:xfrm>
            <a:off x="5800789" y="1821380"/>
            <a:ext cx="800219" cy="2821670"/>
          </a:xfrm>
          <a:prstGeom prst="rect">
            <a:avLst/>
          </a:prstGeom>
          <a:solidFill>
            <a:srgbClr val="F8F4E8"/>
          </a:solidFill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第二部分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BFAAB2-ACBC-4444-8DF9-8F2E4D415077}"/>
              </a:ext>
            </a:extLst>
          </p:cNvPr>
          <p:cNvSpPr txBox="1"/>
          <p:nvPr/>
        </p:nvSpPr>
        <p:spPr>
          <a:xfrm>
            <a:off x="4970860" y="1821380"/>
            <a:ext cx="561692" cy="42184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方正字迹-叶根友特楷简体" panose="02010601030101010101" pitchFamily="2" charset="-122"/>
                <a:ea typeface="方正字迹-叶根友特楷简体" panose="02010601030101010101" pitchFamily="2" charset="-122"/>
              </a:rPr>
              <a:t>点击输入本栏的具体文字，简明扼要的说明分项内容。</a:t>
            </a:r>
            <a:endParaRPr lang="en-US" altLang="zh-CN" sz="1400" kern="0" dirty="0">
              <a:latin typeface="方正字迹-叶根友特楷简体" panose="02010601030101010101" pitchFamily="2" charset="-122"/>
              <a:ea typeface="方正字迹-叶根友特楷简体" panose="02010601030101010101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364B78-D268-47FD-96D0-26699985B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5"/>
          <a:stretch/>
        </p:blipFill>
        <p:spPr>
          <a:xfrm>
            <a:off x="6601008" y="1576137"/>
            <a:ext cx="2498744" cy="291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1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C58FC7-3AF7-42F2-BD51-73D6B5812E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87" y="2884450"/>
            <a:ext cx="5132313" cy="3973550"/>
          </a:xfrm>
          <a:prstGeom prst="rect">
            <a:avLst/>
          </a:prstGeom>
        </p:spPr>
      </p:pic>
      <p:sp>
        <p:nvSpPr>
          <p:cNvPr id="3" name="文本框 31">
            <a:extLst>
              <a:ext uri="{FF2B5EF4-FFF2-40B4-BE49-F238E27FC236}">
                <a16:creationId xmlns:a16="http://schemas.microsoft.com/office/drawing/2014/main" id="{5734E0F8-7000-4906-933E-441E9FDBC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186" y="1816513"/>
            <a:ext cx="3207192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此处</a:t>
            </a:r>
            <a:r>
              <a:rPr lang="zh-CN" altLang="zh-CN" sz="32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添加标题</a:t>
            </a:r>
          </a:p>
        </p:txBody>
      </p:sp>
      <p:sp>
        <p:nvSpPr>
          <p:cNvPr id="4" name="文本框 26">
            <a:extLst>
              <a:ext uri="{FF2B5EF4-FFF2-40B4-BE49-F238E27FC236}">
                <a16:creationId xmlns:a16="http://schemas.microsoft.com/office/drawing/2014/main" id="{202E3A52-DC7A-4167-AEC4-6CFEA29C8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186" y="2590230"/>
            <a:ext cx="5674263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 eaLnBrk="1" hangingPunct="1"/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58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901</Words>
  <Application>Microsoft Office PowerPoint</Application>
  <PresentationFormat>宽屏</PresentationFormat>
  <Paragraphs>62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等线</vt:lpstr>
      <vt:lpstr>等线 Light</vt:lpstr>
      <vt:lpstr>方正字迹-叶根友特楷简体</vt:lpstr>
      <vt:lpstr>华文新魏</vt:lpstr>
      <vt:lpstr>楷体</vt:lpstr>
      <vt:lpstr>全字库正楷体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2019-04-11T06:45:38Z</dcterms:created>
  <dcterms:modified xsi:type="dcterms:W3CDTF">2019-04-11T06:49:55Z</dcterms:modified>
</cp:coreProperties>
</file>