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68" r:id="rId11"/>
    <p:sldId id="269" r:id="rId12"/>
    <p:sldId id="265" r:id="rId13"/>
    <p:sldId id="270" r:id="rId14"/>
    <p:sldId id="266" r:id="rId15"/>
    <p:sldId id="271" r:id="rId16"/>
    <p:sldId id="257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C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2018/5/29/Tue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2018/5/29/Tue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2018/5/29/Tue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2018/5/29/Tue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2018/5/29/Tue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2018/5/29/Tue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2018/5/29/Tue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2018/5/29/Tue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2018/5/29/Tue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2018/5/29/Tue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2018/5/29/Tue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2018/5/29/Tue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0D412988-B738-4992-A7AD-6D0FFD0D79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3" r="13315"/>
          <a:stretch/>
        </p:blipFill>
        <p:spPr>
          <a:xfrm>
            <a:off x="6096000" y="0"/>
            <a:ext cx="4037420" cy="610925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A443389D-57CB-4484-A9A0-E2E756E64D87}"/>
              </a:ext>
            </a:extLst>
          </p:cNvPr>
          <p:cNvSpPr txBox="1"/>
          <p:nvPr/>
        </p:nvSpPr>
        <p:spPr>
          <a:xfrm>
            <a:off x="4695122" y="1847685"/>
            <a:ext cx="1991319" cy="923330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新蒂下午茶基本版" panose="03000600000000000000" pitchFamily="66" charset="-122"/>
                <a:ea typeface="新蒂下午茶基本版" panose="03000600000000000000" pitchFamily="66" charset="-122"/>
              </a:rPr>
              <a:t>文 艺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A062E9D-D5BF-48F5-8591-80E4843D30BE}"/>
              </a:ext>
            </a:extLst>
          </p:cNvPr>
          <p:cNvSpPr txBox="1"/>
          <p:nvPr/>
        </p:nvSpPr>
        <p:spPr>
          <a:xfrm>
            <a:off x="6245881" y="2671972"/>
            <a:ext cx="809144" cy="1569660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新蒂下午茶基本版" panose="03000600000000000000" pitchFamily="66" charset="-122"/>
                <a:ea typeface="新蒂下午茶基本版" panose="03000600000000000000" pitchFamily="66" charset="-122"/>
              </a:rPr>
              <a:t>小清新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48D6679-B4E6-4FF7-A994-3F7D785ED4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7587" y="2969798"/>
            <a:ext cx="1246495" cy="33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2571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对角圆角矩形 1">
            <a:extLst>
              <a:ext uri="{FF2B5EF4-FFF2-40B4-BE49-F238E27FC236}">
                <a16:creationId xmlns:a16="http://schemas.microsoft.com/office/drawing/2014/main" id="{615632E9-465C-4745-A6A1-8961EE261CEC}"/>
              </a:ext>
            </a:extLst>
          </p:cNvPr>
          <p:cNvSpPr/>
          <p:nvPr/>
        </p:nvSpPr>
        <p:spPr>
          <a:xfrm>
            <a:off x="1332339" y="2028399"/>
            <a:ext cx="1290320" cy="1300480"/>
          </a:xfrm>
          <a:prstGeom prst="round2DiagRect">
            <a:avLst/>
          </a:prstGeom>
          <a:solidFill>
            <a:srgbClr val="AA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对角圆角矩形 2">
            <a:extLst>
              <a:ext uri="{FF2B5EF4-FFF2-40B4-BE49-F238E27FC236}">
                <a16:creationId xmlns:a16="http://schemas.microsoft.com/office/drawing/2014/main" id="{24C00378-BF0D-4BC5-87F0-82B55EAFFC5B}"/>
              </a:ext>
            </a:extLst>
          </p:cNvPr>
          <p:cNvSpPr/>
          <p:nvPr/>
        </p:nvSpPr>
        <p:spPr>
          <a:xfrm>
            <a:off x="6851868" y="2028399"/>
            <a:ext cx="1290320" cy="1300480"/>
          </a:xfrm>
          <a:prstGeom prst="round2DiagRect">
            <a:avLst/>
          </a:prstGeom>
          <a:solidFill>
            <a:srgbClr val="AA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对角圆角矩形 3">
            <a:extLst>
              <a:ext uri="{FF2B5EF4-FFF2-40B4-BE49-F238E27FC236}">
                <a16:creationId xmlns:a16="http://schemas.microsoft.com/office/drawing/2014/main" id="{8BF43B01-140B-40CF-B558-74853E03D139}"/>
              </a:ext>
            </a:extLst>
          </p:cNvPr>
          <p:cNvSpPr/>
          <p:nvPr/>
        </p:nvSpPr>
        <p:spPr>
          <a:xfrm flipV="1">
            <a:off x="4065379" y="2028399"/>
            <a:ext cx="1290320" cy="1300480"/>
          </a:xfrm>
          <a:prstGeom prst="round2DiagRect">
            <a:avLst/>
          </a:prstGeom>
          <a:solidFill>
            <a:srgbClr val="AA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对角圆角矩形 4">
            <a:extLst>
              <a:ext uri="{FF2B5EF4-FFF2-40B4-BE49-F238E27FC236}">
                <a16:creationId xmlns:a16="http://schemas.microsoft.com/office/drawing/2014/main" id="{49B1DE8B-F4C7-4217-B186-AD486DA6B5B3}"/>
              </a:ext>
            </a:extLst>
          </p:cNvPr>
          <p:cNvSpPr/>
          <p:nvPr/>
        </p:nvSpPr>
        <p:spPr>
          <a:xfrm flipV="1">
            <a:off x="9710360" y="2028399"/>
            <a:ext cx="1290320" cy="1300480"/>
          </a:xfrm>
          <a:prstGeom prst="round2DiagRect">
            <a:avLst/>
          </a:prstGeom>
          <a:solidFill>
            <a:srgbClr val="AA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D2AEAF64-0647-43B4-A8AC-F68716166BA0}"/>
              </a:ext>
            </a:extLst>
          </p:cNvPr>
          <p:cNvGrpSpPr/>
          <p:nvPr/>
        </p:nvGrpSpPr>
        <p:grpSpPr>
          <a:xfrm>
            <a:off x="1645569" y="2386797"/>
            <a:ext cx="643831" cy="602427"/>
            <a:chOff x="6012173" y="3182972"/>
            <a:chExt cx="517169" cy="483911"/>
          </a:xfrm>
          <a:solidFill>
            <a:schemeClr val="bg1"/>
          </a:solidFill>
        </p:grpSpPr>
        <p:sp>
          <p:nvSpPr>
            <p:cNvPr id="7" name="Freeform 250">
              <a:extLst>
                <a:ext uri="{FF2B5EF4-FFF2-40B4-BE49-F238E27FC236}">
                  <a16:creationId xmlns:a16="http://schemas.microsoft.com/office/drawing/2014/main" id="{6EBAD97E-9B12-4F8A-BC2E-2E3252253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2173" y="3324321"/>
              <a:ext cx="495551" cy="342562"/>
            </a:xfrm>
            <a:custGeom>
              <a:avLst/>
              <a:gdLst>
                <a:gd name="T0" fmla="*/ 132 w 238"/>
                <a:gd name="T1" fmla="*/ 164 h 164"/>
                <a:gd name="T2" fmla="*/ 84 w 238"/>
                <a:gd name="T3" fmla="*/ 153 h 164"/>
                <a:gd name="T4" fmla="*/ 26 w 238"/>
                <a:gd name="T5" fmla="*/ 0 h 164"/>
                <a:gd name="T6" fmla="*/ 65 w 238"/>
                <a:gd name="T7" fmla="*/ 17 h 164"/>
                <a:gd name="T8" fmla="*/ 102 w 238"/>
                <a:gd name="T9" fmla="*/ 115 h 164"/>
                <a:gd name="T10" fmla="*/ 199 w 238"/>
                <a:gd name="T11" fmla="*/ 78 h 164"/>
                <a:gd name="T12" fmla="*/ 238 w 238"/>
                <a:gd name="T13" fmla="*/ 95 h 164"/>
                <a:gd name="T14" fmla="*/ 173 w 238"/>
                <a:gd name="T15" fmla="*/ 156 h 164"/>
                <a:gd name="T16" fmla="*/ 132 w 238"/>
                <a:gd name="T17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64">
                  <a:moveTo>
                    <a:pt x="132" y="164"/>
                  </a:moveTo>
                  <a:cubicBezTo>
                    <a:pt x="116" y="164"/>
                    <a:pt x="100" y="160"/>
                    <a:pt x="84" y="153"/>
                  </a:cubicBezTo>
                  <a:cubicBezTo>
                    <a:pt x="26" y="127"/>
                    <a:pt x="0" y="58"/>
                    <a:pt x="26" y="0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48" y="54"/>
                    <a:pt x="65" y="98"/>
                    <a:pt x="102" y="115"/>
                  </a:cubicBezTo>
                  <a:cubicBezTo>
                    <a:pt x="139" y="132"/>
                    <a:pt x="183" y="115"/>
                    <a:pt x="199" y="78"/>
                  </a:cubicBezTo>
                  <a:cubicBezTo>
                    <a:pt x="238" y="95"/>
                    <a:pt x="238" y="95"/>
                    <a:pt x="238" y="95"/>
                  </a:cubicBezTo>
                  <a:cubicBezTo>
                    <a:pt x="225" y="124"/>
                    <a:pt x="202" y="145"/>
                    <a:pt x="173" y="156"/>
                  </a:cubicBezTo>
                  <a:cubicBezTo>
                    <a:pt x="160" y="161"/>
                    <a:pt x="146" y="164"/>
                    <a:pt x="132" y="1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" name="Freeform 251">
              <a:extLst>
                <a:ext uri="{FF2B5EF4-FFF2-40B4-BE49-F238E27FC236}">
                  <a16:creationId xmlns:a16="http://schemas.microsoft.com/office/drawing/2014/main" id="{D21CB892-9B63-47FD-8613-7DC109282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7027" y="3182972"/>
              <a:ext cx="187911" cy="157978"/>
            </a:xfrm>
            <a:custGeom>
              <a:avLst/>
              <a:gdLst>
                <a:gd name="T0" fmla="*/ 90 w 90"/>
                <a:gd name="T1" fmla="*/ 0 h 76"/>
                <a:gd name="T2" fmla="*/ 10 w 90"/>
                <a:gd name="T3" fmla="*/ 43 h 76"/>
                <a:gd name="T4" fmla="*/ 0 w 90"/>
                <a:gd name="T5" fmla="*/ 58 h 76"/>
                <a:gd name="T6" fmla="*/ 39 w 90"/>
                <a:gd name="T7" fmla="*/ 76 h 76"/>
                <a:gd name="T8" fmla="*/ 43 w 90"/>
                <a:gd name="T9" fmla="*/ 69 h 76"/>
                <a:gd name="T10" fmla="*/ 90 w 90"/>
                <a:gd name="T11" fmla="*/ 43 h 76"/>
                <a:gd name="T12" fmla="*/ 90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90" y="0"/>
                  </a:moveTo>
                  <a:cubicBezTo>
                    <a:pt x="59" y="3"/>
                    <a:pt x="30" y="18"/>
                    <a:pt x="10" y="43"/>
                  </a:cubicBezTo>
                  <a:cubicBezTo>
                    <a:pt x="6" y="48"/>
                    <a:pt x="3" y="53"/>
                    <a:pt x="0" y="5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40" y="74"/>
                    <a:pt x="42" y="72"/>
                    <a:pt x="43" y="69"/>
                  </a:cubicBezTo>
                  <a:cubicBezTo>
                    <a:pt x="55" y="55"/>
                    <a:pt x="72" y="45"/>
                    <a:pt x="90" y="43"/>
                  </a:cubicBezTo>
                  <a:lnTo>
                    <a:pt x="9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" name="Freeform 252">
              <a:extLst>
                <a:ext uri="{FF2B5EF4-FFF2-40B4-BE49-F238E27FC236}">
                  <a16:creationId xmlns:a16="http://schemas.microsoft.com/office/drawing/2014/main" id="{5851CC3F-B931-4E32-B67D-3DAE70E23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6218" y="3445714"/>
              <a:ext cx="93124" cy="56539"/>
            </a:xfrm>
            <a:custGeom>
              <a:avLst/>
              <a:gdLst>
                <a:gd name="T0" fmla="*/ 2 w 45"/>
                <a:gd name="T1" fmla="*/ 0 h 27"/>
                <a:gd name="T2" fmla="*/ 0 w 45"/>
                <a:gd name="T3" fmla="*/ 10 h 27"/>
                <a:gd name="T4" fmla="*/ 39 w 45"/>
                <a:gd name="T5" fmla="*/ 27 h 27"/>
                <a:gd name="T6" fmla="*/ 45 w 45"/>
                <a:gd name="T7" fmla="*/ 0 h 27"/>
                <a:gd name="T8" fmla="*/ 2 w 45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7">
                  <a:moveTo>
                    <a:pt x="2" y="0"/>
                  </a:moveTo>
                  <a:cubicBezTo>
                    <a:pt x="2" y="4"/>
                    <a:pt x="1" y="7"/>
                    <a:pt x="0" y="10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2" y="19"/>
                    <a:pt x="44" y="10"/>
                    <a:pt x="45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" name="Freeform 253">
              <a:extLst>
                <a:ext uri="{FF2B5EF4-FFF2-40B4-BE49-F238E27FC236}">
                  <a16:creationId xmlns:a16="http://schemas.microsoft.com/office/drawing/2014/main" id="{B1A97D13-34DF-4CA6-BDAB-20974A46F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6555" y="3182972"/>
              <a:ext cx="242787" cy="241125"/>
            </a:xfrm>
            <a:custGeom>
              <a:avLst/>
              <a:gdLst>
                <a:gd name="T0" fmla="*/ 116 w 116"/>
                <a:gd name="T1" fmla="*/ 116 h 116"/>
                <a:gd name="T2" fmla="*/ 74 w 116"/>
                <a:gd name="T3" fmla="*/ 116 h 116"/>
                <a:gd name="T4" fmla="*/ 0 w 116"/>
                <a:gd name="T5" fmla="*/ 42 h 116"/>
                <a:gd name="T6" fmla="*/ 0 w 116"/>
                <a:gd name="T7" fmla="*/ 0 h 116"/>
                <a:gd name="T8" fmla="*/ 116 w 116"/>
                <a:gd name="T9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6">
                  <a:moveTo>
                    <a:pt x="116" y="116"/>
                  </a:moveTo>
                  <a:cubicBezTo>
                    <a:pt x="74" y="116"/>
                    <a:pt x="74" y="116"/>
                    <a:pt x="74" y="116"/>
                  </a:cubicBezTo>
                  <a:cubicBezTo>
                    <a:pt x="74" y="75"/>
                    <a:pt x="41" y="42"/>
                    <a:pt x="0" y="4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" y="0"/>
                    <a:pt x="116" y="52"/>
                    <a:pt x="116" y="1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Rectangle 254">
              <a:extLst>
                <a:ext uri="{FF2B5EF4-FFF2-40B4-BE49-F238E27FC236}">
                  <a16:creationId xmlns:a16="http://schemas.microsoft.com/office/drawing/2014/main" id="{AFD00F0A-A744-4231-9DF1-7A3F845A65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00083" y="3454029"/>
              <a:ext cx="43236" cy="56539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Rectangle 255">
              <a:extLst>
                <a:ext uri="{FF2B5EF4-FFF2-40B4-BE49-F238E27FC236}">
                  <a16:creationId xmlns:a16="http://schemas.microsoft.com/office/drawing/2014/main" id="{3564CF8C-C031-4009-B6C8-D78DD2115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4938" y="3382523"/>
              <a:ext cx="44899" cy="12804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Rectangle 256">
              <a:extLst>
                <a:ext uri="{FF2B5EF4-FFF2-40B4-BE49-F238E27FC236}">
                  <a16:creationId xmlns:a16="http://schemas.microsoft.com/office/drawing/2014/main" id="{47BED12E-39F9-4E85-906E-042ABD4A83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1455" y="3345938"/>
              <a:ext cx="43236" cy="16463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20813A33-8CF3-4343-BEE0-4C4C8CACAC2B}"/>
              </a:ext>
            </a:extLst>
          </p:cNvPr>
          <p:cNvGrpSpPr/>
          <p:nvPr/>
        </p:nvGrpSpPr>
        <p:grpSpPr>
          <a:xfrm>
            <a:off x="7078985" y="2386797"/>
            <a:ext cx="836087" cy="583684"/>
            <a:chOff x="5626101" y="3128962"/>
            <a:chExt cx="925512" cy="646113"/>
          </a:xfrm>
          <a:solidFill>
            <a:schemeClr val="bg1"/>
          </a:solidFill>
        </p:grpSpPr>
        <p:sp>
          <p:nvSpPr>
            <p:cNvPr id="15" name="Freeform 182">
              <a:extLst>
                <a:ext uri="{FF2B5EF4-FFF2-40B4-BE49-F238E27FC236}">
                  <a16:creationId xmlns:a16="http://schemas.microsoft.com/office/drawing/2014/main" id="{9D5F1007-579B-4158-9621-919209A480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97613" y="3178175"/>
              <a:ext cx="254000" cy="306388"/>
            </a:xfrm>
            <a:custGeom>
              <a:avLst/>
              <a:gdLst>
                <a:gd name="T0" fmla="*/ 51 w 146"/>
                <a:gd name="T1" fmla="*/ 0 h 175"/>
                <a:gd name="T2" fmla="*/ 0 w 146"/>
                <a:gd name="T3" fmla="*/ 37 h 175"/>
                <a:gd name="T4" fmla="*/ 55 w 146"/>
                <a:gd name="T5" fmla="*/ 93 h 175"/>
                <a:gd name="T6" fmla="*/ 94 w 146"/>
                <a:gd name="T7" fmla="*/ 175 h 175"/>
                <a:gd name="T8" fmla="*/ 146 w 146"/>
                <a:gd name="T9" fmla="*/ 137 h 175"/>
                <a:gd name="T10" fmla="*/ 106 w 146"/>
                <a:gd name="T11" fmla="*/ 67 h 175"/>
                <a:gd name="T12" fmla="*/ 51 w 146"/>
                <a:gd name="T13" fmla="*/ 0 h 175"/>
                <a:gd name="T14" fmla="*/ 120 w 146"/>
                <a:gd name="T15" fmla="*/ 130 h 175"/>
                <a:gd name="T16" fmla="*/ 109 w 146"/>
                <a:gd name="T17" fmla="*/ 140 h 175"/>
                <a:gd name="T18" fmla="*/ 98 w 146"/>
                <a:gd name="T19" fmla="*/ 130 h 175"/>
                <a:gd name="T20" fmla="*/ 109 w 146"/>
                <a:gd name="T21" fmla="*/ 119 h 175"/>
                <a:gd name="T22" fmla="*/ 120 w 146"/>
                <a:gd name="T23" fmla="*/ 13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6" h="175">
                  <a:moveTo>
                    <a:pt x="51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30" y="57"/>
                    <a:pt x="55" y="93"/>
                  </a:cubicBezTo>
                  <a:cubicBezTo>
                    <a:pt x="80" y="130"/>
                    <a:pt x="94" y="175"/>
                    <a:pt x="94" y="175"/>
                  </a:cubicBezTo>
                  <a:cubicBezTo>
                    <a:pt x="146" y="137"/>
                    <a:pt x="146" y="137"/>
                    <a:pt x="146" y="137"/>
                  </a:cubicBezTo>
                  <a:cubicBezTo>
                    <a:pt x="146" y="137"/>
                    <a:pt x="133" y="105"/>
                    <a:pt x="106" y="67"/>
                  </a:cubicBezTo>
                  <a:cubicBezTo>
                    <a:pt x="79" y="29"/>
                    <a:pt x="51" y="0"/>
                    <a:pt x="51" y="0"/>
                  </a:cubicBezTo>
                  <a:close/>
                  <a:moveTo>
                    <a:pt x="120" y="130"/>
                  </a:moveTo>
                  <a:cubicBezTo>
                    <a:pt x="120" y="136"/>
                    <a:pt x="115" y="140"/>
                    <a:pt x="109" y="140"/>
                  </a:cubicBezTo>
                  <a:cubicBezTo>
                    <a:pt x="103" y="140"/>
                    <a:pt x="98" y="136"/>
                    <a:pt x="98" y="130"/>
                  </a:cubicBezTo>
                  <a:cubicBezTo>
                    <a:pt x="98" y="124"/>
                    <a:pt x="103" y="119"/>
                    <a:pt x="109" y="119"/>
                  </a:cubicBezTo>
                  <a:cubicBezTo>
                    <a:pt x="115" y="119"/>
                    <a:pt x="120" y="124"/>
                    <a:pt x="120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424953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" name="Freeform 183">
              <a:extLst>
                <a:ext uri="{FF2B5EF4-FFF2-40B4-BE49-F238E27FC236}">
                  <a16:creationId xmlns:a16="http://schemas.microsoft.com/office/drawing/2014/main" id="{29E1E330-2E16-4AE7-8316-06C99D792D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26101" y="3128962"/>
              <a:ext cx="827088" cy="646113"/>
            </a:xfrm>
            <a:custGeom>
              <a:avLst/>
              <a:gdLst>
                <a:gd name="T0" fmla="*/ 57 w 474"/>
                <a:gd name="T1" fmla="*/ 181 h 371"/>
                <a:gd name="T2" fmla="*/ 70 w 474"/>
                <a:gd name="T3" fmla="*/ 164 h 371"/>
                <a:gd name="T4" fmla="*/ 62 w 474"/>
                <a:gd name="T5" fmla="*/ 227 h 371"/>
                <a:gd name="T6" fmla="*/ 98 w 474"/>
                <a:gd name="T7" fmla="*/ 284 h 371"/>
                <a:gd name="T8" fmla="*/ 133 w 474"/>
                <a:gd name="T9" fmla="*/ 321 h 371"/>
                <a:gd name="T10" fmla="*/ 175 w 474"/>
                <a:gd name="T11" fmla="*/ 324 h 371"/>
                <a:gd name="T12" fmla="*/ 215 w 474"/>
                <a:gd name="T13" fmla="*/ 355 h 371"/>
                <a:gd name="T14" fmla="*/ 244 w 474"/>
                <a:gd name="T15" fmla="*/ 371 h 371"/>
                <a:gd name="T16" fmla="*/ 272 w 474"/>
                <a:gd name="T17" fmla="*/ 353 h 371"/>
                <a:gd name="T18" fmla="*/ 317 w 474"/>
                <a:gd name="T19" fmla="*/ 354 h 371"/>
                <a:gd name="T20" fmla="*/ 333 w 474"/>
                <a:gd name="T21" fmla="*/ 337 h 371"/>
                <a:gd name="T22" fmla="*/ 367 w 474"/>
                <a:gd name="T23" fmla="*/ 299 h 371"/>
                <a:gd name="T24" fmla="*/ 389 w 474"/>
                <a:gd name="T25" fmla="*/ 247 h 371"/>
                <a:gd name="T26" fmla="*/ 364 w 474"/>
                <a:gd name="T27" fmla="*/ 235 h 371"/>
                <a:gd name="T28" fmla="*/ 375 w 474"/>
                <a:gd name="T29" fmla="*/ 260 h 371"/>
                <a:gd name="T30" fmla="*/ 360 w 474"/>
                <a:gd name="T31" fmla="*/ 281 h 371"/>
                <a:gd name="T32" fmla="*/ 341 w 474"/>
                <a:gd name="T33" fmla="*/ 265 h 371"/>
                <a:gd name="T34" fmla="*/ 282 w 474"/>
                <a:gd name="T35" fmla="*/ 206 h 371"/>
                <a:gd name="T36" fmla="*/ 269 w 474"/>
                <a:gd name="T37" fmla="*/ 219 h 371"/>
                <a:gd name="T38" fmla="*/ 328 w 474"/>
                <a:gd name="T39" fmla="*/ 278 h 371"/>
                <a:gd name="T40" fmla="*/ 334 w 474"/>
                <a:gd name="T41" fmla="*/ 284 h 371"/>
                <a:gd name="T42" fmla="*/ 348 w 474"/>
                <a:gd name="T43" fmla="*/ 298 h 371"/>
                <a:gd name="T44" fmla="*/ 317 w 474"/>
                <a:gd name="T45" fmla="*/ 307 h 371"/>
                <a:gd name="T46" fmla="*/ 311 w 474"/>
                <a:gd name="T47" fmla="*/ 302 h 371"/>
                <a:gd name="T48" fmla="*/ 238 w 474"/>
                <a:gd name="T49" fmla="*/ 244 h 371"/>
                <a:gd name="T50" fmla="*/ 296 w 474"/>
                <a:gd name="T51" fmla="*/ 312 h 371"/>
                <a:gd name="T52" fmla="*/ 309 w 474"/>
                <a:gd name="T53" fmla="*/ 327 h 371"/>
                <a:gd name="T54" fmla="*/ 280 w 474"/>
                <a:gd name="T55" fmla="*/ 336 h 371"/>
                <a:gd name="T56" fmla="*/ 275 w 474"/>
                <a:gd name="T57" fmla="*/ 331 h 371"/>
                <a:gd name="T58" fmla="*/ 273 w 474"/>
                <a:gd name="T59" fmla="*/ 329 h 371"/>
                <a:gd name="T60" fmla="*/ 217 w 474"/>
                <a:gd name="T61" fmla="*/ 288 h 371"/>
                <a:gd name="T62" fmla="*/ 250 w 474"/>
                <a:gd name="T63" fmla="*/ 332 h 371"/>
                <a:gd name="T64" fmla="*/ 259 w 474"/>
                <a:gd name="T65" fmla="*/ 344 h 371"/>
                <a:gd name="T66" fmla="*/ 229 w 474"/>
                <a:gd name="T67" fmla="*/ 347 h 371"/>
                <a:gd name="T68" fmla="*/ 224 w 474"/>
                <a:gd name="T69" fmla="*/ 343 h 371"/>
                <a:gd name="T70" fmla="*/ 222 w 474"/>
                <a:gd name="T71" fmla="*/ 341 h 371"/>
                <a:gd name="T72" fmla="*/ 187 w 474"/>
                <a:gd name="T73" fmla="*/ 313 h 371"/>
                <a:gd name="T74" fmla="*/ 174 w 474"/>
                <a:gd name="T75" fmla="*/ 258 h 371"/>
                <a:gd name="T76" fmla="*/ 134 w 474"/>
                <a:gd name="T77" fmla="*/ 206 h 371"/>
                <a:gd name="T78" fmla="*/ 100 w 474"/>
                <a:gd name="T79" fmla="*/ 188 h 371"/>
                <a:gd name="T80" fmla="*/ 112 w 474"/>
                <a:gd name="T81" fmla="*/ 113 h 371"/>
                <a:gd name="T82" fmla="*/ 116 w 474"/>
                <a:gd name="T83" fmla="*/ 109 h 371"/>
                <a:gd name="T84" fmla="*/ 202 w 474"/>
                <a:gd name="T85" fmla="*/ 99 h 371"/>
                <a:gd name="T86" fmla="*/ 201 w 474"/>
                <a:gd name="T87" fmla="*/ 145 h 371"/>
                <a:gd name="T88" fmla="*/ 368 w 474"/>
                <a:gd name="T89" fmla="*/ 226 h 371"/>
                <a:gd name="T90" fmla="*/ 456 w 474"/>
                <a:gd name="T91" fmla="*/ 172 h 371"/>
                <a:gd name="T92" fmla="*/ 344 w 474"/>
                <a:gd name="T93" fmla="*/ 104 h 371"/>
                <a:gd name="T94" fmla="*/ 217 w 474"/>
                <a:gd name="T95" fmla="*/ 87 h 371"/>
                <a:gd name="T96" fmla="*/ 187 w 474"/>
                <a:gd name="T97" fmla="*/ 62 h 371"/>
                <a:gd name="T98" fmla="*/ 190 w 474"/>
                <a:gd name="T99" fmla="*/ 47 h 371"/>
                <a:gd name="T100" fmla="*/ 135 w 474"/>
                <a:gd name="T101" fmla="*/ 1 h 371"/>
                <a:gd name="T102" fmla="*/ 3 w 474"/>
                <a:gd name="T103" fmla="*/ 120 h 371"/>
                <a:gd name="T104" fmla="*/ 49 w 474"/>
                <a:gd name="T105" fmla="*/ 179 h 371"/>
                <a:gd name="T106" fmla="*/ 76 w 474"/>
                <a:gd name="T107" fmla="*/ 65 h 371"/>
                <a:gd name="T108" fmla="*/ 168 w 474"/>
                <a:gd name="T109" fmla="*/ 51 h 371"/>
                <a:gd name="T110" fmla="*/ 65 w 474"/>
                <a:gd name="T111" fmla="*/ 139 h 371"/>
                <a:gd name="T112" fmla="*/ 22 w 474"/>
                <a:gd name="T113" fmla="*/ 125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74" h="371">
                  <a:moveTo>
                    <a:pt x="56" y="181"/>
                  </a:moveTo>
                  <a:cubicBezTo>
                    <a:pt x="56" y="181"/>
                    <a:pt x="57" y="181"/>
                    <a:pt x="57" y="181"/>
                  </a:cubicBezTo>
                  <a:cubicBezTo>
                    <a:pt x="60" y="181"/>
                    <a:pt x="63" y="179"/>
                    <a:pt x="64" y="176"/>
                  </a:cubicBezTo>
                  <a:cubicBezTo>
                    <a:pt x="64" y="176"/>
                    <a:pt x="66" y="171"/>
                    <a:pt x="70" y="164"/>
                  </a:cubicBezTo>
                  <a:cubicBezTo>
                    <a:pt x="85" y="198"/>
                    <a:pt x="85" y="198"/>
                    <a:pt x="85" y="198"/>
                  </a:cubicBezTo>
                  <a:cubicBezTo>
                    <a:pt x="73" y="206"/>
                    <a:pt x="60" y="218"/>
                    <a:pt x="62" y="227"/>
                  </a:cubicBezTo>
                  <a:cubicBezTo>
                    <a:pt x="66" y="245"/>
                    <a:pt x="75" y="268"/>
                    <a:pt x="87" y="270"/>
                  </a:cubicBezTo>
                  <a:cubicBezTo>
                    <a:pt x="100" y="272"/>
                    <a:pt x="98" y="284"/>
                    <a:pt x="98" y="284"/>
                  </a:cubicBezTo>
                  <a:cubicBezTo>
                    <a:pt x="98" y="284"/>
                    <a:pt x="112" y="318"/>
                    <a:pt x="123" y="316"/>
                  </a:cubicBezTo>
                  <a:cubicBezTo>
                    <a:pt x="133" y="314"/>
                    <a:pt x="133" y="321"/>
                    <a:pt x="133" y="321"/>
                  </a:cubicBezTo>
                  <a:cubicBezTo>
                    <a:pt x="133" y="321"/>
                    <a:pt x="133" y="339"/>
                    <a:pt x="146" y="337"/>
                  </a:cubicBezTo>
                  <a:cubicBezTo>
                    <a:pt x="152" y="336"/>
                    <a:pt x="164" y="331"/>
                    <a:pt x="175" y="324"/>
                  </a:cubicBezTo>
                  <a:cubicBezTo>
                    <a:pt x="215" y="355"/>
                    <a:pt x="215" y="355"/>
                    <a:pt x="215" y="355"/>
                  </a:cubicBezTo>
                  <a:cubicBezTo>
                    <a:pt x="215" y="355"/>
                    <a:pt x="215" y="355"/>
                    <a:pt x="215" y="355"/>
                  </a:cubicBezTo>
                  <a:cubicBezTo>
                    <a:pt x="216" y="356"/>
                    <a:pt x="218" y="357"/>
                    <a:pt x="219" y="359"/>
                  </a:cubicBezTo>
                  <a:cubicBezTo>
                    <a:pt x="227" y="364"/>
                    <a:pt x="234" y="371"/>
                    <a:pt x="244" y="371"/>
                  </a:cubicBezTo>
                  <a:cubicBezTo>
                    <a:pt x="250" y="371"/>
                    <a:pt x="256" y="368"/>
                    <a:pt x="264" y="363"/>
                  </a:cubicBezTo>
                  <a:cubicBezTo>
                    <a:pt x="267" y="360"/>
                    <a:pt x="270" y="356"/>
                    <a:pt x="272" y="353"/>
                  </a:cubicBezTo>
                  <a:cubicBezTo>
                    <a:pt x="279" y="360"/>
                    <a:pt x="286" y="365"/>
                    <a:pt x="295" y="365"/>
                  </a:cubicBezTo>
                  <a:cubicBezTo>
                    <a:pt x="302" y="365"/>
                    <a:pt x="309" y="362"/>
                    <a:pt x="317" y="354"/>
                  </a:cubicBezTo>
                  <a:cubicBezTo>
                    <a:pt x="323" y="348"/>
                    <a:pt x="327" y="342"/>
                    <a:pt x="328" y="336"/>
                  </a:cubicBezTo>
                  <a:cubicBezTo>
                    <a:pt x="329" y="336"/>
                    <a:pt x="331" y="337"/>
                    <a:pt x="333" y="337"/>
                  </a:cubicBezTo>
                  <a:cubicBezTo>
                    <a:pt x="339" y="337"/>
                    <a:pt x="347" y="334"/>
                    <a:pt x="355" y="326"/>
                  </a:cubicBezTo>
                  <a:cubicBezTo>
                    <a:pt x="365" y="316"/>
                    <a:pt x="368" y="306"/>
                    <a:pt x="367" y="299"/>
                  </a:cubicBezTo>
                  <a:cubicBezTo>
                    <a:pt x="375" y="296"/>
                    <a:pt x="381" y="291"/>
                    <a:pt x="383" y="288"/>
                  </a:cubicBezTo>
                  <a:cubicBezTo>
                    <a:pt x="401" y="271"/>
                    <a:pt x="395" y="254"/>
                    <a:pt x="389" y="247"/>
                  </a:cubicBezTo>
                  <a:cubicBezTo>
                    <a:pt x="376" y="235"/>
                    <a:pt x="376" y="235"/>
                    <a:pt x="376" y="235"/>
                  </a:cubicBezTo>
                  <a:cubicBezTo>
                    <a:pt x="373" y="232"/>
                    <a:pt x="367" y="232"/>
                    <a:pt x="364" y="235"/>
                  </a:cubicBezTo>
                  <a:cubicBezTo>
                    <a:pt x="360" y="239"/>
                    <a:pt x="360" y="245"/>
                    <a:pt x="364" y="248"/>
                  </a:cubicBezTo>
                  <a:cubicBezTo>
                    <a:pt x="375" y="260"/>
                    <a:pt x="375" y="260"/>
                    <a:pt x="375" y="260"/>
                  </a:cubicBezTo>
                  <a:cubicBezTo>
                    <a:pt x="375" y="260"/>
                    <a:pt x="380" y="266"/>
                    <a:pt x="370" y="275"/>
                  </a:cubicBezTo>
                  <a:cubicBezTo>
                    <a:pt x="363" y="282"/>
                    <a:pt x="361" y="281"/>
                    <a:pt x="360" y="281"/>
                  </a:cubicBezTo>
                  <a:cubicBezTo>
                    <a:pt x="356" y="280"/>
                    <a:pt x="351" y="275"/>
                    <a:pt x="346" y="270"/>
                  </a:cubicBezTo>
                  <a:cubicBezTo>
                    <a:pt x="344" y="268"/>
                    <a:pt x="343" y="267"/>
                    <a:pt x="341" y="265"/>
                  </a:cubicBezTo>
                  <a:cubicBezTo>
                    <a:pt x="341" y="265"/>
                    <a:pt x="341" y="265"/>
                    <a:pt x="341" y="265"/>
                  </a:cubicBezTo>
                  <a:cubicBezTo>
                    <a:pt x="282" y="206"/>
                    <a:pt x="282" y="206"/>
                    <a:pt x="282" y="206"/>
                  </a:cubicBezTo>
                  <a:cubicBezTo>
                    <a:pt x="278" y="202"/>
                    <a:pt x="273" y="202"/>
                    <a:pt x="269" y="206"/>
                  </a:cubicBezTo>
                  <a:cubicBezTo>
                    <a:pt x="266" y="210"/>
                    <a:pt x="266" y="215"/>
                    <a:pt x="269" y="219"/>
                  </a:cubicBezTo>
                  <a:cubicBezTo>
                    <a:pt x="328" y="278"/>
                    <a:pt x="328" y="278"/>
                    <a:pt x="328" y="278"/>
                  </a:cubicBezTo>
                  <a:cubicBezTo>
                    <a:pt x="328" y="278"/>
                    <a:pt x="328" y="278"/>
                    <a:pt x="328" y="278"/>
                  </a:cubicBezTo>
                  <a:cubicBezTo>
                    <a:pt x="333" y="283"/>
                    <a:pt x="333" y="283"/>
                    <a:pt x="333" y="283"/>
                  </a:cubicBezTo>
                  <a:cubicBezTo>
                    <a:pt x="333" y="283"/>
                    <a:pt x="334" y="283"/>
                    <a:pt x="334" y="284"/>
                  </a:cubicBezTo>
                  <a:cubicBezTo>
                    <a:pt x="334" y="285"/>
                    <a:pt x="335" y="285"/>
                    <a:pt x="336" y="286"/>
                  </a:cubicBezTo>
                  <a:cubicBezTo>
                    <a:pt x="348" y="298"/>
                    <a:pt x="348" y="298"/>
                    <a:pt x="348" y="298"/>
                  </a:cubicBezTo>
                  <a:cubicBezTo>
                    <a:pt x="348" y="298"/>
                    <a:pt x="353" y="303"/>
                    <a:pt x="343" y="312"/>
                  </a:cubicBezTo>
                  <a:cubicBezTo>
                    <a:pt x="333" y="322"/>
                    <a:pt x="331" y="320"/>
                    <a:pt x="317" y="307"/>
                  </a:cubicBezTo>
                  <a:cubicBezTo>
                    <a:pt x="315" y="305"/>
                    <a:pt x="313" y="304"/>
                    <a:pt x="312" y="302"/>
                  </a:cubicBezTo>
                  <a:cubicBezTo>
                    <a:pt x="312" y="302"/>
                    <a:pt x="312" y="302"/>
                    <a:pt x="311" y="302"/>
                  </a:cubicBezTo>
                  <a:cubicBezTo>
                    <a:pt x="251" y="244"/>
                    <a:pt x="251" y="244"/>
                    <a:pt x="251" y="244"/>
                  </a:cubicBezTo>
                  <a:cubicBezTo>
                    <a:pt x="247" y="240"/>
                    <a:pt x="241" y="241"/>
                    <a:pt x="238" y="244"/>
                  </a:cubicBezTo>
                  <a:cubicBezTo>
                    <a:pt x="234" y="248"/>
                    <a:pt x="235" y="254"/>
                    <a:pt x="238" y="257"/>
                  </a:cubicBezTo>
                  <a:cubicBezTo>
                    <a:pt x="296" y="312"/>
                    <a:pt x="296" y="312"/>
                    <a:pt x="296" y="312"/>
                  </a:cubicBezTo>
                  <a:cubicBezTo>
                    <a:pt x="296" y="313"/>
                    <a:pt x="297" y="315"/>
                    <a:pt x="298" y="316"/>
                  </a:cubicBezTo>
                  <a:cubicBezTo>
                    <a:pt x="309" y="327"/>
                    <a:pt x="309" y="327"/>
                    <a:pt x="309" y="327"/>
                  </a:cubicBezTo>
                  <a:cubicBezTo>
                    <a:pt x="311" y="328"/>
                    <a:pt x="313" y="333"/>
                    <a:pt x="305" y="342"/>
                  </a:cubicBezTo>
                  <a:cubicBezTo>
                    <a:pt x="295" y="351"/>
                    <a:pt x="293" y="350"/>
                    <a:pt x="280" y="336"/>
                  </a:cubicBezTo>
                  <a:cubicBezTo>
                    <a:pt x="278" y="335"/>
                    <a:pt x="277" y="333"/>
                    <a:pt x="276" y="332"/>
                  </a:cubicBezTo>
                  <a:cubicBezTo>
                    <a:pt x="275" y="332"/>
                    <a:pt x="275" y="332"/>
                    <a:pt x="275" y="331"/>
                  </a:cubicBezTo>
                  <a:cubicBezTo>
                    <a:pt x="273" y="329"/>
                    <a:pt x="273" y="329"/>
                    <a:pt x="273" y="329"/>
                  </a:cubicBezTo>
                  <a:cubicBezTo>
                    <a:pt x="273" y="329"/>
                    <a:pt x="273" y="329"/>
                    <a:pt x="273" y="329"/>
                  </a:cubicBezTo>
                  <a:cubicBezTo>
                    <a:pt x="230" y="287"/>
                    <a:pt x="230" y="287"/>
                    <a:pt x="230" y="287"/>
                  </a:cubicBezTo>
                  <a:cubicBezTo>
                    <a:pt x="226" y="284"/>
                    <a:pt x="221" y="284"/>
                    <a:pt x="217" y="288"/>
                  </a:cubicBezTo>
                  <a:cubicBezTo>
                    <a:pt x="214" y="291"/>
                    <a:pt x="214" y="297"/>
                    <a:pt x="217" y="300"/>
                  </a:cubicBezTo>
                  <a:cubicBezTo>
                    <a:pt x="250" y="332"/>
                    <a:pt x="250" y="332"/>
                    <a:pt x="250" y="332"/>
                  </a:cubicBezTo>
                  <a:cubicBezTo>
                    <a:pt x="259" y="341"/>
                    <a:pt x="259" y="341"/>
                    <a:pt x="259" y="341"/>
                  </a:cubicBezTo>
                  <a:cubicBezTo>
                    <a:pt x="259" y="341"/>
                    <a:pt x="260" y="342"/>
                    <a:pt x="259" y="344"/>
                  </a:cubicBezTo>
                  <a:cubicBezTo>
                    <a:pt x="259" y="346"/>
                    <a:pt x="257" y="348"/>
                    <a:pt x="254" y="351"/>
                  </a:cubicBezTo>
                  <a:cubicBezTo>
                    <a:pt x="244" y="359"/>
                    <a:pt x="241" y="357"/>
                    <a:pt x="229" y="347"/>
                  </a:cubicBezTo>
                  <a:cubicBezTo>
                    <a:pt x="224" y="343"/>
                    <a:pt x="224" y="343"/>
                    <a:pt x="224" y="343"/>
                  </a:cubicBezTo>
                  <a:cubicBezTo>
                    <a:pt x="224" y="343"/>
                    <a:pt x="224" y="343"/>
                    <a:pt x="224" y="343"/>
                  </a:cubicBezTo>
                  <a:cubicBezTo>
                    <a:pt x="224" y="343"/>
                    <a:pt x="224" y="343"/>
                    <a:pt x="224" y="343"/>
                  </a:cubicBezTo>
                  <a:cubicBezTo>
                    <a:pt x="222" y="341"/>
                    <a:pt x="222" y="341"/>
                    <a:pt x="222" y="341"/>
                  </a:cubicBezTo>
                  <a:cubicBezTo>
                    <a:pt x="222" y="341"/>
                    <a:pt x="222" y="341"/>
                    <a:pt x="222" y="341"/>
                  </a:cubicBezTo>
                  <a:cubicBezTo>
                    <a:pt x="187" y="313"/>
                    <a:pt x="187" y="313"/>
                    <a:pt x="187" y="313"/>
                  </a:cubicBezTo>
                  <a:cubicBezTo>
                    <a:pt x="191" y="308"/>
                    <a:pt x="195" y="301"/>
                    <a:pt x="195" y="295"/>
                  </a:cubicBezTo>
                  <a:cubicBezTo>
                    <a:pt x="197" y="272"/>
                    <a:pt x="174" y="258"/>
                    <a:pt x="174" y="258"/>
                  </a:cubicBezTo>
                  <a:cubicBezTo>
                    <a:pt x="174" y="258"/>
                    <a:pt x="172" y="241"/>
                    <a:pt x="156" y="233"/>
                  </a:cubicBezTo>
                  <a:cubicBezTo>
                    <a:pt x="149" y="229"/>
                    <a:pt x="151" y="216"/>
                    <a:pt x="134" y="206"/>
                  </a:cubicBezTo>
                  <a:cubicBezTo>
                    <a:pt x="128" y="202"/>
                    <a:pt x="123" y="181"/>
                    <a:pt x="105" y="185"/>
                  </a:cubicBezTo>
                  <a:cubicBezTo>
                    <a:pt x="105" y="185"/>
                    <a:pt x="103" y="186"/>
                    <a:pt x="100" y="188"/>
                  </a:cubicBezTo>
                  <a:cubicBezTo>
                    <a:pt x="82" y="146"/>
                    <a:pt x="82" y="146"/>
                    <a:pt x="82" y="146"/>
                  </a:cubicBezTo>
                  <a:cubicBezTo>
                    <a:pt x="90" y="136"/>
                    <a:pt x="99" y="124"/>
                    <a:pt x="112" y="113"/>
                  </a:cubicBezTo>
                  <a:cubicBezTo>
                    <a:pt x="112" y="112"/>
                    <a:pt x="113" y="112"/>
                    <a:pt x="113" y="112"/>
                  </a:cubicBezTo>
                  <a:cubicBezTo>
                    <a:pt x="114" y="111"/>
                    <a:pt x="115" y="110"/>
                    <a:pt x="116" y="109"/>
                  </a:cubicBezTo>
                  <a:cubicBezTo>
                    <a:pt x="140" y="91"/>
                    <a:pt x="159" y="81"/>
                    <a:pt x="167" y="77"/>
                  </a:cubicBezTo>
                  <a:cubicBezTo>
                    <a:pt x="174" y="82"/>
                    <a:pt x="191" y="92"/>
                    <a:pt x="202" y="99"/>
                  </a:cubicBezTo>
                  <a:cubicBezTo>
                    <a:pt x="191" y="110"/>
                    <a:pt x="188" y="125"/>
                    <a:pt x="195" y="139"/>
                  </a:cubicBezTo>
                  <a:cubicBezTo>
                    <a:pt x="201" y="145"/>
                    <a:pt x="201" y="145"/>
                    <a:pt x="201" y="145"/>
                  </a:cubicBezTo>
                  <a:cubicBezTo>
                    <a:pt x="201" y="145"/>
                    <a:pt x="259" y="140"/>
                    <a:pt x="270" y="140"/>
                  </a:cubicBezTo>
                  <a:cubicBezTo>
                    <a:pt x="281" y="140"/>
                    <a:pt x="344" y="215"/>
                    <a:pt x="368" y="226"/>
                  </a:cubicBezTo>
                  <a:cubicBezTo>
                    <a:pt x="391" y="236"/>
                    <a:pt x="380" y="242"/>
                    <a:pt x="412" y="227"/>
                  </a:cubicBezTo>
                  <a:cubicBezTo>
                    <a:pt x="474" y="199"/>
                    <a:pt x="473" y="206"/>
                    <a:pt x="456" y="172"/>
                  </a:cubicBezTo>
                  <a:cubicBezTo>
                    <a:pt x="427" y="115"/>
                    <a:pt x="396" y="91"/>
                    <a:pt x="396" y="91"/>
                  </a:cubicBezTo>
                  <a:cubicBezTo>
                    <a:pt x="396" y="91"/>
                    <a:pt x="358" y="106"/>
                    <a:pt x="344" y="104"/>
                  </a:cubicBezTo>
                  <a:cubicBezTo>
                    <a:pt x="329" y="103"/>
                    <a:pt x="306" y="70"/>
                    <a:pt x="243" y="78"/>
                  </a:cubicBezTo>
                  <a:cubicBezTo>
                    <a:pt x="233" y="80"/>
                    <a:pt x="224" y="83"/>
                    <a:pt x="217" y="87"/>
                  </a:cubicBezTo>
                  <a:cubicBezTo>
                    <a:pt x="208" y="81"/>
                    <a:pt x="192" y="71"/>
                    <a:pt x="181" y="65"/>
                  </a:cubicBezTo>
                  <a:cubicBezTo>
                    <a:pt x="185" y="63"/>
                    <a:pt x="187" y="62"/>
                    <a:pt x="187" y="62"/>
                  </a:cubicBezTo>
                  <a:cubicBezTo>
                    <a:pt x="190" y="60"/>
                    <a:pt x="192" y="58"/>
                    <a:pt x="193" y="55"/>
                  </a:cubicBezTo>
                  <a:cubicBezTo>
                    <a:pt x="193" y="52"/>
                    <a:pt x="192" y="49"/>
                    <a:pt x="190" y="47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2" y="1"/>
                    <a:pt x="138" y="0"/>
                    <a:pt x="135" y="1"/>
                  </a:cubicBezTo>
                  <a:cubicBezTo>
                    <a:pt x="133" y="2"/>
                    <a:pt x="99" y="17"/>
                    <a:pt x="64" y="52"/>
                  </a:cubicBezTo>
                  <a:cubicBezTo>
                    <a:pt x="29" y="86"/>
                    <a:pt x="4" y="119"/>
                    <a:pt x="3" y="120"/>
                  </a:cubicBezTo>
                  <a:cubicBezTo>
                    <a:pt x="0" y="124"/>
                    <a:pt x="0" y="129"/>
                    <a:pt x="4" y="132"/>
                  </a:cubicBezTo>
                  <a:cubicBezTo>
                    <a:pt x="49" y="179"/>
                    <a:pt x="49" y="179"/>
                    <a:pt x="49" y="179"/>
                  </a:cubicBezTo>
                  <a:cubicBezTo>
                    <a:pt x="51" y="180"/>
                    <a:pt x="53" y="181"/>
                    <a:pt x="56" y="181"/>
                  </a:cubicBezTo>
                  <a:close/>
                  <a:moveTo>
                    <a:pt x="76" y="65"/>
                  </a:moveTo>
                  <a:cubicBezTo>
                    <a:pt x="101" y="40"/>
                    <a:pt x="126" y="26"/>
                    <a:pt x="136" y="21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53" y="59"/>
                    <a:pt x="126" y="76"/>
                    <a:pt x="102" y="97"/>
                  </a:cubicBezTo>
                  <a:cubicBezTo>
                    <a:pt x="78" y="116"/>
                    <a:pt x="68" y="132"/>
                    <a:pt x="65" y="139"/>
                  </a:cubicBezTo>
                  <a:cubicBezTo>
                    <a:pt x="60" y="146"/>
                    <a:pt x="56" y="152"/>
                    <a:pt x="53" y="157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31" y="114"/>
                    <a:pt x="51" y="89"/>
                    <a:pt x="76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424953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" name="Freeform 184">
              <a:extLst>
                <a:ext uri="{FF2B5EF4-FFF2-40B4-BE49-F238E27FC236}">
                  <a16:creationId xmlns:a16="http://schemas.microsoft.com/office/drawing/2014/main" id="{4234D2FA-00A4-443C-8439-E2A3EAA0F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8826" y="3197225"/>
              <a:ext cx="41275" cy="42863"/>
            </a:xfrm>
            <a:custGeom>
              <a:avLst/>
              <a:gdLst>
                <a:gd name="T0" fmla="*/ 14 w 24"/>
                <a:gd name="T1" fmla="*/ 23 h 24"/>
                <a:gd name="T2" fmla="*/ 23 w 24"/>
                <a:gd name="T3" fmla="*/ 11 h 24"/>
                <a:gd name="T4" fmla="*/ 10 w 24"/>
                <a:gd name="T5" fmla="*/ 1 h 24"/>
                <a:gd name="T6" fmla="*/ 1 w 24"/>
                <a:gd name="T7" fmla="*/ 14 h 24"/>
                <a:gd name="T8" fmla="*/ 14 w 24"/>
                <a:gd name="T9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14" y="23"/>
                  </a:moveTo>
                  <a:cubicBezTo>
                    <a:pt x="20" y="22"/>
                    <a:pt x="24" y="17"/>
                    <a:pt x="23" y="11"/>
                  </a:cubicBezTo>
                  <a:cubicBezTo>
                    <a:pt x="22" y="5"/>
                    <a:pt x="17" y="0"/>
                    <a:pt x="10" y="1"/>
                  </a:cubicBezTo>
                  <a:cubicBezTo>
                    <a:pt x="4" y="2"/>
                    <a:pt x="0" y="8"/>
                    <a:pt x="1" y="14"/>
                  </a:cubicBezTo>
                  <a:cubicBezTo>
                    <a:pt x="2" y="20"/>
                    <a:pt x="8" y="24"/>
                    <a:pt x="14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424953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EAFAFDC0-A247-450F-9FEE-DB9907F10731}"/>
              </a:ext>
            </a:extLst>
          </p:cNvPr>
          <p:cNvGrpSpPr/>
          <p:nvPr/>
        </p:nvGrpSpPr>
        <p:grpSpPr>
          <a:xfrm>
            <a:off x="10051742" y="2414983"/>
            <a:ext cx="607556" cy="527313"/>
            <a:chOff x="3722419" y="4198715"/>
            <a:chExt cx="499165" cy="433238"/>
          </a:xfrm>
          <a:solidFill>
            <a:schemeClr val="bg1"/>
          </a:solidFill>
        </p:grpSpPr>
        <p:sp>
          <p:nvSpPr>
            <p:cNvPr id="19" name="Freeform 237">
              <a:extLst>
                <a:ext uri="{FF2B5EF4-FFF2-40B4-BE49-F238E27FC236}">
                  <a16:creationId xmlns:a16="http://schemas.microsoft.com/office/drawing/2014/main" id="{68DD9816-2AE3-4CB0-AFBE-75D3CC57B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419" y="4198715"/>
              <a:ext cx="294656" cy="433238"/>
            </a:xfrm>
            <a:custGeom>
              <a:avLst/>
              <a:gdLst>
                <a:gd name="T0" fmla="*/ 36 w 139"/>
                <a:gd name="T1" fmla="*/ 55 h 205"/>
                <a:gd name="T2" fmla="*/ 0 w 139"/>
                <a:gd name="T3" fmla="*/ 91 h 205"/>
                <a:gd name="T4" fmla="*/ 0 w 139"/>
                <a:gd name="T5" fmla="*/ 113 h 205"/>
                <a:gd name="T6" fmla="*/ 36 w 139"/>
                <a:gd name="T7" fmla="*/ 150 h 205"/>
                <a:gd name="T8" fmla="*/ 54 w 139"/>
                <a:gd name="T9" fmla="*/ 150 h 205"/>
                <a:gd name="T10" fmla="*/ 139 w 139"/>
                <a:gd name="T11" fmla="*/ 205 h 205"/>
                <a:gd name="T12" fmla="*/ 139 w 139"/>
                <a:gd name="T13" fmla="*/ 0 h 205"/>
                <a:gd name="T14" fmla="*/ 54 w 139"/>
                <a:gd name="T15" fmla="*/ 55 h 205"/>
                <a:gd name="T16" fmla="*/ 36 w 139"/>
                <a:gd name="T17" fmla="*/ 5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205">
                  <a:moveTo>
                    <a:pt x="36" y="55"/>
                  </a:moveTo>
                  <a:cubicBezTo>
                    <a:pt x="16" y="55"/>
                    <a:pt x="0" y="71"/>
                    <a:pt x="0" y="91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34"/>
                    <a:pt x="16" y="150"/>
                    <a:pt x="36" y="150"/>
                  </a:cubicBezTo>
                  <a:cubicBezTo>
                    <a:pt x="54" y="150"/>
                    <a:pt x="54" y="150"/>
                    <a:pt x="54" y="150"/>
                  </a:cubicBezTo>
                  <a:cubicBezTo>
                    <a:pt x="139" y="205"/>
                    <a:pt x="139" y="205"/>
                    <a:pt x="139" y="205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54" y="55"/>
                    <a:pt x="54" y="55"/>
                    <a:pt x="54" y="55"/>
                  </a:cubicBezTo>
                  <a:lnTo>
                    <a:pt x="36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Freeform 238">
              <a:extLst>
                <a:ext uri="{FF2B5EF4-FFF2-40B4-BE49-F238E27FC236}">
                  <a16:creationId xmlns:a16="http://schemas.microsoft.com/office/drawing/2014/main" id="{F94E04C9-9410-4DA1-82F8-25FEA71DE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8020" y="4331915"/>
              <a:ext cx="61891" cy="148000"/>
            </a:xfrm>
            <a:custGeom>
              <a:avLst/>
              <a:gdLst>
                <a:gd name="T0" fmla="*/ 29 w 29"/>
                <a:gd name="T1" fmla="*/ 35 h 70"/>
                <a:gd name="T2" fmla="*/ 0 w 29"/>
                <a:gd name="T3" fmla="*/ 0 h 70"/>
                <a:gd name="T4" fmla="*/ 0 w 29"/>
                <a:gd name="T5" fmla="*/ 70 h 70"/>
                <a:gd name="T6" fmla="*/ 29 w 29"/>
                <a:gd name="T7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70">
                  <a:moveTo>
                    <a:pt x="29" y="35"/>
                  </a:moveTo>
                  <a:cubicBezTo>
                    <a:pt x="29" y="17"/>
                    <a:pt x="14" y="3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4" y="67"/>
                    <a:pt x="29" y="53"/>
                    <a:pt x="29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" name="Freeform 239">
              <a:extLst>
                <a:ext uri="{FF2B5EF4-FFF2-40B4-BE49-F238E27FC236}">
                  <a16:creationId xmlns:a16="http://schemas.microsoft.com/office/drawing/2014/main" id="{D625845D-DA2F-4E83-BBB4-B89C70289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8020" y="4201406"/>
              <a:ext cx="173564" cy="409020"/>
            </a:xfrm>
            <a:custGeom>
              <a:avLst/>
              <a:gdLst>
                <a:gd name="T0" fmla="*/ 0 w 82"/>
                <a:gd name="T1" fmla="*/ 0 h 194"/>
                <a:gd name="T2" fmla="*/ 0 w 82"/>
                <a:gd name="T3" fmla="*/ 23 h 194"/>
                <a:gd name="T4" fmla="*/ 55 w 82"/>
                <a:gd name="T5" fmla="*/ 97 h 194"/>
                <a:gd name="T6" fmla="*/ 0 w 82"/>
                <a:gd name="T7" fmla="*/ 171 h 194"/>
                <a:gd name="T8" fmla="*/ 0 w 82"/>
                <a:gd name="T9" fmla="*/ 194 h 194"/>
                <a:gd name="T10" fmla="*/ 82 w 82"/>
                <a:gd name="T11" fmla="*/ 97 h 194"/>
                <a:gd name="T12" fmla="*/ 0 w 82"/>
                <a:gd name="T1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194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29" y="33"/>
                    <a:pt x="55" y="62"/>
                    <a:pt x="55" y="97"/>
                  </a:cubicBezTo>
                  <a:cubicBezTo>
                    <a:pt x="55" y="132"/>
                    <a:pt x="29" y="161"/>
                    <a:pt x="0" y="171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43" y="186"/>
                    <a:pt x="82" y="146"/>
                    <a:pt x="82" y="97"/>
                  </a:cubicBezTo>
                  <a:cubicBezTo>
                    <a:pt x="82" y="48"/>
                    <a:pt x="43" y="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592C32FE-5B7B-47B3-80B1-425855D91935}"/>
              </a:ext>
            </a:extLst>
          </p:cNvPr>
          <p:cNvGrpSpPr/>
          <p:nvPr/>
        </p:nvGrpSpPr>
        <p:grpSpPr>
          <a:xfrm>
            <a:off x="4375485" y="2455513"/>
            <a:ext cx="670109" cy="446252"/>
            <a:chOff x="5924027" y="5391436"/>
            <a:chExt cx="315154" cy="189852"/>
          </a:xfrm>
          <a:solidFill>
            <a:schemeClr val="bg1"/>
          </a:solidFill>
        </p:grpSpPr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9FF02856-90BB-4B65-8505-A46D3A743E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4027" y="5400295"/>
              <a:ext cx="111380" cy="172132"/>
            </a:xfrm>
            <a:custGeom>
              <a:avLst/>
              <a:gdLst>
                <a:gd name="T0" fmla="*/ 0 w 88"/>
                <a:gd name="T1" fmla="*/ 0 h 136"/>
                <a:gd name="T2" fmla="*/ 88 w 88"/>
                <a:gd name="T3" fmla="*/ 72 h 136"/>
                <a:gd name="T4" fmla="*/ 0 w 88"/>
                <a:gd name="T5" fmla="*/ 136 h 136"/>
                <a:gd name="T6" fmla="*/ 0 w 88"/>
                <a:gd name="T7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36">
                  <a:moveTo>
                    <a:pt x="0" y="0"/>
                  </a:moveTo>
                  <a:lnTo>
                    <a:pt x="88" y="72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C71F685F-3D73-487C-8A90-D482277F0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7949" y="5391436"/>
              <a:ext cx="287310" cy="118974"/>
            </a:xfrm>
            <a:custGeom>
              <a:avLst/>
              <a:gdLst>
                <a:gd name="T0" fmla="*/ 0 w 227"/>
                <a:gd name="T1" fmla="*/ 0 h 94"/>
                <a:gd name="T2" fmla="*/ 227 w 227"/>
                <a:gd name="T3" fmla="*/ 0 h 94"/>
                <a:gd name="T4" fmla="*/ 113 w 227"/>
                <a:gd name="T5" fmla="*/ 94 h 94"/>
                <a:gd name="T6" fmla="*/ 0 w 227"/>
                <a:gd name="T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94">
                  <a:moveTo>
                    <a:pt x="0" y="0"/>
                  </a:moveTo>
                  <a:lnTo>
                    <a:pt x="227" y="0"/>
                  </a:lnTo>
                  <a:lnTo>
                    <a:pt x="113" y="9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B9D5C6E9-5091-4E80-8416-25449CC3B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5418" y="5501550"/>
              <a:ext cx="283512" cy="79738"/>
            </a:xfrm>
            <a:custGeom>
              <a:avLst/>
              <a:gdLst>
                <a:gd name="T0" fmla="*/ 0 w 224"/>
                <a:gd name="T1" fmla="*/ 63 h 63"/>
                <a:gd name="T2" fmla="*/ 88 w 224"/>
                <a:gd name="T3" fmla="*/ 0 h 63"/>
                <a:gd name="T4" fmla="*/ 115 w 224"/>
                <a:gd name="T5" fmla="*/ 21 h 63"/>
                <a:gd name="T6" fmla="*/ 139 w 224"/>
                <a:gd name="T7" fmla="*/ 2 h 63"/>
                <a:gd name="T8" fmla="*/ 224 w 224"/>
                <a:gd name="T9" fmla="*/ 63 h 63"/>
                <a:gd name="T10" fmla="*/ 0 w 224"/>
                <a:gd name="T11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4" h="63">
                  <a:moveTo>
                    <a:pt x="0" y="63"/>
                  </a:moveTo>
                  <a:lnTo>
                    <a:pt x="88" y="0"/>
                  </a:lnTo>
                  <a:lnTo>
                    <a:pt x="115" y="21"/>
                  </a:lnTo>
                  <a:lnTo>
                    <a:pt x="139" y="2"/>
                  </a:lnTo>
                  <a:lnTo>
                    <a:pt x="224" y="63"/>
                  </a:lnTo>
                  <a:lnTo>
                    <a:pt x="0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5F3402EB-C6B7-4E96-9A94-48A77F79E2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2739" y="5399030"/>
              <a:ext cx="116442" cy="179726"/>
            </a:xfrm>
            <a:custGeom>
              <a:avLst/>
              <a:gdLst>
                <a:gd name="T0" fmla="*/ 0 w 92"/>
                <a:gd name="T1" fmla="*/ 76 h 142"/>
                <a:gd name="T2" fmla="*/ 92 w 92"/>
                <a:gd name="T3" fmla="*/ 0 h 142"/>
                <a:gd name="T4" fmla="*/ 92 w 92"/>
                <a:gd name="T5" fmla="*/ 142 h 142"/>
                <a:gd name="T6" fmla="*/ 0 w 92"/>
                <a:gd name="T7" fmla="*/ 7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42">
                  <a:moveTo>
                    <a:pt x="0" y="76"/>
                  </a:moveTo>
                  <a:lnTo>
                    <a:pt x="92" y="0"/>
                  </a:lnTo>
                  <a:lnTo>
                    <a:pt x="92" y="142"/>
                  </a:lnTo>
                  <a:lnTo>
                    <a:pt x="0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7" name="矩形 26">
            <a:extLst>
              <a:ext uri="{FF2B5EF4-FFF2-40B4-BE49-F238E27FC236}">
                <a16:creationId xmlns:a16="http://schemas.microsoft.com/office/drawing/2014/main" id="{F86DA322-C2F1-49C0-8C58-0122A7C78DE3}"/>
              </a:ext>
            </a:extLst>
          </p:cNvPr>
          <p:cNvSpPr/>
          <p:nvPr/>
        </p:nvSpPr>
        <p:spPr>
          <a:xfrm>
            <a:off x="470237" y="3863244"/>
            <a:ext cx="2746071" cy="1849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ADD YOUR TITTLE</a:t>
            </a:r>
          </a:p>
          <a:p>
            <a:pPr algn="ctr">
              <a:lnSpc>
                <a:spcPct val="150000"/>
              </a:lnSpc>
            </a:pPr>
            <a:endParaRPr lang="en-US" altLang="zh-CN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You can click here to enter you text. You can click here to enter you text. You can click here to enter you text. 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A3A40CA6-3791-4795-977F-F3FD6C25433E}"/>
              </a:ext>
            </a:extLst>
          </p:cNvPr>
          <p:cNvSpPr/>
          <p:nvPr/>
        </p:nvSpPr>
        <p:spPr>
          <a:xfrm>
            <a:off x="3337503" y="3863244"/>
            <a:ext cx="2746071" cy="1849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ADD YOUR TITTLE</a:t>
            </a:r>
          </a:p>
          <a:p>
            <a:pPr algn="ctr">
              <a:lnSpc>
                <a:spcPct val="150000"/>
              </a:lnSpc>
            </a:pPr>
            <a:endParaRPr lang="en-US" altLang="zh-CN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You can click here to enter you text. You can click here to enter you text. You can click here to enter you text. 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69B16009-2467-437E-9FB8-5EF89F401366}"/>
              </a:ext>
            </a:extLst>
          </p:cNvPr>
          <p:cNvSpPr/>
          <p:nvPr/>
        </p:nvSpPr>
        <p:spPr>
          <a:xfrm>
            <a:off x="6204769" y="3863244"/>
            <a:ext cx="2746071" cy="1849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ADD YOUR TITTLE</a:t>
            </a:r>
          </a:p>
          <a:p>
            <a:pPr algn="ctr">
              <a:lnSpc>
                <a:spcPct val="150000"/>
              </a:lnSpc>
            </a:pPr>
            <a:endParaRPr lang="en-US" altLang="zh-CN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You can click here to enter you text. You can click here to enter you text. You can click here to enter you text. 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C8DB0FCF-5A61-4221-9F20-75374F578AA9}"/>
              </a:ext>
            </a:extLst>
          </p:cNvPr>
          <p:cNvSpPr/>
          <p:nvPr/>
        </p:nvSpPr>
        <p:spPr>
          <a:xfrm>
            <a:off x="9072035" y="3863244"/>
            <a:ext cx="2746071" cy="1849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ADD YOUR TITTLE</a:t>
            </a:r>
          </a:p>
          <a:p>
            <a:pPr algn="ctr">
              <a:lnSpc>
                <a:spcPct val="150000"/>
              </a:lnSpc>
            </a:pPr>
            <a:endParaRPr lang="en-US" altLang="zh-CN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You can click here to enter you text. You can click here to enter you text. You can click here to enter you text. 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447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7" grpId="0"/>
      <p:bldP spid="28" grpId="0"/>
      <p:bldP spid="29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>
            <a:extLst>
              <a:ext uri="{FF2B5EF4-FFF2-40B4-BE49-F238E27FC236}">
                <a16:creationId xmlns:a16="http://schemas.microsoft.com/office/drawing/2014/main" id="{0F558291-876B-450E-8627-0AF10882D7BE}"/>
              </a:ext>
            </a:extLst>
          </p:cNvPr>
          <p:cNvSpPr/>
          <p:nvPr/>
        </p:nvSpPr>
        <p:spPr>
          <a:xfrm rot="18578252">
            <a:off x="9633565" y="3798179"/>
            <a:ext cx="948502" cy="742883"/>
          </a:xfrm>
          <a:prstGeom prst="triangle">
            <a:avLst>
              <a:gd name="adj" fmla="val 48875"/>
            </a:avLst>
          </a:prstGeom>
          <a:solidFill>
            <a:srgbClr val="AACFCF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等腰三角形 2">
            <a:extLst>
              <a:ext uri="{FF2B5EF4-FFF2-40B4-BE49-F238E27FC236}">
                <a16:creationId xmlns:a16="http://schemas.microsoft.com/office/drawing/2014/main" id="{6680DD99-BE07-47FC-B405-471CA39C2132}"/>
              </a:ext>
            </a:extLst>
          </p:cNvPr>
          <p:cNvSpPr/>
          <p:nvPr/>
        </p:nvSpPr>
        <p:spPr>
          <a:xfrm rot="5400000">
            <a:off x="4999201" y="4003731"/>
            <a:ext cx="948502" cy="742883"/>
          </a:xfrm>
          <a:prstGeom prst="triangle">
            <a:avLst>
              <a:gd name="adj" fmla="val 48875"/>
            </a:avLst>
          </a:prstGeom>
          <a:solidFill>
            <a:srgbClr val="AACFCF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A7C65C9-B39D-4034-93A2-ED5977521E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6687" y="1701273"/>
            <a:ext cx="3462486" cy="1184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endParaRPr lang="en-US" altLang="zh-CN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You can click here to enter you text. You can click here to enter you text. You can click here to enter you text. 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141D601-83F8-4CBE-ADA8-09197073F77F}"/>
              </a:ext>
            </a:extLst>
          </p:cNvPr>
          <p:cNvSpPr txBox="1"/>
          <p:nvPr/>
        </p:nvSpPr>
        <p:spPr>
          <a:xfrm>
            <a:off x="5033370" y="1860134"/>
            <a:ext cx="689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+mn-ea"/>
              </a:rPr>
              <a:t>01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4F83D7C-133D-4B0F-A1C5-B34490A15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5956" y="1676336"/>
            <a:ext cx="3462486" cy="1184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endParaRPr lang="en-US" altLang="zh-CN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You can click here to enter you text. You can click here to enter you text. You can click here to enter you text. 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56B5FEB-DED6-4265-8ABC-FF15AE74704A}"/>
              </a:ext>
            </a:extLst>
          </p:cNvPr>
          <p:cNvSpPr txBox="1"/>
          <p:nvPr/>
        </p:nvSpPr>
        <p:spPr>
          <a:xfrm>
            <a:off x="9832639" y="1835197"/>
            <a:ext cx="689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+mn-ea"/>
              </a:rPr>
              <a:t>02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8" name="等腰三角形 7">
            <a:extLst>
              <a:ext uri="{FF2B5EF4-FFF2-40B4-BE49-F238E27FC236}">
                <a16:creationId xmlns:a16="http://schemas.microsoft.com/office/drawing/2014/main" id="{87413F8A-2DB5-4D85-85CD-9216EF97F72E}"/>
              </a:ext>
            </a:extLst>
          </p:cNvPr>
          <p:cNvSpPr/>
          <p:nvPr/>
        </p:nvSpPr>
        <p:spPr>
          <a:xfrm rot="5400000">
            <a:off x="4999201" y="1859301"/>
            <a:ext cx="948502" cy="742883"/>
          </a:xfrm>
          <a:prstGeom prst="triangle">
            <a:avLst>
              <a:gd name="adj" fmla="val 48875"/>
            </a:avLst>
          </a:prstGeom>
          <a:solidFill>
            <a:srgbClr val="AACFCF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等腰三角形 8">
            <a:extLst>
              <a:ext uri="{FF2B5EF4-FFF2-40B4-BE49-F238E27FC236}">
                <a16:creationId xmlns:a16="http://schemas.microsoft.com/office/drawing/2014/main" id="{A915CCD2-8239-4405-8B27-91A236D9522E}"/>
              </a:ext>
            </a:extLst>
          </p:cNvPr>
          <p:cNvSpPr/>
          <p:nvPr/>
        </p:nvSpPr>
        <p:spPr>
          <a:xfrm rot="18578252">
            <a:off x="9633565" y="1653749"/>
            <a:ext cx="948502" cy="742883"/>
          </a:xfrm>
          <a:prstGeom prst="triangle">
            <a:avLst>
              <a:gd name="adj" fmla="val 48875"/>
            </a:avLst>
          </a:prstGeom>
          <a:solidFill>
            <a:srgbClr val="AACFCF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7F821D56-AA37-4C90-8672-0163A009DD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6687" y="3845703"/>
            <a:ext cx="3462486" cy="1184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endParaRPr lang="en-US" altLang="zh-CN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You can click here to enter you text. You can click here to enter you text. You can click here to enter you text. 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E28A9B37-5EDD-4D58-A4F2-ABBB9D2D093C}"/>
              </a:ext>
            </a:extLst>
          </p:cNvPr>
          <p:cNvSpPr txBox="1"/>
          <p:nvPr/>
        </p:nvSpPr>
        <p:spPr>
          <a:xfrm>
            <a:off x="5033370" y="4004564"/>
            <a:ext cx="689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+mn-ea"/>
              </a:rPr>
              <a:t>03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99E2DF35-6104-42A1-A325-59E5AFD91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5956" y="3820766"/>
            <a:ext cx="3462486" cy="1184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endParaRPr lang="en-US" altLang="zh-CN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You can click here to enter you text. You can click here to enter you text. You can click here to enter you text. 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E032A51-BF26-4249-8169-991219CA3A2F}"/>
              </a:ext>
            </a:extLst>
          </p:cNvPr>
          <p:cNvSpPr txBox="1"/>
          <p:nvPr/>
        </p:nvSpPr>
        <p:spPr>
          <a:xfrm>
            <a:off x="9832639" y="3979627"/>
            <a:ext cx="689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+mn-ea"/>
              </a:rPr>
              <a:t>04</a:t>
            </a:r>
            <a:endParaRPr lang="zh-CN" altLang="en-US" sz="32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80672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6" grpId="0"/>
      <p:bldP spid="7" grpId="0"/>
      <p:bldP spid="8" grpId="0" animBg="1"/>
      <p:bldP spid="9" grpId="0" animBg="1"/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263C9CFA-96D0-419E-BDFD-D02CBC7A0C7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3" r="13315"/>
          <a:stretch/>
        </p:blipFill>
        <p:spPr>
          <a:xfrm flipH="1">
            <a:off x="2410743" y="0"/>
            <a:ext cx="3897292" cy="5897217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3756BB18-39CE-4F94-94C4-1DB0D559C522}"/>
              </a:ext>
            </a:extLst>
          </p:cNvPr>
          <p:cNvSpPr txBox="1"/>
          <p:nvPr/>
        </p:nvSpPr>
        <p:spPr>
          <a:xfrm>
            <a:off x="5100340" y="1781424"/>
            <a:ext cx="1991319" cy="923330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latin typeface="+mn-ea"/>
              </a:rPr>
              <a:t>0 3</a:t>
            </a:r>
            <a:endParaRPr lang="zh-CN" altLang="en-US" sz="5400" dirty="0">
              <a:latin typeface="+mn-ea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0BCCB49-C53E-4B6A-954B-BF4C194920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2805" y="2903537"/>
            <a:ext cx="1246495" cy="33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9979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id="{B84A1B3B-EA07-4579-A4DB-4A852439DB3E}"/>
              </a:ext>
            </a:extLst>
          </p:cNvPr>
          <p:cNvGrpSpPr/>
          <p:nvPr/>
        </p:nvGrpSpPr>
        <p:grpSpPr>
          <a:xfrm>
            <a:off x="709194" y="1311211"/>
            <a:ext cx="10601230" cy="4639424"/>
            <a:chOff x="1100786" y="1551735"/>
            <a:chExt cx="10052640" cy="4399344"/>
          </a:xfrm>
        </p:grpSpPr>
        <p:sp>
          <p:nvSpPr>
            <p:cNvPr id="3" name="Freeform 21">
              <a:extLst>
                <a:ext uri="{FF2B5EF4-FFF2-40B4-BE49-F238E27FC236}">
                  <a16:creationId xmlns:a16="http://schemas.microsoft.com/office/drawing/2014/main" id="{866E7AAC-5ADF-4821-919D-1A4F65168F74}"/>
                </a:ext>
              </a:extLst>
            </p:cNvPr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5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4">
              <a:extLst>
                <a:ext uri="{FF2B5EF4-FFF2-40B4-BE49-F238E27FC236}">
                  <a16:creationId xmlns:a16="http://schemas.microsoft.com/office/drawing/2014/main" id="{89CDB8F8-7C99-4A2A-9C6A-DD7BB0809A12}"/>
                </a:ext>
              </a:extLst>
            </p:cNvPr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rgbClr val="AACF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5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17">
              <a:extLst>
                <a:ext uri="{FF2B5EF4-FFF2-40B4-BE49-F238E27FC236}">
                  <a16:creationId xmlns:a16="http://schemas.microsoft.com/office/drawing/2014/main" id="{AA02C219-D48A-495A-88C5-42D1EBDFC717}"/>
                </a:ext>
              </a:extLst>
            </p:cNvPr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rgbClr val="AACF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5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18">
              <a:extLst>
                <a:ext uri="{FF2B5EF4-FFF2-40B4-BE49-F238E27FC236}">
                  <a16:creationId xmlns:a16="http://schemas.microsoft.com/office/drawing/2014/main" id="{AD3B9D13-0CBA-4B1D-92C6-5A2E1B987B3D}"/>
                </a:ext>
              </a:extLst>
            </p:cNvPr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rgbClr val="AACF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5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ounded Rectangle 19">
              <a:extLst>
                <a:ext uri="{FF2B5EF4-FFF2-40B4-BE49-F238E27FC236}">
                  <a16:creationId xmlns:a16="http://schemas.microsoft.com/office/drawing/2014/main" id="{4B411EA9-1930-4D89-BB9E-EA4941E1A854}"/>
                </a:ext>
              </a:extLst>
            </p:cNvPr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rgbClr val="AACF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5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ounded Rectangle 20">
              <a:extLst>
                <a:ext uri="{FF2B5EF4-FFF2-40B4-BE49-F238E27FC236}">
                  <a16:creationId xmlns:a16="http://schemas.microsoft.com/office/drawing/2014/main" id="{9C9F6029-E225-46EE-ABBE-515F034AC61D}"/>
                </a:ext>
              </a:extLst>
            </p:cNvPr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rgbClr val="AACF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5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ounded Rectangle 22">
              <a:extLst>
                <a:ext uri="{FF2B5EF4-FFF2-40B4-BE49-F238E27FC236}">
                  <a16:creationId xmlns:a16="http://schemas.microsoft.com/office/drawing/2014/main" id="{0225EDA0-0444-4658-AD50-BFB3036B6CC1}"/>
                </a:ext>
              </a:extLst>
            </p:cNvPr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rgbClr val="AACF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5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3">
              <a:extLst>
                <a:ext uri="{FF2B5EF4-FFF2-40B4-BE49-F238E27FC236}">
                  <a16:creationId xmlns:a16="http://schemas.microsoft.com/office/drawing/2014/main" id="{2B46593F-2B8A-4A5F-9557-6D3D4846DF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zh-CN" altLang="en-US" sz="1050">
                <a:latin typeface="华文新魏" panose="02010800040101010101" pitchFamily="2" charset="-122"/>
                <a:ea typeface="华文新魏" panose="02010800040101010101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4">
              <a:extLst>
                <a:ext uri="{FF2B5EF4-FFF2-40B4-BE49-F238E27FC236}">
                  <a16:creationId xmlns:a16="http://schemas.microsoft.com/office/drawing/2014/main" id="{450CDD1C-76DF-449C-AF11-C8E70C1E3F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zh-CN" altLang="en-US" sz="1050">
                <a:latin typeface="华文新魏" panose="02010800040101010101" pitchFamily="2" charset="-122"/>
                <a:ea typeface="华文新魏" panose="02010800040101010101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25">
              <a:extLst>
                <a:ext uri="{FF2B5EF4-FFF2-40B4-BE49-F238E27FC236}">
                  <a16:creationId xmlns:a16="http://schemas.microsoft.com/office/drawing/2014/main" id="{648226ED-556B-4DA9-B259-4898D091E1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zh-CN" altLang="en-US" sz="1050">
                <a:latin typeface="华文新魏" panose="02010800040101010101" pitchFamily="2" charset="-122"/>
                <a:ea typeface="华文新魏" panose="02010800040101010101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6">
              <a:extLst>
                <a:ext uri="{FF2B5EF4-FFF2-40B4-BE49-F238E27FC236}">
                  <a16:creationId xmlns:a16="http://schemas.microsoft.com/office/drawing/2014/main" id="{75C89A89-D340-4E31-BC25-42E72E09C6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zh-CN" altLang="en-US" sz="1050">
                <a:latin typeface="华文新魏" panose="02010800040101010101" pitchFamily="2" charset="-122"/>
                <a:ea typeface="华文新魏" panose="02010800040101010101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" name="Straight Arrow Connector 37">
            <a:extLst>
              <a:ext uri="{FF2B5EF4-FFF2-40B4-BE49-F238E27FC236}">
                <a16:creationId xmlns:a16="http://schemas.microsoft.com/office/drawing/2014/main" id="{E01DCB56-42F2-496D-93A2-661C47A69E02}"/>
              </a:ext>
            </a:extLst>
          </p:cNvPr>
          <p:cNvCxnSpPr/>
          <p:nvPr/>
        </p:nvCxnSpPr>
        <p:spPr>
          <a:xfrm>
            <a:off x="3022210" y="3630923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40">
            <a:extLst>
              <a:ext uri="{FF2B5EF4-FFF2-40B4-BE49-F238E27FC236}">
                <a16:creationId xmlns:a16="http://schemas.microsoft.com/office/drawing/2014/main" id="{4FFEAFAF-3D17-4886-BB95-017E1103E8A8}"/>
              </a:ext>
            </a:extLst>
          </p:cNvPr>
          <p:cNvCxnSpPr/>
          <p:nvPr/>
        </p:nvCxnSpPr>
        <p:spPr>
          <a:xfrm>
            <a:off x="7001866" y="3630923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41">
            <a:extLst>
              <a:ext uri="{FF2B5EF4-FFF2-40B4-BE49-F238E27FC236}">
                <a16:creationId xmlns:a16="http://schemas.microsoft.com/office/drawing/2014/main" id="{FFEE9166-85FB-4928-B56F-E18FED4FA2D1}"/>
              </a:ext>
            </a:extLst>
          </p:cNvPr>
          <p:cNvCxnSpPr/>
          <p:nvPr/>
        </p:nvCxnSpPr>
        <p:spPr>
          <a:xfrm flipV="1">
            <a:off x="8988390" y="2618086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42">
            <a:extLst>
              <a:ext uri="{FF2B5EF4-FFF2-40B4-BE49-F238E27FC236}">
                <a16:creationId xmlns:a16="http://schemas.microsoft.com/office/drawing/2014/main" id="{725EDEDE-F66D-4FD9-B2A1-0B3BFC05ADE4}"/>
              </a:ext>
            </a:extLst>
          </p:cNvPr>
          <p:cNvCxnSpPr/>
          <p:nvPr/>
        </p:nvCxnSpPr>
        <p:spPr>
          <a:xfrm flipV="1">
            <a:off x="5024201" y="2618086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5">
            <a:extLst>
              <a:ext uri="{FF2B5EF4-FFF2-40B4-BE49-F238E27FC236}">
                <a16:creationId xmlns:a16="http://schemas.microsoft.com/office/drawing/2014/main" id="{686EFA36-D43F-466F-AC95-53955F7AF6EC}"/>
              </a:ext>
            </a:extLst>
          </p:cNvPr>
          <p:cNvGrpSpPr/>
          <p:nvPr/>
        </p:nvGrpSpPr>
        <p:grpSpPr>
          <a:xfrm>
            <a:off x="1753360" y="4850942"/>
            <a:ext cx="2537702" cy="1109183"/>
            <a:chOff x="1929542" y="4908274"/>
            <a:chExt cx="2729132" cy="1051781"/>
          </a:xfrm>
        </p:grpSpPr>
        <p:sp>
          <p:nvSpPr>
            <p:cNvPr id="19" name="TextBox 43">
              <a:extLst>
                <a:ext uri="{FF2B5EF4-FFF2-40B4-BE49-F238E27FC236}">
                  <a16:creationId xmlns:a16="http://schemas.microsoft.com/office/drawing/2014/main" id="{9A80396C-6144-4AC2-9B8E-27AC012E289C}"/>
                </a:ext>
              </a:extLst>
            </p:cNvPr>
            <p:cNvSpPr txBox="1"/>
            <p:nvPr/>
          </p:nvSpPr>
          <p:spPr>
            <a:xfrm>
              <a:off x="2325951" y="4908274"/>
              <a:ext cx="1936312" cy="3608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44">
              <a:extLst>
                <a:ext uri="{FF2B5EF4-FFF2-40B4-BE49-F238E27FC236}">
                  <a16:creationId xmlns:a16="http://schemas.microsoft.com/office/drawing/2014/main" id="{A5E388C7-E41C-4434-BDFA-9BBD5486685C}"/>
                </a:ext>
              </a:extLst>
            </p:cNvPr>
            <p:cNvSpPr/>
            <p:nvPr/>
          </p:nvSpPr>
          <p:spPr>
            <a:xfrm>
              <a:off x="1929542" y="5195350"/>
              <a:ext cx="2729132" cy="7647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000" dirty="0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8">
            <a:extLst>
              <a:ext uri="{FF2B5EF4-FFF2-40B4-BE49-F238E27FC236}">
                <a16:creationId xmlns:a16="http://schemas.microsoft.com/office/drawing/2014/main" id="{498EE612-8116-4A03-99A9-1704C9FD19E5}"/>
              </a:ext>
            </a:extLst>
          </p:cNvPr>
          <p:cNvGrpSpPr/>
          <p:nvPr/>
        </p:nvGrpSpPr>
        <p:grpSpPr>
          <a:xfrm>
            <a:off x="5733016" y="4875968"/>
            <a:ext cx="2537702" cy="1084156"/>
            <a:chOff x="5703260" y="4932005"/>
            <a:chExt cx="2729132" cy="1028049"/>
          </a:xfrm>
        </p:grpSpPr>
        <p:sp>
          <p:nvSpPr>
            <p:cNvPr id="22" name="TextBox 47">
              <a:extLst>
                <a:ext uri="{FF2B5EF4-FFF2-40B4-BE49-F238E27FC236}">
                  <a16:creationId xmlns:a16="http://schemas.microsoft.com/office/drawing/2014/main" id="{220F49D3-844A-4F82-A32B-5A2524B7CDD6}"/>
                </a:ext>
              </a:extLst>
            </p:cNvPr>
            <p:cNvSpPr txBox="1"/>
            <p:nvPr/>
          </p:nvSpPr>
          <p:spPr>
            <a:xfrm>
              <a:off x="6099670" y="4932005"/>
              <a:ext cx="1936312" cy="3608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48">
              <a:extLst>
                <a:ext uri="{FF2B5EF4-FFF2-40B4-BE49-F238E27FC236}">
                  <a16:creationId xmlns:a16="http://schemas.microsoft.com/office/drawing/2014/main" id="{4CCE73AB-70AF-47BE-9A6F-A68DF87A5D8C}"/>
                </a:ext>
              </a:extLst>
            </p:cNvPr>
            <p:cNvSpPr/>
            <p:nvPr/>
          </p:nvSpPr>
          <p:spPr>
            <a:xfrm>
              <a:off x="5703260" y="5195350"/>
              <a:ext cx="2729132" cy="7647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000" dirty="0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6">
            <a:extLst>
              <a:ext uri="{FF2B5EF4-FFF2-40B4-BE49-F238E27FC236}">
                <a16:creationId xmlns:a16="http://schemas.microsoft.com/office/drawing/2014/main" id="{10D27E9F-B991-4CA3-B368-B206488BA406}"/>
              </a:ext>
            </a:extLst>
          </p:cNvPr>
          <p:cNvGrpSpPr/>
          <p:nvPr/>
        </p:nvGrpSpPr>
        <p:grpSpPr>
          <a:xfrm>
            <a:off x="3716354" y="1384389"/>
            <a:ext cx="2611174" cy="1099517"/>
            <a:chOff x="4038291" y="1621125"/>
            <a:chExt cx="2304129" cy="1042619"/>
          </a:xfrm>
        </p:grpSpPr>
        <p:sp>
          <p:nvSpPr>
            <p:cNvPr id="25" name="TextBox 49">
              <a:extLst>
                <a:ext uri="{FF2B5EF4-FFF2-40B4-BE49-F238E27FC236}">
                  <a16:creationId xmlns:a16="http://schemas.microsoft.com/office/drawing/2014/main" id="{9BA66800-FC40-4FD2-AEEE-1D6885070335}"/>
                </a:ext>
              </a:extLst>
            </p:cNvPr>
            <p:cNvSpPr txBox="1"/>
            <p:nvPr/>
          </p:nvSpPr>
          <p:spPr>
            <a:xfrm>
              <a:off x="4395968" y="1621125"/>
              <a:ext cx="1588775" cy="3608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50">
              <a:extLst>
                <a:ext uri="{FF2B5EF4-FFF2-40B4-BE49-F238E27FC236}">
                  <a16:creationId xmlns:a16="http://schemas.microsoft.com/office/drawing/2014/main" id="{BF4B5CCC-D8D0-4761-9D5A-846EE534A2BD}"/>
                </a:ext>
              </a:extLst>
            </p:cNvPr>
            <p:cNvSpPr/>
            <p:nvPr/>
          </p:nvSpPr>
          <p:spPr>
            <a:xfrm>
              <a:off x="4038291" y="1899037"/>
              <a:ext cx="2304129" cy="7647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000" dirty="0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7">
            <a:extLst>
              <a:ext uri="{FF2B5EF4-FFF2-40B4-BE49-F238E27FC236}">
                <a16:creationId xmlns:a16="http://schemas.microsoft.com/office/drawing/2014/main" id="{278DB166-BB31-4FBA-B914-2A1D80570B28}"/>
              </a:ext>
            </a:extLst>
          </p:cNvPr>
          <p:cNvGrpSpPr/>
          <p:nvPr/>
        </p:nvGrpSpPr>
        <p:grpSpPr>
          <a:xfrm>
            <a:off x="7662514" y="1396290"/>
            <a:ext cx="2611174" cy="1087612"/>
            <a:chOff x="7780247" y="1632414"/>
            <a:chExt cx="2304129" cy="1031332"/>
          </a:xfrm>
        </p:grpSpPr>
        <p:sp>
          <p:nvSpPr>
            <p:cNvPr id="28" name="TextBox 51">
              <a:extLst>
                <a:ext uri="{FF2B5EF4-FFF2-40B4-BE49-F238E27FC236}">
                  <a16:creationId xmlns:a16="http://schemas.microsoft.com/office/drawing/2014/main" id="{16816BCE-1E04-4FE1-9C4D-D64260553602}"/>
                </a:ext>
              </a:extLst>
            </p:cNvPr>
            <p:cNvSpPr txBox="1"/>
            <p:nvPr/>
          </p:nvSpPr>
          <p:spPr>
            <a:xfrm>
              <a:off x="8137923" y="1632414"/>
              <a:ext cx="1588775" cy="3608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52">
              <a:extLst>
                <a:ext uri="{FF2B5EF4-FFF2-40B4-BE49-F238E27FC236}">
                  <a16:creationId xmlns:a16="http://schemas.microsoft.com/office/drawing/2014/main" id="{A74D38AB-7416-4838-AB88-E7BC27E0A29F}"/>
                </a:ext>
              </a:extLst>
            </p:cNvPr>
            <p:cNvSpPr/>
            <p:nvPr/>
          </p:nvSpPr>
          <p:spPr>
            <a:xfrm>
              <a:off x="7780247" y="1899037"/>
              <a:ext cx="2304129" cy="7647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000" dirty="0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3657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263C9CFA-96D0-419E-BDFD-D02CBC7A0C7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3" r="13315"/>
          <a:stretch/>
        </p:blipFill>
        <p:spPr>
          <a:xfrm flipH="1">
            <a:off x="2410743" y="0"/>
            <a:ext cx="3897292" cy="5897217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3756BB18-39CE-4F94-94C4-1DB0D559C522}"/>
              </a:ext>
            </a:extLst>
          </p:cNvPr>
          <p:cNvSpPr txBox="1"/>
          <p:nvPr/>
        </p:nvSpPr>
        <p:spPr>
          <a:xfrm>
            <a:off x="5100340" y="1781424"/>
            <a:ext cx="1991319" cy="923330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latin typeface="+mn-ea"/>
              </a:rPr>
              <a:t>0 4</a:t>
            </a:r>
            <a:endParaRPr lang="zh-CN" altLang="en-US" sz="5400" dirty="0">
              <a:latin typeface="+mn-ea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0BCCB49-C53E-4B6A-954B-BF4C194920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2805" y="2903537"/>
            <a:ext cx="1246495" cy="33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8861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: V 形 1">
            <a:extLst>
              <a:ext uri="{FF2B5EF4-FFF2-40B4-BE49-F238E27FC236}">
                <a16:creationId xmlns:a16="http://schemas.microsoft.com/office/drawing/2014/main" id="{A75F3B0D-A411-4065-B93D-111726A39763}"/>
              </a:ext>
            </a:extLst>
          </p:cNvPr>
          <p:cNvSpPr/>
          <p:nvPr/>
        </p:nvSpPr>
        <p:spPr>
          <a:xfrm>
            <a:off x="681863" y="1881807"/>
            <a:ext cx="2292626" cy="702365"/>
          </a:xfrm>
          <a:prstGeom prst="chevron">
            <a:avLst/>
          </a:prstGeom>
          <a:solidFill>
            <a:srgbClr val="D1E6D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箭头: V 形 2">
            <a:extLst>
              <a:ext uri="{FF2B5EF4-FFF2-40B4-BE49-F238E27FC236}">
                <a16:creationId xmlns:a16="http://schemas.microsoft.com/office/drawing/2014/main" id="{DF4BE4CA-FC83-4008-9905-098851CEBBC6}"/>
              </a:ext>
            </a:extLst>
          </p:cNvPr>
          <p:cNvSpPr/>
          <p:nvPr/>
        </p:nvSpPr>
        <p:spPr>
          <a:xfrm>
            <a:off x="3617219" y="1881807"/>
            <a:ext cx="2292626" cy="702365"/>
          </a:xfrm>
          <a:prstGeom prst="chevron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箭头: V 形 3">
            <a:extLst>
              <a:ext uri="{FF2B5EF4-FFF2-40B4-BE49-F238E27FC236}">
                <a16:creationId xmlns:a16="http://schemas.microsoft.com/office/drawing/2014/main" id="{9743A570-6FEC-41C5-B4F8-DD4F98B056A7}"/>
              </a:ext>
            </a:extLst>
          </p:cNvPr>
          <p:cNvSpPr/>
          <p:nvPr/>
        </p:nvSpPr>
        <p:spPr>
          <a:xfrm>
            <a:off x="6499566" y="1881807"/>
            <a:ext cx="2292626" cy="702365"/>
          </a:xfrm>
          <a:prstGeom prst="chevron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BAFAA7C9-C619-4B5C-9445-AA1433B14B4F}"/>
              </a:ext>
            </a:extLst>
          </p:cNvPr>
          <p:cNvSpPr/>
          <p:nvPr/>
        </p:nvSpPr>
        <p:spPr>
          <a:xfrm>
            <a:off x="1057517" y="2072690"/>
            <a:ext cx="16466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ADD YOUR TITLE HERE</a:t>
            </a:r>
            <a:endParaRPr lang="zh-CN" altLang="en-US" sz="1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66B781DC-AF2B-4FB7-A2DA-BFA53BB2843F}"/>
              </a:ext>
            </a:extLst>
          </p:cNvPr>
          <p:cNvSpPr/>
          <p:nvPr/>
        </p:nvSpPr>
        <p:spPr>
          <a:xfrm>
            <a:off x="3992873" y="2086978"/>
            <a:ext cx="16466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ADD YOUR TITLE HERE</a:t>
            </a:r>
            <a:endParaRPr lang="zh-CN" altLang="en-US" sz="1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3ADFE938-758D-43AC-B406-444D4B43A091}"/>
              </a:ext>
            </a:extLst>
          </p:cNvPr>
          <p:cNvSpPr/>
          <p:nvPr/>
        </p:nvSpPr>
        <p:spPr>
          <a:xfrm>
            <a:off x="6918084" y="2072690"/>
            <a:ext cx="16466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ADD YOUR TITLE HERE</a:t>
            </a:r>
            <a:endParaRPr lang="zh-CN" altLang="en-US" sz="1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54337B66-99C5-4689-BA9A-19D400DEEBD5}"/>
              </a:ext>
            </a:extLst>
          </p:cNvPr>
          <p:cNvCxnSpPr/>
          <p:nvPr/>
        </p:nvCxnSpPr>
        <p:spPr>
          <a:xfrm>
            <a:off x="681861" y="4373217"/>
            <a:ext cx="10697274" cy="0"/>
          </a:xfrm>
          <a:prstGeom prst="line">
            <a:avLst/>
          </a:prstGeom>
          <a:ln w="28575">
            <a:solidFill>
              <a:srgbClr val="1F4E79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29">
            <a:extLst>
              <a:ext uri="{FF2B5EF4-FFF2-40B4-BE49-F238E27FC236}">
                <a16:creationId xmlns:a16="http://schemas.microsoft.com/office/drawing/2014/main" id="{7C05FE3A-61B1-40BB-A528-9FBB2DBC2D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894" y="2862172"/>
            <a:ext cx="2468564" cy="144571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anose="02000000000000000000" pitchFamily="2" charset="0"/>
              </a:rPr>
              <a:t> 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anose="02000000000000000000" pitchFamily="2" charset="0"/>
            </a:endParaRPr>
          </a:p>
        </p:txBody>
      </p:sp>
      <p:sp>
        <p:nvSpPr>
          <p:cNvPr id="10" name="TextBox 29">
            <a:extLst>
              <a:ext uri="{FF2B5EF4-FFF2-40B4-BE49-F238E27FC236}">
                <a16:creationId xmlns:a16="http://schemas.microsoft.com/office/drawing/2014/main" id="{279C824D-9D25-407D-BFD6-FEE918E72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9250" y="2862172"/>
            <a:ext cx="2468564" cy="144571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anose="02000000000000000000" pitchFamily="2" charset="0"/>
              </a:rPr>
              <a:t> 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anose="02000000000000000000" pitchFamily="2" charset="0"/>
            </a:endParaRPr>
          </a:p>
        </p:txBody>
      </p:sp>
      <p:sp>
        <p:nvSpPr>
          <p:cNvPr id="11" name="TextBox 29">
            <a:extLst>
              <a:ext uri="{FF2B5EF4-FFF2-40B4-BE49-F238E27FC236}">
                <a16:creationId xmlns:a16="http://schemas.microsoft.com/office/drawing/2014/main" id="{8565932B-E7FE-486C-843B-AD9EA2D088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1597" y="2862172"/>
            <a:ext cx="2468564" cy="144571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anose="02000000000000000000" pitchFamily="2" charset="0"/>
              </a:rPr>
              <a:t> 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anose="02000000000000000000" pitchFamily="2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51F89D51-6D48-48F4-BB58-02E12EC6EA2C}"/>
              </a:ext>
            </a:extLst>
          </p:cNvPr>
          <p:cNvSpPr/>
          <p:nvPr/>
        </p:nvSpPr>
        <p:spPr>
          <a:xfrm>
            <a:off x="1431900" y="4794096"/>
            <a:ext cx="9440884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I can do for twelve hours that hours that Just for today I will try to live through this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箭头: V 形 12">
            <a:extLst>
              <a:ext uri="{FF2B5EF4-FFF2-40B4-BE49-F238E27FC236}">
                <a16:creationId xmlns:a16="http://schemas.microsoft.com/office/drawing/2014/main" id="{C103F4FA-1AB6-41FA-8767-33816AF65640}"/>
              </a:ext>
            </a:extLst>
          </p:cNvPr>
          <p:cNvSpPr/>
          <p:nvPr/>
        </p:nvSpPr>
        <p:spPr>
          <a:xfrm>
            <a:off x="9086509" y="1881807"/>
            <a:ext cx="2292626" cy="702365"/>
          </a:xfrm>
          <a:prstGeom prst="chevron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EED9EC78-1CE2-477C-B054-5AF47DB45020}"/>
              </a:ext>
            </a:extLst>
          </p:cNvPr>
          <p:cNvSpPr/>
          <p:nvPr/>
        </p:nvSpPr>
        <p:spPr>
          <a:xfrm>
            <a:off x="9505027" y="2072690"/>
            <a:ext cx="16466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ADD YOUR TITLE HERE</a:t>
            </a:r>
            <a:endParaRPr lang="zh-CN" altLang="en-US" sz="1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5" name="TextBox 29">
            <a:extLst>
              <a:ext uri="{FF2B5EF4-FFF2-40B4-BE49-F238E27FC236}">
                <a16:creationId xmlns:a16="http://schemas.microsoft.com/office/drawing/2014/main" id="{A43A2C9C-4099-4658-A384-5F75C87D7D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8540" y="2862172"/>
            <a:ext cx="2468564" cy="144571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anose="02000000000000000000" pitchFamily="2" charset="0"/>
              </a:rPr>
              <a:t> 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922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  <p:bldP spid="7" grpId="0"/>
      <p:bldP spid="9" grpId="0"/>
      <p:bldP spid="10" grpId="0"/>
      <p:bldP spid="11" grpId="0"/>
      <p:bldP spid="12" grpId="0"/>
      <p:bldP spid="13" grpId="0" animBg="1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0D412988-B738-4992-A7AD-6D0FFD0D79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3" r="13315"/>
          <a:stretch/>
        </p:blipFill>
        <p:spPr>
          <a:xfrm>
            <a:off x="6096000" y="0"/>
            <a:ext cx="4037420" cy="610925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A443389D-57CB-4484-A9A0-E2E756E64D87}"/>
              </a:ext>
            </a:extLst>
          </p:cNvPr>
          <p:cNvSpPr txBox="1"/>
          <p:nvPr/>
        </p:nvSpPr>
        <p:spPr>
          <a:xfrm>
            <a:off x="4695122" y="1847685"/>
            <a:ext cx="1991319" cy="923330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新蒂下午茶基本版" panose="03000600000000000000" pitchFamily="66" charset="-122"/>
                <a:ea typeface="新蒂下午茶基本版" panose="03000600000000000000" pitchFamily="66" charset="-122"/>
              </a:rPr>
              <a:t>谢 谢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A062E9D-D5BF-48F5-8591-80E4843D30BE}"/>
              </a:ext>
            </a:extLst>
          </p:cNvPr>
          <p:cNvSpPr txBox="1"/>
          <p:nvPr/>
        </p:nvSpPr>
        <p:spPr>
          <a:xfrm>
            <a:off x="6245881" y="2671972"/>
            <a:ext cx="809144" cy="1569660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新蒂下午茶基本版" panose="03000600000000000000" pitchFamily="66" charset="-122"/>
                <a:ea typeface="新蒂下午茶基本版" panose="03000600000000000000" pitchFamily="66" charset="-122"/>
              </a:rPr>
              <a:t>小清新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48D6679-B4E6-4FF7-A994-3F7D785ED4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7587" y="2969798"/>
            <a:ext cx="1246495" cy="33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0073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2">
            <a:extLst>
              <a:ext uri="{FF2B5EF4-FFF2-40B4-BE49-F238E27FC236}">
                <a16:creationId xmlns:a16="http://schemas.microsoft.com/office/drawing/2014/main" id="{E15021C9-D99F-483B-A13C-05D9601F1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7922" y="1033296"/>
            <a:ext cx="4136155" cy="76944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400" dirty="0">
                <a:latin typeface="华文新魏" panose="02010800040101010101" pitchFamily="2" charset="-122"/>
                <a:ea typeface="华文新魏" panose="02010800040101010101" pitchFamily="2" charset="-122"/>
                <a:sym typeface="方正兰亭黑_GBK" pitchFamily="2" charset="-122"/>
              </a:rPr>
              <a:t>C O N T E N T S</a:t>
            </a:r>
            <a:endParaRPr lang="en-US" altLang="zh-CN" sz="3600" dirty="0">
              <a:latin typeface="华文新魏" panose="02010800040101010101" pitchFamily="2" charset="-122"/>
              <a:ea typeface="华文新魏" panose="02010800040101010101" pitchFamily="2" charset="-122"/>
              <a:sym typeface="方正兰亭黑_GBK" pitchFamily="2" charset="-122"/>
            </a:endParaRPr>
          </a:p>
        </p:txBody>
      </p:sp>
      <p:sp>
        <p:nvSpPr>
          <p:cNvPr id="5" name="菱形 4">
            <a:extLst>
              <a:ext uri="{FF2B5EF4-FFF2-40B4-BE49-F238E27FC236}">
                <a16:creationId xmlns:a16="http://schemas.microsoft.com/office/drawing/2014/main" id="{12FC96FC-F382-4345-97CB-61C77CCB3701}"/>
              </a:ext>
            </a:extLst>
          </p:cNvPr>
          <p:cNvSpPr/>
          <p:nvPr/>
        </p:nvSpPr>
        <p:spPr>
          <a:xfrm>
            <a:off x="1851582" y="2909377"/>
            <a:ext cx="728869" cy="728869"/>
          </a:xfrm>
          <a:prstGeom prst="diamond">
            <a:avLst/>
          </a:prstGeom>
          <a:solidFill>
            <a:srgbClr val="AA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菱形 5">
            <a:extLst>
              <a:ext uri="{FF2B5EF4-FFF2-40B4-BE49-F238E27FC236}">
                <a16:creationId xmlns:a16="http://schemas.microsoft.com/office/drawing/2014/main" id="{3E8B17C2-CD60-44C8-AF8F-FC0E619D2AE6}"/>
              </a:ext>
            </a:extLst>
          </p:cNvPr>
          <p:cNvSpPr/>
          <p:nvPr/>
        </p:nvSpPr>
        <p:spPr>
          <a:xfrm>
            <a:off x="4291036" y="2909376"/>
            <a:ext cx="728869" cy="728869"/>
          </a:xfrm>
          <a:prstGeom prst="diamond">
            <a:avLst/>
          </a:prstGeom>
          <a:solidFill>
            <a:srgbClr val="AA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菱形 6">
            <a:extLst>
              <a:ext uri="{FF2B5EF4-FFF2-40B4-BE49-F238E27FC236}">
                <a16:creationId xmlns:a16="http://schemas.microsoft.com/office/drawing/2014/main" id="{EE7F34D4-165F-4520-9D49-5204D2035A02}"/>
              </a:ext>
            </a:extLst>
          </p:cNvPr>
          <p:cNvSpPr/>
          <p:nvPr/>
        </p:nvSpPr>
        <p:spPr>
          <a:xfrm>
            <a:off x="6826333" y="2909374"/>
            <a:ext cx="728869" cy="728869"/>
          </a:xfrm>
          <a:prstGeom prst="diamond">
            <a:avLst/>
          </a:prstGeom>
          <a:solidFill>
            <a:srgbClr val="AA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菱形 7">
            <a:extLst>
              <a:ext uri="{FF2B5EF4-FFF2-40B4-BE49-F238E27FC236}">
                <a16:creationId xmlns:a16="http://schemas.microsoft.com/office/drawing/2014/main" id="{D326F679-B5FE-4D25-8E05-49DF96110562}"/>
              </a:ext>
            </a:extLst>
          </p:cNvPr>
          <p:cNvSpPr/>
          <p:nvPr/>
        </p:nvSpPr>
        <p:spPr>
          <a:xfrm>
            <a:off x="9399316" y="2909374"/>
            <a:ext cx="728869" cy="728869"/>
          </a:xfrm>
          <a:prstGeom prst="diamond">
            <a:avLst/>
          </a:prstGeom>
          <a:solidFill>
            <a:srgbClr val="AA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89ED4F2-77FD-4A9C-859C-20677AC98202}"/>
              </a:ext>
            </a:extLst>
          </p:cNvPr>
          <p:cNvSpPr txBox="1"/>
          <p:nvPr/>
        </p:nvSpPr>
        <p:spPr>
          <a:xfrm>
            <a:off x="2030501" y="3036134"/>
            <a:ext cx="384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endParaRPr lang="zh-CN" altLang="en-US" sz="2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3CFF4B25-F4C4-42C5-9211-170F45A50B17}"/>
              </a:ext>
            </a:extLst>
          </p:cNvPr>
          <p:cNvSpPr txBox="1"/>
          <p:nvPr/>
        </p:nvSpPr>
        <p:spPr>
          <a:xfrm>
            <a:off x="4456687" y="3042975"/>
            <a:ext cx="384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endParaRPr lang="zh-CN" altLang="en-US" sz="2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2BA5A878-85EA-423A-BC40-A98BBAE8177C}"/>
              </a:ext>
            </a:extLst>
          </p:cNvPr>
          <p:cNvSpPr txBox="1"/>
          <p:nvPr/>
        </p:nvSpPr>
        <p:spPr>
          <a:xfrm>
            <a:off x="6998610" y="3042974"/>
            <a:ext cx="384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zh-CN" altLang="en-US" sz="2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8437C90-B941-4E57-90ED-2D49CAFD821A}"/>
              </a:ext>
            </a:extLst>
          </p:cNvPr>
          <p:cNvSpPr txBox="1"/>
          <p:nvPr/>
        </p:nvSpPr>
        <p:spPr>
          <a:xfrm>
            <a:off x="9576619" y="3042974"/>
            <a:ext cx="384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endParaRPr lang="zh-CN" altLang="en-US" sz="2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EB1ED1C6-BF96-475F-9766-7EDBA4B55E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2614" y="4016163"/>
            <a:ext cx="2200390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dirty="0">
                <a:latin typeface="华文新魏" panose="02010800040101010101" pitchFamily="2" charset="-122"/>
                <a:ea typeface="华文新魏" panose="02010800040101010101" pitchFamily="2" charset="-122"/>
                <a:sym typeface="微软雅黑" panose="020B0503020204020204" pitchFamily="34" charset="-122"/>
              </a:rPr>
              <a:t>YOUR TITTLE</a:t>
            </a:r>
            <a:endParaRPr lang="zh-CN" altLang="en-US" sz="2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FBA1FEF0-3EED-43E7-8DB3-F1E6B79E75F9}"/>
              </a:ext>
            </a:extLst>
          </p:cNvPr>
          <p:cNvSpPr/>
          <p:nvPr/>
        </p:nvSpPr>
        <p:spPr>
          <a:xfrm>
            <a:off x="939402" y="4559361"/>
            <a:ext cx="2523301" cy="6199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</a:t>
            </a:r>
            <a:endParaRPr lang="zh-CN" altLang="en-US" sz="1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7B2FA917-C9AA-46A8-98E6-8D38EEBE3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2411" y="4016162"/>
            <a:ext cx="2167331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dirty="0">
                <a:latin typeface="华文新魏" panose="02010800040101010101" pitchFamily="2" charset="-122"/>
                <a:ea typeface="华文新魏" panose="02010800040101010101" pitchFamily="2" charset="-122"/>
                <a:sym typeface="微软雅黑" panose="020B0503020204020204" pitchFamily="34" charset="-122"/>
              </a:rPr>
              <a:t>YOUR TITTLE</a:t>
            </a:r>
            <a:endParaRPr lang="zh-CN" altLang="en-US" sz="2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CFBE5E31-FC19-47F5-BEB8-F28B29764426}"/>
              </a:ext>
            </a:extLst>
          </p:cNvPr>
          <p:cNvSpPr/>
          <p:nvPr/>
        </p:nvSpPr>
        <p:spPr>
          <a:xfrm>
            <a:off x="3429200" y="4559360"/>
            <a:ext cx="2523301" cy="6199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</a:t>
            </a:r>
            <a:endParaRPr lang="zh-CN" altLang="en-US" sz="1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E4F7F98C-98F6-4F42-AD29-A2A84F193C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5249" y="4016160"/>
            <a:ext cx="2261143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dirty="0">
                <a:latin typeface="华文新魏" panose="02010800040101010101" pitchFamily="2" charset="-122"/>
                <a:ea typeface="华文新魏" panose="02010800040101010101" pitchFamily="2" charset="-122"/>
                <a:sym typeface="微软雅黑" panose="020B0503020204020204" pitchFamily="34" charset="-122"/>
              </a:rPr>
              <a:t>YOUR TITTLE</a:t>
            </a:r>
            <a:endParaRPr lang="zh-CN" altLang="en-US" sz="2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03B7C029-C7A9-41C9-8D2C-138FC5C730CC}"/>
              </a:ext>
            </a:extLst>
          </p:cNvPr>
          <p:cNvSpPr/>
          <p:nvPr/>
        </p:nvSpPr>
        <p:spPr>
          <a:xfrm>
            <a:off x="8562038" y="4559358"/>
            <a:ext cx="2523301" cy="6199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</a:t>
            </a:r>
            <a:endParaRPr lang="zh-CN" altLang="en-US" sz="1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1ACD2FC9-1D22-4D43-B2A7-EDFDDF1A60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8155" y="4016160"/>
            <a:ext cx="2178707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dirty="0">
                <a:latin typeface="华文新魏" panose="02010800040101010101" pitchFamily="2" charset="-122"/>
                <a:ea typeface="华文新魏" panose="02010800040101010101" pitchFamily="2" charset="-122"/>
                <a:sym typeface="微软雅黑" panose="020B0503020204020204" pitchFamily="34" charset="-122"/>
              </a:rPr>
              <a:t>YOUR TITTLE</a:t>
            </a:r>
            <a:endParaRPr lang="zh-CN" altLang="en-US" sz="2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F62B2D34-17A9-4603-A2DD-5B878D2AB46F}"/>
              </a:ext>
            </a:extLst>
          </p:cNvPr>
          <p:cNvSpPr/>
          <p:nvPr/>
        </p:nvSpPr>
        <p:spPr>
          <a:xfrm>
            <a:off x="6004944" y="4559358"/>
            <a:ext cx="2523301" cy="6199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华文新魏" panose="02010800040101010101" pitchFamily="2" charset="-122"/>
                <a:ea typeface="华文新魏" panose="02010800040101010101" pitchFamily="2" charset="-122"/>
              </a:rPr>
              <a:t>Just for today I will try to live through this day only</a:t>
            </a:r>
            <a:endParaRPr lang="zh-CN" altLang="en-US" sz="1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0948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263C9CFA-96D0-419E-BDFD-D02CBC7A0C7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3" r="13315"/>
          <a:stretch/>
        </p:blipFill>
        <p:spPr>
          <a:xfrm flipH="1">
            <a:off x="2410743" y="0"/>
            <a:ext cx="3897292" cy="5897217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3756BB18-39CE-4F94-94C4-1DB0D559C522}"/>
              </a:ext>
            </a:extLst>
          </p:cNvPr>
          <p:cNvSpPr txBox="1"/>
          <p:nvPr/>
        </p:nvSpPr>
        <p:spPr>
          <a:xfrm>
            <a:off x="5100340" y="1781424"/>
            <a:ext cx="1991319" cy="923330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latin typeface="+mn-ea"/>
              </a:rPr>
              <a:t>0 1</a:t>
            </a:r>
            <a:endParaRPr lang="zh-CN" altLang="en-US" sz="5400" dirty="0">
              <a:latin typeface="+mn-ea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0BCCB49-C53E-4B6A-954B-BF4C194920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2805" y="2903537"/>
            <a:ext cx="1246495" cy="33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7359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>
            <a:extLst>
              <a:ext uri="{FF2B5EF4-FFF2-40B4-BE49-F238E27FC236}">
                <a16:creationId xmlns:a16="http://schemas.microsoft.com/office/drawing/2014/main" id="{0BC26F4D-6FD0-45EF-9427-A66DA35D3B9A}"/>
              </a:ext>
            </a:extLst>
          </p:cNvPr>
          <p:cNvSpPr/>
          <p:nvPr/>
        </p:nvSpPr>
        <p:spPr>
          <a:xfrm rot="18578252">
            <a:off x="8957704" y="1720010"/>
            <a:ext cx="948502" cy="742883"/>
          </a:xfrm>
          <a:prstGeom prst="triangle">
            <a:avLst>
              <a:gd name="adj" fmla="val 48875"/>
            </a:avLst>
          </a:prstGeom>
          <a:solidFill>
            <a:srgbClr val="AACFCF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等腰三角形 1">
            <a:extLst>
              <a:ext uri="{FF2B5EF4-FFF2-40B4-BE49-F238E27FC236}">
                <a16:creationId xmlns:a16="http://schemas.microsoft.com/office/drawing/2014/main" id="{825DEE42-D511-4769-BC78-4AEF24CF73D1}"/>
              </a:ext>
            </a:extLst>
          </p:cNvPr>
          <p:cNvSpPr/>
          <p:nvPr/>
        </p:nvSpPr>
        <p:spPr>
          <a:xfrm rot="18578252">
            <a:off x="8957704" y="3864440"/>
            <a:ext cx="948502" cy="742883"/>
          </a:xfrm>
          <a:prstGeom prst="triangle">
            <a:avLst>
              <a:gd name="adj" fmla="val 48875"/>
            </a:avLst>
          </a:prstGeom>
          <a:solidFill>
            <a:srgbClr val="AACFCF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1B70A48B-DBB6-45B8-AA3C-32CCD53BB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0095" y="1742597"/>
            <a:ext cx="3462486" cy="1184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endParaRPr lang="en-US" altLang="zh-CN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You can click here to enter you text. You can click here to enter you text. You can click here to enter you text. 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396F553-84B3-429B-9EE1-8D991D8BD3B8}"/>
              </a:ext>
            </a:extLst>
          </p:cNvPr>
          <p:cNvSpPr txBox="1"/>
          <p:nvPr/>
        </p:nvSpPr>
        <p:spPr>
          <a:xfrm>
            <a:off x="9156778" y="1901458"/>
            <a:ext cx="689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+mn-ea"/>
              </a:rPr>
              <a:t>01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A0E8187-1AD4-4475-82C8-4C48DB663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0095" y="3887027"/>
            <a:ext cx="3462486" cy="1184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endParaRPr lang="en-US" altLang="zh-CN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You can click here to enter you text. You can click here to enter you text. You can click here to enter you text. 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2E304AA-BEE6-4D36-A8A8-207C848900E1}"/>
              </a:ext>
            </a:extLst>
          </p:cNvPr>
          <p:cNvSpPr txBox="1"/>
          <p:nvPr/>
        </p:nvSpPr>
        <p:spPr>
          <a:xfrm>
            <a:off x="9156778" y="4045888"/>
            <a:ext cx="689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+mn-ea"/>
              </a:rPr>
              <a:t>02</a:t>
            </a:r>
            <a:endParaRPr lang="zh-CN" altLang="en-US" sz="3200" b="1" dirty="0">
              <a:latin typeface="+mn-ea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CCF08419-A2AB-47DB-A3B0-4D937CB4F6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2265" y="27923"/>
            <a:ext cx="4810362" cy="680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254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3" grpId="0"/>
      <p:bldP spid="4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id="{4B50EC7C-0F50-46A5-ABA8-72B14BCCF89C}"/>
              </a:ext>
            </a:extLst>
          </p:cNvPr>
          <p:cNvCxnSpPr>
            <a:stCxn id="3" idx="4"/>
            <a:endCxn id="4" idx="0"/>
          </p:cNvCxnSpPr>
          <p:nvPr/>
        </p:nvCxnSpPr>
        <p:spPr>
          <a:xfrm>
            <a:off x="1716091" y="1688042"/>
            <a:ext cx="0" cy="105127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>
            <a:extLst>
              <a:ext uri="{FF2B5EF4-FFF2-40B4-BE49-F238E27FC236}">
                <a16:creationId xmlns:a16="http://schemas.microsoft.com/office/drawing/2014/main" id="{36A324A0-1422-4C30-A1E3-4C95A6A91692}"/>
              </a:ext>
            </a:extLst>
          </p:cNvPr>
          <p:cNvSpPr/>
          <p:nvPr/>
        </p:nvSpPr>
        <p:spPr>
          <a:xfrm>
            <a:off x="1651176" y="1558212"/>
            <a:ext cx="129830" cy="12983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5737003B-0868-4316-A693-01C9ED0A9B65}"/>
              </a:ext>
            </a:extLst>
          </p:cNvPr>
          <p:cNvSpPr/>
          <p:nvPr/>
        </p:nvSpPr>
        <p:spPr>
          <a:xfrm>
            <a:off x="1651176" y="2739312"/>
            <a:ext cx="129830" cy="12983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974A441F-0578-4822-90CA-3E75F4215EE0}"/>
              </a:ext>
            </a:extLst>
          </p:cNvPr>
          <p:cNvSpPr/>
          <p:nvPr/>
        </p:nvSpPr>
        <p:spPr>
          <a:xfrm>
            <a:off x="1651176" y="3920412"/>
            <a:ext cx="129830" cy="12983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BCB92503-99B6-459F-A774-BFE9F59E0ACE}"/>
              </a:ext>
            </a:extLst>
          </p:cNvPr>
          <p:cNvSpPr/>
          <p:nvPr/>
        </p:nvSpPr>
        <p:spPr>
          <a:xfrm>
            <a:off x="1651176" y="5101512"/>
            <a:ext cx="129830" cy="12983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7BC6E20-E4B4-4580-8CFA-4F2CBC31E381}"/>
              </a:ext>
            </a:extLst>
          </p:cNvPr>
          <p:cNvCxnSpPr>
            <a:stCxn id="5" idx="4"/>
            <a:endCxn id="6" idx="0"/>
          </p:cNvCxnSpPr>
          <p:nvPr/>
        </p:nvCxnSpPr>
        <p:spPr>
          <a:xfrm>
            <a:off x="1716091" y="4050242"/>
            <a:ext cx="0" cy="105127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C9EF3AA6-1B08-4518-BB0F-DF586CD28F06}"/>
              </a:ext>
            </a:extLst>
          </p:cNvPr>
          <p:cNvCxnSpPr/>
          <p:nvPr/>
        </p:nvCxnSpPr>
        <p:spPr>
          <a:xfrm>
            <a:off x="1716091" y="2869142"/>
            <a:ext cx="0" cy="105127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49">
            <a:extLst>
              <a:ext uri="{FF2B5EF4-FFF2-40B4-BE49-F238E27FC236}">
                <a16:creationId xmlns:a16="http://schemas.microsoft.com/office/drawing/2014/main" id="{3CE5E4EA-E4B4-45B0-BDEB-9222F98418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6768" y="1433323"/>
            <a:ext cx="4697847" cy="538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49">
            <a:extLst>
              <a:ext uri="{FF2B5EF4-FFF2-40B4-BE49-F238E27FC236}">
                <a16:creationId xmlns:a16="http://schemas.microsoft.com/office/drawing/2014/main" id="{B1A13A4D-D596-443F-A26C-F1A4F6B1A2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5852" y="2614423"/>
            <a:ext cx="4697847" cy="538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49">
            <a:extLst>
              <a:ext uri="{FF2B5EF4-FFF2-40B4-BE49-F238E27FC236}">
                <a16:creationId xmlns:a16="http://schemas.microsoft.com/office/drawing/2014/main" id="{A9D91A80-075C-43ED-963C-D324463C5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5852" y="3732880"/>
            <a:ext cx="4697847" cy="538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49">
            <a:extLst>
              <a:ext uri="{FF2B5EF4-FFF2-40B4-BE49-F238E27FC236}">
                <a16:creationId xmlns:a16="http://schemas.microsoft.com/office/drawing/2014/main" id="{4CD61B7D-4EBE-45B5-88D5-BC91471256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4936" y="4778346"/>
            <a:ext cx="4697847" cy="538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45">
            <a:extLst>
              <a:ext uri="{FF2B5EF4-FFF2-40B4-BE49-F238E27FC236}">
                <a16:creationId xmlns:a16="http://schemas.microsoft.com/office/drawing/2014/main" id="{16CA26D9-4091-417C-B454-CEC7943506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6565" y="2604172"/>
            <a:ext cx="32548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添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加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标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题</a:t>
            </a:r>
          </a:p>
        </p:txBody>
      </p:sp>
      <p:sp>
        <p:nvSpPr>
          <p:cNvPr id="14" name="文本框 49">
            <a:extLst>
              <a:ext uri="{FF2B5EF4-FFF2-40B4-BE49-F238E27FC236}">
                <a16:creationId xmlns:a16="http://schemas.microsoft.com/office/drawing/2014/main" id="{D2828C4B-11A2-48DD-BAFE-FD2B61C0EE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7481" y="3163872"/>
            <a:ext cx="3233894" cy="1498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Just for today I will try to live through this day only and not tackle my whole life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9055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1CCDE771-8801-4540-A4CF-66FC6FDC6011}"/>
              </a:ext>
            </a:extLst>
          </p:cNvPr>
          <p:cNvSpPr/>
          <p:nvPr/>
        </p:nvSpPr>
        <p:spPr>
          <a:xfrm rot="2679308">
            <a:off x="8872312" y="2008826"/>
            <a:ext cx="2057400" cy="2057400"/>
          </a:xfrm>
          <a:prstGeom prst="rect">
            <a:avLst/>
          </a:prstGeom>
          <a:solidFill>
            <a:srgbClr val="AACFCF"/>
          </a:solidFill>
          <a:ln>
            <a:noFill/>
          </a:ln>
          <a:effectLst>
            <a:outerShdw blurRad="50800" dist="635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0AC410F-B87C-4E66-8BBD-2A1A4A702BFE}"/>
              </a:ext>
            </a:extLst>
          </p:cNvPr>
          <p:cNvSpPr/>
          <p:nvPr/>
        </p:nvSpPr>
        <p:spPr>
          <a:xfrm rot="2679308">
            <a:off x="6321275" y="2008826"/>
            <a:ext cx="2057400" cy="2057400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>
            <a:outerShdw blurRad="50800" dist="635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CAF9DDC6-2C65-469B-B089-0DE892E24EE4}"/>
              </a:ext>
            </a:extLst>
          </p:cNvPr>
          <p:cNvSpPr/>
          <p:nvPr/>
        </p:nvSpPr>
        <p:spPr>
          <a:xfrm rot="2679308">
            <a:off x="3790116" y="2008826"/>
            <a:ext cx="2057400" cy="2057400"/>
          </a:xfrm>
          <a:prstGeom prst="rect">
            <a:avLst/>
          </a:prstGeom>
          <a:solidFill>
            <a:srgbClr val="AACFCF"/>
          </a:solidFill>
          <a:ln>
            <a:noFill/>
          </a:ln>
          <a:effectLst>
            <a:outerShdw blurRad="50800" dist="635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9B5B5EF-8071-423D-A5B8-8359217EE26A}"/>
              </a:ext>
            </a:extLst>
          </p:cNvPr>
          <p:cNvSpPr/>
          <p:nvPr/>
        </p:nvSpPr>
        <p:spPr>
          <a:xfrm rot="2679308">
            <a:off x="1325217" y="2008826"/>
            <a:ext cx="2057400" cy="2057400"/>
          </a:xfrm>
          <a:prstGeom prst="rect">
            <a:avLst/>
          </a:prstGeom>
          <a:solidFill>
            <a:srgbClr val="EEF1F3"/>
          </a:solidFill>
          <a:ln>
            <a:noFill/>
          </a:ln>
          <a:effectLst>
            <a:outerShdw blurRad="50800" dist="635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089CDD9D-6F4B-4B43-B0E6-B6EF9D97984F}"/>
              </a:ext>
            </a:extLst>
          </p:cNvPr>
          <p:cNvGrpSpPr/>
          <p:nvPr/>
        </p:nvGrpSpPr>
        <p:grpSpPr>
          <a:xfrm>
            <a:off x="1974223" y="2520256"/>
            <a:ext cx="601557" cy="955491"/>
            <a:chOff x="2793098" y="2817307"/>
            <a:chExt cx="601557" cy="955491"/>
          </a:xfrm>
          <a:effectLst>
            <a:outerShdw blurRad="50800" dist="63500" dir="5400000" sx="101000" sy="101000" algn="ctr" rotWithShape="0">
              <a:srgbClr val="000000">
                <a:alpha val="43137"/>
              </a:srgbClr>
            </a:outerShdw>
          </a:effectLst>
        </p:grpSpPr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0A52E3FC-57FE-4C7E-AF5B-69AE0E2E87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098" y="2817307"/>
              <a:ext cx="601557" cy="955491"/>
            </a:xfrm>
            <a:custGeom>
              <a:avLst/>
              <a:gdLst>
                <a:gd name="T0" fmla="*/ 294 w 413"/>
                <a:gd name="T1" fmla="*/ 535 h 657"/>
                <a:gd name="T2" fmla="*/ 305 w 413"/>
                <a:gd name="T3" fmla="*/ 561 h 657"/>
                <a:gd name="T4" fmla="*/ 119 w 413"/>
                <a:gd name="T5" fmla="*/ 569 h 657"/>
                <a:gd name="T6" fmla="*/ 108 w 413"/>
                <a:gd name="T7" fmla="*/ 543 h 657"/>
                <a:gd name="T8" fmla="*/ 237 w 413"/>
                <a:gd name="T9" fmla="*/ 171 h 657"/>
                <a:gd name="T10" fmla="*/ 268 w 413"/>
                <a:gd name="T11" fmla="*/ 182 h 657"/>
                <a:gd name="T12" fmla="*/ 299 w 413"/>
                <a:gd name="T13" fmla="*/ 167 h 657"/>
                <a:gd name="T14" fmla="*/ 323 w 413"/>
                <a:gd name="T15" fmla="*/ 204 h 657"/>
                <a:gd name="T16" fmla="*/ 308 w 413"/>
                <a:gd name="T17" fmla="*/ 226 h 657"/>
                <a:gd name="T18" fmla="*/ 322 w 413"/>
                <a:gd name="T19" fmla="*/ 255 h 657"/>
                <a:gd name="T20" fmla="*/ 355 w 413"/>
                <a:gd name="T21" fmla="*/ 266 h 657"/>
                <a:gd name="T22" fmla="*/ 345 w 413"/>
                <a:gd name="T23" fmla="*/ 309 h 657"/>
                <a:gd name="T24" fmla="*/ 319 w 413"/>
                <a:gd name="T25" fmla="*/ 314 h 657"/>
                <a:gd name="T26" fmla="*/ 308 w 413"/>
                <a:gd name="T27" fmla="*/ 344 h 657"/>
                <a:gd name="T28" fmla="*/ 323 w 413"/>
                <a:gd name="T29" fmla="*/ 376 h 657"/>
                <a:gd name="T30" fmla="*/ 286 w 413"/>
                <a:gd name="T31" fmla="*/ 399 h 657"/>
                <a:gd name="T32" fmla="*/ 264 w 413"/>
                <a:gd name="T33" fmla="*/ 384 h 657"/>
                <a:gd name="T34" fmla="*/ 235 w 413"/>
                <a:gd name="T35" fmla="*/ 398 h 657"/>
                <a:gd name="T36" fmla="*/ 224 w 413"/>
                <a:gd name="T37" fmla="*/ 431 h 657"/>
                <a:gd name="T38" fmla="*/ 181 w 413"/>
                <a:gd name="T39" fmla="*/ 421 h 657"/>
                <a:gd name="T40" fmla="*/ 176 w 413"/>
                <a:gd name="T41" fmla="*/ 395 h 657"/>
                <a:gd name="T42" fmla="*/ 146 w 413"/>
                <a:gd name="T43" fmla="*/ 385 h 657"/>
                <a:gd name="T44" fmla="*/ 114 w 413"/>
                <a:gd name="T45" fmla="*/ 400 h 657"/>
                <a:gd name="T46" fmla="*/ 90 w 413"/>
                <a:gd name="T47" fmla="*/ 363 h 657"/>
                <a:gd name="T48" fmla="*/ 106 w 413"/>
                <a:gd name="T49" fmla="*/ 341 h 657"/>
                <a:gd name="T50" fmla="*/ 92 w 413"/>
                <a:gd name="T51" fmla="*/ 312 h 657"/>
                <a:gd name="T52" fmla="*/ 59 w 413"/>
                <a:gd name="T53" fmla="*/ 300 h 657"/>
                <a:gd name="T54" fmla="*/ 69 w 413"/>
                <a:gd name="T55" fmla="*/ 257 h 657"/>
                <a:gd name="T56" fmla="*/ 94 w 413"/>
                <a:gd name="T57" fmla="*/ 253 h 657"/>
                <a:gd name="T58" fmla="*/ 105 w 413"/>
                <a:gd name="T59" fmla="*/ 222 h 657"/>
                <a:gd name="T60" fmla="*/ 90 w 413"/>
                <a:gd name="T61" fmla="*/ 191 h 657"/>
                <a:gd name="T62" fmla="*/ 127 w 413"/>
                <a:gd name="T63" fmla="*/ 167 h 657"/>
                <a:gd name="T64" fmla="*/ 149 w 413"/>
                <a:gd name="T65" fmla="*/ 182 h 657"/>
                <a:gd name="T66" fmla="*/ 178 w 413"/>
                <a:gd name="T67" fmla="*/ 168 h 657"/>
                <a:gd name="T68" fmla="*/ 190 w 413"/>
                <a:gd name="T69" fmla="*/ 135 h 657"/>
                <a:gd name="T70" fmla="*/ 233 w 413"/>
                <a:gd name="T71" fmla="*/ 145 h 657"/>
                <a:gd name="T72" fmla="*/ 237 w 413"/>
                <a:gd name="T73" fmla="*/ 171 h 657"/>
                <a:gd name="T74" fmla="*/ 278 w 413"/>
                <a:gd name="T75" fmla="*/ 283 h 657"/>
                <a:gd name="T76" fmla="*/ 135 w 413"/>
                <a:gd name="T77" fmla="*/ 283 h 657"/>
                <a:gd name="T78" fmla="*/ 299 w 413"/>
                <a:gd name="T79" fmla="*/ 511 h 657"/>
                <a:gd name="T80" fmla="*/ 127 w 413"/>
                <a:gd name="T81" fmla="*/ 524 h 657"/>
                <a:gd name="T82" fmla="*/ 0 w 413"/>
                <a:gd name="T83" fmla="*/ 255 h 657"/>
                <a:gd name="T84" fmla="*/ 299 w 413"/>
                <a:gd name="T85" fmla="*/ 511 h 657"/>
                <a:gd name="T86" fmla="*/ 277 w 413"/>
                <a:gd name="T87" fmla="*/ 622 h 657"/>
                <a:gd name="T88" fmla="*/ 288 w 413"/>
                <a:gd name="T89" fmla="*/ 648 h 657"/>
                <a:gd name="T90" fmla="*/ 136 w 413"/>
                <a:gd name="T91" fmla="*/ 657 h 657"/>
                <a:gd name="T92" fmla="*/ 125 w 413"/>
                <a:gd name="T93" fmla="*/ 631 h 657"/>
                <a:gd name="T94" fmla="*/ 125 w 413"/>
                <a:gd name="T95" fmla="*/ 578 h 657"/>
                <a:gd name="T96" fmla="*/ 299 w 413"/>
                <a:gd name="T97" fmla="*/ 586 h 657"/>
                <a:gd name="T98" fmla="*/ 288 w 413"/>
                <a:gd name="T99" fmla="*/ 613 h 657"/>
                <a:gd name="T100" fmla="*/ 115 w 413"/>
                <a:gd name="T101" fmla="*/ 604 h 657"/>
                <a:gd name="T102" fmla="*/ 125 w 413"/>
                <a:gd name="T103" fmla="*/ 578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13" h="657">
                  <a:moveTo>
                    <a:pt x="119" y="535"/>
                  </a:moveTo>
                  <a:cubicBezTo>
                    <a:pt x="178" y="535"/>
                    <a:pt x="236" y="535"/>
                    <a:pt x="294" y="535"/>
                  </a:cubicBezTo>
                  <a:cubicBezTo>
                    <a:pt x="300" y="535"/>
                    <a:pt x="305" y="539"/>
                    <a:pt x="305" y="543"/>
                  </a:cubicBezTo>
                  <a:cubicBezTo>
                    <a:pt x="305" y="561"/>
                    <a:pt x="305" y="561"/>
                    <a:pt x="305" y="561"/>
                  </a:cubicBezTo>
                  <a:cubicBezTo>
                    <a:pt x="305" y="565"/>
                    <a:pt x="300" y="569"/>
                    <a:pt x="294" y="569"/>
                  </a:cubicBezTo>
                  <a:cubicBezTo>
                    <a:pt x="236" y="569"/>
                    <a:pt x="178" y="569"/>
                    <a:pt x="119" y="569"/>
                  </a:cubicBezTo>
                  <a:cubicBezTo>
                    <a:pt x="113" y="569"/>
                    <a:pt x="108" y="565"/>
                    <a:pt x="108" y="561"/>
                  </a:cubicBezTo>
                  <a:cubicBezTo>
                    <a:pt x="108" y="555"/>
                    <a:pt x="108" y="549"/>
                    <a:pt x="108" y="543"/>
                  </a:cubicBezTo>
                  <a:cubicBezTo>
                    <a:pt x="108" y="539"/>
                    <a:pt x="113" y="535"/>
                    <a:pt x="119" y="535"/>
                  </a:cubicBezTo>
                  <a:close/>
                  <a:moveTo>
                    <a:pt x="237" y="171"/>
                  </a:moveTo>
                  <a:cubicBezTo>
                    <a:pt x="247" y="174"/>
                    <a:pt x="256" y="178"/>
                    <a:pt x="264" y="182"/>
                  </a:cubicBezTo>
                  <a:cubicBezTo>
                    <a:pt x="265" y="183"/>
                    <a:pt x="267" y="182"/>
                    <a:pt x="268" y="182"/>
                  </a:cubicBezTo>
                  <a:cubicBezTo>
                    <a:pt x="274" y="177"/>
                    <a:pt x="280" y="172"/>
                    <a:pt x="286" y="167"/>
                  </a:cubicBezTo>
                  <a:cubicBezTo>
                    <a:pt x="290" y="164"/>
                    <a:pt x="296" y="163"/>
                    <a:pt x="299" y="167"/>
                  </a:cubicBezTo>
                  <a:cubicBezTo>
                    <a:pt x="307" y="175"/>
                    <a:pt x="315" y="182"/>
                    <a:pt x="323" y="191"/>
                  </a:cubicBezTo>
                  <a:cubicBezTo>
                    <a:pt x="327" y="194"/>
                    <a:pt x="326" y="200"/>
                    <a:pt x="323" y="204"/>
                  </a:cubicBezTo>
                  <a:cubicBezTo>
                    <a:pt x="318" y="210"/>
                    <a:pt x="313" y="216"/>
                    <a:pt x="308" y="222"/>
                  </a:cubicBezTo>
                  <a:cubicBezTo>
                    <a:pt x="307" y="223"/>
                    <a:pt x="307" y="225"/>
                    <a:pt x="308" y="226"/>
                  </a:cubicBezTo>
                  <a:cubicBezTo>
                    <a:pt x="312" y="234"/>
                    <a:pt x="316" y="243"/>
                    <a:pt x="319" y="253"/>
                  </a:cubicBezTo>
                  <a:cubicBezTo>
                    <a:pt x="319" y="254"/>
                    <a:pt x="320" y="254"/>
                    <a:pt x="322" y="255"/>
                  </a:cubicBezTo>
                  <a:cubicBezTo>
                    <a:pt x="329" y="255"/>
                    <a:pt x="337" y="256"/>
                    <a:pt x="345" y="257"/>
                  </a:cubicBezTo>
                  <a:cubicBezTo>
                    <a:pt x="350" y="258"/>
                    <a:pt x="355" y="261"/>
                    <a:pt x="355" y="266"/>
                  </a:cubicBezTo>
                  <a:cubicBezTo>
                    <a:pt x="355" y="278"/>
                    <a:pt x="355" y="289"/>
                    <a:pt x="355" y="300"/>
                  </a:cubicBezTo>
                  <a:cubicBezTo>
                    <a:pt x="355" y="305"/>
                    <a:pt x="350" y="308"/>
                    <a:pt x="345" y="309"/>
                  </a:cubicBezTo>
                  <a:cubicBezTo>
                    <a:pt x="337" y="310"/>
                    <a:pt x="329" y="311"/>
                    <a:pt x="322" y="312"/>
                  </a:cubicBezTo>
                  <a:cubicBezTo>
                    <a:pt x="320" y="312"/>
                    <a:pt x="319" y="313"/>
                    <a:pt x="319" y="314"/>
                  </a:cubicBezTo>
                  <a:cubicBezTo>
                    <a:pt x="316" y="323"/>
                    <a:pt x="312" y="333"/>
                    <a:pt x="308" y="341"/>
                  </a:cubicBezTo>
                  <a:cubicBezTo>
                    <a:pt x="307" y="342"/>
                    <a:pt x="307" y="343"/>
                    <a:pt x="308" y="344"/>
                  </a:cubicBezTo>
                  <a:cubicBezTo>
                    <a:pt x="313" y="350"/>
                    <a:pt x="318" y="356"/>
                    <a:pt x="323" y="363"/>
                  </a:cubicBezTo>
                  <a:cubicBezTo>
                    <a:pt x="326" y="367"/>
                    <a:pt x="327" y="372"/>
                    <a:pt x="323" y="376"/>
                  </a:cubicBezTo>
                  <a:cubicBezTo>
                    <a:pt x="315" y="384"/>
                    <a:pt x="307" y="392"/>
                    <a:pt x="299" y="400"/>
                  </a:cubicBezTo>
                  <a:cubicBezTo>
                    <a:pt x="296" y="403"/>
                    <a:pt x="290" y="403"/>
                    <a:pt x="286" y="399"/>
                  </a:cubicBezTo>
                  <a:cubicBezTo>
                    <a:pt x="280" y="395"/>
                    <a:pt x="274" y="390"/>
                    <a:pt x="268" y="385"/>
                  </a:cubicBezTo>
                  <a:cubicBezTo>
                    <a:pt x="267" y="384"/>
                    <a:pt x="265" y="384"/>
                    <a:pt x="264" y="384"/>
                  </a:cubicBezTo>
                  <a:cubicBezTo>
                    <a:pt x="256" y="389"/>
                    <a:pt x="247" y="393"/>
                    <a:pt x="237" y="395"/>
                  </a:cubicBezTo>
                  <a:cubicBezTo>
                    <a:pt x="236" y="396"/>
                    <a:pt x="236" y="397"/>
                    <a:pt x="235" y="398"/>
                  </a:cubicBezTo>
                  <a:cubicBezTo>
                    <a:pt x="235" y="406"/>
                    <a:pt x="233" y="414"/>
                    <a:pt x="233" y="421"/>
                  </a:cubicBezTo>
                  <a:cubicBezTo>
                    <a:pt x="232" y="427"/>
                    <a:pt x="228" y="431"/>
                    <a:pt x="224" y="431"/>
                  </a:cubicBezTo>
                  <a:cubicBezTo>
                    <a:pt x="212" y="431"/>
                    <a:pt x="201" y="431"/>
                    <a:pt x="190" y="431"/>
                  </a:cubicBezTo>
                  <a:cubicBezTo>
                    <a:pt x="185" y="431"/>
                    <a:pt x="181" y="427"/>
                    <a:pt x="181" y="421"/>
                  </a:cubicBezTo>
                  <a:cubicBezTo>
                    <a:pt x="180" y="414"/>
                    <a:pt x="179" y="406"/>
                    <a:pt x="178" y="398"/>
                  </a:cubicBezTo>
                  <a:cubicBezTo>
                    <a:pt x="178" y="397"/>
                    <a:pt x="177" y="396"/>
                    <a:pt x="176" y="395"/>
                  </a:cubicBezTo>
                  <a:cubicBezTo>
                    <a:pt x="167" y="393"/>
                    <a:pt x="157" y="389"/>
                    <a:pt x="149" y="384"/>
                  </a:cubicBezTo>
                  <a:cubicBezTo>
                    <a:pt x="148" y="384"/>
                    <a:pt x="147" y="384"/>
                    <a:pt x="146" y="385"/>
                  </a:cubicBezTo>
                  <a:cubicBezTo>
                    <a:pt x="140" y="390"/>
                    <a:pt x="134" y="395"/>
                    <a:pt x="127" y="399"/>
                  </a:cubicBezTo>
                  <a:cubicBezTo>
                    <a:pt x="123" y="403"/>
                    <a:pt x="118" y="403"/>
                    <a:pt x="114" y="400"/>
                  </a:cubicBezTo>
                  <a:cubicBezTo>
                    <a:pt x="106" y="392"/>
                    <a:pt x="98" y="384"/>
                    <a:pt x="90" y="376"/>
                  </a:cubicBezTo>
                  <a:cubicBezTo>
                    <a:pt x="87" y="372"/>
                    <a:pt x="87" y="367"/>
                    <a:pt x="90" y="363"/>
                  </a:cubicBezTo>
                  <a:cubicBezTo>
                    <a:pt x="95" y="356"/>
                    <a:pt x="100" y="350"/>
                    <a:pt x="105" y="344"/>
                  </a:cubicBezTo>
                  <a:cubicBezTo>
                    <a:pt x="106" y="343"/>
                    <a:pt x="106" y="342"/>
                    <a:pt x="106" y="341"/>
                  </a:cubicBezTo>
                  <a:cubicBezTo>
                    <a:pt x="101" y="333"/>
                    <a:pt x="97" y="323"/>
                    <a:pt x="94" y="314"/>
                  </a:cubicBezTo>
                  <a:cubicBezTo>
                    <a:pt x="94" y="313"/>
                    <a:pt x="93" y="312"/>
                    <a:pt x="92" y="312"/>
                  </a:cubicBezTo>
                  <a:cubicBezTo>
                    <a:pt x="84" y="311"/>
                    <a:pt x="76" y="310"/>
                    <a:pt x="69" y="309"/>
                  </a:cubicBezTo>
                  <a:cubicBezTo>
                    <a:pt x="63" y="308"/>
                    <a:pt x="59" y="305"/>
                    <a:pt x="59" y="300"/>
                  </a:cubicBezTo>
                  <a:cubicBezTo>
                    <a:pt x="59" y="289"/>
                    <a:pt x="59" y="278"/>
                    <a:pt x="59" y="266"/>
                  </a:cubicBezTo>
                  <a:cubicBezTo>
                    <a:pt x="59" y="261"/>
                    <a:pt x="63" y="258"/>
                    <a:pt x="69" y="257"/>
                  </a:cubicBezTo>
                  <a:cubicBezTo>
                    <a:pt x="76" y="256"/>
                    <a:pt x="84" y="255"/>
                    <a:pt x="92" y="255"/>
                  </a:cubicBezTo>
                  <a:cubicBezTo>
                    <a:pt x="93" y="254"/>
                    <a:pt x="94" y="254"/>
                    <a:pt x="94" y="253"/>
                  </a:cubicBezTo>
                  <a:cubicBezTo>
                    <a:pt x="97" y="243"/>
                    <a:pt x="101" y="234"/>
                    <a:pt x="106" y="226"/>
                  </a:cubicBezTo>
                  <a:cubicBezTo>
                    <a:pt x="106" y="225"/>
                    <a:pt x="106" y="223"/>
                    <a:pt x="105" y="222"/>
                  </a:cubicBezTo>
                  <a:cubicBezTo>
                    <a:pt x="100" y="216"/>
                    <a:pt x="95" y="210"/>
                    <a:pt x="90" y="204"/>
                  </a:cubicBezTo>
                  <a:cubicBezTo>
                    <a:pt x="87" y="200"/>
                    <a:pt x="87" y="194"/>
                    <a:pt x="90" y="191"/>
                  </a:cubicBezTo>
                  <a:cubicBezTo>
                    <a:pt x="98" y="182"/>
                    <a:pt x="106" y="175"/>
                    <a:pt x="114" y="167"/>
                  </a:cubicBezTo>
                  <a:cubicBezTo>
                    <a:pt x="118" y="163"/>
                    <a:pt x="123" y="164"/>
                    <a:pt x="127" y="167"/>
                  </a:cubicBezTo>
                  <a:cubicBezTo>
                    <a:pt x="134" y="172"/>
                    <a:pt x="140" y="177"/>
                    <a:pt x="146" y="182"/>
                  </a:cubicBezTo>
                  <a:cubicBezTo>
                    <a:pt x="147" y="182"/>
                    <a:pt x="148" y="183"/>
                    <a:pt x="149" y="182"/>
                  </a:cubicBezTo>
                  <a:cubicBezTo>
                    <a:pt x="157" y="178"/>
                    <a:pt x="167" y="174"/>
                    <a:pt x="176" y="171"/>
                  </a:cubicBezTo>
                  <a:cubicBezTo>
                    <a:pt x="177" y="171"/>
                    <a:pt x="178" y="170"/>
                    <a:pt x="178" y="168"/>
                  </a:cubicBezTo>
                  <a:cubicBezTo>
                    <a:pt x="179" y="161"/>
                    <a:pt x="180" y="153"/>
                    <a:pt x="181" y="145"/>
                  </a:cubicBezTo>
                  <a:cubicBezTo>
                    <a:pt x="181" y="140"/>
                    <a:pt x="185" y="135"/>
                    <a:pt x="190" y="135"/>
                  </a:cubicBezTo>
                  <a:cubicBezTo>
                    <a:pt x="201" y="135"/>
                    <a:pt x="212" y="135"/>
                    <a:pt x="224" y="135"/>
                  </a:cubicBezTo>
                  <a:cubicBezTo>
                    <a:pt x="228" y="135"/>
                    <a:pt x="232" y="140"/>
                    <a:pt x="233" y="145"/>
                  </a:cubicBezTo>
                  <a:cubicBezTo>
                    <a:pt x="233" y="153"/>
                    <a:pt x="235" y="161"/>
                    <a:pt x="235" y="168"/>
                  </a:cubicBezTo>
                  <a:cubicBezTo>
                    <a:pt x="236" y="170"/>
                    <a:pt x="236" y="171"/>
                    <a:pt x="237" y="171"/>
                  </a:cubicBezTo>
                  <a:close/>
                  <a:moveTo>
                    <a:pt x="207" y="212"/>
                  </a:moveTo>
                  <a:cubicBezTo>
                    <a:pt x="246" y="212"/>
                    <a:pt x="278" y="244"/>
                    <a:pt x="278" y="283"/>
                  </a:cubicBezTo>
                  <a:cubicBezTo>
                    <a:pt x="278" y="323"/>
                    <a:pt x="246" y="355"/>
                    <a:pt x="207" y="355"/>
                  </a:cubicBezTo>
                  <a:cubicBezTo>
                    <a:pt x="167" y="355"/>
                    <a:pt x="135" y="323"/>
                    <a:pt x="135" y="283"/>
                  </a:cubicBezTo>
                  <a:cubicBezTo>
                    <a:pt x="135" y="244"/>
                    <a:pt x="167" y="212"/>
                    <a:pt x="207" y="212"/>
                  </a:cubicBezTo>
                  <a:close/>
                  <a:moveTo>
                    <a:pt x="299" y="511"/>
                  </a:moveTo>
                  <a:cubicBezTo>
                    <a:pt x="299" y="518"/>
                    <a:pt x="294" y="524"/>
                    <a:pt x="287" y="524"/>
                  </a:cubicBezTo>
                  <a:cubicBezTo>
                    <a:pt x="233" y="524"/>
                    <a:pt x="180" y="524"/>
                    <a:pt x="127" y="524"/>
                  </a:cubicBezTo>
                  <a:cubicBezTo>
                    <a:pt x="120" y="524"/>
                    <a:pt x="114" y="518"/>
                    <a:pt x="114" y="511"/>
                  </a:cubicBezTo>
                  <a:cubicBezTo>
                    <a:pt x="114" y="429"/>
                    <a:pt x="0" y="365"/>
                    <a:pt x="0" y="255"/>
                  </a:cubicBezTo>
                  <a:cubicBezTo>
                    <a:pt x="0" y="0"/>
                    <a:pt x="413" y="0"/>
                    <a:pt x="413" y="255"/>
                  </a:cubicBezTo>
                  <a:cubicBezTo>
                    <a:pt x="413" y="366"/>
                    <a:pt x="299" y="419"/>
                    <a:pt x="299" y="511"/>
                  </a:cubicBezTo>
                  <a:close/>
                  <a:moveTo>
                    <a:pt x="136" y="622"/>
                  </a:moveTo>
                  <a:cubicBezTo>
                    <a:pt x="183" y="622"/>
                    <a:pt x="230" y="622"/>
                    <a:pt x="277" y="622"/>
                  </a:cubicBezTo>
                  <a:cubicBezTo>
                    <a:pt x="283" y="622"/>
                    <a:pt x="288" y="626"/>
                    <a:pt x="288" y="631"/>
                  </a:cubicBezTo>
                  <a:cubicBezTo>
                    <a:pt x="288" y="637"/>
                    <a:pt x="288" y="643"/>
                    <a:pt x="288" y="648"/>
                  </a:cubicBezTo>
                  <a:cubicBezTo>
                    <a:pt x="288" y="653"/>
                    <a:pt x="283" y="657"/>
                    <a:pt x="277" y="657"/>
                  </a:cubicBezTo>
                  <a:cubicBezTo>
                    <a:pt x="230" y="657"/>
                    <a:pt x="183" y="657"/>
                    <a:pt x="136" y="657"/>
                  </a:cubicBezTo>
                  <a:cubicBezTo>
                    <a:pt x="130" y="657"/>
                    <a:pt x="125" y="653"/>
                    <a:pt x="125" y="648"/>
                  </a:cubicBezTo>
                  <a:cubicBezTo>
                    <a:pt x="125" y="643"/>
                    <a:pt x="125" y="637"/>
                    <a:pt x="125" y="631"/>
                  </a:cubicBezTo>
                  <a:cubicBezTo>
                    <a:pt x="125" y="626"/>
                    <a:pt x="130" y="622"/>
                    <a:pt x="136" y="622"/>
                  </a:cubicBezTo>
                  <a:close/>
                  <a:moveTo>
                    <a:pt x="125" y="578"/>
                  </a:moveTo>
                  <a:cubicBezTo>
                    <a:pt x="180" y="578"/>
                    <a:pt x="234" y="578"/>
                    <a:pt x="288" y="578"/>
                  </a:cubicBezTo>
                  <a:cubicBezTo>
                    <a:pt x="294" y="578"/>
                    <a:pt x="299" y="582"/>
                    <a:pt x="299" y="586"/>
                  </a:cubicBezTo>
                  <a:cubicBezTo>
                    <a:pt x="299" y="592"/>
                    <a:pt x="299" y="598"/>
                    <a:pt x="299" y="604"/>
                  </a:cubicBezTo>
                  <a:cubicBezTo>
                    <a:pt x="299" y="609"/>
                    <a:pt x="294" y="613"/>
                    <a:pt x="288" y="613"/>
                  </a:cubicBezTo>
                  <a:cubicBezTo>
                    <a:pt x="234" y="613"/>
                    <a:pt x="180" y="613"/>
                    <a:pt x="125" y="613"/>
                  </a:cubicBezTo>
                  <a:cubicBezTo>
                    <a:pt x="119" y="613"/>
                    <a:pt x="115" y="609"/>
                    <a:pt x="115" y="604"/>
                  </a:cubicBezTo>
                  <a:cubicBezTo>
                    <a:pt x="115" y="598"/>
                    <a:pt x="115" y="592"/>
                    <a:pt x="115" y="586"/>
                  </a:cubicBezTo>
                  <a:cubicBezTo>
                    <a:pt x="115" y="582"/>
                    <a:pt x="119" y="578"/>
                    <a:pt x="125" y="57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" name="Freeform 26">
              <a:extLst>
                <a:ext uri="{FF2B5EF4-FFF2-40B4-BE49-F238E27FC236}">
                  <a16:creationId xmlns:a16="http://schemas.microsoft.com/office/drawing/2014/main" id="{A060AB18-EB22-4992-A6D7-CB400FD548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098" y="2817307"/>
              <a:ext cx="601557" cy="955491"/>
            </a:xfrm>
            <a:custGeom>
              <a:avLst/>
              <a:gdLst>
                <a:gd name="T0" fmla="*/ 294 w 413"/>
                <a:gd name="T1" fmla="*/ 535 h 657"/>
                <a:gd name="T2" fmla="*/ 305 w 413"/>
                <a:gd name="T3" fmla="*/ 561 h 657"/>
                <a:gd name="T4" fmla="*/ 119 w 413"/>
                <a:gd name="T5" fmla="*/ 569 h 657"/>
                <a:gd name="T6" fmla="*/ 108 w 413"/>
                <a:gd name="T7" fmla="*/ 543 h 657"/>
                <a:gd name="T8" fmla="*/ 237 w 413"/>
                <a:gd name="T9" fmla="*/ 171 h 657"/>
                <a:gd name="T10" fmla="*/ 268 w 413"/>
                <a:gd name="T11" fmla="*/ 182 h 657"/>
                <a:gd name="T12" fmla="*/ 299 w 413"/>
                <a:gd name="T13" fmla="*/ 167 h 657"/>
                <a:gd name="T14" fmla="*/ 323 w 413"/>
                <a:gd name="T15" fmla="*/ 204 h 657"/>
                <a:gd name="T16" fmla="*/ 308 w 413"/>
                <a:gd name="T17" fmla="*/ 226 h 657"/>
                <a:gd name="T18" fmla="*/ 322 w 413"/>
                <a:gd name="T19" fmla="*/ 255 h 657"/>
                <a:gd name="T20" fmla="*/ 355 w 413"/>
                <a:gd name="T21" fmla="*/ 266 h 657"/>
                <a:gd name="T22" fmla="*/ 345 w 413"/>
                <a:gd name="T23" fmla="*/ 309 h 657"/>
                <a:gd name="T24" fmla="*/ 319 w 413"/>
                <a:gd name="T25" fmla="*/ 314 h 657"/>
                <a:gd name="T26" fmla="*/ 308 w 413"/>
                <a:gd name="T27" fmla="*/ 344 h 657"/>
                <a:gd name="T28" fmla="*/ 323 w 413"/>
                <a:gd name="T29" fmla="*/ 376 h 657"/>
                <a:gd name="T30" fmla="*/ 286 w 413"/>
                <a:gd name="T31" fmla="*/ 399 h 657"/>
                <a:gd name="T32" fmla="*/ 264 w 413"/>
                <a:gd name="T33" fmla="*/ 384 h 657"/>
                <a:gd name="T34" fmla="*/ 235 w 413"/>
                <a:gd name="T35" fmla="*/ 398 h 657"/>
                <a:gd name="T36" fmla="*/ 224 w 413"/>
                <a:gd name="T37" fmla="*/ 431 h 657"/>
                <a:gd name="T38" fmla="*/ 181 w 413"/>
                <a:gd name="T39" fmla="*/ 421 h 657"/>
                <a:gd name="T40" fmla="*/ 176 w 413"/>
                <a:gd name="T41" fmla="*/ 395 h 657"/>
                <a:gd name="T42" fmla="*/ 146 w 413"/>
                <a:gd name="T43" fmla="*/ 385 h 657"/>
                <a:gd name="T44" fmla="*/ 114 w 413"/>
                <a:gd name="T45" fmla="*/ 400 h 657"/>
                <a:gd name="T46" fmla="*/ 90 w 413"/>
                <a:gd name="T47" fmla="*/ 363 h 657"/>
                <a:gd name="T48" fmla="*/ 106 w 413"/>
                <a:gd name="T49" fmla="*/ 341 h 657"/>
                <a:gd name="T50" fmla="*/ 92 w 413"/>
                <a:gd name="T51" fmla="*/ 312 h 657"/>
                <a:gd name="T52" fmla="*/ 59 w 413"/>
                <a:gd name="T53" fmla="*/ 300 h 657"/>
                <a:gd name="T54" fmla="*/ 69 w 413"/>
                <a:gd name="T55" fmla="*/ 257 h 657"/>
                <a:gd name="T56" fmla="*/ 94 w 413"/>
                <a:gd name="T57" fmla="*/ 253 h 657"/>
                <a:gd name="T58" fmla="*/ 105 w 413"/>
                <a:gd name="T59" fmla="*/ 222 h 657"/>
                <a:gd name="T60" fmla="*/ 90 w 413"/>
                <a:gd name="T61" fmla="*/ 191 h 657"/>
                <a:gd name="T62" fmla="*/ 127 w 413"/>
                <a:gd name="T63" fmla="*/ 167 h 657"/>
                <a:gd name="T64" fmla="*/ 149 w 413"/>
                <a:gd name="T65" fmla="*/ 182 h 657"/>
                <a:gd name="T66" fmla="*/ 178 w 413"/>
                <a:gd name="T67" fmla="*/ 168 h 657"/>
                <a:gd name="T68" fmla="*/ 190 w 413"/>
                <a:gd name="T69" fmla="*/ 135 h 657"/>
                <a:gd name="T70" fmla="*/ 233 w 413"/>
                <a:gd name="T71" fmla="*/ 145 h 657"/>
                <a:gd name="T72" fmla="*/ 237 w 413"/>
                <a:gd name="T73" fmla="*/ 171 h 657"/>
                <a:gd name="T74" fmla="*/ 278 w 413"/>
                <a:gd name="T75" fmla="*/ 283 h 657"/>
                <a:gd name="T76" fmla="*/ 135 w 413"/>
                <a:gd name="T77" fmla="*/ 283 h 657"/>
                <a:gd name="T78" fmla="*/ 299 w 413"/>
                <a:gd name="T79" fmla="*/ 511 h 657"/>
                <a:gd name="T80" fmla="*/ 127 w 413"/>
                <a:gd name="T81" fmla="*/ 524 h 657"/>
                <a:gd name="T82" fmla="*/ 0 w 413"/>
                <a:gd name="T83" fmla="*/ 255 h 657"/>
                <a:gd name="T84" fmla="*/ 299 w 413"/>
                <a:gd name="T85" fmla="*/ 511 h 657"/>
                <a:gd name="T86" fmla="*/ 277 w 413"/>
                <a:gd name="T87" fmla="*/ 622 h 657"/>
                <a:gd name="T88" fmla="*/ 288 w 413"/>
                <a:gd name="T89" fmla="*/ 648 h 657"/>
                <a:gd name="T90" fmla="*/ 136 w 413"/>
                <a:gd name="T91" fmla="*/ 657 h 657"/>
                <a:gd name="T92" fmla="*/ 125 w 413"/>
                <a:gd name="T93" fmla="*/ 631 h 657"/>
                <a:gd name="T94" fmla="*/ 125 w 413"/>
                <a:gd name="T95" fmla="*/ 578 h 657"/>
                <a:gd name="T96" fmla="*/ 299 w 413"/>
                <a:gd name="T97" fmla="*/ 586 h 657"/>
                <a:gd name="T98" fmla="*/ 288 w 413"/>
                <a:gd name="T99" fmla="*/ 613 h 657"/>
                <a:gd name="T100" fmla="*/ 115 w 413"/>
                <a:gd name="T101" fmla="*/ 604 h 657"/>
                <a:gd name="T102" fmla="*/ 125 w 413"/>
                <a:gd name="T103" fmla="*/ 578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13" h="657">
                  <a:moveTo>
                    <a:pt x="119" y="535"/>
                  </a:moveTo>
                  <a:cubicBezTo>
                    <a:pt x="178" y="535"/>
                    <a:pt x="236" y="535"/>
                    <a:pt x="294" y="535"/>
                  </a:cubicBezTo>
                  <a:cubicBezTo>
                    <a:pt x="300" y="535"/>
                    <a:pt x="305" y="539"/>
                    <a:pt x="305" y="543"/>
                  </a:cubicBezTo>
                  <a:cubicBezTo>
                    <a:pt x="305" y="561"/>
                    <a:pt x="305" y="561"/>
                    <a:pt x="305" y="561"/>
                  </a:cubicBezTo>
                  <a:cubicBezTo>
                    <a:pt x="305" y="565"/>
                    <a:pt x="300" y="569"/>
                    <a:pt x="294" y="569"/>
                  </a:cubicBezTo>
                  <a:cubicBezTo>
                    <a:pt x="236" y="569"/>
                    <a:pt x="178" y="569"/>
                    <a:pt x="119" y="569"/>
                  </a:cubicBezTo>
                  <a:cubicBezTo>
                    <a:pt x="113" y="569"/>
                    <a:pt x="108" y="565"/>
                    <a:pt x="108" y="561"/>
                  </a:cubicBezTo>
                  <a:cubicBezTo>
                    <a:pt x="108" y="555"/>
                    <a:pt x="108" y="549"/>
                    <a:pt x="108" y="543"/>
                  </a:cubicBezTo>
                  <a:cubicBezTo>
                    <a:pt x="108" y="539"/>
                    <a:pt x="113" y="535"/>
                    <a:pt x="119" y="535"/>
                  </a:cubicBezTo>
                  <a:close/>
                  <a:moveTo>
                    <a:pt x="237" y="171"/>
                  </a:moveTo>
                  <a:cubicBezTo>
                    <a:pt x="247" y="174"/>
                    <a:pt x="256" y="178"/>
                    <a:pt x="264" y="182"/>
                  </a:cubicBezTo>
                  <a:cubicBezTo>
                    <a:pt x="265" y="183"/>
                    <a:pt x="267" y="182"/>
                    <a:pt x="268" y="182"/>
                  </a:cubicBezTo>
                  <a:cubicBezTo>
                    <a:pt x="274" y="177"/>
                    <a:pt x="280" y="172"/>
                    <a:pt x="286" y="167"/>
                  </a:cubicBezTo>
                  <a:cubicBezTo>
                    <a:pt x="290" y="164"/>
                    <a:pt x="296" y="163"/>
                    <a:pt x="299" y="167"/>
                  </a:cubicBezTo>
                  <a:cubicBezTo>
                    <a:pt x="307" y="175"/>
                    <a:pt x="315" y="182"/>
                    <a:pt x="323" y="191"/>
                  </a:cubicBezTo>
                  <a:cubicBezTo>
                    <a:pt x="327" y="194"/>
                    <a:pt x="326" y="200"/>
                    <a:pt x="323" y="204"/>
                  </a:cubicBezTo>
                  <a:cubicBezTo>
                    <a:pt x="318" y="210"/>
                    <a:pt x="313" y="216"/>
                    <a:pt x="308" y="222"/>
                  </a:cubicBezTo>
                  <a:cubicBezTo>
                    <a:pt x="307" y="223"/>
                    <a:pt x="307" y="225"/>
                    <a:pt x="308" y="226"/>
                  </a:cubicBezTo>
                  <a:cubicBezTo>
                    <a:pt x="312" y="234"/>
                    <a:pt x="316" y="243"/>
                    <a:pt x="319" y="253"/>
                  </a:cubicBezTo>
                  <a:cubicBezTo>
                    <a:pt x="319" y="254"/>
                    <a:pt x="320" y="254"/>
                    <a:pt x="322" y="255"/>
                  </a:cubicBezTo>
                  <a:cubicBezTo>
                    <a:pt x="329" y="255"/>
                    <a:pt x="337" y="256"/>
                    <a:pt x="345" y="257"/>
                  </a:cubicBezTo>
                  <a:cubicBezTo>
                    <a:pt x="350" y="258"/>
                    <a:pt x="355" y="261"/>
                    <a:pt x="355" y="266"/>
                  </a:cubicBezTo>
                  <a:cubicBezTo>
                    <a:pt x="355" y="278"/>
                    <a:pt x="355" y="289"/>
                    <a:pt x="355" y="300"/>
                  </a:cubicBezTo>
                  <a:cubicBezTo>
                    <a:pt x="355" y="305"/>
                    <a:pt x="350" y="308"/>
                    <a:pt x="345" y="309"/>
                  </a:cubicBezTo>
                  <a:cubicBezTo>
                    <a:pt x="337" y="310"/>
                    <a:pt x="329" y="311"/>
                    <a:pt x="322" y="312"/>
                  </a:cubicBezTo>
                  <a:cubicBezTo>
                    <a:pt x="320" y="312"/>
                    <a:pt x="319" y="313"/>
                    <a:pt x="319" y="314"/>
                  </a:cubicBezTo>
                  <a:cubicBezTo>
                    <a:pt x="316" y="323"/>
                    <a:pt x="312" y="333"/>
                    <a:pt x="308" y="341"/>
                  </a:cubicBezTo>
                  <a:cubicBezTo>
                    <a:pt x="307" y="342"/>
                    <a:pt x="307" y="343"/>
                    <a:pt x="308" y="344"/>
                  </a:cubicBezTo>
                  <a:cubicBezTo>
                    <a:pt x="313" y="350"/>
                    <a:pt x="318" y="356"/>
                    <a:pt x="323" y="363"/>
                  </a:cubicBezTo>
                  <a:cubicBezTo>
                    <a:pt x="326" y="367"/>
                    <a:pt x="327" y="372"/>
                    <a:pt x="323" y="376"/>
                  </a:cubicBezTo>
                  <a:cubicBezTo>
                    <a:pt x="315" y="384"/>
                    <a:pt x="307" y="392"/>
                    <a:pt x="299" y="400"/>
                  </a:cubicBezTo>
                  <a:cubicBezTo>
                    <a:pt x="296" y="403"/>
                    <a:pt x="290" y="403"/>
                    <a:pt x="286" y="399"/>
                  </a:cubicBezTo>
                  <a:cubicBezTo>
                    <a:pt x="280" y="395"/>
                    <a:pt x="274" y="390"/>
                    <a:pt x="268" y="385"/>
                  </a:cubicBezTo>
                  <a:cubicBezTo>
                    <a:pt x="267" y="384"/>
                    <a:pt x="265" y="384"/>
                    <a:pt x="264" y="384"/>
                  </a:cubicBezTo>
                  <a:cubicBezTo>
                    <a:pt x="256" y="389"/>
                    <a:pt x="247" y="393"/>
                    <a:pt x="237" y="395"/>
                  </a:cubicBezTo>
                  <a:cubicBezTo>
                    <a:pt x="236" y="396"/>
                    <a:pt x="236" y="397"/>
                    <a:pt x="235" y="398"/>
                  </a:cubicBezTo>
                  <a:cubicBezTo>
                    <a:pt x="235" y="406"/>
                    <a:pt x="233" y="414"/>
                    <a:pt x="233" y="421"/>
                  </a:cubicBezTo>
                  <a:cubicBezTo>
                    <a:pt x="232" y="427"/>
                    <a:pt x="228" y="431"/>
                    <a:pt x="224" y="431"/>
                  </a:cubicBezTo>
                  <a:cubicBezTo>
                    <a:pt x="212" y="431"/>
                    <a:pt x="201" y="431"/>
                    <a:pt x="190" y="431"/>
                  </a:cubicBezTo>
                  <a:cubicBezTo>
                    <a:pt x="185" y="431"/>
                    <a:pt x="181" y="427"/>
                    <a:pt x="181" y="421"/>
                  </a:cubicBezTo>
                  <a:cubicBezTo>
                    <a:pt x="180" y="414"/>
                    <a:pt x="179" y="406"/>
                    <a:pt x="178" y="398"/>
                  </a:cubicBezTo>
                  <a:cubicBezTo>
                    <a:pt x="178" y="397"/>
                    <a:pt x="177" y="396"/>
                    <a:pt x="176" y="395"/>
                  </a:cubicBezTo>
                  <a:cubicBezTo>
                    <a:pt x="167" y="393"/>
                    <a:pt x="157" y="389"/>
                    <a:pt x="149" y="384"/>
                  </a:cubicBezTo>
                  <a:cubicBezTo>
                    <a:pt x="148" y="384"/>
                    <a:pt x="147" y="384"/>
                    <a:pt x="146" y="385"/>
                  </a:cubicBezTo>
                  <a:cubicBezTo>
                    <a:pt x="140" y="390"/>
                    <a:pt x="134" y="395"/>
                    <a:pt x="127" y="399"/>
                  </a:cubicBezTo>
                  <a:cubicBezTo>
                    <a:pt x="123" y="403"/>
                    <a:pt x="118" y="403"/>
                    <a:pt x="114" y="400"/>
                  </a:cubicBezTo>
                  <a:cubicBezTo>
                    <a:pt x="106" y="392"/>
                    <a:pt x="98" y="384"/>
                    <a:pt x="90" y="376"/>
                  </a:cubicBezTo>
                  <a:cubicBezTo>
                    <a:pt x="87" y="372"/>
                    <a:pt x="87" y="367"/>
                    <a:pt x="90" y="363"/>
                  </a:cubicBezTo>
                  <a:cubicBezTo>
                    <a:pt x="95" y="356"/>
                    <a:pt x="100" y="350"/>
                    <a:pt x="105" y="344"/>
                  </a:cubicBezTo>
                  <a:cubicBezTo>
                    <a:pt x="106" y="343"/>
                    <a:pt x="106" y="342"/>
                    <a:pt x="106" y="341"/>
                  </a:cubicBezTo>
                  <a:cubicBezTo>
                    <a:pt x="101" y="333"/>
                    <a:pt x="97" y="323"/>
                    <a:pt x="94" y="314"/>
                  </a:cubicBezTo>
                  <a:cubicBezTo>
                    <a:pt x="94" y="313"/>
                    <a:pt x="93" y="312"/>
                    <a:pt x="92" y="312"/>
                  </a:cubicBezTo>
                  <a:cubicBezTo>
                    <a:pt x="84" y="311"/>
                    <a:pt x="76" y="310"/>
                    <a:pt x="69" y="309"/>
                  </a:cubicBezTo>
                  <a:cubicBezTo>
                    <a:pt x="63" y="308"/>
                    <a:pt x="59" y="305"/>
                    <a:pt x="59" y="300"/>
                  </a:cubicBezTo>
                  <a:cubicBezTo>
                    <a:pt x="59" y="289"/>
                    <a:pt x="59" y="278"/>
                    <a:pt x="59" y="266"/>
                  </a:cubicBezTo>
                  <a:cubicBezTo>
                    <a:pt x="59" y="261"/>
                    <a:pt x="63" y="258"/>
                    <a:pt x="69" y="257"/>
                  </a:cubicBezTo>
                  <a:cubicBezTo>
                    <a:pt x="76" y="256"/>
                    <a:pt x="84" y="255"/>
                    <a:pt x="92" y="255"/>
                  </a:cubicBezTo>
                  <a:cubicBezTo>
                    <a:pt x="93" y="254"/>
                    <a:pt x="94" y="254"/>
                    <a:pt x="94" y="253"/>
                  </a:cubicBezTo>
                  <a:cubicBezTo>
                    <a:pt x="97" y="243"/>
                    <a:pt x="101" y="234"/>
                    <a:pt x="106" y="226"/>
                  </a:cubicBezTo>
                  <a:cubicBezTo>
                    <a:pt x="106" y="225"/>
                    <a:pt x="106" y="223"/>
                    <a:pt x="105" y="222"/>
                  </a:cubicBezTo>
                  <a:cubicBezTo>
                    <a:pt x="100" y="216"/>
                    <a:pt x="95" y="210"/>
                    <a:pt x="90" y="204"/>
                  </a:cubicBezTo>
                  <a:cubicBezTo>
                    <a:pt x="87" y="200"/>
                    <a:pt x="87" y="194"/>
                    <a:pt x="90" y="191"/>
                  </a:cubicBezTo>
                  <a:cubicBezTo>
                    <a:pt x="98" y="182"/>
                    <a:pt x="106" y="175"/>
                    <a:pt x="114" y="167"/>
                  </a:cubicBezTo>
                  <a:cubicBezTo>
                    <a:pt x="118" y="163"/>
                    <a:pt x="123" y="164"/>
                    <a:pt x="127" y="167"/>
                  </a:cubicBezTo>
                  <a:cubicBezTo>
                    <a:pt x="134" y="172"/>
                    <a:pt x="140" y="177"/>
                    <a:pt x="146" y="182"/>
                  </a:cubicBezTo>
                  <a:cubicBezTo>
                    <a:pt x="147" y="182"/>
                    <a:pt x="148" y="183"/>
                    <a:pt x="149" y="182"/>
                  </a:cubicBezTo>
                  <a:cubicBezTo>
                    <a:pt x="157" y="178"/>
                    <a:pt x="167" y="174"/>
                    <a:pt x="176" y="171"/>
                  </a:cubicBezTo>
                  <a:cubicBezTo>
                    <a:pt x="177" y="171"/>
                    <a:pt x="178" y="170"/>
                    <a:pt x="178" y="168"/>
                  </a:cubicBezTo>
                  <a:cubicBezTo>
                    <a:pt x="179" y="161"/>
                    <a:pt x="180" y="153"/>
                    <a:pt x="181" y="145"/>
                  </a:cubicBezTo>
                  <a:cubicBezTo>
                    <a:pt x="181" y="140"/>
                    <a:pt x="185" y="135"/>
                    <a:pt x="190" y="135"/>
                  </a:cubicBezTo>
                  <a:cubicBezTo>
                    <a:pt x="201" y="135"/>
                    <a:pt x="212" y="135"/>
                    <a:pt x="224" y="135"/>
                  </a:cubicBezTo>
                  <a:cubicBezTo>
                    <a:pt x="228" y="135"/>
                    <a:pt x="232" y="140"/>
                    <a:pt x="233" y="145"/>
                  </a:cubicBezTo>
                  <a:cubicBezTo>
                    <a:pt x="233" y="153"/>
                    <a:pt x="235" y="161"/>
                    <a:pt x="235" y="168"/>
                  </a:cubicBezTo>
                  <a:cubicBezTo>
                    <a:pt x="236" y="170"/>
                    <a:pt x="236" y="171"/>
                    <a:pt x="237" y="171"/>
                  </a:cubicBezTo>
                  <a:close/>
                  <a:moveTo>
                    <a:pt x="207" y="212"/>
                  </a:moveTo>
                  <a:cubicBezTo>
                    <a:pt x="246" y="212"/>
                    <a:pt x="278" y="244"/>
                    <a:pt x="278" y="283"/>
                  </a:cubicBezTo>
                  <a:cubicBezTo>
                    <a:pt x="278" y="323"/>
                    <a:pt x="246" y="355"/>
                    <a:pt x="207" y="355"/>
                  </a:cubicBezTo>
                  <a:cubicBezTo>
                    <a:pt x="167" y="355"/>
                    <a:pt x="135" y="323"/>
                    <a:pt x="135" y="283"/>
                  </a:cubicBezTo>
                  <a:cubicBezTo>
                    <a:pt x="135" y="244"/>
                    <a:pt x="167" y="212"/>
                    <a:pt x="207" y="212"/>
                  </a:cubicBezTo>
                  <a:close/>
                  <a:moveTo>
                    <a:pt x="299" y="511"/>
                  </a:moveTo>
                  <a:cubicBezTo>
                    <a:pt x="299" y="518"/>
                    <a:pt x="294" y="524"/>
                    <a:pt x="287" y="524"/>
                  </a:cubicBezTo>
                  <a:cubicBezTo>
                    <a:pt x="233" y="524"/>
                    <a:pt x="180" y="524"/>
                    <a:pt x="127" y="524"/>
                  </a:cubicBezTo>
                  <a:cubicBezTo>
                    <a:pt x="120" y="524"/>
                    <a:pt x="114" y="518"/>
                    <a:pt x="114" y="511"/>
                  </a:cubicBezTo>
                  <a:cubicBezTo>
                    <a:pt x="114" y="429"/>
                    <a:pt x="0" y="365"/>
                    <a:pt x="0" y="255"/>
                  </a:cubicBezTo>
                  <a:cubicBezTo>
                    <a:pt x="0" y="0"/>
                    <a:pt x="413" y="0"/>
                    <a:pt x="413" y="255"/>
                  </a:cubicBezTo>
                  <a:cubicBezTo>
                    <a:pt x="413" y="366"/>
                    <a:pt x="299" y="419"/>
                    <a:pt x="299" y="511"/>
                  </a:cubicBezTo>
                  <a:close/>
                  <a:moveTo>
                    <a:pt x="136" y="622"/>
                  </a:moveTo>
                  <a:cubicBezTo>
                    <a:pt x="183" y="622"/>
                    <a:pt x="230" y="622"/>
                    <a:pt x="277" y="622"/>
                  </a:cubicBezTo>
                  <a:cubicBezTo>
                    <a:pt x="283" y="622"/>
                    <a:pt x="288" y="626"/>
                    <a:pt x="288" y="631"/>
                  </a:cubicBezTo>
                  <a:cubicBezTo>
                    <a:pt x="288" y="637"/>
                    <a:pt x="288" y="643"/>
                    <a:pt x="288" y="648"/>
                  </a:cubicBezTo>
                  <a:cubicBezTo>
                    <a:pt x="288" y="653"/>
                    <a:pt x="283" y="657"/>
                    <a:pt x="277" y="657"/>
                  </a:cubicBezTo>
                  <a:cubicBezTo>
                    <a:pt x="230" y="657"/>
                    <a:pt x="183" y="657"/>
                    <a:pt x="136" y="657"/>
                  </a:cubicBezTo>
                  <a:cubicBezTo>
                    <a:pt x="130" y="657"/>
                    <a:pt x="125" y="653"/>
                    <a:pt x="125" y="648"/>
                  </a:cubicBezTo>
                  <a:cubicBezTo>
                    <a:pt x="125" y="643"/>
                    <a:pt x="125" y="637"/>
                    <a:pt x="125" y="631"/>
                  </a:cubicBezTo>
                  <a:cubicBezTo>
                    <a:pt x="125" y="626"/>
                    <a:pt x="130" y="622"/>
                    <a:pt x="136" y="622"/>
                  </a:cubicBezTo>
                  <a:close/>
                  <a:moveTo>
                    <a:pt x="125" y="578"/>
                  </a:moveTo>
                  <a:cubicBezTo>
                    <a:pt x="180" y="578"/>
                    <a:pt x="234" y="578"/>
                    <a:pt x="288" y="578"/>
                  </a:cubicBezTo>
                  <a:cubicBezTo>
                    <a:pt x="294" y="578"/>
                    <a:pt x="299" y="582"/>
                    <a:pt x="299" y="586"/>
                  </a:cubicBezTo>
                  <a:cubicBezTo>
                    <a:pt x="299" y="592"/>
                    <a:pt x="299" y="598"/>
                    <a:pt x="299" y="604"/>
                  </a:cubicBezTo>
                  <a:cubicBezTo>
                    <a:pt x="299" y="609"/>
                    <a:pt x="294" y="613"/>
                    <a:pt x="288" y="613"/>
                  </a:cubicBezTo>
                  <a:cubicBezTo>
                    <a:pt x="234" y="613"/>
                    <a:pt x="180" y="613"/>
                    <a:pt x="125" y="613"/>
                  </a:cubicBezTo>
                  <a:cubicBezTo>
                    <a:pt x="119" y="613"/>
                    <a:pt x="115" y="609"/>
                    <a:pt x="115" y="604"/>
                  </a:cubicBezTo>
                  <a:cubicBezTo>
                    <a:pt x="115" y="598"/>
                    <a:pt x="115" y="592"/>
                    <a:pt x="115" y="586"/>
                  </a:cubicBezTo>
                  <a:cubicBezTo>
                    <a:pt x="115" y="582"/>
                    <a:pt x="119" y="578"/>
                    <a:pt x="125" y="57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E5A414BA-6B53-42D6-B991-B76764C0BBE4}"/>
              </a:ext>
            </a:extLst>
          </p:cNvPr>
          <p:cNvGrpSpPr/>
          <p:nvPr/>
        </p:nvGrpSpPr>
        <p:grpSpPr>
          <a:xfrm>
            <a:off x="9604746" y="2607120"/>
            <a:ext cx="667677" cy="881592"/>
            <a:chOff x="8147735" y="2908669"/>
            <a:chExt cx="667677" cy="881592"/>
          </a:xfrm>
          <a:effectLst>
            <a:outerShdw blurRad="50800" dist="63500" dir="5400000" sx="101000" sy="101000" algn="ctr" rotWithShape="0">
              <a:srgbClr val="000000">
                <a:alpha val="43137"/>
              </a:srgbClr>
            </a:outerShdw>
          </a:effectLst>
        </p:grpSpPr>
        <p:sp>
          <p:nvSpPr>
            <p:cNvPr id="10" name="Freeform 13">
              <a:extLst>
                <a:ext uri="{FF2B5EF4-FFF2-40B4-BE49-F238E27FC236}">
                  <a16:creationId xmlns:a16="http://schemas.microsoft.com/office/drawing/2014/main" id="{FB55436B-0607-40ED-AF4B-2FEF7BA39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735" y="2908669"/>
              <a:ext cx="667677" cy="881592"/>
            </a:xfrm>
            <a:custGeom>
              <a:avLst/>
              <a:gdLst>
                <a:gd name="T0" fmla="*/ 41 w 459"/>
                <a:gd name="T1" fmla="*/ 556 h 606"/>
                <a:gd name="T2" fmla="*/ 56 w 459"/>
                <a:gd name="T3" fmla="*/ 516 h 606"/>
                <a:gd name="T4" fmla="*/ 151 w 459"/>
                <a:gd name="T5" fmla="*/ 355 h 606"/>
                <a:gd name="T6" fmla="*/ 148 w 459"/>
                <a:gd name="T7" fmla="*/ 344 h 606"/>
                <a:gd name="T8" fmla="*/ 5 w 459"/>
                <a:gd name="T9" fmla="*/ 260 h 606"/>
                <a:gd name="T10" fmla="*/ 6 w 459"/>
                <a:gd name="T11" fmla="*/ 247 h 606"/>
                <a:gd name="T12" fmla="*/ 203 w 459"/>
                <a:gd name="T13" fmla="*/ 171 h 606"/>
                <a:gd name="T14" fmla="*/ 214 w 459"/>
                <a:gd name="T15" fmla="*/ 161 h 606"/>
                <a:gd name="T16" fmla="*/ 268 w 459"/>
                <a:gd name="T17" fmla="*/ 75 h 606"/>
                <a:gd name="T18" fmla="*/ 270 w 459"/>
                <a:gd name="T19" fmla="*/ 53 h 606"/>
                <a:gd name="T20" fmla="*/ 251 w 459"/>
                <a:gd name="T21" fmla="*/ 11 h 606"/>
                <a:gd name="T22" fmla="*/ 259 w 459"/>
                <a:gd name="T23" fmla="*/ 3 h 606"/>
                <a:gd name="T24" fmla="*/ 428 w 459"/>
                <a:gd name="T25" fmla="*/ 101 h 606"/>
                <a:gd name="T26" fmla="*/ 454 w 459"/>
                <a:gd name="T27" fmla="*/ 116 h 606"/>
                <a:gd name="T28" fmla="*/ 451 w 459"/>
                <a:gd name="T29" fmla="*/ 127 h 606"/>
                <a:gd name="T30" fmla="*/ 404 w 459"/>
                <a:gd name="T31" fmla="*/ 131 h 606"/>
                <a:gd name="T32" fmla="*/ 395 w 459"/>
                <a:gd name="T33" fmla="*/ 134 h 606"/>
                <a:gd name="T34" fmla="*/ 385 w 459"/>
                <a:gd name="T35" fmla="*/ 143 h 606"/>
                <a:gd name="T36" fmla="*/ 385 w 459"/>
                <a:gd name="T37" fmla="*/ 143 h 606"/>
                <a:gd name="T38" fmla="*/ 336 w 459"/>
                <a:gd name="T39" fmla="*/ 232 h 606"/>
                <a:gd name="T40" fmla="*/ 333 w 459"/>
                <a:gd name="T41" fmla="*/ 246 h 606"/>
                <a:gd name="T42" fmla="*/ 362 w 459"/>
                <a:gd name="T43" fmla="*/ 453 h 606"/>
                <a:gd name="T44" fmla="*/ 350 w 459"/>
                <a:gd name="T45" fmla="*/ 459 h 606"/>
                <a:gd name="T46" fmla="*/ 207 w 459"/>
                <a:gd name="T47" fmla="*/ 377 h 606"/>
                <a:gd name="T48" fmla="*/ 197 w 459"/>
                <a:gd name="T49" fmla="*/ 380 h 606"/>
                <a:gd name="T50" fmla="*/ 99 w 459"/>
                <a:gd name="T51" fmla="*/ 543 h 606"/>
                <a:gd name="T52" fmla="*/ 69 w 459"/>
                <a:gd name="T53" fmla="*/ 574 h 606"/>
                <a:gd name="T54" fmla="*/ 41 w 459"/>
                <a:gd name="T55" fmla="*/ 556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59" h="606">
                  <a:moveTo>
                    <a:pt x="41" y="556"/>
                  </a:moveTo>
                  <a:cubicBezTo>
                    <a:pt x="45" y="543"/>
                    <a:pt x="50" y="527"/>
                    <a:pt x="56" y="516"/>
                  </a:cubicBezTo>
                  <a:cubicBezTo>
                    <a:pt x="87" y="462"/>
                    <a:pt x="120" y="409"/>
                    <a:pt x="151" y="355"/>
                  </a:cubicBezTo>
                  <a:cubicBezTo>
                    <a:pt x="153" y="351"/>
                    <a:pt x="152" y="347"/>
                    <a:pt x="148" y="344"/>
                  </a:cubicBezTo>
                  <a:cubicBezTo>
                    <a:pt x="102" y="318"/>
                    <a:pt x="52" y="287"/>
                    <a:pt x="5" y="260"/>
                  </a:cubicBezTo>
                  <a:cubicBezTo>
                    <a:pt x="0" y="257"/>
                    <a:pt x="0" y="250"/>
                    <a:pt x="6" y="247"/>
                  </a:cubicBezTo>
                  <a:cubicBezTo>
                    <a:pt x="65" y="209"/>
                    <a:pt x="127" y="178"/>
                    <a:pt x="203" y="171"/>
                  </a:cubicBezTo>
                  <a:cubicBezTo>
                    <a:pt x="208" y="170"/>
                    <a:pt x="211" y="166"/>
                    <a:pt x="214" y="161"/>
                  </a:cubicBezTo>
                  <a:cubicBezTo>
                    <a:pt x="232" y="133"/>
                    <a:pt x="250" y="104"/>
                    <a:pt x="268" y="75"/>
                  </a:cubicBezTo>
                  <a:cubicBezTo>
                    <a:pt x="272" y="68"/>
                    <a:pt x="273" y="60"/>
                    <a:pt x="270" y="53"/>
                  </a:cubicBezTo>
                  <a:cubicBezTo>
                    <a:pt x="263" y="39"/>
                    <a:pt x="257" y="25"/>
                    <a:pt x="251" y="11"/>
                  </a:cubicBezTo>
                  <a:cubicBezTo>
                    <a:pt x="248" y="6"/>
                    <a:pt x="254" y="0"/>
                    <a:pt x="259" y="3"/>
                  </a:cubicBezTo>
                  <a:cubicBezTo>
                    <a:pt x="428" y="101"/>
                    <a:pt x="428" y="101"/>
                    <a:pt x="428" y="101"/>
                  </a:cubicBezTo>
                  <a:cubicBezTo>
                    <a:pt x="454" y="116"/>
                    <a:pt x="454" y="116"/>
                    <a:pt x="454" y="116"/>
                  </a:cubicBezTo>
                  <a:cubicBezTo>
                    <a:pt x="459" y="119"/>
                    <a:pt x="457" y="126"/>
                    <a:pt x="451" y="127"/>
                  </a:cubicBezTo>
                  <a:cubicBezTo>
                    <a:pt x="435" y="128"/>
                    <a:pt x="420" y="130"/>
                    <a:pt x="404" y="131"/>
                  </a:cubicBezTo>
                  <a:cubicBezTo>
                    <a:pt x="401" y="131"/>
                    <a:pt x="398" y="132"/>
                    <a:pt x="395" y="134"/>
                  </a:cubicBezTo>
                  <a:cubicBezTo>
                    <a:pt x="391" y="136"/>
                    <a:pt x="387" y="139"/>
                    <a:pt x="385" y="143"/>
                  </a:cubicBezTo>
                  <a:cubicBezTo>
                    <a:pt x="385" y="143"/>
                    <a:pt x="385" y="143"/>
                    <a:pt x="385" y="143"/>
                  </a:cubicBezTo>
                  <a:cubicBezTo>
                    <a:pt x="336" y="232"/>
                    <a:pt x="336" y="232"/>
                    <a:pt x="336" y="232"/>
                  </a:cubicBezTo>
                  <a:cubicBezTo>
                    <a:pt x="333" y="236"/>
                    <a:pt x="331" y="241"/>
                    <a:pt x="333" y="246"/>
                  </a:cubicBezTo>
                  <a:cubicBezTo>
                    <a:pt x="362" y="319"/>
                    <a:pt x="368" y="387"/>
                    <a:pt x="362" y="453"/>
                  </a:cubicBezTo>
                  <a:cubicBezTo>
                    <a:pt x="362" y="459"/>
                    <a:pt x="356" y="462"/>
                    <a:pt x="350" y="459"/>
                  </a:cubicBezTo>
                  <a:cubicBezTo>
                    <a:pt x="304" y="432"/>
                    <a:pt x="254" y="403"/>
                    <a:pt x="207" y="377"/>
                  </a:cubicBezTo>
                  <a:cubicBezTo>
                    <a:pt x="204" y="375"/>
                    <a:pt x="199" y="376"/>
                    <a:pt x="197" y="380"/>
                  </a:cubicBezTo>
                  <a:cubicBezTo>
                    <a:pt x="164" y="434"/>
                    <a:pt x="132" y="489"/>
                    <a:pt x="99" y="543"/>
                  </a:cubicBezTo>
                  <a:cubicBezTo>
                    <a:pt x="93" y="554"/>
                    <a:pt x="81" y="564"/>
                    <a:pt x="69" y="574"/>
                  </a:cubicBezTo>
                  <a:cubicBezTo>
                    <a:pt x="32" y="606"/>
                    <a:pt x="28" y="605"/>
                    <a:pt x="41" y="5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Freeform 29">
              <a:extLst>
                <a:ext uri="{FF2B5EF4-FFF2-40B4-BE49-F238E27FC236}">
                  <a16:creationId xmlns:a16="http://schemas.microsoft.com/office/drawing/2014/main" id="{095C98AA-0785-4463-8E0A-74E0C6F78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735" y="2908669"/>
              <a:ext cx="667677" cy="881592"/>
            </a:xfrm>
            <a:custGeom>
              <a:avLst/>
              <a:gdLst>
                <a:gd name="T0" fmla="*/ 41 w 459"/>
                <a:gd name="T1" fmla="*/ 556 h 606"/>
                <a:gd name="T2" fmla="*/ 56 w 459"/>
                <a:gd name="T3" fmla="*/ 516 h 606"/>
                <a:gd name="T4" fmla="*/ 151 w 459"/>
                <a:gd name="T5" fmla="*/ 355 h 606"/>
                <a:gd name="T6" fmla="*/ 148 w 459"/>
                <a:gd name="T7" fmla="*/ 344 h 606"/>
                <a:gd name="T8" fmla="*/ 5 w 459"/>
                <a:gd name="T9" fmla="*/ 260 h 606"/>
                <a:gd name="T10" fmla="*/ 6 w 459"/>
                <a:gd name="T11" fmla="*/ 247 h 606"/>
                <a:gd name="T12" fmla="*/ 203 w 459"/>
                <a:gd name="T13" fmla="*/ 171 h 606"/>
                <a:gd name="T14" fmla="*/ 214 w 459"/>
                <a:gd name="T15" fmla="*/ 161 h 606"/>
                <a:gd name="T16" fmla="*/ 268 w 459"/>
                <a:gd name="T17" fmla="*/ 75 h 606"/>
                <a:gd name="T18" fmla="*/ 270 w 459"/>
                <a:gd name="T19" fmla="*/ 53 h 606"/>
                <a:gd name="T20" fmla="*/ 251 w 459"/>
                <a:gd name="T21" fmla="*/ 11 h 606"/>
                <a:gd name="T22" fmla="*/ 259 w 459"/>
                <a:gd name="T23" fmla="*/ 3 h 606"/>
                <a:gd name="T24" fmla="*/ 428 w 459"/>
                <a:gd name="T25" fmla="*/ 101 h 606"/>
                <a:gd name="T26" fmla="*/ 454 w 459"/>
                <a:gd name="T27" fmla="*/ 116 h 606"/>
                <a:gd name="T28" fmla="*/ 451 w 459"/>
                <a:gd name="T29" fmla="*/ 127 h 606"/>
                <a:gd name="T30" fmla="*/ 404 w 459"/>
                <a:gd name="T31" fmla="*/ 131 h 606"/>
                <a:gd name="T32" fmla="*/ 395 w 459"/>
                <a:gd name="T33" fmla="*/ 134 h 606"/>
                <a:gd name="T34" fmla="*/ 385 w 459"/>
                <a:gd name="T35" fmla="*/ 143 h 606"/>
                <a:gd name="T36" fmla="*/ 385 w 459"/>
                <a:gd name="T37" fmla="*/ 143 h 606"/>
                <a:gd name="T38" fmla="*/ 336 w 459"/>
                <a:gd name="T39" fmla="*/ 232 h 606"/>
                <a:gd name="T40" fmla="*/ 333 w 459"/>
                <a:gd name="T41" fmla="*/ 246 h 606"/>
                <a:gd name="T42" fmla="*/ 362 w 459"/>
                <a:gd name="T43" fmla="*/ 453 h 606"/>
                <a:gd name="T44" fmla="*/ 350 w 459"/>
                <a:gd name="T45" fmla="*/ 459 h 606"/>
                <a:gd name="T46" fmla="*/ 207 w 459"/>
                <a:gd name="T47" fmla="*/ 377 h 606"/>
                <a:gd name="T48" fmla="*/ 197 w 459"/>
                <a:gd name="T49" fmla="*/ 380 h 606"/>
                <a:gd name="T50" fmla="*/ 99 w 459"/>
                <a:gd name="T51" fmla="*/ 543 h 606"/>
                <a:gd name="T52" fmla="*/ 69 w 459"/>
                <a:gd name="T53" fmla="*/ 574 h 606"/>
                <a:gd name="T54" fmla="*/ 41 w 459"/>
                <a:gd name="T55" fmla="*/ 556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59" h="606">
                  <a:moveTo>
                    <a:pt x="41" y="556"/>
                  </a:moveTo>
                  <a:cubicBezTo>
                    <a:pt x="45" y="543"/>
                    <a:pt x="50" y="527"/>
                    <a:pt x="56" y="516"/>
                  </a:cubicBezTo>
                  <a:cubicBezTo>
                    <a:pt x="87" y="462"/>
                    <a:pt x="120" y="409"/>
                    <a:pt x="151" y="355"/>
                  </a:cubicBezTo>
                  <a:cubicBezTo>
                    <a:pt x="153" y="351"/>
                    <a:pt x="152" y="347"/>
                    <a:pt x="148" y="344"/>
                  </a:cubicBezTo>
                  <a:cubicBezTo>
                    <a:pt x="102" y="318"/>
                    <a:pt x="52" y="287"/>
                    <a:pt x="5" y="260"/>
                  </a:cubicBezTo>
                  <a:cubicBezTo>
                    <a:pt x="0" y="257"/>
                    <a:pt x="0" y="250"/>
                    <a:pt x="6" y="247"/>
                  </a:cubicBezTo>
                  <a:cubicBezTo>
                    <a:pt x="65" y="209"/>
                    <a:pt x="127" y="178"/>
                    <a:pt x="203" y="171"/>
                  </a:cubicBezTo>
                  <a:cubicBezTo>
                    <a:pt x="208" y="170"/>
                    <a:pt x="211" y="166"/>
                    <a:pt x="214" y="161"/>
                  </a:cubicBezTo>
                  <a:cubicBezTo>
                    <a:pt x="232" y="133"/>
                    <a:pt x="250" y="104"/>
                    <a:pt x="268" y="75"/>
                  </a:cubicBezTo>
                  <a:cubicBezTo>
                    <a:pt x="272" y="68"/>
                    <a:pt x="273" y="60"/>
                    <a:pt x="270" y="53"/>
                  </a:cubicBezTo>
                  <a:cubicBezTo>
                    <a:pt x="263" y="39"/>
                    <a:pt x="257" y="25"/>
                    <a:pt x="251" y="11"/>
                  </a:cubicBezTo>
                  <a:cubicBezTo>
                    <a:pt x="248" y="6"/>
                    <a:pt x="254" y="0"/>
                    <a:pt x="259" y="3"/>
                  </a:cubicBezTo>
                  <a:cubicBezTo>
                    <a:pt x="428" y="101"/>
                    <a:pt x="428" y="101"/>
                    <a:pt x="428" y="101"/>
                  </a:cubicBezTo>
                  <a:cubicBezTo>
                    <a:pt x="454" y="116"/>
                    <a:pt x="454" y="116"/>
                    <a:pt x="454" y="116"/>
                  </a:cubicBezTo>
                  <a:cubicBezTo>
                    <a:pt x="459" y="119"/>
                    <a:pt x="457" y="126"/>
                    <a:pt x="451" y="127"/>
                  </a:cubicBezTo>
                  <a:cubicBezTo>
                    <a:pt x="435" y="128"/>
                    <a:pt x="420" y="130"/>
                    <a:pt x="404" y="131"/>
                  </a:cubicBezTo>
                  <a:cubicBezTo>
                    <a:pt x="401" y="131"/>
                    <a:pt x="398" y="132"/>
                    <a:pt x="395" y="134"/>
                  </a:cubicBezTo>
                  <a:cubicBezTo>
                    <a:pt x="391" y="136"/>
                    <a:pt x="387" y="139"/>
                    <a:pt x="385" y="143"/>
                  </a:cubicBezTo>
                  <a:cubicBezTo>
                    <a:pt x="385" y="143"/>
                    <a:pt x="385" y="143"/>
                    <a:pt x="385" y="143"/>
                  </a:cubicBezTo>
                  <a:cubicBezTo>
                    <a:pt x="336" y="232"/>
                    <a:pt x="336" y="232"/>
                    <a:pt x="336" y="232"/>
                  </a:cubicBezTo>
                  <a:cubicBezTo>
                    <a:pt x="333" y="236"/>
                    <a:pt x="331" y="241"/>
                    <a:pt x="333" y="246"/>
                  </a:cubicBezTo>
                  <a:cubicBezTo>
                    <a:pt x="362" y="319"/>
                    <a:pt x="368" y="387"/>
                    <a:pt x="362" y="453"/>
                  </a:cubicBezTo>
                  <a:cubicBezTo>
                    <a:pt x="362" y="459"/>
                    <a:pt x="356" y="462"/>
                    <a:pt x="350" y="459"/>
                  </a:cubicBezTo>
                  <a:cubicBezTo>
                    <a:pt x="304" y="432"/>
                    <a:pt x="254" y="403"/>
                    <a:pt x="207" y="377"/>
                  </a:cubicBezTo>
                  <a:cubicBezTo>
                    <a:pt x="204" y="375"/>
                    <a:pt x="199" y="376"/>
                    <a:pt x="197" y="380"/>
                  </a:cubicBezTo>
                  <a:cubicBezTo>
                    <a:pt x="164" y="434"/>
                    <a:pt x="132" y="489"/>
                    <a:pt x="99" y="543"/>
                  </a:cubicBezTo>
                  <a:cubicBezTo>
                    <a:pt x="93" y="554"/>
                    <a:pt x="81" y="564"/>
                    <a:pt x="69" y="574"/>
                  </a:cubicBezTo>
                  <a:cubicBezTo>
                    <a:pt x="32" y="606"/>
                    <a:pt x="28" y="605"/>
                    <a:pt x="41" y="5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CA2EB099-E047-4916-95DD-A4FDC746517B}"/>
              </a:ext>
            </a:extLst>
          </p:cNvPr>
          <p:cNvGrpSpPr/>
          <p:nvPr/>
        </p:nvGrpSpPr>
        <p:grpSpPr>
          <a:xfrm>
            <a:off x="4477023" y="2566279"/>
            <a:ext cx="867332" cy="863442"/>
            <a:chOff x="4420285" y="2909357"/>
            <a:chExt cx="867332" cy="863442"/>
          </a:xfrm>
          <a:effectLst>
            <a:outerShdw blurRad="50800" dist="63500" dir="5400000" sx="101000" sy="101000" algn="ctr" rotWithShape="0">
              <a:srgbClr val="000000">
                <a:alpha val="43137"/>
              </a:srgbClr>
            </a:outerShdw>
          </a:effectLst>
        </p:grpSpPr>
        <p:sp>
          <p:nvSpPr>
            <p:cNvPr id="13" name="Freeform 17">
              <a:extLst>
                <a:ext uri="{FF2B5EF4-FFF2-40B4-BE49-F238E27FC236}">
                  <a16:creationId xmlns:a16="http://schemas.microsoft.com/office/drawing/2014/main" id="{5AF3AC88-1211-4CC4-94A1-40DEB4572E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0285" y="2909357"/>
              <a:ext cx="867332" cy="863442"/>
            </a:xfrm>
            <a:custGeom>
              <a:avLst/>
              <a:gdLst>
                <a:gd name="T0" fmla="*/ 269 w 596"/>
                <a:gd name="T1" fmla="*/ 88 h 593"/>
                <a:gd name="T2" fmla="*/ 280 w 596"/>
                <a:gd name="T3" fmla="*/ 507 h 593"/>
                <a:gd name="T4" fmla="*/ 201 w 596"/>
                <a:gd name="T5" fmla="*/ 517 h 593"/>
                <a:gd name="T6" fmla="*/ 190 w 596"/>
                <a:gd name="T7" fmla="*/ 97 h 593"/>
                <a:gd name="T8" fmla="*/ 429 w 596"/>
                <a:gd name="T9" fmla="*/ 367 h 593"/>
                <a:gd name="T10" fmla="*/ 487 w 596"/>
                <a:gd name="T11" fmla="*/ 367 h 593"/>
                <a:gd name="T12" fmla="*/ 504 w 596"/>
                <a:gd name="T13" fmla="*/ 506 h 593"/>
                <a:gd name="T14" fmla="*/ 425 w 596"/>
                <a:gd name="T15" fmla="*/ 518 h 593"/>
                <a:gd name="T16" fmla="*/ 414 w 596"/>
                <a:gd name="T17" fmla="*/ 382 h 593"/>
                <a:gd name="T18" fmla="*/ 23 w 596"/>
                <a:gd name="T19" fmla="*/ 0 h 593"/>
                <a:gd name="T20" fmla="*/ 22 w 596"/>
                <a:gd name="T21" fmla="*/ 0 h 593"/>
                <a:gd name="T22" fmla="*/ 2 w 596"/>
                <a:gd name="T23" fmla="*/ 38 h 593"/>
                <a:gd name="T24" fmla="*/ 12 w 596"/>
                <a:gd name="T25" fmla="*/ 43 h 593"/>
                <a:gd name="T26" fmla="*/ 14 w 596"/>
                <a:gd name="T27" fmla="*/ 569 h 593"/>
                <a:gd name="T28" fmla="*/ 548 w 596"/>
                <a:gd name="T29" fmla="*/ 578 h 593"/>
                <a:gd name="T30" fmla="*/ 551 w 596"/>
                <a:gd name="T31" fmla="*/ 587 h 593"/>
                <a:gd name="T32" fmla="*/ 591 w 596"/>
                <a:gd name="T33" fmla="*/ 574 h 593"/>
                <a:gd name="T34" fmla="*/ 557 w 596"/>
                <a:gd name="T35" fmla="*/ 550 h 593"/>
                <a:gd name="T36" fmla="*/ 551 w 596"/>
                <a:gd name="T37" fmla="*/ 558 h 593"/>
                <a:gd name="T38" fmla="*/ 42 w 596"/>
                <a:gd name="T39" fmla="*/ 561 h 593"/>
                <a:gd name="T40" fmla="*/ 31 w 596"/>
                <a:gd name="T41" fmla="*/ 46 h 593"/>
                <a:gd name="T42" fmla="*/ 39 w 596"/>
                <a:gd name="T43" fmla="*/ 43 h 593"/>
                <a:gd name="T44" fmla="*/ 25 w 596"/>
                <a:gd name="T45" fmla="*/ 4 h 593"/>
                <a:gd name="T46" fmla="*/ 309 w 596"/>
                <a:gd name="T47" fmla="*/ 194 h 593"/>
                <a:gd name="T48" fmla="*/ 380 w 596"/>
                <a:gd name="T49" fmla="*/ 194 h 593"/>
                <a:gd name="T50" fmla="*/ 390 w 596"/>
                <a:gd name="T51" fmla="*/ 509 h 593"/>
                <a:gd name="T52" fmla="*/ 310 w 596"/>
                <a:gd name="T53" fmla="*/ 517 h 593"/>
                <a:gd name="T54" fmla="*/ 300 w 596"/>
                <a:gd name="T55" fmla="*/ 202 h 593"/>
                <a:gd name="T56" fmla="*/ 89 w 596"/>
                <a:gd name="T57" fmla="*/ 302 h 593"/>
                <a:gd name="T58" fmla="*/ 159 w 596"/>
                <a:gd name="T59" fmla="*/ 302 h 593"/>
                <a:gd name="T60" fmla="*/ 169 w 596"/>
                <a:gd name="T61" fmla="*/ 507 h 593"/>
                <a:gd name="T62" fmla="*/ 90 w 596"/>
                <a:gd name="T63" fmla="*/ 517 h 593"/>
                <a:gd name="T64" fmla="*/ 79 w 596"/>
                <a:gd name="T65" fmla="*/ 311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6" h="593">
                  <a:moveTo>
                    <a:pt x="199" y="88"/>
                  </a:moveTo>
                  <a:cubicBezTo>
                    <a:pt x="223" y="88"/>
                    <a:pt x="246" y="88"/>
                    <a:pt x="269" y="88"/>
                  </a:cubicBezTo>
                  <a:cubicBezTo>
                    <a:pt x="279" y="88"/>
                    <a:pt x="280" y="89"/>
                    <a:pt x="280" y="97"/>
                  </a:cubicBezTo>
                  <a:cubicBezTo>
                    <a:pt x="280" y="234"/>
                    <a:pt x="280" y="370"/>
                    <a:pt x="280" y="507"/>
                  </a:cubicBezTo>
                  <a:cubicBezTo>
                    <a:pt x="280" y="516"/>
                    <a:pt x="279" y="517"/>
                    <a:pt x="270" y="517"/>
                  </a:cubicBezTo>
                  <a:cubicBezTo>
                    <a:pt x="247" y="517"/>
                    <a:pt x="224" y="517"/>
                    <a:pt x="201" y="517"/>
                  </a:cubicBezTo>
                  <a:cubicBezTo>
                    <a:pt x="192" y="517"/>
                    <a:pt x="190" y="516"/>
                    <a:pt x="190" y="507"/>
                  </a:cubicBezTo>
                  <a:cubicBezTo>
                    <a:pt x="190" y="371"/>
                    <a:pt x="190" y="234"/>
                    <a:pt x="190" y="97"/>
                  </a:cubicBezTo>
                  <a:cubicBezTo>
                    <a:pt x="190" y="89"/>
                    <a:pt x="191" y="88"/>
                    <a:pt x="199" y="88"/>
                  </a:cubicBezTo>
                  <a:close/>
                  <a:moveTo>
                    <a:pt x="429" y="367"/>
                  </a:moveTo>
                  <a:cubicBezTo>
                    <a:pt x="429" y="367"/>
                    <a:pt x="429" y="367"/>
                    <a:pt x="429" y="367"/>
                  </a:cubicBezTo>
                  <a:cubicBezTo>
                    <a:pt x="448" y="367"/>
                    <a:pt x="468" y="367"/>
                    <a:pt x="487" y="367"/>
                  </a:cubicBezTo>
                  <a:cubicBezTo>
                    <a:pt x="502" y="367"/>
                    <a:pt x="504" y="368"/>
                    <a:pt x="504" y="382"/>
                  </a:cubicBezTo>
                  <a:cubicBezTo>
                    <a:pt x="504" y="423"/>
                    <a:pt x="504" y="465"/>
                    <a:pt x="504" y="506"/>
                  </a:cubicBezTo>
                  <a:cubicBezTo>
                    <a:pt x="504" y="516"/>
                    <a:pt x="503" y="518"/>
                    <a:pt x="494" y="518"/>
                  </a:cubicBezTo>
                  <a:cubicBezTo>
                    <a:pt x="471" y="518"/>
                    <a:pt x="448" y="518"/>
                    <a:pt x="425" y="518"/>
                  </a:cubicBezTo>
                  <a:cubicBezTo>
                    <a:pt x="415" y="518"/>
                    <a:pt x="414" y="517"/>
                    <a:pt x="414" y="506"/>
                  </a:cubicBezTo>
                  <a:cubicBezTo>
                    <a:pt x="414" y="464"/>
                    <a:pt x="414" y="423"/>
                    <a:pt x="414" y="382"/>
                  </a:cubicBezTo>
                  <a:cubicBezTo>
                    <a:pt x="414" y="368"/>
                    <a:pt x="416" y="367"/>
                    <a:pt x="429" y="367"/>
                  </a:cubicBezTo>
                  <a:close/>
                  <a:moveTo>
                    <a:pt x="23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1"/>
                    <a:pt x="21" y="2"/>
                    <a:pt x="20" y="4"/>
                  </a:cubicBezTo>
                  <a:cubicBezTo>
                    <a:pt x="14" y="15"/>
                    <a:pt x="8" y="27"/>
                    <a:pt x="2" y="38"/>
                  </a:cubicBezTo>
                  <a:cubicBezTo>
                    <a:pt x="0" y="42"/>
                    <a:pt x="1" y="43"/>
                    <a:pt x="6" y="43"/>
                  </a:cubicBezTo>
                  <a:cubicBezTo>
                    <a:pt x="8" y="43"/>
                    <a:pt x="10" y="43"/>
                    <a:pt x="12" y="43"/>
                  </a:cubicBezTo>
                  <a:cubicBezTo>
                    <a:pt x="14" y="43"/>
                    <a:pt x="14" y="44"/>
                    <a:pt x="14" y="46"/>
                  </a:cubicBezTo>
                  <a:cubicBezTo>
                    <a:pt x="14" y="220"/>
                    <a:pt x="14" y="395"/>
                    <a:pt x="14" y="569"/>
                  </a:cubicBezTo>
                  <a:cubicBezTo>
                    <a:pt x="14" y="576"/>
                    <a:pt x="16" y="578"/>
                    <a:pt x="25" y="578"/>
                  </a:cubicBezTo>
                  <a:cubicBezTo>
                    <a:pt x="200" y="578"/>
                    <a:pt x="374" y="578"/>
                    <a:pt x="548" y="578"/>
                  </a:cubicBezTo>
                  <a:cubicBezTo>
                    <a:pt x="551" y="578"/>
                    <a:pt x="551" y="579"/>
                    <a:pt x="551" y="581"/>
                  </a:cubicBezTo>
                  <a:cubicBezTo>
                    <a:pt x="551" y="583"/>
                    <a:pt x="551" y="585"/>
                    <a:pt x="551" y="587"/>
                  </a:cubicBezTo>
                  <a:cubicBezTo>
                    <a:pt x="551" y="592"/>
                    <a:pt x="553" y="593"/>
                    <a:pt x="556" y="591"/>
                  </a:cubicBezTo>
                  <a:cubicBezTo>
                    <a:pt x="568" y="585"/>
                    <a:pt x="579" y="580"/>
                    <a:pt x="591" y="574"/>
                  </a:cubicBezTo>
                  <a:cubicBezTo>
                    <a:pt x="596" y="571"/>
                    <a:pt x="595" y="570"/>
                    <a:pt x="591" y="568"/>
                  </a:cubicBezTo>
                  <a:cubicBezTo>
                    <a:pt x="579" y="562"/>
                    <a:pt x="568" y="556"/>
                    <a:pt x="557" y="550"/>
                  </a:cubicBezTo>
                  <a:cubicBezTo>
                    <a:pt x="552" y="548"/>
                    <a:pt x="551" y="548"/>
                    <a:pt x="551" y="554"/>
                  </a:cubicBezTo>
                  <a:cubicBezTo>
                    <a:pt x="551" y="556"/>
                    <a:pt x="551" y="557"/>
                    <a:pt x="551" y="558"/>
                  </a:cubicBezTo>
                  <a:cubicBezTo>
                    <a:pt x="551" y="561"/>
                    <a:pt x="551" y="561"/>
                    <a:pt x="548" y="561"/>
                  </a:cubicBezTo>
                  <a:cubicBezTo>
                    <a:pt x="379" y="561"/>
                    <a:pt x="210" y="561"/>
                    <a:pt x="42" y="561"/>
                  </a:cubicBezTo>
                  <a:cubicBezTo>
                    <a:pt x="34" y="561"/>
                    <a:pt x="31" y="560"/>
                    <a:pt x="31" y="552"/>
                  </a:cubicBezTo>
                  <a:cubicBezTo>
                    <a:pt x="31" y="383"/>
                    <a:pt x="31" y="215"/>
                    <a:pt x="31" y="46"/>
                  </a:cubicBezTo>
                  <a:cubicBezTo>
                    <a:pt x="31" y="43"/>
                    <a:pt x="32" y="43"/>
                    <a:pt x="35" y="43"/>
                  </a:cubicBezTo>
                  <a:cubicBezTo>
                    <a:pt x="36" y="43"/>
                    <a:pt x="38" y="43"/>
                    <a:pt x="39" y="43"/>
                  </a:cubicBezTo>
                  <a:cubicBezTo>
                    <a:pt x="45" y="43"/>
                    <a:pt x="45" y="42"/>
                    <a:pt x="43" y="37"/>
                  </a:cubicBezTo>
                  <a:cubicBezTo>
                    <a:pt x="37" y="26"/>
                    <a:pt x="31" y="15"/>
                    <a:pt x="25" y="4"/>
                  </a:cubicBezTo>
                  <a:cubicBezTo>
                    <a:pt x="24" y="2"/>
                    <a:pt x="24" y="1"/>
                    <a:pt x="23" y="0"/>
                  </a:cubicBezTo>
                  <a:close/>
                  <a:moveTo>
                    <a:pt x="309" y="194"/>
                  </a:moveTo>
                  <a:cubicBezTo>
                    <a:pt x="309" y="194"/>
                    <a:pt x="309" y="194"/>
                    <a:pt x="309" y="194"/>
                  </a:cubicBezTo>
                  <a:cubicBezTo>
                    <a:pt x="332" y="194"/>
                    <a:pt x="356" y="194"/>
                    <a:pt x="380" y="194"/>
                  </a:cubicBezTo>
                  <a:cubicBezTo>
                    <a:pt x="389" y="194"/>
                    <a:pt x="390" y="195"/>
                    <a:pt x="390" y="201"/>
                  </a:cubicBezTo>
                  <a:cubicBezTo>
                    <a:pt x="390" y="304"/>
                    <a:pt x="390" y="406"/>
                    <a:pt x="390" y="509"/>
                  </a:cubicBezTo>
                  <a:cubicBezTo>
                    <a:pt x="390" y="516"/>
                    <a:pt x="387" y="517"/>
                    <a:pt x="379" y="517"/>
                  </a:cubicBezTo>
                  <a:cubicBezTo>
                    <a:pt x="356" y="517"/>
                    <a:pt x="333" y="517"/>
                    <a:pt x="310" y="517"/>
                  </a:cubicBezTo>
                  <a:cubicBezTo>
                    <a:pt x="300" y="517"/>
                    <a:pt x="300" y="516"/>
                    <a:pt x="300" y="508"/>
                  </a:cubicBezTo>
                  <a:cubicBezTo>
                    <a:pt x="300" y="406"/>
                    <a:pt x="300" y="304"/>
                    <a:pt x="300" y="202"/>
                  </a:cubicBezTo>
                  <a:cubicBezTo>
                    <a:pt x="300" y="194"/>
                    <a:pt x="300" y="194"/>
                    <a:pt x="309" y="194"/>
                  </a:cubicBezTo>
                  <a:close/>
                  <a:moveTo>
                    <a:pt x="89" y="302"/>
                  </a:moveTo>
                  <a:cubicBezTo>
                    <a:pt x="89" y="302"/>
                    <a:pt x="89" y="302"/>
                    <a:pt x="89" y="302"/>
                  </a:cubicBezTo>
                  <a:cubicBezTo>
                    <a:pt x="112" y="302"/>
                    <a:pt x="136" y="302"/>
                    <a:pt x="159" y="302"/>
                  </a:cubicBezTo>
                  <a:cubicBezTo>
                    <a:pt x="168" y="302"/>
                    <a:pt x="169" y="302"/>
                    <a:pt x="169" y="311"/>
                  </a:cubicBezTo>
                  <a:cubicBezTo>
                    <a:pt x="169" y="377"/>
                    <a:pt x="169" y="442"/>
                    <a:pt x="169" y="507"/>
                  </a:cubicBezTo>
                  <a:cubicBezTo>
                    <a:pt x="169" y="516"/>
                    <a:pt x="168" y="517"/>
                    <a:pt x="160" y="517"/>
                  </a:cubicBezTo>
                  <a:cubicBezTo>
                    <a:pt x="137" y="517"/>
                    <a:pt x="113" y="517"/>
                    <a:pt x="90" y="517"/>
                  </a:cubicBezTo>
                  <a:cubicBezTo>
                    <a:pt x="81" y="517"/>
                    <a:pt x="79" y="516"/>
                    <a:pt x="79" y="507"/>
                  </a:cubicBezTo>
                  <a:cubicBezTo>
                    <a:pt x="79" y="442"/>
                    <a:pt x="79" y="376"/>
                    <a:pt x="79" y="311"/>
                  </a:cubicBezTo>
                  <a:cubicBezTo>
                    <a:pt x="79" y="302"/>
                    <a:pt x="80" y="302"/>
                    <a:pt x="89" y="30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Freeform 33">
              <a:extLst>
                <a:ext uri="{FF2B5EF4-FFF2-40B4-BE49-F238E27FC236}">
                  <a16:creationId xmlns:a16="http://schemas.microsoft.com/office/drawing/2014/main" id="{A0016A94-3D2C-472E-9104-1501BF646C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0285" y="2909357"/>
              <a:ext cx="867332" cy="863442"/>
            </a:xfrm>
            <a:custGeom>
              <a:avLst/>
              <a:gdLst>
                <a:gd name="T0" fmla="*/ 269 w 596"/>
                <a:gd name="T1" fmla="*/ 88 h 593"/>
                <a:gd name="T2" fmla="*/ 280 w 596"/>
                <a:gd name="T3" fmla="*/ 507 h 593"/>
                <a:gd name="T4" fmla="*/ 201 w 596"/>
                <a:gd name="T5" fmla="*/ 517 h 593"/>
                <a:gd name="T6" fmla="*/ 190 w 596"/>
                <a:gd name="T7" fmla="*/ 97 h 593"/>
                <a:gd name="T8" fmla="*/ 429 w 596"/>
                <a:gd name="T9" fmla="*/ 367 h 593"/>
                <a:gd name="T10" fmla="*/ 487 w 596"/>
                <a:gd name="T11" fmla="*/ 367 h 593"/>
                <a:gd name="T12" fmla="*/ 504 w 596"/>
                <a:gd name="T13" fmla="*/ 506 h 593"/>
                <a:gd name="T14" fmla="*/ 425 w 596"/>
                <a:gd name="T15" fmla="*/ 518 h 593"/>
                <a:gd name="T16" fmla="*/ 414 w 596"/>
                <a:gd name="T17" fmla="*/ 382 h 593"/>
                <a:gd name="T18" fmla="*/ 23 w 596"/>
                <a:gd name="T19" fmla="*/ 0 h 593"/>
                <a:gd name="T20" fmla="*/ 22 w 596"/>
                <a:gd name="T21" fmla="*/ 0 h 593"/>
                <a:gd name="T22" fmla="*/ 2 w 596"/>
                <a:gd name="T23" fmla="*/ 38 h 593"/>
                <a:gd name="T24" fmla="*/ 12 w 596"/>
                <a:gd name="T25" fmla="*/ 43 h 593"/>
                <a:gd name="T26" fmla="*/ 14 w 596"/>
                <a:gd name="T27" fmla="*/ 569 h 593"/>
                <a:gd name="T28" fmla="*/ 548 w 596"/>
                <a:gd name="T29" fmla="*/ 578 h 593"/>
                <a:gd name="T30" fmla="*/ 551 w 596"/>
                <a:gd name="T31" fmla="*/ 587 h 593"/>
                <a:gd name="T32" fmla="*/ 591 w 596"/>
                <a:gd name="T33" fmla="*/ 574 h 593"/>
                <a:gd name="T34" fmla="*/ 557 w 596"/>
                <a:gd name="T35" fmla="*/ 550 h 593"/>
                <a:gd name="T36" fmla="*/ 551 w 596"/>
                <a:gd name="T37" fmla="*/ 558 h 593"/>
                <a:gd name="T38" fmla="*/ 42 w 596"/>
                <a:gd name="T39" fmla="*/ 561 h 593"/>
                <a:gd name="T40" fmla="*/ 31 w 596"/>
                <a:gd name="T41" fmla="*/ 46 h 593"/>
                <a:gd name="T42" fmla="*/ 39 w 596"/>
                <a:gd name="T43" fmla="*/ 43 h 593"/>
                <a:gd name="T44" fmla="*/ 25 w 596"/>
                <a:gd name="T45" fmla="*/ 4 h 593"/>
                <a:gd name="T46" fmla="*/ 309 w 596"/>
                <a:gd name="T47" fmla="*/ 194 h 593"/>
                <a:gd name="T48" fmla="*/ 380 w 596"/>
                <a:gd name="T49" fmla="*/ 194 h 593"/>
                <a:gd name="T50" fmla="*/ 390 w 596"/>
                <a:gd name="T51" fmla="*/ 509 h 593"/>
                <a:gd name="T52" fmla="*/ 310 w 596"/>
                <a:gd name="T53" fmla="*/ 517 h 593"/>
                <a:gd name="T54" fmla="*/ 300 w 596"/>
                <a:gd name="T55" fmla="*/ 202 h 593"/>
                <a:gd name="T56" fmla="*/ 89 w 596"/>
                <a:gd name="T57" fmla="*/ 302 h 593"/>
                <a:gd name="T58" fmla="*/ 159 w 596"/>
                <a:gd name="T59" fmla="*/ 302 h 593"/>
                <a:gd name="T60" fmla="*/ 169 w 596"/>
                <a:gd name="T61" fmla="*/ 507 h 593"/>
                <a:gd name="T62" fmla="*/ 90 w 596"/>
                <a:gd name="T63" fmla="*/ 517 h 593"/>
                <a:gd name="T64" fmla="*/ 79 w 596"/>
                <a:gd name="T65" fmla="*/ 311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6" h="593">
                  <a:moveTo>
                    <a:pt x="199" y="88"/>
                  </a:moveTo>
                  <a:cubicBezTo>
                    <a:pt x="223" y="88"/>
                    <a:pt x="246" y="88"/>
                    <a:pt x="269" y="88"/>
                  </a:cubicBezTo>
                  <a:cubicBezTo>
                    <a:pt x="279" y="88"/>
                    <a:pt x="280" y="89"/>
                    <a:pt x="280" y="97"/>
                  </a:cubicBezTo>
                  <a:cubicBezTo>
                    <a:pt x="280" y="234"/>
                    <a:pt x="280" y="370"/>
                    <a:pt x="280" y="507"/>
                  </a:cubicBezTo>
                  <a:cubicBezTo>
                    <a:pt x="280" y="516"/>
                    <a:pt x="279" y="517"/>
                    <a:pt x="270" y="517"/>
                  </a:cubicBezTo>
                  <a:cubicBezTo>
                    <a:pt x="247" y="517"/>
                    <a:pt x="224" y="517"/>
                    <a:pt x="201" y="517"/>
                  </a:cubicBezTo>
                  <a:cubicBezTo>
                    <a:pt x="192" y="517"/>
                    <a:pt x="190" y="516"/>
                    <a:pt x="190" y="507"/>
                  </a:cubicBezTo>
                  <a:cubicBezTo>
                    <a:pt x="190" y="371"/>
                    <a:pt x="190" y="234"/>
                    <a:pt x="190" y="97"/>
                  </a:cubicBezTo>
                  <a:cubicBezTo>
                    <a:pt x="190" y="89"/>
                    <a:pt x="191" y="88"/>
                    <a:pt x="199" y="88"/>
                  </a:cubicBezTo>
                  <a:close/>
                  <a:moveTo>
                    <a:pt x="429" y="367"/>
                  </a:moveTo>
                  <a:cubicBezTo>
                    <a:pt x="429" y="367"/>
                    <a:pt x="429" y="367"/>
                    <a:pt x="429" y="367"/>
                  </a:cubicBezTo>
                  <a:cubicBezTo>
                    <a:pt x="448" y="367"/>
                    <a:pt x="468" y="367"/>
                    <a:pt x="487" y="367"/>
                  </a:cubicBezTo>
                  <a:cubicBezTo>
                    <a:pt x="502" y="367"/>
                    <a:pt x="504" y="368"/>
                    <a:pt x="504" y="382"/>
                  </a:cubicBezTo>
                  <a:cubicBezTo>
                    <a:pt x="504" y="423"/>
                    <a:pt x="504" y="465"/>
                    <a:pt x="504" y="506"/>
                  </a:cubicBezTo>
                  <a:cubicBezTo>
                    <a:pt x="504" y="516"/>
                    <a:pt x="503" y="518"/>
                    <a:pt x="494" y="518"/>
                  </a:cubicBezTo>
                  <a:cubicBezTo>
                    <a:pt x="471" y="518"/>
                    <a:pt x="448" y="518"/>
                    <a:pt x="425" y="518"/>
                  </a:cubicBezTo>
                  <a:cubicBezTo>
                    <a:pt x="415" y="518"/>
                    <a:pt x="414" y="517"/>
                    <a:pt x="414" y="506"/>
                  </a:cubicBezTo>
                  <a:cubicBezTo>
                    <a:pt x="414" y="464"/>
                    <a:pt x="414" y="423"/>
                    <a:pt x="414" y="382"/>
                  </a:cubicBezTo>
                  <a:cubicBezTo>
                    <a:pt x="414" y="368"/>
                    <a:pt x="416" y="367"/>
                    <a:pt x="429" y="367"/>
                  </a:cubicBezTo>
                  <a:close/>
                  <a:moveTo>
                    <a:pt x="23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1"/>
                    <a:pt x="21" y="2"/>
                    <a:pt x="20" y="4"/>
                  </a:cubicBezTo>
                  <a:cubicBezTo>
                    <a:pt x="14" y="15"/>
                    <a:pt x="8" y="27"/>
                    <a:pt x="2" y="38"/>
                  </a:cubicBezTo>
                  <a:cubicBezTo>
                    <a:pt x="0" y="42"/>
                    <a:pt x="1" y="43"/>
                    <a:pt x="6" y="43"/>
                  </a:cubicBezTo>
                  <a:cubicBezTo>
                    <a:pt x="8" y="43"/>
                    <a:pt x="10" y="43"/>
                    <a:pt x="12" y="43"/>
                  </a:cubicBezTo>
                  <a:cubicBezTo>
                    <a:pt x="14" y="43"/>
                    <a:pt x="14" y="44"/>
                    <a:pt x="14" y="46"/>
                  </a:cubicBezTo>
                  <a:cubicBezTo>
                    <a:pt x="14" y="220"/>
                    <a:pt x="14" y="395"/>
                    <a:pt x="14" y="569"/>
                  </a:cubicBezTo>
                  <a:cubicBezTo>
                    <a:pt x="14" y="576"/>
                    <a:pt x="16" y="578"/>
                    <a:pt x="25" y="578"/>
                  </a:cubicBezTo>
                  <a:cubicBezTo>
                    <a:pt x="200" y="578"/>
                    <a:pt x="374" y="578"/>
                    <a:pt x="548" y="578"/>
                  </a:cubicBezTo>
                  <a:cubicBezTo>
                    <a:pt x="551" y="578"/>
                    <a:pt x="551" y="579"/>
                    <a:pt x="551" y="581"/>
                  </a:cubicBezTo>
                  <a:cubicBezTo>
                    <a:pt x="551" y="583"/>
                    <a:pt x="551" y="585"/>
                    <a:pt x="551" y="587"/>
                  </a:cubicBezTo>
                  <a:cubicBezTo>
                    <a:pt x="551" y="592"/>
                    <a:pt x="553" y="593"/>
                    <a:pt x="556" y="591"/>
                  </a:cubicBezTo>
                  <a:cubicBezTo>
                    <a:pt x="568" y="585"/>
                    <a:pt x="579" y="580"/>
                    <a:pt x="591" y="574"/>
                  </a:cubicBezTo>
                  <a:cubicBezTo>
                    <a:pt x="596" y="571"/>
                    <a:pt x="595" y="570"/>
                    <a:pt x="591" y="568"/>
                  </a:cubicBezTo>
                  <a:cubicBezTo>
                    <a:pt x="579" y="562"/>
                    <a:pt x="568" y="556"/>
                    <a:pt x="557" y="550"/>
                  </a:cubicBezTo>
                  <a:cubicBezTo>
                    <a:pt x="552" y="548"/>
                    <a:pt x="551" y="548"/>
                    <a:pt x="551" y="554"/>
                  </a:cubicBezTo>
                  <a:cubicBezTo>
                    <a:pt x="551" y="556"/>
                    <a:pt x="551" y="557"/>
                    <a:pt x="551" y="558"/>
                  </a:cubicBezTo>
                  <a:cubicBezTo>
                    <a:pt x="551" y="561"/>
                    <a:pt x="551" y="561"/>
                    <a:pt x="548" y="561"/>
                  </a:cubicBezTo>
                  <a:cubicBezTo>
                    <a:pt x="379" y="561"/>
                    <a:pt x="210" y="561"/>
                    <a:pt x="42" y="561"/>
                  </a:cubicBezTo>
                  <a:cubicBezTo>
                    <a:pt x="34" y="561"/>
                    <a:pt x="31" y="560"/>
                    <a:pt x="31" y="552"/>
                  </a:cubicBezTo>
                  <a:cubicBezTo>
                    <a:pt x="31" y="383"/>
                    <a:pt x="31" y="215"/>
                    <a:pt x="31" y="46"/>
                  </a:cubicBezTo>
                  <a:cubicBezTo>
                    <a:pt x="31" y="43"/>
                    <a:pt x="32" y="43"/>
                    <a:pt x="35" y="43"/>
                  </a:cubicBezTo>
                  <a:cubicBezTo>
                    <a:pt x="36" y="43"/>
                    <a:pt x="38" y="43"/>
                    <a:pt x="39" y="43"/>
                  </a:cubicBezTo>
                  <a:cubicBezTo>
                    <a:pt x="45" y="43"/>
                    <a:pt x="45" y="42"/>
                    <a:pt x="43" y="37"/>
                  </a:cubicBezTo>
                  <a:cubicBezTo>
                    <a:pt x="37" y="26"/>
                    <a:pt x="31" y="15"/>
                    <a:pt x="25" y="4"/>
                  </a:cubicBezTo>
                  <a:cubicBezTo>
                    <a:pt x="24" y="2"/>
                    <a:pt x="24" y="1"/>
                    <a:pt x="23" y="0"/>
                  </a:cubicBezTo>
                  <a:close/>
                  <a:moveTo>
                    <a:pt x="309" y="194"/>
                  </a:moveTo>
                  <a:cubicBezTo>
                    <a:pt x="309" y="194"/>
                    <a:pt x="309" y="194"/>
                    <a:pt x="309" y="194"/>
                  </a:cubicBezTo>
                  <a:cubicBezTo>
                    <a:pt x="332" y="194"/>
                    <a:pt x="356" y="194"/>
                    <a:pt x="380" y="194"/>
                  </a:cubicBezTo>
                  <a:cubicBezTo>
                    <a:pt x="389" y="194"/>
                    <a:pt x="390" y="195"/>
                    <a:pt x="390" y="201"/>
                  </a:cubicBezTo>
                  <a:cubicBezTo>
                    <a:pt x="390" y="304"/>
                    <a:pt x="390" y="406"/>
                    <a:pt x="390" y="509"/>
                  </a:cubicBezTo>
                  <a:cubicBezTo>
                    <a:pt x="390" y="516"/>
                    <a:pt x="387" y="517"/>
                    <a:pt x="379" y="517"/>
                  </a:cubicBezTo>
                  <a:cubicBezTo>
                    <a:pt x="356" y="517"/>
                    <a:pt x="333" y="517"/>
                    <a:pt x="310" y="517"/>
                  </a:cubicBezTo>
                  <a:cubicBezTo>
                    <a:pt x="300" y="517"/>
                    <a:pt x="300" y="516"/>
                    <a:pt x="300" y="508"/>
                  </a:cubicBezTo>
                  <a:cubicBezTo>
                    <a:pt x="300" y="406"/>
                    <a:pt x="300" y="304"/>
                    <a:pt x="300" y="202"/>
                  </a:cubicBezTo>
                  <a:cubicBezTo>
                    <a:pt x="300" y="194"/>
                    <a:pt x="300" y="194"/>
                    <a:pt x="309" y="194"/>
                  </a:cubicBezTo>
                  <a:close/>
                  <a:moveTo>
                    <a:pt x="89" y="302"/>
                  </a:moveTo>
                  <a:cubicBezTo>
                    <a:pt x="89" y="302"/>
                    <a:pt x="89" y="302"/>
                    <a:pt x="89" y="302"/>
                  </a:cubicBezTo>
                  <a:cubicBezTo>
                    <a:pt x="112" y="302"/>
                    <a:pt x="136" y="302"/>
                    <a:pt x="159" y="302"/>
                  </a:cubicBezTo>
                  <a:cubicBezTo>
                    <a:pt x="168" y="302"/>
                    <a:pt x="169" y="302"/>
                    <a:pt x="169" y="311"/>
                  </a:cubicBezTo>
                  <a:cubicBezTo>
                    <a:pt x="169" y="377"/>
                    <a:pt x="169" y="442"/>
                    <a:pt x="169" y="507"/>
                  </a:cubicBezTo>
                  <a:cubicBezTo>
                    <a:pt x="169" y="516"/>
                    <a:pt x="168" y="517"/>
                    <a:pt x="160" y="517"/>
                  </a:cubicBezTo>
                  <a:cubicBezTo>
                    <a:pt x="137" y="517"/>
                    <a:pt x="113" y="517"/>
                    <a:pt x="90" y="517"/>
                  </a:cubicBezTo>
                  <a:cubicBezTo>
                    <a:pt x="81" y="517"/>
                    <a:pt x="79" y="516"/>
                    <a:pt x="79" y="507"/>
                  </a:cubicBezTo>
                  <a:cubicBezTo>
                    <a:pt x="79" y="442"/>
                    <a:pt x="79" y="376"/>
                    <a:pt x="79" y="311"/>
                  </a:cubicBezTo>
                  <a:cubicBezTo>
                    <a:pt x="79" y="302"/>
                    <a:pt x="80" y="302"/>
                    <a:pt x="89" y="30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05FB1DEB-6197-4BCB-B52E-3D73AF61B31E}"/>
              </a:ext>
            </a:extLst>
          </p:cNvPr>
          <p:cNvGrpSpPr/>
          <p:nvPr/>
        </p:nvGrpSpPr>
        <p:grpSpPr>
          <a:xfrm>
            <a:off x="7083552" y="2607120"/>
            <a:ext cx="532845" cy="868627"/>
            <a:chOff x="6422123" y="2904172"/>
            <a:chExt cx="532845" cy="868627"/>
          </a:xfrm>
          <a:effectLst>
            <a:outerShdw blurRad="50800" dist="63500" dir="5400000" sx="101000" sy="101000" algn="ctr" rotWithShape="0">
              <a:srgbClr val="000000">
                <a:alpha val="43137"/>
              </a:srgbClr>
            </a:outerShdw>
          </a:effectLst>
        </p:grpSpPr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06851B0D-FBAB-4652-929A-C63F3E46FF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22123" y="2904172"/>
              <a:ext cx="532845" cy="868627"/>
            </a:xfrm>
            <a:custGeom>
              <a:avLst/>
              <a:gdLst>
                <a:gd name="T0" fmla="*/ 23 w 366"/>
                <a:gd name="T1" fmla="*/ 156 h 597"/>
                <a:gd name="T2" fmla="*/ 100 w 366"/>
                <a:gd name="T3" fmla="*/ 252 h 597"/>
                <a:gd name="T4" fmla="*/ 42 w 366"/>
                <a:gd name="T5" fmla="*/ 255 h 597"/>
                <a:gd name="T6" fmla="*/ 356 w 366"/>
                <a:gd name="T7" fmla="*/ 46 h 597"/>
                <a:gd name="T8" fmla="*/ 347 w 366"/>
                <a:gd name="T9" fmla="*/ 87 h 597"/>
                <a:gd name="T10" fmla="*/ 290 w 366"/>
                <a:gd name="T11" fmla="*/ 80 h 597"/>
                <a:gd name="T12" fmla="*/ 340 w 366"/>
                <a:gd name="T13" fmla="*/ 113 h 597"/>
                <a:gd name="T14" fmla="*/ 346 w 366"/>
                <a:gd name="T15" fmla="*/ 114 h 597"/>
                <a:gd name="T16" fmla="*/ 342 w 366"/>
                <a:gd name="T17" fmla="*/ 232 h 597"/>
                <a:gd name="T18" fmla="*/ 270 w 366"/>
                <a:gd name="T19" fmla="*/ 253 h 597"/>
                <a:gd name="T20" fmla="*/ 319 w 366"/>
                <a:gd name="T21" fmla="*/ 260 h 597"/>
                <a:gd name="T22" fmla="*/ 338 w 366"/>
                <a:gd name="T23" fmla="*/ 116 h 597"/>
                <a:gd name="T24" fmla="*/ 270 w 366"/>
                <a:gd name="T25" fmla="*/ 253 h 597"/>
                <a:gd name="T26" fmla="*/ 78 w 366"/>
                <a:gd name="T27" fmla="*/ 578 h 597"/>
                <a:gd name="T28" fmla="*/ 309 w 366"/>
                <a:gd name="T29" fmla="*/ 575 h 597"/>
                <a:gd name="T30" fmla="*/ 40 w 366"/>
                <a:gd name="T31" fmla="*/ 264 h 597"/>
                <a:gd name="T32" fmla="*/ 221 w 366"/>
                <a:gd name="T33" fmla="*/ 100 h 597"/>
                <a:gd name="T34" fmla="*/ 239 w 366"/>
                <a:gd name="T35" fmla="*/ 39 h 597"/>
                <a:gd name="T36" fmla="*/ 196 w 366"/>
                <a:gd name="T37" fmla="*/ 69 h 597"/>
                <a:gd name="T38" fmla="*/ 205 w 366"/>
                <a:gd name="T39" fmla="*/ 253 h 597"/>
                <a:gd name="T40" fmla="*/ 209 w 366"/>
                <a:gd name="T41" fmla="*/ 128 h 597"/>
                <a:gd name="T42" fmla="*/ 263 w 366"/>
                <a:gd name="T43" fmla="*/ 136 h 597"/>
                <a:gd name="T44" fmla="*/ 263 w 366"/>
                <a:gd name="T45" fmla="*/ 104 h 597"/>
                <a:gd name="T46" fmla="*/ 209 w 366"/>
                <a:gd name="T47" fmla="*/ 111 h 597"/>
                <a:gd name="T48" fmla="*/ 206 w 366"/>
                <a:gd name="T49" fmla="*/ 67 h 597"/>
                <a:gd name="T50" fmla="*/ 163 w 366"/>
                <a:gd name="T51" fmla="*/ 90 h 597"/>
                <a:gd name="T52" fmla="*/ 175 w 366"/>
                <a:gd name="T53" fmla="*/ 252 h 597"/>
                <a:gd name="T54" fmla="*/ 126 w 366"/>
                <a:gd name="T55" fmla="*/ 260 h 597"/>
                <a:gd name="T56" fmla="*/ 137 w 366"/>
                <a:gd name="T57" fmla="*/ 37 h 597"/>
                <a:gd name="T58" fmla="*/ 186 w 366"/>
                <a:gd name="T59" fmla="*/ 254 h 597"/>
                <a:gd name="T60" fmla="*/ 57 w 366"/>
                <a:gd name="T61" fmla="*/ 105 h 597"/>
                <a:gd name="T62" fmla="*/ 14 w 366"/>
                <a:gd name="T63" fmla="*/ 115 h 597"/>
                <a:gd name="T64" fmla="*/ 68 w 366"/>
                <a:gd name="T65" fmla="*/ 72 h 597"/>
                <a:gd name="T66" fmla="*/ 112 w 366"/>
                <a:gd name="T67" fmla="*/ 253 h 597"/>
                <a:gd name="T68" fmla="*/ 74 w 366"/>
                <a:gd name="T69" fmla="*/ 136 h 597"/>
                <a:gd name="T70" fmla="*/ 22 w 366"/>
                <a:gd name="T71" fmla="*/ 154 h 597"/>
                <a:gd name="T72" fmla="*/ 14 w 366"/>
                <a:gd name="T73" fmla="*/ 124 h 597"/>
                <a:gd name="T74" fmla="*/ 68 w 366"/>
                <a:gd name="T75" fmla="*/ 114 h 597"/>
                <a:gd name="T76" fmla="*/ 326 w 366"/>
                <a:gd name="T77" fmla="*/ 15 h 597"/>
                <a:gd name="T78" fmla="*/ 301 w 366"/>
                <a:gd name="T79" fmla="*/ 73 h 597"/>
                <a:gd name="T80" fmla="*/ 209 w 366"/>
                <a:gd name="T81" fmla="*/ 250 h 597"/>
                <a:gd name="T82" fmla="*/ 262 w 366"/>
                <a:gd name="T83" fmla="*/ 139 h 597"/>
                <a:gd name="T84" fmla="*/ 260 w 366"/>
                <a:gd name="T85" fmla="*/ 26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6" h="597">
                  <a:moveTo>
                    <a:pt x="42" y="255"/>
                  </a:moveTo>
                  <a:cubicBezTo>
                    <a:pt x="19" y="162"/>
                    <a:pt x="19" y="162"/>
                    <a:pt x="19" y="162"/>
                  </a:cubicBezTo>
                  <a:cubicBezTo>
                    <a:pt x="18" y="159"/>
                    <a:pt x="19" y="158"/>
                    <a:pt x="23" y="156"/>
                  </a:cubicBezTo>
                  <a:cubicBezTo>
                    <a:pt x="38" y="152"/>
                    <a:pt x="53" y="149"/>
                    <a:pt x="69" y="145"/>
                  </a:cubicBezTo>
                  <a:cubicBezTo>
                    <a:pt x="72" y="144"/>
                    <a:pt x="74" y="145"/>
                    <a:pt x="75" y="149"/>
                  </a:cubicBezTo>
                  <a:cubicBezTo>
                    <a:pt x="100" y="252"/>
                    <a:pt x="100" y="252"/>
                    <a:pt x="100" y="252"/>
                  </a:cubicBezTo>
                  <a:cubicBezTo>
                    <a:pt x="101" y="256"/>
                    <a:pt x="98" y="260"/>
                    <a:pt x="94" y="260"/>
                  </a:cubicBezTo>
                  <a:cubicBezTo>
                    <a:pt x="49" y="260"/>
                    <a:pt x="49" y="260"/>
                    <a:pt x="49" y="260"/>
                  </a:cubicBezTo>
                  <a:cubicBezTo>
                    <a:pt x="45" y="260"/>
                    <a:pt x="43" y="258"/>
                    <a:pt x="42" y="255"/>
                  </a:cubicBezTo>
                  <a:close/>
                  <a:moveTo>
                    <a:pt x="365" y="49"/>
                  </a:moveTo>
                  <a:cubicBezTo>
                    <a:pt x="366" y="48"/>
                    <a:pt x="365" y="47"/>
                    <a:pt x="363" y="47"/>
                  </a:cubicBezTo>
                  <a:cubicBezTo>
                    <a:pt x="361" y="47"/>
                    <a:pt x="358" y="46"/>
                    <a:pt x="356" y="46"/>
                  </a:cubicBezTo>
                  <a:cubicBezTo>
                    <a:pt x="354" y="46"/>
                    <a:pt x="354" y="46"/>
                    <a:pt x="354" y="48"/>
                  </a:cubicBezTo>
                  <a:cubicBezTo>
                    <a:pt x="352" y="61"/>
                    <a:pt x="350" y="74"/>
                    <a:pt x="349" y="87"/>
                  </a:cubicBezTo>
                  <a:cubicBezTo>
                    <a:pt x="348" y="91"/>
                    <a:pt x="347" y="92"/>
                    <a:pt x="347" y="87"/>
                  </a:cubicBezTo>
                  <a:cubicBezTo>
                    <a:pt x="347" y="83"/>
                    <a:pt x="347" y="83"/>
                    <a:pt x="344" y="83"/>
                  </a:cubicBezTo>
                  <a:cubicBezTo>
                    <a:pt x="328" y="81"/>
                    <a:pt x="311" y="79"/>
                    <a:pt x="295" y="77"/>
                  </a:cubicBezTo>
                  <a:cubicBezTo>
                    <a:pt x="291" y="76"/>
                    <a:pt x="291" y="76"/>
                    <a:pt x="290" y="80"/>
                  </a:cubicBezTo>
                  <a:cubicBezTo>
                    <a:pt x="290" y="87"/>
                    <a:pt x="289" y="95"/>
                    <a:pt x="288" y="102"/>
                  </a:cubicBezTo>
                  <a:cubicBezTo>
                    <a:pt x="287" y="107"/>
                    <a:pt x="288" y="107"/>
                    <a:pt x="291" y="108"/>
                  </a:cubicBezTo>
                  <a:cubicBezTo>
                    <a:pt x="308" y="110"/>
                    <a:pt x="324" y="111"/>
                    <a:pt x="340" y="113"/>
                  </a:cubicBezTo>
                  <a:cubicBezTo>
                    <a:pt x="343" y="114"/>
                    <a:pt x="344" y="113"/>
                    <a:pt x="344" y="109"/>
                  </a:cubicBezTo>
                  <a:cubicBezTo>
                    <a:pt x="345" y="105"/>
                    <a:pt x="347" y="106"/>
                    <a:pt x="346" y="110"/>
                  </a:cubicBezTo>
                  <a:cubicBezTo>
                    <a:pt x="346" y="114"/>
                    <a:pt x="346" y="114"/>
                    <a:pt x="346" y="114"/>
                  </a:cubicBezTo>
                  <a:cubicBezTo>
                    <a:pt x="341" y="152"/>
                    <a:pt x="337" y="189"/>
                    <a:pt x="333" y="227"/>
                  </a:cubicBezTo>
                  <a:cubicBezTo>
                    <a:pt x="332" y="230"/>
                    <a:pt x="332" y="231"/>
                    <a:pt x="334" y="231"/>
                  </a:cubicBezTo>
                  <a:cubicBezTo>
                    <a:pt x="337" y="231"/>
                    <a:pt x="339" y="232"/>
                    <a:pt x="342" y="232"/>
                  </a:cubicBezTo>
                  <a:cubicBezTo>
                    <a:pt x="344" y="232"/>
                    <a:pt x="344" y="232"/>
                    <a:pt x="344" y="230"/>
                  </a:cubicBezTo>
                  <a:cubicBezTo>
                    <a:pt x="351" y="169"/>
                    <a:pt x="358" y="110"/>
                    <a:pt x="365" y="49"/>
                  </a:cubicBezTo>
                  <a:close/>
                  <a:moveTo>
                    <a:pt x="270" y="253"/>
                  </a:moveTo>
                  <a:cubicBezTo>
                    <a:pt x="270" y="254"/>
                    <a:pt x="270" y="256"/>
                    <a:pt x="272" y="258"/>
                  </a:cubicBezTo>
                  <a:cubicBezTo>
                    <a:pt x="273" y="259"/>
                    <a:pt x="275" y="260"/>
                    <a:pt x="277" y="260"/>
                  </a:cubicBezTo>
                  <a:cubicBezTo>
                    <a:pt x="319" y="260"/>
                    <a:pt x="319" y="260"/>
                    <a:pt x="319" y="260"/>
                  </a:cubicBezTo>
                  <a:cubicBezTo>
                    <a:pt x="327" y="260"/>
                    <a:pt x="327" y="259"/>
                    <a:pt x="328" y="251"/>
                  </a:cubicBezTo>
                  <a:cubicBezTo>
                    <a:pt x="343" y="121"/>
                    <a:pt x="343" y="121"/>
                    <a:pt x="343" y="121"/>
                  </a:cubicBezTo>
                  <a:cubicBezTo>
                    <a:pt x="343" y="117"/>
                    <a:pt x="342" y="116"/>
                    <a:pt x="338" y="116"/>
                  </a:cubicBezTo>
                  <a:cubicBezTo>
                    <a:pt x="323" y="114"/>
                    <a:pt x="308" y="112"/>
                    <a:pt x="292" y="111"/>
                  </a:cubicBezTo>
                  <a:cubicBezTo>
                    <a:pt x="287" y="110"/>
                    <a:pt x="287" y="111"/>
                    <a:pt x="286" y="115"/>
                  </a:cubicBezTo>
                  <a:lnTo>
                    <a:pt x="270" y="253"/>
                  </a:lnTo>
                  <a:close/>
                  <a:moveTo>
                    <a:pt x="40" y="264"/>
                  </a:moveTo>
                  <a:cubicBezTo>
                    <a:pt x="29" y="266"/>
                    <a:pt x="28" y="271"/>
                    <a:pt x="31" y="286"/>
                  </a:cubicBezTo>
                  <a:cubicBezTo>
                    <a:pt x="47" y="383"/>
                    <a:pt x="62" y="481"/>
                    <a:pt x="78" y="578"/>
                  </a:cubicBezTo>
                  <a:cubicBezTo>
                    <a:pt x="81" y="595"/>
                    <a:pt x="87" y="597"/>
                    <a:pt x="108" y="597"/>
                  </a:cubicBezTo>
                  <a:cubicBezTo>
                    <a:pt x="165" y="597"/>
                    <a:pt x="223" y="597"/>
                    <a:pt x="280" y="597"/>
                  </a:cubicBezTo>
                  <a:cubicBezTo>
                    <a:pt x="302" y="597"/>
                    <a:pt x="306" y="594"/>
                    <a:pt x="309" y="575"/>
                  </a:cubicBezTo>
                  <a:cubicBezTo>
                    <a:pt x="321" y="478"/>
                    <a:pt x="333" y="382"/>
                    <a:pt x="346" y="285"/>
                  </a:cubicBezTo>
                  <a:cubicBezTo>
                    <a:pt x="348" y="271"/>
                    <a:pt x="344" y="266"/>
                    <a:pt x="331" y="264"/>
                  </a:cubicBezTo>
                  <a:lnTo>
                    <a:pt x="40" y="264"/>
                  </a:lnTo>
                  <a:close/>
                  <a:moveTo>
                    <a:pt x="239" y="39"/>
                  </a:moveTo>
                  <a:cubicBezTo>
                    <a:pt x="216" y="39"/>
                    <a:pt x="216" y="76"/>
                    <a:pt x="216" y="96"/>
                  </a:cubicBezTo>
                  <a:cubicBezTo>
                    <a:pt x="216" y="100"/>
                    <a:pt x="217" y="100"/>
                    <a:pt x="221" y="100"/>
                  </a:cubicBezTo>
                  <a:cubicBezTo>
                    <a:pt x="233" y="100"/>
                    <a:pt x="245" y="100"/>
                    <a:pt x="257" y="101"/>
                  </a:cubicBezTo>
                  <a:cubicBezTo>
                    <a:pt x="261" y="101"/>
                    <a:pt x="261" y="100"/>
                    <a:pt x="261" y="96"/>
                  </a:cubicBezTo>
                  <a:cubicBezTo>
                    <a:pt x="261" y="75"/>
                    <a:pt x="262" y="39"/>
                    <a:pt x="239" y="39"/>
                  </a:cubicBezTo>
                  <a:close/>
                  <a:moveTo>
                    <a:pt x="206" y="67"/>
                  </a:moveTo>
                  <a:cubicBezTo>
                    <a:pt x="204" y="67"/>
                    <a:pt x="201" y="67"/>
                    <a:pt x="198" y="67"/>
                  </a:cubicBezTo>
                  <a:cubicBezTo>
                    <a:pt x="197" y="67"/>
                    <a:pt x="196" y="67"/>
                    <a:pt x="196" y="69"/>
                  </a:cubicBezTo>
                  <a:cubicBezTo>
                    <a:pt x="196" y="129"/>
                    <a:pt x="195" y="190"/>
                    <a:pt x="195" y="250"/>
                  </a:cubicBezTo>
                  <a:cubicBezTo>
                    <a:pt x="195" y="253"/>
                    <a:pt x="195" y="253"/>
                    <a:pt x="197" y="253"/>
                  </a:cubicBezTo>
                  <a:cubicBezTo>
                    <a:pt x="200" y="253"/>
                    <a:pt x="203" y="253"/>
                    <a:pt x="205" y="253"/>
                  </a:cubicBezTo>
                  <a:cubicBezTo>
                    <a:pt x="207" y="253"/>
                    <a:pt x="207" y="253"/>
                    <a:pt x="207" y="249"/>
                  </a:cubicBezTo>
                  <a:cubicBezTo>
                    <a:pt x="207" y="210"/>
                    <a:pt x="208" y="170"/>
                    <a:pt x="208" y="130"/>
                  </a:cubicBezTo>
                  <a:cubicBezTo>
                    <a:pt x="208" y="129"/>
                    <a:pt x="208" y="128"/>
                    <a:pt x="209" y="128"/>
                  </a:cubicBezTo>
                  <a:cubicBezTo>
                    <a:pt x="210" y="128"/>
                    <a:pt x="210" y="129"/>
                    <a:pt x="210" y="131"/>
                  </a:cubicBezTo>
                  <a:cubicBezTo>
                    <a:pt x="210" y="135"/>
                    <a:pt x="210" y="135"/>
                    <a:pt x="214" y="135"/>
                  </a:cubicBezTo>
                  <a:cubicBezTo>
                    <a:pt x="230" y="136"/>
                    <a:pt x="246" y="136"/>
                    <a:pt x="263" y="136"/>
                  </a:cubicBezTo>
                  <a:cubicBezTo>
                    <a:pt x="266" y="136"/>
                    <a:pt x="267" y="135"/>
                    <a:pt x="267" y="131"/>
                  </a:cubicBezTo>
                  <a:cubicBezTo>
                    <a:pt x="267" y="123"/>
                    <a:pt x="267" y="116"/>
                    <a:pt x="267" y="108"/>
                  </a:cubicBezTo>
                  <a:cubicBezTo>
                    <a:pt x="267" y="105"/>
                    <a:pt x="266" y="104"/>
                    <a:pt x="263" y="104"/>
                  </a:cubicBezTo>
                  <a:cubicBezTo>
                    <a:pt x="246" y="104"/>
                    <a:pt x="230" y="104"/>
                    <a:pt x="214" y="104"/>
                  </a:cubicBezTo>
                  <a:cubicBezTo>
                    <a:pt x="210" y="104"/>
                    <a:pt x="210" y="105"/>
                    <a:pt x="210" y="108"/>
                  </a:cubicBezTo>
                  <a:cubicBezTo>
                    <a:pt x="210" y="110"/>
                    <a:pt x="210" y="111"/>
                    <a:pt x="209" y="111"/>
                  </a:cubicBezTo>
                  <a:cubicBezTo>
                    <a:pt x="208" y="111"/>
                    <a:pt x="208" y="110"/>
                    <a:pt x="208" y="108"/>
                  </a:cubicBezTo>
                  <a:cubicBezTo>
                    <a:pt x="208" y="95"/>
                    <a:pt x="208" y="82"/>
                    <a:pt x="208" y="69"/>
                  </a:cubicBezTo>
                  <a:cubicBezTo>
                    <a:pt x="208" y="67"/>
                    <a:pt x="208" y="67"/>
                    <a:pt x="206" y="67"/>
                  </a:cubicBezTo>
                  <a:close/>
                  <a:moveTo>
                    <a:pt x="182" y="255"/>
                  </a:moveTo>
                  <a:cubicBezTo>
                    <a:pt x="181" y="252"/>
                    <a:pt x="182" y="250"/>
                    <a:pt x="182" y="244"/>
                  </a:cubicBezTo>
                  <a:cubicBezTo>
                    <a:pt x="188" y="208"/>
                    <a:pt x="180" y="113"/>
                    <a:pt x="163" y="90"/>
                  </a:cubicBezTo>
                  <a:cubicBezTo>
                    <a:pt x="157" y="82"/>
                    <a:pt x="155" y="78"/>
                    <a:pt x="157" y="87"/>
                  </a:cubicBezTo>
                  <a:cubicBezTo>
                    <a:pt x="158" y="94"/>
                    <a:pt x="158" y="97"/>
                    <a:pt x="157" y="102"/>
                  </a:cubicBezTo>
                  <a:cubicBezTo>
                    <a:pt x="151" y="133"/>
                    <a:pt x="168" y="219"/>
                    <a:pt x="175" y="252"/>
                  </a:cubicBezTo>
                  <a:cubicBezTo>
                    <a:pt x="175" y="254"/>
                    <a:pt x="175" y="256"/>
                    <a:pt x="173" y="257"/>
                  </a:cubicBezTo>
                  <a:cubicBezTo>
                    <a:pt x="172" y="259"/>
                    <a:pt x="170" y="260"/>
                    <a:pt x="168" y="260"/>
                  </a:cubicBezTo>
                  <a:cubicBezTo>
                    <a:pt x="126" y="260"/>
                    <a:pt x="126" y="260"/>
                    <a:pt x="126" y="260"/>
                  </a:cubicBezTo>
                  <a:cubicBezTo>
                    <a:pt x="123" y="260"/>
                    <a:pt x="121" y="258"/>
                    <a:pt x="120" y="255"/>
                  </a:cubicBezTo>
                  <a:cubicBezTo>
                    <a:pt x="90" y="142"/>
                    <a:pt x="64" y="12"/>
                    <a:pt x="99" y="4"/>
                  </a:cubicBezTo>
                  <a:cubicBezTo>
                    <a:pt x="115" y="0"/>
                    <a:pt x="131" y="27"/>
                    <a:pt x="137" y="37"/>
                  </a:cubicBezTo>
                  <a:cubicBezTo>
                    <a:pt x="149" y="57"/>
                    <a:pt x="157" y="68"/>
                    <a:pt x="167" y="86"/>
                  </a:cubicBezTo>
                  <a:cubicBezTo>
                    <a:pt x="181" y="114"/>
                    <a:pt x="193" y="210"/>
                    <a:pt x="185" y="245"/>
                  </a:cubicBezTo>
                  <a:cubicBezTo>
                    <a:pt x="185" y="249"/>
                    <a:pt x="185" y="251"/>
                    <a:pt x="186" y="254"/>
                  </a:cubicBezTo>
                  <a:cubicBezTo>
                    <a:pt x="187" y="256"/>
                    <a:pt x="183" y="258"/>
                    <a:pt x="182" y="255"/>
                  </a:cubicBezTo>
                  <a:close/>
                  <a:moveTo>
                    <a:pt x="22" y="54"/>
                  </a:moveTo>
                  <a:cubicBezTo>
                    <a:pt x="45" y="49"/>
                    <a:pt x="53" y="89"/>
                    <a:pt x="57" y="105"/>
                  </a:cubicBezTo>
                  <a:cubicBezTo>
                    <a:pt x="58" y="108"/>
                    <a:pt x="58" y="109"/>
                    <a:pt x="54" y="110"/>
                  </a:cubicBezTo>
                  <a:cubicBezTo>
                    <a:pt x="42" y="112"/>
                    <a:pt x="31" y="115"/>
                    <a:pt x="19" y="118"/>
                  </a:cubicBezTo>
                  <a:cubicBezTo>
                    <a:pt x="15" y="119"/>
                    <a:pt x="15" y="119"/>
                    <a:pt x="14" y="115"/>
                  </a:cubicBezTo>
                  <a:cubicBezTo>
                    <a:pt x="9" y="95"/>
                    <a:pt x="0" y="60"/>
                    <a:pt x="22" y="54"/>
                  </a:cubicBezTo>
                  <a:close/>
                  <a:moveTo>
                    <a:pt x="61" y="74"/>
                  </a:moveTo>
                  <a:cubicBezTo>
                    <a:pt x="63" y="73"/>
                    <a:pt x="65" y="73"/>
                    <a:pt x="68" y="72"/>
                  </a:cubicBezTo>
                  <a:cubicBezTo>
                    <a:pt x="70" y="71"/>
                    <a:pt x="70" y="72"/>
                    <a:pt x="71" y="73"/>
                  </a:cubicBezTo>
                  <a:cubicBezTo>
                    <a:pt x="85" y="132"/>
                    <a:pt x="99" y="191"/>
                    <a:pt x="114" y="249"/>
                  </a:cubicBezTo>
                  <a:cubicBezTo>
                    <a:pt x="115" y="252"/>
                    <a:pt x="115" y="252"/>
                    <a:pt x="112" y="253"/>
                  </a:cubicBezTo>
                  <a:cubicBezTo>
                    <a:pt x="110" y="253"/>
                    <a:pt x="108" y="254"/>
                    <a:pt x="105" y="254"/>
                  </a:cubicBezTo>
                  <a:cubicBezTo>
                    <a:pt x="103" y="255"/>
                    <a:pt x="103" y="254"/>
                    <a:pt x="102" y="252"/>
                  </a:cubicBezTo>
                  <a:cubicBezTo>
                    <a:pt x="93" y="213"/>
                    <a:pt x="83" y="175"/>
                    <a:pt x="74" y="136"/>
                  </a:cubicBezTo>
                  <a:cubicBezTo>
                    <a:pt x="73" y="133"/>
                    <a:pt x="71" y="133"/>
                    <a:pt x="72" y="137"/>
                  </a:cubicBezTo>
                  <a:cubicBezTo>
                    <a:pt x="73" y="141"/>
                    <a:pt x="72" y="141"/>
                    <a:pt x="69" y="142"/>
                  </a:cubicBezTo>
                  <a:cubicBezTo>
                    <a:pt x="53" y="146"/>
                    <a:pt x="37" y="150"/>
                    <a:pt x="22" y="154"/>
                  </a:cubicBezTo>
                  <a:cubicBezTo>
                    <a:pt x="18" y="155"/>
                    <a:pt x="17" y="155"/>
                    <a:pt x="16" y="150"/>
                  </a:cubicBezTo>
                  <a:cubicBezTo>
                    <a:pt x="14" y="143"/>
                    <a:pt x="13" y="136"/>
                    <a:pt x="11" y="128"/>
                  </a:cubicBezTo>
                  <a:cubicBezTo>
                    <a:pt x="10" y="125"/>
                    <a:pt x="11" y="125"/>
                    <a:pt x="14" y="124"/>
                  </a:cubicBezTo>
                  <a:cubicBezTo>
                    <a:pt x="30" y="120"/>
                    <a:pt x="46" y="116"/>
                    <a:pt x="62" y="112"/>
                  </a:cubicBezTo>
                  <a:cubicBezTo>
                    <a:pt x="65" y="111"/>
                    <a:pt x="65" y="111"/>
                    <a:pt x="66" y="115"/>
                  </a:cubicBezTo>
                  <a:cubicBezTo>
                    <a:pt x="67" y="119"/>
                    <a:pt x="69" y="118"/>
                    <a:pt x="68" y="114"/>
                  </a:cubicBezTo>
                  <a:cubicBezTo>
                    <a:pt x="65" y="101"/>
                    <a:pt x="62" y="89"/>
                    <a:pt x="59" y="76"/>
                  </a:cubicBezTo>
                  <a:cubicBezTo>
                    <a:pt x="59" y="75"/>
                    <a:pt x="59" y="74"/>
                    <a:pt x="61" y="74"/>
                  </a:cubicBezTo>
                  <a:close/>
                  <a:moveTo>
                    <a:pt x="326" y="15"/>
                  </a:moveTo>
                  <a:cubicBezTo>
                    <a:pt x="351" y="17"/>
                    <a:pt x="344" y="58"/>
                    <a:pt x="342" y="74"/>
                  </a:cubicBezTo>
                  <a:cubicBezTo>
                    <a:pt x="342" y="78"/>
                    <a:pt x="341" y="78"/>
                    <a:pt x="337" y="78"/>
                  </a:cubicBezTo>
                  <a:cubicBezTo>
                    <a:pt x="325" y="76"/>
                    <a:pt x="313" y="75"/>
                    <a:pt x="301" y="73"/>
                  </a:cubicBezTo>
                  <a:cubicBezTo>
                    <a:pt x="298" y="73"/>
                    <a:pt x="297" y="73"/>
                    <a:pt x="298" y="69"/>
                  </a:cubicBezTo>
                  <a:cubicBezTo>
                    <a:pt x="300" y="48"/>
                    <a:pt x="304" y="12"/>
                    <a:pt x="326" y="15"/>
                  </a:cubicBezTo>
                  <a:close/>
                  <a:moveTo>
                    <a:pt x="209" y="250"/>
                  </a:moveTo>
                  <a:cubicBezTo>
                    <a:pt x="210" y="143"/>
                    <a:pt x="210" y="143"/>
                    <a:pt x="210" y="143"/>
                  </a:cubicBezTo>
                  <a:cubicBezTo>
                    <a:pt x="210" y="139"/>
                    <a:pt x="211" y="138"/>
                    <a:pt x="215" y="138"/>
                  </a:cubicBezTo>
                  <a:cubicBezTo>
                    <a:pt x="231" y="138"/>
                    <a:pt x="246" y="138"/>
                    <a:pt x="262" y="139"/>
                  </a:cubicBezTo>
                  <a:cubicBezTo>
                    <a:pt x="266" y="139"/>
                    <a:pt x="267" y="139"/>
                    <a:pt x="267" y="143"/>
                  </a:cubicBezTo>
                  <a:cubicBezTo>
                    <a:pt x="266" y="253"/>
                    <a:pt x="266" y="253"/>
                    <a:pt x="266" y="253"/>
                  </a:cubicBezTo>
                  <a:cubicBezTo>
                    <a:pt x="266" y="257"/>
                    <a:pt x="263" y="260"/>
                    <a:pt x="260" y="260"/>
                  </a:cubicBezTo>
                  <a:cubicBezTo>
                    <a:pt x="216" y="260"/>
                    <a:pt x="216" y="260"/>
                    <a:pt x="216" y="260"/>
                  </a:cubicBezTo>
                  <a:cubicBezTo>
                    <a:pt x="210" y="260"/>
                    <a:pt x="209" y="255"/>
                    <a:pt x="209" y="2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" name="Freeform 34">
              <a:extLst>
                <a:ext uri="{FF2B5EF4-FFF2-40B4-BE49-F238E27FC236}">
                  <a16:creationId xmlns:a16="http://schemas.microsoft.com/office/drawing/2014/main" id="{FF32FA62-6AB3-4702-94C6-6A6228D254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22123" y="2904172"/>
              <a:ext cx="532845" cy="868627"/>
            </a:xfrm>
            <a:custGeom>
              <a:avLst/>
              <a:gdLst>
                <a:gd name="T0" fmla="*/ 23 w 366"/>
                <a:gd name="T1" fmla="*/ 156 h 597"/>
                <a:gd name="T2" fmla="*/ 100 w 366"/>
                <a:gd name="T3" fmla="*/ 252 h 597"/>
                <a:gd name="T4" fmla="*/ 42 w 366"/>
                <a:gd name="T5" fmla="*/ 255 h 597"/>
                <a:gd name="T6" fmla="*/ 356 w 366"/>
                <a:gd name="T7" fmla="*/ 46 h 597"/>
                <a:gd name="T8" fmla="*/ 347 w 366"/>
                <a:gd name="T9" fmla="*/ 87 h 597"/>
                <a:gd name="T10" fmla="*/ 290 w 366"/>
                <a:gd name="T11" fmla="*/ 80 h 597"/>
                <a:gd name="T12" fmla="*/ 340 w 366"/>
                <a:gd name="T13" fmla="*/ 113 h 597"/>
                <a:gd name="T14" fmla="*/ 346 w 366"/>
                <a:gd name="T15" fmla="*/ 114 h 597"/>
                <a:gd name="T16" fmla="*/ 342 w 366"/>
                <a:gd name="T17" fmla="*/ 232 h 597"/>
                <a:gd name="T18" fmla="*/ 270 w 366"/>
                <a:gd name="T19" fmla="*/ 253 h 597"/>
                <a:gd name="T20" fmla="*/ 319 w 366"/>
                <a:gd name="T21" fmla="*/ 260 h 597"/>
                <a:gd name="T22" fmla="*/ 338 w 366"/>
                <a:gd name="T23" fmla="*/ 116 h 597"/>
                <a:gd name="T24" fmla="*/ 270 w 366"/>
                <a:gd name="T25" fmla="*/ 253 h 597"/>
                <a:gd name="T26" fmla="*/ 78 w 366"/>
                <a:gd name="T27" fmla="*/ 578 h 597"/>
                <a:gd name="T28" fmla="*/ 309 w 366"/>
                <a:gd name="T29" fmla="*/ 575 h 597"/>
                <a:gd name="T30" fmla="*/ 40 w 366"/>
                <a:gd name="T31" fmla="*/ 264 h 597"/>
                <a:gd name="T32" fmla="*/ 221 w 366"/>
                <a:gd name="T33" fmla="*/ 100 h 597"/>
                <a:gd name="T34" fmla="*/ 239 w 366"/>
                <a:gd name="T35" fmla="*/ 39 h 597"/>
                <a:gd name="T36" fmla="*/ 196 w 366"/>
                <a:gd name="T37" fmla="*/ 69 h 597"/>
                <a:gd name="T38" fmla="*/ 205 w 366"/>
                <a:gd name="T39" fmla="*/ 253 h 597"/>
                <a:gd name="T40" fmla="*/ 209 w 366"/>
                <a:gd name="T41" fmla="*/ 128 h 597"/>
                <a:gd name="T42" fmla="*/ 263 w 366"/>
                <a:gd name="T43" fmla="*/ 136 h 597"/>
                <a:gd name="T44" fmla="*/ 263 w 366"/>
                <a:gd name="T45" fmla="*/ 104 h 597"/>
                <a:gd name="T46" fmla="*/ 209 w 366"/>
                <a:gd name="T47" fmla="*/ 111 h 597"/>
                <a:gd name="T48" fmla="*/ 206 w 366"/>
                <a:gd name="T49" fmla="*/ 67 h 597"/>
                <a:gd name="T50" fmla="*/ 163 w 366"/>
                <a:gd name="T51" fmla="*/ 90 h 597"/>
                <a:gd name="T52" fmla="*/ 175 w 366"/>
                <a:gd name="T53" fmla="*/ 252 h 597"/>
                <a:gd name="T54" fmla="*/ 126 w 366"/>
                <a:gd name="T55" fmla="*/ 260 h 597"/>
                <a:gd name="T56" fmla="*/ 137 w 366"/>
                <a:gd name="T57" fmla="*/ 37 h 597"/>
                <a:gd name="T58" fmla="*/ 186 w 366"/>
                <a:gd name="T59" fmla="*/ 254 h 597"/>
                <a:gd name="T60" fmla="*/ 57 w 366"/>
                <a:gd name="T61" fmla="*/ 105 h 597"/>
                <a:gd name="T62" fmla="*/ 14 w 366"/>
                <a:gd name="T63" fmla="*/ 115 h 597"/>
                <a:gd name="T64" fmla="*/ 68 w 366"/>
                <a:gd name="T65" fmla="*/ 72 h 597"/>
                <a:gd name="T66" fmla="*/ 112 w 366"/>
                <a:gd name="T67" fmla="*/ 253 h 597"/>
                <a:gd name="T68" fmla="*/ 74 w 366"/>
                <a:gd name="T69" fmla="*/ 136 h 597"/>
                <a:gd name="T70" fmla="*/ 22 w 366"/>
                <a:gd name="T71" fmla="*/ 154 h 597"/>
                <a:gd name="T72" fmla="*/ 14 w 366"/>
                <a:gd name="T73" fmla="*/ 124 h 597"/>
                <a:gd name="T74" fmla="*/ 68 w 366"/>
                <a:gd name="T75" fmla="*/ 114 h 597"/>
                <a:gd name="T76" fmla="*/ 326 w 366"/>
                <a:gd name="T77" fmla="*/ 15 h 597"/>
                <a:gd name="T78" fmla="*/ 301 w 366"/>
                <a:gd name="T79" fmla="*/ 73 h 597"/>
                <a:gd name="T80" fmla="*/ 209 w 366"/>
                <a:gd name="T81" fmla="*/ 250 h 597"/>
                <a:gd name="T82" fmla="*/ 262 w 366"/>
                <a:gd name="T83" fmla="*/ 139 h 597"/>
                <a:gd name="T84" fmla="*/ 260 w 366"/>
                <a:gd name="T85" fmla="*/ 26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6" h="597">
                  <a:moveTo>
                    <a:pt x="42" y="255"/>
                  </a:moveTo>
                  <a:cubicBezTo>
                    <a:pt x="19" y="162"/>
                    <a:pt x="19" y="162"/>
                    <a:pt x="19" y="162"/>
                  </a:cubicBezTo>
                  <a:cubicBezTo>
                    <a:pt x="18" y="159"/>
                    <a:pt x="19" y="158"/>
                    <a:pt x="23" y="156"/>
                  </a:cubicBezTo>
                  <a:cubicBezTo>
                    <a:pt x="38" y="152"/>
                    <a:pt x="53" y="149"/>
                    <a:pt x="69" y="145"/>
                  </a:cubicBezTo>
                  <a:cubicBezTo>
                    <a:pt x="72" y="144"/>
                    <a:pt x="74" y="145"/>
                    <a:pt x="75" y="149"/>
                  </a:cubicBezTo>
                  <a:cubicBezTo>
                    <a:pt x="100" y="252"/>
                    <a:pt x="100" y="252"/>
                    <a:pt x="100" y="252"/>
                  </a:cubicBezTo>
                  <a:cubicBezTo>
                    <a:pt x="101" y="256"/>
                    <a:pt x="98" y="260"/>
                    <a:pt x="94" y="260"/>
                  </a:cubicBezTo>
                  <a:cubicBezTo>
                    <a:pt x="49" y="260"/>
                    <a:pt x="49" y="260"/>
                    <a:pt x="49" y="260"/>
                  </a:cubicBezTo>
                  <a:cubicBezTo>
                    <a:pt x="45" y="260"/>
                    <a:pt x="43" y="258"/>
                    <a:pt x="42" y="255"/>
                  </a:cubicBezTo>
                  <a:close/>
                  <a:moveTo>
                    <a:pt x="365" y="49"/>
                  </a:moveTo>
                  <a:cubicBezTo>
                    <a:pt x="366" y="48"/>
                    <a:pt x="365" y="47"/>
                    <a:pt x="363" y="47"/>
                  </a:cubicBezTo>
                  <a:cubicBezTo>
                    <a:pt x="361" y="47"/>
                    <a:pt x="358" y="46"/>
                    <a:pt x="356" y="46"/>
                  </a:cubicBezTo>
                  <a:cubicBezTo>
                    <a:pt x="354" y="46"/>
                    <a:pt x="354" y="46"/>
                    <a:pt x="354" y="48"/>
                  </a:cubicBezTo>
                  <a:cubicBezTo>
                    <a:pt x="352" y="61"/>
                    <a:pt x="350" y="74"/>
                    <a:pt x="349" y="87"/>
                  </a:cubicBezTo>
                  <a:cubicBezTo>
                    <a:pt x="348" y="91"/>
                    <a:pt x="347" y="92"/>
                    <a:pt x="347" y="87"/>
                  </a:cubicBezTo>
                  <a:cubicBezTo>
                    <a:pt x="347" y="83"/>
                    <a:pt x="347" y="83"/>
                    <a:pt x="344" y="83"/>
                  </a:cubicBezTo>
                  <a:cubicBezTo>
                    <a:pt x="328" y="81"/>
                    <a:pt x="311" y="79"/>
                    <a:pt x="295" y="77"/>
                  </a:cubicBezTo>
                  <a:cubicBezTo>
                    <a:pt x="291" y="76"/>
                    <a:pt x="291" y="76"/>
                    <a:pt x="290" y="80"/>
                  </a:cubicBezTo>
                  <a:cubicBezTo>
                    <a:pt x="290" y="87"/>
                    <a:pt x="289" y="95"/>
                    <a:pt x="288" y="102"/>
                  </a:cubicBezTo>
                  <a:cubicBezTo>
                    <a:pt x="287" y="107"/>
                    <a:pt x="288" y="107"/>
                    <a:pt x="291" y="108"/>
                  </a:cubicBezTo>
                  <a:cubicBezTo>
                    <a:pt x="308" y="110"/>
                    <a:pt x="324" y="111"/>
                    <a:pt x="340" y="113"/>
                  </a:cubicBezTo>
                  <a:cubicBezTo>
                    <a:pt x="343" y="114"/>
                    <a:pt x="344" y="113"/>
                    <a:pt x="344" y="109"/>
                  </a:cubicBezTo>
                  <a:cubicBezTo>
                    <a:pt x="345" y="105"/>
                    <a:pt x="347" y="106"/>
                    <a:pt x="346" y="110"/>
                  </a:cubicBezTo>
                  <a:cubicBezTo>
                    <a:pt x="346" y="114"/>
                    <a:pt x="346" y="114"/>
                    <a:pt x="346" y="114"/>
                  </a:cubicBezTo>
                  <a:cubicBezTo>
                    <a:pt x="341" y="152"/>
                    <a:pt x="337" y="189"/>
                    <a:pt x="333" y="227"/>
                  </a:cubicBezTo>
                  <a:cubicBezTo>
                    <a:pt x="332" y="230"/>
                    <a:pt x="332" y="231"/>
                    <a:pt x="334" y="231"/>
                  </a:cubicBezTo>
                  <a:cubicBezTo>
                    <a:pt x="337" y="231"/>
                    <a:pt x="339" y="232"/>
                    <a:pt x="342" y="232"/>
                  </a:cubicBezTo>
                  <a:cubicBezTo>
                    <a:pt x="344" y="232"/>
                    <a:pt x="344" y="232"/>
                    <a:pt x="344" y="230"/>
                  </a:cubicBezTo>
                  <a:cubicBezTo>
                    <a:pt x="351" y="169"/>
                    <a:pt x="358" y="110"/>
                    <a:pt x="365" y="49"/>
                  </a:cubicBezTo>
                  <a:close/>
                  <a:moveTo>
                    <a:pt x="270" y="253"/>
                  </a:moveTo>
                  <a:cubicBezTo>
                    <a:pt x="270" y="254"/>
                    <a:pt x="270" y="256"/>
                    <a:pt x="272" y="258"/>
                  </a:cubicBezTo>
                  <a:cubicBezTo>
                    <a:pt x="273" y="259"/>
                    <a:pt x="275" y="260"/>
                    <a:pt x="277" y="260"/>
                  </a:cubicBezTo>
                  <a:cubicBezTo>
                    <a:pt x="319" y="260"/>
                    <a:pt x="319" y="260"/>
                    <a:pt x="319" y="260"/>
                  </a:cubicBezTo>
                  <a:cubicBezTo>
                    <a:pt x="327" y="260"/>
                    <a:pt x="327" y="259"/>
                    <a:pt x="328" y="251"/>
                  </a:cubicBezTo>
                  <a:cubicBezTo>
                    <a:pt x="343" y="121"/>
                    <a:pt x="343" y="121"/>
                    <a:pt x="343" y="121"/>
                  </a:cubicBezTo>
                  <a:cubicBezTo>
                    <a:pt x="343" y="117"/>
                    <a:pt x="342" y="116"/>
                    <a:pt x="338" y="116"/>
                  </a:cubicBezTo>
                  <a:cubicBezTo>
                    <a:pt x="323" y="114"/>
                    <a:pt x="308" y="112"/>
                    <a:pt x="292" y="111"/>
                  </a:cubicBezTo>
                  <a:cubicBezTo>
                    <a:pt x="287" y="110"/>
                    <a:pt x="287" y="111"/>
                    <a:pt x="286" y="115"/>
                  </a:cubicBezTo>
                  <a:lnTo>
                    <a:pt x="270" y="253"/>
                  </a:lnTo>
                  <a:close/>
                  <a:moveTo>
                    <a:pt x="40" y="264"/>
                  </a:moveTo>
                  <a:cubicBezTo>
                    <a:pt x="29" y="266"/>
                    <a:pt x="28" y="271"/>
                    <a:pt x="31" y="286"/>
                  </a:cubicBezTo>
                  <a:cubicBezTo>
                    <a:pt x="47" y="383"/>
                    <a:pt x="62" y="481"/>
                    <a:pt x="78" y="578"/>
                  </a:cubicBezTo>
                  <a:cubicBezTo>
                    <a:pt x="81" y="595"/>
                    <a:pt x="87" y="597"/>
                    <a:pt x="108" y="597"/>
                  </a:cubicBezTo>
                  <a:cubicBezTo>
                    <a:pt x="165" y="597"/>
                    <a:pt x="223" y="597"/>
                    <a:pt x="280" y="597"/>
                  </a:cubicBezTo>
                  <a:cubicBezTo>
                    <a:pt x="302" y="597"/>
                    <a:pt x="306" y="594"/>
                    <a:pt x="309" y="575"/>
                  </a:cubicBezTo>
                  <a:cubicBezTo>
                    <a:pt x="321" y="478"/>
                    <a:pt x="333" y="382"/>
                    <a:pt x="346" y="285"/>
                  </a:cubicBezTo>
                  <a:cubicBezTo>
                    <a:pt x="348" y="271"/>
                    <a:pt x="344" y="266"/>
                    <a:pt x="331" y="264"/>
                  </a:cubicBezTo>
                  <a:lnTo>
                    <a:pt x="40" y="264"/>
                  </a:lnTo>
                  <a:close/>
                  <a:moveTo>
                    <a:pt x="239" y="39"/>
                  </a:moveTo>
                  <a:cubicBezTo>
                    <a:pt x="216" y="39"/>
                    <a:pt x="216" y="76"/>
                    <a:pt x="216" y="96"/>
                  </a:cubicBezTo>
                  <a:cubicBezTo>
                    <a:pt x="216" y="100"/>
                    <a:pt x="217" y="100"/>
                    <a:pt x="221" y="100"/>
                  </a:cubicBezTo>
                  <a:cubicBezTo>
                    <a:pt x="233" y="100"/>
                    <a:pt x="245" y="100"/>
                    <a:pt x="257" y="101"/>
                  </a:cubicBezTo>
                  <a:cubicBezTo>
                    <a:pt x="261" y="101"/>
                    <a:pt x="261" y="100"/>
                    <a:pt x="261" y="96"/>
                  </a:cubicBezTo>
                  <a:cubicBezTo>
                    <a:pt x="261" y="75"/>
                    <a:pt x="262" y="39"/>
                    <a:pt x="239" y="39"/>
                  </a:cubicBezTo>
                  <a:close/>
                  <a:moveTo>
                    <a:pt x="206" y="67"/>
                  </a:moveTo>
                  <a:cubicBezTo>
                    <a:pt x="204" y="67"/>
                    <a:pt x="201" y="67"/>
                    <a:pt x="198" y="67"/>
                  </a:cubicBezTo>
                  <a:cubicBezTo>
                    <a:pt x="197" y="67"/>
                    <a:pt x="196" y="67"/>
                    <a:pt x="196" y="69"/>
                  </a:cubicBezTo>
                  <a:cubicBezTo>
                    <a:pt x="196" y="129"/>
                    <a:pt x="195" y="190"/>
                    <a:pt x="195" y="250"/>
                  </a:cubicBezTo>
                  <a:cubicBezTo>
                    <a:pt x="195" y="253"/>
                    <a:pt x="195" y="253"/>
                    <a:pt x="197" y="253"/>
                  </a:cubicBezTo>
                  <a:cubicBezTo>
                    <a:pt x="200" y="253"/>
                    <a:pt x="203" y="253"/>
                    <a:pt x="205" y="253"/>
                  </a:cubicBezTo>
                  <a:cubicBezTo>
                    <a:pt x="207" y="253"/>
                    <a:pt x="207" y="253"/>
                    <a:pt x="207" y="249"/>
                  </a:cubicBezTo>
                  <a:cubicBezTo>
                    <a:pt x="207" y="210"/>
                    <a:pt x="208" y="170"/>
                    <a:pt x="208" y="130"/>
                  </a:cubicBezTo>
                  <a:cubicBezTo>
                    <a:pt x="208" y="129"/>
                    <a:pt x="208" y="128"/>
                    <a:pt x="209" y="128"/>
                  </a:cubicBezTo>
                  <a:cubicBezTo>
                    <a:pt x="210" y="128"/>
                    <a:pt x="210" y="129"/>
                    <a:pt x="210" y="131"/>
                  </a:cubicBezTo>
                  <a:cubicBezTo>
                    <a:pt x="210" y="135"/>
                    <a:pt x="210" y="135"/>
                    <a:pt x="214" y="135"/>
                  </a:cubicBezTo>
                  <a:cubicBezTo>
                    <a:pt x="230" y="136"/>
                    <a:pt x="246" y="136"/>
                    <a:pt x="263" y="136"/>
                  </a:cubicBezTo>
                  <a:cubicBezTo>
                    <a:pt x="266" y="136"/>
                    <a:pt x="267" y="135"/>
                    <a:pt x="267" y="131"/>
                  </a:cubicBezTo>
                  <a:cubicBezTo>
                    <a:pt x="267" y="123"/>
                    <a:pt x="267" y="116"/>
                    <a:pt x="267" y="108"/>
                  </a:cubicBezTo>
                  <a:cubicBezTo>
                    <a:pt x="267" y="105"/>
                    <a:pt x="266" y="104"/>
                    <a:pt x="263" y="104"/>
                  </a:cubicBezTo>
                  <a:cubicBezTo>
                    <a:pt x="246" y="104"/>
                    <a:pt x="230" y="104"/>
                    <a:pt x="214" y="104"/>
                  </a:cubicBezTo>
                  <a:cubicBezTo>
                    <a:pt x="210" y="104"/>
                    <a:pt x="210" y="105"/>
                    <a:pt x="210" y="108"/>
                  </a:cubicBezTo>
                  <a:cubicBezTo>
                    <a:pt x="210" y="110"/>
                    <a:pt x="210" y="111"/>
                    <a:pt x="209" y="111"/>
                  </a:cubicBezTo>
                  <a:cubicBezTo>
                    <a:pt x="208" y="111"/>
                    <a:pt x="208" y="110"/>
                    <a:pt x="208" y="108"/>
                  </a:cubicBezTo>
                  <a:cubicBezTo>
                    <a:pt x="208" y="95"/>
                    <a:pt x="208" y="82"/>
                    <a:pt x="208" y="69"/>
                  </a:cubicBezTo>
                  <a:cubicBezTo>
                    <a:pt x="208" y="67"/>
                    <a:pt x="208" y="67"/>
                    <a:pt x="206" y="67"/>
                  </a:cubicBezTo>
                  <a:close/>
                  <a:moveTo>
                    <a:pt x="182" y="255"/>
                  </a:moveTo>
                  <a:cubicBezTo>
                    <a:pt x="181" y="252"/>
                    <a:pt x="182" y="250"/>
                    <a:pt x="182" y="244"/>
                  </a:cubicBezTo>
                  <a:cubicBezTo>
                    <a:pt x="188" y="208"/>
                    <a:pt x="180" y="113"/>
                    <a:pt x="163" y="90"/>
                  </a:cubicBezTo>
                  <a:cubicBezTo>
                    <a:pt x="157" y="82"/>
                    <a:pt x="155" y="78"/>
                    <a:pt x="157" y="87"/>
                  </a:cubicBezTo>
                  <a:cubicBezTo>
                    <a:pt x="158" y="94"/>
                    <a:pt x="158" y="97"/>
                    <a:pt x="157" y="102"/>
                  </a:cubicBezTo>
                  <a:cubicBezTo>
                    <a:pt x="151" y="133"/>
                    <a:pt x="168" y="219"/>
                    <a:pt x="175" y="252"/>
                  </a:cubicBezTo>
                  <a:cubicBezTo>
                    <a:pt x="175" y="254"/>
                    <a:pt x="175" y="256"/>
                    <a:pt x="173" y="257"/>
                  </a:cubicBezTo>
                  <a:cubicBezTo>
                    <a:pt x="172" y="259"/>
                    <a:pt x="170" y="260"/>
                    <a:pt x="168" y="260"/>
                  </a:cubicBezTo>
                  <a:cubicBezTo>
                    <a:pt x="126" y="260"/>
                    <a:pt x="126" y="260"/>
                    <a:pt x="126" y="260"/>
                  </a:cubicBezTo>
                  <a:cubicBezTo>
                    <a:pt x="123" y="260"/>
                    <a:pt x="121" y="258"/>
                    <a:pt x="120" y="255"/>
                  </a:cubicBezTo>
                  <a:cubicBezTo>
                    <a:pt x="90" y="142"/>
                    <a:pt x="64" y="12"/>
                    <a:pt x="99" y="4"/>
                  </a:cubicBezTo>
                  <a:cubicBezTo>
                    <a:pt x="115" y="0"/>
                    <a:pt x="131" y="27"/>
                    <a:pt x="137" y="37"/>
                  </a:cubicBezTo>
                  <a:cubicBezTo>
                    <a:pt x="149" y="57"/>
                    <a:pt x="157" y="68"/>
                    <a:pt x="167" y="86"/>
                  </a:cubicBezTo>
                  <a:cubicBezTo>
                    <a:pt x="181" y="114"/>
                    <a:pt x="193" y="210"/>
                    <a:pt x="185" y="245"/>
                  </a:cubicBezTo>
                  <a:cubicBezTo>
                    <a:pt x="185" y="249"/>
                    <a:pt x="185" y="251"/>
                    <a:pt x="186" y="254"/>
                  </a:cubicBezTo>
                  <a:cubicBezTo>
                    <a:pt x="187" y="256"/>
                    <a:pt x="183" y="258"/>
                    <a:pt x="182" y="255"/>
                  </a:cubicBezTo>
                  <a:close/>
                  <a:moveTo>
                    <a:pt x="22" y="54"/>
                  </a:moveTo>
                  <a:cubicBezTo>
                    <a:pt x="45" y="49"/>
                    <a:pt x="53" y="89"/>
                    <a:pt x="57" y="105"/>
                  </a:cubicBezTo>
                  <a:cubicBezTo>
                    <a:pt x="58" y="108"/>
                    <a:pt x="58" y="109"/>
                    <a:pt x="54" y="110"/>
                  </a:cubicBezTo>
                  <a:cubicBezTo>
                    <a:pt x="42" y="112"/>
                    <a:pt x="31" y="115"/>
                    <a:pt x="19" y="118"/>
                  </a:cubicBezTo>
                  <a:cubicBezTo>
                    <a:pt x="15" y="119"/>
                    <a:pt x="15" y="119"/>
                    <a:pt x="14" y="115"/>
                  </a:cubicBezTo>
                  <a:cubicBezTo>
                    <a:pt x="9" y="95"/>
                    <a:pt x="0" y="60"/>
                    <a:pt x="22" y="54"/>
                  </a:cubicBezTo>
                  <a:close/>
                  <a:moveTo>
                    <a:pt x="61" y="74"/>
                  </a:moveTo>
                  <a:cubicBezTo>
                    <a:pt x="63" y="73"/>
                    <a:pt x="65" y="73"/>
                    <a:pt x="68" y="72"/>
                  </a:cubicBezTo>
                  <a:cubicBezTo>
                    <a:pt x="70" y="71"/>
                    <a:pt x="70" y="72"/>
                    <a:pt x="71" y="73"/>
                  </a:cubicBezTo>
                  <a:cubicBezTo>
                    <a:pt x="85" y="132"/>
                    <a:pt x="99" y="191"/>
                    <a:pt x="114" y="249"/>
                  </a:cubicBezTo>
                  <a:cubicBezTo>
                    <a:pt x="115" y="252"/>
                    <a:pt x="115" y="252"/>
                    <a:pt x="112" y="253"/>
                  </a:cubicBezTo>
                  <a:cubicBezTo>
                    <a:pt x="110" y="253"/>
                    <a:pt x="108" y="254"/>
                    <a:pt x="105" y="254"/>
                  </a:cubicBezTo>
                  <a:cubicBezTo>
                    <a:pt x="103" y="255"/>
                    <a:pt x="103" y="254"/>
                    <a:pt x="102" y="252"/>
                  </a:cubicBezTo>
                  <a:cubicBezTo>
                    <a:pt x="93" y="213"/>
                    <a:pt x="83" y="175"/>
                    <a:pt x="74" y="136"/>
                  </a:cubicBezTo>
                  <a:cubicBezTo>
                    <a:pt x="73" y="133"/>
                    <a:pt x="71" y="133"/>
                    <a:pt x="72" y="137"/>
                  </a:cubicBezTo>
                  <a:cubicBezTo>
                    <a:pt x="73" y="141"/>
                    <a:pt x="72" y="141"/>
                    <a:pt x="69" y="142"/>
                  </a:cubicBezTo>
                  <a:cubicBezTo>
                    <a:pt x="53" y="146"/>
                    <a:pt x="37" y="150"/>
                    <a:pt x="22" y="154"/>
                  </a:cubicBezTo>
                  <a:cubicBezTo>
                    <a:pt x="18" y="155"/>
                    <a:pt x="17" y="155"/>
                    <a:pt x="16" y="150"/>
                  </a:cubicBezTo>
                  <a:cubicBezTo>
                    <a:pt x="14" y="143"/>
                    <a:pt x="13" y="136"/>
                    <a:pt x="11" y="128"/>
                  </a:cubicBezTo>
                  <a:cubicBezTo>
                    <a:pt x="10" y="125"/>
                    <a:pt x="11" y="125"/>
                    <a:pt x="14" y="124"/>
                  </a:cubicBezTo>
                  <a:cubicBezTo>
                    <a:pt x="30" y="120"/>
                    <a:pt x="46" y="116"/>
                    <a:pt x="62" y="112"/>
                  </a:cubicBezTo>
                  <a:cubicBezTo>
                    <a:pt x="65" y="111"/>
                    <a:pt x="65" y="111"/>
                    <a:pt x="66" y="115"/>
                  </a:cubicBezTo>
                  <a:cubicBezTo>
                    <a:pt x="67" y="119"/>
                    <a:pt x="69" y="118"/>
                    <a:pt x="68" y="114"/>
                  </a:cubicBezTo>
                  <a:cubicBezTo>
                    <a:pt x="65" y="101"/>
                    <a:pt x="62" y="89"/>
                    <a:pt x="59" y="76"/>
                  </a:cubicBezTo>
                  <a:cubicBezTo>
                    <a:pt x="59" y="75"/>
                    <a:pt x="59" y="74"/>
                    <a:pt x="61" y="74"/>
                  </a:cubicBezTo>
                  <a:close/>
                  <a:moveTo>
                    <a:pt x="326" y="15"/>
                  </a:moveTo>
                  <a:cubicBezTo>
                    <a:pt x="351" y="17"/>
                    <a:pt x="344" y="58"/>
                    <a:pt x="342" y="74"/>
                  </a:cubicBezTo>
                  <a:cubicBezTo>
                    <a:pt x="342" y="78"/>
                    <a:pt x="341" y="78"/>
                    <a:pt x="337" y="78"/>
                  </a:cubicBezTo>
                  <a:cubicBezTo>
                    <a:pt x="325" y="76"/>
                    <a:pt x="313" y="75"/>
                    <a:pt x="301" y="73"/>
                  </a:cubicBezTo>
                  <a:cubicBezTo>
                    <a:pt x="298" y="73"/>
                    <a:pt x="297" y="73"/>
                    <a:pt x="298" y="69"/>
                  </a:cubicBezTo>
                  <a:cubicBezTo>
                    <a:pt x="300" y="48"/>
                    <a:pt x="304" y="12"/>
                    <a:pt x="326" y="15"/>
                  </a:cubicBezTo>
                  <a:close/>
                  <a:moveTo>
                    <a:pt x="209" y="250"/>
                  </a:moveTo>
                  <a:cubicBezTo>
                    <a:pt x="210" y="143"/>
                    <a:pt x="210" y="143"/>
                    <a:pt x="210" y="143"/>
                  </a:cubicBezTo>
                  <a:cubicBezTo>
                    <a:pt x="210" y="139"/>
                    <a:pt x="211" y="138"/>
                    <a:pt x="215" y="138"/>
                  </a:cubicBezTo>
                  <a:cubicBezTo>
                    <a:pt x="231" y="138"/>
                    <a:pt x="246" y="138"/>
                    <a:pt x="262" y="139"/>
                  </a:cubicBezTo>
                  <a:cubicBezTo>
                    <a:pt x="266" y="139"/>
                    <a:pt x="267" y="139"/>
                    <a:pt x="267" y="143"/>
                  </a:cubicBezTo>
                  <a:cubicBezTo>
                    <a:pt x="266" y="253"/>
                    <a:pt x="266" y="253"/>
                    <a:pt x="266" y="253"/>
                  </a:cubicBezTo>
                  <a:cubicBezTo>
                    <a:pt x="266" y="257"/>
                    <a:pt x="263" y="260"/>
                    <a:pt x="260" y="260"/>
                  </a:cubicBezTo>
                  <a:cubicBezTo>
                    <a:pt x="216" y="260"/>
                    <a:pt x="216" y="260"/>
                    <a:pt x="216" y="260"/>
                  </a:cubicBezTo>
                  <a:cubicBezTo>
                    <a:pt x="210" y="260"/>
                    <a:pt x="209" y="255"/>
                    <a:pt x="209" y="2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id="{D4382500-D3C8-4018-A08E-82293AA2155B}"/>
              </a:ext>
            </a:extLst>
          </p:cNvPr>
          <p:cNvSpPr txBox="1"/>
          <p:nvPr/>
        </p:nvSpPr>
        <p:spPr>
          <a:xfrm>
            <a:off x="1739813" y="4541997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92FA67FF-891A-473D-BB63-3CF6B767DECD}"/>
              </a:ext>
            </a:extLst>
          </p:cNvPr>
          <p:cNvSpPr txBox="1"/>
          <p:nvPr/>
        </p:nvSpPr>
        <p:spPr>
          <a:xfrm>
            <a:off x="1270890" y="4811939"/>
            <a:ext cx="2153292" cy="1018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72523EF7-6250-42D2-9213-6AFDBF0CF3E9}"/>
              </a:ext>
            </a:extLst>
          </p:cNvPr>
          <p:cNvSpPr txBox="1"/>
          <p:nvPr/>
        </p:nvSpPr>
        <p:spPr>
          <a:xfrm>
            <a:off x="4167582" y="4541997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0062FFCD-F80A-47B1-8D89-6BD823773AD8}"/>
              </a:ext>
            </a:extLst>
          </p:cNvPr>
          <p:cNvSpPr txBox="1"/>
          <p:nvPr/>
        </p:nvSpPr>
        <p:spPr>
          <a:xfrm>
            <a:off x="3698659" y="4811939"/>
            <a:ext cx="2153292" cy="1018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C423A7BF-6E51-4EF4-83F2-FAAE19C677A5}"/>
              </a:ext>
            </a:extLst>
          </p:cNvPr>
          <p:cNvSpPr txBox="1"/>
          <p:nvPr/>
        </p:nvSpPr>
        <p:spPr>
          <a:xfrm>
            <a:off x="6748622" y="4541997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06085AB3-DB2A-47ED-BC8C-5AF4096C4D3E}"/>
              </a:ext>
            </a:extLst>
          </p:cNvPr>
          <p:cNvSpPr txBox="1"/>
          <p:nvPr/>
        </p:nvSpPr>
        <p:spPr>
          <a:xfrm>
            <a:off x="6279699" y="4811939"/>
            <a:ext cx="2153292" cy="1018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6D89378B-9040-460D-9505-15CEA1C01087}"/>
              </a:ext>
            </a:extLst>
          </p:cNvPr>
          <p:cNvSpPr txBox="1"/>
          <p:nvPr/>
        </p:nvSpPr>
        <p:spPr>
          <a:xfrm>
            <a:off x="9270028" y="4541997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0C81E55D-6339-4E9D-ADCB-B265E20593AB}"/>
              </a:ext>
            </a:extLst>
          </p:cNvPr>
          <p:cNvSpPr txBox="1"/>
          <p:nvPr/>
        </p:nvSpPr>
        <p:spPr>
          <a:xfrm>
            <a:off x="8801105" y="4811939"/>
            <a:ext cx="2153292" cy="1018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4964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2C66E92D-1BE3-4C9E-9674-D3A8C2F205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948" y="1798819"/>
            <a:ext cx="4890052" cy="3260361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C7FC8011-4A20-4AF6-8DFF-6CF69FE40776}"/>
              </a:ext>
            </a:extLst>
          </p:cNvPr>
          <p:cNvSpPr/>
          <p:nvPr/>
        </p:nvSpPr>
        <p:spPr>
          <a:xfrm>
            <a:off x="0" y="1816111"/>
            <a:ext cx="7301948" cy="3243069"/>
          </a:xfrm>
          <a:prstGeom prst="rect">
            <a:avLst/>
          </a:prstGeom>
          <a:solidFill>
            <a:srgbClr val="AA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BA447193-5059-4EBB-893A-8D2C1A22081B}"/>
              </a:ext>
            </a:extLst>
          </p:cNvPr>
          <p:cNvSpPr/>
          <p:nvPr/>
        </p:nvSpPr>
        <p:spPr>
          <a:xfrm>
            <a:off x="233177" y="2742069"/>
            <a:ext cx="6818899" cy="18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 Just for today I will try to live through this day only and not tackle my whole life problem at once Just for today I will try to live through this day only and not tackle my whole life problem at once Just for today I will try to live through this day only and not tackle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9AAF940-27A2-4118-B26E-2DE380C4F0D7}"/>
              </a:ext>
            </a:extLst>
          </p:cNvPr>
          <p:cNvSpPr txBox="1"/>
          <p:nvPr/>
        </p:nvSpPr>
        <p:spPr>
          <a:xfrm>
            <a:off x="145308" y="2218849"/>
            <a:ext cx="7075310" cy="52322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ADD YOUR TITTLE HERE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505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3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263C9CFA-96D0-419E-BDFD-D02CBC7A0C7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3" r="13315"/>
          <a:stretch/>
        </p:blipFill>
        <p:spPr>
          <a:xfrm flipH="1">
            <a:off x="2410743" y="0"/>
            <a:ext cx="3897292" cy="5897217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3756BB18-39CE-4F94-94C4-1DB0D559C522}"/>
              </a:ext>
            </a:extLst>
          </p:cNvPr>
          <p:cNvSpPr txBox="1"/>
          <p:nvPr/>
        </p:nvSpPr>
        <p:spPr>
          <a:xfrm>
            <a:off x="5100340" y="1781424"/>
            <a:ext cx="1991319" cy="923330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latin typeface="+mn-ea"/>
              </a:rPr>
              <a:t>0 2</a:t>
            </a:r>
            <a:endParaRPr lang="zh-CN" altLang="en-US" sz="5400" dirty="0">
              <a:latin typeface="+mn-ea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0BCCB49-C53E-4B6A-954B-BF4C194920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2805" y="2903537"/>
            <a:ext cx="1246495" cy="33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7516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D45BC28A-AAF5-4D5A-9F76-C9CB0AB51CA2}"/>
              </a:ext>
            </a:extLst>
          </p:cNvPr>
          <p:cNvSpPr/>
          <p:nvPr/>
        </p:nvSpPr>
        <p:spPr>
          <a:xfrm>
            <a:off x="0" y="1325217"/>
            <a:ext cx="4903304" cy="977510"/>
          </a:xfrm>
          <a:prstGeom prst="rect">
            <a:avLst/>
          </a:prstGeom>
          <a:solidFill>
            <a:srgbClr val="AA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74EF620-9B33-4D69-8FF3-29EEBE01E97C}"/>
              </a:ext>
            </a:extLst>
          </p:cNvPr>
          <p:cNvSpPr txBox="1"/>
          <p:nvPr/>
        </p:nvSpPr>
        <p:spPr>
          <a:xfrm>
            <a:off x="410351" y="1552362"/>
            <a:ext cx="4492953" cy="52322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ADD YOUR TITTLE HERE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29">
            <a:extLst>
              <a:ext uri="{FF2B5EF4-FFF2-40B4-BE49-F238E27FC236}">
                <a16:creationId xmlns:a16="http://schemas.microsoft.com/office/drawing/2014/main" id="{250C1265-2E16-4377-AB23-52EC6301AE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5129" y="3336702"/>
            <a:ext cx="2468564" cy="144571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anose="02000000000000000000" pitchFamily="2" charset="0"/>
              </a:rPr>
              <a:t> 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anose="02000000000000000000" pitchFamily="2" charset="0"/>
            </a:endParaRPr>
          </a:p>
        </p:txBody>
      </p:sp>
      <p:sp>
        <p:nvSpPr>
          <p:cNvPr id="5" name="TextBox 29">
            <a:extLst>
              <a:ext uri="{FF2B5EF4-FFF2-40B4-BE49-F238E27FC236}">
                <a16:creationId xmlns:a16="http://schemas.microsoft.com/office/drawing/2014/main" id="{88D5EFA4-7E62-4168-A94E-6AB2A348C1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0485" y="3336702"/>
            <a:ext cx="2468564" cy="144571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anose="02000000000000000000" pitchFamily="2" charset="0"/>
              </a:rPr>
              <a:t> 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anose="02000000000000000000" pitchFamily="2" charset="0"/>
            </a:endParaRPr>
          </a:p>
        </p:txBody>
      </p:sp>
      <p:sp>
        <p:nvSpPr>
          <p:cNvPr id="6" name="TextBox 29">
            <a:extLst>
              <a:ext uri="{FF2B5EF4-FFF2-40B4-BE49-F238E27FC236}">
                <a16:creationId xmlns:a16="http://schemas.microsoft.com/office/drawing/2014/main" id="{771B000F-C483-4488-9516-5144F73F85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2832" y="3336702"/>
            <a:ext cx="2468564" cy="144571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anose="02000000000000000000" pitchFamily="2" charset="0"/>
              </a:rPr>
              <a:t> 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9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1143</Words>
  <Application>Microsoft Office PowerPoint</Application>
  <PresentationFormat>宽屏</PresentationFormat>
  <Paragraphs>101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方正兰亭黑_GBK</vt:lpstr>
      <vt:lpstr>华文新魏</vt:lpstr>
      <vt:lpstr>楷体</vt:lpstr>
      <vt:lpstr>宋体</vt:lpstr>
      <vt:lpstr>微软雅黑</vt:lpstr>
      <vt:lpstr>新蒂下午茶基本版</vt:lpstr>
      <vt:lpstr>Arial</vt:lpstr>
      <vt:lpstr>Calibri</vt:lpstr>
      <vt:lpstr>Calibri Light</vt:lpstr>
      <vt:lpstr>Ebrima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14</cp:revision>
  <dcterms:created xsi:type="dcterms:W3CDTF">2018-05-23T03:09:46Z</dcterms:created>
  <dcterms:modified xsi:type="dcterms:W3CDTF">2018-05-29T03:22:13Z</dcterms:modified>
</cp:coreProperties>
</file>