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3" r:id="rId5"/>
    <p:sldId id="265" r:id="rId6"/>
    <p:sldId id="266" r:id="rId7"/>
    <p:sldId id="264" r:id="rId8"/>
    <p:sldId id="260" r:id="rId9"/>
    <p:sldId id="267" r:id="rId10"/>
    <p:sldId id="268" r:id="rId11"/>
    <p:sldId id="270" r:id="rId12"/>
    <p:sldId id="271" r:id="rId13"/>
    <p:sldId id="261" r:id="rId14"/>
    <p:sldId id="272" r:id="rId15"/>
    <p:sldId id="269" r:id="rId16"/>
    <p:sldId id="273" r:id="rId17"/>
    <p:sldId id="262" r:id="rId18"/>
    <p:sldId id="274" r:id="rId19"/>
    <p:sldId id="275" r:id="rId20"/>
    <p:sldId id="276" r:id="rId21"/>
    <p:sldId id="259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19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51" y="30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3F-4175-9336-29B78DF594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43F-4175-9336-29B78DF594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712684048"/>
        <c:axId val="712683392"/>
      </c:barChart>
      <c:catAx>
        <c:axId val="712684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12683392"/>
        <c:crosses val="autoZero"/>
        <c:auto val="1"/>
        <c:lblAlgn val="ctr"/>
        <c:lblOffset val="100"/>
        <c:noMultiLvlLbl val="0"/>
      </c:catAx>
      <c:valAx>
        <c:axId val="7126833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12684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2020-04-29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F143982-72EC-49FC-A33B-8A398D1EFB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8231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文本框 14">
            <a:extLst>
              <a:ext uri="{FF2B5EF4-FFF2-40B4-BE49-F238E27FC236}">
                <a16:creationId xmlns:a16="http://schemas.microsoft.com/office/drawing/2014/main" id="{23D84916-C649-4316-999D-2930304A4E59}"/>
              </a:ext>
            </a:extLst>
          </p:cNvPr>
          <p:cNvSpPr txBox="1"/>
          <p:nvPr/>
        </p:nvSpPr>
        <p:spPr>
          <a:xfrm>
            <a:off x="6155002" y="1703403"/>
            <a:ext cx="923330" cy="34511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48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创意中国风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5C13D2E-706C-4166-A661-A5E23DF88EC7}"/>
              </a:ext>
            </a:extLst>
          </p:cNvPr>
          <p:cNvCxnSpPr/>
          <p:nvPr/>
        </p:nvCxnSpPr>
        <p:spPr>
          <a:xfrm>
            <a:off x="5876641" y="3507653"/>
            <a:ext cx="0" cy="151364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文本框 8">
            <a:extLst>
              <a:ext uri="{FF2B5EF4-FFF2-40B4-BE49-F238E27FC236}">
                <a16:creationId xmlns:a16="http://schemas.microsoft.com/office/drawing/2014/main" id="{8BFAF354-41B8-416A-A34D-B1C27B9FC349}"/>
              </a:ext>
            </a:extLst>
          </p:cNvPr>
          <p:cNvSpPr txBox="1"/>
          <p:nvPr/>
        </p:nvSpPr>
        <p:spPr>
          <a:xfrm>
            <a:off x="5113680" y="3429000"/>
            <a:ext cx="492443" cy="16334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汇报人</a:t>
            </a:r>
            <a:r>
              <a:rPr lang="en-US" altLang="zh-CN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-XXX </a:t>
            </a:r>
            <a:endParaRPr lang="zh-CN" altLang="en-US" sz="2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2544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46BC05D-F876-43F9-B1D2-F5C8E35A5F3C}"/>
              </a:ext>
            </a:extLst>
          </p:cNvPr>
          <p:cNvSpPr/>
          <p:nvPr/>
        </p:nvSpPr>
        <p:spPr>
          <a:xfrm>
            <a:off x="-2772" y="0"/>
            <a:ext cx="12192000" cy="6858000"/>
          </a:xfrm>
          <a:prstGeom prst="rect">
            <a:avLst/>
          </a:prstGeom>
          <a:solidFill>
            <a:srgbClr val="1F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C977B7B-ABAD-46EA-B9E5-82CB67AC07E9}"/>
              </a:ext>
            </a:extLst>
          </p:cNvPr>
          <p:cNvSpPr/>
          <p:nvPr/>
        </p:nvSpPr>
        <p:spPr>
          <a:xfrm>
            <a:off x="1257669" y="1085985"/>
            <a:ext cx="9676661" cy="253457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文本框 8">
            <a:extLst>
              <a:ext uri="{FF2B5EF4-FFF2-40B4-BE49-F238E27FC236}">
                <a16:creationId xmlns:a16="http://schemas.microsoft.com/office/drawing/2014/main" id="{BD0E9E69-6A13-480B-B4B8-78F2B3701C6F}"/>
              </a:ext>
            </a:extLst>
          </p:cNvPr>
          <p:cNvSpPr txBox="1"/>
          <p:nvPr/>
        </p:nvSpPr>
        <p:spPr>
          <a:xfrm>
            <a:off x="1704888" y="4768279"/>
            <a:ext cx="8758925" cy="1003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0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0EAB426-2F89-4C83-B68F-BD39C9322144}"/>
              </a:ext>
            </a:extLst>
          </p:cNvPr>
          <p:cNvSpPr/>
          <p:nvPr/>
        </p:nvSpPr>
        <p:spPr>
          <a:xfrm>
            <a:off x="1704888" y="4117685"/>
            <a:ext cx="259755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  <p:sp>
        <p:nvSpPr>
          <p:cNvPr id="21" name="文本框 9">
            <a:extLst>
              <a:ext uri="{FF2B5EF4-FFF2-40B4-BE49-F238E27FC236}">
                <a16:creationId xmlns:a16="http://schemas.microsoft.com/office/drawing/2014/main" id="{1ECA200D-C563-4B6F-8D5A-307C8E913840}"/>
              </a:ext>
            </a:extLst>
          </p:cNvPr>
          <p:cNvSpPr txBox="1"/>
          <p:nvPr/>
        </p:nvSpPr>
        <p:spPr>
          <a:xfrm>
            <a:off x="1721179" y="1492110"/>
            <a:ext cx="4889610" cy="1150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  <a:p>
            <a:pPr>
              <a:lnSpc>
                <a:spcPct val="200000"/>
              </a:lnSpc>
            </a:pPr>
            <a:endParaRPr lang="zh-CN" altLang="en-US" sz="9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9">
            <a:extLst>
              <a:ext uri="{FF2B5EF4-FFF2-40B4-BE49-F238E27FC236}">
                <a16:creationId xmlns:a16="http://schemas.microsoft.com/office/drawing/2014/main" id="{9FD4FB06-D60D-415B-B439-E1969E7CD008}"/>
              </a:ext>
            </a:extLst>
          </p:cNvPr>
          <p:cNvSpPr txBox="1"/>
          <p:nvPr/>
        </p:nvSpPr>
        <p:spPr>
          <a:xfrm>
            <a:off x="1726983" y="2454457"/>
            <a:ext cx="4889610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  <a:p>
            <a:pPr>
              <a:lnSpc>
                <a:spcPct val="200000"/>
              </a:lnSpc>
            </a:pPr>
            <a:endParaRPr lang="zh-CN" altLang="en-US" sz="9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Picture 6" descr="湛江• 玥珑湖生态城A1栋联排别墅 - ...">
            <a:extLst>
              <a:ext uri="{FF2B5EF4-FFF2-40B4-BE49-F238E27FC236}">
                <a16:creationId xmlns:a16="http://schemas.microsoft.com/office/drawing/2014/main" id="{8E38D441-B124-4299-B827-22C88F8BCE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0" t="1063" b="2191"/>
          <a:stretch/>
        </p:blipFill>
        <p:spPr bwMode="auto">
          <a:xfrm>
            <a:off x="7189134" y="1935406"/>
            <a:ext cx="3297978" cy="2252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2259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14:flythroug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/>
      <p:bldP spid="21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46BC05D-F876-43F9-B1D2-F5C8E35A5F3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F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A7584AC5-E3F6-4187-B684-CD5F9AD30186}"/>
              </a:ext>
            </a:extLst>
          </p:cNvPr>
          <p:cNvGrpSpPr/>
          <p:nvPr/>
        </p:nvGrpSpPr>
        <p:grpSpPr>
          <a:xfrm>
            <a:off x="4275304" y="1668823"/>
            <a:ext cx="3641392" cy="3520353"/>
            <a:chOff x="3386666" y="719666"/>
            <a:chExt cx="5418667" cy="5418667"/>
          </a:xfrm>
        </p:grpSpPr>
        <p:sp>
          <p:nvSpPr>
            <p:cNvPr id="12" name="Diamond 4">
              <a:extLst>
                <a:ext uri="{FF2B5EF4-FFF2-40B4-BE49-F238E27FC236}">
                  <a16:creationId xmlns:a16="http://schemas.microsoft.com/office/drawing/2014/main" id="{3B2B8EB6-728C-4D9C-9F2C-0906C0B3FD03}"/>
                </a:ext>
              </a:extLst>
            </p:cNvPr>
            <p:cNvSpPr/>
            <p:nvPr/>
          </p:nvSpPr>
          <p:spPr>
            <a:xfrm>
              <a:off x="3386666" y="719666"/>
              <a:ext cx="5418667" cy="5418667"/>
            </a:xfrm>
            <a:prstGeom prst="diamond">
              <a:avLst/>
            </a:prstGeom>
            <a:solidFill>
              <a:schemeClr val="bg1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0501D543-4DBF-46F4-A9EC-79A448ECD6EC}"/>
                </a:ext>
              </a:extLst>
            </p:cNvPr>
            <p:cNvSpPr/>
            <p:nvPr/>
          </p:nvSpPr>
          <p:spPr>
            <a:xfrm>
              <a:off x="3901439" y="1234439"/>
              <a:ext cx="2113280" cy="2113280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1282" tIns="301282" rIns="301282" bIns="301282" numCol="1" spcCol="1270" anchor="ctr" anchorCtr="0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5400" kern="12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01</a:t>
              </a:r>
              <a:endParaRPr lang="en-GB" sz="5400" kern="1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A5C0018E-C7FA-4A69-A510-F73715A28998}"/>
                </a:ext>
              </a:extLst>
            </p:cNvPr>
            <p:cNvSpPr/>
            <p:nvPr/>
          </p:nvSpPr>
          <p:spPr>
            <a:xfrm>
              <a:off x="6177280" y="1234439"/>
              <a:ext cx="2113280" cy="2113280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1282" tIns="301282" rIns="301282" bIns="301282" numCol="1" spcCol="1270" anchor="ctr" anchorCtr="0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5400" kern="12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02</a:t>
              </a:r>
              <a:endParaRPr lang="en-GB" sz="5400" kern="1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2682B796-4532-4B03-9E73-B3F4657F177F}"/>
                </a:ext>
              </a:extLst>
            </p:cNvPr>
            <p:cNvSpPr/>
            <p:nvPr/>
          </p:nvSpPr>
          <p:spPr>
            <a:xfrm>
              <a:off x="3901439" y="3510279"/>
              <a:ext cx="2113280" cy="2113280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1282" tIns="301282" rIns="301282" bIns="301282" numCol="1" spcCol="1270" anchor="ctr" anchorCtr="0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5400" kern="12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03</a:t>
              </a:r>
              <a:endParaRPr lang="en-GB" sz="5400" kern="1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4CD73EE9-CFEA-44CB-B656-69A54FFC1C34}"/>
                </a:ext>
              </a:extLst>
            </p:cNvPr>
            <p:cNvSpPr/>
            <p:nvPr/>
          </p:nvSpPr>
          <p:spPr>
            <a:xfrm>
              <a:off x="6177280" y="3510279"/>
              <a:ext cx="2113280" cy="2113280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1282" tIns="301282" rIns="301282" bIns="301282" numCol="1" spcCol="1270" anchor="ctr" anchorCtr="0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5400" kern="12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04</a:t>
              </a:r>
              <a:endParaRPr lang="en-GB" sz="5400" kern="1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文本框 16">
            <a:extLst>
              <a:ext uri="{FF2B5EF4-FFF2-40B4-BE49-F238E27FC236}">
                <a16:creationId xmlns:a16="http://schemas.microsoft.com/office/drawing/2014/main" id="{6FCD0A97-B05D-4A5F-B612-33F07D029EF1}"/>
              </a:ext>
            </a:extLst>
          </p:cNvPr>
          <p:cNvSpPr txBox="1"/>
          <p:nvPr/>
        </p:nvSpPr>
        <p:spPr>
          <a:xfrm>
            <a:off x="835934" y="2180305"/>
            <a:ext cx="3031125" cy="799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请单击此处输入文本内容，请单击此处输入文本内容，请单击此处输入文本内容，请单击此处输入文本内容，请单击此处输入文本内容，请单击此处输入文本内容</a:t>
            </a:r>
            <a:endParaRPr lang="en-US" altLang="zh-CN" sz="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4">
            <a:extLst>
              <a:ext uri="{FF2B5EF4-FFF2-40B4-BE49-F238E27FC236}">
                <a16:creationId xmlns:a16="http://schemas.microsoft.com/office/drawing/2014/main" id="{A5C5EDB7-5B41-458E-8D23-7D29B2D60C43}"/>
              </a:ext>
            </a:extLst>
          </p:cNvPr>
          <p:cNvSpPr txBox="1"/>
          <p:nvPr/>
        </p:nvSpPr>
        <p:spPr>
          <a:xfrm>
            <a:off x="835934" y="1780195"/>
            <a:ext cx="1699190" cy="400110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6" name="文本框 16">
            <a:extLst>
              <a:ext uri="{FF2B5EF4-FFF2-40B4-BE49-F238E27FC236}">
                <a16:creationId xmlns:a16="http://schemas.microsoft.com/office/drawing/2014/main" id="{7EBA4EB4-8B8C-44A0-86C5-41BCC6F3E290}"/>
              </a:ext>
            </a:extLst>
          </p:cNvPr>
          <p:cNvSpPr txBox="1"/>
          <p:nvPr/>
        </p:nvSpPr>
        <p:spPr>
          <a:xfrm>
            <a:off x="845685" y="4277843"/>
            <a:ext cx="3031125" cy="799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请单击此处输入文本内容，请单击此处输入文本内容，请单击此处输入文本内容，请单击此处输入文本内容，请单击此处输入文本内容，请单击此处输入文本内容</a:t>
            </a:r>
            <a:endParaRPr lang="en-US" altLang="zh-CN" sz="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4">
            <a:extLst>
              <a:ext uri="{FF2B5EF4-FFF2-40B4-BE49-F238E27FC236}">
                <a16:creationId xmlns:a16="http://schemas.microsoft.com/office/drawing/2014/main" id="{4AC36757-A2F7-447F-AEDF-F00D1C82C3D2}"/>
              </a:ext>
            </a:extLst>
          </p:cNvPr>
          <p:cNvSpPr txBox="1"/>
          <p:nvPr/>
        </p:nvSpPr>
        <p:spPr>
          <a:xfrm>
            <a:off x="845685" y="3877733"/>
            <a:ext cx="1699190" cy="400110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8" name="文本框 16">
            <a:extLst>
              <a:ext uri="{FF2B5EF4-FFF2-40B4-BE49-F238E27FC236}">
                <a16:creationId xmlns:a16="http://schemas.microsoft.com/office/drawing/2014/main" id="{A5D6A995-208E-4632-832E-21EA634D858E}"/>
              </a:ext>
            </a:extLst>
          </p:cNvPr>
          <p:cNvSpPr txBox="1"/>
          <p:nvPr/>
        </p:nvSpPr>
        <p:spPr>
          <a:xfrm>
            <a:off x="8315190" y="2180305"/>
            <a:ext cx="3031125" cy="799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请单击此处输入文本内容，请单击此处输入文本内容，请单击此处输入文本内容，请单击此处输入文本内容，请单击此处输入文本内容，请单击此处输入文本内容</a:t>
            </a:r>
            <a:endParaRPr lang="en-US" altLang="zh-CN" sz="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14">
            <a:extLst>
              <a:ext uri="{FF2B5EF4-FFF2-40B4-BE49-F238E27FC236}">
                <a16:creationId xmlns:a16="http://schemas.microsoft.com/office/drawing/2014/main" id="{DA3F2C1A-B3CE-4DC5-9837-7388D6386D99}"/>
              </a:ext>
            </a:extLst>
          </p:cNvPr>
          <p:cNvSpPr txBox="1"/>
          <p:nvPr/>
        </p:nvSpPr>
        <p:spPr>
          <a:xfrm>
            <a:off x="8315190" y="1780195"/>
            <a:ext cx="1699190" cy="400110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10" name="文本框 16">
            <a:extLst>
              <a:ext uri="{FF2B5EF4-FFF2-40B4-BE49-F238E27FC236}">
                <a16:creationId xmlns:a16="http://schemas.microsoft.com/office/drawing/2014/main" id="{AA1D60FB-1DDA-42FF-9C2D-736433D2905B}"/>
              </a:ext>
            </a:extLst>
          </p:cNvPr>
          <p:cNvSpPr txBox="1"/>
          <p:nvPr/>
        </p:nvSpPr>
        <p:spPr>
          <a:xfrm>
            <a:off x="8324941" y="4277843"/>
            <a:ext cx="3031125" cy="799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请单击此处输入文本内容，请单击此处输入文本内容，请单击此处输入文本内容，请单击此处输入文本内容，请单击此处输入文本内容，请单击此处输入文本内容</a:t>
            </a:r>
            <a:endParaRPr lang="en-US" altLang="zh-CN" sz="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4">
            <a:extLst>
              <a:ext uri="{FF2B5EF4-FFF2-40B4-BE49-F238E27FC236}">
                <a16:creationId xmlns:a16="http://schemas.microsoft.com/office/drawing/2014/main" id="{1AE91211-871C-46DD-883D-7FAA95142A38}"/>
              </a:ext>
            </a:extLst>
          </p:cNvPr>
          <p:cNvSpPr txBox="1"/>
          <p:nvPr/>
        </p:nvSpPr>
        <p:spPr>
          <a:xfrm>
            <a:off x="8324941" y="3877733"/>
            <a:ext cx="1699190" cy="400110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8552638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46BC05D-F876-43F9-B1D2-F5C8E35A5F3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F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Group 14">
            <a:extLst>
              <a:ext uri="{FF2B5EF4-FFF2-40B4-BE49-F238E27FC236}">
                <a16:creationId xmlns:a16="http://schemas.microsoft.com/office/drawing/2014/main" id="{C7E433AC-390C-4DFF-9055-2F537449BEAD}"/>
              </a:ext>
            </a:extLst>
          </p:cNvPr>
          <p:cNvGrpSpPr/>
          <p:nvPr/>
        </p:nvGrpSpPr>
        <p:grpSpPr>
          <a:xfrm>
            <a:off x="2259364" y="3634178"/>
            <a:ext cx="3632037" cy="1632679"/>
            <a:chOff x="1701310" y="2256765"/>
            <a:chExt cx="3632037" cy="1632679"/>
          </a:xfrm>
        </p:grpSpPr>
        <p:sp>
          <p:nvSpPr>
            <p:cNvPr id="10" name="TextBox 15">
              <a:extLst>
                <a:ext uri="{FF2B5EF4-FFF2-40B4-BE49-F238E27FC236}">
                  <a16:creationId xmlns:a16="http://schemas.microsoft.com/office/drawing/2014/main" id="{C9F80E90-1B5B-490F-B5DD-662507015A8F}"/>
                </a:ext>
              </a:extLst>
            </p:cNvPr>
            <p:cNvSpPr txBox="1"/>
            <p:nvPr/>
          </p:nvSpPr>
          <p:spPr>
            <a:xfrm>
              <a:off x="1701310" y="2642949"/>
              <a:ext cx="3632037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单击此处输入文本内容，单击此处输入文本内容，单击此处输入文本内容</a:t>
              </a:r>
              <a:endParaRPr lang="en-US" altLang="zh-CN" sz="1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单击此处输入文本内容，单击此处输入</a:t>
              </a:r>
              <a:endParaRPr lang="en-US" altLang="zh-CN" sz="1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文本内容，单击此处输入文本内容，单击此处输入文本内容，单击此处输入文本内容，单击此处输入文本内容</a:t>
              </a:r>
              <a:endParaRPr lang="en-US" altLang="zh-CN" sz="1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1" name="Title 4">
              <a:extLst>
                <a:ext uri="{FF2B5EF4-FFF2-40B4-BE49-F238E27FC236}">
                  <a16:creationId xmlns:a16="http://schemas.microsoft.com/office/drawing/2014/main" id="{ACC5D11B-22C6-462C-BC49-B25BDC627FAC}"/>
                </a:ext>
              </a:extLst>
            </p:cNvPr>
            <p:cNvSpPr txBox="1"/>
            <p:nvPr/>
          </p:nvSpPr>
          <p:spPr>
            <a:xfrm>
              <a:off x="1701311" y="2256765"/>
              <a:ext cx="152285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输入标题</a:t>
              </a:r>
              <a:endParaRPr 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4" name="文本框 14">
            <a:extLst>
              <a:ext uri="{FF2B5EF4-FFF2-40B4-BE49-F238E27FC236}">
                <a16:creationId xmlns:a16="http://schemas.microsoft.com/office/drawing/2014/main" id="{74CBC427-12C5-4821-8F0F-9C33111CEC07}"/>
              </a:ext>
            </a:extLst>
          </p:cNvPr>
          <p:cNvSpPr txBox="1"/>
          <p:nvPr/>
        </p:nvSpPr>
        <p:spPr>
          <a:xfrm>
            <a:off x="1457263" y="3638529"/>
            <a:ext cx="580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2800" dirty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5" name="Group 14">
            <a:extLst>
              <a:ext uri="{FF2B5EF4-FFF2-40B4-BE49-F238E27FC236}">
                <a16:creationId xmlns:a16="http://schemas.microsoft.com/office/drawing/2014/main" id="{795269D3-961D-4AF1-AD61-5F70F5A1DD9B}"/>
              </a:ext>
            </a:extLst>
          </p:cNvPr>
          <p:cNvGrpSpPr/>
          <p:nvPr/>
        </p:nvGrpSpPr>
        <p:grpSpPr>
          <a:xfrm>
            <a:off x="7102700" y="3634178"/>
            <a:ext cx="3632037" cy="1632679"/>
            <a:chOff x="1701310" y="2256765"/>
            <a:chExt cx="3632037" cy="1632679"/>
          </a:xfrm>
        </p:grpSpPr>
        <p:sp>
          <p:nvSpPr>
            <p:cNvPr id="8" name="TextBox 15">
              <a:extLst>
                <a:ext uri="{FF2B5EF4-FFF2-40B4-BE49-F238E27FC236}">
                  <a16:creationId xmlns:a16="http://schemas.microsoft.com/office/drawing/2014/main" id="{3B2EFA84-2755-4D03-B969-F5F64F70E979}"/>
                </a:ext>
              </a:extLst>
            </p:cNvPr>
            <p:cNvSpPr txBox="1"/>
            <p:nvPr/>
          </p:nvSpPr>
          <p:spPr>
            <a:xfrm>
              <a:off x="1701310" y="2642949"/>
              <a:ext cx="3632037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单击此处输入文本内容，单击此处输入文本内容，单击此处输入文本内容</a:t>
              </a:r>
              <a:endParaRPr lang="en-US" altLang="zh-CN" sz="1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单击此处输入文本内容，单击此处输入</a:t>
              </a:r>
              <a:endParaRPr lang="en-US" altLang="zh-CN" sz="1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文本内容，单击此处输入文本内容，单击此处输入文本内容，单击此处输入文本内容，单击此处输入文本内容</a:t>
              </a:r>
              <a:endParaRPr lang="en-US" altLang="zh-CN" sz="1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9" name="Title 4">
              <a:extLst>
                <a:ext uri="{FF2B5EF4-FFF2-40B4-BE49-F238E27FC236}">
                  <a16:creationId xmlns:a16="http://schemas.microsoft.com/office/drawing/2014/main" id="{04E947CF-AA34-4ED4-9C7C-0ED8309CC429}"/>
                </a:ext>
              </a:extLst>
            </p:cNvPr>
            <p:cNvSpPr txBox="1"/>
            <p:nvPr/>
          </p:nvSpPr>
          <p:spPr>
            <a:xfrm>
              <a:off x="1701311" y="2256765"/>
              <a:ext cx="152285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输入标题</a:t>
              </a:r>
              <a:endParaRPr 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6" name="文本框 19">
            <a:extLst>
              <a:ext uri="{FF2B5EF4-FFF2-40B4-BE49-F238E27FC236}">
                <a16:creationId xmlns:a16="http://schemas.microsoft.com/office/drawing/2014/main" id="{9D73753B-8780-4E95-B960-BB3FCFF65815}"/>
              </a:ext>
            </a:extLst>
          </p:cNvPr>
          <p:cNvSpPr txBox="1"/>
          <p:nvPr/>
        </p:nvSpPr>
        <p:spPr>
          <a:xfrm>
            <a:off x="6295443" y="3625030"/>
            <a:ext cx="580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2800" dirty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10116798-D964-4CBE-AAB4-BBA20D00DF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669" y="820011"/>
            <a:ext cx="4204375" cy="2785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70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345CD69D-7B6C-4578-9B5D-2C0C51B9A3B1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9713529-4F56-43EB-8201-F534191BBB35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1F19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AFAE2FD0-0F66-4A50-AADE-E145D08FA7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77840" b="38231"/>
            <a:stretch/>
          </p:blipFill>
          <p:spPr>
            <a:xfrm>
              <a:off x="9490228" y="-1"/>
              <a:ext cx="2701771" cy="6858001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B71458C3-19FE-400D-8DF7-76CF57E47685}"/>
              </a:ext>
            </a:extLst>
          </p:cNvPr>
          <p:cNvSpPr/>
          <p:nvPr/>
        </p:nvSpPr>
        <p:spPr>
          <a:xfrm>
            <a:off x="5864453" y="2973313"/>
            <a:ext cx="380663" cy="23083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请在此处输入标题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43401B0-229F-4EF6-9D82-FE3855C71E30}"/>
              </a:ext>
            </a:extLst>
          </p:cNvPr>
          <p:cNvCxnSpPr/>
          <p:nvPr/>
        </p:nvCxnSpPr>
        <p:spPr>
          <a:xfrm>
            <a:off x="5711716" y="3000959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3D075F4-302D-40C3-A494-C453C76D0F3E}"/>
              </a:ext>
            </a:extLst>
          </p:cNvPr>
          <p:cNvCxnSpPr/>
          <p:nvPr/>
        </p:nvCxnSpPr>
        <p:spPr>
          <a:xfrm>
            <a:off x="6410216" y="3000959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7">
            <a:extLst>
              <a:ext uri="{FF2B5EF4-FFF2-40B4-BE49-F238E27FC236}">
                <a16:creationId xmlns:a16="http://schemas.microsoft.com/office/drawing/2014/main" id="{CB646AB9-0DF7-4197-B095-B27A69660915}"/>
              </a:ext>
            </a:extLst>
          </p:cNvPr>
          <p:cNvSpPr txBox="1"/>
          <p:nvPr/>
        </p:nvSpPr>
        <p:spPr>
          <a:xfrm>
            <a:off x="5800953" y="1798811"/>
            <a:ext cx="5143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叁</a:t>
            </a:r>
          </a:p>
        </p:txBody>
      </p:sp>
    </p:spTree>
    <p:extLst>
      <p:ext uri="{BB962C8B-B14F-4D97-AF65-F5344CB8AC3E}">
        <p14:creationId xmlns:p14="http://schemas.microsoft.com/office/powerpoint/2010/main" val="196614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conveyor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46BC05D-F876-43F9-B1D2-F5C8E35A5F3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F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70F328F-EAF4-43F8-A740-B7C776A16CD9}"/>
              </a:ext>
            </a:extLst>
          </p:cNvPr>
          <p:cNvGrpSpPr/>
          <p:nvPr/>
        </p:nvGrpSpPr>
        <p:grpSpPr>
          <a:xfrm>
            <a:off x="629271" y="2292144"/>
            <a:ext cx="1891043" cy="1722331"/>
            <a:chOff x="530881" y="2910633"/>
            <a:chExt cx="1891043" cy="1722331"/>
          </a:xfrm>
        </p:grpSpPr>
        <p:sp>
          <p:nvSpPr>
            <p:cNvPr id="14" name="文本框 3">
              <a:extLst>
                <a:ext uri="{FF2B5EF4-FFF2-40B4-BE49-F238E27FC236}">
                  <a16:creationId xmlns:a16="http://schemas.microsoft.com/office/drawing/2014/main" id="{FA308069-2595-4FCC-A085-C6146925CEDC}"/>
                </a:ext>
              </a:extLst>
            </p:cNvPr>
            <p:cNvSpPr txBox="1"/>
            <p:nvPr/>
          </p:nvSpPr>
          <p:spPr>
            <a:xfrm>
              <a:off x="530881" y="2910633"/>
              <a:ext cx="13595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  <p:sp>
          <p:nvSpPr>
            <p:cNvPr id="15" name="文本框 4">
              <a:extLst>
                <a:ext uri="{FF2B5EF4-FFF2-40B4-BE49-F238E27FC236}">
                  <a16:creationId xmlns:a16="http://schemas.microsoft.com/office/drawing/2014/main" id="{51D70209-F2EF-465A-86AB-CC9CA455EE44}"/>
                </a:ext>
              </a:extLst>
            </p:cNvPr>
            <p:cNvSpPr txBox="1"/>
            <p:nvPr/>
          </p:nvSpPr>
          <p:spPr>
            <a:xfrm>
              <a:off x="530881" y="3310743"/>
              <a:ext cx="1891043" cy="1322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</a:t>
              </a:r>
              <a:endParaRPr lang="en-US" altLang="zh-CN" sz="1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内容，单击此处输入文本</a:t>
              </a:r>
              <a:endParaRPr lang="en-US" altLang="zh-CN" sz="1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</a:t>
              </a:r>
              <a:endParaRPr lang="en-US" altLang="zh-CN" sz="1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文本内容，单击此处输</a:t>
              </a:r>
              <a:endParaRPr lang="en-US" altLang="zh-CN" sz="1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入文本内容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C1CFED3-76C1-4B18-A4B4-0E96274052B7}"/>
              </a:ext>
            </a:extLst>
          </p:cNvPr>
          <p:cNvGrpSpPr/>
          <p:nvPr/>
        </p:nvGrpSpPr>
        <p:grpSpPr>
          <a:xfrm>
            <a:off x="2722282" y="2292144"/>
            <a:ext cx="1891043" cy="1722331"/>
            <a:chOff x="2758779" y="2910633"/>
            <a:chExt cx="1891043" cy="1722331"/>
          </a:xfrm>
        </p:grpSpPr>
        <p:sp>
          <p:nvSpPr>
            <p:cNvPr id="12" name="文本框 6">
              <a:extLst>
                <a:ext uri="{FF2B5EF4-FFF2-40B4-BE49-F238E27FC236}">
                  <a16:creationId xmlns:a16="http://schemas.microsoft.com/office/drawing/2014/main" id="{78B86393-8D1A-403C-9233-BDFE203634EA}"/>
                </a:ext>
              </a:extLst>
            </p:cNvPr>
            <p:cNvSpPr txBox="1"/>
            <p:nvPr/>
          </p:nvSpPr>
          <p:spPr>
            <a:xfrm>
              <a:off x="2758779" y="2910633"/>
              <a:ext cx="13595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  <p:sp>
          <p:nvSpPr>
            <p:cNvPr id="13" name="文本框 7">
              <a:extLst>
                <a:ext uri="{FF2B5EF4-FFF2-40B4-BE49-F238E27FC236}">
                  <a16:creationId xmlns:a16="http://schemas.microsoft.com/office/drawing/2014/main" id="{8F81F65D-1C00-4FAC-B3E5-ED9C1E4FA5FC}"/>
                </a:ext>
              </a:extLst>
            </p:cNvPr>
            <p:cNvSpPr txBox="1"/>
            <p:nvPr/>
          </p:nvSpPr>
          <p:spPr>
            <a:xfrm>
              <a:off x="2758779" y="3310743"/>
              <a:ext cx="1891043" cy="1322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</a:t>
              </a:r>
              <a:endParaRPr lang="en-US" altLang="zh-CN" sz="1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内容，单击此处输入文本</a:t>
              </a:r>
              <a:endParaRPr lang="en-US" altLang="zh-CN" sz="1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</a:t>
              </a:r>
              <a:endParaRPr lang="en-US" altLang="zh-CN" sz="1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文本内容，单击此处输</a:t>
              </a:r>
              <a:endParaRPr lang="en-US" altLang="zh-CN" sz="1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入文本内容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487DF7C-6CEE-4FAC-BC1B-7666B4606362}"/>
              </a:ext>
            </a:extLst>
          </p:cNvPr>
          <p:cNvGrpSpPr/>
          <p:nvPr/>
        </p:nvGrpSpPr>
        <p:grpSpPr>
          <a:xfrm>
            <a:off x="7640570" y="2292144"/>
            <a:ext cx="1891043" cy="1722331"/>
            <a:chOff x="7345397" y="2903701"/>
            <a:chExt cx="1891043" cy="172233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563E15C-A13B-442E-9970-3EB6298D308D}"/>
                </a:ext>
              </a:extLst>
            </p:cNvPr>
            <p:cNvSpPr txBox="1"/>
            <p:nvPr/>
          </p:nvSpPr>
          <p:spPr>
            <a:xfrm>
              <a:off x="7345397" y="2903701"/>
              <a:ext cx="13595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AD3A1DA-696B-4477-B3DD-60DEDEC91E81}"/>
                </a:ext>
              </a:extLst>
            </p:cNvPr>
            <p:cNvSpPr txBox="1"/>
            <p:nvPr/>
          </p:nvSpPr>
          <p:spPr>
            <a:xfrm>
              <a:off x="7345397" y="3303811"/>
              <a:ext cx="1891043" cy="1322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</a:t>
              </a:r>
              <a:endParaRPr lang="en-US" altLang="zh-CN" sz="1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内容，单击此处输入文本</a:t>
              </a:r>
              <a:endParaRPr lang="en-US" altLang="zh-CN" sz="1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</a:t>
              </a:r>
              <a:endParaRPr lang="en-US" altLang="zh-CN" sz="1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文本内容，单击此处输</a:t>
              </a:r>
              <a:endParaRPr lang="en-US" altLang="zh-CN" sz="1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入文本内容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D0CAAB9-787E-4085-8C2C-46C8C16CE16D}"/>
              </a:ext>
            </a:extLst>
          </p:cNvPr>
          <p:cNvGrpSpPr/>
          <p:nvPr/>
        </p:nvGrpSpPr>
        <p:grpSpPr>
          <a:xfrm>
            <a:off x="9671685" y="2292144"/>
            <a:ext cx="1891043" cy="1722331"/>
            <a:chOff x="9573295" y="2910633"/>
            <a:chExt cx="1891043" cy="1722331"/>
          </a:xfrm>
        </p:grpSpPr>
        <p:sp>
          <p:nvSpPr>
            <p:cNvPr id="8" name="文本框 12">
              <a:extLst>
                <a:ext uri="{FF2B5EF4-FFF2-40B4-BE49-F238E27FC236}">
                  <a16:creationId xmlns:a16="http://schemas.microsoft.com/office/drawing/2014/main" id="{47DC8866-ADC8-4C04-8606-079A79515E94}"/>
                </a:ext>
              </a:extLst>
            </p:cNvPr>
            <p:cNvSpPr txBox="1"/>
            <p:nvPr/>
          </p:nvSpPr>
          <p:spPr>
            <a:xfrm>
              <a:off x="9573295" y="2910633"/>
              <a:ext cx="13595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  <p:sp>
          <p:nvSpPr>
            <p:cNvPr id="9" name="文本框 13">
              <a:extLst>
                <a:ext uri="{FF2B5EF4-FFF2-40B4-BE49-F238E27FC236}">
                  <a16:creationId xmlns:a16="http://schemas.microsoft.com/office/drawing/2014/main" id="{A6CB86BF-BD2F-4F01-A5C7-CCD2DD8F3475}"/>
                </a:ext>
              </a:extLst>
            </p:cNvPr>
            <p:cNvSpPr txBox="1"/>
            <p:nvPr/>
          </p:nvSpPr>
          <p:spPr>
            <a:xfrm>
              <a:off x="9573295" y="3310743"/>
              <a:ext cx="1891043" cy="1322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</a:t>
              </a:r>
              <a:endParaRPr lang="en-US" altLang="zh-CN" sz="1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内容，单击此处输入文本</a:t>
              </a:r>
              <a:endParaRPr lang="en-US" altLang="zh-CN" sz="1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</a:t>
              </a:r>
              <a:endParaRPr lang="en-US" altLang="zh-CN" sz="1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文本内容，单击此处输</a:t>
              </a:r>
              <a:endParaRPr lang="en-US" altLang="zh-CN" sz="1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入文本内容</a:t>
              </a: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FB96F170-6136-47CD-A884-B376FADB2E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4530" y="2054607"/>
            <a:ext cx="1524003" cy="195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44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46BC05D-F876-43F9-B1D2-F5C8E35A5F3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F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13">
            <a:extLst>
              <a:ext uri="{FF2B5EF4-FFF2-40B4-BE49-F238E27FC236}">
                <a16:creationId xmlns:a16="http://schemas.microsoft.com/office/drawing/2014/main" id="{BF150E79-4120-4093-9F09-0520BEA3EA95}"/>
              </a:ext>
            </a:extLst>
          </p:cNvPr>
          <p:cNvSpPr txBox="1"/>
          <p:nvPr/>
        </p:nvSpPr>
        <p:spPr>
          <a:xfrm>
            <a:off x="9631757" y="1636025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贰</a:t>
            </a:r>
          </a:p>
        </p:txBody>
      </p:sp>
      <p:sp>
        <p:nvSpPr>
          <p:cNvPr id="4" name="文本框 19">
            <a:extLst>
              <a:ext uri="{FF2B5EF4-FFF2-40B4-BE49-F238E27FC236}">
                <a16:creationId xmlns:a16="http://schemas.microsoft.com/office/drawing/2014/main" id="{8A111CFC-0EAF-4798-8C2B-34ED35ABAD57}"/>
              </a:ext>
            </a:extLst>
          </p:cNvPr>
          <p:cNvSpPr txBox="1"/>
          <p:nvPr/>
        </p:nvSpPr>
        <p:spPr>
          <a:xfrm>
            <a:off x="7055895" y="1688830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壹</a:t>
            </a:r>
          </a:p>
        </p:txBody>
      </p:sp>
      <p:sp>
        <p:nvSpPr>
          <p:cNvPr id="5" name="文本框 18">
            <a:extLst>
              <a:ext uri="{FF2B5EF4-FFF2-40B4-BE49-F238E27FC236}">
                <a16:creationId xmlns:a16="http://schemas.microsoft.com/office/drawing/2014/main" id="{4FA2E106-C04A-4F90-8EB4-926CEF687152}"/>
              </a:ext>
            </a:extLst>
          </p:cNvPr>
          <p:cNvSpPr txBox="1"/>
          <p:nvPr/>
        </p:nvSpPr>
        <p:spPr>
          <a:xfrm>
            <a:off x="9099045" y="2684490"/>
            <a:ext cx="2031325" cy="25244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8">
            <a:extLst>
              <a:ext uri="{FF2B5EF4-FFF2-40B4-BE49-F238E27FC236}">
                <a16:creationId xmlns:a16="http://schemas.microsoft.com/office/drawing/2014/main" id="{9079826D-DA13-4DEE-A8E5-5727BE7E0802}"/>
              </a:ext>
            </a:extLst>
          </p:cNvPr>
          <p:cNvSpPr txBox="1"/>
          <p:nvPr/>
        </p:nvSpPr>
        <p:spPr>
          <a:xfrm>
            <a:off x="6440341" y="2706889"/>
            <a:ext cx="2031325" cy="25244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9">
            <a:extLst>
              <a:ext uri="{FF2B5EF4-FFF2-40B4-BE49-F238E27FC236}">
                <a16:creationId xmlns:a16="http://schemas.microsoft.com/office/drawing/2014/main" id="{59639F07-B76F-4E1E-893C-D39DAAFD4DA8}"/>
              </a:ext>
            </a:extLst>
          </p:cNvPr>
          <p:cNvSpPr txBox="1"/>
          <p:nvPr/>
        </p:nvSpPr>
        <p:spPr>
          <a:xfrm>
            <a:off x="4451279" y="1688830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壹</a:t>
            </a:r>
          </a:p>
        </p:txBody>
      </p:sp>
      <p:sp>
        <p:nvSpPr>
          <p:cNvPr id="8" name="文本框 18">
            <a:extLst>
              <a:ext uri="{FF2B5EF4-FFF2-40B4-BE49-F238E27FC236}">
                <a16:creationId xmlns:a16="http://schemas.microsoft.com/office/drawing/2014/main" id="{D3490696-99B7-4875-A393-5809F58A1314}"/>
              </a:ext>
            </a:extLst>
          </p:cNvPr>
          <p:cNvSpPr txBox="1"/>
          <p:nvPr/>
        </p:nvSpPr>
        <p:spPr>
          <a:xfrm>
            <a:off x="3835725" y="2706889"/>
            <a:ext cx="2031325" cy="25244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950C528-52FF-4FB4-AB50-A76FC8E31E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56" y="1626678"/>
            <a:ext cx="3639105" cy="3639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97791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46BC05D-F876-43F9-B1D2-F5C8E35A5F3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F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C4C5BDE-CE6C-48D3-A971-5756B4B22EE2}"/>
              </a:ext>
            </a:extLst>
          </p:cNvPr>
          <p:cNvSpPr/>
          <p:nvPr/>
        </p:nvSpPr>
        <p:spPr>
          <a:xfrm>
            <a:off x="1407111" y="1401482"/>
            <a:ext cx="9137012" cy="4182862"/>
          </a:xfrm>
          <a:custGeom>
            <a:avLst/>
            <a:gdLst>
              <a:gd name="connsiteX0" fmla="*/ 0 w 9880600"/>
              <a:gd name="connsiteY0" fmla="*/ 0 h 4419600"/>
              <a:gd name="connsiteX1" fmla="*/ 9880600 w 9880600"/>
              <a:gd name="connsiteY1" fmla="*/ 0 h 4419600"/>
              <a:gd name="connsiteX2" fmla="*/ 9880600 w 9880600"/>
              <a:gd name="connsiteY2" fmla="*/ 4419600 h 4419600"/>
              <a:gd name="connsiteX3" fmla="*/ 0 w 9880600"/>
              <a:gd name="connsiteY3" fmla="*/ 4419600 h 4419600"/>
              <a:gd name="connsiteX4" fmla="*/ 0 w 9880600"/>
              <a:gd name="connsiteY4" fmla="*/ 0 h 4419600"/>
              <a:gd name="connsiteX0-1" fmla="*/ 0 w 9880600"/>
              <a:gd name="connsiteY0-2" fmla="*/ 0 h 4419600"/>
              <a:gd name="connsiteX1-3" fmla="*/ 9880600 w 9880600"/>
              <a:gd name="connsiteY1-4" fmla="*/ 0 h 4419600"/>
              <a:gd name="connsiteX2-5" fmla="*/ 9878060 w 9880600"/>
              <a:gd name="connsiteY2-6" fmla="*/ 1714500 h 4419600"/>
              <a:gd name="connsiteX3-7" fmla="*/ 9880600 w 9880600"/>
              <a:gd name="connsiteY3-8" fmla="*/ 4419600 h 4419600"/>
              <a:gd name="connsiteX4-9" fmla="*/ 0 w 9880600"/>
              <a:gd name="connsiteY4-10" fmla="*/ 4419600 h 4419600"/>
              <a:gd name="connsiteX5" fmla="*/ 0 w 9880600"/>
              <a:gd name="connsiteY5" fmla="*/ 0 h 4419600"/>
              <a:gd name="connsiteX0-11" fmla="*/ 0 w 10611743"/>
              <a:gd name="connsiteY0-12" fmla="*/ 0 h 4419600"/>
              <a:gd name="connsiteX1-13" fmla="*/ 9880600 w 10611743"/>
              <a:gd name="connsiteY1-14" fmla="*/ 0 h 4419600"/>
              <a:gd name="connsiteX2-15" fmla="*/ 9878060 w 10611743"/>
              <a:gd name="connsiteY2-16" fmla="*/ 1714500 h 4419600"/>
              <a:gd name="connsiteX3-17" fmla="*/ 9878060 w 10611743"/>
              <a:gd name="connsiteY3-18" fmla="*/ 2118360 h 4419600"/>
              <a:gd name="connsiteX4-19" fmla="*/ 9880600 w 10611743"/>
              <a:gd name="connsiteY4-20" fmla="*/ 4419600 h 4419600"/>
              <a:gd name="connsiteX5-21" fmla="*/ 0 w 10611743"/>
              <a:gd name="connsiteY5-22" fmla="*/ 4419600 h 4419600"/>
              <a:gd name="connsiteX6" fmla="*/ 0 w 10611743"/>
              <a:gd name="connsiteY6" fmla="*/ 0 h 4419600"/>
              <a:gd name="connsiteX0-23" fmla="*/ 0 w 10611743"/>
              <a:gd name="connsiteY0-24" fmla="*/ 0 h 4419600"/>
              <a:gd name="connsiteX1-25" fmla="*/ 9880600 w 10611743"/>
              <a:gd name="connsiteY1-26" fmla="*/ 0 h 4419600"/>
              <a:gd name="connsiteX2-27" fmla="*/ 9878060 w 10611743"/>
              <a:gd name="connsiteY2-28" fmla="*/ 1714500 h 4419600"/>
              <a:gd name="connsiteX3-29" fmla="*/ 9878060 w 10611743"/>
              <a:gd name="connsiteY3-30" fmla="*/ 2118360 h 4419600"/>
              <a:gd name="connsiteX4-31" fmla="*/ 9880600 w 10611743"/>
              <a:gd name="connsiteY4-32" fmla="*/ 4419600 h 4419600"/>
              <a:gd name="connsiteX5-33" fmla="*/ 0 w 10611743"/>
              <a:gd name="connsiteY5-34" fmla="*/ 4419600 h 4419600"/>
              <a:gd name="connsiteX6-35" fmla="*/ 0 w 10611743"/>
              <a:gd name="connsiteY6-36" fmla="*/ 0 h 4419600"/>
              <a:gd name="connsiteX0-37" fmla="*/ 0 w 10611743"/>
              <a:gd name="connsiteY0-38" fmla="*/ 0 h 4419600"/>
              <a:gd name="connsiteX1-39" fmla="*/ 9880600 w 10611743"/>
              <a:gd name="connsiteY1-40" fmla="*/ 0 h 4419600"/>
              <a:gd name="connsiteX2-41" fmla="*/ 9878060 w 10611743"/>
              <a:gd name="connsiteY2-42" fmla="*/ 1714500 h 4419600"/>
              <a:gd name="connsiteX3-43" fmla="*/ 9878060 w 10611743"/>
              <a:gd name="connsiteY3-44" fmla="*/ 2118360 h 4419600"/>
              <a:gd name="connsiteX4-45" fmla="*/ 9880600 w 10611743"/>
              <a:gd name="connsiteY4-46" fmla="*/ 4419600 h 4419600"/>
              <a:gd name="connsiteX5-47" fmla="*/ 0 w 10611743"/>
              <a:gd name="connsiteY5-48" fmla="*/ 4419600 h 4419600"/>
              <a:gd name="connsiteX6-49" fmla="*/ 0 w 10611743"/>
              <a:gd name="connsiteY6-50" fmla="*/ 0 h 4419600"/>
              <a:gd name="connsiteX0-51" fmla="*/ 0 w 9880600"/>
              <a:gd name="connsiteY0-52" fmla="*/ 0 h 4419600"/>
              <a:gd name="connsiteX1-53" fmla="*/ 9880600 w 9880600"/>
              <a:gd name="connsiteY1-54" fmla="*/ 0 h 4419600"/>
              <a:gd name="connsiteX2-55" fmla="*/ 9878060 w 9880600"/>
              <a:gd name="connsiteY2-56" fmla="*/ 1714500 h 4419600"/>
              <a:gd name="connsiteX3-57" fmla="*/ 9878060 w 9880600"/>
              <a:gd name="connsiteY3-58" fmla="*/ 2118360 h 4419600"/>
              <a:gd name="connsiteX4-59" fmla="*/ 9880600 w 9880600"/>
              <a:gd name="connsiteY4-60" fmla="*/ 4419600 h 4419600"/>
              <a:gd name="connsiteX5-61" fmla="*/ 0 w 9880600"/>
              <a:gd name="connsiteY5-62" fmla="*/ 4419600 h 4419600"/>
              <a:gd name="connsiteX6-63" fmla="*/ 0 w 9880600"/>
              <a:gd name="connsiteY6-64" fmla="*/ 0 h 4419600"/>
              <a:gd name="connsiteX0-65" fmla="*/ 9878060 w 9969500"/>
              <a:gd name="connsiteY0-66" fmla="*/ 1714500 h 4419600"/>
              <a:gd name="connsiteX1-67" fmla="*/ 9878060 w 9969500"/>
              <a:gd name="connsiteY1-68" fmla="*/ 2118360 h 4419600"/>
              <a:gd name="connsiteX2-69" fmla="*/ 9880600 w 9969500"/>
              <a:gd name="connsiteY2-70" fmla="*/ 4419600 h 4419600"/>
              <a:gd name="connsiteX3-71" fmla="*/ 0 w 9969500"/>
              <a:gd name="connsiteY3-72" fmla="*/ 4419600 h 4419600"/>
              <a:gd name="connsiteX4-73" fmla="*/ 0 w 9969500"/>
              <a:gd name="connsiteY4-74" fmla="*/ 0 h 4419600"/>
              <a:gd name="connsiteX5-75" fmla="*/ 9880600 w 9969500"/>
              <a:gd name="connsiteY5-76" fmla="*/ 0 h 4419600"/>
              <a:gd name="connsiteX6-77" fmla="*/ 9969500 w 9969500"/>
              <a:gd name="connsiteY6-78" fmla="*/ 1805940 h 4419600"/>
              <a:gd name="connsiteX0-79" fmla="*/ 9878060 w 9969500"/>
              <a:gd name="connsiteY0-80" fmla="*/ 2118360 h 4419600"/>
              <a:gd name="connsiteX1-81" fmla="*/ 9880600 w 9969500"/>
              <a:gd name="connsiteY1-82" fmla="*/ 4419600 h 4419600"/>
              <a:gd name="connsiteX2-83" fmla="*/ 0 w 9969500"/>
              <a:gd name="connsiteY2-84" fmla="*/ 4419600 h 4419600"/>
              <a:gd name="connsiteX3-85" fmla="*/ 0 w 9969500"/>
              <a:gd name="connsiteY3-86" fmla="*/ 0 h 4419600"/>
              <a:gd name="connsiteX4-87" fmla="*/ 9880600 w 9969500"/>
              <a:gd name="connsiteY4-88" fmla="*/ 0 h 4419600"/>
              <a:gd name="connsiteX5-89" fmla="*/ 9969500 w 9969500"/>
              <a:gd name="connsiteY5-90" fmla="*/ 1805940 h 4419600"/>
              <a:gd name="connsiteX0-91" fmla="*/ 9878060 w 9880600"/>
              <a:gd name="connsiteY0-92" fmla="*/ 2118360 h 4419600"/>
              <a:gd name="connsiteX1-93" fmla="*/ 9880600 w 9880600"/>
              <a:gd name="connsiteY1-94" fmla="*/ 4419600 h 4419600"/>
              <a:gd name="connsiteX2-95" fmla="*/ 0 w 9880600"/>
              <a:gd name="connsiteY2-96" fmla="*/ 4419600 h 4419600"/>
              <a:gd name="connsiteX3-97" fmla="*/ 0 w 9880600"/>
              <a:gd name="connsiteY3-98" fmla="*/ 0 h 4419600"/>
              <a:gd name="connsiteX4-99" fmla="*/ 9880600 w 9880600"/>
              <a:gd name="connsiteY4-100" fmla="*/ 0 h 4419600"/>
              <a:gd name="connsiteX0-101" fmla="*/ 9878060 w 9880600"/>
              <a:gd name="connsiteY0-102" fmla="*/ 2118360 h 4419600"/>
              <a:gd name="connsiteX1-103" fmla="*/ 9880600 w 9880600"/>
              <a:gd name="connsiteY1-104" fmla="*/ 4419600 h 4419600"/>
              <a:gd name="connsiteX2-105" fmla="*/ 0 w 9880600"/>
              <a:gd name="connsiteY2-106" fmla="*/ 4419600 h 4419600"/>
              <a:gd name="connsiteX3-107" fmla="*/ 0 w 9880600"/>
              <a:gd name="connsiteY3-108" fmla="*/ 0 h 4419600"/>
              <a:gd name="connsiteX4-109" fmla="*/ 9880600 w 9880600"/>
              <a:gd name="connsiteY4-110" fmla="*/ 0 h 4419600"/>
              <a:gd name="connsiteX5-111" fmla="*/ 9878060 w 9880600"/>
              <a:gd name="connsiteY5-112" fmla="*/ 2118360 h 4419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9880600" h="4419600">
                <a:moveTo>
                  <a:pt x="9878060" y="2118360"/>
                </a:moveTo>
                <a:cubicBezTo>
                  <a:pt x="9878483" y="2569210"/>
                  <a:pt x="9872314" y="3350260"/>
                  <a:pt x="9880600" y="4419600"/>
                </a:cubicBezTo>
                <a:lnTo>
                  <a:pt x="0" y="4419600"/>
                </a:lnTo>
                <a:lnTo>
                  <a:pt x="0" y="0"/>
                </a:lnTo>
                <a:lnTo>
                  <a:pt x="9880600" y="0"/>
                </a:lnTo>
                <a:lnTo>
                  <a:pt x="9878060" y="2118360"/>
                </a:lnTo>
                <a:close/>
              </a:path>
            </a:pathLst>
          </a:custGeom>
          <a:noFill/>
          <a:ln>
            <a:solidFill>
              <a:srgbClr val="BAA7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文本框 8">
            <a:extLst>
              <a:ext uri="{FF2B5EF4-FFF2-40B4-BE49-F238E27FC236}">
                <a16:creationId xmlns:a16="http://schemas.microsoft.com/office/drawing/2014/main" id="{5FAC8CB2-5ECC-4F18-BA7D-B2F8A3B3EB8F}"/>
              </a:ext>
            </a:extLst>
          </p:cNvPr>
          <p:cNvSpPr txBox="1"/>
          <p:nvPr/>
        </p:nvSpPr>
        <p:spPr>
          <a:xfrm>
            <a:off x="2970618" y="2210656"/>
            <a:ext cx="5398512" cy="652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请单击此处输入文本内容，请单击此处输入文本内容，请单击此处输入文本内容，请单击此处输入文本内容，请单击此处输入文本内容</a:t>
            </a:r>
          </a:p>
        </p:txBody>
      </p:sp>
      <p:sp>
        <p:nvSpPr>
          <p:cNvPr id="5" name="文本框 8">
            <a:extLst>
              <a:ext uri="{FF2B5EF4-FFF2-40B4-BE49-F238E27FC236}">
                <a16:creationId xmlns:a16="http://schemas.microsoft.com/office/drawing/2014/main" id="{7C08E518-DCB3-44D7-9E86-207973BB1D3C}"/>
              </a:ext>
            </a:extLst>
          </p:cNvPr>
          <p:cNvSpPr txBox="1"/>
          <p:nvPr/>
        </p:nvSpPr>
        <p:spPr>
          <a:xfrm>
            <a:off x="2970617" y="3152187"/>
            <a:ext cx="5398512" cy="652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请单击此处输入文本内容，请单击此处输入文本内容，请单击此处输入文本内容，请单击此处输入文本内容，请单击此处输入文本内容</a:t>
            </a:r>
          </a:p>
        </p:txBody>
      </p:sp>
      <p:sp>
        <p:nvSpPr>
          <p:cNvPr id="6" name="文本框 8">
            <a:extLst>
              <a:ext uri="{FF2B5EF4-FFF2-40B4-BE49-F238E27FC236}">
                <a16:creationId xmlns:a16="http://schemas.microsoft.com/office/drawing/2014/main" id="{71F75C62-984A-45EB-822E-2512E1616353}"/>
              </a:ext>
            </a:extLst>
          </p:cNvPr>
          <p:cNvSpPr txBox="1"/>
          <p:nvPr/>
        </p:nvSpPr>
        <p:spPr>
          <a:xfrm>
            <a:off x="2970616" y="4159703"/>
            <a:ext cx="5398512" cy="652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请单击此处输入文本内容，请单击此处输入文本内容，请单击此处输入文本内容，请单击此处输入文本内容，请单击此处输入文本内容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EEA2C99-A062-43D1-B4FC-0819B8C457BE}"/>
              </a:ext>
            </a:extLst>
          </p:cNvPr>
          <p:cNvSpPr txBox="1"/>
          <p:nvPr/>
        </p:nvSpPr>
        <p:spPr>
          <a:xfrm>
            <a:off x="2243119" y="2386488"/>
            <a:ext cx="6129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bg1"/>
                </a:solidFill>
              </a:rPr>
              <a:t>01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94B1F9-F082-4BF8-90BC-37C91AF52335}"/>
              </a:ext>
            </a:extLst>
          </p:cNvPr>
          <p:cNvSpPr txBox="1"/>
          <p:nvPr/>
        </p:nvSpPr>
        <p:spPr>
          <a:xfrm>
            <a:off x="2267384" y="3357979"/>
            <a:ext cx="6129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bg1"/>
                </a:solidFill>
              </a:rPr>
              <a:t>02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8D90EB6-34E8-4CF9-81DB-09F906D1E7EB}"/>
              </a:ext>
            </a:extLst>
          </p:cNvPr>
          <p:cNvSpPr txBox="1"/>
          <p:nvPr/>
        </p:nvSpPr>
        <p:spPr>
          <a:xfrm>
            <a:off x="2243119" y="4299933"/>
            <a:ext cx="6129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chemeClr val="bg1"/>
                </a:solidFill>
              </a:rPr>
              <a:t>03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10" name="Picture 2" descr="东方韵·墨韵">
            <a:extLst>
              <a:ext uri="{FF2B5EF4-FFF2-40B4-BE49-F238E27FC236}">
                <a16:creationId xmlns:a16="http://schemas.microsoft.com/office/drawing/2014/main" id="{84745F86-9B7D-488C-8D9E-1B5B761972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2340" y="1714499"/>
            <a:ext cx="2449513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654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345CD69D-7B6C-4578-9B5D-2C0C51B9A3B1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9713529-4F56-43EB-8201-F534191BBB35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1F19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AFAE2FD0-0F66-4A50-AADE-E145D08FA7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77840" b="38231"/>
            <a:stretch/>
          </p:blipFill>
          <p:spPr>
            <a:xfrm>
              <a:off x="9490228" y="-1"/>
              <a:ext cx="2701771" cy="6858001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B71458C3-19FE-400D-8DF7-76CF57E47685}"/>
              </a:ext>
            </a:extLst>
          </p:cNvPr>
          <p:cNvSpPr/>
          <p:nvPr/>
        </p:nvSpPr>
        <p:spPr>
          <a:xfrm>
            <a:off x="5864453" y="2973313"/>
            <a:ext cx="380663" cy="23083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请在此处输入标题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43401B0-229F-4EF6-9D82-FE3855C71E30}"/>
              </a:ext>
            </a:extLst>
          </p:cNvPr>
          <p:cNvCxnSpPr/>
          <p:nvPr/>
        </p:nvCxnSpPr>
        <p:spPr>
          <a:xfrm>
            <a:off x="5711716" y="3000959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3D075F4-302D-40C3-A494-C453C76D0F3E}"/>
              </a:ext>
            </a:extLst>
          </p:cNvPr>
          <p:cNvCxnSpPr/>
          <p:nvPr/>
        </p:nvCxnSpPr>
        <p:spPr>
          <a:xfrm>
            <a:off x="6410216" y="3000959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7">
            <a:extLst>
              <a:ext uri="{FF2B5EF4-FFF2-40B4-BE49-F238E27FC236}">
                <a16:creationId xmlns:a16="http://schemas.microsoft.com/office/drawing/2014/main" id="{CB646AB9-0DF7-4197-B095-B27A69660915}"/>
              </a:ext>
            </a:extLst>
          </p:cNvPr>
          <p:cNvSpPr txBox="1"/>
          <p:nvPr/>
        </p:nvSpPr>
        <p:spPr>
          <a:xfrm>
            <a:off x="5800953" y="1798811"/>
            <a:ext cx="5143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肆</a:t>
            </a:r>
          </a:p>
        </p:txBody>
      </p:sp>
    </p:spTree>
    <p:extLst>
      <p:ext uri="{BB962C8B-B14F-4D97-AF65-F5344CB8AC3E}">
        <p14:creationId xmlns:p14="http://schemas.microsoft.com/office/powerpoint/2010/main" val="100397958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46BC05D-F876-43F9-B1D2-F5C8E35A5F3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F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3E13D74-3310-4C78-B934-700C9D1FA863}"/>
              </a:ext>
            </a:extLst>
          </p:cNvPr>
          <p:cNvSpPr/>
          <p:nvPr/>
        </p:nvSpPr>
        <p:spPr>
          <a:xfrm>
            <a:off x="1237562" y="1992880"/>
            <a:ext cx="9716877" cy="2005070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kern="0">
              <a:solidFill>
                <a:schemeClr val="bg1"/>
              </a:solidFill>
            </a:endParaRPr>
          </a:p>
        </p:txBody>
      </p:sp>
      <p:sp>
        <p:nvSpPr>
          <p:cNvPr id="4" name="TextBox 15">
            <a:extLst>
              <a:ext uri="{FF2B5EF4-FFF2-40B4-BE49-F238E27FC236}">
                <a16:creationId xmlns:a16="http://schemas.microsoft.com/office/drawing/2014/main" id="{E9070994-072E-418D-A8B6-799FD19921F8}"/>
              </a:ext>
            </a:extLst>
          </p:cNvPr>
          <p:cNvSpPr txBox="1"/>
          <p:nvPr/>
        </p:nvSpPr>
        <p:spPr>
          <a:xfrm>
            <a:off x="1800463" y="2767012"/>
            <a:ext cx="1950065" cy="1032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</a:t>
            </a:r>
            <a:endParaRPr lang="en-US" altLang="zh-CN" sz="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输入文本内容单击此处输入文本内容，单击此处输入文本内容，单击此处输入文本内容</a:t>
            </a:r>
            <a:endParaRPr lang="en-US" altLang="zh-CN" sz="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9C6E2B2-092C-47D3-A369-E523B3F4B9D9}"/>
              </a:ext>
            </a:extLst>
          </p:cNvPr>
          <p:cNvSpPr txBox="1"/>
          <p:nvPr/>
        </p:nvSpPr>
        <p:spPr>
          <a:xfrm>
            <a:off x="2109231" y="2460586"/>
            <a:ext cx="1332527" cy="38237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</a:t>
            </a:r>
            <a:endParaRPr lang="en-US" sz="1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6" name="TextBox 15">
            <a:extLst>
              <a:ext uri="{FF2B5EF4-FFF2-40B4-BE49-F238E27FC236}">
                <a16:creationId xmlns:a16="http://schemas.microsoft.com/office/drawing/2014/main" id="{C9EC4C24-37EB-4FB0-8932-C9FF989B0E8D}"/>
              </a:ext>
            </a:extLst>
          </p:cNvPr>
          <p:cNvSpPr txBox="1"/>
          <p:nvPr/>
        </p:nvSpPr>
        <p:spPr>
          <a:xfrm>
            <a:off x="1431159" y="4716889"/>
            <a:ext cx="9381396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9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7" name="TextBox 15">
            <a:extLst>
              <a:ext uri="{FF2B5EF4-FFF2-40B4-BE49-F238E27FC236}">
                <a16:creationId xmlns:a16="http://schemas.microsoft.com/office/drawing/2014/main" id="{8C842D75-237B-4769-AEBF-EA06765612C6}"/>
              </a:ext>
            </a:extLst>
          </p:cNvPr>
          <p:cNvSpPr txBox="1"/>
          <p:nvPr/>
        </p:nvSpPr>
        <p:spPr>
          <a:xfrm>
            <a:off x="8465177" y="2767012"/>
            <a:ext cx="1950065" cy="1032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</a:t>
            </a:r>
            <a:endParaRPr lang="en-US" altLang="zh-CN" sz="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输入文本内容单击此处输入文本内容，单击此处输入文本内容，单击此处输入文本内容</a:t>
            </a:r>
            <a:endParaRPr lang="en-US" altLang="zh-CN" sz="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E3DF15B8-D233-44C8-B1C3-89191E4C9FBC}"/>
              </a:ext>
            </a:extLst>
          </p:cNvPr>
          <p:cNvSpPr txBox="1"/>
          <p:nvPr/>
        </p:nvSpPr>
        <p:spPr>
          <a:xfrm>
            <a:off x="8773945" y="2460586"/>
            <a:ext cx="1332527" cy="38237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</a:t>
            </a:r>
            <a:endParaRPr lang="en-US" sz="1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11" name="Picture 2" descr="500243958_banner">
            <a:extLst>
              <a:ext uri="{FF2B5EF4-FFF2-40B4-BE49-F238E27FC236}">
                <a16:creationId xmlns:a16="http://schemas.microsoft.com/office/drawing/2014/main" id="{470BBB62-CD78-4C2C-B0C9-40C38941C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212" y="1659514"/>
            <a:ext cx="3990560" cy="2662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9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46BC05D-F876-43F9-B1D2-F5C8E35A5F3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F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42">
            <a:extLst>
              <a:ext uri="{FF2B5EF4-FFF2-40B4-BE49-F238E27FC236}">
                <a16:creationId xmlns:a16="http://schemas.microsoft.com/office/drawing/2014/main" id="{166F9FBC-9F7E-4816-A804-6263619B7CEA}"/>
              </a:ext>
            </a:extLst>
          </p:cNvPr>
          <p:cNvSpPr txBox="1"/>
          <p:nvPr/>
        </p:nvSpPr>
        <p:spPr>
          <a:xfrm>
            <a:off x="999871" y="2968356"/>
            <a:ext cx="7127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r>
              <a:rPr lang="en-US" sz="5400" dirty="0">
                <a:solidFill>
                  <a:schemeClr val="bg1"/>
                </a:solidFill>
                <a:latin typeface="Source Sans Pro" charset="0"/>
                <a:ea typeface="Source Sans Pro" charset="0"/>
                <a:cs typeface="Source Sans Pro" charset="0"/>
              </a:rPr>
              <a:t>2</a:t>
            </a:r>
          </a:p>
        </p:txBody>
      </p:sp>
      <p:sp>
        <p:nvSpPr>
          <p:cNvPr id="4" name="TextBox 43">
            <a:extLst>
              <a:ext uri="{FF2B5EF4-FFF2-40B4-BE49-F238E27FC236}">
                <a16:creationId xmlns:a16="http://schemas.microsoft.com/office/drawing/2014/main" id="{9AA993E1-CA02-47E4-A194-2C191B4522A2}"/>
              </a:ext>
            </a:extLst>
          </p:cNvPr>
          <p:cNvSpPr txBox="1"/>
          <p:nvPr/>
        </p:nvSpPr>
        <p:spPr>
          <a:xfrm>
            <a:off x="999871" y="4465620"/>
            <a:ext cx="7127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r>
              <a:rPr lang="en-US" sz="5400" dirty="0">
                <a:solidFill>
                  <a:schemeClr val="bg1"/>
                </a:solidFill>
                <a:latin typeface="Source Sans Pro" charset="0"/>
                <a:ea typeface="Source Sans Pro" charset="0"/>
                <a:cs typeface="Source Sans Pro" charset="0"/>
              </a:rPr>
              <a:t>3</a:t>
            </a:r>
          </a:p>
        </p:txBody>
      </p:sp>
      <p:sp>
        <p:nvSpPr>
          <p:cNvPr id="5" name="TextBox 44">
            <a:extLst>
              <a:ext uri="{FF2B5EF4-FFF2-40B4-BE49-F238E27FC236}">
                <a16:creationId xmlns:a16="http://schemas.microsoft.com/office/drawing/2014/main" id="{845C8481-0E59-47D4-A2A9-5CB3CFC5D3E6}"/>
              </a:ext>
            </a:extLst>
          </p:cNvPr>
          <p:cNvSpPr txBox="1"/>
          <p:nvPr/>
        </p:nvSpPr>
        <p:spPr>
          <a:xfrm>
            <a:off x="999871" y="1471092"/>
            <a:ext cx="7127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r>
              <a:rPr lang="en-US" sz="5400" dirty="0">
                <a:solidFill>
                  <a:schemeClr val="bg1"/>
                </a:solidFill>
                <a:latin typeface="Source Sans Pro" charset="0"/>
                <a:ea typeface="Source Sans Pro" charset="0"/>
                <a:cs typeface="Source Sans Pro" charset="0"/>
              </a:rPr>
              <a:t>1</a:t>
            </a:r>
          </a:p>
        </p:txBody>
      </p:sp>
      <p:sp>
        <p:nvSpPr>
          <p:cNvPr id="6" name="TextBox 45">
            <a:extLst>
              <a:ext uri="{FF2B5EF4-FFF2-40B4-BE49-F238E27FC236}">
                <a16:creationId xmlns:a16="http://schemas.microsoft.com/office/drawing/2014/main" id="{5B7CE8F8-8645-459B-B500-5EA9776EEC4D}"/>
              </a:ext>
            </a:extLst>
          </p:cNvPr>
          <p:cNvSpPr txBox="1"/>
          <p:nvPr/>
        </p:nvSpPr>
        <p:spPr>
          <a:xfrm>
            <a:off x="6799976" y="2968356"/>
            <a:ext cx="7127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r>
              <a:rPr lang="en-US" sz="5400" dirty="0">
                <a:solidFill>
                  <a:schemeClr val="bg1"/>
                </a:solidFill>
                <a:latin typeface="Source Sans Pro" charset="0"/>
                <a:ea typeface="Source Sans Pro" charset="0"/>
                <a:cs typeface="Source Sans Pro" charset="0"/>
              </a:rPr>
              <a:t>5</a:t>
            </a:r>
          </a:p>
        </p:txBody>
      </p:sp>
      <p:sp>
        <p:nvSpPr>
          <p:cNvPr id="7" name="TextBox 46">
            <a:extLst>
              <a:ext uri="{FF2B5EF4-FFF2-40B4-BE49-F238E27FC236}">
                <a16:creationId xmlns:a16="http://schemas.microsoft.com/office/drawing/2014/main" id="{117F280F-D493-4488-9047-98E6F7C3911E}"/>
              </a:ext>
            </a:extLst>
          </p:cNvPr>
          <p:cNvSpPr txBox="1"/>
          <p:nvPr/>
        </p:nvSpPr>
        <p:spPr>
          <a:xfrm>
            <a:off x="6799976" y="4465620"/>
            <a:ext cx="7127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r>
              <a:rPr lang="en-US" sz="5400" dirty="0">
                <a:solidFill>
                  <a:schemeClr val="bg1"/>
                </a:solidFill>
                <a:latin typeface="Source Sans Pro" charset="0"/>
                <a:ea typeface="Source Sans Pro" charset="0"/>
                <a:cs typeface="Source Sans Pro" charset="0"/>
              </a:rPr>
              <a:t>6</a:t>
            </a:r>
          </a:p>
        </p:txBody>
      </p:sp>
      <p:sp>
        <p:nvSpPr>
          <p:cNvPr id="8" name="TextBox 47">
            <a:extLst>
              <a:ext uri="{FF2B5EF4-FFF2-40B4-BE49-F238E27FC236}">
                <a16:creationId xmlns:a16="http://schemas.microsoft.com/office/drawing/2014/main" id="{5F94801D-1F65-4443-BB3F-2D68D931F26C}"/>
              </a:ext>
            </a:extLst>
          </p:cNvPr>
          <p:cNvSpPr txBox="1"/>
          <p:nvPr/>
        </p:nvSpPr>
        <p:spPr>
          <a:xfrm>
            <a:off x="6799976" y="1471092"/>
            <a:ext cx="7127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1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r>
              <a:rPr lang="en-US" sz="5400" dirty="0">
                <a:solidFill>
                  <a:schemeClr val="bg1"/>
                </a:solidFill>
                <a:latin typeface="Source Sans Pro" charset="0"/>
                <a:ea typeface="Source Sans Pro" charset="0"/>
                <a:cs typeface="Source Sans Pro" charset="0"/>
              </a:rPr>
              <a:t>4</a:t>
            </a:r>
          </a:p>
        </p:txBody>
      </p:sp>
      <p:sp>
        <p:nvSpPr>
          <p:cNvPr id="9" name="文本框 20">
            <a:extLst>
              <a:ext uri="{FF2B5EF4-FFF2-40B4-BE49-F238E27FC236}">
                <a16:creationId xmlns:a16="http://schemas.microsoft.com/office/drawing/2014/main" id="{9628A308-EB2A-49E6-B883-AE1CBC5CC2F7}"/>
              </a:ext>
            </a:extLst>
          </p:cNvPr>
          <p:cNvSpPr txBox="1"/>
          <p:nvPr/>
        </p:nvSpPr>
        <p:spPr>
          <a:xfrm>
            <a:off x="1875369" y="1581327"/>
            <a:ext cx="3590534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请单击此处输入文本内容，请单击此处输入文本内容，请单击此处输入文本内容，请单击此处输入文本内容，请单击此处输入文本内容，请单击此处输入文本内容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7A9E145-5BB2-42B9-A2D9-49CA54784EEF}"/>
              </a:ext>
            </a:extLst>
          </p:cNvPr>
          <p:cNvSpPr/>
          <p:nvPr/>
        </p:nvSpPr>
        <p:spPr>
          <a:xfrm>
            <a:off x="1875369" y="1286426"/>
            <a:ext cx="1644110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dist"/>
            <a:r>
              <a:rPr lang="zh-CN" altLang="en-US" b="1" spc="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11" name="文本框 22">
            <a:extLst>
              <a:ext uri="{FF2B5EF4-FFF2-40B4-BE49-F238E27FC236}">
                <a16:creationId xmlns:a16="http://schemas.microsoft.com/office/drawing/2014/main" id="{CF82847E-FB20-404A-A7B7-392B0491F08B}"/>
              </a:ext>
            </a:extLst>
          </p:cNvPr>
          <p:cNvSpPr txBox="1"/>
          <p:nvPr/>
        </p:nvSpPr>
        <p:spPr>
          <a:xfrm>
            <a:off x="1875369" y="3140230"/>
            <a:ext cx="3590534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请单击此处输入文本内容，请单击此处输入文本内容，请单击此处输入文本内容，请单击此处输入文本内容，请单击此处输入文本内容，请单击此处输入文本内容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6AA2DFE-181A-44C9-8206-8BA0845ADA1B}"/>
              </a:ext>
            </a:extLst>
          </p:cNvPr>
          <p:cNvSpPr/>
          <p:nvPr/>
        </p:nvSpPr>
        <p:spPr>
          <a:xfrm>
            <a:off x="1875369" y="2845329"/>
            <a:ext cx="1644110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dist"/>
            <a:r>
              <a:rPr lang="zh-CN" altLang="en-US" b="1" spc="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13" name="文本框 24">
            <a:extLst>
              <a:ext uri="{FF2B5EF4-FFF2-40B4-BE49-F238E27FC236}">
                <a16:creationId xmlns:a16="http://schemas.microsoft.com/office/drawing/2014/main" id="{6C88359C-C54A-490F-BB56-1C2B3FE26F3C}"/>
              </a:ext>
            </a:extLst>
          </p:cNvPr>
          <p:cNvSpPr txBox="1"/>
          <p:nvPr/>
        </p:nvSpPr>
        <p:spPr>
          <a:xfrm>
            <a:off x="1849135" y="4698001"/>
            <a:ext cx="3590534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请单击此处输入文本内容，请单击此处输入文本内容，请单击此处输入文本内容，请单击此处输入文本内容，请单击此处输入文本内容，请单击此处输入文本内容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2B84886-E0EE-40E6-B502-DE0BCF73EEA9}"/>
              </a:ext>
            </a:extLst>
          </p:cNvPr>
          <p:cNvSpPr/>
          <p:nvPr/>
        </p:nvSpPr>
        <p:spPr>
          <a:xfrm>
            <a:off x="1849135" y="4403100"/>
            <a:ext cx="1644110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dist"/>
            <a:r>
              <a:rPr lang="zh-CN" altLang="en-US" b="1" spc="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15" name="文本框 26">
            <a:extLst>
              <a:ext uri="{FF2B5EF4-FFF2-40B4-BE49-F238E27FC236}">
                <a16:creationId xmlns:a16="http://schemas.microsoft.com/office/drawing/2014/main" id="{56619B6A-F8EB-41C6-85AA-3C2614F27772}"/>
              </a:ext>
            </a:extLst>
          </p:cNvPr>
          <p:cNvSpPr txBox="1"/>
          <p:nvPr/>
        </p:nvSpPr>
        <p:spPr>
          <a:xfrm>
            <a:off x="7601595" y="1581327"/>
            <a:ext cx="3590534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请单击此处输入文本内容，请单击此处输入文本内容，请单击此处输入文本内容，请单击此处输入文本内容，请单击此处输入文本内容，请单击此处输入文本内容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98A5FC8-578D-4B21-A0B9-BE98C2F1BC1F}"/>
              </a:ext>
            </a:extLst>
          </p:cNvPr>
          <p:cNvSpPr/>
          <p:nvPr/>
        </p:nvSpPr>
        <p:spPr>
          <a:xfrm>
            <a:off x="7601595" y="1286426"/>
            <a:ext cx="1644110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dist"/>
            <a:r>
              <a:rPr lang="zh-CN" altLang="en-US" b="1" spc="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17" name="文本框 28">
            <a:extLst>
              <a:ext uri="{FF2B5EF4-FFF2-40B4-BE49-F238E27FC236}">
                <a16:creationId xmlns:a16="http://schemas.microsoft.com/office/drawing/2014/main" id="{2CB8FA4E-C67A-4D6E-B3B3-459965449F30}"/>
              </a:ext>
            </a:extLst>
          </p:cNvPr>
          <p:cNvSpPr txBox="1"/>
          <p:nvPr/>
        </p:nvSpPr>
        <p:spPr>
          <a:xfrm>
            <a:off x="7601595" y="3140230"/>
            <a:ext cx="3590534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请单击此处输入文本内容，请单击此处输入文本内容，请单击此处输入文本内容，请单击此处输入文本内容，请单击此处输入文本内容，请单击此处输入文本内容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1CDFB2A-767C-48AB-BEE1-447191CC9B4D}"/>
              </a:ext>
            </a:extLst>
          </p:cNvPr>
          <p:cNvSpPr/>
          <p:nvPr/>
        </p:nvSpPr>
        <p:spPr>
          <a:xfrm>
            <a:off x="7601595" y="2845329"/>
            <a:ext cx="1644110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dist"/>
            <a:r>
              <a:rPr lang="zh-CN" altLang="en-US" b="1" spc="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19" name="文本框 30">
            <a:extLst>
              <a:ext uri="{FF2B5EF4-FFF2-40B4-BE49-F238E27FC236}">
                <a16:creationId xmlns:a16="http://schemas.microsoft.com/office/drawing/2014/main" id="{652B696B-8B66-4935-B462-E9BA9E82A828}"/>
              </a:ext>
            </a:extLst>
          </p:cNvPr>
          <p:cNvSpPr txBox="1"/>
          <p:nvPr/>
        </p:nvSpPr>
        <p:spPr>
          <a:xfrm>
            <a:off x="7575361" y="4698001"/>
            <a:ext cx="3590534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请单击此处输入文本内容，请单击此处输入文本内容，请单击此处输入文本内容，请单击此处输入文本内容，请单击此处输入文本内容，请单击此处输入文本内容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F2E9861-67A6-4560-A8D3-DCF9EF6965AC}"/>
              </a:ext>
            </a:extLst>
          </p:cNvPr>
          <p:cNvSpPr/>
          <p:nvPr/>
        </p:nvSpPr>
        <p:spPr>
          <a:xfrm>
            <a:off x="7575361" y="4403100"/>
            <a:ext cx="1644110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dist"/>
            <a:r>
              <a:rPr lang="zh-CN" altLang="en-US" b="1" spc="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59193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7E6AD74-263F-47BC-B819-AABFAB185D4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F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4E057D5-0D2E-4C87-B49B-64F6FAAB9033}"/>
              </a:ext>
            </a:extLst>
          </p:cNvPr>
          <p:cNvSpPr/>
          <p:nvPr/>
        </p:nvSpPr>
        <p:spPr>
          <a:xfrm>
            <a:off x="4106675" y="3177499"/>
            <a:ext cx="380663" cy="23083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请在此处输入标题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2FA8746-1DF4-4DBD-B26D-E62FF8A04F21}"/>
              </a:ext>
            </a:extLst>
          </p:cNvPr>
          <p:cNvCxnSpPr/>
          <p:nvPr/>
        </p:nvCxnSpPr>
        <p:spPr>
          <a:xfrm>
            <a:off x="3953938" y="3205145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F2632B3-B0F7-4E4B-BA85-D424B276B855}"/>
              </a:ext>
            </a:extLst>
          </p:cNvPr>
          <p:cNvCxnSpPr/>
          <p:nvPr/>
        </p:nvCxnSpPr>
        <p:spPr>
          <a:xfrm>
            <a:off x="4652438" y="3205145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7">
            <a:extLst>
              <a:ext uri="{FF2B5EF4-FFF2-40B4-BE49-F238E27FC236}">
                <a16:creationId xmlns:a16="http://schemas.microsoft.com/office/drawing/2014/main" id="{81BEFCBE-924B-4E94-817C-91524CF21297}"/>
              </a:ext>
            </a:extLst>
          </p:cNvPr>
          <p:cNvSpPr txBox="1"/>
          <p:nvPr/>
        </p:nvSpPr>
        <p:spPr>
          <a:xfrm>
            <a:off x="4043175" y="2002997"/>
            <a:ext cx="5143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壹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B80D695-D272-44C7-9945-46C54AD5E659}"/>
              </a:ext>
            </a:extLst>
          </p:cNvPr>
          <p:cNvSpPr/>
          <p:nvPr/>
        </p:nvSpPr>
        <p:spPr>
          <a:xfrm>
            <a:off x="5960875" y="3177499"/>
            <a:ext cx="380663" cy="23083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请在此处输入标题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0A3D03D-123E-4A03-90DE-AEC62E770DBC}"/>
              </a:ext>
            </a:extLst>
          </p:cNvPr>
          <p:cNvCxnSpPr/>
          <p:nvPr/>
        </p:nvCxnSpPr>
        <p:spPr>
          <a:xfrm>
            <a:off x="5808138" y="3205145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26B1D5C-46B3-46B3-ABC6-7AD2C509F5D5}"/>
              </a:ext>
            </a:extLst>
          </p:cNvPr>
          <p:cNvCxnSpPr/>
          <p:nvPr/>
        </p:nvCxnSpPr>
        <p:spPr>
          <a:xfrm>
            <a:off x="6506638" y="3205145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1">
            <a:extLst>
              <a:ext uri="{FF2B5EF4-FFF2-40B4-BE49-F238E27FC236}">
                <a16:creationId xmlns:a16="http://schemas.microsoft.com/office/drawing/2014/main" id="{18CD85A7-3EFF-4EF6-B38F-84AF98F63826}"/>
              </a:ext>
            </a:extLst>
          </p:cNvPr>
          <p:cNvSpPr txBox="1"/>
          <p:nvPr/>
        </p:nvSpPr>
        <p:spPr>
          <a:xfrm>
            <a:off x="5897375" y="2002997"/>
            <a:ext cx="5143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贰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FB4D4E2-4009-4F59-A923-03F317505589}"/>
              </a:ext>
            </a:extLst>
          </p:cNvPr>
          <p:cNvSpPr/>
          <p:nvPr/>
        </p:nvSpPr>
        <p:spPr>
          <a:xfrm>
            <a:off x="7713474" y="3177499"/>
            <a:ext cx="380663" cy="23083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请在此处输入标题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D096EAA9-C80B-4066-92C1-49B630ADC287}"/>
              </a:ext>
            </a:extLst>
          </p:cNvPr>
          <p:cNvCxnSpPr/>
          <p:nvPr/>
        </p:nvCxnSpPr>
        <p:spPr>
          <a:xfrm>
            <a:off x="7560737" y="3205145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07AFAE0-2ABD-45E6-A059-08EBD08B525C}"/>
              </a:ext>
            </a:extLst>
          </p:cNvPr>
          <p:cNvCxnSpPr/>
          <p:nvPr/>
        </p:nvCxnSpPr>
        <p:spPr>
          <a:xfrm>
            <a:off x="8259237" y="3205145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5">
            <a:extLst>
              <a:ext uri="{FF2B5EF4-FFF2-40B4-BE49-F238E27FC236}">
                <a16:creationId xmlns:a16="http://schemas.microsoft.com/office/drawing/2014/main" id="{BACC5F81-749E-4E32-9B80-28353CAB448F}"/>
              </a:ext>
            </a:extLst>
          </p:cNvPr>
          <p:cNvSpPr txBox="1"/>
          <p:nvPr/>
        </p:nvSpPr>
        <p:spPr>
          <a:xfrm>
            <a:off x="7649974" y="2002997"/>
            <a:ext cx="5143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叁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FBFDB9D-8AF9-4F21-BB06-8CEFA25C6C69}"/>
              </a:ext>
            </a:extLst>
          </p:cNvPr>
          <p:cNvSpPr/>
          <p:nvPr/>
        </p:nvSpPr>
        <p:spPr>
          <a:xfrm>
            <a:off x="9567674" y="3177499"/>
            <a:ext cx="380663" cy="23083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请在此处输入标题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DA860101-5166-4FE8-8A3A-BC74D14A73F8}"/>
              </a:ext>
            </a:extLst>
          </p:cNvPr>
          <p:cNvCxnSpPr/>
          <p:nvPr/>
        </p:nvCxnSpPr>
        <p:spPr>
          <a:xfrm>
            <a:off x="9414937" y="3205145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BE4C50F1-8472-4F4C-9405-FD31957EA3F0}"/>
              </a:ext>
            </a:extLst>
          </p:cNvPr>
          <p:cNvCxnSpPr/>
          <p:nvPr/>
        </p:nvCxnSpPr>
        <p:spPr>
          <a:xfrm>
            <a:off x="10113437" y="3205145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19">
            <a:extLst>
              <a:ext uri="{FF2B5EF4-FFF2-40B4-BE49-F238E27FC236}">
                <a16:creationId xmlns:a16="http://schemas.microsoft.com/office/drawing/2014/main" id="{3E4310B6-621B-4DF1-9206-B493627DF803}"/>
              </a:ext>
            </a:extLst>
          </p:cNvPr>
          <p:cNvSpPr txBox="1"/>
          <p:nvPr/>
        </p:nvSpPr>
        <p:spPr>
          <a:xfrm>
            <a:off x="9504174" y="2002997"/>
            <a:ext cx="5143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肆</a:t>
            </a:r>
          </a:p>
        </p:txBody>
      </p:sp>
      <p:sp>
        <p:nvSpPr>
          <p:cNvPr id="25" name="文本框 2">
            <a:extLst>
              <a:ext uri="{FF2B5EF4-FFF2-40B4-BE49-F238E27FC236}">
                <a16:creationId xmlns:a16="http://schemas.microsoft.com/office/drawing/2014/main" id="{AEE390E9-EBE7-455A-81AE-D41298FAE764}"/>
              </a:ext>
            </a:extLst>
          </p:cNvPr>
          <p:cNvSpPr txBox="1"/>
          <p:nvPr/>
        </p:nvSpPr>
        <p:spPr>
          <a:xfrm>
            <a:off x="2078562" y="1372177"/>
            <a:ext cx="5143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365697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6" grpId="0"/>
      <p:bldP spid="17" grpId="0"/>
      <p:bldP spid="20" grpId="0"/>
      <p:bldP spid="21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46BC05D-F876-43F9-B1D2-F5C8E35A5F3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F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47DB9A88-7E55-4CB6-B3B2-4595E69BED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6122" y="4039533"/>
            <a:ext cx="4656466" cy="1333887"/>
          </a:xfrm>
          <a:prstGeom prst="rect">
            <a:avLst/>
          </a:prstGeom>
          <a:solidFill>
            <a:srgbClr val="BAA79E"/>
          </a:solidFill>
          <a:ln>
            <a:solidFill>
              <a:srgbClr val="BAA79E"/>
            </a:solidFill>
          </a:ln>
        </p:spPr>
        <p:txBody>
          <a:bodyPr lIns="45720" rIns="45720" anchor="b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1554C1-D0B3-4CBE-A348-14D8B3F7D31A}"/>
              </a:ext>
            </a:extLst>
          </p:cNvPr>
          <p:cNvSpPr/>
          <p:nvPr/>
        </p:nvSpPr>
        <p:spPr>
          <a:xfrm>
            <a:off x="6063609" y="1484580"/>
            <a:ext cx="4852269" cy="38888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30">
            <a:extLst>
              <a:ext uri="{FF2B5EF4-FFF2-40B4-BE49-F238E27FC236}">
                <a16:creationId xmlns:a16="http://schemas.microsoft.com/office/drawing/2014/main" id="{AAB3D499-4E15-4FB5-A94C-084B5FD40915}"/>
              </a:ext>
            </a:extLst>
          </p:cNvPr>
          <p:cNvSpPr txBox="1"/>
          <p:nvPr/>
        </p:nvSpPr>
        <p:spPr>
          <a:xfrm>
            <a:off x="6522002" y="2279688"/>
            <a:ext cx="3674966" cy="2636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</a:t>
            </a:r>
            <a:endParaRPr lang="en-US" altLang="zh-CN" sz="10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</a:t>
            </a:r>
            <a:endParaRPr lang="en-US" altLang="zh-CN" sz="10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7" name="文本框 8">
            <a:extLst>
              <a:ext uri="{FF2B5EF4-FFF2-40B4-BE49-F238E27FC236}">
                <a16:creationId xmlns:a16="http://schemas.microsoft.com/office/drawing/2014/main" id="{2FD41611-4628-40EF-8677-103FBE249DFD}"/>
              </a:ext>
            </a:extLst>
          </p:cNvPr>
          <p:cNvSpPr txBox="1"/>
          <p:nvPr/>
        </p:nvSpPr>
        <p:spPr>
          <a:xfrm>
            <a:off x="6522002" y="1721814"/>
            <a:ext cx="2108171" cy="461665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8" name="文本框 30">
            <a:extLst>
              <a:ext uri="{FF2B5EF4-FFF2-40B4-BE49-F238E27FC236}">
                <a16:creationId xmlns:a16="http://schemas.microsoft.com/office/drawing/2014/main" id="{76006E91-D574-4AF9-96F2-B0BE829F5D9A}"/>
              </a:ext>
            </a:extLst>
          </p:cNvPr>
          <p:cNvSpPr txBox="1"/>
          <p:nvPr/>
        </p:nvSpPr>
        <p:spPr>
          <a:xfrm>
            <a:off x="1490586" y="4252363"/>
            <a:ext cx="4227537" cy="888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9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385484C-22D7-4B89-8AD9-3045FB9135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24"/>
          <a:stretch/>
        </p:blipFill>
        <p:spPr>
          <a:xfrm>
            <a:off x="1285000" y="1323504"/>
            <a:ext cx="4656466" cy="2714006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/>
        </p:spPr>
      </p:pic>
    </p:spTree>
    <p:extLst>
      <p:ext uri="{BB962C8B-B14F-4D97-AF65-F5344CB8AC3E}">
        <p14:creationId xmlns:p14="http://schemas.microsoft.com/office/powerpoint/2010/main" val="1779854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F143982-72EC-49FC-A33B-8A398D1EFB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8231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文本框 14">
            <a:extLst>
              <a:ext uri="{FF2B5EF4-FFF2-40B4-BE49-F238E27FC236}">
                <a16:creationId xmlns:a16="http://schemas.microsoft.com/office/drawing/2014/main" id="{23D84916-C649-4316-999D-2930304A4E59}"/>
              </a:ext>
            </a:extLst>
          </p:cNvPr>
          <p:cNvSpPr txBox="1"/>
          <p:nvPr/>
        </p:nvSpPr>
        <p:spPr>
          <a:xfrm>
            <a:off x="6155002" y="1703403"/>
            <a:ext cx="923330" cy="34511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48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谢谢欣赏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5C13D2E-706C-4166-A661-A5E23DF88EC7}"/>
              </a:ext>
            </a:extLst>
          </p:cNvPr>
          <p:cNvCxnSpPr/>
          <p:nvPr/>
        </p:nvCxnSpPr>
        <p:spPr>
          <a:xfrm>
            <a:off x="5876641" y="3507653"/>
            <a:ext cx="0" cy="151364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文本框 8">
            <a:extLst>
              <a:ext uri="{FF2B5EF4-FFF2-40B4-BE49-F238E27FC236}">
                <a16:creationId xmlns:a16="http://schemas.microsoft.com/office/drawing/2014/main" id="{8BFAF354-41B8-416A-A34D-B1C27B9FC349}"/>
              </a:ext>
            </a:extLst>
          </p:cNvPr>
          <p:cNvSpPr txBox="1"/>
          <p:nvPr/>
        </p:nvSpPr>
        <p:spPr>
          <a:xfrm>
            <a:off x="5113684" y="3429000"/>
            <a:ext cx="492443" cy="16334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汇报人</a:t>
            </a:r>
            <a:r>
              <a:rPr lang="en-US" altLang="zh-CN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-XXX</a:t>
            </a:r>
            <a:endParaRPr lang="zh-CN" altLang="en-US" sz="2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819106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345CD69D-7B6C-4578-9B5D-2C0C51B9A3B1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9713529-4F56-43EB-8201-F534191BBB35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1F19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AFAE2FD0-0F66-4A50-AADE-E145D08FA7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77840" b="38231"/>
            <a:stretch/>
          </p:blipFill>
          <p:spPr>
            <a:xfrm>
              <a:off x="9490228" y="-1"/>
              <a:ext cx="2701771" cy="6858001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B71458C3-19FE-400D-8DF7-76CF57E47685}"/>
              </a:ext>
            </a:extLst>
          </p:cNvPr>
          <p:cNvSpPr/>
          <p:nvPr/>
        </p:nvSpPr>
        <p:spPr>
          <a:xfrm>
            <a:off x="5864453" y="2973313"/>
            <a:ext cx="380663" cy="23083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请在此处输入标题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43401B0-229F-4EF6-9D82-FE3855C71E30}"/>
              </a:ext>
            </a:extLst>
          </p:cNvPr>
          <p:cNvCxnSpPr/>
          <p:nvPr/>
        </p:nvCxnSpPr>
        <p:spPr>
          <a:xfrm>
            <a:off x="5711716" y="3000959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3D075F4-302D-40C3-A494-C453C76D0F3E}"/>
              </a:ext>
            </a:extLst>
          </p:cNvPr>
          <p:cNvCxnSpPr/>
          <p:nvPr/>
        </p:nvCxnSpPr>
        <p:spPr>
          <a:xfrm>
            <a:off x="6410216" y="3000959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7">
            <a:extLst>
              <a:ext uri="{FF2B5EF4-FFF2-40B4-BE49-F238E27FC236}">
                <a16:creationId xmlns:a16="http://schemas.microsoft.com/office/drawing/2014/main" id="{CB646AB9-0DF7-4197-B095-B27A69660915}"/>
              </a:ext>
            </a:extLst>
          </p:cNvPr>
          <p:cNvSpPr txBox="1"/>
          <p:nvPr/>
        </p:nvSpPr>
        <p:spPr>
          <a:xfrm>
            <a:off x="5800953" y="1798811"/>
            <a:ext cx="5143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169088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46BC05D-F876-43F9-B1D2-F5C8E35A5F3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F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9">
            <a:extLst>
              <a:ext uri="{FF2B5EF4-FFF2-40B4-BE49-F238E27FC236}">
                <a16:creationId xmlns:a16="http://schemas.microsoft.com/office/drawing/2014/main" id="{BF34B6F0-2D17-4F06-A94F-EE641549B312}"/>
              </a:ext>
            </a:extLst>
          </p:cNvPr>
          <p:cNvSpPr txBox="1"/>
          <p:nvPr/>
        </p:nvSpPr>
        <p:spPr>
          <a:xfrm>
            <a:off x="4736291" y="2495713"/>
            <a:ext cx="5386696" cy="2710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</a:t>
            </a:r>
            <a:endParaRPr lang="en-US" altLang="zh-CN" sz="1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</a:t>
            </a:r>
            <a:endParaRPr lang="en-US" altLang="zh-CN" sz="1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单击此处输入文本内容，单击此处输入文本内容单击此处输入文本内容，单击此处输入文本内容，单击此处输入文本内容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55A16F6-3D46-4606-9A39-8658B24790B0}"/>
              </a:ext>
            </a:extLst>
          </p:cNvPr>
          <p:cNvSpPr txBox="1"/>
          <p:nvPr/>
        </p:nvSpPr>
        <p:spPr>
          <a:xfrm>
            <a:off x="4736291" y="1994144"/>
            <a:ext cx="2138379" cy="4021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dist"/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输入标题内容</a:t>
            </a:r>
            <a:endParaRPr lang="en-US" sz="1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52A30DC9-A5A9-467C-9BB1-B18450ECCDBE}"/>
              </a:ext>
            </a:extLst>
          </p:cNvPr>
          <p:cNvSpPr txBox="1"/>
          <p:nvPr/>
        </p:nvSpPr>
        <p:spPr>
          <a:xfrm>
            <a:off x="1581833" y="4072996"/>
            <a:ext cx="2138379" cy="100923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输 入 </a:t>
            </a:r>
            <a:endParaRPr lang="en-US" altLang="zh-CN" sz="1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标 题</a:t>
            </a:r>
            <a:r>
              <a:rPr lang="en-US" altLang="zh-CN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 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内 容 </a:t>
            </a:r>
            <a:endParaRPr lang="en-US" sz="1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74F0240-EEC3-49CB-874A-7E40E21606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022" y="1832872"/>
            <a:ext cx="2586511" cy="232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49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46BC05D-F876-43F9-B1D2-F5C8E35A5F3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F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A_库_Rectangle: Rounded Corners 2">
            <a:extLst>
              <a:ext uri="{FF2B5EF4-FFF2-40B4-BE49-F238E27FC236}">
                <a16:creationId xmlns:a16="http://schemas.microsoft.com/office/drawing/2014/main" id="{24FE721F-E131-4898-8584-EBC83E8362BA}"/>
              </a:ext>
            </a:extLst>
          </p:cNvPr>
          <p:cNvSpPr/>
          <p:nvPr/>
        </p:nvSpPr>
        <p:spPr>
          <a:xfrm>
            <a:off x="991492" y="936882"/>
            <a:ext cx="3066863" cy="4984237"/>
          </a:xfrm>
          <a:prstGeom prst="roundRect">
            <a:avLst>
              <a:gd name="adj" fmla="val 6522"/>
            </a:avLst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800100" dist="381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/>
          </a:p>
        </p:txBody>
      </p:sp>
      <p:sp>
        <p:nvSpPr>
          <p:cNvPr id="4" name="PA_库_Rectangle: Rounded Corners 16">
            <a:extLst>
              <a:ext uri="{FF2B5EF4-FFF2-40B4-BE49-F238E27FC236}">
                <a16:creationId xmlns:a16="http://schemas.microsoft.com/office/drawing/2014/main" id="{F0097E3D-230F-48FD-810E-FF417D5603B9}"/>
              </a:ext>
            </a:extLst>
          </p:cNvPr>
          <p:cNvSpPr/>
          <p:nvPr/>
        </p:nvSpPr>
        <p:spPr>
          <a:xfrm>
            <a:off x="4562569" y="936882"/>
            <a:ext cx="3066863" cy="4984237"/>
          </a:xfrm>
          <a:prstGeom prst="roundRect">
            <a:avLst>
              <a:gd name="adj" fmla="val 6522"/>
            </a:avLst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800100" dist="381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/>
          </a:p>
        </p:txBody>
      </p:sp>
      <p:sp>
        <p:nvSpPr>
          <p:cNvPr id="5" name="PA_库_Rectangle: Rounded Corners 25">
            <a:extLst>
              <a:ext uri="{FF2B5EF4-FFF2-40B4-BE49-F238E27FC236}">
                <a16:creationId xmlns:a16="http://schemas.microsoft.com/office/drawing/2014/main" id="{B8F4DE29-01A9-4BCD-AC70-A120022E473D}"/>
              </a:ext>
            </a:extLst>
          </p:cNvPr>
          <p:cNvSpPr/>
          <p:nvPr/>
        </p:nvSpPr>
        <p:spPr>
          <a:xfrm>
            <a:off x="8133646" y="936882"/>
            <a:ext cx="3066863" cy="4984237"/>
          </a:xfrm>
          <a:prstGeom prst="roundRect">
            <a:avLst>
              <a:gd name="adj" fmla="val 6522"/>
            </a:avLst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800100" dist="381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/>
          </a:p>
        </p:txBody>
      </p:sp>
      <p:sp>
        <p:nvSpPr>
          <p:cNvPr id="6" name="文本框 30">
            <a:extLst>
              <a:ext uri="{FF2B5EF4-FFF2-40B4-BE49-F238E27FC236}">
                <a16:creationId xmlns:a16="http://schemas.microsoft.com/office/drawing/2014/main" id="{45A4D276-93A1-4900-BC35-106D99808421}"/>
              </a:ext>
            </a:extLst>
          </p:cNvPr>
          <p:cNvSpPr txBox="1"/>
          <p:nvPr/>
        </p:nvSpPr>
        <p:spPr>
          <a:xfrm>
            <a:off x="1673342" y="3833968"/>
            <a:ext cx="1703160" cy="1427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7" name="文本框 10">
            <a:extLst>
              <a:ext uri="{FF2B5EF4-FFF2-40B4-BE49-F238E27FC236}">
                <a16:creationId xmlns:a16="http://schemas.microsoft.com/office/drawing/2014/main" id="{2F49BD36-0042-4371-9356-AC052DE6CE29}"/>
              </a:ext>
            </a:extLst>
          </p:cNvPr>
          <p:cNvSpPr txBox="1"/>
          <p:nvPr/>
        </p:nvSpPr>
        <p:spPr>
          <a:xfrm>
            <a:off x="1851743" y="3429000"/>
            <a:ext cx="1346359" cy="369332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8" name="文本框 30">
            <a:extLst>
              <a:ext uri="{FF2B5EF4-FFF2-40B4-BE49-F238E27FC236}">
                <a16:creationId xmlns:a16="http://schemas.microsoft.com/office/drawing/2014/main" id="{7CECD3EC-D0CD-45A7-9817-22244E456179}"/>
              </a:ext>
            </a:extLst>
          </p:cNvPr>
          <p:cNvSpPr txBox="1"/>
          <p:nvPr/>
        </p:nvSpPr>
        <p:spPr>
          <a:xfrm>
            <a:off x="5244420" y="3833968"/>
            <a:ext cx="1703160" cy="1427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9" name="文本框 10">
            <a:extLst>
              <a:ext uri="{FF2B5EF4-FFF2-40B4-BE49-F238E27FC236}">
                <a16:creationId xmlns:a16="http://schemas.microsoft.com/office/drawing/2014/main" id="{D4CDDC83-8F69-4AD1-B95D-49261EE6F379}"/>
              </a:ext>
            </a:extLst>
          </p:cNvPr>
          <p:cNvSpPr txBox="1"/>
          <p:nvPr/>
        </p:nvSpPr>
        <p:spPr>
          <a:xfrm>
            <a:off x="5422821" y="3429000"/>
            <a:ext cx="1346359" cy="369332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10" name="文本框 30">
            <a:extLst>
              <a:ext uri="{FF2B5EF4-FFF2-40B4-BE49-F238E27FC236}">
                <a16:creationId xmlns:a16="http://schemas.microsoft.com/office/drawing/2014/main" id="{9B12C7FE-C0A6-4DC5-8A99-FEEA89C47626}"/>
              </a:ext>
            </a:extLst>
          </p:cNvPr>
          <p:cNvSpPr txBox="1"/>
          <p:nvPr/>
        </p:nvSpPr>
        <p:spPr>
          <a:xfrm>
            <a:off x="8815497" y="3829923"/>
            <a:ext cx="1703160" cy="1427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69FFC58-BD83-4AC5-B89C-57F795E7FE28}"/>
              </a:ext>
            </a:extLst>
          </p:cNvPr>
          <p:cNvSpPr txBox="1"/>
          <p:nvPr/>
        </p:nvSpPr>
        <p:spPr>
          <a:xfrm>
            <a:off x="8993898" y="3424955"/>
            <a:ext cx="1346359" cy="369332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A1F85CA-2352-4066-8393-B9AF1CC08CAA}"/>
              </a:ext>
            </a:extLst>
          </p:cNvPr>
          <p:cNvSpPr/>
          <p:nvPr/>
        </p:nvSpPr>
        <p:spPr>
          <a:xfrm>
            <a:off x="2041862" y="2015231"/>
            <a:ext cx="932155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文本框 23">
            <a:extLst>
              <a:ext uri="{FF2B5EF4-FFF2-40B4-BE49-F238E27FC236}">
                <a16:creationId xmlns:a16="http://schemas.microsoft.com/office/drawing/2014/main" id="{3A52BB91-9FB8-4DB0-B9AD-74DD31E5ED00}"/>
              </a:ext>
            </a:extLst>
          </p:cNvPr>
          <p:cNvSpPr txBox="1"/>
          <p:nvPr/>
        </p:nvSpPr>
        <p:spPr>
          <a:xfrm>
            <a:off x="2228295" y="2149133"/>
            <a:ext cx="577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壹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F939B74-8F28-4088-B51E-A171D828A75A}"/>
              </a:ext>
            </a:extLst>
          </p:cNvPr>
          <p:cNvSpPr/>
          <p:nvPr/>
        </p:nvSpPr>
        <p:spPr>
          <a:xfrm>
            <a:off x="5629922" y="2032184"/>
            <a:ext cx="932155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文本框 25">
            <a:extLst>
              <a:ext uri="{FF2B5EF4-FFF2-40B4-BE49-F238E27FC236}">
                <a16:creationId xmlns:a16="http://schemas.microsoft.com/office/drawing/2014/main" id="{82540470-7635-4A05-9C4F-DC2ECADD26F4}"/>
              </a:ext>
            </a:extLst>
          </p:cNvPr>
          <p:cNvSpPr txBox="1"/>
          <p:nvPr/>
        </p:nvSpPr>
        <p:spPr>
          <a:xfrm>
            <a:off x="5816355" y="2166086"/>
            <a:ext cx="577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贰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4F24B438-2903-4675-AEE7-6A0BD5D5F0DA}"/>
              </a:ext>
            </a:extLst>
          </p:cNvPr>
          <p:cNvSpPr/>
          <p:nvPr/>
        </p:nvSpPr>
        <p:spPr>
          <a:xfrm>
            <a:off x="9217983" y="2015231"/>
            <a:ext cx="932155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文本框 27">
            <a:extLst>
              <a:ext uri="{FF2B5EF4-FFF2-40B4-BE49-F238E27FC236}">
                <a16:creationId xmlns:a16="http://schemas.microsoft.com/office/drawing/2014/main" id="{FD7F0666-AF1B-4EF5-9670-052A3AE34BC2}"/>
              </a:ext>
            </a:extLst>
          </p:cNvPr>
          <p:cNvSpPr txBox="1"/>
          <p:nvPr/>
        </p:nvSpPr>
        <p:spPr>
          <a:xfrm>
            <a:off x="9404416" y="2149133"/>
            <a:ext cx="577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叁</a:t>
            </a:r>
          </a:p>
        </p:txBody>
      </p:sp>
    </p:spTree>
    <p:extLst>
      <p:ext uri="{BB962C8B-B14F-4D97-AF65-F5344CB8AC3E}">
        <p14:creationId xmlns:p14="http://schemas.microsoft.com/office/powerpoint/2010/main" val="10162886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F1787840-8664-4D15-AFB3-B77285F30F12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3C671B9-F201-48B5-BE61-ECCF39279174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1F19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9F32C5D2-999C-4D17-9035-84509939F1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77840" b="38231"/>
            <a:stretch/>
          </p:blipFill>
          <p:spPr>
            <a:xfrm>
              <a:off x="9490228" y="-1"/>
              <a:ext cx="2701771" cy="6858001"/>
            </a:xfrm>
            <a:prstGeom prst="rect">
              <a:avLst/>
            </a:prstGeom>
          </p:spPr>
        </p:pic>
      </p:grp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3140A51-3F7E-4DC5-9E8E-C53D10536156}"/>
              </a:ext>
            </a:extLst>
          </p:cNvPr>
          <p:cNvSpPr/>
          <p:nvPr/>
        </p:nvSpPr>
        <p:spPr>
          <a:xfrm>
            <a:off x="772751" y="1469407"/>
            <a:ext cx="3197896" cy="42317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FB5A3BF-669F-407C-9AC0-228AD9D95C0C}"/>
              </a:ext>
            </a:extLst>
          </p:cNvPr>
          <p:cNvGrpSpPr/>
          <p:nvPr/>
        </p:nvGrpSpPr>
        <p:grpSpPr>
          <a:xfrm>
            <a:off x="185959" y="2988665"/>
            <a:ext cx="10271936" cy="3511550"/>
            <a:chOff x="15051" y="2940575"/>
            <a:chExt cx="9768408" cy="3510340"/>
          </a:xfrm>
          <a:solidFill>
            <a:schemeClr val="bg1"/>
          </a:solidFill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E81F0ED-3011-4D4F-8D64-FDC3657F807F}"/>
                </a:ext>
              </a:extLst>
            </p:cNvPr>
            <p:cNvSpPr/>
            <p:nvPr/>
          </p:nvSpPr>
          <p:spPr>
            <a:xfrm>
              <a:off x="15051" y="2940575"/>
              <a:ext cx="9768408" cy="35103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15C3482E-CA2A-4001-A880-8B7871CB8BF1}"/>
                </a:ext>
              </a:extLst>
            </p:cNvPr>
            <p:cNvSpPr/>
            <p:nvPr/>
          </p:nvSpPr>
          <p:spPr>
            <a:xfrm>
              <a:off x="471769" y="3629250"/>
              <a:ext cx="4153882" cy="213299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lvl="0" indent="-285750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单击此处输入文本内容，单击此处输入文本内容，单击此处输入文本内容，单击此处输入文本内容</a:t>
              </a:r>
              <a:endParaRPr lang="en-US" altLang="zh-CN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  <a:p>
              <a:pPr lvl="0">
                <a:lnSpc>
                  <a:spcPct val="150000"/>
                </a:lnSpc>
                <a:defRPr/>
              </a:pPr>
              <a:endParaRPr lang="en-US" altLang="zh-CN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单击此处输入文本内容，单击此处输入文本内容，单击此处输入文本内容，单击此处输入文本内容</a:t>
              </a:r>
              <a:endParaRPr lang="en-US" altLang="zh-CN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endParaRPr lang="en-US" altLang="zh-CN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单击此处输入文本内容，单击此处输入文本内容，单击此处输入文本内容，单击此处输入文本内容</a:t>
              </a:r>
              <a:endParaRPr lang="en-US" altLang="zh-CN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endParaRPr lang="en-US" altLang="zh-CN" sz="1000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6" name="文本框 10">
            <a:extLst>
              <a:ext uri="{FF2B5EF4-FFF2-40B4-BE49-F238E27FC236}">
                <a16:creationId xmlns:a16="http://schemas.microsoft.com/office/drawing/2014/main" id="{FA94ED58-EE17-4F8B-8826-71B91EC1ADB7}"/>
              </a:ext>
            </a:extLst>
          </p:cNvPr>
          <p:cNvSpPr txBox="1"/>
          <p:nvPr/>
        </p:nvSpPr>
        <p:spPr>
          <a:xfrm>
            <a:off x="1258131" y="1492234"/>
            <a:ext cx="2227136" cy="369332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467DAF19-786B-4442-85ED-02772D8418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09663073"/>
              </p:ext>
            </p:extLst>
          </p:nvPr>
        </p:nvGraphicFramePr>
        <p:xfrm>
          <a:off x="5442592" y="3428565"/>
          <a:ext cx="4407465" cy="2439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文本框 30">
            <a:extLst>
              <a:ext uri="{FF2B5EF4-FFF2-40B4-BE49-F238E27FC236}">
                <a16:creationId xmlns:a16="http://schemas.microsoft.com/office/drawing/2014/main" id="{A54C8C5D-9972-4B6D-8F12-CE506A8A2AD2}"/>
              </a:ext>
            </a:extLst>
          </p:cNvPr>
          <p:cNvSpPr txBox="1"/>
          <p:nvPr/>
        </p:nvSpPr>
        <p:spPr>
          <a:xfrm>
            <a:off x="666219" y="2043398"/>
            <a:ext cx="9293663" cy="680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0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823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Graphic spid="8" grpId="0">
        <p:bldAsOne/>
      </p:bldGraphic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46BC05D-F876-43F9-B1D2-F5C8E35A5F3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F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75BE43C-0E44-4E19-AAFD-15A728772E3E}"/>
              </a:ext>
            </a:extLst>
          </p:cNvPr>
          <p:cNvGrpSpPr/>
          <p:nvPr/>
        </p:nvGrpSpPr>
        <p:grpSpPr>
          <a:xfrm>
            <a:off x="1378662" y="1231212"/>
            <a:ext cx="6585541" cy="4645477"/>
            <a:chOff x="6581785" y="1535339"/>
            <a:chExt cx="6585541" cy="4645477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1D3F3A33-C6C1-4A41-A49C-A73993CE3948}"/>
                </a:ext>
              </a:extLst>
            </p:cNvPr>
            <p:cNvCxnSpPr>
              <a:cxnSpLocks/>
            </p:cNvCxnSpPr>
            <p:nvPr/>
          </p:nvCxnSpPr>
          <p:spPr>
            <a:xfrm>
              <a:off x="13167326" y="1550573"/>
              <a:ext cx="0" cy="4630243"/>
            </a:xfrm>
            <a:prstGeom prst="line">
              <a:avLst/>
            </a:prstGeom>
            <a:ln w="3175" cap="rnd">
              <a:solidFill>
                <a:schemeClr val="bg1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íŝḻiďe">
              <a:extLst>
                <a:ext uri="{FF2B5EF4-FFF2-40B4-BE49-F238E27FC236}">
                  <a16:creationId xmlns:a16="http://schemas.microsoft.com/office/drawing/2014/main" id="{A07CFE63-AC13-4F65-AE92-FB0F85AE7288}"/>
                </a:ext>
              </a:extLst>
            </p:cNvPr>
            <p:cNvSpPr/>
            <p:nvPr/>
          </p:nvSpPr>
          <p:spPr bwMode="auto">
            <a:xfrm>
              <a:off x="6581785" y="1739264"/>
              <a:ext cx="409192" cy="409192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JXK" panose="02010604000101010101" pitchFamily="2" charset="-122"/>
                </a:rPr>
                <a:t>01</a:t>
              </a:r>
              <a:endParaRPr lang="zh-CN" altLang="en-US" dirty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JXK" panose="02010604000101010101" pitchFamily="2" charset="-122"/>
              </a:endParaRPr>
            </a:p>
          </p:txBody>
        </p:sp>
        <p:sp>
          <p:nvSpPr>
            <p:cNvPr id="6" name="iśļíďé">
              <a:extLst>
                <a:ext uri="{FF2B5EF4-FFF2-40B4-BE49-F238E27FC236}">
                  <a16:creationId xmlns:a16="http://schemas.microsoft.com/office/drawing/2014/main" id="{7DB4213F-3CE8-4E1D-BBED-FE7C7BA13E35}"/>
                </a:ext>
              </a:extLst>
            </p:cNvPr>
            <p:cNvSpPr/>
            <p:nvPr/>
          </p:nvSpPr>
          <p:spPr bwMode="auto">
            <a:xfrm>
              <a:off x="6581785" y="2962555"/>
              <a:ext cx="409192" cy="409192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JXK" panose="02010604000101010101" pitchFamily="2" charset="-122"/>
                </a:rPr>
                <a:t>02</a:t>
              </a:r>
              <a:endParaRPr lang="zh-CN" altLang="en-US" dirty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JXK" panose="02010604000101010101" pitchFamily="2" charset="-122"/>
              </a:endParaRPr>
            </a:p>
          </p:txBody>
        </p:sp>
        <p:sp>
          <p:nvSpPr>
            <p:cNvPr id="7" name="ïSḷíḋè">
              <a:extLst>
                <a:ext uri="{FF2B5EF4-FFF2-40B4-BE49-F238E27FC236}">
                  <a16:creationId xmlns:a16="http://schemas.microsoft.com/office/drawing/2014/main" id="{9F6C0E0A-4351-4599-ADF0-42D138E773C7}"/>
                </a:ext>
              </a:extLst>
            </p:cNvPr>
            <p:cNvSpPr/>
            <p:nvPr/>
          </p:nvSpPr>
          <p:spPr bwMode="auto">
            <a:xfrm>
              <a:off x="6581785" y="4185846"/>
              <a:ext cx="409192" cy="409192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JXK" panose="02010604000101010101" pitchFamily="2" charset="-122"/>
                </a:rPr>
                <a:t>03</a:t>
              </a:r>
              <a:endParaRPr lang="zh-CN" altLang="en-US" dirty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JXK" panose="02010604000101010101" pitchFamily="2" charset="-122"/>
              </a:endParaRPr>
            </a:p>
          </p:txBody>
        </p:sp>
        <p:sp>
          <p:nvSpPr>
            <p:cNvPr id="8" name="iṧļíḓe">
              <a:extLst>
                <a:ext uri="{FF2B5EF4-FFF2-40B4-BE49-F238E27FC236}">
                  <a16:creationId xmlns:a16="http://schemas.microsoft.com/office/drawing/2014/main" id="{31BFC568-63F7-4FB9-B1A3-020639CC6657}"/>
                </a:ext>
              </a:extLst>
            </p:cNvPr>
            <p:cNvSpPr/>
            <p:nvPr/>
          </p:nvSpPr>
          <p:spPr bwMode="auto">
            <a:xfrm>
              <a:off x="6581785" y="5409137"/>
              <a:ext cx="409192" cy="409192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tx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JXK" panose="02010604000101010101" pitchFamily="2" charset="-122"/>
                </a:rPr>
                <a:t>04</a:t>
              </a:r>
              <a:endParaRPr lang="zh-CN" altLang="en-US" dirty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JXK" panose="02010604000101010101" pitchFamily="2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B4B0158-C346-4469-B4F7-86F77D836B99}"/>
                </a:ext>
              </a:extLst>
            </p:cNvPr>
            <p:cNvSpPr/>
            <p:nvPr/>
          </p:nvSpPr>
          <p:spPr>
            <a:xfrm>
              <a:off x="7082416" y="1535339"/>
              <a:ext cx="5306897" cy="68057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单击此处输入文本内容，单击此处输入文本内容，单击此处输入文本内容，单击此处输入文本内容，单击此处输入文本内容，单击此处输入文本内容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F950FFA4-EE43-444E-8974-363D162633FA}"/>
                </a:ext>
              </a:extLst>
            </p:cNvPr>
            <p:cNvSpPr/>
            <p:nvPr/>
          </p:nvSpPr>
          <p:spPr>
            <a:xfrm>
              <a:off x="7082416" y="2770900"/>
              <a:ext cx="5306897" cy="68057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单击此处输入文本内容，单击此处输入文本内容，单击此处输入文本内容，单击此处输入文本内容，单击此处输入文本内容，单击此处输入文本内容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9B983CC-F552-4FAA-8673-00CACB050EFA}"/>
                </a:ext>
              </a:extLst>
            </p:cNvPr>
            <p:cNvSpPr/>
            <p:nvPr/>
          </p:nvSpPr>
          <p:spPr>
            <a:xfrm>
              <a:off x="7082416" y="3949521"/>
              <a:ext cx="5306897" cy="68057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单击此处输入文本内容，单击此处输入文本内容，单击此处输入文本内容，单击此处输入文本内容，单击此处输入文本内容，单击此处输入文本内容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C59F373-E6FD-411F-91B7-615D212304DF}"/>
                </a:ext>
              </a:extLst>
            </p:cNvPr>
            <p:cNvSpPr/>
            <p:nvPr/>
          </p:nvSpPr>
          <p:spPr>
            <a:xfrm>
              <a:off x="7082416" y="5166369"/>
              <a:ext cx="5306897" cy="68057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单击此处输入文本内容，单击此处输入文本内容，单击此处输入文本内容，单击此处输入文本内容，单击此处输入文本内容，单击此处输入文本内容</a:t>
              </a: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B206343A-BAAC-4673-90A0-CE443AE90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217" y="1352982"/>
            <a:ext cx="2112542" cy="2227581"/>
          </a:xfrm>
          <a:prstGeom prst="rect">
            <a:avLst/>
          </a:prstGeom>
        </p:spPr>
      </p:pic>
      <p:sp>
        <p:nvSpPr>
          <p:cNvPr id="15" name="文本框 18">
            <a:extLst>
              <a:ext uri="{FF2B5EF4-FFF2-40B4-BE49-F238E27FC236}">
                <a16:creationId xmlns:a16="http://schemas.microsoft.com/office/drawing/2014/main" id="{C218985D-F9A7-44AF-8433-E53CF24FF28B}"/>
              </a:ext>
            </a:extLst>
          </p:cNvPr>
          <p:cNvSpPr txBox="1"/>
          <p:nvPr/>
        </p:nvSpPr>
        <p:spPr>
          <a:xfrm>
            <a:off x="9285099" y="3580563"/>
            <a:ext cx="1569660" cy="20554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9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6600935"/>
      </p:ext>
    </p:extLst>
  </p:cSld>
  <p:clrMapOvr>
    <a:masterClrMapping/>
  </p:clrMapOvr>
  <p:transition spd="slow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345CD69D-7B6C-4578-9B5D-2C0C51B9A3B1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9713529-4F56-43EB-8201-F534191BBB35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1F19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AFAE2FD0-0F66-4A50-AADE-E145D08FA7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77840" b="38231"/>
            <a:stretch/>
          </p:blipFill>
          <p:spPr>
            <a:xfrm>
              <a:off x="9490228" y="-1"/>
              <a:ext cx="2701771" cy="6858001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B71458C3-19FE-400D-8DF7-76CF57E47685}"/>
              </a:ext>
            </a:extLst>
          </p:cNvPr>
          <p:cNvSpPr/>
          <p:nvPr/>
        </p:nvSpPr>
        <p:spPr>
          <a:xfrm>
            <a:off x="5864453" y="2973313"/>
            <a:ext cx="380663" cy="23083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请在此处输入标题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43401B0-229F-4EF6-9D82-FE3855C71E30}"/>
              </a:ext>
            </a:extLst>
          </p:cNvPr>
          <p:cNvCxnSpPr/>
          <p:nvPr/>
        </p:nvCxnSpPr>
        <p:spPr>
          <a:xfrm>
            <a:off x="5711716" y="3000959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3D075F4-302D-40C3-A494-C453C76D0F3E}"/>
              </a:ext>
            </a:extLst>
          </p:cNvPr>
          <p:cNvCxnSpPr/>
          <p:nvPr/>
        </p:nvCxnSpPr>
        <p:spPr>
          <a:xfrm>
            <a:off x="6410216" y="3000959"/>
            <a:ext cx="0" cy="225303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7">
            <a:extLst>
              <a:ext uri="{FF2B5EF4-FFF2-40B4-BE49-F238E27FC236}">
                <a16:creationId xmlns:a16="http://schemas.microsoft.com/office/drawing/2014/main" id="{CB646AB9-0DF7-4197-B095-B27A69660915}"/>
              </a:ext>
            </a:extLst>
          </p:cNvPr>
          <p:cNvSpPr txBox="1"/>
          <p:nvPr/>
        </p:nvSpPr>
        <p:spPr>
          <a:xfrm>
            <a:off x="5800953" y="1798811"/>
            <a:ext cx="5143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贰</a:t>
            </a:r>
          </a:p>
        </p:txBody>
      </p:sp>
    </p:spTree>
    <p:extLst>
      <p:ext uri="{BB962C8B-B14F-4D97-AF65-F5344CB8AC3E}">
        <p14:creationId xmlns:p14="http://schemas.microsoft.com/office/powerpoint/2010/main" val="312692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46BC05D-F876-43F9-B1D2-F5C8E35A5F3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F1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C975A81-02E7-4D54-BFD4-1B99ED2912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278" y="1294100"/>
            <a:ext cx="1872167" cy="1811069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FB5CD4F2-976E-4FA0-82AE-F77D1A12316B}"/>
              </a:ext>
            </a:extLst>
          </p:cNvPr>
          <p:cNvGrpSpPr/>
          <p:nvPr/>
        </p:nvGrpSpPr>
        <p:grpSpPr>
          <a:xfrm>
            <a:off x="2235307" y="3603412"/>
            <a:ext cx="7721387" cy="2037546"/>
            <a:chOff x="1518227" y="3643620"/>
            <a:chExt cx="7721387" cy="2037546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C1B1841-19F1-400C-AF72-0B8F67B35168}"/>
                </a:ext>
              </a:extLst>
            </p:cNvPr>
            <p:cNvGrpSpPr/>
            <p:nvPr/>
          </p:nvGrpSpPr>
          <p:grpSpPr>
            <a:xfrm>
              <a:off x="1518227" y="3711881"/>
              <a:ext cx="3224715" cy="1300571"/>
              <a:chOff x="421711" y="3808156"/>
              <a:chExt cx="3224715" cy="1300571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1E8C06FF-65C9-4AEA-921E-82C3CE1103B7}"/>
                  </a:ext>
                </a:extLst>
              </p:cNvPr>
              <p:cNvSpPr/>
              <p:nvPr/>
            </p:nvSpPr>
            <p:spPr>
              <a:xfrm>
                <a:off x="421711" y="4148399"/>
                <a:ext cx="3224715" cy="960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20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单击此处输入文本内容，单击此处输入文本内容，单击此处输入文本内容，单击此处输入文本内容，单击此处输入文本内容</a:t>
                </a:r>
              </a:p>
            </p:txBody>
          </p:sp>
          <p:sp>
            <p:nvSpPr>
              <p:cNvPr id="13" name="文本框 18">
                <a:extLst>
                  <a:ext uri="{FF2B5EF4-FFF2-40B4-BE49-F238E27FC236}">
                    <a16:creationId xmlns:a16="http://schemas.microsoft.com/office/drawing/2014/main" id="{194FA280-5EFA-42E6-90BB-BFF32102E0D3}"/>
                  </a:ext>
                </a:extLst>
              </p:cNvPr>
              <p:cNvSpPr txBox="1"/>
              <p:nvPr/>
            </p:nvSpPr>
            <p:spPr>
              <a:xfrm>
                <a:off x="1169095" y="3808156"/>
                <a:ext cx="17299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r>
                  <a:rPr lang="zh-CN" altLang="en-US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输入标题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839F563-2534-46FE-ADFC-7A71EBCCF99D}"/>
                </a:ext>
              </a:extLst>
            </p:cNvPr>
            <p:cNvGrpSpPr/>
            <p:nvPr/>
          </p:nvGrpSpPr>
          <p:grpSpPr>
            <a:xfrm>
              <a:off x="6014899" y="3643620"/>
              <a:ext cx="3224715" cy="1329660"/>
              <a:chOff x="398534" y="3786487"/>
              <a:chExt cx="3224715" cy="1329660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D1710B5B-7B13-4436-8AA2-4F7D7C4A4891}"/>
                  </a:ext>
                </a:extLst>
              </p:cNvPr>
              <p:cNvSpPr/>
              <p:nvPr/>
            </p:nvSpPr>
            <p:spPr>
              <a:xfrm>
                <a:off x="398534" y="4155819"/>
                <a:ext cx="3224715" cy="960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20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单击此处输入文本内容，单击此处输入文本内容，单击此处输入文本内容，单击此处输入文本内容，单击此处输入文本内容</a:t>
                </a:r>
              </a:p>
            </p:txBody>
          </p:sp>
          <p:sp>
            <p:nvSpPr>
              <p:cNvPr id="11" name="文本框 16">
                <a:extLst>
                  <a:ext uri="{FF2B5EF4-FFF2-40B4-BE49-F238E27FC236}">
                    <a16:creationId xmlns:a16="http://schemas.microsoft.com/office/drawing/2014/main" id="{6051B1E1-FC56-4CBA-A7C7-14ED57C14931}"/>
                  </a:ext>
                </a:extLst>
              </p:cNvPr>
              <p:cNvSpPr txBox="1"/>
              <p:nvPr/>
            </p:nvSpPr>
            <p:spPr>
              <a:xfrm>
                <a:off x="1046101" y="3786487"/>
                <a:ext cx="17299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r>
                  <a:rPr lang="zh-CN" altLang="en-US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输入标题</a:t>
                </a:r>
              </a:p>
            </p:txBody>
          </p:sp>
        </p:grp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1C39052-DC27-4FB4-A3E4-31E9C412912A}"/>
                </a:ext>
              </a:extLst>
            </p:cNvPr>
            <p:cNvSpPr/>
            <p:nvPr/>
          </p:nvSpPr>
          <p:spPr>
            <a:xfrm>
              <a:off x="1518227" y="5021195"/>
              <a:ext cx="3224715" cy="65255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20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单击此处输入文本内容，单击此处输入文本内</a:t>
              </a:r>
              <a:endParaRPr lang="en-US" altLang="zh-CN" sz="1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ctr">
                <a:lnSpc>
                  <a:spcPct val="20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容，单击此处输入文本内容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771A7FC-C4DE-4516-9C0E-8450EBA85265}"/>
                </a:ext>
              </a:extLst>
            </p:cNvPr>
            <p:cNvSpPr/>
            <p:nvPr/>
          </p:nvSpPr>
          <p:spPr>
            <a:xfrm>
              <a:off x="6014899" y="5028615"/>
              <a:ext cx="3224715" cy="65255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20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单击此处输入文本内容，单击此处输入文本内</a:t>
              </a:r>
              <a:endParaRPr lang="en-US" altLang="zh-CN" sz="1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ctr">
                <a:lnSpc>
                  <a:spcPct val="20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容，单击此处输入文本内容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93D15682-7DEF-4205-BEB7-864D0DBAAA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357" y="1352241"/>
            <a:ext cx="1900311" cy="1811069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928589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2122</Words>
  <Application>Microsoft Office PowerPoint</Application>
  <PresentationFormat>宽屏</PresentationFormat>
  <Paragraphs>153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 Unicode MS</vt:lpstr>
      <vt:lpstr>楷体</vt:lpstr>
      <vt:lpstr>隶书</vt:lpstr>
      <vt:lpstr>微软雅黑</vt:lpstr>
      <vt:lpstr>文悦古典明朝体 (非商业使用) W5</vt:lpstr>
      <vt:lpstr>Arial</vt:lpstr>
      <vt:lpstr>Calibri</vt:lpstr>
      <vt:lpstr>Calibri Light</vt:lpstr>
      <vt:lpstr>Source Sans Pro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刘丹</dc:creator>
  <cp:lastModifiedBy>雅 客</cp:lastModifiedBy>
  <cp:revision>11</cp:revision>
  <dcterms:created xsi:type="dcterms:W3CDTF">2018-10-17T11:28:14Z</dcterms:created>
  <dcterms:modified xsi:type="dcterms:W3CDTF">2020-04-29T01:13:46Z</dcterms:modified>
</cp:coreProperties>
</file>