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256" r:id="rId3"/>
    <p:sldId id="258" r:id="rId5"/>
    <p:sldId id="257" r:id="rId6"/>
    <p:sldId id="261" r:id="rId7"/>
    <p:sldId id="263" r:id="rId8"/>
    <p:sldId id="262" r:id="rId9"/>
    <p:sldId id="259" r:id="rId10"/>
    <p:sldId id="264" r:id="rId11"/>
    <p:sldId id="266" r:id="rId12"/>
    <p:sldId id="265" r:id="rId13"/>
    <p:sldId id="267" r:id="rId14"/>
    <p:sldId id="268" r:id="rId15"/>
    <p:sldId id="269" r:id="rId16"/>
    <p:sldId id="270" r:id="rId17"/>
    <p:sldId id="271" r:id="rId18"/>
    <p:sldId id="272" r:id="rId19"/>
    <p:sldId id="273" r:id="rId20"/>
    <p:sldId id="274"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22E35"/>
    <a:srgbClr val="ACB1BE"/>
    <a:srgbClr val="D7C388"/>
    <a:srgbClr val="1A1921"/>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75"/>
        <p:guide pos="3837"/>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6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76.xml"/><Relationship Id="rId2" Type="http://schemas.openxmlformats.org/officeDocument/2006/relationships/image" Target="../media/image3.pn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78.xml"/><Relationship Id="rId2" Type="http://schemas.openxmlformats.org/officeDocument/2006/relationships/image" Target="../media/image3.pn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3.pn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3.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81.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image" Target="../media/image3.pn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85.xml"/><Relationship Id="rId2" Type="http://schemas.openxmlformats.org/officeDocument/2006/relationships/image" Target="../media/image3.png"/><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3.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3.png"/><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3.pn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tags" Target="../tags/tag66.xml"/><Relationship Id="rId4" Type="http://schemas.openxmlformats.org/officeDocument/2006/relationships/image" Target="../media/image8.png"/><Relationship Id="rId3" Type="http://schemas.openxmlformats.org/officeDocument/2006/relationships/tags" Target="../tags/tag65.xml"/><Relationship Id="rId2" Type="http://schemas.openxmlformats.org/officeDocument/2006/relationships/image" Target="../media/image3.pn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image" Target="../media/image3.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0.xml"/><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3.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74.xml"/><Relationship Id="rId2" Type="http://schemas.openxmlformats.org/officeDocument/2006/relationships/image" Target="../media/image3.pn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5581650" y="3131185"/>
            <a:ext cx="833120" cy="645160"/>
          </a:xfrm>
          <a:prstGeom prst="rect">
            <a:avLst/>
          </a:prstGeom>
          <a:noFill/>
        </p:spPr>
        <p:txBody>
          <a:bodyPr wrap="square" rtlCol="0">
            <a:spAutoFit/>
          </a:bodyPr>
          <a:p>
            <a:pPr algn="ctr"/>
            <a:r>
              <a:rPr lang="zh-CN" altLang="en-US" sz="3600">
                <a:blipFill>
                  <a:blip r:embed="rId2"/>
                  <a:stretch>
                    <a:fillRect/>
                  </a:stretch>
                </a:blipFill>
                <a:latin typeface="方正细圆简体" panose="02010601030101010101" charset="-122"/>
                <a:ea typeface="方正细圆简体" panose="02010601030101010101" charset="-122"/>
              </a:rPr>
              <a:t>撞</a:t>
            </a:r>
            <a:endParaRPr lang="zh-CN" altLang="en-US" sz="3600">
              <a:blipFill>
                <a:blip r:embed="rId2"/>
                <a:stretch>
                  <a:fillRect/>
                </a:stretch>
              </a:blipFill>
              <a:latin typeface="方正细圆简体" panose="02010601030101010101" charset="-122"/>
              <a:ea typeface="方正细圆简体" panose="02010601030101010101" charset="-122"/>
            </a:endParaRPr>
          </a:p>
        </p:txBody>
      </p:sp>
      <p:sp>
        <p:nvSpPr>
          <p:cNvPr id="7" name="文本框 6"/>
          <p:cNvSpPr txBox="1"/>
          <p:nvPr/>
        </p:nvSpPr>
        <p:spPr>
          <a:xfrm>
            <a:off x="1740535" y="2355215"/>
            <a:ext cx="3552825" cy="368300"/>
          </a:xfrm>
          <a:prstGeom prst="rect">
            <a:avLst/>
          </a:prstGeom>
          <a:noFill/>
        </p:spPr>
        <p:txBody>
          <a:bodyPr wrap="square" rtlCol="0">
            <a:spAutoFit/>
          </a:bodyPr>
          <a:p>
            <a:pPr algn="dist"/>
            <a:r>
              <a:rPr lang="zh-CN" altLang="en-US">
                <a:blipFill>
                  <a:blip r:embed="rId3"/>
                  <a:stretch>
                    <a:fillRect/>
                  </a:stretch>
                </a:blipFill>
                <a:latin typeface="方正细圆简体" panose="02010601030101010101" charset="-122"/>
                <a:ea typeface="方正细圆简体" panose="02010601030101010101" charset="-122"/>
              </a:rPr>
              <a:t>碰撞不一定能擦出火花</a:t>
            </a:r>
            <a:endParaRPr lang="zh-CN" altLang="en-US">
              <a:blipFill>
                <a:blip r:embed="rId3"/>
                <a:stretch>
                  <a:fillRect/>
                </a:stretch>
              </a:blipFill>
              <a:latin typeface="方正细圆简体" panose="02010601030101010101" charset="-122"/>
              <a:ea typeface="方正细圆简体" panose="02010601030101010101" charset="-122"/>
            </a:endParaRPr>
          </a:p>
        </p:txBody>
      </p:sp>
      <p:sp>
        <p:nvSpPr>
          <p:cNvPr id="8" name="文本框 7"/>
          <p:cNvSpPr txBox="1"/>
          <p:nvPr/>
        </p:nvSpPr>
        <p:spPr>
          <a:xfrm>
            <a:off x="1740535" y="2672080"/>
            <a:ext cx="5026660" cy="306705"/>
          </a:xfrm>
          <a:prstGeom prst="rect">
            <a:avLst/>
          </a:prstGeom>
          <a:noFill/>
        </p:spPr>
        <p:txBody>
          <a:bodyPr wrap="square" rtlCol="0" anchor="t">
            <a:spAutoFit/>
          </a:bodyPr>
          <a:p>
            <a:pPr algn="dist"/>
            <a:r>
              <a:rPr lang="zh-CN" altLang="en-US" sz="1400">
                <a:blipFill>
                  <a:blip r:embed="rId3"/>
                  <a:stretch>
                    <a:fillRect/>
                  </a:stretch>
                </a:blipFill>
                <a:latin typeface="方正细圆简体" panose="02010601030101010101" charset="-122"/>
                <a:ea typeface="方正细圆简体" panose="02010601030101010101" charset="-122"/>
              </a:rPr>
              <a:t>Collisions don't necessarily spark</a:t>
            </a:r>
            <a:endParaRPr lang="zh-CN" altLang="en-US" sz="1400">
              <a:blipFill>
                <a:blip r:embed="rId3"/>
                <a:stretch>
                  <a:fillRect/>
                </a:stretch>
              </a:blipFill>
              <a:latin typeface="方正细圆简体" panose="02010601030101010101" charset="-122"/>
              <a:ea typeface="方正细圆简体" panose="02010601030101010101" charset="-122"/>
            </a:endParaRPr>
          </a:p>
        </p:txBody>
      </p:sp>
      <p:sp>
        <p:nvSpPr>
          <p:cNvPr id="10" name="文本框 9"/>
          <p:cNvSpPr txBox="1"/>
          <p:nvPr/>
        </p:nvSpPr>
        <p:spPr>
          <a:xfrm>
            <a:off x="5700395" y="3719830"/>
            <a:ext cx="2540000" cy="368300"/>
          </a:xfrm>
          <a:prstGeom prst="rect">
            <a:avLst/>
          </a:prstGeom>
          <a:noFill/>
        </p:spPr>
        <p:txBody>
          <a:bodyPr wrap="square" rtlCol="0" anchor="t">
            <a:spAutoFit/>
          </a:bodyPr>
          <a:p>
            <a:r>
              <a:rPr lang="en-US" altLang="zh-CN">
                <a:blipFill>
                  <a:blip r:embed="rId4"/>
                  <a:stretch>
                    <a:fillRect/>
                  </a:stretch>
                </a:blipFill>
              </a:rPr>
              <a:t>COLLISION</a:t>
            </a:r>
            <a:endParaRPr lang="en-US" altLang="zh-CN">
              <a:blipFill>
                <a:blip r:embed="rId4"/>
                <a:stretch>
                  <a:fillRect/>
                </a:stretch>
              </a:blipFill>
            </a:endParaRPr>
          </a:p>
        </p:txBody>
      </p:sp>
      <p:sp>
        <p:nvSpPr>
          <p:cNvPr id="11" name="文本框 10"/>
          <p:cNvSpPr txBox="1"/>
          <p:nvPr/>
        </p:nvSpPr>
        <p:spPr>
          <a:xfrm>
            <a:off x="4231005" y="3757930"/>
            <a:ext cx="1441450" cy="306705"/>
          </a:xfrm>
          <a:prstGeom prst="rect">
            <a:avLst/>
          </a:prstGeom>
          <a:noFill/>
        </p:spPr>
        <p:txBody>
          <a:bodyPr wrap="square" rtlCol="0">
            <a:spAutoFit/>
          </a:bodyPr>
          <a:p>
            <a:pPr algn="dist"/>
            <a:r>
              <a:rPr lang="zh-CN" altLang="en-US" sz="1400">
                <a:blipFill>
                  <a:blip r:embed="rId3"/>
                  <a:stretch>
                    <a:fillRect/>
                  </a:stretch>
                </a:blipFill>
                <a:latin typeface="方正细圆简体" panose="02010601030101010101" charset="-122"/>
                <a:ea typeface="方正细圆简体" panose="02010601030101010101" charset="-122"/>
              </a:rPr>
              <a:t>策划人：大笑</a:t>
            </a:r>
            <a:endParaRPr lang="zh-CN" altLang="en-US" sz="1400">
              <a:blipFill>
                <a:blip r:embed="rId3"/>
                <a:stretch>
                  <a:fillRect/>
                </a:stretch>
              </a:blipFill>
              <a:latin typeface="方正细圆简体" panose="02010601030101010101" charset="-122"/>
              <a:ea typeface="方正细圆简体" panose="02010601030101010101"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946785" y="1555750"/>
            <a:ext cx="10107295" cy="2115820"/>
            <a:chOff x="1491" y="2450"/>
            <a:chExt cx="15917" cy="3332"/>
          </a:xfrm>
          <a:blipFill rotWithShape="1">
            <a:blip r:embed="rId2"/>
            <a:stretch>
              <a:fillRect/>
            </a:stretch>
          </a:blipFill>
        </p:grpSpPr>
        <p:sp>
          <p:nvSpPr>
            <p:cNvPr id="8" name="圆角矩形 7"/>
            <p:cNvSpPr/>
            <p:nvPr/>
          </p:nvSpPr>
          <p:spPr>
            <a:xfrm>
              <a:off x="1491" y="2450"/>
              <a:ext cx="7250" cy="33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10158" y="2450"/>
              <a:ext cx="7250" cy="33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946785" y="1555750"/>
            <a:ext cx="10107295" cy="2115820"/>
            <a:chOff x="1491" y="2450"/>
            <a:chExt cx="15917" cy="3332"/>
          </a:xfrm>
          <a:solidFill>
            <a:schemeClr val="accent5">
              <a:lumMod val="50000"/>
              <a:alpha val="23000"/>
            </a:schemeClr>
          </a:solidFill>
        </p:grpSpPr>
        <p:sp>
          <p:nvSpPr>
            <p:cNvPr id="13" name="圆角矩形 12"/>
            <p:cNvSpPr/>
            <p:nvPr/>
          </p:nvSpPr>
          <p:spPr>
            <a:xfrm>
              <a:off x="1491" y="2450"/>
              <a:ext cx="7250" cy="33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10158" y="2450"/>
              <a:ext cx="7250" cy="333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1151255" y="4023995"/>
            <a:ext cx="4067175" cy="1198880"/>
          </a:xfrm>
          <a:prstGeom prst="rect">
            <a:avLst/>
          </a:prstGeom>
          <a:noFill/>
        </p:spPr>
        <p:txBody>
          <a:bodyPr wrap="square" rtlCol="0" anchor="t">
            <a:spAutoFit/>
          </a:bodyPr>
          <a:p>
            <a:pPr algn="r"/>
            <a:r>
              <a:rPr lang="zh-CN" altLang="en-US" sz="1200">
                <a:blipFill>
                  <a:blip r:embed="rId3"/>
                  <a:stretch>
                    <a:fillRect/>
                  </a:stretch>
                </a:blipFill>
                <a:latin typeface="方正细圆简体" panose="02010601030101010101" charset="-122"/>
                <a:ea typeface="方正细圆简体" panose="02010601030101010101" charset="-122"/>
              </a:rPr>
              <a:t>Estarás de acuerdo con nosotras que no hay nada mejor como ir sin maquillaje. Pero también coincidirás en que son muchos los motivos que nos impiden salir de casa con la cara lavada y nada más. Que si tapar las imperfecciones, que si igualar el tono de la piel, que si me siento más guapa así... Pero si, alguna vez, has pensado en descansar un poco del maquillaje</a:t>
            </a:r>
            <a:endParaRPr lang="zh-CN" altLang="en-US" sz="1200">
              <a:blipFill>
                <a:blip r:embed="rId3"/>
                <a:stretch>
                  <a:fillRect/>
                </a:stretch>
              </a:blipFill>
              <a:latin typeface="方正细圆简体" panose="02010601030101010101" charset="-122"/>
              <a:ea typeface="方正细圆简体" panose="02010601030101010101" charset="-122"/>
            </a:endParaRPr>
          </a:p>
        </p:txBody>
      </p:sp>
      <p:sp>
        <p:nvSpPr>
          <p:cNvPr id="16" name="文本框 15"/>
          <p:cNvSpPr txBox="1"/>
          <p:nvPr/>
        </p:nvSpPr>
        <p:spPr>
          <a:xfrm>
            <a:off x="6627495" y="4023995"/>
            <a:ext cx="4511675" cy="1383665"/>
          </a:xfrm>
          <a:prstGeom prst="rect">
            <a:avLst/>
          </a:prstGeom>
          <a:noFill/>
        </p:spPr>
        <p:txBody>
          <a:bodyPr wrap="square" rtlCol="0" anchor="t">
            <a:spAutoFit/>
          </a:bodyPr>
          <a:p>
            <a:r>
              <a:rPr lang="zh-CN" altLang="en-US" sz="1200">
                <a:blipFill>
                  <a:blip r:embed="rId3"/>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Y como no es fácil reaplicarse protector cuando estás fuera de casa, complementa tu crema solar con una bruma facial como Skin Oxygen Wonder Mist, que incorpora protector solar 50 y no te dejará restos de producto en el rostro.</a:t>
            </a:r>
            <a:endParaRPr lang="zh-CN" altLang="en-US" sz="1200">
              <a:blipFill>
                <a:blip r:embed="rId3"/>
                <a:stretch>
                  <a:fillRect/>
                </a:stretch>
              </a:blipFill>
              <a:latin typeface="方正细圆简体" panose="02010601030101010101" charset="-122"/>
              <a:ea typeface="方正细圆简体" panose="02010601030101010101" charset="-122"/>
            </a:endParaRPr>
          </a:p>
        </p:txBody>
      </p:sp>
      <p:cxnSp>
        <p:nvCxnSpPr>
          <p:cNvPr id="17" name="直接连接符 16"/>
          <p:cNvCxnSpPr/>
          <p:nvPr/>
        </p:nvCxnSpPr>
        <p:spPr>
          <a:xfrm>
            <a:off x="5966460" y="4111625"/>
            <a:ext cx="0" cy="12172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稻壳儿春秋广告/盗版必究        原创来源：http://chn.docer.com/works?userid=199329941#!/work_time"/>
          <p:cNvSpPr/>
          <p:nvPr/>
        </p:nvSpPr>
        <p:spPr>
          <a:xfrm>
            <a:off x="1612265" y="2557145"/>
            <a:ext cx="4655820" cy="245110"/>
          </a:xfrm>
          <a:prstGeom prst="rect">
            <a:avLst/>
          </a:prstGeom>
          <a:effectLst/>
        </p:spPr>
        <p:txBody>
          <a:bodyPr wrap="square">
            <a:spAutoFit/>
          </a:bodyPr>
          <a:p>
            <a:pPr algn="dist">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9" name="稻壳儿春秋广告/盗版必究        原创来源：http://chn.docer.com/works?userid=199329941#!/work_time"/>
          <p:cNvSpPr txBox="1"/>
          <p:nvPr/>
        </p:nvSpPr>
        <p:spPr>
          <a:xfrm>
            <a:off x="1587500" y="2802255"/>
            <a:ext cx="7705090" cy="645160"/>
          </a:xfrm>
          <a:prstGeom prst="rect">
            <a:avLst/>
          </a:prstGeom>
          <a:noFill/>
          <a:effectLst/>
        </p:spPr>
        <p:txBody>
          <a:bodyPr wrap="square" rtlCol="0">
            <a:spAutoFit/>
          </a:bodyPr>
          <a:p>
            <a:pPr algn="dist"/>
            <a:r>
              <a:rPr lang="zh-CN" altLang="en-US" sz="3600"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sz="3600" dirty="0">
              <a:blipFill>
                <a:blip r:embed="rId2"/>
                <a:stretch>
                  <a:fillRect/>
                </a:stretch>
              </a:blipFill>
              <a:latin typeface="方正细圆简体" panose="02010601030101010101" charset="-122"/>
              <a:ea typeface="方正细圆简体" panose="02010601030101010101" charset="-122"/>
            </a:endParaRPr>
          </a:p>
        </p:txBody>
      </p:sp>
      <p:sp>
        <p:nvSpPr>
          <p:cNvPr id="24" name="FLYING IMPRESSION FID FEIZHAO    qq:1964271550"/>
          <p:cNvSpPr txBox="1"/>
          <p:nvPr/>
        </p:nvSpPr>
        <p:spPr>
          <a:xfrm>
            <a:off x="3753485" y="3469640"/>
            <a:ext cx="5770245" cy="491490"/>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 name="文本框 2"/>
          <p:cNvSpPr txBox="1"/>
          <p:nvPr/>
        </p:nvSpPr>
        <p:spPr>
          <a:xfrm>
            <a:off x="3302000" y="3500755"/>
            <a:ext cx="5486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C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等腰三角形 5"/>
          <p:cNvSpPr/>
          <p:nvPr/>
        </p:nvSpPr>
        <p:spPr>
          <a:xfrm rot="10800000">
            <a:off x="3396615" y="2645410"/>
            <a:ext cx="5217160" cy="3693795"/>
          </a:xfrm>
          <a:prstGeom prst="triangl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4" name="FLYING IMPRESSION FID FEIZHAO    qq:1964271550"/>
          <p:cNvSpPr txBox="1"/>
          <p:nvPr/>
        </p:nvSpPr>
        <p:spPr>
          <a:xfrm>
            <a:off x="614045" y="373380"/>
            <a:ext cx="5080000" cy="730885"/>
          </a:xfrm>
          <a:prstGeom prst="rect">
            <a:avLst/>
          </a:prstGeom>
          <a:noFill/>
        </p:spPr>
        <p:txBody>
          <a:bodyPr wrap="square" rtlCol="0">
            <a:spAutoFit/>
          </a:bodyPr>
          <a:p>
            <a:pPr algn="dist">
              <a:lnSpc>
                <a:spcPct val="130000"/>
              </a:lnSpc>
            </a:pPr>
            <a:r>
              <a:rPr lang="en-US" altLang="zh-CN" sz="3200" dirty="0">
                <a:blipFill>
                  <a:blip r:embed="rId2"/>
                  <a:stretch>
                    <a:fillRect/>
                  </a:stretch>
                </a:blipFill>
                <a:latin typeface="方正细圆_GBK" panose="02000000000000000000" charset="-122"/>
                <a:ea typeface="方正细圆_GBK" panose="02000000000000000000" charset="-122"/>
              </a:rPr>
              <a:t>BUSINESS AFFAIRS</a:t>
            </a:r>
            <a:endParaRPr lang="en-US" altLang="zh-CN" sz="3200" dirty="0">
              <a:blipFill>
                <a:blip r:embed="rId2"/>
                <a:stretch>
                  <a:fillRect/>
                </a:stretch>
              </a:blipFill>
              <a:latin typeface="方正细圆_GBK" panose="02000000000000000000" charset="-122"/>
              <a:ea typeface="方正细圆_GBK" panose="02000000000000000000" charset="-122"/>
            </a:endParaRPr>
          </a:p>
        </p:txBody>
      </p:sp>
      <p:sp>
        <p:nvSpPr>
          <p:cNvPr id="95" name="FLYING IMPRESSION FID FEIZHAO    qq:1964271550"/>
          <p:cNvSpPr txBox="1"/>
          <p:nvPr/>
        </p:nvSpPr>
        <p:spPr>
          <a:xfrm>
            <a:off x="630555" y="1012825"/>
            <a:ext cx="5064125" cy="491490"/>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微软雅黑" panose="020B0503020204020204" charset="-122"/>
                <a:ea typeface="微软雅黑" panose="020B0503020204020204" charset="-122"/>
                <a:sym typeface="+mn-ea"/>
              </a:rPr>
              <a:t>laugh graphic design thank you for buying this template</a:t>
            </a:r>
            <a:r>
              <a:rPr lang="en-US" altLang="zh-CN" sz="1000" dirty="0">
                <a:blipFill>
                  <a:blip r:embed="rId2"/>
                  <a:stretch>
                    <a:fillRect/>
                  </a:stretch>
                </a:blipFill>
                <a:latin typeface="微软雅黑" panose="020B0503020204020204" charset="-122"/>
                <a:ea typeface="微软雅黑" panose="020B0503020204020204" charset="-122"/>
              </a:rPr>
              <a:t>, we mainly engaged in various types of advertising graphic design.</a:t>
            </a:r>
            <a:endParaRPr lang="en-US" altLang="zh-CN" sz="1000" dirty="0">
              <a:blipFill>
                <a:blip r:embed="rId2"/>
                <a:stretch>
                  <a:fillRect/>
                </a:stretch>
              </a:blipFill>
              <a:latin typeface="微软雅黑" panose="020B0503020204020204" charset="-122"/>
              <a:ea typeface="微软雅黑" panose="020B0503020204020204" charset="-122"/>
            </a:endParaRPr>
          </a:p>
        </p:txBody>
      </p:sp>
      <p:sp>
        <p:nvSpPr>
          <p:cNvPr id="4" name="等腰三角形 3"/>
          <p:cNvSpPr/>
          <p:nvPr/>
        </p:nvSpPr>
        <p:spPr>
          <a:xfrm>
            <a:off x="3312160" y="1703705"/>
            <a:ext cx="5217160" cy="4137660"/>
          </a:xfrm>
          <a:prstGeom prst="triangl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等腰三角形 4"/>
          <p:cNvSpPr/>
          <p:nvPr/>
        </p:nvSpPr>
        <p:spPr>
          <a:xfrm>
            <a:off x="3312160" y="1703705"/>
            <a:ext cx="5217160" cy="4137660"/>
          </a:xfrm>
          <a:prstGeom prst="triangle">
            <a:avLst/>
          </a:prstGeom>
          <a:solidFill>
            <a:schemeClr val="accent5">
              <a:lumMod val="5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TextBox 45"/>
          <p:cNvSpPr txBox="1"/>
          <p:nvPr/>
        </p:nvSpPr>
        <p:spPr>
          <a:xfrm rot="19440000">
            <a:off x="3444240" y="2730500"/>
            <a:ext cx="428625" cy="1709420"/>
          </a:xfrm>
          <a:prstGeom prst="rect">
            <a:avLst/>
          </a:prstGeom>
          <a:noFill/>
        </p:spPr>
        <p:txBody>
          <a:bodyPr vert="eaVert" wrap="square" rtlCol="0">
            <a:spAutoFit/>
          </a:bodyPr>
          <a:p>
            <a:pPr algn="dist"/>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7" name="TextBox 45"/>
          <p:cNvSpPr txBox="1"/>
          <p:nvPr/>
        </p:nvSpPr>
        <p:spPr>
          <a:xfrm rot="2100000">
            <a:off x="8122285" y="2804795"/>
            <a:ext cx="428625" cy="1709420"/>
          </a:xfrm>
          <a:prstGeom prst="rect">
            <a:avLst/>
          </a:prstGeom>
          <a:noFill/>
        </p:spPr>
        <p:txBody>
          <a:bodyPr vert="eaVert" wrap="square" rtlCol="0">
            <a:spAutoFit/>
          </a:bodyPr>
          <a:p>
            <a:pPr algn="dist"/>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149" name="文本框 148"/>
          <p:cNvSpPr txBox="1"/>
          <p:nvPr/>
        </p:nvSpPr>
        <p:spPr>
          <a:xfrm>
            <a:off x="8824595" y="3733800"/>
            <a:ext cx="2646045" cy="1198880"/>
          </a:xfrm>
          <a:prstGeom prst="rect">
            <a:avLst/>
          </a:prstGeom>
          <a:noFill/>
        </p:spPr>
        <p:txBody>
          <a:bodyPr wrap="square" rtlCol="0" anchor="t">
            <a:spAutoFit/>
          </a:bodyPr>
          <a:p>
            <a:r>
              <a:rPr lang="zh-CN" altLang="en-US" sz="1200">
                <a:blipFill>
                  <a:blip r:embed="rId2"/>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sp>
        <p:nvSpPr>
          <p:cNvPr id="8" name="文本框 7"/>
          <p:cNvSpPr txBox="1"/>
          <p:nvPr/>
        </p:nvSpPr>
        <p:spPr>
          <a:xfrm>
            <a:off x="614045" y="3733800"/>
            <a:ext cx="2646045" cy="1198880"/>
          </a:xfrm>
          <a:prstGeom prst="rect">
            <a:avLst/>
          </a:prstGeom>
          <a:noFill/>
        </p:spPr>
        <p:txBody>
          <a:bodyPr wrap="square" rtlCol="0" anchor="t">
            <a:spAutoFit/>
          </a:bodyPr>
          <a:p>
            <a:pPr algn="r"/>
            <a:r>
              <a:rPr lang="zh-CN" altLang="en-US" sz="1200">
                <a:blipFill>
                  <a:blip r:embed="rId2"/>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梯形 1"/>
          <p:cNvSpPr/>
          <p:nvPr/>
        </p:nvSpPr>
        <p:spPr>
          <a:xfrm>
            <a:off x="643255" y="3465195"/>
            <a:ext cx="2819400" cy="610235"/>
          </a:xfrm>
          <a:prstGeom prst="trapezoid">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梯形 2"/>
          <p:cNvSpPr/>
          <p:nvPr/>
        </p:nvSpPr>
        <p:spPr>
          <a:xfrm rot="10800000">
            <a:off x="3351530" y="3465195"/>
            <a:ext cx="2819400" cy="610235"/>
          </a:xfrm>
          <a:prstGeom prst="trapezoid">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梯形 3"/>
          <p:cNvSpPr/>
          <p:nvPr/>
        </p:nvSpPr>
        <p:spPr>
          <a:xfrm>
            <a:off x="6056630" y="3465195"/>
            <a:ext cx="2819400" cy="610235"/>
          </a:xfrm>
          <a:prstGeom prst="trapezoid">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梯形 4"/>
          <p:cNvSpPr/>
          <p:nvPr/>
        </p:nvSpPr>
        <p:spPr>
          <a:xfrm rot="10800000">
            <a:off x="8764905" y="3465195"/>
            <a:ext cx="2819400" cy="610235"/>
          </a:xfrm>
          <a:prstGeom prst="trapezoid">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982345" y="3616960"/>
            <a:ext cx="2140585" cy="306705"/>
          </a:xfrm>
          <a:prstGeom prst="rect">
            <a:avLst/>
          </a:prstGeom>
          <a:noFill/>
        </p:spPr>
        <p:txBody>
          <a:bodyPr vert="horz" wrap="square" rtlCol="0" anchor="t">
            <a:spAutoFit/>
          </a:bodyPr>
          <a:p>
            <a:pPr algn="dist"/>
            <a:r>
              <a:rPr lang="en-US" altLang="zh-CN" sz="1400"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sz="1400"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6" name="文本框 5"/>
          <p:cNvSpPr txBox="1"/>
          <p:nvPr/>
        </p:nvSpPr>
        <p:spPr>
          <a:xfrm>
            <a:off x="3691255" y="3616960"/>
            <a:ext cx="2140585" cy="306705"/>
          </a:xfrm>
          <a:prstGeom prst="rect">
            <a:avLst/>
          </a:prstGeom>
          <a:noFill/>
        </p:spPr>
        <p:txBody>
          <a:bodyPr vert="horz" wrap="square" rtlCol="0" anchor="t">
            <a:spAutoFit/>
          </a:bodyPr>
          <a:p>
            <a:pPr algn="dist"/>
            <a:r>
              <a:rPr lang="en-US" altLang="zh-CN" sz="1400"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sz="1400"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7" name="文本框 6"/>
          <p:cNvSpPr txBox="1"/>
          <p:nvPr/>
        </p:nvSpPr>
        <p:spPr>
          <a:xfrm>
            <a:off x="6396355" y="3616960"/>
            <a:ext cx="2140585" cy="306705"/>
          </a:xfrm>
          <a:prstGeom prst="rect">
            <a:avLst/>
          </a:prstGeom>
          <a:noFill/>
        </p:spPr>
        <p:txBody>
          <a:bodyPr vert="horz" wrap="square" rtlCol="0" anchor="t">
            <a:spAutoFit/>
          </a:bodyPr>
          <a:p>
            <a:pPr algn="dist"/>
            <a:r>
              <a:rPr lang="en-US" altLang="zh-CN" sz="1400"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sz="1400"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8" name="文本框 7"/>
          <p:cNvSpPr txBox="1"/>
          <p:nvPr/>
        </p:nvSpPr>
        <p:spPr>
          <a:xfrm>
            <a:off x="9104630" y="3616960"/>
            <a:ext cx="2140585" cy="306705"/>
          </a:xfrm>
          <a:prstGeom prst="rect">
            <a:avLst/>
          </a:prstGeom>
          <a:noFill/>
        </p:spPr>
        <p:txBody>
          <a:bodyPr vert="horz" wrap="square" rtlCol="0" anchor="t">
            <a:spAutoFit/>
          </a:bodyPr>
          <a:p>
            <a:pPr algn="dist"/>
            <a:r>
              <a:rPr lang="en-US" altLang="zh-CN" sz="1400"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sz="1400"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46" name="TextBox 45"/>
          <p:cNvSpPr txBox="1"/>
          <p:nvPr/>
        </p:nvSpPr>
        <p:spPr>
          <a:xfrm>
            <a:off x="1274783" y="4306866"/>
            <a:ext cx="1557655" cy="337185"/>
          </a:xfrm>
          <a:prstGeom prst="rect">
            <a:avLst/>
          </a:prstGeom>
          <a:noFill/>
        </p:spPr>
        <p:txBody>
          <a:bodyPr wrap="none" rtlCol="0">
            <a:spAutoFit/>
          </a:bodyPr>
          <a:p>
            <a:pPr algn="ctr"/>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47" name="TextBox 46"/>
          <p:cNvSpPr txBox="1"/>
          <p:nvPr/>
        </p:nvSpPr>
        <p:spPr>
          <a:xfrm>
            <a:off x="877245" y="4668314"/>
            <a:ext cx="2352732" cy="498598"/>
          </a:xfrm>
          <a:prstGeom prst="rect">
            <a:avLst/>
          </a:prstGeom>
          <a:noFill/>
        </p:spPr>
        <p:txBody>
          <a:bodyPr wrap="square" rtlCol="0">
            <a:spAutoFit/>
          </a:bodyPr>
          <a:p>
            <a:pPr algn="ct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9" name="TextBox 45"/>
          <p:cNvSpPr txBox="1"/>
          <p:nvPr/>
        </p:nvSpPr>
        <p:spPr>
          <a:xfrm>
            <a:off x="3983058" y="4306866"/>
            <a:ext cx="1557655" cy="337185"/>
          </a:xfrm>
          <a:prstGeom prst="rect">
            <a:avLst/>
          </a:prstGeom>
          <a:noFill/>
        </p:spPr>
        <p:txBody>
          <a:bodyPr wrap="none" rtlCol="0">
            <a:spAutoFit/>
          </a:bodyPr>
          <a:p>
            <a:pPr algn="ctr"/>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10" name="TextBox 46"/>
          <p:cNvSpPr txBox="1"/>
          <p:nvPr/>
        </p:nvSpPr>
        <p:spPr>
          <a:xfrm>
            <a:off x="3585520" y="4668314"/>
            <a:ext cx="2352732" cy="498598"/>
          </a:xfrm>
          <a:prstGeom prst="rect">
            <a:avLst/>
          </a:prstGeom>
          <a:noFill/>
        </p:spPr>
        <p:txBody>
          <a:bodyPr wrap="square" rtlCol="0">
            <a:spAutoFit/>
          </a:bodyPr>
          <a:p>
            <a:pPr algn="ct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11" name="TextBox 45"/>
          <p:cNvSpPr txBox="1"/>
          <p:nvPr/>
        </p:nvSpPr>
        <p:spPr>
          <a:xfrm>
            <a:off x="6688158" y="4306866"/>
            <a:ext cx="1557655" cy="337185"/>
          </a:xfrm>
          <a:prstGeom prst="rect">
            <a:avLst/>
          </a:prstGeom>
          <a:noFill/>
        </p:spPr>
        <p:txBody>
          <a:bodyPr wrap="none" rtlCol="0">
            <a:spAutoFit/>
          </a:bodyPr>
          <a:p>
            <a:pPr algn="ctr"/>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12" name="TextBox 46"/>
          <p:cNvSpPr txBox="1"/>
          <p:nvPr/>
        </p:nvSpPr>
        <p:spPr>
          <a:xfrm>
            <a:off x="6290620" y="4668314"/>
            <a:ext cx="2352732" cy="498598"/>
          </a:xfrm>
          <a:prstGeom prst="rect">
            <a:avLst/>
          </a:prstGeom>
          <a:noFill/>
        </p:spPr>
        <p:txBody>
          <a:bodyPr wrap="square" rtlCol="0">
            <a:spAutoFit/>
          </a:bodyPr>
          <a:p>
            <a:pPr algn="ct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13" name="TextBox 45"/>
          <p:cNvSpPr txBox="1"/>
          <p:nvPr/>
        </p:nvSpPr>
        <p:spPr>
          <a:xfrm>
            <a:off x="9502478" y="4282101"/>
            <a:ext cx="1557655" cy="337185"/>
          </a:xfrm>
          <a:prstGeom prst="rect">
            <a:avLst/>
          </a:prstGeom>
          <a:noFill/>
        </p:spPr>
        <p:txBody>
          <a:bodyPr wrap="none" rtlCol="0">
            <a:spAutoFit/>
          </a:bodyPr>
          <a:p>
            <a:pPr algn="ctr"/>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14" name="TextBox 46"/>
          <p:cNvSpPr txBox="1"/>
          <p:nvPr/>
        </p:nvSpPr>
        <p:spPr>
          <a:xfrm>
            <a:off x="9104940" y="4643549"/>
            <a:ext cx="2352732" cy="498598"/>
          </a:xfrm>
          <a:prstGeom prst="rect">
            <a:avLst/>
          </a:prstGeom>
          <a:noFill/>
        </p:spPr>
        <p:txBody>
          <a:bodyPr wrap="square" rtlCol="0">
            <a:spAutoFit/>
          </a:bodyPr>
          <a:p>
            <a:pPr algn="ct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15" name="圆角矩形 14"/>
          <p:cNvSpPr/>
          <p:nvPr/>
        </p:nvSpPr>
        <p:spPr>
          <a:xfrm>
            <a:off x="1538605" y="2010410"/>
            <a:ext cx="889000" cy="79375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4318000" y="1936115"/>
            <a:ext cx="889000" cy="79375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7021830" y="1936115"/>
            <a:ext cx="889000" cy="79375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9730105" y="1936115"/>
            <a:ext cx="889000" cy="793750"/>
          </a:xfrm>
          <a:prstGeom prst="round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84" name="Group 44"/>
          <p:cNvGrpSpPr/>
          <p:nvPr/>
        </p:nvGrpSpPr>
        <p:grpSpPr>
          <a:xfrm>
            <a:off x="4586769" y="2142361"/>
            <a:ext cx="357188" cy="407988"/>
            <a:chOff x="3789363" y="3787775"/>
            <a:chExt cx="357188" cy="407988"/>
          </a:xfrm>
          <a:solidFill>
            <a:schemeClr val="bg2">
              <a:lumMod val="75000"/>
            </a:schemeClr>
          </a:solidFill>
        </p:grpSpPr>
        <p:sp>
          <p:nvSpPr>
            <p:cNvPr id="485"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vert="horz" wrap="square" lIns="91440" tIns="45720" rIns="91440" bIns="45720" numCol="1" anchor="t" anchorCtr="0" compatLnSpc="1"/>
            <a:p>
              <a:endParaRPr lang="en-AU"/>
            </a:p>
          </p:txBody>
        </p:sp>
        <p:sp>
          <p:nvSpPr>
            <p:cNvPr id="486"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87"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88"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89"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0"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1"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2"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3"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4"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5"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6"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7"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8"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499"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500"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501"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vert="horz" wrap="square" lIns="91440" tIns="45720" rIns="91440" bIns="45720" numCol="1" anchor="t" anchorCtr="0" compatLnSpc="1"/>
            <a:p>
              <a:endParaRPr lang="en-AU"/>
            </a:p>
          </p:txBody>
        </p:sp>
        <p:sp>
          <p:nvSpPr>
            <p:cNvPr id="502"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vert="horz" wrap="square" lIns="91440" tIns="45720" rIns="91440" bIns="45720" numCol="1" anchor="t" anchorCtr="0" compatLnSpc="1"/>
            <a:p>
              <a:endParaRPr lang="en-AU"/>
            </a:p>
          </p:txBody>
        </p:sp>
        <p:sp>
          <p:nvSpPr>
            <p:cNvPr id="503"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vert="horz" wrap="square" lIns="91440" tIns="45720" rIns="91440" bIns="45720" numCol="1" anchor="t" anchorCtr="0" compatLnSpc="1"/>
            <a:p>
              <a:endParaRPr lang="en-AU"/>
            </a:p>
          </p:txBody>
        </p:sp>
        <p:sp>
          <p:nvSpPr>
            <p:cNvPr id="504"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vert="horz" wrap="square" lIns="91440" tIns="45720" rIns="91440" bIns="45720" numCol="1" anchor="t" anchorCtr="0" compatLnSpc="1"/>
            <a:p>
              <a:endParaRPr lang="en-AU"/>
            </a:p>
          </p:txBody>
        </p:sp>
        <p:sp>
          <p:nvSpPr>
            <p:cNvPr id="505"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vert="horz" wrap="square" lIns="91440" tIns="45720" rIns="91440" bIns="45720" numCol="1" anchor="t" anchorCtr="0" compatLnSpc="1"/>
            <a:p>
              <a:endParaRPr lang="en-AU"/>
            </a:p>
          </p:txBody>
        </p:sp>
        <p:sp>
          <p:nvSpPr>
            <p:cNvPr id="506"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vert="horz" wrap="square" lIns="91440" tIns="45720" rIns="91440" bIns="45720" numCol="1" anchor="t" anchorCtr="0" compatLnSpc="1"/>
            <a:p>
              <a:endParaRPr lang="en-AU"/>
            </a:p>
          </p:txBody>
        </p:sp>
        <p:sp>
          <p:nvSpPr>
            <p:cNvPr id="507"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vert="horz" wrap="square" lIns="91440" tIns="45720" rIns="91440" bIns="45720" numCol="1" anchor="t" anchorCtr="0" compatLnSpc="1"/>
            <a:p>
              <a:endParaRPr lang="en-AU"/>
            </a:p>
          </p:txBody>
        </p:sp>
        <p:sp>
          <p:nvSpPr>
            <p:cNvPr id="508"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vert="horz" wrap="square" lIns="91440" tIns="45720" rIns="91440" bIns="45720" numCol="1" anchor="t" anchorCtr="0" compatLnSpc="1"/>
            <a:p>
              <a:endParaRPr lang="en-AU"/>
            </a:p>
          </p:txBody>
        </p:sp>
      </p:grpSp>
      <p:grpSp>
        <p:nvGrpSpPr>
          <p:cNvPr id="682" name="Group 242"/>
          <p:cNvGrpSpPr/>
          <p:nvPr/>
        </p:nvGrpSpPr>
        <p:grpSpPr>
          <a:xfrm>
            <a:off x="1759506" y="2215644"/>
            <a:ext cx="447675" cy="341313"/>
            <a:chOff x="2908300" y="2946400"/>
            <a:chExt cx="447675" cy="341313"/>
          </a:xfrm>
          <a:solidFill>
            <a:schemeClr val="bg2">
              <a:lumMod val="75000"/>
            </a:schemeClr>
          </a:solidFill>
        </p:grpSpPr>
        <p:sp>
          <p:nvSpPr>
            <p:cNvPr id="683"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vert="horz" wrap="square" lIns="91440" tIns="45720" rIns="91440" bIns="45720" numCol="1" anchor="t" anchorCtr="0" compatLnSpc="1"/>
            <a:p>
              <a:endParaRPr lang="en-AU"/>
            </a:p>
          </p:txBody>
        </p:sp>
        <p:sp>
          <p:nvSpPr>
            <p:cNvPr id="684"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vert="horz" wrap="square" lIns="91440" tIns="45720" rIns="91440" bIns="45720" numCol="1" anchor="t" anchorCtr="0" compatLnSpc="1"/>
            <a:p>
              <a:endParaRPr lang="en-AU"/>
            </a:p>
          </p:txBody>
        </p:sp>
      </p:grpSp>
      <p:grpSp>
        <p:nvGrpSpPr>
          <p:cNvPr id="708" name="Group 268"/>
          <p:cNvGrpSpPr/>
          <p:nvPr/>
        </p:nvGrpSpPr>
        <p:grpSpPr>
          <a:xfrm>
            <a:off x="7312189" y="2116623"/>
            <a:ext cx="307975" cy="488950"/>
            <a:chOff x="3824288" y="5486400"/>
            <a:chExt cx="307975" cy="488950"/>
          </a:xfrm>
          <a:solidFill>
            <a:schemeClr val="bg2">
              <a:lumMod val="75000"/>
            </a:schemeClr>
          </a:solidFill>
        </p:grpSpPr>
        <p:sp>
          <p:nvSpPr>
            <p:cNvPr id="709"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vert="horz" wrap="square" lIns="91440" tIns="45720" rIns="91440" bIns="45720" numCol="1" anchor="t" anchorCtr="0" compatLnSpc="1"/>
            <a:p>
              <a:endParaRPr lang="en-AU"/>
            </a:p>
          </p:txBody>
        </p:sp>
        <p:sp>
          <p:nvSpPr>
            <p:cNvPr id="710"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vert="horz" wrap="square" lIns="91440" tIns="45720" rIns="91440" bIns="45720" numCol="1" anchor="t" anchorCtr="0" compatLnSpc="1"/>
            <a:p>
              <a:endParaRPr lang="en-AU"/>
            </a:p>
          </p:txBody>
        </p:sp>
        <p:sp>
          <p:nvSpPr>
            <p:cNvPr id="711"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vert="horz" wrap="square" lIns="91440" tIns="45720" rIns="91440" bIns="45720" numCol="1" anchor="t" anchorCtr="0" compatLnSpc="1"/>
            <a:p>
              <a:endParaRPr lang="en-AU"/>
            </a:p>
          </p:txBody>
        </p:sp>
        <p:sp>
          <p:nvSpPr>
            <p:cNvPr id="712"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vert="horz" wrap="square" lIns="91440" tIns="45720" rIns="91440" bIns="45720" numCol="1" anchor="t" anchorCtr="0" compatLnSpc="1"/>
            <a:p>
              <a:endParaRPr lang="en-AU"/>
            </a:p>
          </p:txBody>
        </p:sp>
        <p:sp>
          <p:nvSpPr>
            <p:cNvPr id="713"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vert="horz" wrap="square" lIns="91440" tIns="45720" rIns="91440" bIns="45720" numCol="1" anchor="t" anchorCtr="0" compatLnSpc="1"/>
            <a:p>
              <a:endParaRPr lang="en-AU"/>
            </a:p>
          </p:txBody>
        </p:sp>
      </p:grpSp>
      <p:grpSp>
        <p:nvGrpSpPr>
          <p:cNvPr id="693" name="Group 253"/>
          <p:cNvGrpSpPr/>
          <p:nvPr/>
        </p:nvGrpSpPr>
        <p:grpSpPr>
          <a:xfrm>
            <a:off x="9951651" y="2145516"/>
            <a:ext cx="479425" cy="357188"/>
            <a:chOff x="2044700" y="5510213"/>
            <a:chExt cx="479425" cy="357188"/>
          </a:xfrm>
          <a:solidFill>
            <a:schemeClr val="bg2">
              <a:lumMod val="75000"/>
            </a:schemeClr>
          </a:solidFill>
        </p:grpSpPr>
        <p:sp>
          <p:nvSpPr>
            <p:cNvPr id="694"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vert="horz" wrap="square" lIns="91440" tIns="45720" rIns="91440" bIns="45720" numCol="1" anchor="t" anchorCtr="0" compatLnSpc="1"/>
            <a:p>
              <a:endParaRPr lang="en-AU"/>
            </a:p>
          </p:txBody>
        </p:sp>
        <p:sp>
          <p:nvSpPr>
            <p:cNvPr id="695"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vert="horz" wrap="square" lIns="91440" tIns="45720" rIns="91440" bIns="45720" numCol="1" anchor="t" anchorCtr="0" compatLnSpc="1"/>
            <a:p>
              <a:endParaRPr lang="en-AU"/>
            </a:p>
          </p:txBody>
        </p:sp>
        <p:sp>
          <p:nvSpPr>
            <p:cNvPr id="696"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vert="horz" wrap="square" lIns="91440" tIns="45720" rIns="91440" bIns="45720" numCol="1" anchor="t" anchorCtr="0" compatLnSpc="1"/>
            <a:p>
              <a:endParaRPr lang="en-AU"/>
            </a:p>
          </p:txBody>
        </p:sp>
        <p:sp>
          <p:nvSpPr>
            <p:cNvPr id="697"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vert="horz" wrap="square" lIns="91440" tIns="45720" rIns="91440" bIns="45720" numCol="1" anchor="t" anchorCtr="0" compatLnSpc="1"/>
            <a:p>
              <a:endParaRPr lang="en-AU"/>
            </a:p>
          </p:txBody>
        </p:sp>
        <p:sp>
          <p:nvSpPr>
            <p:cNvPr id="698"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vert="horz" wrap="square" lIns="91440" tIns="45720" rIns="91440" bIns="45720" numCol="1" anchor="t" anchorCtr="0" compatLnSpc="1"/>
            <a:p>
              <a:endParaRPr lang="en-AU"/>
            </a:p>
          </p:txBody>
        </p:sp>
      </p:gr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91565" y="1195070"/>
            <a:ext cx="3589655" cy="706755"/>
          </a:xfrm>
          <a:prstGeom prst="rect">
            <a:avLst/>
          </a:prstGeom>
          <a:noFill/>
        </p:spPr>
        <p:txBody>
          <a:bodyPr wrap="square" rtlCol="0" anchor="t">
            <a:spAutoFit/>
          </a:bodyPr>
          <a:p>
            <a:r>
              <a:rPr lang="en-ID" sz="2000" b="1" dirty="0">
                <a:blipFill>
                  <a:blip r:embed="rId2"/>
                  <a:stretch>
                    <a:fillRect/>
                  </a:stretch>
                </a:blipFill>
                <a:latin typeface="方正细圆简体" panose="02010601030101010101" charset="-122"/>
                <a:ea typeface="方正细圆简体" panose="02010601030101010101" charset="-122"/>
                <a:sym typeface="+mn-ea"/>
              </a:rPr>
              <a:t>We are The Leading </a:t>
            </a:r>
            <a:r>
              <a:rPr lang="en-ID" sz="2000" b="1" dirty="0" err="1">
                <a:blipFill>
                  <a:blip r:embed="rId2"/>
                  <a:stretch>
                    <a:fillRect/>
                  </a:stretch>
                </a:blipFill>
                <a:latin typeface="方正细圆简体" panose="02010601030101010101" charset="-122"/>
                <a:ea typeface="方正细圆简体" panose="02010601030101010101" charset="-122"/>
                <a:sym typeface="+mn-ea"/>
              </a:rPr>
              <a:t>Inovation</a:t>
            </a:r>
            <a:r>
              <a:rPr lang="en-ID" sz="2000" b="1" dirty="0">
                <a:blipFill>
                  <a:blip r:embed="rId2"/>
                  <a:stretch>
                    <a:fillRect/>
                  </a:stretch>
                </a:blipFill>
                <a:latin typeface="方正细圆简体" panose="02010601030101010101" charset="-122"/>
                <a:ea typeface="方正细圆简体" panose="02010601030101010101" charset="-122"/>
                <a:sym typeface="+mn-ea"/>
              </a:rPr>
              <a:t> Brand Company</a:t>
            </a:r>
            <a:endParaRPr lang="en-ID" altLang="en-US" sz="2000" b="1" dirty="0">
              <a:blipFill>
                <a:blip r:embed="rId2"/>
                <a:stretch>
                  <a:fillRect/>
                </a:stretch>
              </a:blipFill>
              <a:latin typeface="方正细圆简体" panose="02010601030101010101" charset="-122"/>
              <a:ea typeface="方正细圆简体" panose="02010601030101010101" charset="-122"/>
              <a:sym typeface="+mn-ea"/>
            </a:endParaRPr>
          </a:p>
        </p:txBody>
      </p:sp>
      <p:sp>
        <p:nvSpPr>
          <p:cNvPr id="23" name="矩形 22"/>
          <p:cNvSpPr/>
          <p:nvPr/>
        </p:nvSpPr>
        <p:spPr>
          <a:xfrm>
            <a:off x="1229360" y="2814955"/>
            <a:ext cx="3069590" cy="553085"/>
          </a:xfrm>
          <a:prstGeom prst="rect">
            <a:avLst/>
          </a:prstGeom>
        </p:spPr>
        <p:txBody>
          <a:bodyPr wrap="square">
            <a:spAutoFit/>
          </a:bodyPr>
          <a:p>
            <a:pPr algn="l">
              <a:lnSpc>
                <a:spcPct val="150000"/>
              </a:lnSpc>
              <a:spcAft>
                <a:spcPts val="600"/>
              </a:spcAft>
              <a:buClr>
                <a:srgbClr val="5ABEAA"/>
              </a:buClr>
            </a:pPr>
            <a:r>
              <a:rPr lang="en-US" altLang="zh-CN" sz="2000" b="1" dirty="0" smtClean="0">
                <a:blipFill>
                  <a:blip r:embed="rId2"/>
                  <a:stretch>
                    <a:fillRect/>
                  </a:stretch>
                </a:blipFill>
                <a:latin typeface="方正细圆简体" panose="02010601030101010101" charset="-122"/>
                <a:ea typeface="方正细圆简体" panose="02010601030101010101" charset="-122"/>
              </a:rPr>
              <a:t>ENTER YOUR TITLE</a:t>
            </a:r>
            <a:endParaRPr lang="en-US" altLang="zh-CN" sz="2000" b="1" dirty="0" smtClean="0">
              <a:blipFill>
                <a:blip r:embed="rId2"/>
                <a:stretch>
                  <a:fillRect/>
                </a:stretch>
              </a:blipFill>
              <a:latin typeface="方正细圆简体" panose="02010601030101010101" charset="-122"/>
              <a:ea typeface="方正细圆简体" panose="02010601030101010101" charset="-122"/>
              <a:cs typeface="方正清刻本悦宋简体" panose="02000000000000000000" charset="-122"/>
            </a:endParaRPr>
          </a:p>
        </p:txBody>
      </p:sp>
      <p:grpSp>
        <p:nvGrpSpPr>
          <p:cNvPr id="2" name="组合 1"/>
          <p:cNvGrpSpPr/>
          <p:nvPr/>
        </p:nvGrpSpPr>
        <p:grpSpPr>
          <a:xfrm>
            <a:off x="1356995" y="4105910"/>
            <a:ext cx="2183130" cy="1570990"/>
            <a:chOff x="2137" y="6466"/>
            <a:chExt cx="3438" cy="2474"/>
          </a:xfrm>
        </p:grpSpPr>
        <p:sp>
          <p:nvSpPr>
            <p:cNvPr id="37" name="矩形 36"/>
            <p:cNvSpPr/>
            <p:nvPr/>
          </p:nvSpPr>
          <p:spPr>
            <a:xfrm>
              <a:off x="2137" y="6817"/>
              <a:ext cx="436" cy="144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blipFill>
                  <a:blip r:embed="rId2"/>
                  <a:stretch>
                    <a:fillRect/>
                  </a:stretch>
                </a:blipFill>
                <a:latin typeface="方正细圆简体" panose="02010601030101010101" charset="-122"/>
                <a:ea typeface="方正细圆简体" panose="02010601030101010101" charset="-122"/>
              </a:endParaRPr>
            </a:p>
          </p:txBody>
        </p:sp>
        <p:sp>
          <p:nvSpPr>
            <p:cNvPr id="38" name="矩形 37"/>
            <p:cNvSpPr/>
            <p:nvPr/>
          </p:nvSpPr>
          <p:spPr>
            <a:xfrm>
              <a:off x="2925" y="7321"/>
              <a:ext cx="436" cy="941"/>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blipFill>
                  <a:blip r:embed="rId2"/>
                  <a:stretch>
                    <a:fillRect/>
                  </a:stretch>
                </a:blipFill>
                <a:latin typeface="方正细圆简体" panose="02010601030101010101" charset="-122"/>
                <a:ea typeface="方正细圆简体" panose="02010601030101010101" charset="-122"/>
              </a:endParaRPr>
            </a:p>
          </p:txBody>
        </p:sp>
        <p:sp>
          <p:nvSpPr>
            <p:cNvPr id="39" name="矩形 38"/>
            <p:cNvSpPr/>
            <p:nvPr/>
          </p:nvSpPr>
          <p:spPr>
            <a:xfrm>
              <a:off x="3683" y="7548"/>
              <a:ext cx="436" cy="71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blipFill>
                  <a:blip r:embed="rId2"/>
                  <a:stretch>
                    <a:fillRect/>
                  </a:stretch>
                </a:blipFill>
                <a:latin typeface="方正细圆简体" panose="02010601030101010101" charset="-122"/>
                <a:ea typeface="方正细圆简体" panose="02010601030101010101" charset="-122"/>
              </a:endParaRPr>
            </a:p>
          </p:txBody>
        </p:sp>
        <p:sp>
          <p:nvSpPr>
            <p:cNvPr id="40" name="矩形 39"/>
            <p:cNvSpPr/>
            <p:nvPr/>
          </p:nvSpPr>
          <p:spPr>
            <a:xfrm>
              <a:off x="4399" y="7052"/>
              <a:ext cx="436" cy="12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blipFill>
                  <a:blip r:embed="rId2"/>
                  <a:stretch>
                    <a:fillRect/>
                  </a:stretch>
                </a:blipFill>
                <a:latin typeface="方正细圆简体" panose="02010601030101010101" charset="-122"/>
                <a:ea typeface="方正细圆简体" panose="02010601030101010101" charset="-122"/>
              </a:endParaRPr>
            </a:p>
          </p:txBody>
        </p:sp>
        <p:sp>
          <p:nvSpPr>
            <p:cNvPr id="41" name="矩形 40"/>
            <p:cNvSpPr/>
            <p:nvPr/>
          </p:nvSpPr>
          <p:spPr>
            <a:xfrm>
              <a:off x="5105" y="6466"/>
              <a:ext cx="436" cy="179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blipFill>
                  <a:blip r:embed="rId2"/>
                  <a:stretch>
                    <a:fillRect/>
                  </a:stretch>
                </a:blipFill>
                <a:latin typeface="方正细圆简体" panose="02010601030101010101" charset="-122"/>
                <a:ea typeface="方正细圆简体" panose="02010601030101010101" charset="-122"/>
              </a:endParaRPr>
            </a:p>
          </p:txBody>
        </p:sp>
        <p:grpSp>
          <p:nvGrpSpPr>
            <p:cNvPr id="525" name="Group 85"/>
            <p:cNvGrpSpPr/>
            <p:nvPr/>
          </p:nvGrpSpPr>
          <p:grpSpPr>
            <a:xfrm>
              <a:off x="2894" y="8442"/>
              <a:ext cx="498" cy="498"/>
              <a:chOff x="1200150" y="3768725"/>
              <a:chExt cx="446088" cy="446088"/>
            </a:xfrm>
            <a:solidFill>
              <a:schemeClr val="bg2">
                <a:lumMod val="75000"/>
              </a:schemeClr>
            </a:solidFill>
          </p:grpSpPr>
          <p:sp>
            <p:nvSpPr>
              <p:cNvPr id="526"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527"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528"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grpSp>
        <p:sp>
          <p:nvSpPr>
            <p:cNvPr id="651" name="Freeform 201"/>
            <p:cNvSpPr>
              <a:spLocks noEditPoints="1"/>
            </p:cNvSpPr>
            <p:nvPr/>
          </p:nvSpPr>
          <p:spPr bwMode="auto">
            <a:xfrm>
              <a:off x="5105" y="8420"/>
              <a:ext cx="470" cy="42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bg2">
                <a:lumMod val="50000"/>
              </a:schemeClr>
            </a:solid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52" name="Freeform 202"/>
            <p:cNvSpPr>
              <a:spLocks noEditPoints="1"/>
            </p:cNvSpPr>
            <p:nvPr/>
          </p:nvSpPr>
          <p:spPr bwMode="auto">
            <a:xfrm>
              <a:off x="3769" y="8420"/>
              <a:ext cx="350" cy="471"/>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bg2">
                <a:lumMod val="50000"/>
              </a:schemeClr>
            </a:solid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grpSp>
          <p:nvGrpSpPr>
            <p:cNvPr id="675" name="Group 235"/>
            <p:cNvGrpSpPr/>
            <p:nvPr/>
          </p:nvGrpSpPr>
          <p:grpSpPr>
            <a:xfrm>
              <a:off x="4397" y="8412"/>
              <a:ext cx="457" cy="470"/>
              <a:chOff x="2044700" y="2119313"/>
              <a:chExt cx="409575" cy="420688"/>
            </a:xfrm>
            <a:solidFill>
              <a:schemeClr val="bg2">
                <a:lumMod val="75000"/>
              </a:schemeClr>
            </a:solidFill>
          </p:grpSpPr>
          <p:sp>
            <p:nvSpPr>
              <p:cNvPr id="676"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77"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78"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79"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80"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81"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grpSp>
        <p:grpSp>
          <p:nvGrpSpPr>
            <p:cNvPr id="685" name="Group 245"/>
            <p:cNvGrpSpPr/>
            <p:nvPr/>
          </p:nvGrpSpPr>
          <p:grpSpPr>
            <a:xfrm>
              <a:off x="2160" y="8455"/>
              <a:ext cx="497" cy="462"/>
              <a:chOff x="3767138" y="6329363"/>
              <a:chExt cx="446087" cy="414338"/>
            </a:xfrm>
            <a:solidFill>
              <a:schemeClr val="bg2">
                <a:lumMod val="50000"/>
              </a:schemeClr>
            </a:solidFill>
          </p:grpSpPr>
          <p:sp>
            <p:nvSpPr>
              <p:cNvPr id="686"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87"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88"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89"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90"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91"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sp>
            <p:nvSpPr>
              <p:cNvPr id="692"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vert="horz" wrap="square" lIns="91440" tIns="45720" rIns="91440" bIns="45720" numCol="1" anchor="t" anchorCtr="0" compatLnSpc="1"/>
              <a:p>
                <a:endParaRPr lang="en-AU">
                  <a:blipFill>
                    <a:blip r:embed="rId2"/>
                    <a:stretch>
                      <a:fillRect/>
                    </a:stretch>
                  </a:blipFill>
                  <a:latin typeface="方正细圆简体" panose="02010601030101010101" charset="-122"/>
                  <a:ea typeface="方正细圆简体" panose="02010601030101010101" charset="-122"/>
                </a:endParaRPr>
              </a:p>
            </p:txBody>
          </p:sp>
        </p:grpSp>
      </p:grpSp>
      <p:sp>
        <p:nvSpPr>
          <p:cNvPr id="26" name="FLYING IMPRESSION FID FEIZHAO    qq:1964271550"/>
          <p:cNvSpPr txBox="1"/>
          <p:nvPr/>
        </p:nvSpPr>
        <p:spPr>
          <a:xfrm>
            <a:off x="1229360" y="3275330"/>
            <a:ext cx="3012440" cy="510540"/>
          </a:xfrm>
          <a:prstGeom prst="rect">
            <a:avLst/>
          </a:prstGeom>
          <a:noFill/>
        </p:spPr>
        <p:txBody>
          <a:bodyPr wrap="square" rtlCol="0">
            <a:spAutoFit/>
          </a:bodyPr>
          <a:p>
            <a:pPr algn="l">
              <a:lnSpc>
                <a:spcPct val="130000"/>
              </a:lnSpc>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2"/>
                  <a:stretch>
                    <a:fillRect/>
                  </a:stretch>
                </a:blipFill>
                <a:latin typeface="方正细圆简体" panose="02010601030101010101" charset="-122"/>
                <a:ea typeface="方正细圆简体" panose="02010601030101010101" charset="-122"/>
              </a:rPr>
              <a:t>.</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
        <p:nvSpPr>
          <p:cNvPr id="44" name="TextBox 43"/>
          <p:cNvSpPr txBox="1"/>
          <p:nvPr/>
        </p:nvSpPr>
        <p:spPr>
          <a:xfrm>
            <a:off x="7264240" y="2396383"/>
            <a:ext cx="647700" cy="1106805"/>
          </a:xfrm>
          <a:prstGeom prst="rect">
            <a:avLst/>
          </a:prstGeom>
          <a:noFill/>
        </p:spPr>
        <p:txBody>
          <a:bodyPr wrap="none" rtlCol="0">
            <a:spAutoFit/>
          </a:bodyPr>
          <a:p>
            <a:pPr algn="r"/>
            <a:r>
              <a:rPr lang="en-US" sz="6600" dirty="0">
                <a:blipFill>
                  <a:blip r:embed="rId2"/>
                  <a:stretch>
                    <a:fillRect/>
                  </a:stretch>
                </a:blipFill>
                <a:latin typeface="方正细圆简体" panose="02010601030101010101" charset="-122"/>
                <a:ea typeface="方正细圆简体" panose="02010601030101010101" charset="-122"/>
              </a:rPr>
              <a:t>1</a:t>
            </a:r>
            <a:endParaRPr lang="en-US" sz="6600" dirty="0">
              <a:blipFill>
                <a:blip r:embed="rId2"/>
                <a:stretch>
                  <a:fillRect/>
                </a:stretch>
              </a:blipFill>
              <a:latin typeface="方正细圆简体" panose="02010601030101010101" charset="-122"/>
              <a:ea typeface="方正细圆简体" panose="02010601030101010101" charset="-122"/>
            </a:endParaRPr>
          </a:p>
        </p:txBody>
      </p:sp>
      <p:sp>
        <p:nvSpPr>
          <p:cNvPr id="46" name="TextBox 45"/>
          <p:cNvSpPr txBox="1"/>
          <p:nvPr/>
        </p:nvSpPr>
        <p:spPr>
          <a:xfrm>
            <a:off x="5263825" y="2681266"/>
            <a:ext cx="1475597" cy="338554"/>
          </a:xfrm>
          <a:prstGeom prst="rect">
            <a:avLst/>
          </a:prstGeom>
          <a:noFill/>
        </p:spPr>
        <p:txBody>
          <a:bodyPr wrap="none" rtlCol="0">
            <a:spAutoFit/>
          </a:bodyPr>
          <a:p>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47" name="TextBox 46"/>
          <p:cNvSpPr txBox="1"/>
          <p:nvPr/>
        </p:nvSpPr>
        <p:spPr>
          <a:xfrm>
            <a:off x="5263825" y="3042714"/>
            <a:ext cx="2352732" cy="498598"/>
          </a:xfrm>
          <a:prstGeom prst="rect">
            <a:avLst/>
          </a:prstGeom>
          <a:noFill/>
        </p:spPr>
        <p:txBody>
          <a:bodyPr wrap="square" rtlCol="0">
            <a:spAutoFit/>
          </a:bodyPr>
          <a:p>
            <a:pP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48" name="TextBox 47"/>
          <p:cNvSpPr txBox="1"/>
          <p:nvPr/>
        </p:nvSpPr>
        <p:spPr>
          <a:xfrm>
            <a:off x="7297669" y="3780900"/>
            <a:ext cx="614271" cy="1107996"/>
          </a:xfrm>
          <a:prstGeom prst="rect">
            <a:avLst/>
          </a:prstGeom>
          <a:noFill/>
        </p:spPr>
        <p:txBody>
          <a:bodyPr wrap="none" rtlCol="0">
            <a:spAutoFit/>
          </a:bodyPr>
          <a:p>
            <a:pPr algn="r"/>
            <a:r>
              <a:rPr lang="en-US" sz="6600" dirty="0">
                <a:blipFill>
                  <a:blip r:embed="rId2"/>
                  <a:stretch>
                    <a:fillRect/>
                  </a:stretch>
                </a:blipFill>
                <a:latin typeface="方正细圆简体" panose="02010601030101010101" charset="-122"/>
                <a:ea typeface="方正细圆简体" panose="02010601030101010101" charset="-122"/>
              </a:rPr>
              <a:t>2</a:t>
            </a:r>
            <a:endParaRPr lang="en-US" sz="6600" dirty="0">
              <a:blipFill>
                <a:blip r:embed="rId2"/>
                <a:stretch>
                  <a:fillRect/>
                </a:stretch>
              </a:blipFill>
              <a:latin typeface="方正细圆简体" panose="02010601030101010101" charset="-122"/>
              <a:ea typeface="方正细圆简体" panose="02010601030101010101" charset="-122"/>
            </a:endParaRPr>
          </a:p>
        </p:txBody>
      </p:sp>
      <p:sp>
        <p:nvSpPr>
          <p:cNvPr id="49" name="TextBox 48"/>
          <p:cNvSpPr txBox="1"/>
          <p:nvPr/>
        </p:nvSpPr>
        <p:spPr>
          <a:xfrm>
            <a:off x="5263825" y="4065783"/>
            <a:ext cx="1475597" cy="338554"/>
          </a:xfrm>
          <a:prstGeom prst="rect">
            <a:avLst/>
          </a:prstGeom>
          <a:noFill/>
        </p:spPr>
        <p:txBody>
          <a:bodyPr wrap="none" rtlCol="0">
            <a:spAutoFit/>
          </a:bodyPr>
          <a:p>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50" name="TextBox 49"/>
          <p:cNvSpPr txBox="1"/>
          <p:nvPr/>
        </p:nvSpPr>
        <p:spPr>
          <a:xfrm>
            <a:off x="5263825" y="4427231"/>
            <a:ext cx="2352732" cy="498598"/>
          </a:xfrm>
          <a:prstGeom prst="rect">
            <a:avLst/>
          </a:prstGeom>
          <a:noFill/>
        </p:spPr>
        <p:txBody>
          <a:bodyPr wrap="square" rtlCol="0">
            <a:spAutoFit/>
          </a:bodyPr>
          <a:p>
            <a:pP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51" name="TextBox 50"/>
          <p:cNvSpPr txBox="1"/>
          <p:nvPr/>
        </p:nvSpPr>
        <p:spPr>
          <a:xfrm>
            <a:off x="10182247" y="2296688"/>
            <a:ext cx="648970" cy="1106805"/>
          </a:xfrm>
          <a:prstGeom prst="rect">
            <a:avLst/>
          </a:prstGeom>
          <a:noFill/>
        </p:spPr>
        <p:txBody>
          <a:bodyPr wrap="none" rtlCol="0">
            <a:spAutoFit/>
          </a:bodyPr>
          <a:p>
            <a:pPr algn="r"/>
            <a:r>
              <a:rPr lang="en-US" sz="6600" dirty="0">
                <a:blipFill>
                  <a:blip r:embed="rId2"/>
                  <a:stretch>
                    <a:fillRect/>
                  </a:stretch>
                </a:blipFill>
                <a:latin typeface="方正细圆简体" panose="02010601030101010101" charset="-122"/>
                <a:ea typeface="方正细圆简体" panose="02010601030101010101" charset="-122"/>
              </a:rPr>
              <a:t>3</a:t>
            </a:r>
            <a:endParaRPr lang="en-US" sz="6600" dirty="0">
              <a:blipFill>
                <a:blip r:embed="rId2"/>
                <a:stretch>
                  <a:fillRect/>
                </a:stretch>
              </a:blipFill>
              <a:latin typeface="方正细圆简体" panose="02010601030101010101" charset="-122"/>
              <a:ea typeface="方正细圆简体" panose="02010601030101010101" charset="-122"/>
            </a:endParaRPr>
          </a:p>
        </p:txBody>
      </p:sp>
      <p:sp>
        <p:nvSpPr>
          <p:cNvPr id="52" name="TextBox 51"/>
          <p:cNvSpPr txBox="1"/>
          <p:nvPr/>
        </p:nvSpPr>
        <p:spPr>
          <a:xfrm>
            <a:off x="8204057" y="2681266"/>
            <a:ext cx="1475597" cy="338554"/>
          </a:xfrm>
          <a:prstGeom prst="rect">
            <a:avLst/>
          </a:prstGeom>
          <a:noFill/>
        </p:spPr>
        <p:txBody>
          <a:bodyPr wrap="none" rtlCol="0">
            <a:spAutoFit/>
          </a:bodyPr>
          <a:p>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53" name="TextBox 52"/>
          <p:cNvSpPr txBox="1"/>
          <p:nvPr/>
        </p:nvSpPr>
        <p:spPr>
          <a:xfrm>
            <a:off x="8204057" y="3042714"/>
            <a:ext cx="2352732" cy="498598"/>
          </a:xfrm>
          <a:prstGeom prst="rect">
            <a:avLst/>
          </a:prstGeom>
          <a:noFill/>
        </p:spPr>
        <p:txBody>
          <a:bodyPr wrap="square" rtlCol="0">
            <a:spAutoFit/>
          </a:bodyPr>
          <a:p>
            <a:pP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54" name="TextBox 53"/>
          <p:cNvSpPr txBox="1"/>
          <p:nvPr/>
        </p:nvSpPr>
        <p:spPr>
          <a:xfrm>
            <a:off x="10312196" y="3780900"/>
            <a:ext cx="614271" cy="1107996"/>
          </a:xfrm>
          <a:prstGeom prst="rect">
            <a:avLst/>
          </a:prstGeom>
          <a:noFill/>
        </p:spPr>
        <p:txBody>
          <a:bodyPr wrap="none" rtlCol="0">
            <a:spAutoFit/>
          </a:bodyPr>
          <a:p>
            <a:pPr algn="r"/>
            <a:r>
              <a:rPr lang="en-US" sz="6600" dirty="0">
                <a:blipFill>
                  <a:blip r:embed="rId2"/>
                  <a:stretch>
                    <a:fillRect/>
                  </a:stretch>
                </a:blipFill>
                <a:latin typeface="方正细圆简体" panose="02010601030101010101" charset="-122"/>
                <a:ea typeface="方正细圆简体" panose="02010601030101010101" charset="-122"/>
              </a:rPr>
              <a:t>4</a:t>
            </a:r>
            <a:endParaRPr lang="en-US" sz="6600" dirty="0">
              <a:blipFill>
                <a:blip r:embed="rId2"/>
                <a:stretch>
                  <a:fillRect/>
                </a:stretch>
              </a:blipFill>
              <a:latin typeface="方正细圆简体" panose="02010601030101010101" charset="-122"/>
              <a:ea typeface="方正细圆简体" panose="02010601030101010101" charset="-122"/>
            </a:endParaRPr>
          </a:p>
        </p:txBody>
      </p:sp>
      <p:sp>
        <p:nvSpPr>
          <p:cNvPr id="55" name="TextBox 54"/>
          <p:cNvSpPr txBox="1"/>
          <p:nvPr/>
        </p:nvSpPr>
        <p:spPr>
          <a:xfrm>
            <a:off x="8204057" y="4065783"/>
            <a:ext cx="1475597" cy="338554"/>
          </a:xfrm>
          <a:prstGeom prst="rect">
            <a:avLst/>
          </a:prstGeom>
          <a:noFill/>
        </p:spPr>
        <p:txBody>
          <a:bodyPr wrap="none" rtlCol="0">
            <a:spAutoFit/>
          </a:bodyPr>
          <a:p>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56" name="TextBox 55"/>
          <p:cNvSpPr txBox="1"/>
          <p:nvPr/>
        </p:nvSpPr>
        <p:spPr>
          <a:xfrm>
            <a:off x="8204057" y="4427231"/>
            <a:ext cx="2352732" cy="498598"/>
          </a:xfrm>
          <a:prstGeom prst="rect">
            <a:avLst/>
          </a:prstGeom>
          <a:noFill/>
        </p:spPr>
        <p:txBody>
          <a:bodyPr wrap="square" rtlCol="0">
            <a:spAutoFit/>
          </a:bodyPr>
          <a:p>
            <a:pP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稻壳儿春秋广告/盗版必究        原创来源：http://chn.docer.com/works?userid=199329941#!/work_time"/>
          <p:cNvSpPr/>
          <p:nvPr/>
        </p:nvSpPr>
        <p:spPr>
          <a:xfrm>
            <a:off x="6036945" y="2731770"/>
            <a:ext cx="4655820" cy="245110"/>
          </a:xfrm>
          <a:prstGeom prst="rect">
            <a:avLst/>
          </a:prstGeom>
          <a:effectLst/>
        </p:spPr>
        <p:txBody>
          <a:bodyPr wrap="square">
            <a:spAutoFit/>
          </a:bodyPr>
          <a:p>
            <a:pPr algn="dist">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9" name="稻壳儿春秋广告/盗版必究        原创来源：http://chn.docer.com/works?userid=199329941#!/work_time"/>
          <p:cNvSpPr txBox="1"/>
          <p:nvPr/>
        </p:nvSpPr>
        <p:spPr>
          <a:xfrm>
            <a:off x="2175510" y="2976880"/>
            <a:ext cx="8524875" cy="645160"/>
          </a:xfrm>
          <a:prstGeom prst="rect">
            <a:avLst/>
          </a:prstGeom>
          <a:noFill/>
          <a:effectLst/>
        </p:spPr>
        <p:txBody>
          <a:bodyPr wrap="square" rtlCol="0">
            <a:spAutoFit/>
          </a:bodyPr>
          <a:p>
            <a:pPr algn="dist"/>
            <a:r>
              <a:rPr lang="zh-CN" altLang="en-US" sz="3600"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sz="3600" dirty="0">
              <a:blipFill>
                <a:blip r:embed="rId2"/>
                <a:stretch>
                  <a:fillRect/>
                </a:stretch>
              </a:blipFill>
              <a:latin typeface="方正细圆简体" panose="02010601030101010101" charset="-122"/>
              <a:ea typeface="方正细圆简体" panose="02010601030101010101" charset="-122"/>
            </a:endParaRPr>
          </a:p>
        </p:txBody>
      </p:sp>
      <p:sp>
        <p:nvSpPr>
          <p:cNvPr id="24" name="FLYING IMPRESSION FID FEIZHAO    qq:1964271550"/>
          <p:cNvSpPr txBox="1"/>
          <p:nvPr/>
        </p:nvSpPr>
        <p:spPr>
          <a:xfrm>
            <a:off x="1920240" y="3565525"/>
            <a:ext cx="5770245" cy="491490"/>
          </a:xfrm>
          <a:prstGeom prst="rect">
            <a:avLst/>
          </a:prstGeom>
          <a:noFill/>
        </p:spPr>
        <p:txBody>
          <a:bodyPr wrap="square" rtlCol="0">
            <a:spAutoFit/>
          </a:bodyPr>
          <a:p>
            <a:pPr algn="r">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 name="文本框 2"/>
          <p:cNvSpPr txBox="1"/>
          <p:nvPr/>
        </p:nvSpPr>
        <p:spPr>
          <a:xfrm>
            <a:off x="7638415" y="3596640"/>
            <a:ext cx="63627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 D</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4" name="FLYING IMPRESSION FID FEIZHAO    qq:1964271550"/>
          <p:cNvSpPr txBox="1"/>
          <p:nvPr/>
        </p:nvSpPr>
        <p:spPr>
          <a:xfrm>
            <a:off x="6523355" y="294640"/>
            <a:ext cx="5080000" cy="730885"/>
          </a:xfrm>
          <a:prstGeom prst="rect">
            <a:avLst/>
          </a:prstGeom>
          <a:noFill/>
        </p:spPr>
        <p:txBody>
          <a:bodyPr wrap="square" rtlCol="0">
            <a:spAutoFit/>
          </a:bodyPr>
          <a:p>
            <a:pPr algn="dist">
              <a:lnSpc>
                <a:spcPct val="130000"/>
              </a:lnSpc>
            </a:pPr>
            <a:r>
              <a:rPr lang="en-US" altLang="zh-CN" sz="3200" dirty="0">
                <a:blipFill>
                  <a:blip r:embed="rId2"/>
                  <a:stretch>
                    <a:fillRect/>
                  </a:stretch>
                </a:blipFill>
                <a:latin typeface="方正细圆_GBK" panose="02000000000000000000" charset="-122"/>
                <a:ea typeface="方正细圆_GBK" panose="02000000000000000000" charset="-122"/>
              </a:rPr>
              <a:t>BUSINESS AFFAIRS</a:t>
            </a:r>
            <a:endParaRPr lang="en-US" altLang="zh-CN" sz="3200" dirty="0">
              <a:blipFill>
                <a:blip r:embed="rId2"/>
                <a:stretch>
                  <a:fillRect/>
                </a:stretch>
              </a:blipFill>
              <a:latin typeface="方正细圆_GBK" panose="02000000000000000000" charset="-122"/>
              <a:ea typeface="方正细圆_GBK" panose="02000000000000000000" charset="-122"/>
            </a:endParaRPr>
          </a:p>
        </p:txBody>
      </p:sp>
      <p:sp>
        <p:nvSpPr>
          <p:cNvPr id="95" name="FLYING IMPRESSION FID FEIZHAO    qq:1964271550"/>
          <p:cNvSpPr txBox="1"/>
          <p:nvPr/>
        </p:nvSpPr>
        <p:spPr>
          <a:xfrm>
            <a:off x="6539230" y="934085"/>
            <a:ext cx="5064125" cy="491490"/>
          </a:xfrm>
          <a:prstGeom prst="rect">
            <a:avLst/>
          </a:prstGeom>
          <a:noFill/>
        </p:spPr>
        <p:txBody>
          <a:bodyPr wrap="square" rtlCol="0">
            <a:spAutoFit/>
          </a:bodyPr>
          <a:p>
            <a:pPr algn="r">
              <a:lnSpc>
                <a:spcPct val="130000"/>
              </a:lnSpc>
            </a:pPr>
            <a:r>
              <a:rPr lang="en-US" altLang="zh-CN" sz="1000" dirty="0">
                <a:blipFill>
                  <a:blip r:embed="rId2"/>
                  <a:stretch>
                    <a:fillRect/>
                  </a:stretch>
                </a:blipFill>
                <a:latin typeface="微软雅黑" panose="020B0503020204020204" charset="-122"/>
                <a:ea typeface="微软雅黑" panose="020B0503020204020204" charset="-122"/>
                <a:sym typeface="+mn-ea"/>
              </a:rPr>
              <a:t>laugh graphic design thank you for buying this template</a:t>
            </a:r>
            <a:r>
              <a:rPr lang="en-US" altLang="zh-CN" sz="1000" dirty="0">
                <a:blipFill>
                  <a:blip r:embed="rId2"/>
                  <a:stretch>
                    <a:fillRect/>
                  </a:stretch>
                </a:blipFill>
                <a:latin typeface="微软雅黑" panose="020B0503020204020204" charset="-122"/>
                <a:ea typeface="微软雅黑" panose="020B0503020204020204" charset="-122"/>
              </a:rPr>
              <a:t>, we mainly engaged in various types of advertising graphic design.</a:t>
            </a:r>
            <a:endParaRPr lang="en-US" altLang="zh-CN" sz="1000" dirty="0">
              <a:blipFill>
                <a:blip r:embed="rId2"/>
                <a:stretch>
                  <a:fillRect/>
                </a:stretch>
              </a:blipFill>
              <a:latin typeface="微软雅黑" panose="020B0503020204020204" charset="-122"/>
              <a:ea typeface="微软雅黑" panose="020B0503020204020204" charset="-122"/>
            </a:endParaRPr>
          </a:p>
        </p:txBody>
      </p:sp>
      <p:grpSp>
        <p:nvGrpSpPr>
          <p:cNvPr id="5" name="组合 4"/>
          <p:cNvGrpSpPr/>
          <p:nvPr/>
        </p:nvGrpSpPr>
        <p:grpSpPr>
          <a:xfrm>
            <a:off x="5715" y="2359660"/>
            <a:ext cx="12171680" cy="4064000"/>
            <a:chOff x="9" y="3716"/>
            <a:chExt cx="19168" cy="6400"/>
          </a:xfrm>
          <a:blipFill rotWithShape="1">
            <a:blip r:embed="rId3"/>
            <a:stretch>
              <a:fillRect/>
            </a:stretch>
          </a:blipFill>
        </p:grpSpPr>
        <p:sp>
          <p:nvSpPr>
            <p:cNvPr id="2" name="矩形 1"/>
            <p:cNvSpPr/>
            <p:nvPr/>
          </p:nvSpPr>
          <p:spPr>
            <a:xfrm>
              <a:off x="9" y="3716"/>
              <a:ext cx="8532"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8541" y="6916"/>
              <a:ext cx="4918"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3459" y="3716"/>
              <a:ext cx="5718"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 name="组合 6"/>
          <p:cNvGrpSpPr/>
          <p:nvPr/>
        </p:nvGrpSpPr>
        <p:grpSpPr>
          <a:xfrm>
            <a:off x="5715" y="2359660"/>
            <a:ext cx="12171680" cy="4064000"/>
            <a:chOff x="9" y="3716"/>
            <a:chExt cx="19168" cy="6400"/>
          </a:xfrm>
          <a:solidFill>
            <a:schemeClr val="accent5">
              <a:lumMod val="50000"/>
              <a:alpha val="23000"/>
            </a:schemeClr>
          </a:solidFill>
        </p:grpSpPr>
        <p:sp>
          <p:nvSpPr>
            <p:cNvPr id="8" name="矩形 7"/>
            <p:cNvSpPr/>
            <p:nvPr/>
          </p:nvSpPr>
          <p:spPr>
            <a:xfrm>
              <a:off x="9" y="3716"/>
              <a:ext cx="8532"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8541" y="6916"/>
              <a:ext cx="4918"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3459" y="3716"/>
              <a:ext cx="5718" cy="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1419860" y="5695950"/>
            <a:ext cx="786765" cy="398780"/>
          </a:xfrm>
          <a:prstGeom prst="rect">
            <a:avLst/>
          </a:prstGeom>
          <a:noFill/>
        </p:spPr>
        <p:txBody>
          <a:bodyPr wrap="none" rtlCol="0" anchor="t">
            <a:spAutoFit/>
          </a:bodyPr>
          <a:p>
            <a:r>
              <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rPr>
              <a:t>TITLE</a:t>
            </a:r>
            <a:endPar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endParaRPr>
          </a:p>
        </p:txBody>
      </p:sp>
      <p:sp>
        <p:nvSpPr>
          <p:cNvPr id="12" name="椭圆 11"/>
          <p:cNvSpPr/>
          <p:nvPr/>
        </p:nvSpPr>
        <p:spPr>
          <a:xfrm>
            <a:off x="2271395" y="5828665"/>
            <a:ext cx="75565" cy="7556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411095" y="5695950"/>
            <a:ext cx="786765" cy="398780"/>
          </a:xfrm>
          <a:prstGeom prst="rect">
            <a:avLst/>
          </a:prstGeom>
          <a:noFill/>
        </p:spPr>
        <p:txBody>
          <a:bodyPr wrap="none" rtlCol="0" anchor="t">
            <a:spAutoFit/>
          </a:bodyPr>
          <a:p>
            <a:r>
              <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rPr>
              <a:t>TITLE</a:t>
            </a:r>
            <a:endPar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endParaRPr>
          </a:p>
        </p:txBody>
      </p:sp>
      <p:sp>
        <p:nvSpPr>
          <p:cNvPr id="14" name="文本框 13"/>
          <p:cNvSpPr txBox="1"/>
          <p:nvPr/>
        </p:nvSpPr>
        <p:spPr>
          <a:xfrm>
            <a:off x="3392805" y="5695950"/>
            <a:ext cx="786765" cy="398780"/>
          </a:xfrm>
          <a:prstGeom prst="rect">
            <a:avLst/>
          </a:prstGeom>
          <a:noFill/>
        </p:spPr>
        <p:txBody>
          <a:bodyPr wrap="none" rtlCol="0" anchor="t">
            <a:spAutoFit/>
          </a:bodyPr>
          <a:p>
            <a:r>
              <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rPr>
              <a:t>TITLE</a:t>
            </a:r>
            <a:endParaRPr lang="en-US" altLang="zh-CN" sz="2000" b="1" dirty="0" smtClean="0">
              <a:blipFill>
                <a:blip r:embed="rId2"/>
                <a:stretch>
                  <a:fillRect/>
                </a:stretch>
              </a:blipFill>
              <a:latin typeface="字心坊诗雅体特细体" charset="-122"/>
              <a:ea typeface="字心坊诗雅体特细体" charset="-122"/>
              <a:cs typeface="微软雅黑" panose="020B0503020204020204" charset="-122"/>
              <a:sym typeface="+mn-ea"/>
            </a:endParaRPr>
          </a:p>
        </p:txBody>
      </p:sp>
      <p:sp>
        <p:nvSpPr>
          <p:cNvPr id="15" name="椭圆 14"/>
          <p:cNvSpPr/>
          <p:nvPr/>
        </p:nvSpPr>
        <p:spPr>
          <a:xfrm>
            <a:off x="3269615" y="5828665"/>
            <a:ext cx="75565" cy="7556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FLYING IMPRESSION FID FEIZHAO    qq:1964271550"/>
          <p:cNvSpPr txBox="1"/>
          <p:nvPr/>
        </p:nvSpPr>
        <p:spPr>
          <a:xfrm>
            <a:off x="644525" y="4860925"/>
            <a:ext cx="4320540" cy="542290"/>
          </a:xfrm>
          <a:prstGeom prst="rect">
            <a:avLst/>
          </a:prstGeom>
          <a:noFill/>
        </p:spPr>
        <p:txBody>
          <a:bodyPr wrap="square" rtlCol="0">
            <a:spAutoFit/>
          </a:bodyPr>
          <a:p>
            <a:pPr algn="ctr">
              <a:lnSpc>
                <a:spcPct val="140000"/>
              </a:lnSpc>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
        <p:nvSpPr>
          <p:cNvPr id="17" name="文本框 16"/>
          <p:cNvSpPr txBox="1"/>
          <p:nvPr/>
        </p:nvSpPr>
        <p:spPr>
          <a:xfrm>
            <a:off x="5841365" y="2649220"/>
            <a:ext cx="2287905" cy="1198880"/>
          </a:xfrm>
          <a:prstGeom prst="rect">
            <a:avLst/>
          </a:prstGeom>
          <a:noFill/>
        </p:spPr>
        <p:txBody>
          <a:bodyPr wrap="square" rtlCol="0" anchor="t">
            <a:spAutoFit/>
          </a:bodyPr>
          <a:p>
            <a:pPr algn="dist">
              <a:lnSpc>
                <a:spcPct val="150000"/>
              </a:lnSpc>
              <a:spcAft>
                <a:spcPts val="600"/>
              </a:spcAft>
              <a:buClr>
                <a:srgbClr val="C0504D"/>
              </a:buClr>
            </a:pPr>
            <a:r>
              <a:rPr lang="en-US" altLang="zh-CN" sz="2400" b="1" dirty="0">
                <a:blipFill>
                  <a:blip r:embed="rId2"/>
                  <a:stretch>
                    <a:fillRect/>
                  </a:stretch>
                </a:blipFill>
                <a:latin typeface="方正细圆_GBK" panose="02000000000000000000" charset="-122"/>
                <a:ea typeface="方正细圆_GBK" panose="02000000000000000000" charset="-122"/>
                <a:sym typeface="Arial" panose="020B0604020202020204"/>
              </a:rPr>
              <a:t>ENTER YOUR TOPIC HERE</a:t>
            </a:r>
            <a:endParaRPr lang="en-US" altLang="zh-CN" sz="2400" b="1" dirty="0">
              <a:blipFill>
                <a:blip r:embed="rId2"/>
                <a:stretch>
                  <a:fillRect/>
                </a:stretch>
              </a:blipFill>
              <a:latin typeface="方正细圆_GBK" panose="02000000000000000000" charset="-122"/>
              <a:ea typeface="方正细圆_GBK" panose="02000000000000000000" charset="-122"/>
              <a:sym typeface="Arial" panose="020B0604020202020204"/>
            </a:endParaRPr>
          </a:p>
        </p:txBody>
      </p:sp>
      <p:sp>
        <p:nvSpPr>
          <p:cNvPr id="18" name="文本框 17"/>
          <p:cNvSpPr txBox="1"/>
          <p:nvPr/>
        </p:nvSpPr>
        <p:spPr>
          <a:xfrm>
            <a:off x="8910320" y="4670425"/>
            <a:ext cx="2903220" cy="1753235"/>
          </a:xfrm>
          <a:prstGeom prst="rect">
            <a:avLst/>
          </a:prstGeom>
          <a:noFill/>
        </p:spPr>
        <p:txBody>
          <a:bodyPr wrap="square" rtlCol="0" anchor="t">
            <a:spAutoFit/>
          </a:bodyPr>
          <a:p>
            <a:r>
              <a:rPr lang="zh-CN" altLang="en-US" sz="1200">
                <a:blipFill>
                  <a:blip r:embed="rId2"/>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Y como no es fácil reaplicarse protector cuando estás fuera de casa, complementa tu crema solar con una bruma facial como Skin Oxygen Wonder Mist.</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746125" y="1174750"/>
            <a:ext cx="10816590" cy="5037455"/>
            <a:chOff x="1175" y="1850"/>
            <a:chExt cx="17034" cy="7933"/>
          </a:xfrm>
        </p:grpSpPr>
        <p:sp>
          <p:nvSpPr>
            <p:cNvPr id="2" name="椭圆 1"/>
            <p:cNvSpPr/>
            <p:nvPr/>
          </p:nvSpPr>
          <p:spPr>
            <a:xfrm>
              <a:off x="1175" y="1850"/>
              <a:ext cx="4650" cy="4416"/>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nvSpPr>
          <p:spPr>
            <a:xfrm>
              <a:off x="13559" y="2001"/>
              <a:ext cx="4650" cy="4416"/>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2774" y="5251"/>
              <a:ext cx="4650" cy="4416"/>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1592" y="5367"/>
              <a:ext cx="4650" cy="4416"/>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591" y="3009"/>
              <a:ext cx="5783" cy="5492"/>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4264660" y="2644775"/>
            <a:ext cx="3513455" cy="1568450"/>
          </a:xfrm>
          <a:prstGeom prst="rect">
            <a:avLst/>
          </a:prstGeom>
          <a:noFill/>
        </p:spPr>
        <p:txBody>
          <a:bodyPr vert="horz" wrap="square" rtlCol="0">
            <a:spAutoFit/>
          </a:bodyPr>
          <a:p>
            <a:pPr algn="ctr">
              <a:lnSpc>
                <a:spcPct val="100000"/>
              </a:lnSpc>
            </a:pPr>
            <a:r>
              <a:rPr lang="en-US" altLang="zh-CN" sz="3200">
                <a:blipFill>
                  <a:blip r:embed="rId2"/>
                  <a:stretch>
                    <a:fillRect/>
                  </a:stretch>
                </a:blipFill>
                <a:latin typeface="仓耳今楷01简繁 W02" panose="02020400000000000000" charset="-122"/>
                <a:ea typeface="仓耳今楷01简繁 W02" panose="02020400000000000000" charset="-122"/>
              </a:rPr>
              <a:t>SCIENCE </a:t>
            </a:r>
            <a:endParaRPr lang="en-US" altLang="zh-CN" sz="3200">
              <a:blipFill>
                <a:blip r:embed="rId2"/>
                <a:stretch>
                  <a:fillRect/>
                </a:stretch>
              </a:blipFill>
              <a:latin typeface="仓耳今楷01简繁 W02" panose="02020400000000000000" charset="-122"/>
              <a:ea typeface="仓耳今楷01简繁 W02" panose="02020400000000000000" charset="-122"/>
            </a:endParaRPr>
          </a:p>
          <a:p>
            <a:pPr algn="ctr">
              <a:lnSpc>
                <a:spcPct val="100000"/>
              </a:lnSpc>
            </a:pPr>
            <a:r>
              <a:rPr lang="en-US" altLang="zh-CN" sz="3200">
                <a:blipFill>
                  <a:blip r:embed="rId2"/>
                  <a:stretch>
                    <a:fillRect/>
                  </a:stretch>
                </a:blipFill>
                <a:latin typeface="仓耳今楷01简繁 W02" panose="02020400000000000000" charset="-122"/>
                <a:ea typeface="仓耳今楷01简繁 W02" panose="02020400000000000000" charset="-122"/>
              </a:rPr>
              <a:t>AND TECHNOLOGY AND FUTURE</a:t>
            </a:r>
            <a:endParaRPr lang="en-US" altLang="zh-CN" sz="3200">
              <a:blipFill>
                <a:blip r:embed="rId2"/>
                <a:stretch>
                  <a:fillRect/>
                </a:stretch>
              </a:blipFill>
              <a:latin typeface="仓耳今楷01简繁 W02" panose="02020400000000000000" charset="-122"/>
              <a:ea typeface="仓耳今楷01简繁 W02" panose="02020400000000000000" charset="-122"/>
            </a:endParaRPr>
          </a:p>
        </p:txBody>
      </p:sp>
      <p:sp>
        <p:nvSpPr>
          <p:cNvPr id="47" name="TextBox 46"/>
          <p:cNvSpPr txBox="1"/>
          <p:nvPr/>
        </p:nvSpPr>
        <p:spPr>
          <a:xfrm>
            <a:off x="4845360" y="4361609"/>
            <a:ext cx="2352732" cy="498598"/>
          </a:xfrm>
          <a:prstGeom prst="rect">
            <a:avLst/>
          </a:prstGeom>
          <a:noFill/>
        </p:spPr>
        <p:txBody>
          <a:bodyPr wrap="square" rtlCol="0">
            <a:spAutoFit/>
          </a:bodyPr>
          <a:p>
            <a:pPr algn="ctr">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20" name="FLYING IMPRESSION FID FEIZHAO    qq:1964271550"/>
          <p:cNvSpPr txBox="1"/>
          <p:nvPr/>
        </p:nvSpPr>
        <p:spPr>
          <a:xfrm>
            <a:off x="1330325" y="1915795"/>
            <a:ext cx="1784350" cy="1322070"/>
          </a:xfrm>
          <a:prstGeom prst="rect">
            <a:avLst/>
          </a:prstGeom>
          <a:noFill/>
        </p:spPr>
        <p:txBody>
          <a:bodyPr wrap="square" rtlCol="0">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7" name="FLYING IMPRESSION FID FEIZHAO    qq:1964271550"/>
          <p:cNvSpPr txBox="1"/>
          <p:nvPr/>
        </p:nvSpPr>
        <p:spPr>
          <a:xfrm>
            <a:off x="2275205" y="4149090"/>
            <a:ext cx="1784350" cy="1322070"/>
          </a:xfrm>
          <a:prstGeom prst="rect">
            <a:avLst/>
          </a:prstGeom>
          <a:noFill/>
        </p:spPr>
        <p:txBody>
          <a:bodyPr wrap="square" rtlCol="0">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8" name="FLYING IMPRESSION FID FEIZHAO    qq:1964271550"/>
          <p:cNvSpPr txBox="1"/>
          <p:nvPr/>
        </p:nvSpPr>
        <p:spPr>
          <a:xfrm>
            <a:off x="9194165" y="2011680"/>
            <a:ext cx="1784350" cy="1322070"/>
          </a:xfrm>
          <a:prstGeom prst="rect">
            <a:avLst/>
          </a:prstGeom>
          <a:noFill/>
        </p:spPr>
        <p:txBody>
          <a:bodyPr wrap="square" rtlCol="0">
            <a:spAutoFit/>
          </a:bodyPr>
          <a:p>
            <a:pPr algn="r">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9" name="FLYING IMPRESSION FID FEIZHAO    qq:1964271550"/>
          <p:cNvSpPr txBox="1"/>
          <p:nvPr/>
        </p:nvSpPr>
        <p:spPr>
          <a:xfrm>
            <a:off x="8019415" y="4213225"/>
            <a:ext cx="1784350" cy="1322070"/>
          </a:xfrm>
          <a:prstGeom prst="rect">
            <a:avLst/>
          </a:prstGeom>
          <a:noFill/>
        </p:spPr>
        <p:txBody>
          <a:bodyPr wrap="square" rtlCol="0">
            <a:spAutoFit/>
          </a:bodyPr>
          <a:p>
            <a:pPr algn="r">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1920240" y="0"/>
            <a:ext cx="8318500" cy="6824980"/>
            <a:chOff x="3024" y="0"/>
            <a:chExt cx="13100" cy="10748"/>
          </a:xfrm>
        </p:grpSpPr>
        <p:sp>
          <p:nvSpPr>
            <p:cNvPr id="4" name="任意多边形 3"/>
            <p:cNvSpPr/>
            <p:nvPr/>
          </p:nvSpPr>
          <p:spPr>
            <a:xfrm>
              <a:off x="3024" y="0"/>
              <a:ext cx="0" cy="10749"/>
            </a:xfrm>
            <a:custGeom>
              <a:avLst/>
              <a:gdLst>
                <a:gd name="connsiteX0" fmla="*/ 0 w 0"/>
                <a:gd name="connsiteY0" fmla="*/ 0 h 10749"/>
                <a:gd name="connsiteX1" fmla="*/ 0 w 0"/>
                <a:gd name="connsiteY1" fmla="*/ 10749 h 10749"/>
              </a:gdLst>
              <a:ahLst/>
              <a:cxnLst>
                <a:cxn ang="0">
                  <a:pos x="connsiteX0" y="connsiteY0"/>
                </a:cxn>
                <a:cxn ang="0">
                  <a:pos x="connsiteX1" y="connsiteY1"/>
                </a:cxn>
              </a:cxnLst>
              <a:rect l="l" t="t" r="r" b="b"/>
              <a:pathLst>
                <a:path h="10749">
                  <a:moveTo>
                    <a:pt x="0" y="0"/>
                  </a:moveTo>
                  <a:lnTo>
                    <a:pt x="0" y="10749"/>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16124" y="0"/>
              <a:ext cx="0" cy="10749"/>
            </a:xfrm>
            <a:custGeom>
              <a:avLst/>
              <a:gdLst>
                <a:gd name="connsiteX0" fmla="*/ 0 w 0"/>
                <a:gd name="connsiteY0" fmla="*/ 0 h 10749"/>
                <a:gd name="connsiteX1" fmla="*/ 0 w 0"/>
                <a:gd name="connsiteY1" fmla="*/ 10749 h 10749"/>
              </a:gdLst>
              <a:ahLst/>
              <a:cxnLst>
                <a:cxn ang="0">
                  <a:pos x="connsiteX0" y="connsiteY0"/>
                </a:cxn>
                <a:cxn ang="0">
                  <a:pos x="connsiteX1" y="connsiteY1"/>
                </a:cxn>
              </a:cxnLst>
              <a:rect l="l" t="t" r="r" b="b"/>
              <a:pathLst>
                <a:path h="10749">
                  <a:moveTo>
                    <a:pt x="0" y="0"/>
                  </a:moveTo>
                  <a:lnTo>
                    <a:pt x="0" y="10749"/>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9" name="图片 8" descr="wallhaven-148386"/>
          <p:cNvPicPr>
            <a:picLocks noChangeAspect="1"/>
          </p:cNvPicPr>
          <p:nvPr/>
        </p:nvPicPr>
        <p:blipFill>
          <a:blip r:embed="rId2"/>
          <a:srcRect l="14943" t="9631" r="14937"/>
          <a:stretch>
            <a:fillRect/>
          </a:stretch>
        </p:blipFill>
        <p:spPr>
          <a:xfrm>
            <a:off x="2030095" y="-635"/>
            <a:ext cx="8098790" cy="6826250"/>
          </a:xfrm>
          <a:prstGeom prst="rect">
            <a:avLst/>
          </a:prstGeom>
        </p:spPr>
      </p:pic>
      <p:sp>
        <p:nvSpPr>
          <p:cNvPr id="10" name="矩形 9"/>
          <p:cNvSpPr/>
          <p:nvPr/>
        </p:nvSpPr>
        <p:spPr>
          <a:xfrm>
            <a:off x="2030095" y="0"/>
            <a:ext cx="8099425" cy="6824980"/>
          </a:xfrm>
          <a:prstGeom prst="rect">
            <a:avLst/>
          </a:prstGeom>
          <a:solidFill>
            <a:schemeClr val="accent5">
              <a:lumMod val="5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FLYING IMPRESSION FID FEIZHAO    qq:1964271550"/>
          <p:cNvSpPr txBox="1"/>
          <p:nvPr/>
        </p:nvSpPr>
        <p:spPr>
          <a:xfrm>
            <a:off x="733425" y="1348105"/>
            <a:ext cx="633730" cy="4510405"/>
          </a:xfrm>
          <a:prstGeom prst="rect">
            <a:avLst/>
          </a:prstGeom>
          <a:noFill/>
        </p:spPr>
        <p:txBody>
          <a:bodyPr vert="eaVert" wrap="square" rtlCol="0">
            <a:spAutoFit/>
          </a:bodyPr>
          <a:p>
            <a:pPr algn="l">
              <a:lnSpc>
                <a:spcPct val="140000"/>
              </a:lnSpc>
            </a:pPr>
            <a:r>
              <a:rPr lang="en-US" altLang="zh-CN" sz="1050" dirty="0">
                <a:blipFill>
                  <a:blip r:embed="rId3"/>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3"/>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3"/>
                <a:stretch>
                  <a:fillRect/>
                </a:stretch>
              </a:blipFill>
              <a:latin typeface="方正细圆简体" panose="02010601030101010101" charset="-122"/>
              <a:ea typeface="方正细圆简体" panose="02010601030101010101" charset="-122"/>
            </a:endParaRPr>
          </a:p>
        </p:txBody>
      </p:sp>
      <p:sp>
        <p:nvSpPr>
          <p:cNvPr id="11" name="FLYING IMPRESSION FID FEIZHAO    qq:1964271550"/>
          <p:cNvSpPr txBox="1"/>
          <p:nvPr/>
        </p:nvSpPr>
        <p:spPr>
          <a:xfrm>
            <a:off x="10893425" y="1156970"/>
            <a:ext cx="633730" cy="4510405"/>
          </a:xfrm>
          <a:prstGeom prst="rect">
            <a:avLst/>
          </a:prstGeom>
          <a:noFill/>
        </p:spPr>
        <p:txBody>
          <a:bodyPr vert="eaVert" wrap="square" rtlCol="0">
            <a:spAutoFit/>
          </a:bodyPr>
          <a:p>
            <a:pPr algn="l">
              <a:lnSpc>
                <a:spcPct val="140000"/>
              </a:lnSpc>
            </a:pPr>
            <a:r>
              <a:rPr lang="en-US" altLang="zh-CN" sz="1050" dirty="0">
                <a:blipFill>
                  <a:blip r:embed="rId3"/>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3"/>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3"/>
                <a:stretch>
                  <a:fillRect/>
                </a:stretch>
              </a:blipFill>
              <a:latin typeface="方正细圆简体" panose="02010601030101010101" charset="-122"/>
              <a:ea typeface="方正细圆简体" panose="02010601030101010101" charset="-122"/>
            </a:endParaRPr>
          </a:p>
        </p:txBody>
      </p:sp>
      <p:grpSp>
        <p:nvGrpSpPr>
          <p:cNvPr id="14" name="组合 13"/>
          <p:cNvGrpSpPr/>
          <p:nvPr/>
        </p:nvGrpSpPr>
        <p:grpSpPr>
          <a:xfrm>
            <a:off x="4553585" y="4486275"/>
            <a:ext cx="5096510" cy="1870075"/>
            <a:chOff x="7171" y="7065"/>
            <a:chExt cx="8026" cy="2945"/>
          </a:xfrm>
        </p:grpSpPr>
        <p:sp>
          <p:nvSpPr>
            <p:cNvPr id="19" name="PA_文本框 10"/>
            <p:cNvSpPr txBox="1"/>
            <p:nvPr>
              <p:custDataLst>
                <p:tags r:id="rId4"/>
              </p:custDataLst>
            </p:nvPr>
          </p:nvSpPr>
          <p:spPr>
            <a:xfrm>
              <a:off x="7171" y="7065"/>
              <a:ext cx="8026" cy="2934"/>
            </a:xfrm>
            <a:prstGeom prst="rect">
              <a:avLst/>
            </a:prstGeom>
            <a:noFill/>
          </p:spPr>
          <p:txBody>
            <a:bodyPr vert="horz" wrap="square" rtlCol="0">
              <a:spAutoFit/>
            </a:bodyPr>
            <a:p>
              <a:pPr algn="r">
                <a:lnSpc>
                  <a:spcPct val="120000"/>
                </a:lnSpc>
              </a:pPr>
              <a:r>
                <a:rPr lang="en-US" altLang="zh-CN" sz="3200" b="1" dirty="0" smtClean="0">
                  <a:blipFill>
                    <a:blip r:embed="rId3"/>
                    <a:stretch>
                      <a:fillRect/>
                    </a:stretch>
                  </a:blipFill>
                  <a:latin typeface="方正细圆_GBK" panose="02000000000000000000" charset="-122"/>
                  <a:ea typeface="方正细圆_GBK" panose="02000000000000000000" charset="-122"/>
                </a:rPr>
                <a:t>Professional custom </a:t>
              </a:r>
              <a:r>
                <a:rPr lang="en-US" altLang="zh-CN" sz="3200" b="1" dirty="0">
                  <a:blipFill>
                    <a:blip r:embed="rId3"/>
                    <a:stretch>
                      <a:fillRect/>
                    </a:stretch>
                  </a:blipFill>
                  <a:latin typeface="方正细圆_GBK" panose="02000000000000000000" charset="-122"/>
                  <a:ea typeface="方正细圆_GBK" panose="02000000000000000000" charset="-122"/>
                </a:rPr>
                <a:t>all kinds of industry </a:t>
              </a:r>
              <a:r>
                <a:rPr lang="en-US" altLang="zh-CN" sz="3200" b="1" dirty="0" err="1">
                  <a:blipFill>
                    <a:blip r:embed="rId3"/>
                    <a:stretch>
                      <a:fillRect/>
                    </a:stretch>
                  </a:blipFill>
                  <a:latin typeface="方正细圆_GBK" panose="02000000000000000000" charset="-122"/>
                  <a:ea typeface="方正细圆_GBK" panose="02000000000000000000" charset="-122"/>
                </a:rPr>
                <a:t>ppt</a:t>
              </a:r>
              <a:r>
                <a:rPr lang="en-US" altLang="zh-CN" sz="3200" b="1" dirty="0">
                  <a:blipFill>
                    <a:blip r:embed="rId3"/>
                    <a:stretch>
                      <a:fillRect/>
                    </a:stretch>
                  </a:blipFill>
                  <a:latin typeface="方正细圆_GBK" panose="02000000000000000000" charset="-122"/>
                  <a:ea typeface="方正细圆_GBK" panose="02000000000000000000" charset="-122"/>
                </a:rPr>
                <a:t> template</a:t>
              </a:r>
              <a:endParaRPr lang="en-US" altLang="zh-CN" sz="3200" b="1" dirty="0">
                <a:blipFill>
                  <a:blip r:embed="rId3"/>
                  <a:stretch>
                    <a:fillRect/>
                  </a:stretch>
                </a:blipFill>
                <a:latin typeface="方正细圆_GBK" panose="02000000000000000000" charset="-122"/>
                <a:ea typeface="方正细圆_GBK" panose="02000000000000000000" charset="-122"/>
              </a:endParaRPr>
            </a:p>
          </p:txBody>
        </p:sp>
        <p:cxnSp>
          <p:nvCxnSpPr>
            <p:cNvPr id="13" name="直接连接符 12"/>
            <p:cNvCxnSpPr/>
            <p:nvPr/>
          </p:nvCxnSpPr>
          <p:spPr>
            <a:xfrm>
              <a:off x="12174" y="9199"/>
              <a:ext cx="0" cy="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114" y="9226"/>
              <a:ext cx="3705" cy="785"/>
            </a:xfrm>
            <a:prstGeom prst="rect">
              <a:avLst/>
            </a:prstGeom>
            <a:noFill/>
          </p:spPr>
          <p:txBody>
            <a:bodyPr wrap="square" rtlCol="0">
              <a:spAutoFit/>
            </a:bodyPr>
            <a:p>
              <a:pPr algn="r">
                <a:lnSpc>
                  <a:spcPct val="110000"/>
                </a:lnSpc>
              </a:pPr>
              <a:r>
                <a:rPr lang="en-US" sz="1200" dirty="0">
                  <a:blipFill>
                    <a:blip r:embed="rId3"/>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3"/>
                  <a:stretch>
                    <a:fillRect/>
                  </a:stretch>
                </a:blipFill>
                <a:latin typeface="方正细圆简体" panose="02010601030101010101" charset="-122"/>
                <a:ea typeface="方正细圆简体" panose="02010601030101010101" charset="-122"/>
              </a:endParaRPr>
            </a:p>
          </p:txBody>
        </p:sp>
      </p:gr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椭圆 1"/>
          <p:cNvSpPr/>
          <p:nvPr/>
        </p:nvSpPr>
        <p:spPr>
          <a:xfrm>
            <a:off x="1276350" y="1838325"/>
            <a:ext cx="2476500" cy="24574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nvSpPr>
        <p:spPr>
          <a:xfrm>
            <a:off x="4857750" y="1838325"/>
            <a:ext cx="2476500" cy="24574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8432800" y="1838325"/>
            <a:ext cx="2476500" cy="245745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3419475" y="2019300"/>
            <a:ext cx="647700" cy="676275"/>
          </a:xfrm>
          <a:prstGeom prst="roundRect">
            <a:avLst/>
          </a:prstGeom>
          <a:blipFill rotWithShape="1">
            <a:blip r:embed="rId1"/>
            <a:stretch>
              <a:fillRect/>
            </a:stretch>
          </a:blip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6959600" y="2019300"/>
            <a:ext cx="647700" cy="676275"/>
          </a:xfrm>
          <a:prstGeom prst="roundRect">
            <a:avLst/>
          </a:prstGeom>
          <a:blipFill rotWithShape="1">
            <a:blip r:embed="rId1"/>
            <a:stretch>
              <a:fillRect/>
            </a:stretch>
          </a:blip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10499725" y="2019300"/>
            <a:ext cx="647700" cy="676275"/>
          </a:xfrm>
          <a:prstGeom prst="roundRect">
            <a:avLst/>
          </a:prstGeom>
          <a:blipFill rotWithShape="1">
            <a:blip r:embed="rId1"/>
            <a:stretch>
              <a:fillRect/>
            </a:stretch>
          </a:blip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62" name="Shape 2762"/>
          <p:cNvSpPr/>
          <p:nvPr/>
        </p:nvSpPr>
        <p:spPr>
          <a:xfrm>
            <a:off x="3476625" y="2116455"/>
            <a:ext cx="520700" cy="520700"/>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chemeClr val="bg2">
              <a:lumMod val="75000"/>
            </a:schemeClr>
          </a:solidFill>
          <a:ln w="12700">
            <a:miter lim="400000"/>
          </a:ln>
        </p:spPr>
        <p:txBody>
          <a:bodyPr lIns="38090" tIns="38090" rIns="38090" bIns="38090" anchor="ctr"/>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4" name="Shape 2774"/>
          <p:cNvSpPr/>
          <p:nvPr/>
        </p:nvSpPr>
        <p:spPr>
          <a:xfrm>
            <a:off x="7042150" y="2145030"/>
            <a:ext cx="482600" cy="48260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2">
              <a:lumMod val="75000"/>
            </a:schemeClr>
          </a:solidFill>
          <a:ln w="12700">
            <a:miter lim="400000"/>
          </a:ln>
        </p:spPr>
        <p:txBody>
          <a:bodyPr lIns="38090" tIns="38090" rIns="38090" bIns="38090" anchor="ctr"/>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8" name="Shape 2778"/>
          <p:cNvSpPr/>
          <p:nvPr/>
        </p:nvSpPr>
        <p:spPr>
          <a:xfrm>
            <a:off x="10582275" y="2125345"/>
            <a:ext cx="492760" cy="49276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2">
              <a:lumMod val="75000"/>
            </a:schemeClr>
          </a:solidFill>
          <a:ln w="12700">
            <a:miter lim="400000"/>
          </a:ln>
        </p:spPr>
        <p:txBody>
          <a:bodyPr lIns="38090" tIns="38090" rIns="38090" bIns="38090" anchor="ctr"/>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0" name="FLYING IMPRESSION FID FEIZHAO    qq:1964271550"/>
          <p:cNvSpPr txBox="1"/>
          <p:nvPr/>
        </p:nvSpPr>
        <p:spPr>
          <a:xfrm>
            <a:off x="1635125" y="2406015"/>
            <a:ext cx="1784350" cy="1322070"/>
          </a:xfrm>
          <a:prstGeom prst="rect">
            <a:avLst/>
          </a:prstGeom>
          <a:noFill/>
        </p:spPr>
        <p:txBody>
          <a:bodyPr wrap="square" rtlCol="0">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8" name="FLYING IMPRESSION FID FEIZHAO    qq:1964271550"/>
          <p:cNvSpPr txBox="1"/>
          <p:nvPr/>
        </p:nvSpPr>
        <p:spPr>
          <a:xfrm>
            <a:off x="5208905" y="2406015"/>
            <a:ext cx="1784350" cy="1322070"/>
          </a:xfrm>
          <a:prstGeom prst="rect">
            <a:avLst/>
          </a:prstGeom>
          <a:noFill/>
        </p:spPr>
        <p:txBody>
          <a:bodyPr wrap="square" rtlCol="0">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9" name="FLYING IMPRESSION FID FEIZHAO    qq:1964271550"/>
          <p:cNvSpPr txBox="1"/>
          <p:nvPr/>
        </p:nvSpPr>
        <p:spPr>
          <a:xfrm>
            <a:off x="8797925" y="2406015"/>
            <a:ext cx="1784350" cy="1322070"/>
          </a:xfrm>
          <a:prstGeom prst="rect">
            <a:avLst/>
          </a:prstGeom>
          <a:noFill/>
        </p:spPr>
        <p:txBody>
          <a:bodyPr wrap="square" rtlCol="0">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5" name="文本框 14"/>
          <p:cNvSpPr txBox="1"/>
          <p:nvPr/>
        </p:nvSpPr>
        <p:spPr>
          <a:xfrm>
            <a:off x="992505" y="4490085"/>
            <a:ext cx="3007995" cy="506730"/>
          </a:xfrm>
          <a:prstGeom prst="rect">
            <a:avLst/>
          </a:prstGeom>
          <a:noFill/>
        </p:spPr>
        <p:txBody>
          <a:bodyPr wrap="none" rtlCol="0" anchor="t">
            <a:spAutoFit/>
          </a:bodyPr>
          <a:p>
            <a:pPr algn="l">
              <a:lnSpc>
                <a:spcPct val="150000"/>
              </a:lnSpc>
              <a:spcAft>
                <a:spcPts val="600"/>
              </a:spcAft>
              <a:buClr>
                <a:srgbClr val="C0504D"/>
              </a:buClr>
            </a:pPr>
            <a:r>
              <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rPr>
              <a:t>ENTER YOUR TOPIC HERE</a:t>
            </a:r>
            <a:endPar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endParaRPr>
          </a:p>
        </p:txBody>
      </p:sp>
      <p:sp>
        <p:nvSpPr>
          <p:cNvPr id="19" name="FLYING IMPRESSION FID FEIZHAO    qq:1964271550"/>
          <p:cNvSpPr txBox="1"/>
          <p:nvPr/>
        </p:nvSpPr>
        <p:spPr>
          <a:xfrm>
            <a:off x="1064895" y="4980940"/>
            <a:ext cx="2785745" cy="720090"/>
          </a:xfrm>
          <a:prstGeom prst="rect">
            <a:avLst/>
          </a:prstGeom>
          <a:noFill/>
        </p:spPr>
        <p:txBody>
          <a:bodyPr wrap="square" rtlCol="0">
            <a:spAutoFit/>
          </a:bodyPr>
          <a:p>
            <a:pPr algn="ctr">
              <a:lnSpc>
                <a:spcPct val="130000"/>
              </a:lnSpc>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
        <p:nvSpPr>
          <p:cNvPr id="10" name="文本框 9"/>
          <p:cNvSpPr txBox="1"/>
          <p:nvPr/>
        </p:nvSpPr>
        <p:spPr>
          <a:xfrm>
            <a:off x="4636135" y="4490085"/>
            <a:ext cx="3007995" cy="506730"/>
          </a:xfrm>
          <a:prstGeom prst="rect">
            <a:avLst/>
          </a:prstGeom>
          <a:noFill/>
        </p:spPr>
        <p:txBody>
          <a:bodyPr wrap="none" rtlCol="0" anchor="t">
            <a:spAutoFit/>
          </a:bodyPr>
          <a:p>
            <a:pPr algn="l">
              <a:lnSpc>
                <a:spcPct val="150000"/>
              </a:lnSpc>
              <a:spcAft>
                <a:spcPts val="600"/>
              </a:spcAft>
              <a:buClr>
                <a:srgbClr val="C0504D"/>
              </a:buClr>
            </a:pPr>
            <a:r>
              <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rPr>
              <a:t>ENTER YOUR TOPIC HERE</a:t>
            </a:r>
            <a:endPar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endParaRPr>
          </a:p>
        </p:txBody>
      </p:sp>
      <p:sp>
        <p:nvSpPr>
          <p:cNvPr id="11" name="FLYING IMPRESSION FID FEIZHAO    qq:1964271550"/>
          <p:cNvSpPr txBox="1"/>
          <p:nvPr/>
        </p:nvSpPr>
        <p:spPr>
          <a:xfrm>
            <a:off x="4708525" y="4980940"/>
            <a:ext cx="2785745" cy="720090"/>
          </a:xfrm>
          <a:prstGeom prst="rect">
            <a:avLst/>
          </a:prstGeom>
          <a:noFill/>
        </p:spPr>
        <p:txBody>
          <a:bodyPr wrap="square" rtlCol="0">
            <a:spAutoFit/>
          </a:bodyPr>
          <a:p>
            <a:pPr algn="ctr">
              <a:lnSpc>
                <a:spcPct val="130000"/>
              </a:lnSpc>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
        <p:nvSpPr>
          <p:cNvPr id="12" name="文本框 11"/>
          <p:cNvSpPr txBox="1"/>
          <p:nvPr/>
        </p:nvSpPr>
        <p:spPr>
          <a:xfrm>
            <a:off x="8211820" y="4490085"/>
            <a:ext cx="3007995" cy="506730"/>
          </a:xfrm>
          <a:prstGeom prst="rect">
            <a:avLst/>
          </a:prstGeom>
          <a:noFill/>
        </p:spPr>
        <p:txBody>
          <a:bodyPr wrap="none" rtlCol="0" anchor="t">
            <a:spAutoFit/>
          </a:bodyPr>
          <a:p>
            <a:pPr algn="l">
              <a:lnSpc>
                <a:spcPct val="150000"/>
              </a:lnSpc>
              <a:spcAft>
                <a:spcPts val="600"/>
              </a:spcAft>
              <a:buClr>
                <a:srgbClr val="C0504D"/>
              </a:buClr>
            </a:pPr>
            <a:r>
              <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rPr>
              <a:t>ENTER YOUR TOPIC HERE</a:t>
            </a:r>
            <a:endPar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endParaRPr>
          </a:p>
        </p:txBody>
      </p:sp>
      <p:sp>
        <p:nvSpPr>
          <p:cNvPr id="13" name="FLYING IMPRESSION FID FEIZHAO    qq:1964271550"/>
          <p:cNvSpPr txBox="1"/>
          <p:nvPr/>
        </p:nvSpPr>
        <p:spPr>
          <a:xfrm>
            <a:off x="8284210" y="4980940"/>
            <a:ext cx="2785745" cy="720090"/>
          </a:xfrm>
          <a:prstGeom prst="rect">
            <a:avLst/>
          </a:prstGeom>
          <a:noFill/>
        </p:spPr>
        <p:txBody>
          <a:bodyPr wrap="square" rtlCol="0">
            <a:spAutoFit/>
          </a:bodyPr>
          <a:p>
            <a:pPr algn="ctr">
              <a:lnSpc>
                <a:spcPct val="130000"/>
              </a:lnSpc>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5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1885" y="1897380"/>
            <a:ext cx="921385" cy="2870200"/>
          </a:xfrm>
          <a:prstGeom prst="rect">
            <a:avLst/>
          </a:prstGeom>
          <a:noFill/>
        </p:spPr>
        <p:txBody>
          <a:bodyPr vert="eaVert" wrap="square" rtlCol="0">
            <a:spAutoFit/>
          </a:bodyPr>
          <a:p>
            <a:pPr algn="dist"/>
            <a:r>
              <a:rPr lang="zh-CN" altLang="en-US" sz="4800">
                <a:blipFill>
                  <a:blip r:embed="rId2"/>
                  <a:stretch>
                    <a:fillRect/>
                  </a:stretch>
                </a:blipFill>
                <a:latin typeface="方正细圆简体" panose="02010601030101010101" charset="-122"/>
                <a:ea typeface="方正细圆简体" panose="02010601030101010101" charset="-122"/>
              </a:rPr>
              <a:t>目录</a:t>
            </a:r>
            <a:endParaRPr lang="zh-CN" altLang="en-US" sz="4800">
              <a:blipFill>
                <a:blip r:embed="rId2"/>
                <a:stretch>
                  <a:fillRect/>
                </a:stretch>
              </a:blipFill>
              <a:latin typeface="方正细圆简体" panose="02010601030101010101" charset="-122"/>
              <a:ea typeface="方正细圆简体" panose="02010601030101010101" charset="-122"/>
            </a:endParaRPr>
          </a:p>
        </p:txBody>
      </p:sp>
      <p:sp>
        <p:nvSpPr>
          <p:cNvPr id="3" name="文本框 2"/>
          <p:cNvSpPr txBox="1"/>
          <p:nvPr/>
        </p:nvSpPr>
        <p:spPr>
          <a:xfrm>
            <a:off x="1884045" y="2882900"/>
            <a:ext cx="459740" cy="2291715"/>
          </a:xfrm>
          <a:prstGeom prst="rect">
            <a:avLst/>
          </a:prstGeom>
          <a:noFill/>
        </p:spPr>
        <p:txBody>
          <a:bodyPr vert="eaVert" wrap="square" rtlCol="0" anchor="t">
            <a:spAutoFit/>
          </a:bodyPr>
          <a:p>
            <a:pPr algn="dist"/>
            <a:r>
              <a:rPr lang="zh-CN" altLang="en-US">
                <a:blipFill>
                  <a:blip r:embed="rId2"/>
                  <a:stretch>
                    <a:fillRect/>
                  </a:stretch>
                </a:blipFill>
                <a:latin typeface="方正细圆简体" panose="02010601030101010101" charset="-122"/>
                <a:ea typeface="方正细圆简体" panose="02010601030101010101" charset="-122"/>
              </a:rPr>
              <a:t>DIRECTORY</a:t>
            </a:r>
            <a:endParaRPr lang="zh-CN" altLang="en-US">
              <a:blipFill>
                <a:blip r:embed="rId2"/>
                <a:stretch>
                  <a:fillRect/>
                </a:stretch>
              </a:blipFill>
              <a:latin typeface="方正细圆简体" panose="02010601030101010101" charset="-122"/>
              <a:ea typeface="方正细圆简体" panose="02010601030101010101" charset="-122"/>
            </a:endParaRPr>
          </a:p>
        </p:txBody>
      </p:sp>
      <p:sp>
        <p:nvSpPr>
          <p:cNvPr id="12" name="稻壳儿春秋广告/盗版必究        原创来源：http://chn.docer.com/works?userid=199329941#!/work_time"/>
          <p:cNvSpPr/>
          <p:nvPr/>
        </p:nvSpPr>
        <p:spPr>
          <a:xfrm>
            <a:off x="3651250" y="2637790"/>
            <a:ext cx="3150235" cy="245110"/>
          </a:xfrm>
          <a:prstGeom prst="rect">
            <a:avLst/>
          </a:prstGeom>
          <a:effectLst/>
        </p:spPr>
        <p:txBody>
          <a:bodyPr vert="horz" wrap="square">
            <a:spAutoFit/>
          </a:bodyPr>
          <a:p>
            <a:pPr algn="l">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8" name="稻壳儿春秋广告/盗版必究        原创来源：http://chn.docer.com/works?userid=199329941#!/work_time"/>
          <p:cNvSpPr txBox="1"/>
          <p:nvPr/>
        </p:nvSpPr>
        <p:spPr>
          <a:xfrm>
            <a:off x="3651250" y="2269490"/>
            <a:ext cx="2544445" cy="368300"/>
          </a:xfrm>
          <a:prstGeom prst="rect">
            <a:avLst/>
          </a:prstGeom>
          <a:noFill/>
          <a:effectLst/>
        </p:spPr>
        <p:txBody>
          <a:bodyPr vert="horz" wrap="square" rtlCol="0">
            <a:spAutoFit/>
          </a:bodyPr>
          <a:p>
            <a:pPr algn="l"/>
            <a:r>
              <a:rPr lang="zh-CN" altLang="en-US"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dirty="0">
              <a:blipFill>
                <a:blip r:embed="rId2"/>
                <a:stretch>
                  <a:fillRect/>
                </a:stretch>
              </a:blipFill>
              <a:latin typeface="方正细圆简体" panose="02010601030101010101" charset="-122"/>
              <a:ea typeface="方正细圆简体" panose="02010601030101010101" charset="-122"/>
            </a:endParaRPr>
          </a:p>
        </p:txBody>
      </p:sp>
      <p:sp>
        <p:nvSpPr>
          <p:cNvPr id="11" name="稻壳儿春秋广告/盗版必究        原创来源：http://chn.docer.com/works?userid=199329941#!/work_time"/>
          <p:cNvSpPr/>
          <p:nvPr/>
        </p:nvSpPr>
        <p:spPr>
          <a:xfrm>
            <a:off x="3651250" y="4558665"/>
            <a:ext cx="3150235" cy="245110"/>
          </a:xfrm>
          <a:prstGeom prst="rect">
            <a:avLst/>
          </a:prstGeom>
          <a:effectLst/>
        </p:spPr>
        <p:txBody>
          <a:bodyPr vert="horz" wrap="square">
            <a:spAutoFit/>
          </a:bodyPr>
          <a:p>
            <a:pPr algn="l">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3" name="稻壳儿春秋广告/盗版必究        原创来源：http://chn.docer.com/works?userid=199329941#!/work_time"/>
          <p:cNvSpPr txBox="1"/>
          <p:nvPr/>
        </p:nvSpPr>
        <p:spPr>
          <a:xfrm>
            <a:off x="3651250" y="4190365"/>
            <a:ext cx="2544445" cy="368300"/>
          </a:xfrm>
          <a:prstGeom prst="rect">
            <a:avLst/>
          </a:prstGeom>
          <a:noFill/>
          <a:effectLst/>
        </p:spPr>
        <p:txBody>
          <a:bodyPr vert="horz" wrap="square" rtlCol="0">
            <a:spAutoFit/>
          </a:bodyPr>
          <a:p>
            <a:pPr algn="l"/>
            <a:r>
              <a:rPr lang="zh-CN" altLang="en-US"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dirty="0">
              <a:blipFill>
                <a:blip r:embed="rId2"/>
                <a:stretch>
                  <a:fillRect/>
                </a:stretch>
              </a:blipFill>
              <a:latin typeface="方正细圆简体" panose="02010601030101010101" charset="-122"/>
              <a:ea typeface="方正细圆简体" panose="02010601030101010101" charset="-122"/>
            </a:endParaRPr>
          </a:p>
        </p:txBody>
      </p:sp>
      <p:sp>
        <p:nvSpPr>
          <p:cNvPr id="14" name="稻壳儿春秋广告/盗版必究        原创来源：http://chn.docer.com/works?userid=199329941#!/work_time"/>
          <p:cNvSpPr/>
          <p:nvPr/>
        </p:nvSpPr>
        <p:spPr>
          <a:xfrm>
            <a:off x="7807325" y="2637790"/>
            <a:ext cx="3150235" cy="245110"/>
          </a:xfrm>
          <a:prstGeom prst="rect">
            <a:avLst/>
          </a:prstGeom>
          <a:effectLst/>
        </p:spPr>
        <p:txBody>
          <a:bodyPr vert="horz" wrap="square">
            <a:spAutoFit/>
          </a:bodyPr>
          <a:p>
            <a:pPr algn="l">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5" name="稻壳儿春秋广告/盗版必究        原创来源：http://chn.docer.com/works?userid=199329941#!/work_time"/>
          <p:cNvSpPr txBox="1"/>
          <p:nvPr/>
        </p:nvSpPr>
        <p:spPr>
          <a:xfrm>
            <a:off x="7677785" y="2269490"/>
            <a:ext cx="2544445" cy="368300"/>
          </a:xfrm>
          <a:prstGeom prst="rect">
            <a:avLst/>
          </a:prstGeom>
          <a:noFill/>
          <a:effectLst/>
        </p:spPr>
        <p:txBody>
          <a:bodyPr vert="horz" wrap="square" rtlCol="0">
            <a:spAutoFit/>
          </a:bodyPr>
          <a:p>
            <a:pPr algn="l"/>
            <a:r>
              <a:rPr lang="zh-CN" altLang="en-US"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dirty="0">
              <a:blipFill>
                <a:blip r:embed="rId2"/>
                <a:stretch>
                  <a:fillRect/>
                </a:stretch>
              </a:blipFill>
              <a:latin typeface="方正细圆简体" panose="02010601030101010101" charset="-122"/>
              <a:ea typeface="方正细圆简体" panose="02010601030101010101" charset="-122"/>
            </a:endParaRPr>
          </a:p>
        </p:txBody>
      </p:sp>
      <p:sp>
        <p:nvSpPr>
          <p:cNvPr id="16" name="稻壳儿春秋广告/盗版必究        原创来源：http://chn.docer.com/works?userid=199329941#!/work_time"/>
          <p:cNvSpPr/>
          <p:nvPr/>
        </p:nvSpPr>
        <p:spPr>
          <a:xfrm>
            <a:off x="7807325" y="4558665"/>
            <a:ext cx="3150235" cy="245110"/>
          </a:xfrm>
          <a:prstGeom prst="rect">
            <a:avLst/>
          </a:prstGeom>
          <a:effectLst/>
        </p:spPr>
        <p:txBody>
          <a:bodyPr vert="horz" wrap="square">
            <a:spAutoFit/>
          </a:bodyPr>
          <a:p>
            <a:pPr algn="l">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7" name="稻壳儿春秋广告/盗版必究        原创来源：http://chn.docer.com/works?userid=199329941#!/work_time"/>
          <p:cNvSpPr txBox="1"/>
          <p:nvPr/>
        </p:nvSpPr>
        <p:spPr>
          <a:xfrm>
            <a:off x="7677785" y="4190365"/>
            <a:ext cx="2544445" cy="368300"/>
          </a:xfrm>
          <a:prstGeom prst="rect">
            <a:avLst/>
          </a:prstGeom>
          <a:noFill/>
          <a:effectLst/>
        </p:spPr>
        <p:txBody>
          <a:bodyPr vert="horz" wrap="square" rtlCol="0">
            <a:spAutoFit/>
          </a:bodyPr>
          <a:p>
            <a:pPr algn="l"/>
            <a:r>
              <a:rPr lang="zh-CN" altLang="en-US"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dirty="0">
              <a:blipFill>
                <a:blip r:embed="rId2"/>
                <a:stretch>
                  <a:fillRect/>
                </a:stretch>
              </a:blipFill>
              <a:latin typeface="方正细圆简体" panose="02010601030101010101" charset="-122"/>
              <a:ea typeface="方正细圆简体" panose="02010601030101010101" charset="-122"/>
            </a:endParaRPr>
          </a:p>
        </p:txBody>
      </p:sp>
      <p:sp>
        <p:nvSpPr>
          <p:cNvPr id="18" name="文本框 17"/>
          <p:cNvSpPr txBox="1"/>
          <p:nvPr/>
        </p:nvSpPr>
        <p:spPr>
          <a:xfrm>
            <a:off x="3140710" y="2328545"/>
            <a:ext cx="5105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A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
        <p:nvSpPr>
          <p:cNvPr id="19" name="文本框 18"/>
          <p:cNvSpPr txBox="1"/>
          <p:nvPr/>
        </p:nvSpPr>
        <p:spPr>
          <a:xfrm>
            <a:off x="3140710" y="4307205"/>
            <a:ext cx="5105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C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
        <p:nvSpPr>
          <p:cNvPr id="20" name="文本框 19"/>
          <p:cNvSpPr txBox="1"/>
          <p:nvPr/>
        </p:nvSpPr>
        <p:spPr>
          <a:xfrm>
            <a:off x="7167245" y="2364740"/>
            <a:ext cx="5105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B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
        <p:nvSpPr>
          <p:cNvPr id="21" name="文本框 20"/>
          <p:cNvSpPr txBox="1"/>
          <p:nvPr/>
        </p:nvSpPr>
        <p:spPr>
          <a:xfrm>
            <a:off x="7167245" y="4343400"/>
            <a:ext cx="5105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D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7" name="文本框 16"/>
          <p:cNvSpPr txBox="1"/>
          <p:nvPr/>
        </p:nvSpPr>
        <p:spPr>
          <a:xfrm>
            <a:off x="1854200" y="3014345"/>
            <a:ext cx="8483600" cy="583565"/>
          </a:xfrm>
          <a:prstGeom prst="rect">
            <a:avLst/>
          </a:prstGeom>
          <a:noFill/>
        </p:spPr>
        <p:txBody>
          <a:bodyPr wrap="square" rtlCol="0">
            <a:spAutoFit/>
          </a:bodyPr>
          <a:p>
            <a:pPr algn="dist"/>
            <a:r>
              <a:rPr lang="zh-CN" altLang="en-US" sz="3200">
                <a:blipFill>
                  <a:blip r:embed="rId2"/>
                  <a:stretch>
                    <a:fillRect/>
                  </a:stretch>
                </a:blipFill>
                <a:latin typeface="方正细圆简体" panose="02010601030101010101" charset="-122"/>
                <a:ea typeface="方正细圆简体" panose="02010601030101010101" charset="-122"/>
              </a:rPr>
              <a:t>THANK YOU FOR WATCHING</a:t>
            </a:r>
            <a:endParaRPr lang="zh-CN" altLang="en-US" sz="3200">
              <a:blipFill>
                <a:blip r:embed="rId2"/>
                <a:stretch>
                  <a:fillRect/>
                </a:stretch>
              </a:blipFill>
              <a:latin typeface="方正细圆简体" panose="02010601030101010101" charset="-122"/>
              <a:ea typeface="方正细圆简体" panose="02010601030101010101" charset="-122"/>
            </a:endParaRPr>
          </a:p>
        </p:txBody>
      </p:sp>
      <p:sp>
        <p:nvSpPr>
          <p:cNvPr id="20" name="PA_文本框 10"/>
          <p:cNvSpPr txBox="1"/>
          <p:nvPr>
            <p:custDataLst>
              <p:tags r:id="rId3"/>
            </p:custDataLst>
          </p:nvPr>
        </p:nvSpPr>
        <p:spPr>
          <a:xfrm>
            <a:off x="2792730" y="3769360"/>
            <a:ext cx="6605905" cy="284480"/>
          </a:xfrm>
          <a:prstGeom prst="rect">
            <a:avLst/>
          </a:prstGeom>
          <a:noFill/>
        </p:spPr>
        <p:txBody>
          <a:bodyPr wrap="square" rtlCol="0">
            <a:spAutoFit/>
          </a:bodyPr>
          <a:p>
            <a:pPr algn="ctr">
              <a:lnSpc>
                <a:spcPct val="120000"/>
              </a:lnSpc>
            </a:pPr>
            <a:r>
              <a:rPr lang="en-US" altLang="zh-CN" sz="1050" dirty="0" smtClean="0">
                <a:blipFill>
                  <a:blip r:embed="rId2"/>
                  <a:stretch>
                    <a:fillRect/>
                  </a:stretch>
                </a:blipFill>
                <a:latin typeface="方正细圆简体" panose="02010601030101010101" charset="-122"/>
                <a:ea typeface="方正细圆简体" panose="02010601030101010101" charset="-122"/>
              </a:rPr>
              <a:t>Professional custom </a:t>
            </a:r>
            <a:r>
              <a:rPr lang="en-US" altLang="zh-CN" sz="1050" dirty="0">
                <a:blipFill>
                  <a:blip r:embed="rId2"/>
                  <a:stretch>
                    <a:fillRect/>
                  </a:stretch>
                </a:blipFill>
                <a:latin typeface="方正细圆简体" panose="02010601030101010101" charset="-122"/>
                <a:ea typeface="方正细圆简体" panose="02010601030101010101" charset="-122"/>
              </a:rPr>
              <a:t>all kinds of industry </a:t>
            </a:r>
            <a:r>
              <a:rPr lang="en-US" altLang="zh-CN" sz="1050" dirty="0" err="1">
                <a:blipFill>
                  <a:blip r:embed="rId2"/>
                  <a:stretch>
                    <a:fillRect/>
                  </a:stretch>
                </a:blipFill>
                <a:latin typeface="方正细圆简体" panose="02010601030101010101" charset="-122"/>
                <a:ea typeface="方正细圆简体" panose="02010601030101010101" charset="-122"/>
              </a:rPr>
              <a:t>ppt</a:t>
            </a:r>
            <a:r>
              <a:rPr lang="en-US" altLang="zh-CN" sz="1050" dirty="0">
                <a:blipFill>
                  <a:blip r:embed="rId2"/>
                  <a:stretch>
                    <a:fillRect/>
                  </a:stretch>
                </a:blipFill>
                <a:latin typeface="方正细圆简体" panose="02010601030101010101" charset="-122"/>
                <a:ea typeface="方正细圆简体" panose="02010601030101010101" charset="-122"/>
              </a:rPr>
              <a:t> template, this work belongs to laugh design original.</a:t>
            </a:r>
            <a:endParaRPr lang="en-US" altLang="zh-CN" sz="1050" dirty="0">
              <a:blipFill>
                <a:blip r:embed="rId2"/>
                <a:stretch>
                  <a:fillRect/>
                </a:stretch>
              </a:blipFill>
              <a:latin typeface="方正细圆简体" panose="02010601030101010101" charset="-122"/>
              <a:ea typeface="方正细圆简体" panose="02010601030101010101" charset="-122"/>
            </a:endParaRPr>
          </a:p>
        </p:txBody>
      </p:sp>
      <p:sp>
        <p:nvSpPr>
          <p:cNvPr id="2" name="文本框 1"/>
          <p:cNvSpPr txBox="1"/>
          <p:nvPr/>
        </p:nvSpPr>
        <p:spPr>
          <a:xfrm>
            <a:off x="2658745" y="2430780"/>
            <a:ext cx="6750050" cy="583565"/>
          </a:xfrm>
          <a:prstGeom prst="rect">
            <a:avLst/>
          </a:prstGeom>
          <a:noFill/>
        </p:spPr>
        <p:txBody>
          <a:bodyPr wrap="square" rtlCol="0">
            <a:spAutoFit/>
          </a:bodyPr>
          <a:p>
            <a:pPr algn="dist"/>
            <a:r>
              <a:rPr lang="zh-CN" altLang="en-US" sz="3200">
                <a:blipFill>
                  <a:blip r:embed="rId2"/>
                  <a:stretch>
                    <a:fillRect/>
                  </a:stretch>
                </a:blipFill>
                <a:latin typeface="方正细圆简体" panose="02010601030101010101" charset="-122"/>
                <a:ea typeface="方正细圆简体" panose="02010601030101010101" charset="-122"/>
              </a:rPr>
              <a:t>感谢您的观看</a:t>
            </a:r>
            <a:endParaRPr lang="zh-CN" altLang="en-US" sz="3200">
              <a:blipFill>
                <a:blip r:embed="rId2"/>
                <a:stretch>
                  <a:fillRect/>
                </a:stretch>
              </a:blipFill>
              <a:latin typeface="方正细圆简体" panose="02010601030101010101" charset="-122"/>
              <a:ea typeface="方正细圆简体" panose="02010601030101010101" charset="-122"/>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稻壳儿春秋广告/盗版必究        原创来源：http://chn.docer.com/works?userid=199329941#!/work_time"/>
          <p:cNvSpPr/>
          <p:nvPr/>
        </p:nvSpPr>
        <p:spPr>
          <a:xfrm>
            <a:off x="1612265" y="2557145"/>
            <a:ext cx="4655820" cy="245110"/>
          </a:xfrm>
          <a:prstGeom prst="rect">
            <a:avLst/>
          </a:prstGeom>
          <a:effectLst/>
        </p:spPr>
        <p:txBody>
          <a:bodyPr wrap="square">
            <a:spAutoFit/>
          </a:bodyPr>
          <a:p>
            <a:pPr algn="dist">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9" name="稻壳儿春秋广告/盗版必究        原创来源：http://chn.docer.com/works?userid=199329941#!/work_time"/>
          <p:cNvSpPr txBox="1"/>
          <p:nvPr/>
        </p:nvSpPr>
        <p:spPr>
          <a:xfrm>
            <a:off x="1587500" y="2802255"/>
            <a:ext cx="7705090" cy="645160"/>
          </a:xfrm>
          <a:prstGeom prst="rect">
            <a:avLst/>
          </a:prstGeom>
          <a:noFill/>
          <a:effectLst/>
        </p:spPr>
        <p:txBody>
          <a:bodyPr wrap="square" rtlCol="0">
            <a:spAutoFit/>
          </a:bodyPr>
          <a:p>
            <a:pPr algn="dist"/>
            <a:r>
              <a:rPr lang="zh-CN" altLang="en-US" sz="3600"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sz="3600" dirty="0">
              <a:blipFill>
                <a:blip r:embed="rId2"/>
                <a:stretch>
                  <a:fillRect/>
                </a:stretch>
              </a:blipFill>
              <a:latin typeface="方正细圆简体" panose="02010601030101010101" charset="-122"/>
              <a:ea typeface="方正细圆简体" panose="02010601030101010101" charset="-122"/>
            </a:endParaRPr>
          </a:p>
        </p:txBody>
      </p:sp>
      <p:sp>
        <p:nvSpPr>
          <p:cNvPr id="24" name="FLYING IMPRESSION FID FEIZHAO    qq:1964271550"/>
          <p:cNvSpPr txBox="1"/>
          <p:nvPr/>
        </p:nvSpPr>
        <p:spPr>
          <a:xfrm>
            <a:off x="3753485" y="3469640"/>
            <a:ext cx="5770245" cy="491490"/>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 name="文本框 2"/>
          <p:cNvSpPr txBox="1"/>
          <p:nvPr/>
        </p:nvSpPr>
        <p:spPr>
          <a:xfrm>
            <a:off x="3302000" y="3500755"/>
            <a:ext cx="54864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A .</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4" name="FLYING IMPRESSION FID FEIZHAO    qq:1964271550"/>
          <p:cNvSpPr txBox="1"/>
          <p:nvPr/>
        </p:nvSpPr>
        <p:spPr>
          <a:xfrm>
            <a:off x="614045" y="373380"/>
            <a:ext cx="5080000" cy="730885"/>
          </a:xfrm>
          <a:prstGeom prst="rect">
            <a:avLst/>
          </a:prstGeom>
          <a:noFill/>
        </p:spPr>
        <p:txBody>
          <a:bodyPr wrap="square" rtlCol="0">
            <a:spAutoFit/>
          </a:bodyPr>
          <a:p>
            <a:pPr algn="dist">
              <a:lnSpc>
                <a:spcPct val="130000"/>
              </a:lnSpc>
            </a:pPr>
            <a:r>
              <a:rPr lang="en-US" altLang="zh-CN" sz="3200" dirty="0">
                <a:blipFill>
                  <a:blip r:embed="rId2"/>
                  <a:stretch>
                    <a:fillRect/>
                  </a:stretch>
                </a:blipFill>
                <a:latin typeface="方正细圆_GBK" panose="02000000000000000000" charset="-122"/>
                <a:ea typeface="方正细圆_GBK" panose="02000000000000000000" charset="-122"/>
              </a:rPr>
              <a:t>BUSINESS AFFAIRS</a:t>
            </a:r>
            <a:endParaRPr lang="en-US" altLang="zh-CN" sz="3200" dirty="0">
              <a:blipFill>
                <a:blip r:embed="rId2"/>
                <a:stretch>
                  <a:fillRect/>
                </a:stretch>
              </a:blipFill>
              <a:latin typeface="方正细圆_GBK" panose="02000000000000000000" charset="-122"/>
              <a:ea typeface="方正细圆_GBK" panose="02000000000000000000" charset="-122"/>
            </a:endParaRPr>
          </a:p>
        </p:txBody>
      </p:sp>
      <p:sp>
        <p:nvSpPr>
          <p:cNvPr id="95" name="FLYING IMPRESSION FID FEIZHAO    qq:1964271550"/>
          <p:cNvSpPr txBox="1"/>
          <p:nvPr/>
        </p:nvSpPr>
        <p:spPr>
          <a:xfrm>
            <a:off x="630555" y="1012825"/>
            <a:ext cx="5064125" cy="491490"/>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微软雅黑" panose="020B0503020204020204" charset="-122"/>
                <a:ea typeface="微软雅黑" panose="020B0503020204020204" charset="-122"/>
                <a:sym typeface="+mn-ea"/>
              </a:rPr>
              <a:t>laugh graphic design thank you for buying this template</a:t>
            </a:r>
            <a:r>
              <a:rPr lang="en-US" altLang="zh-CN" sz="1000" dirty="0">
                <a:blipFill>
                  <a:blip r:embed="rId2"/>
                  <a:stretch>
                    <a:fillRect/>
                  </a:stretch>
                </a:blipFill>
                <a:latin typeface="微软雅黑" panose="020B0503020204020204" charset="-122"/>
                <a:ea typeface="微软雅黑" panose="020B0503020204020204" charset="-122"/>
              </a:rPr>
              <a:t>, we mainly engaged in various types of advertising graphic design.</a:t>
            </a:r>
            <a:endParaRPr lang="en-US" altLang="zh-CN" sz="1000" dirty="0">
              <a:blipFill>
                <a:blip r:embed="rId2"/>
                <a:stretch>
                  <a:fillRect/>
                </a:stretch>
              </a:blipFill>
              <a:latin typeface="微软雅黑" panose="020B0503020204020204" charset="-122"/>
              <a:ea typeface="微软雅黑" panose="020B0503020204020204" charset="-122"/>
            </a:endParaRPr>
          </a:p>
        </p:txBody>
      </p:sp>
      <p:sp>
        <p:nvSpPr>
          <p:cNvPr id="19" name="PA_文本框 10"/>
          <p:cNvSpPr txBox="1"/>
          <p:nvPr>
            <p:custDataLst>
              <p:tags r:id="rId3"/>
            </p:custDataLst>
          </p:nvPr>
        </p:nvSpPr>
        <p:spPr>
          <a:xfrm>
            <a:off x="5908675" y="2452370"/>
            <a:ext cx="5096510" cy="1863090"/>
          </a:xfrm>
          <a:prstGeom prst="rect">
            <a:avLst/>
          </a:prstGeom>
          <a:noFill/>
        </p:spPr>
        <p:txBody>
          <a:bodyPr vert="horz" wrap="square" rtlCol="0">
            <a:spAutoFit/>
          </a:bodyPr>
          <a:p>
            <a:pPr algn="r">
              <a:lnSpc>
                <a:spcPct val="120000"/>
              </a:lnSpc>
            </a:pPr>
            <a:r>
              <a:rPr lang="en-US" altLang="zh-CN" sz="3200" b="1" dirty="0" smtClean="0">
                <a:blipFill>
                  <a:blip r:embed="rId2"/>
                  <a:stretch>
                    <a:fillRect/>
                  </a:stretch>
                </a:blipFill>
                <a:latin typeface="方正细圆_GBK" panose="02000000000000000000" charset="-122"/>
                <a:ea typeface="方正细圆_GBK" panose="02000000000000000000" charset="-122"/>
              </a:rPr>
              <a:t>Professional custom </a:t>
            </a:r>
            <a:r>
              <a:rPr lang="en-US" altLang="zh-CN" sz="3200" b="1" dirty="0">
                <a:blipFill>
                  <a:blip r:embed="rId2"/>
                  <a:stretch>
                    <a:fillRect/>
                  </a:stretch>
                </a:blipFill>
                <a:latin typeface="方正细圆_GBK" panose="02000000000000000000" charset="-122"/>
                <a:ea typeface="方正细圆_GBK" panose="02000000000000000000" charset="-122"/>
              </a:rPr>
              <a:t>all kinds of industry </a:t>
            </a:r>
            <a:r>
              <a:rPr lang="en-US" altLang="zh-CN" sz="3200" b="1" dirty="0" err="1">
                <a:blipFill>
                  <a:blip r:embed="rId2"/>
                  <a:stretch>
                    <a:fillRect/>
                  </a:stretch>
                </a:blipFill>
                <a:latin typeface="方正细圆_GBK" panose="02000000000000000000" charset="-122"/>
                <a:ea typeface="方正细圆_GBK" panose="02000000000000000000" charset="-122"/>
              </a:rPr>
              <a:t>ppt</a:t>
            </a:r>
            <a:r>
              <a:rPr lang="en-US" altLang="zh-CN" sz="3200" b="1" dirty="0">
                <a:blipFill>
                  <a:blip r:embed="rId2"/>
                  <a:stretch>
                    <a:fillRect/>
                  </a:stretch>
                </a:blipFill>
                <a:latin typeface="方正细圆_GBK" panose="02000000000000000000" charset="-122"/>
                <a:ea typeface="方正细圆_GBK" panose="02000000000000000000" charset="-122"/>
              </a:rPr>
              <a:t> template</a:t>
            </a:r>
            <a:endParaRPr lang="en-US" altLang="zh-CN" sz="3200" b="1" dirty="0">
              <a:blipFill>
                <a:blip r:embed="rId2"/>
                <a:stretch>
                  <a:fillRect/>
                </a:stretch>
              </a:blipFill>
              <a:latin typeface="方正细圆_GBK" panose="02000000000000000000" charset="-122"/>
              <a:ea typeface="方正细圆_GBK" panose="02000000000000000000" charset="-122"/>
            </a:endParaRPr>
          </a:p>
        </p:txBody>
      </p:sp>
      <p:sp>
        <p:nvSpPr>
          <p:cNvPr id="5" name="FLYING IMPRESSION FID FEIZHAO    qq:1964271550"/>
          <p:cNvSpPr txBox="1"/>
          <p:nvPr/>
        </p:nvSpPr>
        <p:spPr>
          <a:xfrm>
            <a:off x="6621145" y="4779645"/>
            <a:ext cx="4384040" cy="491490"/>
          </a:xfrm>
          <a:prstGeom prst="rect">
            <a:avLst/>
          </a:prstGeom>
          <a:noFill/>
        </p:spPr>
        <p:txBody>
          <a:bodyPr wrap="square" rtlCol="0">
            <a:spAutoFit/>
          </a:bodyPr>
          <a:p>
            <a:pPr algn="r">
              <a:lnSpc>
                <a:spcPct val="130000"/>
              </a:lnSpc>
            </a:pPr>
            <a:r>
              <a:rPr lang="en-US" altLang="zh-CN" sz="1000" dirty="0">
                <a:blipFill>
                  <a:blip r:embed="rId2"/>
                  <a:stretch>
                    <a:fillRect/>
                  </a:stretch>
                </a:blipFill>
                <a:latin typeface="微软雅黑" panose="020B0503020204020204" charset="-122"/>
                <a:ea typeface="微软雅黑" panose="020B0503020204020204" charset="-122"/>
                <a:sym typeface="+mn-ea"/>
              </a:rPr>
              <a:t>laugh graphic design thank you for buying this template</a:t>
            </a:r>
            <a:r>
              <a:rPr lang="en-US" altLang="zh-CN" sz="1000" dirty="0">
                <a:blipFill>
                  <a:blip r:embed="rId2"/>
                  <a:stretch>
                    <a:fillRect/>
                  </a:stretch>
                </a:blipFill>
                <a:latin typeface="微软雅黑" panose="020B0503020204020204" charset="-122"/>
                <a:ea typeface="微软雅黑" panose="020B0503020204020204" charset="-122"/>
              </a:rPr>
              <a:t>, we mainly engaged in various types of advertising graphic design.</a:t>
            </a:r>
            <a:endParaRPr lang="en-US" altLang="zh-CN" sz="1000" dirty="0">
              <a:blipFill>
                <a:blip r:embed="rId2"/>
                <a:stretch>
                  <a:fillRect/>
                </a:stretch>
              </a:blipFill>
              <a:latin typeface="微软雅黑" panose="020B0503020204020204" charset="-122"/>
              <a:ea typeface="微软雅黑" panose="020B0503020204020204" charset="-122"/>
            </a:endParaRPr>
          </a:p>
        </p:txBody>
      </p:sp>
      <p:sp>
        <p:nvSpPr>
          <p:cNvPr id="2" name="任意多边形 1"/>
          <p:cNvSpPr/>
          <p:nvPr/>
        </p:nvSpPr>
        <p:spPr>
          <a:xfrm flipH="1">
            <a:off x="7942580" y="4509770"/>
            <a:ext cx="3482340" cy="2042160"/>
          </a:xfrm>
          <a:custGeom>
            <a:avLst/>
            <a:gdLst>
              <a:gd name="connisteX0" fmla="*/ 3002280 w 3002280"/>
              <a:gd name="connsiteY0" fmla="*/ 8890 h 2172970"/>
              <a:gd name="connisteX1" fmla="*/ 8890 w 3002280"/>
              <a:gd name="connsiteY1" fmla="*/ 0 h 2172970"/>
              <a:gd name="connisteX2" fmla="*/ 0 w 3002280"/>
              <a:gd name="connsiteY2" fmla="*/ 2172970 h 2172970"/>
            </a:gdLst>
            <a:ahLst/>
            <a:cxnLst>
              <a:cxn ang="0">
                <a:pos x="connisteX0" y="connsiteY0"/>
              </a:cxn>
              <a:cxn ang="0">
                <a:pos x="connisteX1" y="connsiteY1"/>
              </a:cxn>
              <a:cxn ang="0">
                <a:pos x="connisteX2" y="connsiteY2"/>
              </a:cxn>
            </a:cxnLst>
            <a:rect l="l" t="t" r="r" b="b"/>
            <a:pathLst>
              <a:path w="3002280" h="2172970">
                <a:moveTo>
                  <a:pt x="3002280" y="8890"/>
                </a:moveTo>
                <a:lnTo>
                  <a:pt x="8890" y="0"/>
                </a:lnTo>
                <a:lnTo>
                  <a:pt x="0" y="2172970"/>
                </a:lnTo>
              </a:path>
            </a:pathLst>
          </a:custGeom>
          <a:noFill/>
          <a:ln>
            <a:gradFill>
              <a:gsLst>
                <a:gs pos="0">
                  <a:srgbClr val="1A1921"/>
                </a:gs>
                <a:gs pos="36000">
                  <a:schemeClr val="bg1">
                    <a:lumMod val="85000"/>
                  </a:schemeClr>
                </a:gs>
                <a:gs pos="64000">
                  <a:schemeClr val="bg1">
                    <a:lumMod val="85000"/>
                  </a:schemeClr>
                </a:gs>
                <a:gs pos="84000">
                  <a:srgbClr val="8D8C90">
                    <a:alpha val="100000"/>
                  </a:srgbClr>
                </a:gs>
                <a:gs pos="92000">
                  <a:srgbClr val="1A1921"/>
                </a:gs>
              </a:gsLst>
              <a:path path="circle">
                <a:fillToRect l="100000" b="100000"/>
              </a:path>
              <a:tileRect t="-100000" r="-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21000000">
            <a:off x="5760085" y="2724150"/>
            <a:ext cx="490855" cy="1515745"/>
          </a:xfrm>
          <a:custGeom>
            <a:avLst/>
            <a:gdLst>
              <a:gd name="connsiteX0" fmla="*/ 1643 w 1711"/>
              <a:gd name="connsiteY0" fmla="*/ 1966 h 3904"/>
              <a:gd name="connsiteX1" fmla="*/ 0 w 1711"/>
              <a:gd name="connsiteY1" fmla="*/ 0 h 3904"/>
              <a:gd name="connsiteX2" fmla="*/ 1711 w 1711"/>
              <a:gd name="connsiteY2" fmla="*/ 1952 h 3904"/>
              <a:gd name="connsiteX3" fmla="*/ 0 w 1711"/>
              <a:gd name="connsiteY3" fmla="*/ 3904 h 3904"/>
              <a:gd name="connsiteX4" fmla="*/ 1643 w 1711"/>
              <a:gd name="connsiteY4" fmla="*/ 1966 h 3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 h="3904">
                <a:moveTo>
                  <a:pt x="1643" y="1966"/>
                </a:moveTo>
                <a:cubicBezTo>
                  <a:pt x="1643" y="888"/>
                  <a:pt x="956" y="42"/>
                  <a:pt x="0" y="0"/>
                </a:cubicBezTo>
                <a:cubicBezTo>
                  <a:pt x="945" y="0"/>
                  <a:pt x="1711" y="874"/>
                  <a:pt x="1711" y="1952"/>
                </a:cubicBezTo>
                <a:cubicBezTo>
                  <a:pt x="1711" y="3030"/>
                  <a:pt x="970" y="3849"/>
                  <a:pt x="0" y="3904"/>
                </a:cubicBezTo>
                <a:cubicBezTo>
                  <a:pt x="846" y="3794"/>
                  <a:pt x="1643" y="3044"/>
                  <a:pt x="1643" y="1966"/>
                </a:cubicBezTo>
                <a:close/>
              </a:path>
            </a:pathLst>
          </a:custGeom>
          <a:gradFill>
            <a:gsLst>
              <a:gs pos="26000">
                <a:srgbClr val="1A1921"/>
              </a:gs>
              <a:gs pos="100000">
                <a:srgbClr val="ACB1B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图层 4"/>
          <p:cNvPicPr>
            <a:picLocks noChangeAspect="1"/>
          </p:cNvPicPr>
          <p:nvPr/>
        </p:nvPicPr>
        <p:blipFill>
          <a:blip r:embed="rId4"/>
          <a:stretch>
            <a:fillRect/>
          </a:stretch>
        </p:blipFill>
        <p:spPr>
          <a:xfrm rot="20880000">
            <a:off x="1115060" y="2498090"/>
            <a:ext cx="4740910" cy="3090545"/>
          </a:xfrm>
          <a:prstGeom prst="rect">
            <a:avLst/>
          </a:prstGeom>
        </p:spPr>
      </p:pic>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6" name="矩形 45"/>
          <p:cNvSpPr/>
          <p:nvPr/>
        </p:nvSpPr>
        <p:spPr>
          <a:xfrm>
            <a:off x="1438275" y="2733040"/>
            <a:ext cx="3164840" cy="2012315"/>
          </a:xfrm>
          <a:prstGeom prst="rect">
            <a:avLst/>
          </a:prstGeom>
        </p:spPr>
        <p:txBody>
          <a:bodyPr wrap="square">
            <a:spAutoFit/>
          </a:bodyPr>
          <a:p>
            <a:pPr algn="ctr">
              <a:lnSpc>
                <a:spcPct val="170000"/>
              </a:lnSpc>
              <a:spcAft>
                <a:spcPts val="600"/>
              </a:spcAft>
              <a:buClr>
                <a:srgbClr val="5ABEAA"/>
              </a:buClr>
            </a:pPr>
            <a:r>
              <a:rPr lang="en-US" altLang="zh-CN" sz="1050" dirty="0">
                <a:blipFill>
                  <a:blip r:embed="rId2"/>
                  <a:stretch>
                    <a:fillRect/>
                  </a:stretch>
                </a:blipFill>
                <a:latin typeface="方正细圆简体" panose="02010601030101010101" charset="-122"/>
                <a:ea typeface="方正细圆简体" panose="02010601030101010101" charset="-122"/>
                <a:sym typeface="+mn-ea"/>
              </a:rPr>
              <a:t>To compete in the challenging global environment, companies are changing their business processes by extending them to include other companies in the supply chain.To compete in the challenging global environment, companies are changing their business processes by extending them to include other companies in the supply chain.</a:t>
            </a:r>
            <a:endParaRPr lang="en-US" altLang="zh-CN" sz="1050"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9" name="文本框 8"/>
          <p:cNvSpPr txBox="1"/>
          <p:nvPr/>
        </p:nvSpPr>
        <p:spPr>
          <a:xfrm>
            <a:off x="1516380" y="2102485"/>
            <a:ext cx="3007995" cy="506730"/>
          </a:xfrm>
          <a:prstGeom prst="rect">
            <a:avLst/>
          </a:prstGeom>
          <a:noFill/>
        </p:spPr>
        <p:txBody>
          <a:bodyPr wrap="none" rtlCol="0" anchor="t">
            <a:spAutoFit/>
          </a:bodyPr>
          <a:p>
            <a:pPr algn="l">
              <a:lnSpc>
                <a:spcPct val="150000"/>
              </a:lnSpc>
              <a:spcAft>
                <a:spcPts val="600"/>
              </a:spcAft>
              <a:buClr>
                <a:srgbClr val="C0504D"/>
              </a:buClr>
            </a:pPr>
            <a:r>
              <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rPr>
              <a:t>ENTER YOUR TOPIC HERE</a:t>
            </a:r>
            <a:endParaRPr lang="en-US" altLang="zh-CN" b="1" dirty="0">
              <a:blipFill>
                <a:blip r:embed="rId2"/>
                <a:stretch>
                  <a:fillRect/>
                </a:stretch>
              </a:blipFill>
              <a:latin typeface="方正细圆简体" panose="02010601030101010101" charset="-122"/>
              <a:ea typeface="方正细圆简体" panose="02010601030101010101" charset="-122"/>
              <a:sym typeface="Arial" panose="020B0604020202020204"/>
            </a:endParaRPr>
          </a:p>
        </p:txBody>
      </p:sp>
      <p:grpSp>
        <p:nvGrpSpPr>
          <p:cNvPr id="23" name="组合 22"/>
          <p:cNvGrpSpPr/>
          <p:nvPr/>
        </p:nvGrpSpPr>
        <p:grpSpPr>
          <a:xfrm>
            <a:off x="6255385" y="1426845"/>
            <a:ext cx="4154170" cy="1680210"/>
            <a:chOff x="9851" y="2247"/>
            <a:chExt cx="6542" cy="2646"/>
          </a:xfrm>
        </p:grpSpPr>
        <p:sp>
          <p:nvSpPr>
            <p:cNvPr id="27" name="文本框 26"/>
            <p:cNvSpPr txBox="1"/>
            <p:nvPr/>
          </p:nvSpPr>
          <p:spPr>
            <a:xfrm>
              <a:off x="11353" y="2247"/>
              <a:ext cx="3540" cy="580"/>
            </a:xfrm>
            <a:prstGeom prst="rect">
              <a:avLst/>
            </a:prstGeom>
            <a:noFill/>
          </p:spPr>
          <p:txBody>
            <a:bodyPr wrap="none" rtlCol="0" anchor="t">
              <a:spAutoFit/>
            </a:bodyPr>
            <a:p>
              <a:pPr algn="ctr"/>
              <a:r>
                <a:rPr lang="en-US" altLang="zh-CN"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38" name="PA_文本框 10"/>
            <p:cNvSpPr txBox="1"/>
            <p:nvPr>
              <p:custDataLst>
                <p:tags r:id="rId3"/>
              </p:custDataLst>
            </p:nvPr>
          </p:nvSpPr>
          <p:spPr>
            <a:xfrm>
              <a:off x="10344" y="2827"/>
              <a:ext cx="5560" cy="434"/>
            </a:xfrm>
            <a:prstGeom prst="rect">
              <a:avLst/>
            </a:prstGeom>
            <a:noFill/>
          </p:spPr>
          <p:txBody>
            <a:bodyPr vert="horz" wrap="square" rtlCol="0">
              <a:spAutoFit/>
            </a:bodyPr>
            <a:p>
              <a:pPr algn="ctr">
                <a:lnSpc>
                  <a:spcPct val="120000"/>
                </a:lnSpc>
              </a:pPr>
              <a:r>
                <a:rPr lang="en-US" altLang="zh-CN" sz="1000" dirty="0" smtClean="0">
                  <a:blipFill>
                    <a:blip r:embed="rId2"/>
                    <a:stretch>
                      <a:fillRect/>
                    </a:stretch>
                  </a:blipFill>
                  <a:latin typeface="方正细圆简体" panose="02010601030101010101" charset="-122"/>
                  <a:ea typeface="方正细圆简体" panose="02010601030101010101" charset="-122"/>
                </a:rPr>
                <a:t>Professional custom </a:t>
              </a:r>
              <a:r>
                <a:rPr lang="en-US" altLang="zh-CN" sz="1000" dirty="0">
                  <a:blipFill>
                    <a:blip r:embed="rId2"/>
                    <a:stretch>
                      <a:fillRect/>
                    </a:stretch>
                  </a:blipFill>
                  <a:latin typeface="方正细圆简体" panose="02010601030101010101" charset="-122"/>
                  <a:ea typeface="方正细圆简体" panose="02010601030101010101" charset="-122"/>
                </a:rPr>
                <a:t>all kinds of industry </a:t>
              </a:r>
              <a:r>
                <a:rPr lang="en-US" altLang="zh-CN" sz="1000" dirty="0" err="1">
                  <a:blipFill>
                    <a:blip r:embed="rId2"/>
                    <a:stretch>
                      <a:fillRect/>
                    </a:stretch>
                  </a:blipFill>
                  <a:latin typeface="方正细圆简体" panose="02010601030101010101" charset="-122"/>
                  <a:ea typeface="方正细圆简体" panose="02010601030101010101" charset="-122"/>
                </a:rPr>
                <a:t>ppt</a:t>
              </a:r>
              <a:r>
                <a:rPr lang="en-US" altLang="zh-CN" sz="1000" dirty="0">
                  <a:blipFill>
                    <a:blip r:embed="rId2"/>
                    <a:stretch>
                      <a:fillRect/>
                    </a:stretch>
                  </a:blipFill>
                  <a:latin typeface="方正细圆简体" panose="02010601030101010101" charset="-122"/>
                  <a:ea typeface="方正细圆简体" panose="02010601030101010101" charset="-122"/>
                </a:rPr>
                <a: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0" name="文本框 29"/>
            <p:cNvSpPr txBox="1"/>
            <p:nvPr/>
          </p:nvSpPr>
          <p:spPr>
            <a:xfrm>
              <a:off x="10045" y="3796"/>
              <a:ext cx="1709" cy="919"/>
            </a:xfrm>
            <a:prstGeom prst="rect">
              <a:avLst/>
            </a:prstGeom>
            <a:noFill/>
          </p:spPr>
          <p:txBody>
            <a:bodyPr wrap="square" rtlCol="0">
              <a:spAutoFit/>
            </a:bodyPr>
            <a:p>
              <a:r>
                <a:rPr lang="en-US" altLang="zh-CN" sz="3200" b="1">
                  <a:blipFill>
                    <a:blip r:embed="rId2"/>
                    <a:stretch>
                      <a:fillRect/>
                    </a:stretch>
                  </a:blipFill>
                  <a:latin typeface="方正细圆简体" panose="02010601030101010101" charset="-122"/>
                  <a:ea typeface="方正细圆简体" panose="02010601030101010101" charset="-122"/>
                </a:rPr>
                <a:t>15%</a:t>
              </a:r>
              <a:endParaRPr lang="en-US" altLang="zh-CN" sz="3200" b="1">
                <a:blipFill>
                  <a:blip r:embed="rId2"/>
                  <a:stretch>
                    <a:fillRect/>
                  </a:stretch>
                </a:blipFill>
                <a:latin typeface="方正细圆简体" panose="02010601030101010101" charset="-122"/>
                <a:ea typeface="方正细圆简体" panose="02010601030101010101" charset="-122"/>
              </a:endParaRPr>
            </a:p>
          </p:txBody>
        </p:sp>
        <p:sp>
          <p:nvSpPr>
            <p:cNvPr id="20" name="FLYING IMPRESSION FID FEIZHAO    qq:1964271550"/>
            <p:cNvSpPr txBox="1"/>
            <p:nvPr/>
          </p:nvSpPr>
          <p:spPr>
            <a:xfrm>
              <a:off x="11604" y="3711"/>
              <a:ext cx="4537" cy="1089"/>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cxnSp>
          <p:nvCxnSpPr>
            <p:cNvPr id="4" name="直接连接符 3"/>
            <p:cNvCxnSpPr/>
            <p:nvPr/>
          </p:nvCxnSpPr>
          <p:spPr>
            <a:xfrm>
              <a:off x="10534" y="3605"/>
              <a:ext cx="5176" cy="1"/>
            </a:xfrm>
            <a:prstGeom prst="line">
              <a:avLst/>
            </a:prstGeom>
            <a:ln>
              <a:solidFill>
                <a:schemeClr val="bg2">
                  <a:lumMod val="75000"/>
                  <a:alpha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851" y="4893"/>
              <a:ext cx="6542" cy="1"/>
            </a:xfrm>
            <a:prstGeom prst="line">
              <a:avLst/>
            </a:prstGeom>
            <a:ln>
              <a:solidFill>
                <a:schemeClr val="bg2">
                  <a:lumMod val="75000"/>
                  <a:alpha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378575" y="3723005"/>
            <a:ext cx="4154170" cy="1680210"/>
            <a:chOff x="10045" y="5863"/>
            <a:chExt cx="6542" cy="2646"/>
          </a:xfrm>
        </p:grpSpPr>
        <p:sp>
          <p:nvSpPr>
            <p:cNvPr id="10" name="文本框 9"/>
            <p:cNvSpPr txBox="1"/>
            <p:nvPr/>
          </p:nvSpPr>
          <p:spPr>
            <a:xfrm>
              <a:off x="11547" y="5863"/>
              <a:ext cx="3540" cy="580"/>
            </a:xfrm>
            <a:prstGeom prst="rect">
              <a:avLst/>
            </a:prstGeom>
            <a:noFill/>
          </p:spPr>
          <p:txBody>
            <a:bodyPr wrap="none" rtlCol="0" anchor="t">
              <a:spAutoFit/>
            </a:bodyPr>
            <a:p>
              <a:pPr algn="ctr"/>
              <a:r>
                <a:rPr lang="en-US" altLang="zh-CN"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dirty="0" smtClean="0">
                <a:blipFill>
                  <a:blip r:embed="rId2"/>
                  <a:stretch>
                    <a:fillRect/>
                  </a:stretch>
                </a:blipFill>
                <a:latin typeface="方正细圆简体" panose="02010601030101010101" charset="-122"/>
                <a:ea typeface="方正细圆简体" panose="02010601030101010101" charset="-122"/>
                <a:sym typeface="+mn-ea"/>
              </a:endParaRPr>
            </a:p>
          </p:txBody>
        </p:sp>
        <p:sp>
          <p:nvSpPr>
            <p:cNvPr id="11" name="PA_文本框 10"/>
            <p:cNvSpPr txBox="1"/>
            <p:nvPr>
              <p:custDataLst>
                <p:tags r:id="rId4"/>
              </p:custDataLst>
            </p:nvPr>
          </p:nvSpPr>
          <p:spPr>
            <a:xfrm>
              <a:off x="10538" y="6443"/>
              <a:ext cx="5560" cy="434"/>
            </a:xfrm>
            <a:prstGeom prst="rect">
              <a:avLst/>
            </a:prstGeom>
            <a:noFill/>
          </p:spPr>
          <p:txBody>
            <a:bodyPr vert="horz" wrap="square" rtlCol="0">
              <a:spAutoFit/>
            </a:bodyPr>
            <a:p>
              <a:pPr algn="ctr">
                <a:lnSpc>
                  <a:spcPct val="120000"/>
                </a:lnSpc>
              </a:pPr>
              <a:r>
                <a:rPr lang="en-US" altLang="zh-CN" sz="1000" dirty="0" smtClean="0">
                  <a:blipFill>
                    <a:blip r:embed="rId2"/>
                    <a:stretch>
                      <a:fillRect/>
                    </a:stretch>
                  </a:blipFill>
                  <a:latin typeface="方正细圆简体" panose="02010601030101010101" charset="-122"/>
                  <a:ea typeface="方正细圆简体" panose="02010601030101010101" charset="-122"/>
                </a:rPr>
                <a:t>Professional custom </a:t>
              </a:r>
              <a:r>
                <a:rPr lang="en-US" altLang="zh-CN" sz="1000" dirty="0">
                  <a:blipFill>
                    <a:blip r:embed="rId2"/>
                    <a:stretch>
                      <a:fillRect/>
                    </a:stretch>
                  </a:blipFill>
                  <a:latin typeface="方正细圆简体" panose="02010601030101010101" charset="-122"/>
                  <a:ea typeface="方正细圆简体" panose="02010601030101010101" charset="-122"/>
                </a:rPr>
                <a:t>all kinds of industry </a:t>
              </a:r>
              <a:r>
                <a:rPr lang="en-US" altLang="zh-CN" sz="1000" dirty="0" err="1">
                  <a:blipFill>
                    <a:blip r:embed="rId2"/>
                    <a:stretch>
                      <a:fillRect/>
                    </a:stretch>
                  </a:blipFill>
                  <a:latin typeface="方正细圆简体" panose="02010601030101010101" charset="-122"/>
                  <a:ea typeface="方正细圆简体" panose="02010601030101010101" charset="-122"/>
                </a:rPr>
                <a:t>ppt</a:t>
              </a:r>
              <a:r>
                <a:rPr lang="en-US" altLang="zh-CN" sz="1000" dirty="0">
                  <a:blipFill>
                    <a:blip r:embed="rId2"/>
                    <a:stretch>
                      <a:fillRect/>
                    </a:stretch>
                  </a:blipFill>
                  <a:latin typeface="方正细圆简体" panose="02010601030101010101" charset="-122"/>
                  <a:ea typeface="方正细圆简体" panose="02010601030101010101" charset="-122"/>
                </a:rPr>
                <a: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2" name="文本框 11"/>
            <p:cNvSpPr txBox="1"/>
            <p:nvPr/>
          </p:nvSpPr>
          <p:spPr>
            <a:xfrm>
              <a:off x="10239" y="7412"/>
              <a:ext cx="1709" cy="919"/>
            </a:xfrm>
            <a:prstGeom prst="rect">
              <a:avLst/>
            </a:prstGeom>
            <a:noFill/>
          </p:spPr>
          <p:txBody>
            <a:bodyPr wrap="square" rtlCol="0">
              <a:spAutoFit/>
            </a:bodyPr>
            <a:p>
              <a:r>
                <a:rPr lang="en-US" altLang="zh-CN" sz="3200" b="1">
                  <a:blipFill>
                    <a:blip r:embed="rId2"/>
                    <a:stretch>
                      <a:fillRect/>
                    </a:stretch>
                  </a:blipFill>
                  <a:latin typeface="方正细圆简体" panose="02010601030101010101" charset="-122"/>
                  <a:ea typeface="方正细圆简体" panose="02010601030101010101" charset="-122"/>
                </a:rPr>
                <a:t>53%</a:t>
              </a:r>
              <a:endParaRPr lang="en-US" altLang="zh-CN" sz="3200" b="1">
                <a:blipFill>
                  <a:blip r:embed="rId2"/>
                  <a:stretch>
                    <a:fillRect/>
                  </a:stretch>
                </a:blipFill>
                <a:latin typeface="方正细圆简体" panose="02010601030101010101" charset="-122"/>
                <a:ea typeface="方正细圆简体" panose="02010601030101010101" charset="-122"/>
              </a:endParaRPr>
            </a:p>
          </p:txBody>
        </p:sp>
        <p:sp>
          <p:nvSpPr>
            <p:cNvPr id="13" name="FLYING IMPRESSION FID FEIZHAO    qq:1964271550"/>
            <p:cNvSpPr txBox="1"/>
            <p:nvPr/>
          </p:nvSpPr>
          <p:spPr>
            <a:xfrm>
              <a:off x="11798" y="7327"/>
              <a:ext cx="4537" cy="1089"/>
            </a:xfrm>
            <a:prstGeom prst="rect">
              <a:avLst/>
            </a:prstGeom>
            <a:noFill/>
          </p:spPr>
          <p:txBody>
            <a:bodyPr wrap="square" rtlCol="0">
              <a:spAutoFit/>
            </a:bodyPr>
            <a:p>
              <a:pPr algn="l">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cxnSp>
          <p:nvCxnSpPr>
            <p:cNvPr id="14" name="直接连接符 13"/>
            <p:cNvCxnSpPr/>
            <p:nvPr/>
          </p:nvCxnSpPr>
          <p:spPr>
            <a:xfrm>
              <a:off x="10728" y="7221"/>
              <a:ext cx="5176" cy="1"/>
            </a:xfrm>
            <a:prstGeom prst="line">
              <a:avLst/>
            </a:prstGeom>
            <a:ln>
              <a:solidFill>
                <a:schemeClr val="bg2">
                  <a:lumMod val="75000"/>
                  <a:alpha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045" y="8509"/>
              <a:ext cx="6542" cy="1"/>
            </a:xfrm>
            <a:prstGeom prst="line">
              <a:avLst/>
            </a:prstGeom>
            <a:ln>
              <a:solidFill>
                <a:schemeClr val="bg2">
                  <a:lumMod val="75000"/>
                  <a:alpha val="50000"/>
                </a:schemeClr>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椭圆 8"/>
          <p:cNvSpPr/>
          <p:nvPr/>
        </p:nvSpPr>
        <p:spPr>
          <a:xfrm>
            <a:off x="1125220" y="1808480"/>
            <a:ext cx="689610" cy="67691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blipFill>
                  <a:blip r:embed="rId2"/>
                  <a:stretch>
                    <a:fillRect/>
                  </a:stretch>
                </a:blipFill>
                <a:latin typeface="方正细圆简体" panose="02010601030101010101" charset="-122"/>
                <a:ea typeface="方正细圆简体" panose="02010601030101010101" charset="-122"/>
              </a:rPr>
              <a:t>1</a:t>
            </a:r>
            <a:endParaRPr lang="en-US" altLang="zh-CN" sz="2800">
              <a:blipFill>
                <a:blip r:embed="rId2"/>
                <a:stretch>
                  <a:fillRect/>
                </a:stretch>
              </a:blipFill>
              <a:latin typeface="方正细圆简体" panose="02010601030101010101" charset="-122"/>
              <a:ea typeface="方正细圆简体" panose="02010601030101010101" charset="-122"/>
            </a:endParaRPr>
          </a:p>
        </p:txBody>
      </p:sp>
      <p:sp>
        <p:nvSpPr>
          <p:cNvPr id="10" name="椭圆 9"/>
          <p:cNvSpPr/>
          <p:nvPr/>
        </p:nvSpPr>
        <p:spPr>
          <a:xfrm>
            <a:off x="1125220" y="3223260"/>
            <a:ext cx="689610" cy="67691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blipFill>
                  <a:blip r:embed="rId2"/>
                  <a:stretch>
                    <a:fillRect/>
                  </a:stretch>
                </a:blipFill>
                <a:latin typeface="方正细圆简体" panose="02010601030101010101" charset="-122"/>
                <a:ea typeface="方正细圆简体" panose="02010601030101010101" charset="-122"/>
              </a:rPr>
              <a:t>2</a:t>
            </a:r>
            <a:endParaRPr lang="en-US" altLang="zh-CN" sz="2800">
              <a:blipFill>
                <a:blip r:embed="rId2"/>
                <a:stretch>
                  <a:fillRect/>
                </a:stretch>
              </a:blipFill>
              <a:latin typeface="方正细圆简体" panose="02010601030101010101" charset="-122"/>
              <a:ea typeface="方正细圆简体" panose="02010601030101010101" charset="-122"/>
            </a:endParaRPr>
          </a:p>
        </p:txBody>
      </p:sp>
      <p:sp>
        <p:nvSpPr>
          <p:cNvPr id="11" name="椭圆 10"/>
          <p:cNvSpPr/>
          <p:nvPr/>
        </p:nvSpPr>
        <p:spPr>
          <a:xfrm>
            <a:off x="1125220" y="4580255"/>
            <a:ext cx="689610" cy="676910"/>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blipFill>
                  <a:blip r:embed="rId2"/>
                  <a:stretch>
                    <a:fillRect/>
                  </a:stretch>
                </a:blipFill>
                <a:latin typeface="方正细圆简体" panose="02010601030101010101" charset="-122"/>
                <a:ea typeface="方正细圆简体" panose="02010601030101010101" charset="-122"/>
              </a:rPr>
              <a:t>3</a:t>
            </a:r>
            <a:endParaRPr lang="en-US" altLang="zh-CN" sz="2800">
              <a:blipFill>
                <a:blip r:embed="rId2"/>
                <a:stretch>
                  <a:fillRect/>
                </a:stretch>
              </a:blipFill>
              <a:latin typeface="方正细圆简体" panose="02010601030101010101" charset="-122"/>
              <a:ea typeface="方正细圆简体" panose="02010601030101010101" charset="-122"/>
            </a:endParaRPr>
          </a:p>
        </p:txBody>
      </p:sp>
      <p:sp>
        <p:nvSpPr>
          <p:cNvPr id="20" name="矩形 19"/>
          <p:cNvSpPr/>
          <p:nvPr/>
        </p:nvSpPr>
        <p:spPr>
          <a:xfrm>
            <a:off x="2000885" y="1731645"/>
            <a:ext cx="3912870" cy="829945"/>
          </a:xfrm>
          <a:prstGeom prst="rect">
            <a:avLst/>
          </a:prstGeom>
        </p:spPr>
        <p:txBody>
          <a:bodyPr wrap="square">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rPr>
              <a:t>To compete in the challenging global environment, companies are changing their business processes by extending them to include other companies in the supply chain.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2" name="矩形 11"/>
          <p:cNvSpPr/>
          <p:nvPr/>
        </p:nvSpPr>
        <p:spPr>
          <a:xfrm>
            <a:off x="2000885" y="3145790"/>
            <a:ext cx="4006215" cy="829945"/>
          </a:xfrm>
          <a:prstGeom prst="rect">
            <a:avLst/>
          </a:prstGeom>
        </p:spPr>
        <p:txBody>
          <a:bodyPr wrap="square">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rPr>
              <a:t>To compete in the challenging global environment, companies are changing their business processes by extending them to include other companies in the supply chain.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3" name="矩形 12"/>
          <p:cNvSpPr/>
          <p:nvPr/>
        </p:nvSpPr>
        <p:spPr>
          <a:xfrm>
            <a:off x="2000885" y="4503420"/>
            <a:ext cx="4006215" cy="829945"/>
          </a:xfrm>
          <a:prstGeom prst="rect">
            <a:avLst/>
          </a:prstGeom>
        </p:spPr>
        <p:txBody>
          <a:bodyPr wrap="square">
            <a:spAutoFit/>
          </a:bodyPr>
          <a:p>
            <a:pPr algn="l">
              <a:lnSpc>
                <a:spcPct val="160000"/>
              </a:lnSpc>
            </a:pPr>
            <a:r>
              <a:rPr lang="en-US" altLang="zh-CN" sz="1000" dirty="0">
                <a:blipFill>
                  <a:blip r:embed="rId2"/>
                  <a:stretch>
                    <a:fillRect/>
                  </a:stretch>
                </a:blipFill>
                <a:latin typeface="方正细圆简体" panose="02010601030101010101" charset="-122"/>
                <a:ea typeface="方正细圆简体" panose="02010601030101010101" charset="-122"/>
              </a:rPr>
              <a:t>To compete in the challenging global environment, companies are changing their business processes by extending them to include other companies in the supply chain.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pic>
        <p:nvPicPr>
          <p:cNvPr id="2" name="图片 1" descr="wallhaven-736083"/>
          <p:cNvPicPr>
            <a:picLocks noChangeAspect="1"/>
          </p:cNvPicPr>
          <p:nvPr/>
        </p:nvPicPr>
        <p:blipFill>
          <a:blip r:embed="rId3"/>
          <a:srcRect l="40642" r="2841"/>
          <a:stretch>
            <a:fillRect/>
          </a:stretch>
        </p:blipFill>
        <p:spPr>
          <a:xfrm>
            <a:off x="6394450" y="-10795"/>
            <a:ext cx="5814695" cy="6866890"/>
          </a:xfrm>
          <a:prstGeom prst="rect">
            <a:avLst/>
          </a:prstGeom>
        </p:spPr>
      </p:pic>
      <p:sp>
        <p:nvSpPr>
          <p:cNvPr id="3" name="矩形 2"/>
          <p:cNvSpPr/>
          <p:nvPr/>
        </p:nvSpPr>
        <p:spPr>
          <a:xfrm>
            <a:off x="6395085" y="-15875"/>
            <a:ext cx="1312545" cy="6868160"/>
          </a:xfrm>
          <a:prstGeom prst="rect">
            <a:avLst/>
          </a:prstGeom>
          <a:solidFill>
            <a:srgbClr val="1A192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6544310" y="1427480"/>
            <a:ext cx="1013460" cy="3981450"/>
          </a:xfrm>
          <a:prstGeom prst="rect">
            <a:avLst/>
          </a:prstGeom>
          <a:noFill/>
        </p:spPr>
        <p:txBody>
          <a:bodyPr vert="eaVert" wrap="square" rtlCol="0" anchor="t">
            <a:spAutoFit/>
          </a:bodyPr>
          <a:p>
            <a:pPr algn="dist"/>
            <a:r>
              <a:rPr lang="zh-CN" altLang="en-US" sz="5400">
                <a:blipFill>
                  <a:blip r:embed="rId2"/>
                  <a:stretch>
                    <a:fillRect/>
                  </a:stretch>
                </a:blipFill>
                <a:latin typeface="字心坊诗雅体特细体" charset="-122"/>
                <a:ea typeface="字心坊诗雅体特细体" charset="-122"/>
              </a:rPr>
              <a:t>FASHION</a:t>
            </a:r>
            <a:endParaRPr lang="zh-CN" altLang="en-US" sz="5400">
              <a:blipFill>
                <a:blip r:embed="rId2"/>
                <a:stretch>
                  <a:fillRect/>
                </a:stretch>
              </a:blipFill>
              <a:latin typeface="字心坊诗雅体特细体" charset="-122"/>
              <a:ea typeface="字心坊诗雅体特细体" charset="-122"/>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稻壳儿春秋广告/盗版必究        原创来源：http://chn.docer.com/works?userid=199329941#!/work_time"/>
          <p:cNvSpPr/>
          <p:nvPr/>
        </p:nvSpPr>
        <p:spPr>
          <a:xfrm>
            <a:off x="6036945" y="2731770"/>
            <a:ext cx="4655820" cy="245110"/>
          </a:xfrm>
          <a:prstGeom prst="rect">
            <a:avLst/>
          </a:prstGeom>
          <a:effectLst/>
        </p:spPr>
        <p:txBody>
          <a:bodyPr wrap="square">
            <a:spAutoFit/>
          </a:bodyPr>
          <a:p>
            <a:pPr algn="dist">
              <a:spcBef>
                <a:spcPct val="0"/>
              </a:spcBef>
            </a:pPr>
            <a:r>
              <a:rPr lang="en-US" altLang="zh-CN" sz="1000" dirty="0">
                <a:blipFill>
                  <a:blip r:embed="rId2"/>
                  <a:stretch>
                    <a:fillRect/>
                  </a:stretch>
                </a:blipFill>
                <a:latin typeface="方正细圆简体" panose="02010601030101010101" charset="-122"/>
                <a:ea typeface="方正细圆简体" panose="02010601030101010101" charset="-122"/>
              </a:rPr>
              <a:t>Thank you to download the powerpoint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19" name="稻壳儿春秋广告/盗版必究        原创来源：http://chn.docer.com/works?userid=199329941#!/work_time"/>
          <p:cNvSpPr txBox="1"/>
          <p:nvPr/>
        </p:nvSpPr>
        <p:spPr>
          <a:xfrm>
            <a:off x="2175510" y="2976880"/>
            <a:ext cx="8524875" cy="645160"/>
          </a:xfrm>
          <a:prstGeom prst="rect">
            <a:avLst/>
          </a:prstGeom>
          <a:noFill/>
          <a:effectLst/>
        </p:spPr>
        <p:txBody>
          <a:bodyPr wrap="square" rtlCol="0">
            <a:spAutoFit/>
          </a:bodyPr>
          <a:p>
            <a:pPr algn="dist"/>
            <a:r>
              <a:rPr lang="zh-CN" altLang="en-US" sz="3600" dirty="0">
                <a:blipFill>
                  <a:blip r:embed="rId2"/>
                  <a:stretch>
                    <a:fillRect/>
                  </a:stretch>
                </a:blipFill>
                <a:latin typeface="方正细圆简体" panose="02010601030101010101" charset="-122"/>
                <a:ea typeface="方正细圆简体" panose="02010601030101010101" charset="-122"/>
              </a:rPr>
              <a:t>输入您的文字标题</a:t>
            </a:r>
            <a:endParaRPr lang="zh-CN" altLang="en-US" sz="3600" dirty="0">
              <a:blipFill>
                <a:blip r:embed="rId2"/>
                <a:stretch>
                  <a:fillRect/>
                </a:stretch>
              </a:blipFill>
              <a:latin typeface="方正细圆简体" panose="02010601030101010101" charset="-122"/>
              <a:ea typeface="方正细圆简体" panose="02010601030101010101" charset="-122"/>
            </a:endParaRPr>
          </a:p>
        </p:txBody>
      </p:sp>
      <p:sp>
        <p:nvSpPr>
          <p:cNvPr id="24" name="FLYING IMPRESSION FID FEIZHAO    qq:1964271550"/>
          <p:cNvSpPr txBox="1"/>
          <p:nvPr/>
        </p:nvSpPr>
        <p:spPr>
          <a:xfrm>
            <a:off x="1920240" y="3565525"/>
            <a:ext cx="5770245" cy="491490"/>
          </a:xfrm>
          <a:prstGeom prst="rect">
            <a:avLst/>
          </a:prstGeom>
          <a:noFill/>
        </p:spPr>
        <p:txBody>
          <a:bodyPr wrap="square" rtlCol="0">
            <a:spAutoFit/>
          </a:bodyPr>
          <a:p>
            <a:pPr algn="r">
              <a:lnSpc>
                <a:spcPct val="130000"/>
              </a:lnSpc>
            </a:pPr>
            <a:r>
              <a:rPr lang="en-US" altLang="zh-CN" sz="1000" dirty="0">
                <a:blipFill>
                  <a:blip r:embed="rId2"/>
                  <a:stretch>
                    <a:fillRect/>
                  </a:stretch>
                </a:blipFill>
                <a:latin typeface="方正细圆简体" panose="02010601030101010101" charset="-122"/>
                <a:ea typeface="方正细圆简体" panose="02010601030101010101" charset="-122"/>
                <a:sym typeface="+mn-ea"/>
              </a:rPr>
              <a:t>laugh graphic design thank you for buying this template</a:t>
            </a:r>
            <a:r>
              <a:rPr lang="en-US" altLang="zh-CN" sz="1000" dirty="0">
                <a:blipFill>
                  <a:blip r:embed="rId2"/>
                  <a:stretch>
                    <a:fillRect/>
                  </a:stretch>
                </a:blipFill>
                <a:latin typeface="方正细圆简体" panose="02010601030101010101" charset="-122"/>
                <a:ea typeface="方正细圆简体" panose="02010601030101010101" charset="-122"/>
              </a:rPr>
              <a:t>, we mainly engaged in various types of advertising graphic design.</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
        <p:nvSpPr>
          <p:cNvPr id="3" name="文本框 2"/>
          <p:cNvSpPr txBox="1"/>
          <p:nvPr/>
        </p:nvSpPr>
        <p:spPr>
          <a:xfrm>
            <a:off x="7638415" y="3596640"/>
            <a:ext cx="636270" cy="460375"/>
          </a:xfrm>
          <a:prstGeom prst="rect">
            <a:avLst/>
          </a:prstGeom>
          <a:noFill/>
        </p:spPr>
        <p:txBody>
          <a:bodyPr wrap="square" rtlCol="0">
            <a:spAutoFit/>
          </a:bodyPr>
          <a:p>
            <a:r>
              <a:rPr lang="en-US" altLang="zh-CN" sz="2400">
                <a:blipFill>
                  <a:blip r:embed="rId2"/>
                  <a:stretch>
                    <a:fillRect/>
                  </a:stretch>
                </a:blipFill>
                <a:latin typeface="方正细圆简体" panose="02010601030101010101" charset="-122"/>
                <a:ea typeface="方正细圆简体" panose="02010601030101010101" charset="-122"/>
              </a:rPr>
              <a:t>. B</a:t>
            </a:r>
            <a:endParaRPr lang="en-US" altLang="zh-CN" sz="2400">
              <a:blipFill>
                <a:blip r:embed="rId2"/>
                <a:stretch>
                  <a:fillRect/>
                </a:stretch>
              </a:blipFill>
              <a:latin typeface="方正细圆简体" panose="02010601030101010101" charset="-122"/>
              <a:ea typeface="方正细圆简体" panose="02010601030101010101" charset="-122"/>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4" name="FLYING IMPRESSION FID FEIZHAO    qq:1964271550"/>
          <p:cNvSpPr txBox="1"/>
          <p:nvPr/>
        </p:nvSpPr>
        <p:spPr>
          <a:xfrm>
            <a:off x="6523355" y="294640"/>
            <a:ext cx="5080000" cy="730885"/>
          </a:xfrm>
          <a:prstGeom prst="rect">
            <a:avLst/>
          </a:prstGeom>
          <a:noFill/>
        </p:spPr>
        <p:txBody>
          <a:bodyPr wrap="square" rtlCol="0">
            <a:spAutoFit/>
          </a:bodyPr>
          <a:p>
            <a:pPr algn="dist">
              <a:lnSpc>
                <a:spcPct val="130000"/>
              </a:lnSpc>
            </a:pPr>
            <a:r>
              <a:rPr lang="en-US" altLang="zh-CN" sz="3200" dirty="0">
                <a:blipFill>
                  <a:blip r:embed="rId2"/>
                  <a:stretch>
                    <a:fillRect/>
                  </a:stretch>
                </a:blipFill>
                <a:latin typeface="方正细圆_GBK" panose="02000000000000000000" charset="-122"/>
                <a:ea typeface="方正细圆_GBK" panose="02000000000000000000" charset="-122"/>
              </a:rPr>
              <a:t>BUSINESS AFFAIRS</a:t>
            </a:r>
            <a:endParaRPr lang="en-US" altLang="zh-CN" sz="3200" dirty="0">
              <a:blipFill>
                <a:blip r:embed="rId2"/>
                <a:stretch>
                  <a:fillRect/>
                </a:stretch>
              </a:blipFill>
              <a:latin typeface="方正细圆_GBK" panose="02000000000000000000" charset="-122"/>
              <a:ea typeface="方正细圆_GBK" panose="02000000000000000000" charset="-122"/>
            </a:endParaRPr>
          </a:p>
        </p:txBody>
      </p:sp>
      <p:sp>
        <p:nvSpPr>
          <p:cNvPr id="95" name="FLYING IMPRESSION FID FEIZHAO    qq:1964271550"/>
          <p:cNvSpPr txBox="1"/>
          <p:nvPr/>
        </p:nvSpPr>
        <p:spPr>
          <a:xfrm>
            <a:off x="6539230" y="934085"/>
            <a:ext cx="5064125" cy="491490"/>
          </a:xfrm>
          <a:prstGeom prst="rect">
            <a:avLst/>
          </a:prstGeom>
          <a:noFill/>
        </p:spPr>
        <p:txBody>
          <a:bodyPr wrap="square" rtlCol="0">
            <a:spAutoFit/>
          </a:bodyPr>
          <a:p>
            <a:pPr algn="r">
              <a:lnSpc>
                <a:spcPct val="130000"/>
              </a:lnSpc>
            </a:pPr>
            <a:r>
              <a:rPr lang="en-US" altLang="zh-CN" sz="1000" dirty="0">
                <a:blipFill>
                  <a:blip r:embed="rId2"/>
                  <a:stretch>
                    <a:fillRect/>
                  </a:stretch>
                </a:blipFill>
                <a:latin typeface="微软雅黑" panose="020B0503020204020204" charset="-122"/>
                <a:ea typeface="微软雅黑" panose="020B0503020204020204" charset="-122"/>
                <a:sym typeface="+mn-ea"/>
              </a:rPr>
              <a:t>laugh graphic design thank you for buying this template</a:t>
            </a:r>
            <a:r>
              <a:rPr lang="en-US" altLang="zh-CN" sz="1000" dirty="0">
                <a:blipFill>
                  <a:blip r:embed="rId2"/>
                  <a:stretch>
                    <a:fillRect/>
                  </a:stretch>
                </a:blipFill>
                <a:latin typeface="微软雅黑" panose="020B0503020204020204" charset="-122"/>
                <a:ea typeface="微软雅黑" panose="020B0503020204020204" charset="-122"/>
              </a:rPr>
              <a:t>, we mainly engaged in various types of advertising graphic design.</a:t>
            </a:r>
            <a:endParaRPr lang="en-US" altLang="zh-CN" sz="1000" dirty="0">
              <a:blipFill>
                <a:blip r:embed="rId2"/>
                <a:stretch>
                  <a:fillRect/>
                </a:stretch>
              </a:blipFill>
              <a:latin typeface="微软雅黑" panose="020B0503020204020204" charset="-122"/>
              <a:ea typeface="微软雅黑" panose="020B0503020204020204" charset="-122"/>
            </a:endParaRPr>
          </a:p>
        </p:txBody>
      </p:sp>
      <p:pic>
        <p:nvPicPr>
          <p:cNvPr id="2" name="图片 1" descr="wallhaven-148269"/>
          <p:cNvPicPr>
            <a:picLocks noChangeAspect="1"/>
          </p:cNvPicPr>
          <p:nvPr/>
        </p:nvPicPr>
        <p:blipFill>
          <a:blip r:embed="rId3"/>
          <a:srcRect t="20879" b="36020"/>
          <a:stretch>
            <a:fillRect/>
          </a:stretch>
        </p:blipFill>
        <p:spPr>
          <a:xfrm>
            <a:off x="5080" y="2423795"/>
            <a:ext cx="10058400" cy="2709545"/>
          </a:xfrm>
          <a:prstGeom prst="rect">
            <a:avLst/>
          </a:prstGeom>
        </p:spPr>
      </p:pic>
      <p:sp>
        <p:nvSpPr>
          <p:cNvPr id="3" name="矩形 2"/>
          <p:cNvSpPr/>
          <p:nvPr/>
        </p:nvSpPr>
        <p:spPr>
          <a:xfrm>
            <a:off x="4445" y="2423795"/>
            <a:ext cx="10059035" cy="2708910"/>
          </a:xfrm>
          <a:prstGeom prst="rect">
            <a:avLst/>
          </a:prstGeom>
          <a:solidFill>
            <a:schemeClr val="accent5">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8" name="文本框 147"/>
          <p:cNvSpPr txBox="1"/>
          <p:nvPr/>
        </p:nvSpPr>
        <p:spPr>
          <a:xfrm>
            <a:off x="327025" y="2710815"/>
            <a:ext cx="3052445" cy="2306955"/>
          </a:xfrm>
          <a:prstGeom prst="rect">
            <a:avLst/>
          </a:prstGeom>
          <a:noFill/>
        </p:spPr>
        <p:txBody>
          <a:bodyPr wrap="square" rtlCol="0" anchor="t">
            <a:spAutoFit/>
          </a:bodyPr>
          <a:p>
            <a:r>
              <a:rPr lang="zh-CN" altLang="en-US" b="1">
                <a:blipFill>
                  <a:blip r:embed="rId2"/>
                  <a:stretch>
                    <a:fillRect/>
                  </a:stretch>
                </a:blipFill>
                <a:latin typeface="方正细圆简体" panose="02010601030101010101" charset="-122"/>
                <a:ea typeface="方正细圆简体" panose="02010601030101010101" charset="-122"/>
              </a:rPr>
              <a:t>Lleva siempre un </a:t>
            </a:r>
            <a:endParaRPr lang="zh-CN" altLang="en-US" b="1">
              <a:blipFill>
                <a:blip r:embed="rId2"/>
                <a:stretch>
                  <a:fillRect/>
                </a:stretch>
              </a:blipFill>
              <a:latin typeface="方正细圆简体" panose="02010601030101010101" charset="-122"/>
              <a:ea typeface="方正细圆简体" panose="02010601030101010101" charset="-122"/>
            </a:endParaRPr>
          </a:p>
          <a:p>
            <a:r>
              <a:rPr lang="zh-CN" altLang="en-US" b="1">
                <a:blipFill>
                  <a:blip r:embed="rId2"/>
                  <a:stretch>
                    <a:fillRect/>
                  </a:stretch>
                </a:blipFill>
                <a:latin typeface="方正细圆简体" panose="02010601030101010101" charset="-122"/>
                <a:ea typeface="方正细圆简体" panose="02010601030101010101" charset="-122"/>
              </a:rPr>
              <a:t>protector solar</a:t>
            </a:r>
            <a:endParaRPr lang="zh-CN" altLang="en-US" sz="1200">
              <a:blipFill>
                <a:blip r:embed="rId2"/>
                <a:stretch>
                  <a:fillRect/>
                </a:stretch>
              </a:blipFill>
              <a:latin typeface="方正细圆简体" panose="02010601030101010101" charset="-122"/>
              <a:ea typeface="方正细圆简体" panose="02010601030101010101" charset="-122"/>
            </a:endParaRPr>
          </a:p>
          <a:p>
            <a:endParaRPr lang="zh-CN" altLang="en-US" sz="1200">
              <a:blipFill>
                <a:blip r:embed="rId2"/>
                <a:stretch>
                  <a:fillRect/>
                </a:stretch>
              </a:blipFill>
              <a:latin typeface="方正细圆简体" panose="02010601030101010101" charset="-122"/>
              <a:ea typeface="方正细圆简体" panose="02010601030101010101" charset="-122"/>
            </a:endParaRPr>
          </a:p>
          <a:p>
            <a:r>
              <a:rPr lang="zh-CN" altLang="en-US" sz="1200">
                <a:blipFill>
                  <a:blip r:embed="rId2"/>
                  <a:stretch>
                    <a:fillRect/>
                  </a:stretch>
                </a:blipFill>
                <a:latin typeface="方正细圆简体" panose="02010601030101010101" charset="-122"/>
                <a:ea typeface="方正细圆简体" panose="02010601030101010101" charset="-122"/>
              </a:rPr>
              <a:t>Da igual si vas a trabajar, a comprar o a hacer una escapada de fin de semana. El protector solar debe ser un imprescindible dentro de tu rutina diaria. Y sí, puedes conseguir el bronceado perfecto utilizando protector. Si no lo haces te arriesgas a tener problemas de pigmentación.</a:t>
            </a:r>
            <a:endParaRPr lang="zh-CN" altLang="en-US" sz="1200">
              <a:blipFill>
                <a:blip r:embed="rId2"/>
                <a:stretch>
                  <a:fillRect/>
                </a:stretch>
              </a:blipFill>
              <a:latin typeface="方正细圆简体" panose="02010601030101010101" charset="-122"/>
              <a:ea typeface="方正细圆简体" panose="02010601030101010101" charset="-122"/>
            </a:endParaRPr>
          </a:p>
          <a:p>
            <a:endParaRPr lang="zh-CN" altLang="en-US" sz="1200">
              <a:blipFill>
                <a:blip r:embed="rId2"/>
                <a:stretch>
                  <a:fillRect/>
                </a:stretch>
              </a:blipFill>
              <a:latin typeface="方正细圆简体" panose="02010601030101010101" charset="-122"/>
              <a:ea typeface="方正细圆简体" panose="02010601030101010101" charset="-122"/>
            </a:endParaRPr>
          </a:p>
        </p:txBody>
      </p:sp>
      <p:sp>
        <p:nvSpPr>
          <p:cNvPr id="31" name="文本框 30"/>
          <p:cNvSpPr txBox="1"/>
          <p:nvPr/>
        </p:nvSpPr>
        <p:spPr>
          <a:xfrm>
            <a:off x="8015605" y="2842260"/>
            <a:ext cx="3513455" cy="1568450"/>
          </a:xfrm>
          <a:prstGeom prst="rect">
            <a:avLst/>
          </a:prstGeom>
          <a:noFill/>
        </p:spPr>
        <p:txBody>
          <a:bodyPr vert="horz" wrap="square" rtlCol="0">
            <a:spAutoFit/>
          </a:bodyPr>
          <a:p>
            <a:pPr algn="r">
              <a:lnSpc>
                <a:spcPct val="100000"/>
              </a:lnSpc>
            </a:pPr>
            <a:r>
              <a:rPr lang="en-US" altLang="zh-CN" sz="3200">
                <a:blipFill>
                  <a:blip r:embed="rId2"/>
                  <a:stretch>
                    <a:fillRect/>
                  </a:stretch>
                </a:blipFill>
                <a:latin typeface="仓耳今楷01简繁 W02" panose="02020400000000000000" charset="-122"/>
                <a:ea typeface="仓耳今楷01简繁 W02" panose="02020400000000000000" charset="-122"/>
              </a:rPr>
              <a:t>SCIENCE </a:t>
            </a:r>
            <a:endParaRPr lang="en-US" altLang="zh-CN" sz="3200">
              <a:blipFill>
                <a:blip r:embed="rId2"/>
                <a:stretch>
                  <a:fillRect/>
                </a:stretch>
              </a:blipFill>
              <a:latin typeface="仓耳今楷01简繁 W02" panose="02020400000000000000" charset="-122"/>
              <a:ea typeface="仓耳今楷01简繁 W02" panose="02020400000000000000" charset="-122"/>
            </a:endParaRPr>
          </a:p>
          <a:p>
            <a:pPr algn="r">
              <a:lnSpc>
                <a:spcPct val="100000"/>
              </a:lnSpc>
            </a:pPr>
            <a:r>
              <a:rPr lang="en-US" altLang="zh-CN" sz="3200">
                <a:blipFill>
                  <a:blip r:embed="rId2"/>
                  <a:stretch>
                    <a:fillRect/>
                  </a:stretch>
                </a:blipFill>
                <a:latin typeface="仓耳今楷01简繁 W02" panose="02020400000000000000" charset="-122"/>
                <a:ea typeface="仓耳今楷01简繁 W02" panose="02020400000000000000" charset="-122"/>
              </a:rPr>
              <a:t>AND TECHNOLOGY AND FUTURE</a:t>
            </a:r>
            <a:endParaRPr lang="en-US" altLang="zh-CN" sz="3200">
              <a:blipFill>
                <a:blip r:embed="rId2"/>
                <a:stretch>
                  <a:fillRect/>
                </a:stretch>
              </a:blipFill>
              <a:latin typeface="仓耳今楷01简繁 W02" panose="02020400000000000000" charset="-122"/>
              <a:ea typeface="仓耳今楷01简繁 W02" panose="02020400000000000000" charset="-122"/>
            </a:endParaRPr>
          </a:p>
        </p:txBody>
      </p:sp>
      <p:sp>
        <p:nvSpPr>
          <p:cNvPr id="38" name="PA_文本框 10"/>
          <p:cNvSpPr txBox="1"/>
          <p:nvPr>
            <p:custDataLst>
              <p:tags r:id="rId4"/>
            </p:custDataLst>
          </p:nvPr>
        </p:nvSpPr>
        <p:spPr>
          <a:xfrm>
            <a:off x="7543800" y="4410710"/>
            <a:ext cx="3985260" cy="275590"/>
          </a:xfrm>
          <a:prstGeom prst="rect">
            <a:avLst/>
          </a:prstGeom>
          <a:noFill/>
        </p:spPr>
        <p:txBody>
          <a:bodyPr vert="horz" wrap="square" rtlCol="0">
            <a:spAutoFit/>
          </a:bodyPr>
          <a:p>
            <a:pPr algn="dist">
              <a:lnSpc>
                <a:spcPct val="120000"/>
              </a:lnSpc>
            </a:pPr>
            <a:r>
              <a:rPr lang="en-US" altLang="zh-CN" sz="1000" dirty="0" smtClean="0">
                <a:blipFill>
                  <a:blip r:embed="rId2"/>
                  <a:stretch>
                    <a:fillRect/>
                  </a:stretch>
                </a:blipFill>
                <a:latin typeface="方正细圆简体" panose="02010601030101010101" charset="-122"/>
                <a:ea typeface="方正细圆简体" panose="02010601030101010101" charset="-122"/>
              </a:rPr>
              <a:t>Professional custom </a:t>
            </a:r>
            <a:r>
              <a:rPr lang="en-US" altLang="zh-CN" sz="1000" dirty="0">
                <a:blipFill>
                  <a:blip r:embed="rId2"/>
                  <a:stretch>
                    <a:fillRect/>
                  </a:stretch>
                </a:blipFill>
                <a:latin typeface="方正细圆简体" panose="02010601030101010101" charset="-122"/>
                <a:ea typeface="方正细圆简体" panose="02010601030101010101" charset="-122"/>
              </a:rPr>
              <a:t>all kinds of industry </a:t>
            </a:r>
            <a:r>
              <a:rPr lang="en-US" altLang="zh-CN" sz="1000" dirty="0" err="1">
                <a:blipFill>
                  <a:blip r:embed="rId2"/>
                  <a:stretch>
                    <a:fillRect/>
                  </a:stretch>
                </a:blipFill>
                <a:latin typeface="方正细圆简体" panose="02010601030101010101" charset="-122"/>
                <a:ea typeface="方正细圆简体" panose="02010601030101010101" charset="-122"/>
              </a:rPr>
              <a:t>ppt</a:t>
            </a:r>
            <a:r>
              <a:rPr lang="en-US" altLang="zh-CN" sz="1000" dirty="0">
                <a:blipFill>
                  <a:blip r:embed="rId2"/>
                  <a:stretch>
                    <a:fillRect/>
                  </a:stretch>
                </a:blipFill>
                <a:latin typeface="方正细圆简体" panose="02010601030101010101" charset="-122"/>
                <a:ea typeface="方正细圆简体" panose="02010601030101010101" charset="-122"/>
              </a:rPr>
              <a:t> template</a:t>
            </a:r>
            <a:endParaRPr lang="en-US" altLang="zh-CN" sz="1000" dirty="0">
              <a:blipFill>
                <a:blip r:embed="rId2"/>
                <a:stretch>
                  <a:fillRect/>
                </a:stretch>
              </a:blipFill>
              <a:latin typeface="方正细圆简体" panose="02010601030101010101" charset="-122"/>
              <a:ea typeface="方正细圆简体" panose="02010601030101010101" charset="-122"/>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cxnSp>
        <p:nvCxnSpPr>
          <p:cNvPr id="3" name="肘形连接符 2"/>
          <p:cNvCxnSpPr/>
          <p:nvPr/>
        </p:nvCxnSpPr>
        <p:spPr>
          <a:xfrm>
            <a:off x="1905" y="1989455"/>
            <a:ext cx="12184380" cy="2603500"/>
          </a:xfrm>
          <a:prstGeom prst="bentConnector3">
            <a:avLst>
              <a:gd name="adj1" fmla="val 50005"/>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48" name="文本框 147"/>
          <p:cNvSpPr txBox="1"/>
          <p:nvPr/>
        </p:nvSpPr>
        <p:spPr>
          <a:xfrm>
            <a:off x="6560185" y="2322195"/>
            <a:ext cx="4987925" cy="1938020"/>
          </a:xfrm>
          <a:prstGeom prst="rect">
            <a:avLst/>
          </a:prstGeom>
          <a:noFill/>
        </p:spPr>
        <p:txBody>
          <a:bodyPr wrap="square" rtlCol="0" anchor="t">
            <a:spAutoFit/>
          </a:bodyPr>
          <a:p>
            <a:r>
              <a:rPr lang="zh-CN" altLang="en-US" b="1">
                <a:blipFill>
                  <a:blip r:embed="rId2"/>
                  <a:stretch>
                    <a:fillRect/>
                  </a:stretch>
                </a:blipFill>
                <a:latin typeface="方正细圆简体" panose="02010601030101010101" charset="-122"/>
                <a:ea typeface="方正细圆简体" panose="02010601030101010101" charset="-122"/>
              </a:rPr>
              <a:t>Lleva siempre un </a:t>
            </a:r>
            <a:endParaRPr lang="zh-CN" altLang="en-US" b="1">
              <a:blipFill>
                <a:blip r:embed="rId2"/>
                <a:stretch>
                  <a:fillRect/>
                </a:stretch>
              </a:blipFill>
              <a:latin typeface="方正细圆简体" panose="02010601030101010101" charset="-122"/>
              <a:ea typeface="方正细圆简体" panose="02010601030101010101" charset="-122"/>
            </a:endParaRPr>
          </a:p>
          <a:p>
            <a:r>
              <a:rPr lang="zh-CN" altLang="en-US" b="1">
                <a:blipFill>
                  <a:blip r:embed="rId2"/>
                  <a:stretch>
                    <a:fillRect/>
                  </a:stretch>
                </a:blipFill>
                <a:latin typeface="方正细圆简体" panose="02010601030101010101" charset="-122"/>
                <a:ea typeface="方正细圆简体" panose="02010601030101010101" charset="-122"/>
              </a:rPr>
              <a:t>protector solar</a:t>
            </a:r>
            <a:endParaRPr lang="zh-CN" altLang="en-US" sz="1200">
              <a:blipFill>
                <a:blip r:embed="rId2"/>
                <a:stretch>
                  <a:fillRect/>
                </a:stretch>
              </a:blipFill>
              <a:latin typeface="方正细圆简体" panose="02010601030101010101" charset="-122"/>
              <a:ea typeface="方正细圆简体" panose="02010601030101010101" charset="-122"/>
            </a:endParaRPr>
          </a:p>
          <a:p>
            <a:endParaRPr lang="zh-CN" altLang="en-US" sz="1200">
              <a:blipFill>
                <a:blip r:embed="rId2"/>
                <a:stretch>
                  <a:fillRect/>
                </a:stretch>
              </a:blipFill>
              <a:latin typeface="方正细圆简体" panose="02010601030101010101" charset="-122"/>
              <a:ea typeface="方正细圆简体" panose="02010601030101010101" charset="-122"/>
            </a:endParaRPr>
          </a:p>
          <a:p>
            <a:r>
              <a:rPr lang="zh-CN" altLang="en-US" sz="1200">
                <a:blipFill>
                  <a:blip r:embed="rId2"/>
                  <a:stretch>
                    <a:fillRect/>
                  </a:stretch>
                </a:blipFill>
                <a:latin typeface="方正细圆简体" panose="02010601030101010101" charset="-122"/>
                <a:ea typeface="方正细圆简体" panose="02010601030101010101" charset="-122"/>
              </a:rPr>
              <a:t>Da igual si vas a trabajar, a comprar o a hacer una escapada de fin de semana. El protector solar debe ser un imprescindible dentro de tu rutina diaria. Y sí, puedes conseguir el bronceado perfecto utilizando protector. Si no lo haces te arriesgas a tener problemas de pigmentación, deshidratación, y signos prematuros de envejecimiento, entre otros tantos inconvenientes.</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cxnSp>
        <p:nvCxnSpPr>
          <p:cNvPr id="4" name="肘形连接符 3"/>
          <p:cNvCxnSpPr/>
          <p:nvPr/>
        </p:nvCxnSpPr>
        <p:spPr>
          <a:xfrm rot="10800000" flipV="1">
            <a:off x="1885315" y="4592320"/>
            <a:ext cx="4202430" cy="1049655"/>
          </a:xfrm>
          <a:prstGeom prst="bentConnector3">
            <a:avLst>
              <a:gd name="adj1" fmla="val 49985"/>
            </a:avLst>
          </a:prstGeom>
          <a:ln>
            <a:solidFill>
              <a:schemeClr val="bg2">
                <a:lumMod val="50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28320" y="5308600"/>
            <a:ext cx="1268095" cy="645160"/>
          </a:xfrm>
          <a:prstGeom prst="rect">
            <a:avLst/>
          </a:prstGeom>
          <a:noFill/>
        </p:spPr>
        <p:txBody>
          <a:bodyPr wrap="none" rtlCol="0" anchor="t">
            <a:spAutoFit/>
          </a:bodyPr>
          <a:p>
            <a:r>
              <a:rPr lang="en-US" altLang="zh-CN" sz="3600" b="1" dirty="0" smtClean="0">
                <a:blipFill>
                  <a:blip r:embed="rId2"/>
                  <a:stretch>
                    <a:fillRect/>
                  </a:stretch>
                </a:blipFill>
                <a:latin typeface="字心坊诗雅体特细体" charset="-122"/>
                <a:ea typeface="字心坊诗雅体特细体" charset="-122"/>
                <a:cs typeface="微软雅黑" panose="020B0503020204020204" charset="-122"/>
                <a:sym typeface="+mn-ea"/>
              </a:rPr>
              <a:t>TITLE</a:t>
            </a:r>
            <a:endParaRPr lang="en-US" altLang="zh-CN" sz="3600" b="1" dirty="0" smtClean="0">
              <a:blipFill>
                <a:blip r:embed="rId2"/>
                <a:stretch>
                  <a:fillRect/>
                </a:stretch>
              </a:blipFill>
              <a:latin typeface="字心坊诗雅体特细体" charset="-122"/>
              <a:ea typeface="字心坊诗雅体特细体" charset="-122"/>
              <a:cs typeface="微软雅黑" panose="020B0503020204020204" charset="-122"/>
              <a:sym typeface="+mn-ea"/>
            </a:endParaRPr>
          </a:p>
        </p:txBody>
      </p:sp>
      <p:sp>
        <p:nvSpPr>
          <p:cNvPr id="149" name="文本框 148"/>
          <p:cNvSpPr txBox="1"/>
          <p:nvPr/>
        </p:nvSpPr>
        <p:spPr>
          <a:xfrm>
            <a:off x="1183640" y="2463800"/>
            <a:ext cx="4509135" cy="645160"/>
          </a:xfrm>
          <a:prstGeom prst="rect">
            <a:avLst/>
          </a:prstGeom>
          <a:noFill/>
        </p:spPr>
        <p:txBody>
          <a:bodyPr wrap="square" rtlCol="0" anchor="t">
            <a:spAutoFit/>
          </a:bodyPr>
          <a:p>
            <a:r>
              <a:rPr lang="zh-CN" altLang="en-US" sz="1200">
                <a:blipFill>
                  <a:blip r:embed="rId2"/>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sp>
        <p:nvSpPr>
          <p:cNvPr id="5" name="圆角矩形 4"/>
          <p:cNvSpPr/>
          <p:nvPr/>
        </p:nvSpPr>
        <p:spPr>
          <a:xfrm>
            <a:off x="602615" y="2508250"/>
            <a:ext cx="381000" cy="402590"/>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blipFill>
                  <a:blip r:embed="rId2"/>
                  <a:stretch>
                    <a:fillRect/>
                  </a:stretch>
                </a:blipFill>
              </a:rPr>
              <a:t>1</a:t>
            </a:r>
            <a:endParaRPr lang="en-US" altLang="zh-CN">
              <a:blipFill>
                <a:blip r:embed="rId2"/>
                <a:stretch>
                  <a:fillRect/>
                </a:stretch>
              </a:blipFill>
            </a:endParaRPr>
          </a:p>
        </p:txBody>
      </p:sp>
      <p:sp>
        <p:nvSpPr>
          <p:cNvPr id="6" name="文本框 5"/>
          <p:cNvSpPr txBox="1"/>
          <p:nvPr/>
        </p:nvSpPr>
        <p:spPr>
          <a:xfrm>
            <a:off x="1183640" y="3529965"/>
            <a:ext cx="4509135" cy="645160"/>
          </a:xfrm>
          <a:prstGeom prst="rect">
            <a:avLst/>
          </a:prstGeom>
          <a:noFill/>
        </p:spPr>
        <p:txBody>
          <a:bodyPr wrap="square" rtlCol="0" anchor="t">
            <a:spAutoFit/>
          </a:bodyPr>
          <a:p>
            <a:r>
              <a:rPr lang="zh-CN" altLang="en-US" sz="1200">
                <a:blipFill>
                  <a:blip r:embed="rId2"/>
                  <a:stretch>
                    <a:fillRect/>
                  </a:stretch>
                </a:blipFill>
                <a:latin typeface="方正细圆简体" panose="02010601030101010101" charset="-122"/>
                <a:ea typeface="方正细圆简体" panose="02010601030101010101" charset="-122"/>
              </a:rPr>
              <a:t>Según los expertos, los protectores solares se deben aplicar 30 minutos antes de la exposición al sol y se deben volver a aplicar 2 horas después, sobre todo en verano. </a:t>
            </a:r>
            <a:endParaRPr lang="zh-CN" altLang="en-US" sz="1200">
              <a:blipFill>
                <a:blip r:embed="rId2"/>
                <a:stretch>
                  <a:fillRect/>
                </a:stretch>
              </a:blipFill>
              <a:latin typeface="方正细圆简体" panose="02010601030101010101" charset="-122"/>
              <a:ea typeface="方正细圆简体" panose="02010601030101010101" charset="-122"/>
            </a:endParaRPr>
          </a:p>
        </p:txBody>
      </p:sp>
      <p:sp>
        <p:nvSpPr>
          <p:cNvPr id="8" name="圆角矩形 7"/>
          <p:cNvSpPr/>
          <p:nvPr/>
        </p:nvSpPr>
        <p:spPr>
          <a:xfrm>
            <a:off x="602615" y="3574415"/>
            <a:ext cx="381000" cy="402590"/>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blipFill>
                  <a:blip r:embed="rId2"/>
                  <a:stretch>
                    <a:fillRect/>
                  </a:stretch>
                </a:blipFill>
              </a:rPr>
              <a:t>2</a:t>
            </a:r>
            <a:endParaRPr lang="en-US" altLang="zh-CN">
              <a:blipFill>
                <a:blip r:embed="rId2"/>
                <a:stretch>
                  <a:fillRect/>
                </a:stretch>
              </a:blipFill>
            </a:endParaRPr>
          </a:p>
        </p:txBody>
      </p:sp>
      <p:grpSp>
        <p:nvGrpSpPr>
          <p:cNvPr id="10" name="组合 9"/>
          <p:cNvGrpSpPr/>
          <p:nvPr/>
        </p:nvGrpSpPr>
        <p:grpSpPr>
          <a:xfrm>
            <a:off x="4377055" y="4928870"/>
            <a:ext cx="505460" cy="581025"/>
            <a:chOff x="2554" y="6641"/>
            <a:chExt cx="975" cy="1120"/>
          </a:xfrm>
          <a:solidFill>
            <a:schemeClr val="bg1">
              <a:lumMod val="85000"/>
            </a:schemeClr>
          </a:solidFill>
        </p:grpSpPr>
        <p:sp>
          <p:nvSpPr>
            <p:cNvPr id="104" name="Oval 302"/>
            <p:cNvSpPr>
              <a:spLocks noChangeArrowheads="1"/>
            </p:cNvSpPr>
            <p:nvPr/>
          </p:nvSpPr>
          <p:spPr bwMode="auto">
            <a:xfrm>
              <a:off x="2787" y="6641"/>
              <a:ext cx="172" cy="217"/>
            </a:xfrm>
            <a:prstGeom prst="ellipse">
              <a:avLst/>
            </a:prstGeom>
            <a:grpFill/>
            <a:ln>
              <a:noFill/>
            </a:ln>
          </p:spPr>
          <p:txBody>
            <a:bodyPr vert="horz" wrap="square" lIns="91440" tIns="45720" rIns="91440" bIns="45720" numCol="1" anchor="t" anchorCtr="0" compatLnSpc="1"/>
            <a:p>
              <a:endParaRPr lang="en-US"/>
            </a:p>
          </p:txBody>
        </p:sp>
        <p:sp>
          <p:nvSpPr>
            <p:cNvPr id="105" name="Freeform 303"/>
            <p:cNvSpPr>
              <a:spLocks noEditPoints="1"/>
            </p:cNvSpPr>
            <p:nvPr/>
          </p:nvSpPr>
          <p:spPr bwMode="auto">
            <a:xfrm>
              <a:off x="2554" y="6877"/>
              <a:ext cx="625" cy="884"/>
            </a:xfrm>
            <a:custGeom>
              <a:avLst/>
              <a:gdLst>
                <a:gd name="T0" fmla="*/ 156 w 156"/>
                <a:gd name="T1" fmla="*/ 34 h 221"/>
                <a:gd name="T2" fmla="*/ 155 w 156"/>
                <a:gd name="T3" fmla="*/ 33 h 221"/>
                <a:gd name="T4" fmla="*/ 148 w 156"/>
                <a:gd name="T5" fmla="*/ 27 h 221"/>
                <a:gd name="T6" fmla="*/ 116 w 156"/>
                <a:gd name="T7" fmla="*/ 4 h 221"/>
                <a:gd name="T8" fmla="*/ 109 w 156"/>
                <a:gd name="T9" fmla="*/ 1 h 221"/>
                <a:gd name="T10" fmla="*/ 98 w 156"/>
                <a:gd name="T11" fmla="*/ 1 h 221"/>
                <a:gd name="T12" fmla="*/ 96 w 156"/>
                <a:gd name="T13" fmla="*/ 14 h 221"/>
                <a:gd name="T14" fmla="*/ 87 w 156"/>
                <a:gd name="T15" fmla="*/ 55 h 221"/>
                <a:gd name="T16" fmla="*/ 87 w 156"/>
                <a:gd name="T17" fmla="*/ 9 h 221"/>
                <a:gd name="T18" fmla="*/ 75 w 156"/>
                <a:gd name="T19" fmla="*/ 0 h 221"/>
                <a:gd name="T20" fmla="*/ 74 w 156"/>
                <a:gd name="T21" fmla="*/ 11 h 221"/>
                <a:gd name="T22" fmla="*/ 58 w 156"/>
                <a:gd name="T23" fmla="*/ 23 h 221"/>
                <a:gd name="T24" fmla="*/ 52 w 156"/>
                <a:gd name="T25" fmla="*/ 9 h 221"/>
                <a:gd name="T26" fmla="*/ 61 w 156"/>
                <a:gd name="T27" fmla="*/ 0 h 221"/>
                <a:gd name="T28" fmla="*/ 49 w 156"/>
                <a:gd name="T29" fmla="*/ 2 h 221"/>
                <a:gd name="T30" fmla="*/ 3 w 156"/>
                <a:gd name="T31" fmla="*/ 46 h 221"/>
                <a:gd name="T32" fmla="*/ 3 w 156"/>
                <a:gd name="T33" fmla="*/ 46 h 221"/>
                <a:gd name="T34" fmla="*/ 1 w 156"/>
                <a:gd name="T35" fmla="*/ 62 h 221"/>
                <a:gd name="T36" fmla="*/ 2 w 156"/>
                <a:gd name="T37" fmla="*/ 62 h 221"/>
                <a:gd name="T38" fmla="*/ 3 w 156"/>
                <a:gd name="T39" fmla="*/ 64 h 221"/>
                <a:gd name="T40" fmla="*/ 7 w 156"/>
                <a:gd name="T41" fmla="*/ 73 h 221"/>
                <a:gd name="T42" fmla="*/ 26 w 156"/>
                <a:gd name="T43" fmla="*/ 109 h 221"/>
                <a:gd name="T44" fmla="*/ 42 w 156"/>
                <a:gd name="T45" fmla="*/ 116 h 221"/>
                <a:gd name="T46" fmla="*/ 45 w 156"/>
                <a:gd name="T47" fmla="*/ 117 h 221"/>
                <a:gd name="T48" fmla="*/ 78 w 156"/>
                <a:gd name="T49" fmla="*/ 221 h 221"/>
                <a:gd name="T50" fmla="*/ 72 w 156"/>
                <a:gd name="T51" fmla="*/ 142 h 221"/>
                <a:gd name="T52" fmla="*/ 115 w 156"/>
                <a:gd name="T53" fmla="*/ 43 h 221"/>
                <a:gd name="T54" fmla="*/ 121 w 156"/>
                <a:gd name="T55" fmla="*/ 40 h 221"/>
                <a:gd name="T56" fmla="*/ 97 w 156"/>
                <a:gd name="T57" fmla="*/ 58 h 221"/>
                <a:gd name="T58" fmla="*/ 115 w 156"/>
                <a:gd name="T59" fmla="*/ 43 h 221"/>
                <a:gd name="T60" fmla="*/ 39 w 156"/>
                <a:gd name="T61" fmla="*/ 72 h 221"/>
                <a:gd name="T62" fmla="*/ 30 w 156"/>
                <a:gd name="T63" fmla="*/ 56 h 221"/>
                <a:gd name="T64" fmla="*/ 43 w 156"/>
                <a:gd name="T65" fmla="*/ 7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221">
                  <a:moveTo>
                    <a:pt x="155" y="54"/>
                  </a:moveTo>
                  <a:cubicBezTo>
                    <a:pt x="155" y="45"/>
                    <a:pt x="156" y="31"/>
                    <a:pt x="156" y="34"/>
                  </a:cubicBezTo>
                  <a:cubicBezTo>
                    <a:pt x="156" y="34"/>
                    <a:pt x="156" y="34"/>
                    <a:pt x="156" y="34"/>
                  </a:cubicBezTo>
                  <a:cubicBezTo>
                    <a:pt x="155" y="33"/>
                    <a:pt x="155" y="33"/>
                    <a:pt x="155" y="33"/>
                  </a:cubicBezTo>
                  <a:cubicBezTo>
                    <a:pt x="153" y="31"/>
                    <a:pt x="153" y="31"/>
                    <a:pt x="153" y="31"/>
                  </a:cubicBezTo>
                  <a:cubicBezTo>
                    <a:pt x="148" y="27"/>
                    <a:pt x="148" y="27"/>
                    <a:pt x="148" y="27"/>
                  </a:cubicBezTo>
                  <a:cubicBezTo>
                    <a:pt x="137" y="20"/>
                    <a:pt x="137" y="20"/>
                    <a:pt x="137" y="20"/>
                  </a:cubicBezTo>
                  <a:cubicBezTo>
                    <a:pt x="116" y="4"/>
                    <a:pt x="116" y="4"/>
                    <a:pt x="116" y="4"/>
                  </a:cubicBezTo>
                  <a:cubicBezTo>
                    <a:pt x="114" y="2"/>
                    <a:pt x="111" y="2"/>
                    <a:pt x="109" y="1"/>
                  </a:cubicBezTo>
                  <a:cubicBezTo>
                    <a:pt x="109" y="1"/>
                    <a:pt x="109" y="1"/>
                    <a:pt x="109" y="1"/>
                  </a:cubicBezTo>
                  <a:cubicBezTo>
                    <a:pt x="105" y="1"/>
                    <a:pt x="101" y="1"/>
                    <a:pt x="98" y="0"/>
                  </a:cubicBezTo>
                  <a:cubicBezTo>
                    <a:pt x="98" y="1"/>
                    <a:pt x="98" y="1"/>
                    <a:pt x="98" y="1"/>
                  </a:cubicBezTo>
                  <a:cubicBezTo>
                    <a:pt x="107" y="9"/>
                    <a:pt x="107" y="9"/>
                    <a:pt x="107" y="9"/>
                  </a:cubicBezTo>
                  <a:cubicBezTo>
                    <a:pt x="96" y="14"/>
                    <a:pt x="96" y="14"/>
                    <a:pt x="96" y="14"/>
                  </a:cubicBezTo>
                  <a:cubicBezTo>
                    <a:pt x="101" y="23"/>
                    <a:pt x="101" y="23"/>
                    <a:pt x="101" y="23"/>
                  </a:cubicBezTo>
                  <a:cubicBezTo>
                    <a:pt x="87" y="55"/>
                    <a:pt x="87" y="55"/>
                    <a:pt x="87" y="55"/>
                  </a:cubicBezTo>
                  <a:cubicBezTo>
                    <a:pt x="85" y="11"/>
                    <a:pt x="85" y="11"/>
                    <a:pt x="85" y="11"/>
                  </a:cubicBezTo>
                  <a:cubicBezTo>
                    <a:pt x="87" y="9"/>
                    <a:pt x="87" y="9"/>
                    <a:pt x="87" y="9"/>
                  </a:cubicBezTo>
                  <a:cubicBezTo>
                    <a:pt x="84" y="0"/>
                    <a:pt x="84" y="0"/>
                    <a:pt x="84" y="0"/>
                  </a:cubicBezTo>
                  <a:cubicBezTo>
                    <a:pt x="75" y="0"/>
                    <a:pt x="75" y="0"/>
                    <a:pt x="75" y="0"/>
                  </a:cubicBezTo>
                  <a:cubicBezTo>
                    <a:pt x="72" y="9"/>
                    <a:pt x="72" y="9"/>
                    <a:pt x="72" y="9"/>
                  </a:cubicBezTo>
                  <a:cubicBezTo>
                    <a:pt x="74" y="11"/>
                    <a:pt x="74" y="11"/>
                    <a:pt x="74" y="11"/>
                  </a:cubicBezTo>
                  <a:cubicBezTo>
                    <a:pt x="72" y="55"/>
                    <a:pt x="72" y="55"/>
                    <a:pt x="72" y="55"/>
                  </a:cubicBezTo>
                  <a:cubicBezTo>
                    <a:pt x="58" y="23"/>
                    <a:pt x="58" y="23"/>
                    <a:pt x="58" y="23"/>
                  </a:cubicBezTo>
                  <a:cubicBezTo>
                    <a:pt x="63" y="14"/>
                    <a:pt x="63" y="14"/>
                    <a:pt x="63" y="14"/>
                  </a:cubicBezTo>
                  <a:cubicBezTo>
                    <a:pt x="52" y="9"/>
                    <a:pt x="52" y="9"/>
                    <a:pt x="52" y="9"/>
                  </a:cubicBezTo>
                  <a:cubicBezTo>
                    <a:pt x="61" y="1"/>
                    <a:pt x="61" y="1"/>
                    <a:pt x="61" y="1"/>
                  </a:cubicBezTo>
                  <a:cubicBezTo>
                    <a:pt x="61" y="0"/>
                    <a:pt x="61" y="0"/>
                    <a:pt x="61" y="0"/>
                  </a:cubicBezTo>
                  <a:cubicBezTo>
                    <a:pt x="58" y="1"/>
                    <a:pt x="54" y="1"/>
                    <a:pt x="50" y="1"/>
                  </a:cubicBezTo>
                  <a:cubicBezTo>
                    <a:pt x="50" y="1"/>
                    <a:pt x="50" y="1"/>
                    <a:pt x="49" y="2"/>
                  </a:cubicBezTo>
                  <a:cubicBezTo>
                    <a:pt x="46" y="2"/>
                    <a:pt x="43" y="3"/>
                    <a:pt x="40" y="6"/>
                  </a:cubicBezTo>
                  <a:cubicBezTo>
                    <a:pt x="3" y="46"/>
                    <a:pt x="3" y="46"/>
                    <a:pt x="3" y="46"/>
                  </a:cubicBezTo>
                  <a:cubicBezTo>
                    <a:pt x="3" y="46"/>
                    <a:pt x="3" y="46"/>
                    <a:pt x="3" y="46"/>
                  </a:cubicBezTo>
                  <a:cubicBezTo>
                    <a:pt x="3" y="46"/>
                    <a:pt x="3" y="46"/>
                    <a:pt x="3" y="46"/>
                  </a:cubicBezTo>
                  <a:cubicBezTo>
                    <a:pt x="0" y="77"/>
                    <a:pt x="2" y="55"/>
                    <a:pt x="1" y="62"/>
                  </a:cubicBezTo>
                  <a:cubicBezTo>
                    <a:pt x="1" y="62"/>
                    <a:pt x="1" y="62"/>
                    <a:pt x="1" y="62"/>
                  </a:cubicBezTo>
                  <a:cubicBezTo>
                    <a:pt x="1" y="62"/>
                    <a:pt x="1" y="62"/>
                    <a:pt x="1" y="62"/>
                  </a:cubicBezTo>
                  <a:cubicBezTo>
                    <a:pt x="2" y="62"/>
                    <a:pt x="2" y="62"/>
                    <a:pt x="2" y="62"/>
                  </a:cubicBezTo>
                  <a:cubicBezTo>
                    <a:pt x="2" y="63"/>
                    <a:pt x="2" y="63"/>
                    <a:pt x="2" y="63"/>
                  </a:cubicBezTo>
                  <a:cubicBezTo>
                    <a:pt x="3" y="64"/>
                    <a:pt x="3" y="64"/>
                    <a:pt x="3" y="64"/>
                  </a:cubicBezTo>
                  <a:cubicBezTo>
                    <a:pt x="4" y="67"/>
                    <a:pt x="4" y="67"/>
                    <a:pt x="4" y="67"/>
                  </a:cubicBezTo>
                  <a:cubicBezTo>
                    <a:pt x="7" y="73"/>
                    <a:pt x="7" y="73"/>
                    <a:pt x="7" y="73"/>
                  </a:cubicBezTo>
                  <a:cubicBezTo>
                    <a:pt x="13" y="85"/>
                    <a:pt x="13" y="85"/>
                    <a:pt x="13" y="85"/>
                  </a:cubicBezTo>
                  <a:cubicBezTo>
                    <a:pt x="26" y="109"/>
                    <a:pt x="26" y="109"/>
                    <a:pt x="26" y="109"/>
                  </a:cubicBezTo>
                  <a:cubicBezTo>
                    <a:pt x="31" y="107"/>
                    <a:pt x="37" y="104"/>
                    <a:pt x="42" y="101"/>
                  </a:cubicBezTo>
                  <a:cubicBezTo>
                    <a:pt x="42" y="106"/>
                    <a:pt x="42" y="111"/>
                    <a:pt x="42" y="116"/>
                  </a:cubicBezTo>
                  <a:cubicBezTo>
                    <a:pt x="42" y="116"/>
                    <a:pt x="42" y="117"/>
                    <a:pt x="42" y="117"/>
                  </a:cubicBezTo>
                  <a:cubicBezTo>
                    <a:pt x="43" y="117"/>
                    <a:pt x="44" y="117"/>
                    <a:pt x="45" y="117"/>
                  </a:cubicBezTo>
                  <a:cubicBezTo>
                    <a:pt x="48" y="221"/>
                    <a:pt x="48" y="221"/>
                    <a:pt x="48" y="221"/>
                  </a:cubicBezTo>
                  <a:cubicBezTo>
                    <a:pt x="78" y="221"/>
                    <a:pt x="78" y="221"/>
                    <a:pt x="78" y="221"/>
                  </a:cubicBezTo>
                  <a:cubicBezTo>
                    <a:pt x="78" y="208"/>
                    <a:pt x="78" y="191"/>
                    <a:pt x="78" y="174"/>
                  </a:cubicBezTo>
                  <a:cubicBezTo>
                    <a:pt x="74" y="164"/>
                    <a:pt x="72" y="153"/>
                    <a:pt x="72" y="142"/>
                  </a:cubicBezTo>
                  <a:cubicBezTo>
                    <a:pt x="72" y="95"/>
                    <a:pt x="109" y="57"/>
                    <a:pt x="155" y="54"/>
                  </a:cubicBezTo>
                  <a:close/>
                  <a:moveTo>
                    <a:pt x="115" y="43"/>
                  </a:moveTo>
                  <a:cubicBezTo>
                    <a:pt x="115" y="40"/>
                    <a:pt x="115" y="38"/>
                    <a:pt x="115" y="35"/>
                  </a:cubicBezTo>
                  <a:cubicBezTo>
                    <a:pt x="121" y="40"/>
                    <a:pt x="121" y="40"/>
                    <a:pt x="121" y="40"/>
                  </a:cubicBezTo>
                  <a:cubicBezTo>
                    <a:pt x="124" y="43"/>
                    <a:pt x="124" y="43"/>
                    <a:pt x="124" y="43"/>
                  </a:cubicBezTo>
                  <a:cubicBezTo>
                    <a:pt x="97" y="58"/>
                    <a:pt x="97" y="58"/>
                    <a:pt x="97" y="58"/>
                  </a:cubicBezTo>
                  <a:cubicBezTo>
                    <a:pt x="95" y="54"/>
                    <a:pt x="95" y="54"/>
                    <a:pt x="95" y="54"/>
                  </a:cubicBezTo>
                  <a:lnTo>
                    <a:pt x="115" y="43"/>
                  </a:lnTo>
                  <a:close/>
                  <a:moveTo>
                    <a:pt x="43" y="78"/>
                  </a:moveTo>
                  <a:cubicBezTo>
                    <a:pt x="39" y="72"/>
                    <a:pt x="39" y="72"/>
                    <a:pt x="39" y="72"/>
                  </a:cubicBezTo>
                  <a:cubicBezTo>
                    <a:pt x="32" y="60"/>
                    <a:pt x="32" y="60"/>
                    <a:pt x="32" y="60"/>
                  </a:cubicBezTo>
                  <a:cubicBezTo>
                    <a:pt x="30" y="56"/>
                    <a:pt x="30" y="56"/>
                    <a:pt x="30" y="56"/>
                  </a:cubicBezTo>
                  <a:cubicBezTo>
                    <a:pt x="44" y="40"/>
                    <a:pt x="44" y="40"/>
                    <a:pt x="44" y="40"/>
                  </a:cubicBezTo>
                  <a:cubicBezTo>
                    <a:pt x="43" y="53"/>
                    <a:pt x="43" y="65"/>
                    <a:pt x="43" y="78"/>
                  </a:cubicBezTo>
                  <a:close/>
                </a:path>
              </a:pathLst>
            </a:custGeom>
            <a:grpFill/>
            <a:ln>
              <a:noFill/>
            </a:ln>
          </p:spPr>
          <p:txBody>
            <a:bodyPr vert="horz" wrap="square" lIns="91440" tIns="45720" rIns="91440" bIns="45720" numCol="1" anchor="t" anchorCtr="0" compatLnSpc="1"/>
            <a:p>
              <a:endParaRPr lang="en-US"/>
            </a:p>
          </p:txBody>
        </p:sp>
        <p:sp>
          <p:nvSpPr>
            <p:cNvPr id="106" name="Freeform 304"/>
            <p:cNvSpPr/>
            <p:nvPr/>
          </p:nvSpPr>
          <p:spPr bwMode="auto">
            <a:xfrm>
              <a:off x="2886" y="7610"/>
              <a:ext cx="124" cy="150"/>
            </a:xfrm>
            <a:custGeom>
              <a:avLst/>
              <a:gdLst>
                <a:gd name="T0" fmla="*/ 0 w 31"/>
                <a:gd name="T1" fmla="*/ 0 h 37"/>
                <a:gd name="T2" fmla="*/ 1 w 31"/>
                <a:gd name="T3" fmla="*/ 37 h 37"/>
                <a:gd name="T4" fmla="*/ 31 w 31"/>
                <a:gd name="T5" fmla="*/ 37 h 37"/>
                <a:gd name="T6" fmla="*/ 31 w 31"/>
                <a:gd name="T7" fmla="*/ 33 h 37"/>
                <a:gd name="T8" fmla="*/ 0 w 31"/>
                <a:gd name="T9" fmla="*/ 0 h 37"/>
              </a:gdLst>
              <a:ahLst/>
              <a:cxnLst>
                <a:cxn ang="0">
                  <a:pos x="T0" y="T1"/>
                </a:cxn>
                <a:cxn ang="0">
                  <a:pos x="T2" y="T3"/>
                </a:cxn>
                <a:cxn ang="0">
                  <a:pos x="T4" y="T5"/>
                </a:cxn>
                <a:cxn ang="0">
                  <a:pos x="T6" y="T7"/>
                </a:cxn>
                <a:cxn ang="0">
                  <a:pos x="T8" y="T9"/>
                </a:cxn>
              </a:cxnLst>
              <a:rect l="0" t="0" r="r" b="b"/>
              <a:pathLst>
                <a:path w="31" h="37">
                  <a:moveTo>
                    <a:pt x="0" y="0"/>
                  </a:moveTo>
                  <a:cubicBezTo>
                    <a:pt x="1" y="37"/>
                    <a:pt x="1" y="37"/>
                    <a:pt x="1" y="37"/>
                  </a:cubicBezTo>
                  <a:cubicBezTo>
                    <a:pt x="31" y="37"/>
                    <a:pt x="31" y="37"/>
                    <a:pt x="31" y="37"/>
                  </a:cubicBezTo>
                  <a:cubicBezTo>
                    <a:pt x="31" y="36"/>
                    <a:pt x="31" y="35"/>
                    <a:pt x="31" y="33"/>
                  </a:cubicBezTo>
                  <a:cubicBezTo>
                    <a:pt x="18" y="25"/>
                    <a:pt x="7" y="14"/>
                    <a:pt x="0" y="0"/>
                  </a:cubicBezTo>
                  <a:close/>
                </a:path>
              </a:pathLst>
            </a:custGeom>
            <a:grpFill/>
            <a:ln>
              <a:noFill/>
            </a:ln>
          </p:spPr>
          <p:txBody>
            <a:bodyPr vert="horz" wrap="square" lIns="91440" tIns="45720" rIns="91440" bIns="45720" numCol="1" anchor="t" anchorCtr="0" compatLnSpc="1"/>
            <a:p>
              <a:endParaRPr lang="en-US"/>
            </a:p>
          </p:txBody>
        </p:sp>
        <p:sp>
          <p:nvSpPr>
            <p:cNvPr id="107" name="Freeform 305"/>
            <p:cNvSpPr/>
            <p:nvPr/>
          </p:nvSpPr>
          <p:spPr bwMode="auto">
            <a:xfrm>
              <a:off x="3166" y="7113"/>
              <a:ext cx="108" cy="86"/>
            </a:xfrm>
            <a:custGeom>
              <a:avLst/>
              <a:gdLst>
                <a:gd name="T0" fmla="*/ 29 w 34"/>
                <a:gd name="T1" fmla="*/ 0 h 27"/>
                <a:gd name="T2" fmla="*/ 24 w 34"/>
                <a:gd name="T3" fmla="*/ 0 h 27"/>
                <a:gd name="T4" fmla="*/ 10 w 34"/>
                <a:gd name="T5" fmla="*/ 0 h 27"/>
                <a:gd name="T6" fmla="*/ 4 w 34"/>
                <a:gd name="T7" fmla="*/ 0 h 27"/>
                <a:gd name="T8" fmla="*/ 0 w 34"/>
                <a:gd name="T9" fmla="*/ 27 h 27"/>
                <a:gd name="T10" fmla="*/ 10 w 34"/>
                <a:gd name="T11" fmla="*/ 27 h 27"/>
                <a:gd name="T12" fmla="*/ 24 w 34"/>
                <a:gd name="T13" fmla="*/ 27 h 27"/>
                <a:gd name="T14" fmla="*/ 34 w 34"/>
                <a:gd name="T15" fmla="*/ 27 h 27"/>
                <a:gd name="T16" fmla="*/ 29 w 3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7">
                  <a:moveTo>
                    <a:pt x="29" y="0"/>
                  </a:moveTo>
                  <a:lnTo>
                    <a:pt x="24" y="0"/>
                  </a:lnTo>
                  <a:lnTo>
                    <a:pt x="10" y="0"/>
                  </a:lnTo>
                  <a:lnTo>
                    <a:pt x="4" y="0"/>
                  </a:lnTo>
                  <a:lnTo>
                    <a:pt x="0" y="27"/>
                  </a:lnTo>
                  <a:lnTo>
                    <a:pt x="10" y="27"/>
                  </a:lnTo>
                  <a:lnTo>
                    <a:pt x="24" y="27"/>
                  </a:lnTo>
                  <a:lnTo>
                    <a:pt x="34" y="27"/>
                  </a:lnTo>
                  <a:lnTo>
                    <a:pt x="29" y="0"/>
                  </a:lnTo>
                  <a:close/>
                </a:path>
              </a:pathLst>
            </a:custGeom>
            <a:grpFill/>
            <a:ln>
              <a:noFill/>
            </a:ln>
          </p:spPr>
          <p:txBody>
            <a:bodyPr vert="horz" wrap="square" lIns="91440" tIns="45720" rIns="91440" bIns="45720" numCol="1" anchor="t" anchorCtr="0" compatLnSpc="1"/>
            <a:p>
              <a:endParaRPr lang="en-US"/>
            </a:p>
          </p:txBody>
        </p:sp>
        <p:sp>
          <p:nvSpPr>
            <p:cNvPr id="108" name="Freeform 306"/>
            <p:cNvSpPr/>
            <p:nvPr/>
          </p:nvSpPr>
          <p:spPr bwMode="auto">
            <a:xfrm>
              <a:off x="3023" y="7132"/>
              <a:ext cx="124" cy="121"/>
            </a:xfrm>
            <a:custGeom>
              <a:avLst/>
              <a:gdLst>
                <a:gd name="T0" fmla="*/ 21 w 39"/>
                <a:gd name="T1" fmla="*/ 0 h 38"/>
                <a:gd name="T2" fmla="*/ 16 w 39"/>
                <a:gd name="T3" fmla="*/ 3 h 38"/>
                <a:gd name="T4" fmla="*/ 5 w 39"/>
                <a:gd name="T5" fmla="*/ 9 h 38"/>
                <a:gd name="T6" fmla="*/ 0 w 39"/>
                <a:gd name="T7" fmla="*/ 13 h 38"/>
                <a:gd name="T8" fmla="*/ 10 w 39"/>
                <a:gd name="T9" fmla="*/ 38 h 38"/>
                <a:gd name="T10" fmla="*/ 17 w 39"/>
                <a:gd name="T11" fmla="*/ 33 h 38"/>
                <a:gd name="T12" fmla="*/ 30 w 39"/>
                <a:gd name="T13" fmla="*/ 25 h 38"/>
                <a:gd name="T14" fmla="*/ 39 w 39"/>
                <a:gd name="T15" fmla="*/ 20 h 38"/>
                <a:gd name="T16" fmla="*/ 21 w 39"/>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21" y="0"/>
                  </a:moveTo>
                  <a:lnTo>
                    <a:pt x="16" y="3"/>
                  </a:lnTo>
                  <a:lnTo>
                    <a:pt x="5" y="9"/>
                  </a:lnTo>
                  <a:lnTo>
                    <a:pt x="0" y="13"/>
                  </a:lnTo>
                  <a:lnTo>
                    <a:pt x="10" y="38"/>
                  </a:lnTo>
                  <a:lnTo>
                    <a:pt x="17" y="33"/>
                  </a:lnTo>
                  <a:lnTo>
                    <a:pt x="30" y="25"/>
                  </a:lnTo>
                  <a:lnTo>
                    <a:pt x="39" y="20"/>
                  </a:lnTo>
                  <a:lnTo>
                    <a:pt x="21" y="0"/>
                  </a:lnTo>
                  <a:close/>
                </a:path>
              </a:pathLst>
            </a:custGeom>
            <a:grpFill/>
            <a:ln>
              <a:noFill/>
            </a:ln>
          </p:spPr>
          <p:txBody>
            <a:bodyPr vert="horz" wrap="square" lIns="91440" tIns="45720" rIns="91440" bIns="45720" numCol="1" anchor="t" anchorCtr="0" compatLnSpc="1"/>
            <a:p>
              <a:endParaRPr lang="en-US"/>
            </a:p>
          </p:txBody>
        </p:sp>
        <p:sp>
          <p:nvSpPr>
            <p:cNvPr id="109" name="Freeform 307"/>
            <p:cNvSpPr/>
            <p:nvPr/>
          </p:nvSpPr>
          <p:spPr bwMode="auto">
            <a:xfrm>
              <a:off x="2914" y="7228"/>
              <a:ext cx="121" cy="124"/>
            </a:xfrm>
            <a:custGeom>
              <a:avLst/>
              <a:gdLst>
                <a:gd name="T0" fmla="*/ 13 w 38"/>
                <a:gd name="T1" fmla="*/ 0 h 39"/>
                <a:gd name="T2" fmla="*/ 9 w 38"/>
                <a:gd name="T3" fmla="*/ 5 h 39"/>
                <a:gd name="T4" fmla="*/ 3 w 38"/>
                <a:gd name="T5" fmla="*/ 18 h 39"/>
                <a:gd name="T6" fmla="*/ 0 w 38"/>
                <a:gd name="T7" fmla="*/ 23 h 39"/>
                <a:gd name="T8" fmla="*/ 20 w 38"/>
                <a:gd name="T9" fmla="*/ 39 h 39"/>
                <a:gd name="T10" fmla="*/ 25 w 38"/>
                <a:gd name="T11" fmla="*/ 31 h 39"/>
                <a:gd name="T12" fmla="*/ 33 w 38"/>
                <a:gd name="T13" fmla="*/ 19 h 39"/>
                <a:gd name="T14" fmla="*/ 38 w 38"/>
                <a:gd name="T15" fmla="*/ 10 h 39"/>
                <a:gd name="T16" fmla="*/ 13 w 38"/>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13" y="0"/>
                  </a:moveTo>
                  <a:lnTo>
                    <a:pt x="9" y="5"/>
                  </a:lnTo>
                  <a:lnTo>
                    <a:pt x="3" y="18"/>
                  </a:lnTo>
                  <a:lnTo>
                    <a:pt x="0" y="23"/>
                  </a:lnTo>
                  <a:lnTo>
                    <a:pt x="20" y="39"/>
                  </a:lnTo>
                  <a:lnTo>
                    <a:pt x="25" y="31"/>
                  </a:lnTo>
                  <a:lnTo>
                    <a:pt x="33" y="19"/>
                  </a:lnTo>
                  <a:lnTo>
                    <a:pt x="38" y="10"/>
                  </a:lnTo>
                  <a:lnTo>
                    <a:pt x="13" y="0"/>
                  </a:lnTo>
                  <a:close/>
                </a:path>
              </a:pathLst>
            </a:custGeom>
            <a:grpFill/>
            <a:ln>
              <a:noFill/>
            </a:ln>
          </p:spPr>
          <p:txBody>
            <a:bodyPr vert="horz" wrap="square" lIns="91440" tIns="45720" rIns="91440" bIns="45720" numCol="1" anchor="t" anchorCtr="0" compatLnSpc="1"/>
            <a:p>
              <a:endParaRPr lang="en-US"/>
            </a:p>
          </p:txBody>
        </p:sp>
        <p:sp>
          <p:nvSpPr>
            <p:cNvPr id="110" name="Freeform 308"/>
            <p:cNvSpPr/>
            <p:nvPr/>
          </p:nvSpPr>
          <p:spPr bwMode="auto">
            <a:xfrm>
              <a:off x="2882" y="7371"/>
              <a:ext cx="83" cy="105"/>
            </a:xfrm>
            <a:custGeom>
              <a:avLst/>
              <a:gdLst>
                <a:gd name="T0" fmla="*/ 0 w 26"/>
                <a:gd name="T1" fmla="*/ 4 h 33"/>
                <a:gd name="T2" fmla="*/ 0 w 26"/>
                <a:gd name="T3" fmla="*/ 10 h 33"/>
                <a:gd name="T4" fmla="*/ 0 w 26"/>
                <a:gd name="T5" fmla="*/ 24 h 33"/>
                <a:gd name="T6" fmla="*/ 0 w 26"/>
                <a:gd name="T7" fmla="*/ 29 h 33"/>
                <a:gd name="T8" fmla="*/ 26 w 26"/>
                <a:gd name="T9" fmla="*/ 33 h 33"/>
                <a:gd name="T10" fmla="*/ 26 w 26"/>
                <a:gd name="T11" fmla="*/ 24 h 33"/>
                <a:gd name="T12" fmla="*/ 26 w 26"/>
                <a:gd name="T13" fmla="*/ 10 h 33"/>
                <a:gd name="T14" fmla="*/ 26 w 26"/>
                <a:gd name="T15" fmla="*/ 0 h 33"/>
                <a:gd name="T16" fmla="*/ 0 w 26"/>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3">
                  <a:moveTo>
                    <a:pt x="0" y="4"/>
                  </a:moveTo>
                  <a:lnTo>
                    <a:pt x="0" y="10"/>
                  </a:lnTo>
                  <a:lnTo>
                    <a:pt x="0" y="24"/>
                  </a:lnTo>
                  <a:lnTo>
                    <a:pt x="0" y="29"/>
                  </a:lnTo>
                  <a:lnTo>
                    <a:pt x="26" y="33"/>
                  </a:lnTo>
                  <a:lnTo>
                    <a:pt x="26" y="24"/>
                  </a:lnTo>
                  <a:lnTo>
                    <a:pt x="26" y="10"/>
                  </a:lnTo>
                  <a:lnTo>
                    <a:pt x="26" y="0"/>
                  </a:lnTo>
                  <a:lnTo>
                    <a:pt x="0" y="4"/>
                  </a:lnTo>
                  <a:close/>
                </a:path>
              </a:pathLst>
            </a:custGeom>
            <a:grpFill/>
            <a:ln>
              <a:noFill/>
            </a:ln>
          </p:spPr>
          <p:txBody>
            <a:bodyPr vert="horz" wrap="square" lIns="91440" tIns="45720" rIns="91440" bIns="45720" numCol="1" anchor="t" anchorCtr="0" compatLnSpc="1"/>
            <a:p>
              <a:endParaRPr lang="en-US"/>
            </a:p>
          </p:txBody>
        </p:sp>
        <p:sp>
          <p:nvSpPr>
            <p:cNvPr id="111" name="Freeform 309"/>
            <p:cNvSpPr/>
            <p:nvPr/>
          </p:nvSpPr>
          <p:spPr bwMode="auto">
            <a:xfrm>
              <a:off x="2902" y="7499"/>
              <a:ext cx="118" cy="124"/>
            </a:xfrm>
            <a:custGeom>
              <a:avLst/>
              <a:gdLst>
                <a:gd name="T0" fmla="*/ 0 w 37"/>
                <a:gd name="T1" fmla="*/ 17 h 39"/>
                <a:gd name="T2" fmla="*/ 3 w 37"/>
                <a:gd name="T3" fmla="*/ 22 h 39"/>
                <a:gd name="T4" fmla="*/ 9 w 37"/>
                <a:gd name="T5" fmla="*/ 34 h 39"/>
                <a:gd name="T6" fmla="*/ 12 w 37"/>
                <a:gd name="T7" fmla="*/ 39 h 39"/>
                <a:gd name="T8" fmla="*/ 37 w 37"/>
                <a:gd name="T9" fmla="*/ 29 h 39"/>
                <a:gd name="T10" fmla="*/ 33 w 37"/>
                <a:gd name="T11" fmla="*/ 20 h 39"/>
                <a:gd name="T12" fmla="*/ 25 w 37"/>
                <a:gd name="T13" fmla="*/ 9 h 39"/>
                <a:gd name="T14" fmla="*/ 20 w 37"/>
                <a:gd name="T15" fmla="*/ 0 h 39"/>
                <a:gd name="T16" fmla="*/ 0 w 37"/>
                <a:gd name="T17" fmla="*/ 1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0" y="17"/>
                  </a:moveTo>
                  <a:lnTo>
                    <a:pt x="3" y="22"/>
                  </a:lnTo>
                  <a:lnTo>
                    <a:pt x="9" y="34"/>
                  </a:lnTo>
                  <a:lnTo>
                    <a:pt x="12" y="39"/>
                  </a:lnTo>
                  <a:lnTo>
                    <a:pt x="37" y="29"/>
                  </a:lnTo>
                  <a:lnTo>
                    <a:pt x="33" y="20"/>
                  </a:lnTo>
                  <a:lnTo>
                    <a:pt x="25" y="9"/>
                  </a:lnTo>
                  <a:lnTo>
                    <a:pt x="20" y="0"/>
                  </a:lnTo>
                  <a:lnTo>
                    <a:pt x="0" y="17"/>
                  </a:lnTo>
                  <a:close/>
                </a:path>
              </a:pathLst>
            </a:custGeom>
            <a:grpFill/>
            <a:ln>
              <a:noFill/>
            </a:ln>
          </p:spPr>
          <p:txBody>
            <a:bodyPr vert="horz" wrap="square" lIns="91440" tIns="45720" rIns="91440" bIns="45720" numCol="1" anchor="t" anchorCtr="0" compatLnSpc="1"/>
            <a:p>
              <a:endParaRPr lang="en-US"/>
            </a:p>
          </p:txBody>
        </p:sp>
        <p:sp>
          <p:nvSpPr>
            <p:cNvPr id="112" name="Freeform 310"/>
            <p:cNvSpPr/>
            <p:nvPr/>
          </p:nvSpPr>
          <p:spPr bwMode="auto">
            <a:xfrm>
              <a:off x="2997" y="7610"/>
              <a:ext cx="124" cy="121"/>
            </a:xfrm>
            <a:custGeom>
              <a:avLst/>
              <a:gdLst>
                <a:gd name="T0" fmla="*/ 0 w 39"/>
                <a:gd name="T1" fmla="*/ 26 h 38"/>
                <a:gd name="T2" fmla="*/ 5 w 39"/>
                <a:gd name="T3" fmla="*/ 28 h 38"/>
                <a:gd name="T4" fmla="*/ 18 w 39"/>
                <a:gd name="T5" fmla="*/ 36 h 38"/>
                <a:gd name="T6" fmla="*/ 23 w 39"/>
                <a:gd name="T7" fmla="*/ 38 h 38"/>
                <a:gd name="T8" fmla="*/ 39 w 39"/>
                <a:gd name="T9" fmla="*/ 17 h 38"/>
                <a:gd name="T10" fmla="*/ 30 w 39"/>
                <a:gd name="T11" fmla="*/ 12 h 38"/>
                <a:gd name="T12" fmla="*/ 19 w 39"/>
                <a:gd name="T13" fmla="*/ 6 h 38"/>
                <a:gd name="T14" fmla="*/ 10 w 39"/>
                <a:gd name="T15" fmla="*/ 0 h 38"/>
                <a:gd name="T16" fmla="*/ 0 w 39"/>
                <a:gd name="T1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0" y="26"/>
                  </a:moveTo>
                  <a:lnTo>
                    <a:pt x="5" y="28"/>
                  </a:lnTo>
                  <a:lnTo>
                    <a:pt x="18" y="36"/>
                  </a:lnTo>
                  <a:lnTo>
                    <a:pt x="23" y="38"/>
                  </a:lnTo>
                  <a:lnTo>
                    <a:pt x="39" y="17"/>
                  </a:lnTo>
                  <a:lnTo>
                    <a:pt x="30" y="12"/>
                  </a:lnTo>
                  <a:lnTo>
                    <a:pt x="19" y="6"/>
                  </a:lnTo>
                  <a:lnTo>
                    <a:pt x="10" y="0"/>
                  </a:lnTo>
                  <a:lnTo>
                    <a:pt x="0" y="26"/>
                  </a:lnTo>
                  <a:close/>
                </a:path>
              </a:pathLst>
            </a:custGeom>
            <a:grpFill/>
            <a:ln>
              <a:noFill/>
            </a:ln>
          </p:spPr>
          <p:txBody>
            <a:bodyPr vert="horz" wrap="square" lIns="91440" tIns="45720" rIns="91440" bIns="45720" numCol="1" anchor="t" anchorCtr="0" compatLnSpc="1"/>
            <a:p>
              <a:endParaRPr lang="en-US"/>
            </a:p>
          </p:txBody>
        </p:sp>
        <p:sp>
          <p:nvSpPr>
            <p:cNvPr id="113" name="Freeform 311"/>
            <p:cNvSpPr/>
            <p:nvPr/>
          </p:nvSpPr>
          <p:spPr bwMode="auto">
            <a:xfrm>
              <a:off x="3144" y="7678"/>
              <a:ext cx="102" cy="83"/>
            </a:xfrm>
            <a:custGeom>
              <a:avLst/>
              <a:gdLst>
                <a:gd name="T0" fmla="*/ 3 w 32"/>
                <a:gd name="T1" fmla="*/ 26 h 26"/>
                <a:gd name="T2" fmla="*/ 8 w 32"/>
                <a:gd name="T3" fmla="*/ 26 h 26"/>
                <a:gd name="T4" fmla="*/ 23 w 32"/>
                <a:gd name="T5" fmla="*/ 26 h 26"/>
                <a:gd name="T6" fmla="*/ 28 w 32"/>
                <a:gd name="T7" fmla="*/ 26 h 26"/>
                <a:gd name="T8" fmla="*/ 32 w 32"/>
                <a:gd name="T9" fmla="*/ 0 h 26"/>
                <a:gd name="T10" fmla="*/ 23 w 32"/>
                <a:gd name="T11" fmla="*/ 0 h 26"/>
                <a:gd name="T12" fmla="*/ 8 w 32"/>
                <a:gd name="T13" fmla="*/ 0 h 26"/>
                <a:gd name="T14" fmla="*/ 0 w 32"/>
                <a:gd name="T15" fmla="*/ 0 h 26"/>
                <a:gd name="T16" fmla="*/ 3 w 3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6">
                  <a:moveTo>
                    <a:pt x="3" y="26"/>
                  </a:moveTo>
                  <a:lnTo>
                    <a:pt x="8" y="26"/>
                  </a:lnTo>
                  <a:lnTo>
                    <a:pt x="23" y="26"/>
                  </a:lnTo>
                  <a:lnTo>
                    <a:pt x="28" y="26"/>
                  </a:lnTo>
                  <a:lnTo>
                    <a:pt x="32" y="0"/>
                  </a:lnTo>
                  <a:lnTo>
                    <a:pt x="23" y="0"/>
                  </a:lnTo>
                  <a:lnTo>
                    <a:pt x="8" y="0"/>
                  </a:lnTo>
                  <a:lnTo>
                    <a:pt x="0" y="0"/>
                  </a:lnTo>
                  <a:lnTo>
                    <a:pt x="3" y="26"/>
                  </a:lnTo>
                  <a:close/>
                </a:path>
              </a:pathLst>
            </a:custGeom>
            <a:grpFill/>
            <a:ln>
              <a:noFill/>
            </a:ln>
          </p:spPr>
          <p:txBody>
            <a:bodyPr vert="horz" wrap="square" lIns="91440" tIns="45720" rIns="91440" bIns="45720" numCol="1" anchor="t" anchorCtr="0" compatLnSpc="1"/>
            <a:p>
              <a:endParaRPr lang="en-US"/>
            </a:p>
          </p:txBody>
        </p:sp>
        <p:sp>
          <p:nvSpPr>
            <p:cNvPr id="114" name="Freeform 312"/>
            <p:cNvSpPr/>
            <p:nvPr/>
          </p:nvSpPr>
          <p:spPr bwMode="auto">
            <a:xfrm>
              <a:off x="3272" y="7623"/>
              <a:ext cx="118" cy="121"/>
            </a:xfrm>
            <a:custGeom>
              <a:avLst/>
              <a:gdLst>
                <a:gd name="T0" fmla="*/ 16 w 37"/>
                <a:gd name="T1" fmla="*/ 38 h 38"/>
                <a:gd name="T2" fmla="*/ 21 w 37"/>
                <a:gd name="T3" fmla="*/ 35 h 38"/>
                <a:gd name="T4" fmla="*/ 34 w 37"/>
                <a:gd name="T5" fmla="*/ 28 h 38"/>
                <a:gd name="T6" fmla="*/ 37 w 37"/>
                <a:gd name="T7" fmla="*/ 25 h 38"/>
                <a:gd name="T8" fmla="*/ 29 w 37"/>
                <a:gd name="T9" fmla="*/ 0 h 38"/>
                <a:gd name="T10" fmla="*/ 20 w 37"/>
                <a:gd name="T11" fmla="*/ 5 h 38"/>
                <a:gd name="T12" fmla="*/ 7 w 37"/>
                <a:gd name="T13" fmla="*/ 12 h 38"/>
                <a:gd name="T14" fmla="*/ 0 w 37"/>
                <a:gd name="T15" fmla="*/ 17 h 38"/>
                <a:gd name="T16" fmla="*/ 16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16" y="38"/>
                  </a:moveTo>
                  <a:lnTo>
                    <a:pt x="21" y="35"/>
                  </a:lnTo>
                  <a:lnTo>
                    <a:pt x="34" y="28"/>
                  </a:lnTo>
                  <a:lnTo>
                    <a:pt x="37" y="25"/>
                  </a:lnTo>
                  <a:lnTo>
                    <a:pt x="29" y="0"/>
                  </a:lnTo>
                  <a:lnTo>
                    <a:pt x="20" y="5"/>
                  </a:lnTo>
                  <a:lnTo>
                    <a:pt x="7" y="12"/>
                  </a:lnTo>
                  <a:lnTo>
                    <a:pt x="0" y="17"/>
                  </a:lnTo>
                  <a:lnTo>
                    <a:pt x="16" y="38"/>
                  </a:lnTo>
                  <a:close/>
                </a:path>
              </a:pathLst>
            </a:custGeom>
            <a:grpFill/>
            <a:ln>
              <a:noFill/>
            </a:ln>
          </p:spPr>
          <p:txBody>
            <a:bodyPr vert="horz" wrap="square" lIns="91440" tIns="45720" rIns="91440" bIns="45720" numCol="1" anchor="t" anchorCtr="0" compatLnSpc="1"/>
            <a:p>
              <a:endParaRPr lang="en-US"/>
            </a:p>
          </p:txBody>
        </p:sp>
        <p:sp>
          <p:nvSpPr>
            <p:cNvPr id="115" name="Freeform 313"/>
            <p:cNvSpPr/>
            <p:nvPr/>
          </p:nvSpPr>
          <p:spPr bwMode="auto">
            <a:xfrm>
              <a:off x="3383" y="7524"/>
              <a:ext cx="118" cy="121"/>
            </a:xfrm>
            <a:custGeom>
              <a:avLst/>
              <a:gdLst>
                <a:gd name="T0" fmla="*/ 25 w 37"/>
                <a:gd name="T1" fmla="*/ 38 h 38"/>
                <a:gd name="T2" fmla="*/ 27 w 37"/>
                <a:gd name="T3" fmla="*/ 33 h 38"/>
                <a:gd name="T4" fmla="*/ 34 w 37"/>
                <a:gd name="T5" fmla="*/ 21 h 38"/>
                <a:gd name="T6" fmla="*/ 37 w 37"/>
                <a:gd name="T7" fmla="*/ 16 h 38"/>
                <a:gd name="T8" fmla="*/ 16 w 37"/>
                <a:gd name="T9" fmla="*/ 0 h 38"/>
                <a:gd name="T10" fmla="*/ 11 w 37"/>
                <a:gd name="T11" fmla="*/ 7 h 38"/>
                <a:gd name="T12" fmla="*/ 5 w 37"/>
                <a:gd name="T13" fmla="*/ 20 h 38"/>
                <a:gd name="T14" fmla="*/ 0 w 37"/>
                <a:gd name="T15" fmla="*/ 27 h 38"/>
                <a:gd name="T16" fmla="*/ 25 w 37"/>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25" y="38"/>
                  </a:moveTo>
                  <a:lnTo>
                    <a:pt x="27" y="33"/>
                  </a:lnTo>
                  <a:lnTo>
                    <a:pt x="34" y="21"/>
                  </a:lnTo>
                  <a:lnTo>
                    <a:pt x="37" y="16"/>
                  </a:lnTo>
                  <a:lnTo>
                    <a:pt x="16" y="0"/>
                  </a:lnTo>
                  <a:lnTo>
                    <a:pt x="11" y="7"/>
                  </a:lnTo>
                  <a:lnTo>
                    <a:pt x="5" y="20"/>
                  </a:lnTo>
                  <a:lnTo>
                    <a:pt x="0" y="27"/>
                  </a:lnTo>
                  <a:lnTo>
                    <a:pt x="25" y="38"/>
                  </a:lnTo>
                  <a:close/>
                </a:path>
              </a:pathLst>
            </a:custGeom>
            <a:grpFill/>
            <a:ln>
              <a:noFill/>
            </a:ln>
          </p:spPr>
          <p:txBody>
            <a:bodyPr vert="horz" wrap="square" lIns="91440" tIns="45720" rIns="91440" bIns="45720" numCol="1" anchor="t" anchorCtr="0" compatLnSpc="1"/>
            <a:p>
              <a:endParaRPr lang="en-US"/>
            </a:p>
          </p:txBody>
        </p:sp>
        <p:sp>
          <p:nvSpPr>
            <p:cNvPr id="116" name="Freeform 314"/>
            <p:cNvSpPr/>
            <p:nvPr/>
          </p:nvSpPr>
          <p:spPr bwMode="auto">
            <a:xfrm>
              <a:off x="3447" y="7397"/>
              <a:ext cx="83" cy="108"/>
            </a:xfrm>
            <a:custGeom>
              <a:avLst/>
              <a:gdLst>
                <a:gd name="T0" fmla="*/ 26 w 26"/>
                <a:gd name="T1" fmla="*/ 30 h 34"/>
                <a:gd name="T2" fmla="*/ 26 w 26"/>
                <a:gd name="T3" fmla="*/ 24 h 34"/>
                <a:gd name="T4" fmla="*/ 26 w 26"/>
                <a:gd name="T5" fmla="*/ 10 h 34"/>
                <a:gd name="T6" fmla="*/ 26 w 26"/>
                <a:gd name="T7" fmla="*/ 5 h 34"/>
                <a:gd name="T8" fmla="*/ 0 w 26"/>
                <a:gd name="T9" fmla="*/ 0 h 34"/>
                <a:gd name="T10" fmla="*/ 0 w 26"/>
                <a:gd name="T11" fmla="*/ 10 h 34"/>
                <a:gd name="T12" fmla="*/ 0 w 26"/>
                <a:gd name="T13" fmla="*/ 24 h 34"/>
                <a:gd name="T14" fmla="*/ 0 w 26"/>
                <a:gd name="T15" fmla="*/ 34 h 34"/>
                <a:gd name="T16" fmla="*/ 26 w 26"/>
                <a:gd name="T1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34">
                  <a:moveTo>
                    <a:pt x="26" y="30"/>
                  </a:moveTo>
                  <a:lnTo>
                    <a:pt x="26" y="24"/>
                  </a:lnTo>
                  <a:lnTo>
                    <a:pt x="26" y="10"/>
                  </a:lnTo>
                  <a:lnTo>
                    <a:pt x="26" y="5"/>
                  </a:lnTo>
                  <a:lnTo>
                    <a:pt x="0" y="0"/>
                  </a:lnTo>
                  <a:lnTo>
                    <a:pt x="0" y="10"/>
                  </a:lnTo>
                  <a:lnTo>
                    <a:pt x="0" y="24"/>
                  </a:lnTo>
                  <a:lnTo>
                    <a:pt x="0" y="34"/>
                  </a:lnTo>
                  <a:lnTo>
                    <a:pt x="26" y="30"/>
                  </a:lnTo>
                  <a:close/>
                </a:path>
              </a:pathLst>
            </a:custGeom>
            <a:grpFill/>
            <a:ln>
              <a:noFill/>
            </a:ln>
          </p:spPr>
          <p:txBody>
            <a:bodyPr vert="horz" wrap="square" lIns="91440" tIns="45720" rIns="91440" bIns="45720" numCol="1" anchor="t" anchorCtr="0" compatLnSpc="1"/>
            <a:p>
              <a:endParaRPr lang="en-US"/>
            </a:p>
          </p:txBody>
        </p:sp>
        <p:sp>
          <p:nvSpPr>
            <p:cNvPr id="117" name="Freeform 315"/>
            <p:cNvSpPr/>
            <p:nvPr/>
          </p:nvSpPr>
          <p:spPr bwMode="auto">
            <a:xfrm>
              <a:off x="3396" y="7253"/>
              <a:ext cx="118" cy="124"/>
            </a:xfrm>
            <a:custGeom>
              <a:avLst/>
              <a:gdLst>
                <a:gd name="T0" fmla="*/ 37 w 37"/>
                <a:gd name="T1" fmla="*/ 21 h 39"/>
                <a:gd name="T2" fmla="*/ 35 w 37"/>
                <a:gd name="T3" fmla="*/ 16 h 39"/>
                <a:gd name="T4" fmla="*/ 27 w 37"/>
                <a:gd name="T5" fmla="*/ 5 h 39"/>
                <a:gd name="T6" fmla="*/ 25 w 37"/>
                <a:gd name="T7" fmla="*/ 0 h 39"/>
                <a:gd name="T8" fmla="*/ 0 w 37"/>
                <a:gd name="T9" fmla="*/ 10 h 39"/>
                <a:gd name="T10" fmla="*/ 5 w 37"/>
                <a:gd name="T11" fmla="*/ 17 h 39"/>
                <a:gd name="T12" fmla="*/ 11 w 37"/>
                <a:gd name="T13" fmla="*/ 30 h 39"/>
                <a:gd name="T14" fmla="*/ 16 w 37"/>
                <a:gd name="T15" fmla="*/ 39 h 39"/>
                <a:gd name="T16" fmla="*/ 37 w 37"/>
                <a:gd name="T17"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7" y="21"/>
                  </a:moveTo>
                  <a:lnTo>
                    <a:pt x="35" y="16"/>
                  </a:lnTo>
                  <a:lnTo>
                    <a:pt x="27" y="5"/>
                  </a:lnTo>
                  <a:lnTo>
                    <a:pt x="25" y="0"/>
                  </a:lnTo>
                  <a:lnTo>
                    <a:pt x="0" y="10"/>
                  </a:lnTo>
                  <a:lnTo>
                    <a:pt x="5" y="17"/>
                  </a:lnTo>
                  <a:lnTo>
                    <a:pt x="11" y="30"/>
                  </a:lnTo>
                  <a:lnTo>
                    <a:pt x="16" y="39"/>
                  </a:lnTo>
                  <a:lnTo>
                    <a:pt x="37" y="21"/>
                  </a:lnTo>
                  <a:close/>
                </a:path>
              </a:pathLst>
            </a:custGeom>
            <a:grpFill/>
            <a:ln>
              <a:noFill/>
            </a:ln>
          </p:spPr>
          <p:txBody>
            <a:bodyPr vert="horz" wrap="square" lIns="91440" tIns="45720" rIns="91440" bIns="45720" numCol="1" anchor="t" anchorCtr="0" compatLnSpc="1"/>
            <a:p>
              <a:endParaRPr lang="en-US"/>
            </a:p>
          </p:txBody>
        </p:sp>
        <p:sp>
          <p:nvSpPr>
            <p:cNvPr id="118" name="Freeform 316"/>
            <p:cNvSpPr/>
            <p:nvPr/>
          </p:nvSpPr>
          <p:spPr bwMode="auto">
            <a:xfrm>
              <a:off x="3291" y="7145"/>
              <a:ext cx="124" cy="118"/>
            </a:xfrm>
            <a:custGeom>
              <a:avLst/>
              <a:gdLst>
                <a:gd name="T0" fmla="*/ 39 w 39"/>
                <a:gd name="T1" fmla="*/ 12 h 37"/>
                <a:gd name="T2" fmla="*/ 34 w 39"/>
                <a:gd name="T3" fmla="*/ 10 h 37"/>
                <a:gd name="T4" fmla="*/ 23 w 39"/>
                <a:gd name="T5" fmla="*/ 2 h 37"/>
                <a:gd name="T6" fmla="*/ 17 w 39"/>
                <a:gd name="T7" fmla="*/ 0 h 37"/>
                <a:gd name="T8" fmla="*/ 0 w 39"/>
                <a:gd name="T9" fmla="*/ 21 h 37"/>
                <a:gd name="T10" fmla="*/ 9 w 39"/>
                <a:gd name="T11" fmla="*/ 25 h 37"/>
                <a:gd name="T12" fmla="*/ 21 w 39"/>
                <a:gd name="T13" fmla="*/ 32 h 37"/>
                <a:gd name="T14" fmla="*/ 29 w 39"/>
                <a:gd name="T15" fmla="*/ 37 h 37"/>
                <a:gd name="T16" fmla="*/ 39 w 39"/>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7">
                  <a:moveTo>
                    <a:pt x="39" y="12"/>
                  </a:moveTo>
                  <a:lnTo>
                    <a:pt x="34" y="10"/>
                  </a:lnTo>
                  <a:lnTo>
                    <a:pt x="23" y="2"/>
                  </a:lnTo>
                  <a:lnTo>
                    <a:pt x="17" y="0"/>
                  </a:lnTo>
                  <a:lnTo>
                    <a:pt x="0" y="21"/>
                  </a:lnTo>
                  <a:lnTo>
                    <a:pt x="9" y="25"/>
                  </a:lnTo>
                  <a:lnTo>
                    <a:pt x="21" y="32"/>
                  </a:lnTo>
                  <a:lnTo>
                    <a:pt x="29" y="37"/>
                  </a:lnTo>
                  <a:lnTo>
                    <a:pt x="39" y="12"/>
                  </a:lnTo>
                  <a:close/>
                </a:path>
              </a:pathLst>
            </a:custGeom>
            <a:grpFill/>
            <a:ln>
              <a:noFill/>
            </a:ln>
          </p:spPr>
          <p:txBody>
            <a:bodyPr vert="horz" wrap="square" lIns="91440" tIns="45720" rIns="91440" bIns="45720" numCol="1" anchor="t" anchorCtr="0" compatLnSpc="1"/>
            <a:p>
              <a:endParaRPr lang="en-US"/>
            </a:p>
          </p:txBody>
        </p:sp>
        <p:sp>
          <p:nvSpPr>
            <p:cNvPr id="119" name="Freeform 317"/>
            <p:cNvSpPr>
              <a:spLocks noEditPoints="1"/>
            </p:cNvSpPr>
            <p:nvPr/>
          </p:nvSpPr>
          <p:spPr bwMode="auto">
            <a:xfrm>
              <a:off x="2940" y="7167"/>
              <a:ext cx="536" cy="542"/>
            </a:xfrm>
            <a:custGeom>
              <a:avLst/>
              <a:gdLst>
                <a:gd name="T0" fmla="*/ 67 w 134"/>
                <a:gd name="T1" fmla="*/ 135 h 135"/>
                <a:gd name="T2" fmla="*/ 0 w 134"/>
                <a:gd name="T3" fmla="*/ 67 h 135"/>
                <a:gd name="T4" fmla="*/ 67 w 134"/>
                <a:gd name="T5" fmla="*/ 0 h 135"/>
                <a:gd name="T6" fmla="*/ 134 w 134"/>
                <a:gd name="T7" fmla="*/ 67 h 135"/>
                <a:gd name="T8" fmla="*/ 67 w 134"/>
                <a:gd name="T9" fmla="*/ 135 h 135"/>
                <a:gd name="T10" fmla="*/ 67 w 134"/>
                <a:gd name="T11" fmla="*/ 20 h 135"/>
                <a:gd name="T12" fmla="*/ 20 w 134"/>
                <a:gd name="T13" fmla="*/ 67 h 135"/>
                <a:gd name="T14" fmla="*/ 67 w 134"/>
                <a:gd name="T15" fmla="*/ 115 h 135"/>
                <a:gd name="T16" fmla="*/ 114 w 134"/>
                <a:gd name="T17" fmla="*/ 67 h 135"/>
                <a:gd name="T18" fmla="*/ 67 w 134"/>
                <a:gd name="T19" fmla="*/ 2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5">
                  <a:moveTo>
                    <a:pt x="67" y="135"/>
                  </a:moveTo>
                  <a:cubicBezTo>
                    <a:pt x="30" y="135"/>
                    <a:pt x="0" y="105"/>
                    <a:pt x="0" y="67"/>
                  </a:cubicBezTo>
                  <a:cubicBezTo>
                    <a:pt x="0" y="30"/>
                    <a:pt x="30" y="0"/>
                    <a:pt x="67" y="0"/>
                  </a:cubicBezTo>
                  <a:cubicBezTo>
                    <a:pt x="104" y="0"/>
                    <a:pt x="134" y="30"/>
                    <a:pt x="134" y="67"/>
                  </a:cubicBezTo>
                  <a:cubicBezTo>
                    <a:pt x="134" y="105"/>
                    <a:pt x="104" y="135"/>
                    <a:pt x="67" y="135"/>
                  </a:cubicBezTo>
                  <a:close/>
                  <a:moveTo>
                    <a:pt x="67" y="20"/>
                  </a:moveTo>
                  <a:cubicBezTo>
                    <a:pt x="41" y="20"/>
                    <a:pt x="20" y="41"/>
                    <a:pt x="20" y="67"/>
                  </a:cubicBezTo>
                  <a:cubicBezTo>
                    <a:pt x="20" y="93"/>
                    <a:pt x="41" y="115"/>
                    <a:pt x="67" y="115"/>
                  </a:cubicBezTo>
                  <a:cubicBezTo>
                    <a:pt x="93" y="115"/>
                    <a:pt x="114" y="93"/>
                    <a:pt x="114" y="67"/>
                  </a:cubicBezTo>
                  <a:cubicBezTo>
                    <a:pt x="114" y="41"/>
                    <a:pt x="93" y="20"/>
                    <a:pt x="67" y="20"/>
                  </a:cubicBezTo>
                  <a:close/>
                </a:path>
              </a:pathLst>
            </a:custGeom>
            <a:grpFill/>
            <a:ln>
              <a:noFill/>
            </a:ln>
          </p:spPr>
          <p:txBody>
            <a:bodyPr vert="horz" wrap="square" lIns="91440" tIns="45720" rIns="91440" bIns="45720" numCol="1" anchor="t" anchorCtr="0" compatLnSpc="1"/>
            <a:p>
              <a:endParaRPr lang="en-US"/>
            </a:p>
          </p:txBody>
        </p:sp>
        <p:sp>
          <p:nvSpPr>
            <p:cNvPr id="120" name="Oval 318"/>
            <p:cNvSpPr>
              <a:spLocks noChangeArrowheads="1"/>
            </p:cNvSpPr>
            <p:nvPr/>
          </p:nvSpPr>
          <p:spPr bwMode="auto">
            <a:xfrm>
              <a:off x="3093" y="7323"/>
              <a:ext cx="230" cy="230"/>
            </a:xfrm>
            <a:prstGeom prst="ellipse">
              <a:avLst/>
            </a:prstGeom>
            <a:grpFill/>
            <a:ln>
              <a:noFill/>
            </a:ln>
          </p:spPr>
          <p:txBody>
            <a:bodyPr vert="horz" wrap="square" lIns="91440" tIns="45720" rIns="91440" bIns="45720" numCol="1" anchor="t" anchorCtr="0" compatLnSpc="1"/>
            <a:p>
              <a:endParaRPr lang="en-US"/>
            </a:p>
          </p:txBody>
        </p:sp>
      </p:grpSp>
      <p:grpSp>
        <p:nvGrpSpPr>
          <p:cNvPr id="11" name="组合 10"/>
          <p:cNvGrpSpPr/>
          <p:nvPr/>
        </p:nvGrpSpPr>
        <p:grpSpPr>
          <a:xfrm>
            <a:off x="7960995" y="4941570"/>
            <a:ext cx="631190" cy="603885"/>
            <a:chOff x="13504" y="8507"/>
            <a:chExt cx="994" cy="951"/>
          </a:xfrm>
          <a:solidFill>
            <a:schemeClr val="bg1">
              <a:lumMod val="85000"/>
            </a:schemeClr>
          </a:solidFill>
        </p:grpSpPr>
        <p:sp>
          <p:nvSpPr>
            <p:cNvPr id="164" name="Freeform 362"/>
            <p:cNvSpPr/>
            <p:nvPr/>
          </p:nvSpPr>
          <p:spPr bwMode="auto">
            <a:xfrm>
              <a:off x="13804" y="8507"/>
              <a:ext cx="182" cy="204"/>
            </a:xfrm>
            <a:custGeom>
              <a:avLst/>
              <a:gdLst>
                <a:gd name="T0" fmla="*/ 11 w 45"/>
                <a:gd name="T1" fmla="*/ 45 h 51"/>
                <a:gd name="T2" fmla="*/ 6 w 45"/>
                <a:gd name="T3" fmla="*/ 16 h 51"/>
                <a:gd name="T4" fmla="*/ 34 w 45"/>
                <a:gd name="T5" fmla="*/ 5 h 51"/>
                <a:gd name="T6" fmla="*/ 39 w 45"/>
                <a:gd name="T7" fmla="*/ 35 h 51"/>
                <a:gd name="T8" fmla="*/ 11 w 45"/>
                <a:gd name="T9" fmla="*/ 45 h 51"/>
              </a:gdLst>
              <a:ahLst/>
              <a:cxnLst>
                <a:cxn ang="0">
                  <a:pos x="T0" y="T1"/>
                </a:cxn>
                <a:cxn ang="0">
                  <a:pos x="T2" y="T3"/>
                </a:cxn>
                <a:cxn ang="0">
                  <a:pos x="T4" y="T5"/>
                </a:cxn>
                <a:cxn ang="0">
                  <a:pos x="T6" y="T7"/>
                </a:cxn>
                <a:cxn ang="0">
                  <a:pos x="T8" y="T9"/>
                </a:cxn>
              </a:cxnLst>
              <a:rect l="0" t="0" r="r" b="b"/>
              <a:pathLst>
                <a:path w="45" h="51">
                  <a:moveTo>
                    <a:pt x="11" y="45"/>
                  </a:moveTo>
                  <a:cubicBezTo>
                    <a:pt x="2" y="40"/>
                    <a:pt x="0" y="27"/>
                    <a:pt x="6" y="16"/>
                  </a:cubicBezTo>
                  <a:cubicBezTo>
                    <a:pt x="13" y="4"/>
                    <a:pt x="25" y="0"/>
                    <a:pt x="34" y="5"/>
                  </a:cubicBezTo>
                  <a:cubicBezTo>
                    <a:pt x="43" y="10"/>
                    <a:pt x="45" y="24"/>
                    <a:pt x="39" y="35"/>
                  </a:cubicBezTo>
                  <a:cubicBezTo>
                    <a:pt x="32" y="46"/>
                    <a:pt x="20" y="51"/>
                    <a:pt x="11" y="45"/>
                  </a:cubicBezTo>
                  <a:close/>
                </a:path>
              </a:pathLst>
            </a:custGeom>
            <a:grpFill/>
            <a:ln>
              <a:noFill/>
            </a:ln>
          </p:spPr>
          <p:txBody>
            <a:bodyPr vert="horz" wrap="square" lIns="91440" tIns="45720" rIns="91440" bIns="45720" numCol="1" anchor="t" anchorCtr="0" compatLnSpc="1"/>
            <a:p>
              <a:endParaRPr lang="en-US"/>
            </a:p>
          </p:txBody>
        </p:sp>
        <p:sp>
          <p:nvSpPr>
            <p:cNvPr id="165" name="Freeform 363"/>
            <p:cNvSpPr/>
            <p:nvPr/>
          </p:nvSpPr>
          <p:spPr bwMode="auto">
            <a:xfrm>
              <a:off x="13504" y="8654"/>
              <a:ext cx="989" cy="804"/>
            </a:xfrm>
            <a:custGeom>
              <a:avLst/>
              <a:gdLst>
                <a:gd name="T0" fmla="*/ 3 w 247"/>
                <a:gd name="T1" fmla="*/ 15 h 201"/>
                <a:gd name="T2" fmla="*/ 4 w 247"/>
                <a:gd name="T3" fmla="*/ 15 h 201"/>
                <a:gd name="T4" fmla="*/ 12 w 247"/>
                <a:gd name="T5" fmla="*/ 12 h 201"/>
                <a:gd name="T6" fmla="*/ 44 w 247"/>
                <a:gd name="T7" fmla="*/ 2 h 201"/>
                <a:gd name="T8" fmla="*/ 74 w 247"/>
                <a:gd name="T9" fmla="*/ 7 h 201"/>
                <a:gd name="T10" fmla="*/ 67 w 247"/>
                <a:gd name="T11" fmla="*/ 12 h 201"/>
                <a:gd name="T12" fmla="*/ 64 w 247"/>
                <a:gd name="T13" fmla="*/ 25 h 201"/>
                <a:gd name="T14" fmla="*/ 77 w 247"/>
                <a:gd name="T15" fmla="*/ 18 h 201"/>
                <a:gd name="T16" fmla="*/ 82 w 247"/>
                <a:gd name="T17" fmla="*/ 9 h 201"/>
                <a:gd name="T18" fmla="*/ 83 w 247"/>
                <a:gd name="T19" fmla="*/ 20 h 201"/>
                <a:gd name="T20" fmla="*/ 67 w 247"/>
                <a:gd name="T21" fmla="*/ 53 h 201"/>
                <a:gd name="T22" fmla="*/ 84 w 247"/>
                <a:gd name="T23" fmla="*/ 26 h 201"/>
                <a:gd name="T24" fmla="*/ 89 w 247"/>
                <a:gd name="T25" fmla="*/ 25 h 201"/>
                <a:gd name="T26" fmla="*/ 97 w 247"/>
                <a:gd name="T27" fmla="*/ 65 h 201"/>
                <a:gd name="T28" fmla="*/ 123 w 247"/>
                <a:gd name="T29" fmla="*/ 82 h 201"/>
                <a:gd name="T30" fmla="*/ 168 w 247"/>
                <a:gd name="T31" fmla="*/ 45 h 201"/>
                <a:gd name="T32" fmla="*/ 247 w 247"/>
                <a:gd name="T33" fmla="*/ 102 h 201"/>
                <a:gd name="T34" fmla="*/ 236 w 247"/>
                <a:gd name="T35" fmla="*/ 104 h 201"/>
                <a:gd name="T36" fmla="*/ 118 w 247"/>
                <a:gd name="T37" fmla="*/ 104 h 201"/>
                <a:gd name="T38" fmla="*/ 99 w 247"/>
                <a:gd name="T39" fmla="*/ 102 h 201"/>
                <a:gd name="T40" fmla="*/ 91 w 247"/>
                <a:gd name="T41" fmla="*/ 92 h 201"/>
                <a:gd name="T42" fmla="*/ 79 w 247"/>
                <a:gd name="T43" fmla="*/ 82 h 201"/>
                <a:gd name="T44" fmla="*/ 78 w 247"/>
                <a:gd name="T45" fmla="*/ 82 h 201"/>
                <a:gd name="T46" fmla="*/ 78 w 247"/>
                <a:gd name="T47" fmla="*/ 82 h 201"/>
                <a:gd name="T48" fmla="*/ 73 w 247"/>
                <a:gd name="T49" fmla="*/ 73 h 201"/>
                <a:gd name="T50" fmla="*/ 73 w 247"/>
                <a:gd name="T51" fmla="*/ 72 h 201"/>
                <a:gd name="T52" fmla="*/ 72 w 247"/>
                <a:gd name="T53" fmla="*/ 64 h 201"/>
                <a:gd name="T54" fmla="*/ 77 w 247"/>
                <a:gd name="T55" fmla="*/ 122 h 201"/>
                <a:gd name="T56" fmla="*/ 58 w 247"/>
                <a:gd name="T57" fmla="*/ 201 h 201"/>
                <a:gd name="T58" fmla="*/ 52 w 247"/>
                <a:gd name="T59" fmla="*/ 136 h 201"/>
                <a:gd name="T60" fmla="*/ 51 w 247"/>
                <a:gd name="T61" fmla="*/ 134 h 201"/>
                <a:gd name="T62" fmla="*/ 41 w 247"/>
                <a:gd name="T63" fmla="*/ 113 h 201"/>
                <a:gd name="T64" fmla="*/ 6 w 247"/>
                <a:gd name="T65" fmla="*/ 197 h 201"/>
                <a:gd name="T66" fmla="*/ 2 w 247"/>
                <a:gd name="T67" fmla="*/ 86 h 201"/>
                <a:gd name="T68" fmla="*/ 19 w 247"/>
                <a:gd name="T69" fmla="*/ 52 h 201"/>
                <a:gd name="T70" fmla="*/ 0 w 247"/>
                <a:gd name="T71" fmla="*/ 37 h 201"/>
                <a:gd name="T72" fmla="*/ 0 w 247"/>
                <a:gd name="T73" fmla="*/ 37 h 201"/>
                <a:gd name="T74" fmla="*/ 3 w 247"/>
                <a:gd name="T75" fmla="*/ 1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7" h="201">
                  <a:moveTo>
                    <a:pt x="3" y="15"/>
                  </a:moveTo>
                  <a:cubicBezTo>
                    <a:pt x="3" y="15"/>
                    <a:pt x="3" y="15"/>
                    <a:pt x="3" y="15"/>
                  </a:cubicBezTo>
                  <a:cubicBezTo>
                    <a:pt x="3" y="15"/>
                    <a:pt x="3" y="15"/>
                    <a:pt x="3" y="15"/>
                  </a:cubicBezTo>
                  <a:cubicBezTo>
                    <a:pt x="4" y="15"/>
                    <a:pt x="4" y="15"/>
                    <a:pt x="4" y="15"/>
                  </a:cubicBezTo>
                  <a:cubicBezTo>
                    <a:pt x="7" y="14"/>
                    <a:pt x="7" y="14"/>
                    <a:pt x="7" y="14"/>
                  </a:cubicBezTo>
                  <a:cubicBezTo>
                    <a:pt x="12" y="12"/>
                    <a:pt x="12" y="12"/>
                    <a:pt x="12" y="12"/>
                  </a:cubicBezTo>
                  <a:cubicBezTo>
                    <a:pt x="23" y="9"/>
                    <a:pt x="23" y="9"/>
                    <a:pt x="23" y="9"/>
                  </a:cubicBezTo>
                  <a:cubicBezTo>
                    <a:pt x="44" y="2"/>
                    <a:pt x="44" y="2"/>
                    <a:pt x="44" y="2"/>
                  </a:cubicBezTo>
                  <a:cubicBezTo>
                    <a:pt x="48" y="0"/>
                    <a:pt x="56" y="0"/>
                    <a:pt x="58" y="1"/>
                  </a:cubicBezTo>
                  <a:cubicBezTo>
                    <a:pt x="65" y="3"/>
                    <a:pt x="70" y="5"/>
                    <a:pt x="74" y="7"/>
                  </a:cubicBezTo>
                  <a:cubicBezTo>
                    <a:pt x="74" y="8"/>
                    <a:pt x="74" y="8"/>
                    <a:pt x="74" y="8"/>
                  </a:cubicBezTo>
                  <a:cubicBezTo>
                    <a:pt x="67" y="12"/>
                    <a:pt x="67" y="12"/>
                    <a:pt x="67" y="12"/>
                  </a:cubicBezTo>
                  <a:cubicBezTo>
                    <a:pt x="69" y="19"/>
                    <a:pt x="69" y="19"/>
                    <a:pt x="69" y="19"/>
                  </a:cubicBezTo>
                  <a:cubicBezTo>
                    <a:pt x="64" y="25"/>
                    <a:pt x="64" y="25"/>
                    <a:pt x="64" y="25"/>
                  </a:cubicBezTo>
                  <a:cubicBezTo>
                    <a:pt x="58" y="56"/>
                    <a:pt x="58" y="56"/>
                    <a:pt x="58" y="56"/>
                  </a:cubicBezTo>
                  <a:cubicBezTo>
                    <a:pt x="77" y="18"/>
                    <a:pt x="77" y="18"/>
                    <a:pt x="77" y="18"/>
                  </a:cubicBezTo>
                  <a:cubicBezTo>
                    <a:pt x="77" y="17"/>
                    <a:pt x="77" y="17"/>
                    <a:pt x="77" y="17"/>
                  </a:cubicBezTo>
                  <a:cubicBezTo>
                    <a:pt x="82" y="9"/>
                    <a:pt x="82" y="9"/>
                    <a:pt x="82" y="9"/>
                  </a:cubicBezTo>
                  <a:cubicBezTo>
                    <a:pt x="86" y="11"/>
                    <a:pt x="86" y="11"/>
                    <a:pt x="86" y="11"/>
                  </a:cubicBezTo>
                  <a:cubicBezTo>
                    <a:pt x="83" y="20"/>
                    <a:pt x="83" y="20"/>
                    <a:pt x="83" y="20"/>
                  </a:cubicBezTo>
                  <a:cubicBezTo>
                    <a:pt x="82" y="21"/>
                    <a:pt x="82" y="21"/>
                    <a:pt x="82" y="21"/>
                  </a:cubicBezTo>
                  <a:cubicBezTo>
                    <a:pt x="67" y="53"/>
                    <a:pt x="67" y="53"/>
                    <a:pt x="67" y="53"/>
                  </a:cubicBezTo>
                  <a:cubicBezTo>
                    <a:pt x="83" y="34"/>
                    <a:pt x="83" y="34"/>
                    <a:pt x="83" y="34"/>
                  </a:cubicBezTo>
                  <a:cubicBezTo>
                    <a:pt x="84" y="26"/>
                    <a:pt x="84" y="26"/>
                    <a:pt x="84" y="26"/>
                  </a:cubicBezTo>
                  <a:cubicBezTo>
                    <a:pt x="89" y="24"/>
                    <a:pt x="89" y="24"/>
                    <a:pt x="89" y="24"/>
                  </a:cubicBezTo>
                  <a:cubicBezTo>
                    <a:pt x="89" y="24"/>
                    <a:pt x="89" y="25"/>
                    <a:pt x="89" y="25"/>
                  </a:cubicBezTo>
                  <a:cubicBezTo>
                    <a:pt x="96" y="64"/>
                    <a:pt x="96" y="64"/>
                    <a:pt x="96" y="64"/>
                  </a:cubicBezTo>
                  <a:cubicBezTo>
                    <a:pt x="97" y="65"/>
                    <a:pt x="97" y="65"/>
                    <a:pt x="97" y="65"/>
                  </a:cubicBezTo>
                  <a:cubicBezTo>
                    <a:pt x="106" y="71"/>
                    <a:pt x="106" y="71"/>
                    <a:pt x="106" y="71"/>
                  </a:cubicBezTo>
                  <a:cubicBezTo>
                    <a:pt x="123" y="82"/>
                    <a:pt x="123" y="82"/>
                    <a:pt x="123" y="82"/>
                  </a:cubicBezTo>
                  <a:cubicBezTo>
                    <a:pt x="123" y="82"/>
                    <a:pt x="123" y="82"/>
                    <a:pt x="123" y="83"/>
                  </a:cubicBezTo>
                  <a:cubicBezTo>
                    <a:pt x="168" y="45"/>
                    <a:pt x="168" y="45"/>
                    <a:pt x="168" y="45"/>
                  </a:cubicBezTo>
                  <a:cubicBezTo>
                    <a:pt x="171" y="43"/>
                    <a:pt x="175" y="43"/>
                    <a:pt x="178" y="45"/>
                  </a:cubicBezTo>
                  <a:cubicBezTo>
                    <a:pt x="247" y="102"/>
                    <a:pt x="247" y="102"/>
                    <a:pt x="247" y="102"/>
                  </a:cubicBezTo>
                  <a:cubicBezTo>
                    <a:pt x="246" y="104"/>
                    <a:pt x="244" y="104"/>
                    <a:pt x="242" y="104"/>
                  </a:cubicBezTo>
                  <a:cubicBezTo>
                    <a:pt x="236" y="104"/>
                    <a:pt x="236" y="104"/>
                    <a:pt x="236" y="104"/>
                  </a:cubicBezTo>
                  <a:cubicBezTo>
                    <a:pt x="121" y="86"/>
                    <a:pt x="121" y="86"/>
                    <a:pt x="121" y="86"/>
                  </a:cubicBezTo>
                  <a:cubicBezTo>
                    <a:pt x="118" y="104"/>
                    <a:pt x="118" y="104"/>
                    <a:pt x="118" y="104"/>
                  </a:cubicBezTo>
                  <a:cubicBezTo>
                    <a:pt x="103" y="104"/>
                    <a:pt x="103" y="104"/>
                    <a:pt x="103" y="104"/>
                  </a:cubicBezTo>
                  <a:cubicBezTo>
                    <a:pt x="102" y="104"/>
                    <a:pt x="100" y="104"/>
                    <a:pt x="99" y="102"/>
                  </a:cubicBezTo>
                  <a:cubicBezTo>
                    <a:pt x="102" y="100"/>
                    <a:pt x="102" y="100"/>
                    <a:pt x="102" y="100"/>
                  </a:cubicBezTo>
                  <a:cubicBezTo>
                    <a:pt x="91" y="92"/>
                    <a:pt x="91" y="92"/>
                    <a:pt x="91" y="92"/>
                  </a:cubicBezTo>
                  <a:cubicBezTo>
                    <a:pt x="83" y="85"/>
                    <a:pt x="83" y="85"/>
                    <a:pt x="83" y="85"/>
                  </a:cubicBezTo>
                  <a:cubicBezTo>
                    <a:pt x="79" y="82"/>
                    <a:pt x="79" y="82"/>
                    <a:pt x="79" y="82"/>
                  </a:cubicBezTo>
                  <a:cubicBezTo>
                    <a:pt x="78" y="82"/>
                    <a:pt x="78" y="82"/>
                    <a:pt x="78" y="82"/>
                  </a:cubicBezTo>
                  <a:cubicBezTo>
                    <a:pt x="78" y="82"/>
                    <a:pt x="78" y="82"/>
                    <a:pt x="78" y="82"/>
                  </a:cubicBezTo>
                  <a:cubicBezTo>
                    <a:pt x="78" y="82"/>
                    <a:pt x="78" y="82"/>
                    <a:pt x="78" y="82"/>
                  </a:cubicBezTo>
                  <a:cubicBezTo>
                    <a:pt x="78" y="82"/>
                    <a:pt x="78" y="82"/>
                    <a:pt x="78" y="82"/>
                  </a:cubicBezTo>
                  <a:cubicBezTo>
                    <a:pt x="68" y="65"/>
                    <a:pt x="75" y="77"/>
                    <a:pt x="73" y="73"/>
                  </a:cubicBezTo>
                  <a:cubicBezTo>
                    <a:pt x="73" y="73"/>
                    <a:pt x="73" y="73"/>
                    <a:pt x="73" y="73"/>
                  </a:cubicBezTo>
                  <a:cubicBezTo>
                    <a:pt x="73" y="73"/>
                    <a:pt x="73" y="73"/>
                    <a:pt x="73" y="73"/>
                  </a:cubicBezTo>
                  <a:cubicBezTo>
                    <a:pt x="73" y="72"/>
                    <a:pt x="73" y="72"/>
                    <a:pt x="73" y="72"/>
                  </a:cubicBezTo>
                  <a:cubicBezTo>
                    <a:pt x="73" y="69"/>
                    <a:pt x="73" y="69"/>
                    <a:pt x="73" y="69"/>
                  </a:cubicBezTo>
                  <a:cubicBezTo>
                    <a:pt x="72" y="64"/>
                    <a:pt x="72" y="64"/>
                    <a:pt x="72" y="64"/>
                  </a:cubicBezTo>
                  <a:cubicBezTo>
                    <a:pt x="69" y="73"/>
                    <a:pt x="66" y="82"/>
                    <a:pt x="62" y="92"/>
                  </a:cubicBezTo>
                  <a:cubicBezTo>
                    <a:pt x="66" y="99"/>
                    <a:pt x="71" y="110"/>
                    <a:pt x="77" y="122"/>
                  </a:cubicBezTo>
                  <a:cubicBezTo>
                    <a:pt x="84" y="156"/>
                    <a:pt x="82" y="177"/>
                    <a:pt x="84" y="199"/>
                  </a:cubicBezTo>
                  <a:cubicBezTo>
                    <a:pt x="58" y="201"/>
                    <a:pt x="58" y="201"/>
                    <a:pt x="58" y="201"/>
                  </a:cubicBezTo>
                  <a:cubicBezTo>
                    <a:pt x="53" y="144"/>
                    <a:pt x="53" y="144"/>
                    <a:pt x="53" y="144"/>
                  </a:cubicBezTo>
                  <a:cubicBezTo>
                    <a:pt x="52" y="136"/>
                    <a:pt x="52" y="136"/>
                    <a:pt x="52" y="136"/>
                  </a:cubicBezTo>
                  <a:cubicBezTo>
                    <a:pt x="52" y="137"/>
                    <a:pt x="52" y="136"/>
                    <a:pt x="52" y="136"/>
                  </a:cubicBezTo>
                  <a:cubicBezTo>
                    <a:pt x="51" y="134"/>
                    <a:pt x="51" y="134"/>
                    <a:pt x="51" y="134"/>
                  </a:cubicBezTo>
                  <a:cubicBezTo>
                    <a:pt x="45" y="121"/>
                    <a:pt x="45" y="121"/>
                    <a:pt x="45" y="121"/>
                  </a:cubicBezTo>
                  <a:cubicBezTo>
                    <a:pt x="41" y="113"/>
                    <a:pt x="41" y="113"/>
                    <a:pt x="41" y="113"/>
                  </a:cubicBezTo>
                  <a:cubicBezTo>
                    <a:pt x="39" y="137"/>
                    <a:pt x="35" y="176"/>
                    <a:pt x="31" y="200"/>
                  </a:cubicBezTo>
                  <a:cubicBezTo>
                    <a:pt x="6" y="197"/>
                    <a:pt x="6" y="197"/>
                    <a:pt x="6" y="197"/>
                  </a:cubicBezTo>
                  <a:cubicBezTo>
                    <a:pt x="9" y="161"/>
                    <a:pt x="12" y="127"/>
                    <a:pt x="13" y="91"/>
                  </a:cubicBezTo>
                  <a:cubicBezTo>
                    <a:pt x="10" y="89"/>
                    <a:pt x="6" y="87"/>
                    <a:pt x="2" y="86"/>
                  </a:cubicBezTo>
                  <a:cubicBezTo>
                    <a:pt x="2" y="85"/>
                    <a:pt x="2" y="85"/>
                    <a:pt x="2" y="85"/>
                  </a:cubicBezTo>
                  <a:cubicBezTo>
                    <a:pt x="8" y="74"/>
                    <a:pt x="13" y="63"/>
                    <a:pt x="19" y="52"/>
                  </a:cubicBezTo>
                  <a:cubicBezTo>
                    <a:pt x="1" y="38"/>
                    <a:pt x="1" y="38"/>
                    <a:pt x="1" y="38"/>
                  </a:cubicBezTo>
                  <a:cubicBezTo>
                    <a:pt x="0" y="37"/>
                    <a:pt x="0" y="37"/>
                    <a:pt x="0" y="37"/>
                  </a:cubicBezTo>
                  <a:cubicBezTo>
                    <a:pt x="0" y="37"/>
                    <a:pt x="0" y="37"/>
                    <a:pt x="0" y="37"/>
                  </a:cubicBezTo>
                  <a:cubicBezTo>
                    <a:pt x="0" y="37"/>
                    <a:pt x="0" y="37"/>
                    <a:pt x="0" y="37"/>
                  </a:cubicBezTo>
                  <a:cubicBezTo>
                    <a:pt x="0" y="37"/>
                    <a:pt x="0" y="37"/>
                    <a:pt x="0" y="37"/>
                  </a:cubicBezTo>
                  <a:cubicBezTo>
                    <a:pt x="0" y="37"/>
                    <a:pt x="4" y="11"/>
                    <a:pt x="3" y="15"/>
                  </a:cubicBezTo>
                  <a:close/>
                </a:path>
              </a:pathLst>
            </a:custGeom>
            <a:grpFill/>
            <a:ln>
              <a:noFill/>
            </a:ln>
          </p:spPr>
          <p:txBody>
            <a:bodyPr vert="horz" wrap="square" lIns="91440" tIns="45720" rIns="91440" bIns="45720" numCol="1" anchor="t" anchorCtr="0" compatLnSpc="1"/>
            <a:p>
              <a:endParaRPr lang="en-US"/>
            </a:p>
          </p:txBody>
        </p:sp>
        <p:sp>
          <p:nvSpPr>
            <p:cNvPr id="166" name="Freeform 364"/>
            <p:cNvSpPr>
              <a:spLocks noEditPoints="1"/>
            </p:cNvSpPr>
            <p:nvPr/>
          </p:nvSpPr>
          <p:spPr bwMode="auto">
            <a:xfrm>
              <a:off x="13890" y="9088"/>
              <a:ext cx="609" cy="354"/>
            </a:xfrm>
            <a:custGeom>
              <a:avLst/>
              <a:gdLst>
                <a:gd name="T0" fmla="*/ 82 w 153"/>
                <a:gd name="T1" fmla="*/ 59 h 89"/>
                <a:gd name="T2" fmla="*/ 153 w 153"/>
                <a:gd name="T3" fmla="*/ 0 h 89"/>
                <a:gd name="T4" fmla="*/ 153 w 153"/>
                <a:gd name="T5" fmla="*/ 82 h 89"/>
                <a:gd name="T6" fmla="*/ 146 w 153"/>
                <a:gd name="T7" fmla="*/ 89 h 89"/>
                <a:gd name="T8" fmla="*/ 7 w 153"/>
                <a:gd name="T9" fmla="*/ 89 h 89"/>
                <a:gd name="T10" fmla="*/ 0 w 153"/>
                <a:gd name="T11" fmla="*/ 82 h 89"/>
                <a:gd name="T12" fmla="*/ 0 w 153"/>
                <a:gd name="T13" fmla="*/ 0 h 89"/>
                <a:gd name="T14" fmla="*/ 72 w 153"/>
                <a:gd name="T15" fmla="*/ 59 h 89"/>
                <a:gd name="T16" fmla="*/ 82 w 153"/>
                <a:gd name="T17" fmla="*/ 59 h 89"/>
                <a:gd name="T18" fmla="*/ 110 w 153"/>
                <a:gd name="T19" fmla="*/ 50 h 89"/>
                <a:gd name="T20" fmla="*/ 143 w 153"/>
                <a:gd name="T21" fmla="*/ 82 h 89"/>
                <a:gd name="T22" fmla="*/ 145 w 153"/>
                <a:gd name="T23" fmla="*/ 83 h 89"/>
                <a:gd name="T24" fmla="*/ 147 w 153"/>
                <a:gd name="T25" fmla="*/ 82 h 89"/>
                <a:gd name="T26" fmla="*/ 147 w 153"/>
                <a:gd name="T27" fmla="*/ 79 h 89"/>
                <a:gd name="T28" fmla="*/ 113 w 153"/>
                <a:gd name="T29" fmla="*/ 47 h 89"/>
                <a:gd name="T30" fmla="*/ 110 w 153"/>
                <a:gd name="T31" fmla="*/ 47 h 89"/>
                <a:gd name="T32" fmla="*/ 110 w 153"/>
                <a:gd name="T33" fmla="*/ 50 h 89"/>
                <a:gd name="T34" fmla="*/ 44 w 153"/>
                <a:gd name="T35" fmla="*/ 47 h 89"/>
                <a:gd name="T36" fmla="*/ 41 w 153"/>
                <a:gd name="T37" fmla="*/ 47 h 89"/>
                <a:gd name="T38" fmla="*/ 7 w 153"/>
                <a:gd name="T39" fmla="*/ 79 h 89"/>
                <a:gd name="T40" fmla="*/ 7 w 153"/>
                <a:gd name="T41" fmla="*/ 82 h 89"/>
                <a:gd name="T42" fmla="*/ 9 w 153"/>
                <a:gd name="T43" fmla="*/ 83 h 89"/>
                <a:gd name="T44" fmla="*/ 10 w 153"/>
                <a:gd name="T45" fmla="*/ 82 h 89"/>
                <a:gd name="T46" fmla="*/ 44 w 153"/>
                <a:gd name="T47" fmla="*/ 50 h 89"/>
                <a:gd name="T48" fmla="*/ 44 w 153"/>
                <a:gd name="T49" fmla="*/ 4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89">
                  <a:moveTo>
                    <a:pt x="82" y="59"/>
                  </a:moveTo>
                  <a:cubicBezTo>
                    <a:pt x="153" y="0"/>
                    <a:pt x="153" y="0"/>
                    <a:pt x="153" y="0"/>
                  </a:cubicBezTo>
                  <a:cubicBezTo>
                    <a:pt x="153" y="82"/>
                    <a:pt x="153" y="82"/>
                    <a:pt x="153" y="82"/>
                  </a:cubicBezTo>
                  <a:cubicBezTo>
                    <a:pt x="153" y="86"/>
                    <a:pt x="150" y="89"/>
                    <a:pt x="146" y="89"/>
                  </a:cubicBezTo>
                  <a:cubicBezTo>
                    <a:pt x="7" y="89"/>
                    <a:pt x="7" y="89"/>
                    <a:pt x="7" y="89"/>
                  </a:cubicBezTo>
                  <a:cubicBezTo>
                    <a:pt x="3" y="89"/>
                    <a:pt x="0" y="86"/>
                    <a:pt x="0" y="82"/>
                  </a:cubicBezTo>
                  <a:cubicBezTo>
                    <a:pt x="0" y="0"/>
                    <a:pt x="0" y="0"/>
                    <a:pt x="0" y="0"/>
                  </a:cubicBezTo>
                  <a:cubicBezTo>
                    <a:pt x="72" y="59"/>
                    <a:pt x="72" y="59"/>
                    <a:pt x="72" y="59"/>
                  </a:cubicBezTo>
                  <a:cubicBezTo>
                    <a:pt x="75" y="61"/>
                    <a:pt x="79" y="61"/>
                    <a:pt x="82" y="59"/>
                  </a:cubicBezTo>
                  <a:close/>
                  <a:moveTo>
                    <a:pt x="110" y="50"/>
                  </a:moveTo>
                  <a:cubicBezTo>
                    <a:pt x="143" y="82"/>
                    <a:pt x="143" y="82"/>
                    <a:pt x="143" y="82"/>
                  </a:cubicBezTo>
                  <a:cubicBezTo>
                    <a:pt x="144" y="83"/>
                    <a:pt x="144" y="83"/>
                    <a:pt x="145" y="83"/>
                  </a:cubicBezTo>
                  <a:cubicBezTo>
                    <a:pt x="146" y="83"/>
                    <a:pt x="146" y="83"/>
                    <a:pt x="147" y="82"/>
                  </a:cubicBezTo>
                  <a:cubicBezTo>
                    <a:pt x="148" y="81"/>
                    <a:pt x="147" y="80"/>
                    <a:pt x="147" y="79"/>
                  </a:cubicBezTo>
                  <a:cubicBezTo>
                    <a:pt x="113" y="47"/>
                    <a:pt x="113" y="47"/>
                    <a:pt x="113" y="47"/>
                  </a:cubicBezTo>
                  <a:cubicBezTo>
                    <a:pt x="112" y="46"/>
                    <a:pt x="111" y="46"/>
                    <a:pt x="110" y="47"/>
                  </a:cubicBezTo>
                  <a:cubicBezTo>
                    <a:pt x="109" y="48"/>
                    <a:pt x="109" y="49"/>
                    <a:pt x="110" y="50"/>
                  </a:cubicBezTo>
                  <a:close/>
                  <a:moveTo>
                    <a:pt x="44" y="47"/>
                  </a:moveTo>
                  <a:cubicBezTo>
                    <a:pt x="43" y="46"/>
                    <a:pt x="42" y="46"/>
                    <a:pt x="41" y="47"/>
                  </a:cubicBezTo>
                  <a:cubicBezTo>
                    <a:pt x="7" y="79"/>
                    <a:pt x="7" y="79"/>
                    <a:pt x="7" y="79"/>
                  </a:cubicBezTo>
                  <a:cubicBezTo>
                    <a:pt x="6" y="80"/>
                    <a:pt x="6" y="81"/>
                    <a:pt x="7" y="82"/>
                  </a:cubicBezTo>
                  <a:cubicBezTo>
                    <a:pt x="8" y="83"/>
                    <a:pt x="8" y="83"/>
                    <a:pt x="9" y="83"/>
                  </a:cubicBezTo>
                  <a:cubicBezTo>
                    <a:pt x="9" y="83"/>
                    <a:pt x="10" y="83"/>
                    <a:pt x="10" y="82"/>
                  </a:cubicBezTo>
                  <a:cubicBezTo>
                    <a:pt x="44" y="50"/>
                    <a:pt x="44" y="50"/>
                    <a:pt x="44" y="50"/>
                  </a:cubicBezTo>
                  <a:cubicBezTo>
                    <a:pt x="45" y="49"/>
                    <a:pt x="45" y="48"/>
                    <a:pt x="44" y="47"/>
                  </a:cubicBezTo>
                  <a:close/>
                </a:path>
              </a:pathLst>
            </a:custGeom>
            <a:grpFill/>
            <a:ln>
              <a:noFill/>
            </a:ln>
          </p:spPr>
          <p:txBody>
            <a:bodyPr vert="horz" wrap="square" lIns="91440" tIns="45720" rIns="91440" bIns="45720" numCol="1" anchor="t" anchorCtr="0" compatLnSpc="1"/>
            <a:p>
              <a:endParaRPr lang="en-US"/>
            </a:p>
          </p:txBody>
        </p:sp>
        <p:sp>
          <p:nvSpPr>
            <p:cNvPr id="167" name="Freeform 365"/>
            <p:cNvSpPr/>
            <p:nvPr/>
          </p:nvSpPr>
          <p:spPr bwMode="auto">
            <a:xfrm>
              <a:off x="14043" y="9081"/>
              <a:ext cx="345" cy="89"/>
            </a:xfrm>
            <a:custGeom>
              <a:avLst/>
              <a:gdLst>
                <a:gd name="T0" fmla="*/ 5 w 86"/>
                <a:gd name="T1" fmla="*/ 0 h 22"/>
                <a:gd name="T2" fmla="*/ 82 w 86"/>
                <a:gd name="T3" fmla="*/ 13 h 22"/>
                <a:gd name="T4" fmla="*/ 85 w 86"/>
                <a:gd name="T5" fmla="*/ 18 h 22"/>
                <a:gd name="T6" fmla="*/ 81 w 86"/>
                <a:gd name="T7" fmla="*/ 22 h 22"/>
                <a:gd name="T8" fmla="*/ 81 w 86"/>
                <a:gd name="T9" fmla="*/ 21 h 22"/>
                <a:gd name="T10" fmla="*/ 4 w 86"/>
                <a:gd name="T11" fmla="*/ 8 h 22"/>
                <a:gd name="T12" fmla="*/ 0 w 86"/>
                <a:gd name="T13" fmla="*/ 4 h 22"/>
                <a:gd name="T14" fmla="*/ 5 w 86"/>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2">
                  <a:moveTo>
                    <a:pt x="5" y="0"/>
                  </a:moveTo>
                  <a:cubicBezTo>
                    <a:pt x="82" y="13"/>
                    <a:pt x="82" y="13"/>
                    <a:pt x="82" y="13"/>
                  </a:cubicBezTo>
                  <a:cubicBezTo>
                    <a:pt x="84" y="14"/>
                    <a:pt x="86" y="16"/>
                    <a:pt x="85" y="18"/>
                  </a:cubicBezTo>
                  <a:cubicBezTo>
                    <a:pt x="85" y="20"/>
                    <a:pt x="83" y="22"/>
                    <a:pt x="81" y="22"/>
                  </a:cubicBezTo>
                  <a:cubicBezTo>
                    <a:pt x="81" y="22"/>
                    <a:pt x="81" y="22"/>
                    <a:pt x="81" y="21"/>
                  </a:cubicBezTo>
                  <a:cubicBezTo>
                    <a:pt x="4" y="8"/>
                    <a:pt x="4" y="8"/>
                    <a:pt x="4" y="8"/>
                  </a:cubicBezTo>
                  <a:cubicBezTo>
                    <a:pt x="1" y="8"/>
                    <a:pt x="0" y="6"/>
                    <a:pt x="0" y="4"/>
                  </a:cubicBezTo>
                  <a:cubicBezTo>
                    <a:pt x="1" y="1"/>
                    <a:pt x="3" y="0"/>
                    <a:pt x="5" y="0"/>
                  </a:cubicBezTo>
                  <a:close/>
                </a:path>
              </a:pathLst>
            </a:custGeom>
            <a:grpFill/>
            <a:ln>
              <a:noFill/>
            </a:ln>
          </p:spPr>
          <p:txBody>
            <a:bodyPr vert="horz" wrap="square" lIns="91440" tIns="45720" rIns="91440" bIns="45720" numCol="1" anchor="t" anchorCtr="0" compatLnSpc="1"/>
            <a:p>
              <a:endParaRPr lang="en-US"/>
            </a:p>
          </p:txBody>
        </p:sp>
        <p:sp>
          <p:nvSpPr>
            <p:cNvPr id="168" name="Freeform 366"/>
            <p:cNvSpPr/>
            <p:nvPr/>
          </p:nvSpPr>
          <p:spPr bwMode="auto">
            <a:xfrm>
              <a:off x="14033" y="9145"/>
              <a:ext cx="271" cy="77"/>
            </a:xfrm>
            <a:custGeom>
              <a:avLst/>
              <a:gdLst>
                <a:gd name="T0" fmla="*/ 0 w 68"/>
                <a:gd name="T1" fmla="*/ 4 h 19"/>
                <a:gd name="T2" fmla="*/ 5 w 68"/>
                <a:gd name="T3" fmla="*/ 1 h 19"/>
                <a:gd name="T4" fmla="*/ 65 w 68"/>
                <a:gd name="T5" fmla="*/ 11 h 19"/>
                <a:gd name="T6" fmla="*/ 68 w 68"/>
                <a:gd name="T7" fmla="*/ 15 h 19"/>
                <a:gd name="T8" fmla="*/ 64 w 68"/>
                <a:gd name="T9" fmla="*/ 19 h 19"/>
                <a:gd name="T10" fmla="*/ 63 w 68"/>
                <a:gd name="T11" fmla="*/ 19 h 19"/>
                <a:gd name="T12" fmla="*/ 4 w 68"/>
                <a:gd name="T13" fmla="*/ 9 h 19"/>
                <a:gd name="T14" fmla="*/ 0 w 68"/>
                <a:gd name="T15" fmla="*/ 4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9">
                  <a:moveTo>
                    <a:pt x="0" y="4"/>
                  </a:moveTo>
                  <a:cubicBezTo>
                    <a:pt x="1" y="2"/>
                    <a:pt x="3" y="0"/>
                    <a:pt x="5" y="1"/>
                  </a:cubicBezTo>
                  <a:cubicBezTo>
                    <a:pt x="65" y="11"/>
                    <a:pt x="65" y="11"/>
                    <a:pt x="65" y="11"/>
                  </a:cubicBezTo>
                  <a:cubicBezTo>
                    <a:pt x="67" y="11"/>
                    <a:pt x="68" y="13"/>
                    <a:pt x="68" y="15"/>
                  </a:cubicBezTo>
                  <a:cubicBezTo>
                    <a:pt x="68" y="17"/>
                    <a:pt x="66" y="19"/>
                    <a:pt x="64" y="19"/>
                  </a:cubicBezTo>
                  <a:cubicBezTo>
                    <a:pt x="64" y="19"/>
                    <a:pt x="63" y="19"/>
                    <a:pt x="63" y="19"/>
                  </a:cubicBezTo>
                  <a:cubicBezTo>
                    <a:pt x="4" y="9"/>
                    <a:pt x="4" y="9"/>
                    <a:pt x="4" y="9"/>
                  </a:cubicBezTo>
                  <a:cubicBezTo>
                    <a:pt x="1" y="8"/>
                    <a:pt x="0" y="6"/>
                    <a:pt x="0" y="4"/>
                  </a:cubicBezTo>
                  <a:close/>
                </a:path>
              </a:pathLst>
            </a:custGeom>
            <a:grpFill/>
            <a:ln>
              <a:noFill/>
            </a:ln>
          </p:spPr>
          <p:txBody>
            <a:bodyPr vert="horz" wrap="square" lIns="91440" tIns="45720" rIns="91440" bIns="45720" numCol="1" anchor="t" anchorCtr="0" compatLnSpc="1"/>
            <a:p>
              <a:endParaRPr lang="en-US"/>
            </a:p>
          </p:txBody>
        </p:sp>
        <p:sp>
          <p:nvSpPr>
            <p:cNvPr id="169" name="Freeform 367"/>
            <p:cNvSpPr/>
            <p:nvPr/>
          </p:nvSpPr>
          <p:spPr bwMode="auto">
            <a:xfrm>
              <a:off x="14116" y="9231"/>
              <a:ext cx="128" cy="48"/>
            </a:xfrm>
            <a:custGeom>
              <a:avLst/>
              <a:gdLst>
                <a:gd name="T0" fmla="*/ 28 w 32"/>
                <a:gd name="T1" fmla="*/ 3 h 12"/>
                <a:gd name="T2" fmla="*/ 32 w 32"/>
                <a:gd name="T3" fmla="*/ 8 h 12"/>
                <a:gd name="T4" fmla="*/ 28 w 32"/>
                <a:gd name="T5" fmla="*/ 12 h 12"/>
                <a:gd name="T6" fmla="*/ 27 w 32"/>
                <a:gd name="T7" fmla="*/ 12 h 12"/>
                <a:gd name="T8" fmla="*/ 4 w 32"/>
                <a:gd name="T9" fmla="*/ 8 h 12"/>
                <a:gd name="T10" fmla="*/ 1 w 32"/>
                <a:gd name="T11" fmla="*/ 3 h 12"/>
                <a:gd name="T12" fmla="*/ 5 w 32"/>
                <a:gd name="T13" fmla="*/ 0 h 12"/>
                <a:gd name="T14" fmla="*/ 28 w 32"/>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8" y="3"/>
                  </a:moveTo>
                  <a:cubicBezTo>
                    <a:pt x="30" y="4"/>
                    <a:pt x="32" y="6"/>
                    <a:pt x="32" y="8"/>
                  </a:cubicBezTo>
                  <a:cubicBezTo>
                    <a:pt x="31" y="10"/>
                    <a:pt x="30" y="12"/>
                    <a:pt x="28" y="12"/>
                  </a:cubicBezTo>
                  <a:cubicBezTo>
                    <a:pt x="27" y="12"/>
                    <a:pt x="27" y="12"/>
                    <a:pt x="27" y="12"/>
                  </a:cubicBezTo>
                  <a:cubicBezTo>
                    <a:pt x="4" y="8"/>
                    <a:pt x="4" y="8"/>
                    <a:pt x="4" y="8"/>
                  </a:cubicBezTo>
                  <a:cubicBezTo>
                    <a:pt x="2" y="8"/>
                    <a:pt x="0" y="6"/>
                    <a:pt x="1" y="3"/>
                  </a:cubicBezTo>
                  <a:cubicBezTo>
                    <a:pt x="1" y="1"/>
                    <a:pt x="3" y="0"/>
                    <a:pt x="5" y="0"/>
                  </a:cubicBezTo>
                  <a:lnTo>
                    <a:pt x="28" y="3"/>
                  </a:lnTo>
                  <a:close/>
                </a:path>
              </a:pathLst>
            </a:custGeom>
            <a:grpFill/>
            <a:ln>
              <a:noFill/>
            </a:ln>
          </p:spPr>
          <p:txBody>
            <a:bodyPr vert="horz" wrap="square" lIns="91440" tIns="45720" rIns="91440" bIns="45720" numCol="1" anchor="t" anchorCtr="0" compatLnSpc="1"/>
            <a:p>
              <a:endParaRPr lang="en-US"/>
            </a:p>
          </p:txBody>
        </p:sp>
      </p:grpSp>
      <p:sp>
        <p:nvSpPr>
          <p:cNvPr id="46" name="TextBox 45"/>
          <p:cNvSpPr txBox="1"/>
          <p:nvPr/>
        </p:nvSpPr>
        <p:spPr>
          <a:xfrm>
            <a:off x="5215593" y="4795181"/>
            <a:ext cx="1557655" cy="337185"/>
          </a:xfrm>
          <a:prstGeom prst="rect">
            <a:avLst/>
          </a:prstGeom>
          <a:noFill/>
        </p:spPr>
        <p:txBody>
          <a:bodyPr wrap="none" rtlCol="0">
            <a:spAutoFit/>
          </a:bodyPr>
          <a:p>
            <a:pPr algn="l"/>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47" name="TextBox 46"/>
          <p:cNvSpPr txBox="1"/>
          <p:nvPr/>
        </p:nvSpPr>
        <p:spPr>
          <a:xfrm>
            <a:off x="5215593" y="5156629"/>
            <a:ext cx="2352732" cy="498598"/>
          </a:xfrm>
          <a:prstGeom prst="rect">
            <a:avLst/>
          </a:prstGeom>
          <a:noFill/>
        </p:spPr>
        <p:txBody>
          <a:bodyPr wrap="square" rtlCol="0">
            <a:spAutoFit/>
          </a:bodyPr>
          <a:p>
            <a:pPr algn="l">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14" name="TextBox 45"/>
          <p:cNvSpPr txBox="1"/>
          <p:nvPr/>
        </p:nvSpPr>
        <p:spPr>
          <a:xfrm>
            <a:off x="8972888" y="4807246"/>
            <a:ext cx="1557655" cy="337185"/>
          </a:xfrm>
          <a:prstGeom prst="rect">
            <a:avLst/>
          </a:prstGeom>
          <a:noFill/>
        </p:spPr>
        <p:txBody>
          <a:bodyPr wrap="none" rtlCol="0">
            <a:spAutoFit/>
          </a:bodyPr>
          <a:p>
            <a:pPr algn="l"/>
            <a:r>
              <a:rPr lang="en-US" sz="1600" dirty="0">
                <a:blipFill>
                  <a:blip r:embed="rId2"/>
                  <a:stretch>
                    <a:fillRect/>
                  </a:stretch>
                </a:blipFill>
                <a:latin typeface="方正细圆简体" panose="02010601030101010101" charset="-122"/>
                <a:ea typeface="方正细圆简体" panose="02010601030101010101" charset="-122"/>
              </a:rPr>
              <a:t>Insert title here</a:t>
            </a:r>
            <a:endParaRPr lang="en-US" sz="1600" dirty="0">
              <a:blipFill>
                <a:blip r:embed="rId2"/>
                <a:stretch>
                  <a:fillRect/>
                </a:stretch>
              </a:blipFill>
              <a:latin typeface="方正细圆简体" panose="02010601030101010101" charset="-122"/>
              <a:ea typeface="方正细圆简体" panose="02010601030101010101" charset="-122"/>
            </a:endParaRPr>
          </a:p>
        </p:txBody>
      </p:sp>
      <p:sp>
        <p:nvSpPr>
          <p:cNvPr id="15" name="TextBox 46"/>
          <p:cNvSpPr txBox="1"/>
          <p:nvPr/>
        </p:nvSpPr>
        <p:spPr>
          <a:xfrm>
            <a:off x="8972888" y="5168694"/>
            <a:ext cx="2352732" cy="498598"/>
          </a:xfrm>
          <a:prstGeom prst="rect">
            <a:avLst/>
          </a:prstGeom>
          <a:noFill/>
        </p:spPr>
        <p:txBody>
          <a:bodyPr wrap="square" rtlCol="0">
            <a:spAutoFit/>
          </a:bodyPr>
          <a:p>
            <a:pPr algn="l">
              <a:lnSpc>
                <a:spcPct val="110000"/>
              </a:lnSpc>
            </a:pPr>
            <a:r>
              <a:rPr lang="en-US" sz="1200" dirty="0">
                <a:blipFill>
                  <a:blip r:embed="rId2"/>
                  <a:stretch>
                    <a:fillRect/>
                  </a:stretch>
                </a:blipFill>
                <a:latin typeface="方正细圆简体" panose="02010601030101010101" charset="-122"/>
                <a:ea typeface="方正细圆简体" panose="02010601030101010101" charset="-122"/>
              </a:rPr>
              <a:t>Sed perspiciatis unde omnis iste natus error voluptatem rem.</a:t>
            </a:r>
            <a:endParaRPr lang="en-US" sz="1200" dirty="0">
              <a:blipFill>
                <a:blip r:embed="rId2"/>
                <a:stretch>
                  <a:fillRect/>
                </a:stretch>
              </a:blipFill>
              <a:latin typeface="方正细圆简体" panose="02010601030101010101" charset="-122"/>
              <a:ea typeface="方正细圆简体" panose="02010601030101010101" charset="-122"/>
            </a:endParaRPr>
          </a:p>
        </p:txBody>
      </p:sp>
      <p:sp>
        <p:nvSpPr>
          <p:cNvPr id="17" name="任意多边形 16"/>
          <p:cNvSpPr/>
          <p:nvPr/>
        </p:nvSpPr>
        <p:spPr>
          <a:xfrm>
            <a:off x="8108315" y="1068705"/>
            <a:ext cx="4085590" cy="518795"/>
          </a:xfrm>
          <a:custGeom>
            <a:avLst/>
            <a:gdLst>
              <a:gd name="connsiteX0" fmla="*/ 3473 w 6434"/>
              <a:gd name="connsiteY0" fmla="*/ 817 h 817"/>
              <a:gd name="connsiteX1" fmla="*/ 0 w 6434"/>
              <a:gd name="connsiteY1" fmla="*/ 800 h 817"/>
              <a:gd name="connsiteX2" fmla="*/ 0 w 6434"/>
              <a:gd name="connsiteY2" fmla="*/ 0 h 817"/>
              <a:gd name="connsiteX3" fmla="*/ 6434 w 6434"/>
              <a:gd name="connsiteY3" fmla="*/ 0 h 817"/>
            </a:gdLst>
            <a:ahLst/>
            <a:cxnLst>
              <a:cxn ang="0">
                <a:pos x="connsiteX0" y="connsiteY0"/>
              </a:cxn>
              <a:cxn ang="0">
                <a:pos x="connsiteX1" y="connsiteY1"/>
              </a:cxn>
              <a:cxn ang="0">
                <a:pos x="connsiteX2" y="connsiteY2"/>
              </a:cxn>
              <a:cxn ang="0">
                <a:pos x="connsiteX3" y="connsiteY3"/>
              </a:cxn>
            </a:cxnLst>
            <a:rect l="l" t="t" r="r" b="b"/>
            <a:pathLst>
              <a:path w="6434" h="817">
                <a:moveTo>
                  <a:pt x="3473" y="817"/>
                </a:moveTo>
                <a:lnTo>
                  <a:pt x="0" y="800"/>
                </a:lnTo>
                <a:lnTo>
                  <a:pt x="0" y="0"/>
                </a:lnTo>
                <a:lnTo>
                  <a:pt x="6434" y="0"/>
                </a:lnTo>
              </a:path>
            </a:pathLst>
          </a:custGeom>
          <a:noFill/>
          <a:ln>
            <a:solidFill>
              <a:schemeClr val="bg2">
                <a:lumMod val="75000"/>
              </a:schemeClr>
            </a:solidFill>
            <a:head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0530840" y="1238885"/>
            <a:ext cx="1268095" cy="645160"/>
          </a:xfrm>
          <a:prstGeom prst="rect">
            <a:avLst/>
          </a:prstGeom>
          <a:noFill/>
        </p:spPr>
        <p:txBody>
          <a:bodyPr wrap="none" rtlCol="0" anchor="t">
            <a:spAutoFit/>
          </a:bodyPr>
          <a:p>
            <a:r>
              <a:rPr lang="en-US" altLang="zh-CN" sz="3600" b="1" dirty="0" smtClean="0">
                <a:blipFill>
                  <a:blip r:embed="rId2"/>
                  <a:stretch>
                    <a:fillRect/>
                  </a:stretch>
                </a:blipFill>
                <a:latin typeface="字心坊诗雅体特细体" charset="-122"/>
                <a:ea typeface="字心坊诗雅体特细体" charset="-122"/>
                <a:cs typeface="微软雅黑" panose="020B0503020204020204" charset="-122"/>
                <a:sym typeface="+mn-ea"/>
              </a:rPr>
              <a:t>TITLE</a:t>
            </a:r>
            <a:endParaRPr lang="en-US" altLang="zh-CN" sz="3600" b="1" dirty="0" smtClean="0">
              <a:blipFill>
                <a:blip r:embed="rId2"/>
                <a:stretch>
                  <a:fillRect/>
                </a:stretch>
              </a:blipFill>
              <a:latin typeface="字心坊诗雅体特细体" charset="-122"/>
              <a:ea typeface="字心坊诗雅体特细体" charset="-122"/>
              <a:cs typeface="微软雅黑" panose="020B0503020204020204" charset="-122"/>
              <a:sym typeface="+mn-ea"/>
            </a:endParaRPr>
          </a:p>
        </p:txBody>
      </p:sp>
      <p:sp>
        <p:nvSpPr>
          <p:cNvPr id="19" name="文本框 18"/>
          <p:cNvSpPr txBox="1"/>
          <p:nvPr/>
        </p:nvSpPr>
        <p:spPr>
          <a:xfrm>
            <a:off x="8230235" y="1174750"/>
            <a:ext cx="2140585" cy="306705"/>
          </a:xfrm>
          <a:prstGeom prst="rect">
            <a:avLst/>
          </a:prstGeom>
          <a:noFill/>
        </p:spPr>
        <p:txBody>
          <a:bodyPr vert="horz" wrap="square" rtlCol="0" anchor="t">
            <a:spAutoFit/>
          </a:bodyPr>
          <a:p>
            <a:pPr algn="dist"/>
            <a:r>
              <a:rPr lang="en-US" altLang="zh-CN" sz="1400" dirty="0" smtClean="0">
                <a:blipFill>
                  <a:blip r:embed="rId2"/>
                  <a:stretch>
                    <a:fillRect/>
                  </a:stretch>
                </a:blipFill>
                <a:latin typeface="方正细圆简体" panose="02010601030101010101" charset="-122"/>
                <a:ea typeface="方正细圆简体" panose="02010601030101010101" charset="-122"/>
                <a:sym typeface="+mn-ea"/>
              </a:rPr>
              <a:t>ENTER YOUR TITLE</a:t>
            </a:r>
            <a:endParaRPr lang="en-US" altLang="zh-CN" sz="1400" dirty="0" smtClean="0">
              <a:blipFill>
                <a:blip r:embed="rId2"/>
                <a:stretch>
                  <a:fillRect/>
                </a:stretch>
              </a:blipFill>
              <a:latin typeface="方正细圆简体" panose="02010601030101010101" charset="-122"/>
              <a:ea typeface="方正细圆简体" panose="02010601030101010101" charset="-122"/>
              <a:sym typeface="+mn-ea"/>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PA" val="v3.0.1"/>
</p:tagLst>
</file>

<file path=ppt/tags/tag6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7.xml><?xml version="1.0" encoding="utf-8"?>
<p:tagLst xmlns:p="http://schemas.openxmlformats.org/presentationml/2006/main">
  <p:tag name="PA" val="v3.0.1"/>
</p:tagLst>
</file>

<file path=ppt/tags/tag68.xml><?xml version="1.0" encoding="utf-8"?>
<p:tagLst xmlns:p="http://schemas.openxmlformats.org/presentationml/2006/main">
  <p:tag name="PA" val="v3.0.1"/>
</p:tagLst>
</file>

<file path=ppt/tags/tag6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PA" val="v3.0.1"/>
</p:tagLst>
</file>

<file path=ppt/tags/tag7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3.xml><?xml version="1.0" encoding="utf-8"?>
<p:tagLst xmlns:p="http://schemas.openxmlformats.org/presentationml/2006/main">
  <p:tag name="PA" val="v3.0.1"/>
</p:tagLst>
</file>

<file path=ppt/tags/tag8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6.xml><?xml version="1.0" encoding="utf-8"?>
<p:tagLst xmlns:p="http://schemas.openxmlformats.org/presentationml/2006/main">
  <p:tag name="PA" val="v3.0.1"/>
</p:tagLst>
</file>

<file path=ppt/tags/tag8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8560</Words>
  <Application>WPS 演示</Application>
  <PresentationFormat>宽屏</PresentationFormat>
  <Paragraphs>285</Paragraphs>
  <Slides>20</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20</vt:i4>
      </vt:variant>
    </vt:vector>
  </HeadingPairs>
  <TitlesOfParts>
    <vt:vector size="40" baseType="lpstr">
      <vt:lpstr>Arial</vt:lpstr>
      <vt:lpstr>宋体</vt:lpstr>
      <vt:lpstr>Wingdings</vt:lpstr>
      <vt:lpstr>微软雅黑</vt:lpstr>
      <vt:lpstr>Arial Unicode MS</vt:lpstr>
      <vt:lpstr>方正细圆_GBK</vt:lpstr>
      <vt:lpstr>旅人与风</vt:lpstr>
      <vt:lpstr>华康新篆体W5(P)</vt:lpstr>
      <vt:lpstr>方正你一定要幸福</vt:lpstr>
      <vt:lpstr>方正清刻本悦宋简体</vt:lpstr>
      <vt:lpstr>方正细圆简体</vt:lpstr>
      <vt:lpstr>方正粗倩简体</vt:lpstr>
      <vt:lpstr>仓耳爱情练习生 W01</vt:lpstr>
      <vt:lpstr>方正神乐体_YS</vt:lpstr>
      <vt:lpstr>字心坊诗雅体特细体</vt:lpstr>
      <vt:lpstr>Arial</vt:lpstr>
      <vt:lpstr>仓耳今楷01简繁 W02</vt:lpstr>
      <vt:lpstr>Gill Sans</vt:lpstr>
      <vt:lpstr>BuffaloStance</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潇潇</cp:lastModifiedBy>
  <cp:revision>6</cp:revision>
  <dcterms:created xsi:type="dcterms:W3CDTF">2019-05-06T12:09:10Z</dcterms:created>
  <dcterms:modified xsi:type="dcterms:W3CDTF">2019-05-06T15:41:00Z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