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24"/>
  </p:handoutMasterIdLst>
  <p:sldIdLst>
    <p:sldId id="261" r:id="rId3"/>
    <p:sldId id="259" r:id="rId4"/>
    <p:sldId id="272" r:id="rId6"/>
    <p:sldId id="276" r:id="rId7"/>
    <p:sldId id="277" r:id="rId8"/>
    <p:sldId id="278" r:id="rId9"/>
    <p:sldId id="273" r:id="rId10"/>
    <p:sldId id="279" r:id="rId11"/>
    <p:sldId id="280" r:id="rId12"/>
    <p:sldId id="281" r:id="rId13"/>
    <p:sldId id="274" r:id="rId14"/>
    <p:sldId id="282" r:id="rId15"/>
    <p:sldId id="283" r:id="rId16"/>
    <p:sldId id="284" r:id="rId17"/>
    <p:sldId id="275" r:id="rId18"/>
    <p:sldId id="285" r:id="rId19"/>
    <p:sldId id="286" r:id="rId20"/>
    <p:sldId id="287" r:id="rId21"/>
    <p:sldId id="291" r:id="rId22"/>
    <p:sldId id="292"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75" d="100"/>
          <a:sy n="75" d="100"/>
        </p:scale>
        <p:origin x="784" y="596"/>
      </p:cViewPr>
      <p:guideLst>
        <p:guide orient="horz" pos="2159"/>
        <p:guide pos="3857"/>
      </p:guideLst>
    </p:cSldViewPr>
  </p:slideViewPr>
  <p:notesTextViewPr>
    <p:cViewPr>
      <p:scale>
        <a:sx n="3" d="2"/>
        <a:sy n="3" d="2"/>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handoutMaster" Target="handoutMasters/handoutMaster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34.xml"/><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12.xml"/><Relationship Id="rId4" Type="http://schemas.openxmlformats.org/officeDocument/2006/relationships/tags" Target="../tags/tag11.xml"/><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69930" y="952508"/>
            <a:ext cx="10852237" cy="504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669882" y="2588281"/>
            <a:ext cx="10852237" cy="899167"/>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54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69930" y="1296000"/>
            <a:ext cx="5283242" cy="381003"/>
          </a:xfrm>
        </p:spPr>
        <p:txBody>
          <a:bodyPr lIns="101600" tIns="38100" rIns="76200" bIns="38100" anchor="t" anchorCtr="0">
            <a:no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solidFill>
                <a:uFillTx/>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69925" y="1789043"/>
            <a:ext cx="5283200"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296000"/>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solidFill>
                <a:uFillTx/>
                <a:latin typeface="+mn-lt"/>
                <a:ea typeface="+mn-ea"/>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789043"/>
            <a:ext cx="5283242" cy="4552234"/>
          </a:xfrm>
        </p:spPr>
        <p:txBody>
          <a:bodyPr vert="horz" lIns="101600" tIns="0" rIns="82550" bIns="0" rtlCol="0">
            <a:no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a:xfrm>
            <a:off x="4116000" y="6349833"/>
            <a:ext cx="3960000" cy="316800"/>
          </a:xfrm>
        </p:spPr>
        <p:txBody>
          <a:bodyPr/>
          <a:lstStyle/>
          <a:p>
            <a:endParaRPr lang="zh-CN" altLang="en-US"/>
          </a:p>
        </p:txBody>
      </p:sp>
      <p:sp>
        <p:nvSpPr>
          <p:cNvPr id="9" name="灯片编号占位符 8"/>
          <p:cNvSpPr>
            <a:spLocks noGrp="1"/>
          </p:cNvSpPr>
          <p:nvPr>
            <p:ph type="sldNum" sz="quarter" idx="12"/>
            <p:custDataLst>
              <p:tags r:id="rId9"/>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69882" y="432000"/>
            <a:ext cx="10852237" cy="648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4116000" y="6349833"/>
            <a:ext cx="3960000" cy="316800"/>
          </a:xfrm>
        </p:spPr>
        <p:txBody>
          <a:bodyPr/>
          <a:lstStyle/>
          <a:p>
            <a:endParaRPr lang="zh-CN" altLang="en-US"/>
          </a:p>
        </p:txBody>
      </p:sp>
      <p:sp>
        <p:nvSpPr>
          <p:cNvPr id="5" name="灯片编号占位符 4"/>
          <p:cNvSpPr>
            <a:spLocks noGrp="1"/>
          </p:cNvSpPr>
          <p:nvPr>
            <p:ph type="sldNum" sz="quarter" idx="12"/>
            <p:custDataLst>
              <p:tags r:id="rId5"/>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a:xfrm>
            <a:off x="4116000" y="6349833"/>
            <a:ext cx="3960000" cy="316800"/>
          </a:xfrm>
        </p:spPr>
        <p:txBody>
          <a:bodyPr/>
          <a:lstStyle/>
          <a:p>
            <a:endParaRPr lang="zh-CN" altLang="en-US"/>
          </a:p>
        </p:txBody>
      </p:sp>
      <p:sp>
        <p:nvSpPr>
          <p:cNvPr id="4" name="灯片编号占位符 3"/>
          <p:cNvSpPr>
            <a:spLocks noGrp="1"/>
          </p:cNvSpPr>
          <p:nvPr>
            <p:ph type="sldNum" sz="quarter" idx="12"/>
            <p:custDataLst>
              <p:tags r:id="rId4"/>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69930" y="1296000"/>
            <a:ext cx="5283242" cy="504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238925" y="1296000"/>
            <a:ext cx="5283242" cy="50400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a:xfrm>
            <a:off x="879742" y="6349833"/>
            <a:ext cx="2700000" cy="316800"/>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a:xfrm>
            <a:off x="4116000" y="6349833"/>
            <a:ext cx="3960000" cy="316800"/>
          </a:xfrm>
        </p:spPr>
        <p:txBody>
          <a:bodyPr/>
          <a:lstStyle/>
          <a:p>
            <a:endParaRPr lang="zh-CN" altLang="en-US" dirty="0"/>
          </a:p>
        </p:txBody>
      </p:sp>
      <p:sp>
        <p:nvSpPr>
          <p:cNvPr id="7" name="灯片编号占位符 6"/>
          <p:cNvSpPr>
            <a:spLocks noGrp="1"/>
          </p:cNvSpPr>
          <p:nvPr>
            <p:ph type="sldNum" sz="quarter" idx="12"/>
            <p:custDataLst>
              <p:tags r:id="rId6"/>
            </p:custDataLst>
          </p:nvPr>
        </p:nvSpPr>
        <p:spPr>
          <a:xfrm>
            <a:off x="8610600" y="6349833"/>
            <a:ext cx="2700000" cy="316800"/>
          </a:xfrm>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a:xfrm>
            <a:off x="669882" y="432000"/>
            <a:ext cx="10852237" cy="648000"/>
          </a:xfrm>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669925" y="952500"/>
            <a:ext cx="9828101" cy="5388907"/>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879742" y="6349833"/>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a:xfrm>
            <a:off x="4116000" y="6349833"/>
            <a:ext cx="3960000" cy="316800"/>
          </a:xfrm>
        </p:spPr>
        <p:txBody>
          <a:bodyPr/>
          <a:lstStyle/>
          <a:p>
            <a:endParaRPr lang="zh-CN" altLang="en-US"/>
          </a:p>
        </p:txBody>
      </p:sp>
      <p:sp>
        <p:nvSpPr>
          <p:cNvPr id="6" name="灯片编号占位符 5"/>
          <p:cNvSpPr>
            <a:spLocks noGrp="1"/>
          </p:cNvSpPr>
          <p:nvPr>
            <p:ph type="sldNum" sz="quarter" idx="12"/>
            <p:custDataLst>
              <p:tags r:id="rId6"/>
            </p:custDataLst>
          </p:nvPr>
        </p:nvSpPr>
        <p:spPr>
          <a:xfrm>
            <a:off x="8610600" y="6349833"/>
            <a:ext cx="2700000" cy="316800"/>
          </a:xfrm>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tags" Target="../tags/tag35.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KSO_TEMPLATE" hidden="1"/>
          <p:cNvSpPr/>
          <p:nvPr userDrawn="1">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4"/>
          <p:cNvPicPr>
            <a:picLocks noChangeAspect="1"/>
          </p:cNvPicPr>
          <p:nvPr userDrawn="1"/>
        </p:nvPicPr>
        <p:blipFill>
          <a:blip r:embed="rId13"/>
          <a:stretch>
            <a:fillRect/>
          </a:stretch>
        </p:blipFill>
        <p:spPr>
          <a:xfrm>
            <a:off x="-10795" y="-22225"/>
            <a:ext cx="12320905" cy="687959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6.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5.xml"/><Relationship Id="rId2" Type="http://schemas.openxmlformats.org/officeDocument/2006/relationships/image" Target="../media/image15.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6.xml"/><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7.xml"/><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8.xml"/><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9.xml"/><Relationship Id="rId2" Type="http://schemas.openxmlformats.org/officeDocument/2006/relationships/image" Target="../media/image8.png"/><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0.xml"/><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1.xml"/><Relationship Id="rId2" Type="http://schemas.openxmlformats.org/officeDocument/2006/relationships/image" Target="../media/image18.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2.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3.xml"/><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4.xml"/><Relationship Id="rId2" Type="http://schemas.openxmlformats.org/officeDocument/2006/relationships/hyperlink" Target="http://chn.docer.com/works?userid=424489695&#13;" TargetMode="Externa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2.xml"/><Relationship Id="rId4" Type="http://schemas.openxmlformats.org/officeDocument/2006/relationships/tags" Target="../tags/tag37.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55.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38.xml"/><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9.xml"/><Relationship Id="rId2" Type="http://schemas.openxmlformats.org/officeDocument/2006/relationships/image" Target="../media/image9.png"/><Relationship Id="rId1" Type="http://schemas.openxmlformats.org/officeDocument/2006/relationships/image" Target="../media/image5.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0.xml"/><Relationship Id="rId2" Type="http://schemas.openxmlformats.org/officeDocument/2006/relationships/image" Target="../media/image10.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1.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42.xml"/><Relationship Id="rId3" Type="http://schemas.openxmlformats.org/officeDocument/2006/relationships/image" Target="../media/image8.png"/><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3.xml"/><Relationship Id="rId2" Type="http://schemas.openxmlformats.org/officeDocument/2006/relationships/image" Target="../media/image13.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image" Target="../media/image14.jpe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
          <p:cNvPicPr>
            <a:picLocks noChangeAspect="1"/>
          </p:cNvPicPr>
          <p:nvPr/>
        </p:nvPicPr>
        <p:blipFill>
          <a:blip r:embed="rId1"/>
          <a:srcRect/>
          <a:stretch>
            <a:fillRect/>
          </a:stretch>
        </p:blipFill>
        <p:spPr>
          <a:xfrm>
            <a:off x="-10795" y="-12065"/>
            <a:ext cx="12320905" cy="6867525"/>
          </a:xfrm>
          <a:prstGeom prst="rect">
            <a:avLst/>
          </a:prstGeom>
        </p:spPr>
      </p:pic>
      <p:pic>
        <p:nvPicPr>
          <p:cNvPr id="2" name="图片 1" descr="3"/>
          <p:cNvPicPr>
            <a:picLocks noChangeAspect="1"/>
          </p:cNvPicPr>
          <p:nvPr/>
        </p:nvPicPr>
        <p:blipFill>
          <a:blip r:embed="rId2"/>
          <a:srcRect/>
          <a:stretch>
            <a:fillRect/>
          </a:stretch>
        </p:blipFill>
        <p:spPr>
          <a:xfrm flipH="1">
            <a:off x="30480" y="4438015"/>
            <a:ext cx="9704070" cy="2427605"/>
          </a:xfrm>
          <a:prstGeom prst="rect">
            <a:avLst/>
          </a:prstGeom>
        </p:spPr>
      </p:pic>
      <p:grpSp>
        <p:nvGrpSpPr>
          <p:cNvPr id="9" name="组合 8"/>
          <p:cNvGrpSpPr/>
          <p:nvPr/>
        </p:nvGrpSpPr>
        <p:grpSpPr>
          <a:xfrm flipH="1">
            <a:off x="1410970" y="1025525"/>
            <a:ext cx="4467225" cy="3206115"/>
            <a:chOff x="3315" y="1615"/>
            <a:chExt cx="7035" cy="5049"/>
          </a:xfrm>
        </p:grpSpPr>
        <p:sp>
          <p:nvSpPr>
            <p:cNvPr id="7" name="文本框 6"/>
            <p:cNvSpPr txBox="1"/>
            <p:nvPr/>
          </p:nvSpPr>
          <p:spPr>
            <a:xfrm flipH="1">
              <a:off x="5240" y="1615"/>
              <a:ext cx="5110" cy="3208"/>
            </a:xfrm>
            <a:prstGeom prst="rect">
              <a:avLst/>
            </a:prstGeom>
            <a:noFill/>
          </p:spPr>
          <p:txBody>
            <a:bodyPr vert="eaVert" wrap="square" rtlCol="0">
              <a:spAutoFit/>
            </a:bodyPr>
            <a:lstStyle/>
            <a:p>
              <a:pPr algn="ctr"/>
              <a:r>
                <a:rPr lang="zh-CN" altLang="en-US" sz="19900">
                  <a:latin typeface="禹卫书法行书繁体" panose="02000603000000000000" charset="-122"/>
                  <a:ea typeface="禹卫书法行书繁体" panose="02000603000000000000" charset="-122"/>
                </a:rPr>
                <a:t>古</a:t>
              </a:r>
              <a:endParaRPr lang="zh-CN" altLang="en-US" sz="19900">
                <a:latin typeface="禹卫书法行书繁体" panose="02000603000000000000" charset="-122"/>
                <a:ea typeface="禹卫书法行书繁体" panose="02000603000000000000" charset="-122"/>
              </a:endParaRPr>
            </a:p>
          </p:txBody>
        </p:sp>
        <p:sp>
          <p:nvSpPr>
            <p:cNvPr id="8" name="文本框 7"/>
            <p:cNvSpPr txBox="1"/>
            <p:nvPr/>
          </p:nvSpPr>
          <p:spPr>
            <a:xfrm flipH="1">
              <a:off x="3315" y="3342"/>
              <a:ext cx="3075" cy="3208"/>
            </a:xfrm>
            <a:prstGeom prst="rect">
              <a:avLst/>
            </a:prstGeom>
            <a:noFill/>
          </p:spPr>
          <p:txBody>
            <a:bodyPr vert="eaVert" wrap="square" rtlCol="0">
              <a:spAutoFit/>
            </a:bodyPr>
            <a:lstStyle/>
            <a:p>
              <a:pPr algn="ctr"/>
              <a:r>
                <a:rPr lang="zh-CN" altLang="en-US" sz="11500">
                  <a:latin typeface="禹卫书法行书繁体" panose="02000603000000000000" charset="-122"/>
                  <a:ea typeface="禹卫书法行书繁体" panose="02000603000000000000" charset="-122"/>
                </a:rPr>
                <a:t>风</a:t>
              </a:r>
              <a:endParaRPr lang="zh-CN" altLang="en-US" sz="11500">
                <a:latin typeface="禹卫书法行书繁体" panose="02000603000000000000" charset="-122"/>
                <a:ea typeface="禹卫书法行书繁体" panose="02000603000000000000" charset="-122"/>
              </a:endParaRPr>
            </a:p>
          </p:txBody>
        </p:sp>
        <p:grpSp>
          <p:nvGrpSpPr>
            <p:cNvPr id="7175" name="组合 11"/>
            <p:cNvGrpSpPr/>
            <p:nvPr/>
          </p:nvGrpSpPr>
          <p:grpSpPr>
            <a:xfrm flipH="1">
              <a:off x="8116" y="5574"/>
              <a:ext cx="785" cy="1090"/>
              <a:chOff x="2306" y="6450"/>
              <a:chExt cx="784" cy="1090"/>
            </a:xfrm>
          </p:grpSpPr>
          <p:pic>
            <p:nvPicPr>
              <p:cNvPr id="7176" name="图片 9" descr="image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306" y="6450"/>
                <a:ext cx="784" cy="1090"/>
              </a:xfrm>
              <a:prstGeom prst="rect">
                <a:avLst/>
              </a:prstGeom>
              <a:noFill/>
              <a:ln w="9525">
                <a:noFill/>
              </a:ln>
            </p:spPr>
          </p:pic>
          <p:sp>
            <p:nvSpPr>
              <p:cNvPr id="7177" name="文本框 10"/>
              <p:cNvSpPr txBox="1"/>
              <p:nvPr/>
            </p:nvSpPr>
            <p:spPr>
              <a:xfrm>
                <a:off x="2331" y="6562"/>
                <a:ext cx="723" cy="864"/>
              </a:xfrm>
              <a:prstGeom prst="rect">
                <a:avLst/>
              </a:prstGeom>
              <a:noFill/>
              <a:ln w="9525">
                <a:noFill/>
              </a:ln>
            </p:spPr>
            <p:txBody>
              <a:bodyPr vert="eaVert" wrap="none" anchor="t">
                <a:spAutoFit/>
              </a:bodyPr>
              <a:lstStyle/>
              <a:p>
                <a:r>
                  <a:rPr lang="zh-CN" altLang="en-US">
                    <a:solidFill>
                      <a:schemeClr val="bg1"/>
                    </a:solidFill>
                    <a:latin typeface="禹卫书法行书繁体" panose="02000603000000000000" charset="-122"/>
                    <a:ea typeface="禹卫书法行书繁体" panose="02000603000000000000" charset="-122"/>
                  </a:rPr>
                  <a:t>水墨</a:t>
                </a:r>
                <a:endParaRPr lang="zh-CN" altLang="en-US">
                  <a:solidFill>
                    <a:schemeClr val="bg1"/>
                  </a:solidFill>
                  <a:latin typeface="禹卫书法行书繁体" panose="02000603000000000000" charset="-122"/>
                  <a:ea typeface="禹卫书法行书繁体" panose="02000603000000000000" charset="-122"/>
                </a:endParaRPr>
              </a:p>
            </p:txBody>
          </p:sp>
        </p:grpSp>
      </p:gr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8197850" y="5869305"/>
            <a:ext cx="3985895" cy="996950"/>
          </a:xfrm>
          <a:prstGeom prst="rect">
            <a:avLst/>
          </a:prstGeom>
        </p:spPr>
      </p:pic>
      <p:pic>
        <p:nvPicPr>
          <p:cNvPr id="3" name="图片 2" descr="204"/>
          <p:cNvPicPr>
            <a:picLocks noChangeAspect="1"/>
          </p:cNvPicPr>
          <p:nvPr/>
        </p:nvPicPr>
        <p:blipFill>
          <a:blip r:embed="rId2"/>
          <a:stretch>
            <a:fillRect/>
          </a:stretch>
        </p:blipFill>
        <p:spPr>
          <a:xfrm>
            <a:off x="1892935" y="1161415"/>
            <a:ext cx="2921635" cy="752475"/>
          </a:xfrm>
          <a:prstGeom prst="rect">
            <a:avLst/>
          </a:prstGeom>
        </p:spPr>
      </p:pic>
      <p:sp>
        <p:nvSpPr>
          <p:cNvPr id="56" name="文本框 55"/>
          <p:cNvSpPr txBox="1"/>
          <p:nvPr/>
        </p:nvSpPr>
        <p:spPr>
          <a:xfrm>
            <a:off x="2432050" y="1337945"/>
            <a:ext cx="1844040" cy="398780"/>
          </a:xfrm>
          <a:prstGeom prst="rect">
            <a:avLst/>
          </a:prstGeom>
          <a:noFill/>
        </p:spPr>
        <p:txBody>
          <a:bodyPr wrap="square" rtlCol="0">
            <a:spAutoFit/>
          </a:bodyPr>
          <a:p>
            <a:pPr algn="dist"/>
            <a:r>
              <a:rPr lang="zh-CN" altLang="en-US" sz="2000">
                <a:solidFill>
                  <a:schemeClr val="bg1"/>
                </a:solidFill>
                <a:latin typeface="禹卫书法行书繁体" panose="02000603000000000000" charset="-122"/>
                <a:ea typeface="禹卫书法行书繁体" panose="02000603000000000000" charset="-122"/>
              </a:rPr>
              <a:t>在此输入标题</a:t>
            </a:r>
            <a:endParaRPr lang="zh-CN" altLang="en-US" sz="2000">
              <a:solidFill>
                <a:schemeClr val="bg1"/>
              </a:solidFill>
              <a:latin typeface="禹卫书法行书繁体" panose="02000603000000000000" charset="-122"/>
              <a:ea typeface="禹卫书法行书繁体" panose="02000603000000000000" charset="-122"/>
            </a:endParaRPr>
          </a:p>
        </p:txBody>
      </p:sp>
      <p:sp>
        <p:nvSpPr>
          <p:cNvPr id="57" name="文本框 56"/>
          <p:cNvSpPr txBox="1"/>
          <p:nvPr/>
        </p:nvSpPr>
        <p:spPr>
          <a:xfrm>
            <a:off x="2282190" y="2057400"/>
            <a:ext cx="2144395" cy="1345565"/>
          </a:xfrm>
          <a:prstGeom prst="rect">
            <a:avLst/>
          </a:prstGeom>
          <a:noFill/>
        </p:spPr>
        <p:txBody>
          <a:bodyPr wrap="square" lIns="90170" rIns="90170" rtlCol="0">
            <a:spAutoFit/>
          </a:bodyPr>
          <a:p>
            <a:pPr algn="ctr">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pic>
        <p:nvPicPr>
          <p:cNvPr id="6" name="图片 5" descr="204"/>
          <p:cNvPicPr>
            <a:picLocks noChangeAspect="1"/>
          </p:cNvPicPr>
          <p:nvPr/>
        </p:nvPicPr>
        <p:blipFill>
          <a:blip r:embed="rId2"/>
          <a:stretch>
            <a:fillRect/>
          </a:stretch>
        </p:blipFill>
        <p:spPr>
          <a:xfrm>
            <a:off x="7557135" y="1161415"/>
            <a:ext cx="2921635" cy="752475"/>
          </a:xfrm>
          <a:prstGeom prst="rect">
            <a:avLst/>
          </a:prstGeom>
        </p:spPr>
      </p:pic>
      <p:sp>
        <p:nvSpPr>
          <p:cNvPr id="7" name="文本框 6"/>
          <p:cNvSpPr txBox="1"/>
          <p:nvPr/>
        </p:nvSpPr>
        <p:spPr>
          <a:xfrm>
            <a:off x="8096250" y="1337945"/>
            <a:ext cx="1844040" cy="398780"/>
          </a:xfrm>
          <a:prstGeom prst="rect">
            <a:avLst/>
          </a:prstGeom>
          <a:noFill/>
        </p:spPr>
        <p:txBody>
          <a:bodyPr wrap="square" rtlCol="0">
            <a:spAutoFit/>
          </a:bodyPr>
          <a:p>
            <a:pPr algn="dist"/>
            <a:r>
              <a:rPr lang="zh-CN" altLang="en-US" sz="2000">
                <a:solidFill>
                  <a:schemeClr val="bg1"/>
                </a:solidFill>
                <a:latin typeface="禹卫书法行书繁体" panose="02000603000000000000" charset="-122"/>
                <a:ea typeface="禹卫书法行书繁体" panose="02000603000000000000" charset="-122"/>
              </a:rPr>
              <a:t>在此输入标题</a:t>
            </a:r>
            <a:endParaRPr lang="zh-CN" altLang="en-US" sz="2000">
              <a:solidFill>
                <a:schemeClr val="bg1"/>
              </a:solidFill>
              <a:latin typeface="禹卫书法行书繁体" panose="02000603000000000000" charset="-122"/>
              <a:ea typeface="禹卫书法行书繁体" panose="02000603000000000000" charset="-122"/>
            </a:endParaRPr>
          </a:p>
        </p:txBody>
      </p:sp>
      <p:sp>
        <p:nvSpPr>
          <p:cNvPr id="8" name="文本框 7"/>
          <p:cNvSpPr txBox="1"/>
          <p:nvPr/>
        </p:nvSpPr>
        <p:spPr>
          <a:xfrm>
            <a:off x="7946390" y="2057400"/>
            <a:ext cx="2144395" cy="1345565"/>
          </a:xfrm>
          <a:prstGeom prst="rect">
            <a:avLst/>
          </a:prstGeom>
          <a:noFill/>
        </p:spPr>
        <p:txBody>
          <a:bodyPr wrap="square" lIns="90170" rIns="90170" rtlCol="0">
            <a:spAutoFit/>
          </a:bodyPr>
          <a:p>
            <a:pPr algn="ctr">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pic>
        <p:nvPicPr>
          <p:cNvPr id="10" name="图片 9" descr="204"/>
          <p:cNvPicPr>
            <a:picLocks noChangeAspect="1"/>
          </p:cNvPicPr>
          <p:nvPr/>
        </p:nvPicPr>
        <p:blipFill>
          <a:blip r:embed="rId2"/>
          <a:stretch>
            <a:fillRect/>
          </a:stretch>
        </p:blipFill>
        <p:spPr>
          <a:xfrm>
            <a:off x="1892935" y="3760470"/>
            <a:ext cx="2921635" cy="752475"/>
          </a:xfrm>
          <a:prstGeom prst="rect">
            <a:avLst/>
          </a:prstGeom>
        </p:spPr>
      </p:pic>
      <p:sp>
        <p:nvSpPr>
          <p:cNvPr id="11" name="文本框 10"/>
          <p:cNvSpPr txBox="1"/>
          <p:nvPr/>
        </p:nvSpPr>
        <p:spPr>
          <a:xfrm>
            <a:off x="2432050" y="3937000"/>
            <a:ext cx="1844040" cy="398780"/>
          </a:xfrm>
          <a:prstGeom prst="rect">
            <a:avLst/>
          </a:prstGeom>
          <a:noFill/>
        </p:spPr>
        <p:txBody>
          <a:bodyPr wrap="square" rtlCol="0">
            <a:spAutoFit/>
          </a:bodyPr>
          <a:p>
            <a:pPr algn="dist"/>
            <a:r>
              <a:rPr lang="zh-CN" altLang="en-US" sz="2000">
                <a:solidFill>
                  <a:schemeClr val="bg1"/>
                </a:solidFill>
                <a:latin typeface="禹卫书法行书繁体" panose="02000603000000000000" charset="-122"/>
                <a:ea typeface="禹卫书法行书繁体" panose="02000603000000000000" charset="-122"/>
              </a:rPr>
              <a:t>在此输入标题</a:t>
            </a:r>
            <a:endParaRPr lang="zh-CN" altLang="en-US" sz="2000">
              <a:solidFill>
                <a:schemeClr val="bg1"/>
              </a:solidFill>
              <a:latin typeface="禹卫书法行书繁体" panose="02000603000000000000" charset="-122"/>
              <a:ea typeface="禹卫书法行书繁体" panose="02000603000000000000" charset="-122"/>
            </a:endParaRPr>
          </a:p>
        </p:txBody>
      </p:sp>
      <p:sp>
        <p:nvSpPr>
          <p:cNvPr id="12" name="文本框 11"/>
          <p:cNvSpPr txBox="1"/>
          <p:nvPr/>
        </p:nvSpPr>
        <p:spPr>
          <a:xfrm>
            <a:off x="2282190" y="4656455"/>
            <a:ext cx="2144395" cy="1345565"/>
          </a:xfrm>
          <a:prstGeom prst="rect">
            <a:avLst/>
          </a:prstGeom>
          <a:noFill/>
        </p:spPr>
        <p:txBody>
          <a:bodyPr wrap="square" lIns="90170" rIns="90170" rtlCol="0">
            <a:spAutoFit/>
          </a:bodyPr>
          <a:p>
            <a:pPr algn="ctr">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pic>
        <p:nvPicPr>
          <p:cNvPr id="14" name="图片 13" descr="204"/>
          <p:cNvPicPr>
            <a:picLocks noChangeAspect="1"/>
          </p:cNvPicPr>
          <p:nvPr/>
        </p:nvPicPr>
        <p:blipFill>
          <a:blip r:embed="rId2"/>
          <a:stretch>
            <a:fillRect/>
          </a:stretch>
        </p:blipFill>
        <p:spPr>
          <a:xfrm>
            <a:off x="7557135" y="3760470"/>
            <a:ext cx="2921635" cy="752475"/>
          </a:xfrm>
          <a:prstGeom prst="rect">
            <a:avLst/>
          </a:prstGeom>
        </p:spPr>
      </p:pic>
      <p:sp>
        <p:nvSpPr>
          <p:cNvPr id="15" name="文本框 14"/>
          <p:cNvSpPr txBox="1"/>
          <p:nvPr/>
        </p:nvSpPr>
        <p:spPr>
          <a:xfrm>
            <a:off x="8096250" y="3937000"/>
            <a:ext cx="1844040" cy="398780"/>
          </a:xfrm>
          <a:prstGeom prst="rect">
            <a:avLst/>
          </a:prstGeom>
          <a:noFill/>
        </p:spPr>
        <p:txBody>
          <a:bodyPr wrap="square" rtlCol="0">
            <a:spAutoFit/>
          </a:bodyPr>
          <a:p>
            <a:pPr algn="dist"/>
            <a:r>
              <a:rPr lang="zh-CN" altLang="en-US" sz="2000">
                <a:solidFill>
                  <a:schemeClr val="bg1"/>
                </a:solidFill>
                <a:latin typeface="禹卫书法行书繁体" panose="02000603000000000000" charset="-122"/>
                <a:ea typeface="禹卫书法行书繁体" panose="02000603000000000000" charset="-122"/>
              </a:rPr>
              <a:t>在此输入标题</a:t>
            </a:r>
            <a:endParaRPr lang="zh-CN" altLang="en-US" sz="2000">
              <a:solidFill>
                <a:schemeClr val="bg1"/>
              </a:solidFill>
              <a:latin typeface="禹卫书法行书繁体" panose="02000603000000000000" charset="-122"/>
              <a:ea typeface="禹卫书法行书繁体" panose="02000603000000000000" charset="-122"/>
            </a:endParaRPr>
          </a:p>
        </p:txBody>
      </p:sp>
      <p:sp>
        <p:nvSpPr>
          <p:cNvPr id="16" name="文本框 15"/>
          <p:cNvSpPr txBox="1"/>
          <p:nvPr/>
        </p:nvSpPr>
        <p:spPr>
          <a:xfrm>
            <a:off x="7946390" y="4656455"/>
            <a:ext cx="2144395" cy="1345565"/>
          </a:xfrm>
          <a:prstGeom prst="rect">
            <a:avLst/>
          </a:prstGeom>
          <a:noFill/>
        </p:spPr>
        <p:txBody>
          <a:bodyPr wrap="square" lIns="90170" rIns="90170" rtlCol="0">
            <a:spAutoFit/>
          </a:bodyPr>
          <a:p>
            <a:pPr algn="ctr">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5361940" y="5160010"/>
            <a:ext cx="6821805" cy="1706245"/>
          </a:xfrm>
          <a:prstGeom prst="rect">
            <a:avLst/>
          </a:prstGeom>
        </p:spPr>
      </p:pic>
      <p:pic>
        <p:nvPicPr>
          <p:cNvPr id="4" name="图片 3" descr="2"/>
          <p:cNvPicPr>
            <a:picLocks noChangeAspect="1"/>
          </p:cNvPicPr>
          <p:nvPr/>
        </p:nvPicPr>
        <p:blipFill>
          <a:blip r:embed="rId2"/>
          <a:srcRect/>
          <a:stretch>
            <a:fillRect/>
          </a:stretch>
        </p:blipFill>
        <p:spPr>
          <a:xfrm flipH="1">
            <a:off x="-6350" y="-12065"/>
            <a:ext cx="7881620" cy="6869430"/>
          </a:xfrm>
          <a:prstGeom prst="rect">
            <a:avLst/>
          </a:prstGeom>
        </p:spPr>
      </p:pic>
      <p:pic>
        <p:nvPicPr>
          <p:cNvPr id="5" name="图片 4" descr="19"/>
          <p:cNvPicPr>
            <a:picLocks noChangeAspect="1"/>
          </p:cNvPicPr>
          <p:nvPr/>
        </p:nvPicPr>
        <p:blipFill>
          <a:blip r:embed="rId3"/>
          <a:srcRect l="25545" t="45168" r="28493" b="22609"/>
          <a:stretch>
            <a:fillRect/>
          </a:stretch>
        </p:blipFill>
        <p:spPr>
          <a:xfrm>
            <a:off x="3784600" y="2444750"/>
            <a:ext cx="4622800" cy="705485"/>
          </a:xfrm>
          <a:prstGeom prst="rect">
            <a:avLst/>
          </a:prstGeom>
        </p:spPr>
      </p:pic>
      <p:sp>
        <p:nvSpPr>
          <p:cNvPr id="6" name="文本框 5"/>
          <p:cNvSpPr txBox="1"/>
          <p:nvPr/>
        </p:nvSpPr>
        <p:spPr>
          <a:xfrm>
            <a:off x="5020945" y="1799590"/>
            <a:ext cx="2150110" cy="645160"/>
          </a:xfrm>
          <a:prstGeom prst="rect">
            <a:avLst/>
          </a:prstGeom>
          <a:noFill/>
        </p:spPr>
        <p:txBody>
          <a:bodyPr wrap="square" rtlCol="0">
            <a:spAutoFit/>
          </a:bodyPr>
          <a:p>
            <a:pPr algn="dist"/>
            <a:r>
              <a:rPr lang="zh-CN" altLang="en-US" sz="3600">
                <a:latin typeface="禹卫书法行书繁体" panose="02000603000000000000" charset="-122"/>
                <a:ea typeface="禹卫书法行书繁体" panose="02000603000000000000" charset="-122"/>
              </a:rPr>
              <a:t>第三</a:t>
            </a:r>
            <a:r>
              <a:rPr lang="zh-CN" altLang="en-US" sz="3600">
                <a:latin typeface="禹卫书法行书繁体" panose="02000603000000000000" charset="-122"/>
                <a:ea typeface="禹卫书法行书繁体" panose="02000603000000000000" charset="-122"/>
              </a:rPr>
              <a:t>章</a:t>
            </a:r>
            <a:endParaRPr lang="zh-CN" altLang="en-US" sz="3600">
              <a:latin typeface="禹卫书法行书繁体" panose="02000603000000000000" charset="-122"/>
              <a:ea typeface="禹卫书法行书繁体" panose="02000603000000000000" charset="-122"/>
            </a:endParaRPr>
          </a:p>
        </p:txBody>
      </p:sp>
      <p:sp>
        <p:nvSpPr>
          <p:cNvPr id="7" name="文本框 6"/>
          <p:cNvSpPr txBox="1"/>
          <p:nvPr/>
        </p:nvSpPr>
        <p:spPr>
          <a:xfrm>
            <a:off x="4383088" y="3262630"/>
            <a:ext cx="3425825" cy="645160"/>
          </a:xfrm>
          <a:prstGeom prst="rect">
            <a:avLst/>
          </a:prstGeom>
          <a:noFill/>
        </p:spPr>
        <p:txBody>
          <a:bodyPr wrap="square" rtlCol="0">
            <a:spAutoFit/>
          </a:bodyPr>
          <a:p>
            <a:pPr algn="dist"/>
            <a:r>
              <a:rPr lang="zh-CN" altLang="en-US" sz="3600">
                <a:latin typeface="禹卫书法行书繁体" panose="02000603000000000000" charset="-122"/>
                <a:ea typeface="禹卫书法行书繁体" panose="02000603000000000000" charset="-122"/>
              </a:rPr>
              <a:t>输入章节标题</a:t>
            </a:r>
            <a:endParaRPr lang="zh-CN" altLang="en-US" sz="3600">
              <a:latin typeface="禹卫书法行书繁体" panose="02000603000000000000" charset="-122"/>
              <a:ea typeface="禹卫书法行书繁体" panose="02000603000000000000" charset="-122"/>
            </a:endParaRPr>
          </a:p>
        </p:txBody>
      </p:sp>
    </p:spTree>
    <p:custDataLst>
      <p:tags r:id="rId4"/>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8197850" y="5869305"/>
            <a:ext cx="3985895" cy="996950"/>
          </a:xfrm>
          <a:prstGeom prst="rect">
            <a:avLst/>
          </a:prstGeom>
        </p:spPr>
      </p:pic>
      <p:grpSp>
        <p:nvGrpSpPr>
          <p:cNvPr id="7" name="组合 6"/>
          <p:cNvGrpSpPr/>
          <p:nvPr/>
        </p:nvGrpSpPr>
        <p:grpSpPr>
          <a:xfrm rot="0">
            <a:off x="566420" y="953135"/>
            <a:ext cx="3308985" cy="4331335"/>
            <a:chOff x="1239" y="2848"/>
            <a:chExt cx="4402" cy="5761"/>
          </a:xfrm>
        </p:grpSpPr>
        <p:sp>
          <p:nvSpPr>
            <p:cNvPr id="6" name="圆角矩形 5"/>
            <p:cNvSpPr/>
            <p:nvPr/>
          </p:nvSpPr>
          <p:spPr>
            <a:xfrm>
              <a:off x="2535" y="3783"/>
              <a:ext cx="2854" cy="4826"/>
            </a:xfrm>
            <a:prstGeom prst="roundRect">
              <a:avLst>
                <a:gd name="adj" fmla="val 5826"/>
              </a:avLst>
            </a:prstGeom>
            <a:noFill/>
            <a:ln w="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4" name="图片 13" descr="1"/>
            <p:cNvPicPr>
              <a:picLocks noChangeAspect="1"/>
            </p:cNvPicPr>
            <p:nvPr/>
          </p:nvPicPr>
          <p:blipFill>
            <a:blip r:embed="rId2"/>
            <a:srcRect l="2988" t="2033" b="1749"/>
            <a:stretch>
              <a:fillRect/>
            </a:stretch>
          </p:blipFill>
          <p:spPr>
            <a:xfrm rot="5400000" flipH="1">
              <a:off x="1173" y="2914"/>
              <a:ext cx="1842" cy="1711"/>
            </a:xfrm>
            <a:prstGeom prst="rect">
              <a:avLst/>
            </a:prstGeom>
          </p:spPr>
        </p:pic>
        <p:pic>
          <p:nvPicPr>
            <p:cNvPr id="5" name="图片 4" descr="image47"/>
            <p:cNvPicPr>
              <a:picLocks noChangeAspect="1"/>
            </p:cNvPicPr>
            <p:nvPr/>
          </p:nvPicPr>
          <p:blipFill>
            <a:blip r:embed="rId3"/>
            <a:stretch>
              <a:fillRect/>
            </a:stretch>
          </p:blipFill>
          <p:spPr>
            <a:xfrm>
              <a:off x="2535" y="3365"/>
              <a:ext cx="3107" cy="583"/>
            </a:xfrm>
            <a:prstGeom prst="rect">
              <a:avLst/>
            </a:prstGeom>
          </p:spPr>
        </p:pic>
      </p:grpSp>
      <p:sp>
        <p:nvSpPr>
          <p:cNvPr id="56" name="文本框 55"/>
          <p:cNvSpPr txBox="1"/>
          <p:nvPr/>
        </p:nvSpPr>
        <p:spPr>
          <a:xfrm>
            <a:off x="1691640" y="2320290"/>
            <a:ext cx="1844040" cy="398780"/>
          </a:xfrm>
          <a:prstGeom prst="rect">
            <a:avLst/>
          </a:prstGeom>
          <a:noFill/>
        </p:spPr>
        <p:txBody>
          <a:bodyPr wrap="square" rtlCol="0">
            <a:spAutoFit/>
          </a:bodyPr>
          <a:p>
            <a:pPr algn="dist"/>
            <a:r>
              <a:rPr lang="zh-CN" altLang="en-US" sz="20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0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57" name="文本框 56"/>
          <p:cNvSpPr txBox="1"/>
          <p:nvPr/>
        </p:nvSpPr>
        <p:spPr>
          <a:xfrm>
            <a:off x="1541780" y="3039745"/>
            <a:ext cx="2144395" cy="1345565"/>
          </a:xfrm>
          <a:prstGeom prst="rect">
            <a:avLst/>
          </a:prstGeom>
          <a:noFill/>
        </p:spPr>
        <p:txBody>
          <a:bodyPr wrap="square" lIns="90170" rIns="90170" rtlCol="0">
            <a:spAutoFit/>
          </a:bodyPr>
          <a:p>
            <a:pPr algn="ctr">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solidFill>
                  <a:schemeClr val="tx1"/>
                </a:solidFill>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sym typeface="+mn-ea"/>
            </a:endParaRPr>
          </a:p>
        </p:txBody>
      </p:sp>
      <p:grpSp>
        <p:nvGrpSpPr>
          <p:cNvPr id="10" name="组合 9"/>
          <p:cNvGrpSpPr/>
          <p:nvPr/>
        </p:nvGrpSpPr>
        <p:grpSpPr>
          <a:xfrm rot="0">
            <a:off x="4441190" y="953135"/>
            <a:ext cx="3308985" cy="4331335"/>
            <a:chOff x="1239" y="2848"/>
            <a:chExt cx="4402" cy="5761"/>
          </a:xfrm>
        </p:grpSpPr>
        <p:sp>
          <p:nvSpPr>
            <p:cNvPr id="11" name="圆角矩形 10"/>
            <p:cNvSpPr/>
            <p:nvPr/>
          </p:nvSpPr>
          <p:spPr>
            <a:xfrm>
              <a:off x="2535" y="3783"/>
              <a:ext cx="2854" cy="4826"/>
            </a:xfrm>
            <a:prstGeom prst="roundRect">
              <a:avLst>
                <a:gd name="adj" fmla="val 5826"/>
              </a:avLst>
            </a:prstGeom>
            <a:noFill/>
            <a:ln w="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1"/>
            <p:cNvPicPr>
              <a:picLocks noChangeAspect="1"/>
            </p:cNvPicPr>
            <p:nvPr/>
          </p:nvPicPr>
          <p:blipFill>
            <a:blip r:embed="rId2"/>
            <a:srcRect l="2988" t="2033" b="1749"/>
            <a:stretch>
              <a:fillRect/>
            </a:stretch>
          </p:blipFill>
          <p:spPr>
            <a:xfrm rot="5400000" flipH="1">
              <a:off x="1173" y="2914"/>
              <a:ext cx="1842" cy="1711"/>
            </a:xfrm>
            <a:prstGeom prst="rect">
              <a:avLst/>
            </a:prstGeom>
          </p:spPr>
        </p:pic>
        <p:pic>
          <p:nvPicPr>
            <p:cNvPr id="13" name="图片 12" descr="image47"/>
            <p:cNvPicPr>
              <a:picLocks noChangeAspect="1"/>
            </p:cNvPicPr>
            <p:nvPr/>
          </p:nvPicPr>
          <p:blipFill>
            <a:blip r:embed="rId3"/>
            <a:stretch>
              <a:fillRect/>
            </a:stretch>
          </p:blipFill>
          <p:spPr>
            <a:xfrm>
              <a:off x="2535" y="3365"/>
              <a:ext cx="3107" cy="583"/>
            </a:xfrm>
            <a:prstGeom prst="rect">
              <a:avLst/>
            </a:prstGeom>
          </p:spPr>
        </p:pic>
      </p:grpSp>
      <p:sp>
        <p:nvSpPr>
          <p:cNvPr id="15" name="文本框 14"/>
          <p:cNvSpPr txBox="1"/>
          <p:nvPr/>
        </p:nvSpPr>
        <p:spPr>
          <a:xfrm>
            <a:off x="5566410" y="2320290"/>
            <a:ext cx="1844040" cy="398780"/>
          </a:xfrm>
          <a:prstGeom prst="rect">
            <a:avLst/>
          </a:prstGeom>
          <a:noFill/>
        </p:spPr>
        <p:txBody>
          <a:bodyPr wrap="square" rtlCol="0">
            <a:spAutoFit/>
          </a:bodyPr>
          <a:p>
            <a:pPr algn="dist"/>
            <a:r>
              <a:rPr lang="zh-CN" altLang="en-US" sz="20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0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16" name="文本框 15"/>
          <p:cNvSpPr txBox="1"/>
          <p:nvPr/>
        </p:nvSpPr>
        <p:spPr>
          <a:xfrm>
            <a:off x="5416550" y="3039745"/>
            <a:ext cx="2144395" cy="1345565"/>
          </a:xfrm>
          <a:prstGeom prst="rect">
            <a:avLst/>
          </a:prstGeom>
          <a:noFill/>
        </p:spPr>
        <p:txBody>
          <a:bodyPr wrap="square" lIns="90170" rIns="90170" rtlCol="0">
            <a:spAutoFit/>
          </a:bodyPr>
          <a:p>
            <a:pPr algn="ctr">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solidFill>
                  <a:schemeClr val="tx1"/>
                </a:solidFill>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sym typeface="+mn-ea"/>
            </a:endParaRPr>
          </a:p>
        </p:txBody>
      </p:sp>
      <p:grpSp>
        <p:nvGrpSpPr>
          <p:cNvPr id="18" name="组合 17"/>
          <p:cNvGrpSpPr/>
          <p:nvPr/>
        </p:nvGrpSpPr>
        <p:grpSpPr>
          <a:xfrm rot="0">
            <a:off x="8315960" y="953135"/>
            <a:ext cx="3308985" cy="4331335"/>
            <a:chOff x="1239" y="2848"/>
            <a:chExt cx="4402" cy="5761"/>
          </a:xfrm>
        </p:grpSpPr>
        <p:sp>
          <p:nvSpPr>
            <p:cNvPr id="19" name="圆角矩形 18"/>
            <p:cNvSpPr/>
            <p:nvPr/>
          </p:nvSpPr>
          <p:spPr>
            <a:xfrm>
              <a:off x="2535" y="3783"/>
              <a:ext cx="2854" cy="4826"/>
            </a:xfrm>
            <a:prstGeom prst="roundRect">
              <a:avLst>
                <a:gd name="adj" fmla="val 5826"/>
              </a:avLst>
            </a:prstGeom>
            <a:noFill/>
            <a:ln w="0">
              <a:solidFill>
                <a:schemeClr val="tx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0" name="图片 19" descr="1"/>
            <p:cNvPicPr>
              <a:picLocks noChangeAspect="1"/>
            </p:cNvPicPr>
            <p:nvPr/>
          </p:nvPicPr>
          <p:blipFill>
            <a:blip r:embed="rId2"/>
            <a:srcRect l="2988" t="2033" b="1749"/>
            <a:stretch>
              <a:fillRect/>
            </a:stretch>
          </p:blipFill>
          <p:spPr>
            <a:xfrm rot="5400000" flipH="1">
              <a:off x="1173" y="2914"/>
              <a:ext cx="1842" cy="1711"/>
            </a:xfrm>
            <a:prstGeom prst="rect">
              <a:avLst/>
            </a:prstGeom>
          </p:spPr>
        </p:pic>
        <p:pic>
          <p:nvPicPr>
            <p:cNvPr id="21" name="图片 20" descr="image47"/>
            <p:cNvPicPr>
              <a:picLocks noChangeAspect="1"/>
            </p:cNvPicPr>
            <p:nvPr/>
          </p:nvPicPr>
          <p:blipFill>
            <a:blip r:embed="rId3"/>
            <a:stretch>
              <a:fillRect/>
            </a:stretch>
          </p:blipFill>
          <p:spPr>
            <a:xfrm>
              <a:off x="2535" y="3365"/>
              <a:ext cx="3107" cy="583"/>
            </a:xfrm>
            <a:prstGeom prst="rect">
              <a:avLst/>
            </a:prstGeom>
          </p:spPr>
        </p:pic>
      </p:grpSp>
      <p:sp>
        <p:nvSpPr>
          <p:cNvPr id="22" name="文本框 21"/>
          <p:cNvSpPr txBox="1"/>
          <p:nvPr/>
        </p:nvSpPr>
        <p:spPr>
          <a:xfrm>
            <a:off x="9441180" y="2320290"/>
            <a:ext cx="1844040" cy="398780"/>
          </a:xfrm>
          <a:prstGeom prst="rect">
            <a:avLst/>
          </a:prstGeom>
          <a:noFill/>
        </p:spPr>
        <p:txBody>
          <a:bodyPr wrap="square" rtlCol="0">
            <a:spAutoFit/>
          </a:bodyPr>
          <a:p>
            <a:pPr algn="dist"/>
            <a:r>
              <a:rPr lang="zh-CN" altLang="en-US" sz="20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0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23" name="文本框 22"/>
          <p:cNvSpPr txBox="1"/>
          <p:nvPr/>
        </p:nvSpPr>
        <p:spPr>
          <a:xfrm>
            <a:off x="9291320" y="3039745"/>
            <a:ext cx="2144395" cy="1345565"/>
          </a:xfrm>
          <a:prstGeom prst="rect">
            <a:avLst/>
          </a:prstGeom>
          <a:noFill/>
        </p:spPr>
        <p:txBody>
          <a:bodyPr wrap="square" lIns="90170" rIns="90170" rtlCol="0">
            <a:spAutoFit/>
          </a:bodyPr>
          <a:p>
            <a:pPr algn="ctr">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solidFill>
                  <a:schemeClr val="tx1"/>
                </a:solidFill>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sym typeface="+mn-ea"/>
            </a:endParaRPr>
          </a:p>
        </p:txBody>
      </p:sp>
    </p:spTree>
    <p:custDataLst>
      <p:tags r:id="rId4"/>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8197850" y="5869305"/>
            <a:ext cx="3985895" cy="996950"/>
          </a:xfrm>
          <a:prstGeom prst="rect">
            <a:avLst/>
          </a:prstGeom>
        </p:spPr>
      </p:pic>
      <p:grpSp>
        <p:nvGrpSpPr>
          <p:cNvPr id="8" name="组合 7"/>
          <p:cNvGrpSpPr/>
          <p:nvPr/>
        </p:nvGrpSpPr>
        <p:grpSpPr>
          <a:xfrm>
            <a:off x="1047750" y="2105025"/>
            <a:ext cx="1737995" cy="3937635"/>
            <a:chOff x="1233" y="2514"/>
            <a:chExt cx="2737" cy="6201"/>
          </a:xfrm>
        </p:grpSpPr>
        <p:grpSp>
          <p:nvGrpSpPr>
            <p:cNvPr id="5" name="组合 4"/>
            <p:cNvGrpSpPr/>
            <p:nvPr/>
          </p:nvGrpSpPr>
          <p:grpSpPr>
            <a:xfrm>
              <a:off x="2250" y="2514"/>
              <a:ext cx="1591" cy="1591"/>
              <a:chOff x="2425" y="2396"/>
              <a:chExt cx="2288" cy="2288"/>
            </a:xfrm>
          </p:grpSpPr>
          <p:sp>
            <p:nvSpPr>
              <p:cNvPr id="3" name="菱形 2"/>
              <p:cNvSpPr/>
              <p:nvPr/>
            </p:nvSpPr>
            <p:spPr>
              <a:xfrm>
                <a:off x="2425" y="2396"/>
                <a:ext cx="2288" cy="2288"/>
              </a:xfrm>
              <a:prstGeom prst="diamond">
                <a:avLst/>
              </a:prstGeom>
              <a:noFill/>
              <a:ln w="0">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菱形 3"/>
              <p:cNvSpPr/>
              <p:nvPr/>
            </p:nvSpPr>
            <p:spPr>
              <a:xfrm>
                <a:off x="2508" y="2479"/>
                <a:ext cx="2122" cy="2122"/>
              </a:xfrm>
              <a:prstGeom prst="diamond">
                <a:avLst/>
              </a:prstGeom>
              <a:noFill/>
              <a:ln w="0">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0" name="文本框 9"/>
            <p:cNvSpPr txBox="1"/>
            <p:nvPr/>
          </p:nvSpPr>
          <p:spPr>
            <a:xfrm>
              <a:off x="3102" y="4105"/>
              <a:ext cx="869" cy="3183"/>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57" name="文本框 56"/>
            <p:cNvSpPr txBox="1"/>
            <p:nvPr/>
          </p:nvSpPr>
          <p:spPr>
            <a:xfrm>
              <a:off x="1233" y="4105"/>
              <a:ext cx="1765" cy="4611"/>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cxnSp>
          <p:nvCxnSpPr>
            <p:cNvPr id="6" name="直接连接符 5"/>
            <p:cNvCxnSpPr/>
            <p:nvPr/>
          </p:nvCxnSpPr>
          <p:spPr>
            <a:xfrm>
              <a:off x="3046" y="4184"/>
              <a:ext cx="0" cy="2076"/>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7" name="文本框 6"/>
            <p:cNvSpPr txBox="1"/>
            <p:nvPr/>
          </p:nvSpPr>
          <p:spPr>
            <a:xfrm>
              <a:off x="2621" y="2898"/>
              <a:ext cx="848" cy="822"/>
            </a:xfrm>
            <a:prstGeom prst="rect">
              <a:avLst/>
            </a:prstGeom>
            <a:noFill/>
          </p:spPr>
          <p:txBody>
            <a:bodyPr wrap="none" rtlCol="0">
              <a:spAutoFit/>
            </a:bodyPr>
            <a:p>
              <a:r>
                <a:rPr lang="zh-CN" altLang="en-US" sz="2800">
                  <a:solidFill>
                    <a:schemeClr val="tx1">
                      <a:lumMod val="75000"/>
                      <a:lumOff val="25000"/>
                    </a:schemeClr>
                  </a:solidFill>
                  <a:latin typeface="禹卫书法行书繁体" panose="02000603000000000000" charset="-122"/>
                  <a:ea typeface="禹卫书法行书繁体" panose="02000603000000000000" charset="-122"/>
                </a:rPr>
                <a:t>一</a:t>
              </a:r>
              <a:endParaRPr lang="zh-CN" altLang="en-US" sz="2800">
                <a:solidFill>
                  <a:schemeClr val="tx1">
                    <a:lumMod val="75000"/>
                    <a:lumOff val="25000"/>
                  </a:schemeClr>
                </a:solidFill>
                <a:latin typeface="禹卫书法行书繁体" panose="02000603000000000000" charset="-122"/>
                <a:ea typeface="禹卫书法行书繁体" panose="02000603000000000000" charset="-122"/>
              </a:endParaRPr>
            </a:p>
          </p:txBody>
        </p:sp>
      </p:grpSp>
      <p:grpSp>
        <p:nvGrpSpPr>
          <p:cNvPr id="9" name="组合 8"/>
          <p:cNvGrpSpPr/>
          <p:nvPr/>
        </p:nvGrpSpPr>
        <p:grpSpPr>
          <a:xfrm>
            <a:off x="3833495" y="1220153"/>
            <a:ext cx="1738630" cy="3938270"/>
            <a:chOff x="1233" y="2514"/>
            <a:chExt cx="2738" cy="6202"/>
          </a:xfrm>
        </p:grpSpPr>
        <p:grpSp>
          <p:nvGrpSpPr>
            <p:cNvPr id="11" name="组合 10"/>
            <p:cNvGrpSpPr/>
            <p:nvPr/>
          </p:nvGrpSpPr>
          <p:grpSpPr>
            <a:xfrm>
              <a:off x="2250" y="2514"/>
              <a:ext cx="1591" cy="1591"/>
              <a:chOff x="2425" y="2396"/>
              <a:chExt cx="2288" cy="2288"/>
            </a:xfrm>
          </p:grpSpPr>
          <p:sp>
            <p:nvSpPr>
              <p:cNvPr id="12" name="菱形 11"/>
              <p:cNvSpPr/>
              <p:nvPr/>
            </p:nvSpPr>
            <p:spPr>
              <a:xfrm>
                <a:off x="2425" y="2396"/>
                <a:ext cx="2288" cy="2288"/>
              </a:xfrm>
              <a:prstGeom prst="diamond">
                <a:avLst/>
              </a:prstGeom>
              <a:noFill/>
              <a:ln w="0">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3" name="菱形 12"/>
              <p:cNvSpPr/>
              <p:nvPr/>
            </p:nvSpPr>
            <p:spPr>
              <a:xfrm>
                <a:off x="2508" y="2479"/>
                <a:ext cx="2122" cy="2122"/>
              </a:xfrm>
              <a:prstGeom prst="diamond">
                <a:avLst/>
              </a:prstGeom>
              <a:noFill/>
              <a:ln w="0">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4" name="文本框 13"/>
            <p:cNvSpPr txBox="1"/>
            <p:nvPr/>
          </p:nvSpPr>
          <p:spPr>
            <a:xfrm>
              <a:off x="3102" y="4105"/>
              <a:ext cx="869" cy="3183"/>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15" name="文本框 14"/>
            <p:cNvSpPr txBox="1"/>
            <p:nvPr/>
          </p:nvSpPr>
          <p:spPr>
            <a:xfrm>
              <a:off x="1233" y="4105"/>
              <a:ext cx="1765" cy="4611"/>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cxnSp>
          <p:nvCxnSpPr>
            <p:cNvPr id="16" name="直接连接符 15"/>
            <p:cNvCxnSpPr/>
            <p:nvPr/>
          </p:nvCxnSpPr>
          <p:spPr>
            <a:xfrm>
              <a:off x="3046" y="4184"/>
              <a:ext cx="0" cy="2076"/>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2621" y="2898"/>
              <a:ext cx="848" cy="822"/>
            </a:xfrm>
            <a:prstGeom prst="rect">
              <a:avLst/>
            </a:prstGeom>
            <a:noFill/>
          </p:spPr>
          <p:txBody>
            <a:bodyPr wrap="none" rtlCol="0">
              <a:spAutoFit/>
            </a:bodyPr>
            <a:p>
              <a:r>
                <a:rPr lang="zh-CN" altLang="en-US" sz="2800">
                  <a:solidFill>
                    <a:schemeClr val="tx1">
                      <a:lumMod val="75000"/>
                      <a:lumOff val="25000"/>
                    </a:schemeClr>
                  </a:solidFill>
                  <a:latin typeface="禹卫书法行书繁体" panose="02000603000000000000" charset="-122"/>
                  <a:ea typeface="禹卫书法行书繁体" panose="02000603000000000000" charset="-122"/>
                </a:rPr>
                <a:t>二</a:t>
              </a:r>
              <a:endParaRPr lang="zh-CN" altLang="en-US" sz="2800">
                <a:solidFill>
                  <a:schemeClr val="tx1">
                    <a:lumMod val="75000"/>
                    <a:lumOff val="25000"/>
                  </a:schemeClr>
                </a:solidFill>
                <a:latin typeface="禹卫书法行书繁体" panose="02000603000000000000" charset="-122"/>
                <a:ea typeface="禹卫书法行书繁体" panose="02000603000000000000" charset="-122"/>
              </a:endParaRPr>
            </a:p>
          </p:txBody>
        </p:sp>
      </p:grpSp>
      <p:grpSp>
        <p:nvGrpSpPr>
          <p:cNvPr id="18" name="组合 17"/>
          <p:cNvGrpSpPr/>
          <p:nvPr/>
        </p:nvGrpSpPr>
        <p:grpSpPr>
          <a:xfrm>
            <a:off x="6619240" y="2105025"/>
            <a:ext cx="1738630" cy="3938270"/>
            <a:chOff x="1233" y="2514"/>
            <a:chExt cx="2738" cy="6202"/>
          </a:xfrm>
        </p:grpSpPr>
        <p:grpSp>
          <p:nvGrpSpPr>
            <p:cNvPr id="19" name="组合 18"/>
            <p:cNvGrpSpPr/>
            <p:nvPr/>
          </p:nvGrpSpPr>
          <p:grpSpPr>
            <a:xfrm>
              <a:off x="2250" y="2514"/>
              <a:ext cx="1591" cy="1591"/>
              <a:chOff x="2425" y="2396"/>
              <a:chExt cx="2288" cy="2288"/>
            </a:xfrm>
          </p:grpSpPr>
          <p:sp>
            <p:nvSpPr>
              <p:cNvPr id="20" name="菱形 19"/>
              <p:cNvSpPr/>
              <p:nvPr/>
            </p:nvSpPr>
            <p:spPr>
              <a:xfrm>
                <a:off x="2425" y="2396"/>
                <a:ext cx="2288" cy="2288"/>
              </a:xfrm>
              <a:prstGeom prst="diamond">
                <a:avLst/>
              </a:prstGeom>
              <a:noFill/>
              <a:ln w="0">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1" name="菱形 20"/>
              <p:cNvSpPr/>
              <p:nvPr/>
            </p:nvSpPr>
            <p:spPr>
              <a:xfrm>
                <a:off x="2508" y="2479"/>
                <a:ext cx="2122" cy="2122"/>
              </a:xfrm>
              <a:prstGeom prst="diamond">
                <a:avLst/>
              </a:prstGeom>
              <a:noFill/>
              <a:ln w="0">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2" name="文本框 21"/>
            <p:cNvSpPr txBox="1"/>
            <p:nvPr/>
          </p:nvSpPr>
          <p:spPr>
            <a:xfrm>
              <a:off x="3102" y="4105"/>
              <a:ext cx="869" cy="3183"/>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23" name="文本框 22"/>
            <p:cNvSpPr txBox="1"/>
            <p:nvPr/>
          </p:nvSpPr>
          <p:spPr>
            <a:xfrm>
              <a:off x="1233" y="4105"/>
              <a:ext cx="1765" cy="4611"/>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cxnSp>
          <p:nvCxnSpPr>
            <p:cNvPr id="24" name="直接连接符 23"/>
            <p:cNvCxnSpPr/>
            <p:nvPr/>
          </p:nvCxnSpPr>
          <p:spPr>
            <a:xfrm>
              <a:off x="3046" y="4184"/>
              <a:ext cx="0" cy="2076"/>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2621" y="2898"/>
              <a:ext cx="848" cy="822"/>
            </a:xfrm>
            <a:prstGeom prst="rect">
              <a:avLst/>
            </a:prstGeom>
            <a:noFill/>
          </p:spPr>
          <p:txBody>
            <a:bodyPr wrap="none" rtlCol="0">
              <a:spAutoFit/>
            </a:bodyPr>
            <a:p>
              <a:r>
                <a:rPr lang="zh-CN" altLang="en-US" sz="2800">
                  <a:solidFill>
                    <a:schemeClr val="tx1">
                      <a:lumMod val="75000"/>
                      <a:lumOff val="25000"/>
                    </a:schemeClr>
                  </a:solidFill>
                  <a:latin typeface="禹卫书法行书繁体" panose="02000603000000000000" charset="-122"/>
                  <a:ea typeface="禹卫书法行书繁体" panose="02000603000000000000" charset="-122"/>
                </a:rPr>
                <a:t>三</a:t>
              </a:r>
              <a:endParaRPr lang="zh-CN" altLang="en-US" sz="2800">
                <a:solidFill>
                  <a:schemeClr val="tx1">
                    <a:lumMod val="75000"/>
                    <a:lumOff val="25000"/>
                  </a:schemeClr>
                </a:solidFill>
                <a:latin typeface="禹卫书法行书繁体" panose="02000603000000000000" charset="-122"/>
                <a:ea typeface="禹卫书法行书繁体" panose="02000603000000000000" charset="-122"/>
              </a:endParaRPr>
            </a:p>
          </p:txBody>
        </p:sp>
      </p:grpSp>
      <p:grpSp>
        <p:nvGrpSpPr>
          <p:cNvPr id="26" name="组合 25"/>
          <p:cNvGrpSpPr/>
          <p:nvPr/>
        </p:nvGrpSpPr>
        <p:grpSpPr>
          <a:xfrm>
            <a:off x="9404985" y="1220153"/>
            <a:ext cx="1738630" cy="3938270"/>
            <a:chOff x="1233" y="2514"/>
            <a:chExt cx="2738" cy="6202"/>
          </a:xfrm>
        </p:grpSpPr>
        <p:grpSp>
          <p:nvGrpSpPr>
            <p:cNvPr id="27" name="组合 26"/>
            <p:cNvGrpSpPr/>
            <p:nvPr/>
          </p:nvGrpSpPr>
          <p:grpSpPr>
            <a:xfrm>
              <a:off x="2250" y="2514"/>
              <a:ext cx="1591" cy="1591"/>
              <a:chOff x="2425" y="2396"/>
              <a:chExt cx="2288" cy="2288"/>
            </a:xfrm>
          </p:grpSpPr>
          <p:sp>
            <p:nvSpPr>
              <p:cNvPr id="28" name="菱形 27"/>
              <p:cNvSpPr/>
              <p:nvPr/>
            </p:nvSpPr>
            <p:spPr>
              <a:xfrm>
                <a:off x="2425" y="2396"/>
                <a:ext cx="2288" cy="2288"/>
              </a:xfrm>
              <a:prstGeom prst="diamond">
                <a:avLst/>
              </a:prstGeom>
              <a:noFill/>
              <a:ln w="0">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9" name="菱形 28"/>
              <p:cNvSpPr/>
              <p:nvPr/>
            </p:nvSpPr>
            <p:spPr>
              <a:xfrm>
                <a:off x="2508" y="2479"/>
                <a:ext cx="2122" cy="2122"/>
              </a:xfrm>
              <a:prstGeom prst="diamond">
                <a:avLst/>
              </a:prstGeom>
              <a:noFill/>
              <a:ln w="0">
                <a:solidFill>
                  <a:schemeClr val="tx1">
                    <a:lumMod val="75000"/>
                    <a:lumOff val="25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30" name="文本框 29"/>
            <p:cNvSpPr txBox="1"/>
            <p:nvPr/>
          </p:nvSpPr>
          <p:spPr>
            <a:xfrm>
              <a:off x="3102" y="4105"/>
              <a:ext cx="869" cy="3183"/>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31" name="文本框 30"/>
            <p:cNvSpPr txBox="1"/>
            <p:nvPr/>
          </p:nvSpPr>
          <p:spPr>
            <a:xfrm>
              <a:off x="1233" y="4105"/>
              <a:ext cx="1765" cy="4611"/>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cxnSp>
          <p:nvCxnSpPr>
            <p:cNvPr id="32" name="直接连接符 31"/>
            <p:cNvCxnSpPr/>
            <p:nvPr/>
          </p:nvCxnSpPr>
          <p:spPr>
            <a:xfrm>
              <a:off x="3046" y="4184"/>
              <a:ext cx="0" cy="2076"/>
            </a:xfrm>
            <a:prstGeom prst="line">
              <a:avLst/>
            </a:prstGeom>
            <a:ln w="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2621" y="2898"/>
              <a:ext cx="848" cy="822"/>
            </a:xfrm>
            <a:prstGeom prst="rect">
              <a:avLst/>
            </a:prstGeom>
            <a:noFill/>
          </p:spPr>
          <p:txBody>
            <a:bodyPr wrap="none" rtlCol="0">
              <a:spAutoFit/>
            </a:bodyPr>
            <a:p>
              <a:r>
                <a:rPr lang="zh-CN" altLang="en-US" sz="2800">
                  <a:solidFill>
                    <a:schemeClr val="tx1">
                      <a:lumMod val="75000"/>
                      <a:lumOff val="25000"/>
                    </a:schemeClr>
                  </a:solidFill>
                  <a:latin typeface="禹卫书法行书繁体" panose="02000603000000000000" charset="-122"/>
                  <a:ea typeface="禹卫书法行书繁体" panose="02000603000000000000" charset="-122"/>
                </a:rPr>
                <a:t>四</a:t>
              </a:r>
              <a:endParaRPr lang="zh-CN" altLang="en-US" sz="2800">
                <a:solidFill>
                  <a:schemeClr val="tx1">
                    <a:lumMod val="75000"/>
                    <a:lumOff val="25000"/>
                  </a:schemeClr>
                </a:solidFill>
                <a:latin typeface="禹卫书法行书繁体" panose="02000603000000000000" charset="-122"/>
                <a:ea typeface="禹卫书法行书繁体" panose="02000603000000000000" charset="-122"/>
              </a:endParaRPr>
            </a:p>
          </p:txBody>
        </p:sp>
      </p:grpSp>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8197850" y="5869305"/>
            <a:ext cx="3985895" cy="996950"/>
          </a:xfrm>
          <a:prstGeom prst="rect">
            <a:avLst/>
          </a:prstGeom>
        </p:spPr>
      </p:pic>
      <p:pic>
        <p:nvPicPr>
          <p:cNvPr id="5" name="图片 4" descr="19"/>
          <p:cNvPicPr>
            <a:picLocks noChangeAspect="1"/>
          </p:cNvPicPr>
          <p:nvPr/>
        </p:nvPicPr>
        <p:blipFill>
          <a:blip r:embed="rId2"/>
          <a:srcRect l="25545" t="45168" r="28493" b="22609"/>
          <a:stretch>
            <a:fillRect/>
          </a:stretch>
        </p:blipFill>
        <p:spPr>
          <a:xfrm>
            <a:off x="1120140" y="1386840"/>
            <a:ext cx="4248150" cy="705485"/>
          </a:xfrm>
          <a:prstGeom prst="rect">
            <a:avLst/>
          </a:prstGeom>
        </p:spPr>
      </p:pic>
      <p:sp>
        <p:nvSpPr>
          <p:cNvPr id="7" name="文本框 6"/>
          <p:cNvSpPr txBox="1"/>
          <p:nvPr/>
        </p:nvSpPr>
        <p:spPr>
          <a:xfrm>
            <a:off x="1516380" y="741680"/>
            <a:ext cx="2791460" cy="645160"/>
          </a:xfrm>
          <a:prstGeom prst="rect">
            <a:avLst/>
          </a:prstGeom>
          <a:noFill/>
        </p:spPr>
        <p:txBody>
          <a:bodyPr wrap="square" rtlCol="0">
            <a:spAutoFit/>
          </a:bodyPr>
          <a:p>
            <a:pPr algn="dist"/>
            <a:r>
              <a:rPr lang="zh-CN" altLang="en-US" sz="3600">
                <a:latin typeface="禹卫书法行书繁体" panose="02000603000000000000" charset="-122"/>
                <a:ea typeface="禹卫书法行书繁体" panose="02000603000000000000" charset="-122"/>
              </a:rPr>
              <a:t>输入标题</a:t>
            </a:r>
            <a:endParaRPr lang="zh-CN" altLang="en-US" sz="3600">
              <a:latin typeface="禹卫书法行书繁体" panose="02000603000000000000" charset="-122"/>
              <a:ea typeface="禹卫书法行书繁体" panose="02000603000000000000" charset="-122"/>
            </a:endParaRPr>
          </a:p>
        </p:txBody>
      </p:sp>
      <p:sp>
        <p:nvSpPr>
          <p:cNvPr id="4" name="文本框 3"/>
          <p:cNvSpPr txBox="1"/>
          <p:nvPr/>
        </p:nvSpPr>
        <p:spPr>
          <a:xfrm>
            <a:off x="1851025" y="2932430"/>
            <a:ext cx="521970" cy="460375"/>
          </a:xfrm>
          <a:prstGeom prst="rect">
            <a:avLst/>
          </a:prstGeom>
          <a:noFill/>
        </p:spPr>
        <p:txBody>
          <a:bodyPr wrap="none" rtlCol="0">
            <a:spAutoFit/>
          </a:bodyPr>
          <a:p>
            <a:pPr algn="ctr"/>
            <a:r>
              <a:rPr lang="en-US" altLang="zh-CN" sz="2400"/>
              <a:t>01</a:t>
            </a:r>
            <a:endParaRPr lang="en-US" altLang="zh-CN" sz="2400"/>
          </a:p>
        </p:txBody>
      </p:sp>
      <p:sp>
        <p:nvSpPr>
          <p:cNvPr id="57" name="文本框 56"/>
          <p:cNvSpPr txBox="1"/>
          <p:nvPr/>
        </p:nvSpPr>
        <p:spPr>
          <a:xfrm>
            <a:off x="2372995" y="2816860"/>
            <a:ext cx="2730500" cy="922020"/>
          </a:xfrm>
          <a:prstGeom prst="rect">
            <a:avLst/>
          </a:prstGeom>
          <a:noFill/>
        </p:spPr>
        <p:txBody>
          <a:bodyPr wrap="square" lIns="90170" rIns="90170" rtlCol="0">
            <a:spAutoFit/>
          </a:bodyPr>
          <a:p>
            <a:pPr algn="ctr">
              <a:lnSpc>
                <a:spcPct val="15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sp>
        <p:nvSpPr>
          <p:cNvPr id="6" name="文本框 5"/>
          <p:cNvSpPr txBox="1"/>
          <p:nvPr/>
        </p:nvSpPr>
        <p:spPr>
          <a:xfrm>
            <a:off x="1851025" y="4625975"/>
            <a:ext cx="521970" cy="460375"/>
          </a:xfrm>
          <a:prstGeom prst="rect">
            <a:avLst/>
          </a:prstGeom>
          <a:noFill/>
        </p:spPr>
        <p:txBody>
          <a:bodyPr wrap="none" rtlCol="0">
            <a:spAutoFit/>
          </a:bodyPr>
          <a:p>
            <a:pPr algn="ctr"/>
            <a:r>
              <a:rPr lang="en-US" altLang="zh-CN" sz="2400"/>
              <a:t>03</a:t>
            </a:r>
            <a:endParaRPr lang="en-US" altLang="zh-CN" sz="2400"/>
          </a:p>
        </p:txBody>
      </p:sp>
      <p:sp>
        <p:nvSpPr>
          <p:cNvPr id="8" name="文本框 7"/>
          <p:cNvSpPr txBox="1"/>
          <p:nvPr/>
        </p:nvSpPr>
        <p:spPr>
          <a:xfrm>
            <a:off x="2372995" y="4510405"/>
            <a:ext cx="2730500" cy="922020"/>
          </a:xfrm>
          <a:prstGeom prst="rect">
            <a:avLst/>
          </a:prstGeom>
          <a:noFill/>
        </p:spPr>
        <p:txBody>
          <a:bodyPr wrap="square" lIns="90170" rIns="90170" rtlCol="0">
            <a:spAutoFit/>
          </a:bodyPr>
          <a:p>
            <a:pPr algn="ctr">
              <a:lnSpc>
                <a:spcPct val="15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sp>
        <p:nvSpPr>
          <p:cNvPr id="9" name="文本框 8"/>
          <p:cNvSpPr txBox="1"/>
          <p:nvPr/>
        </p:nvSpPr>
        <p:spPr>
          <a:xfrm>
            <a:off x="7085330" y="2932430"/>
            <a:ext cx="521970" cy="460375"/>
          </a:xfrm>
          <a:prstGeom prst="rect">
            <a:avLst/>
          </a:prstGeom>
          <a:noFill/>
        </p:spPr>
        <p:txBody>
          <a:bodyPr wrap="none" rtlCol="0">
            <a:spAutoFit/>
          </a:bodyPr>
          <a:p>
            <a:pPr algn="ctr"/>
            <a:r>
              <a:rPr lang="en-US" altLang="zh-CN" sz="2400"/>
              <a:t>02</a:t>
            </a:r>
            <a:endParaRPr lang="en-US" altLang="zh-CN" sz="2400"/>
          </a:p>
        </p:txBody>
      </p:sp>
      <p:sp>
        <p:nvSpPr>
          <p:cNvPr id="10" name="文本框 9"/>
          <p:cNvSpPr txBox="1"/>
          <p:nvPr/>
        </p:nvSpPr>
        <p:spPr>
          <a:xfrm>
            <a:off x="7607300" y="2816860"/>
            <a:ext cx="2730500" cy="922020"/>
          </a:xfrm>
          <a:prstGeom prst="rect">
            <a:avLst/>
          </a:prstGeom>
          <a:noFill/>
        </p:spPr>
        <p:txBody>
          <a:bodyPr wrap="square" lIns="90170" rIns="90170" rtlCol="0">
            <a:spAutoFit/>
          </a:bodyPr>
          <a:p>
            <a:pPr algn="ctr">
              <a:lnSpc>
                <a:spcPct val="15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sp>
        <p:nvSpPr>
          <p:cNvPr id="11" name="文本框 10"/>
          <p:cNvSpPr txBox="1"/>
          <p:nvPr/>
        </p:nvSpPr>
        <p:spPr>
          <a:xfrm>
            <a:off x="7085330" y="4625975"/>
            <a:ext cx="521970" cy="460375"/>
          </a:xfrm>
          <a:prstGeom prst="rect">
            <a:avLst/>
          </a:prstGeom>
          <a:noFill/>
        </p:spPr>
        <p:txBody>
          <a:bodyPr wrap="none" rtlCol="0">
            <a:spAutoFit/>
          </a:bodyPr>
          <a:p>
            <a:pPr algn="ctr"/>
            <a:r>
              <a:rPr lang="en-US" altLang="zh-CN" sz="2400"/>
              <a:t>04</a:t>
            </a:r>
            <a:endParaRPr lang="en-US" altLang="zh-CN" sz="2400"/>
          </a:p>
        </p:txBody>
      </p:sp>
      <p:sp>
        <p:nvSpPr>
          <p:cNvPr id="12" name="文本框 11"/>
          <p:cNvSpPr txBox="1"/>
          <p:nvPr/>
        </p:nvSpPr>
        <p:spPr>
          <a:xfrm>
            <a:off x="7607300" y="4510405"/>
            <a:ext cx="2730500" cy="922020"/>
          </a:xfrm>
          <a:prstGeom prst="rect">
            <a:avLst/>
          </a:prstGeom>
          <a:noFill/>
        </p:spPr>
        <p:txBody>
          <a:bodyPr wrap="square" lIns="90170" rIns="90170" rtlCol="0">
            <a:spAutoFit/>
          </a:bodyPr>
          <a:p>
            <a:pPr algn="ctr">
              <a:lnSpc>
                <a:spcPct val="15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5361940" y="5160010"/>
            <a:ext cx="6821805" cy="1706245"/>
          </a:xfrm>
          <a:prstGeom prst="rect">
            <a:avLst/>
          </a:prstGeom>
        </p:spPr>
      </p:pic>
      <p:pic>
        <p:nvPicPr>
          <p:cNvPr id="4" name="图片 3" descr="2"/>
          <p:cNvPicPr>
            <a:picLocks noChangeAspect="1"/>
          </p:cNvPicPr>
          <p:nvPr/>
        </p:nvPicPr>
        <p:blipFill>
          <a:blip r:embed="rId2"/>
          <a:srcRect/>
          <a:stretch>
            <a:fillRect/>
          </a:stretch>
        </p:blipFill>
        <p:spPr>
          <a:xfrm flipH="1">
            <a:off x="-6350" y="-12065"/>
            <a:ext cx="7881620" cy="6869430"/>
          </a:xfrm>
          <a:prstGeom prst="rect">
            <a:avLst/>
          </a:prstGeom>
        </p:spPr>
      </p:pic>
      <p:pic>
        <p:nvPicPr>
          <p:cNvPr id="5" name="图片 4" descr="19"/>
          <p:cNvPicPr>
            <a:picLocks noChangeAspect="1"/>
          </p:cNvPicPr>
          <p:nvPr/>
        </p:nvPicPr>
        <p:blipFill>
          <a:blip r:embed="rId3"/>
          <a:srcRect l="25545" t="45168" r="28493" b="22609"/>
          <a:stretch>
            <a:fillRect/>
          </a:stretch>
        </p:blipFill>
        <p:spPr>
          <a:xfrm>
            <a:off x="3784600" y="2444750"/>
            <a:ext cx="4622800" cy="705485"/>
          </a:xfrm>
          <a:prstGeom prst="rect">
            <a:avLst/>
          </a:prstGeom>
        </p:spPr>
      </p:pic>
      <p:sp>
        <p:nvSpPr>
          <p:cNvPr id="6" name="文本框 5"/>
          <p:cNvSpPr txBox="1"/>
          <p:nvPr/>
        </p:nvSpPr>
        <p:spPr>
          <a:xfrm>
            <a:off x="5020945" y="1799590"/>
            <a:ext cx="2150110" cy="645160"/>
          </a:xfrm>
          <a:prstGeom prst="rect">
            <a:avLst/>
          </a:prstGeom>
          <a:noFill/>
        </p:spPr>
        <p:txBody>
          <a:bodyPr wrap="square" rtlCol="0">
            <a:spAutoFit/>
          </a:bodyPr>
          <a:p>
            <a:pPr algn="dist"/>
            <a:r>
              <a:rPr lang="zh-CN" altLang="en-US" sz="3600">
                <a:latin typeface="禹卫书法行书繁体" panose="02000603000000000000" charset="-122"/>
                <a:ea typeface="禹卫书法行书繁体" panose="02000603000000000000" charset="-122"/>
              </a:rPr>
              <a:t>第四</a:t>
            </a:r>
            <a:r>
              <a:rPr lang="zh-CN" altLang="en-US" sz="3600">
                <a:latin typeface="禹卫书法行书繁体" panose="02000603000000000000" charset="-122"/>
                <a:ea typeface="禹卫书法行书繁体" panose="02000603000000000000" charset="-122"/>
              </a:rPr>
              <a:t>章</a:t>
            </a:r>
            <a:endParaRPr lang="zh-CN" altLang="en-US" sz="3600">
              <a:latin typeface="禹卫书法行书繁体" panose="02000603000000000000" charset="-122"/>
              <a:ea typeface="禹卫书法行书繁体" panose="02000603000000000000" charset="-122"/>
            </a:endParaRPr>
          </a:p>
        </p:txBody>
      </p:sp>
      <p:sp>
        <p:nvSpPr>
          <p:cNvPr id="7" name="文本框 6"/>
          <p:cNvSpPr txBox="1"/>
          <p:nvPr/>
        </p:nvSpPr>
        <p:spPr>
          <a:xfrm>
            <a:off x="4383088" y="3262630"/>
            <a:ext cx="3425825" cy="645160"/>
          </a:xfrm>
          <a:prstGeom prst="rect">
            <a:avLst/>
          </a:prstGeom>
          <a:noFill/>
        </p:spPr>
        <p:txBody>
          <a:bodyPr wrap="square" rtlCol="0">
            <a:spAutoFit/>
          </a:bodyPr>
          <a:p>
            <a:pPr algn="dist"/>
            <a:r>
              <a:rPr lang="zh-CN" altLang="en-US" sz="3600">
                <a:latin typeface="禹卫书法行书繁体" panose="02000603000000000000" charset="-122"/>
                <a:ea typeface="禹卫书法行书繁体" panose="02000603000000000000" charset="-122"/>
              </a:rPr>
              <a:t>输入章节标题</a:t>
            </a:r>
            <a:endParaRPr lang="zh-CN" altLang="en-US" sz="3600">
              <a:latin typeface="禹卫书法行书繁体" panose="02000603000000000000" charset="-122"/>
              <a:ea typeface="禹卫书法行书繁体" panose="02000603000000000000" charset="-122"/>
            </a:endParaRPr>
          </a:p>
        </p:txBody>
      </p:sp>
    </p:spTree>
    <p:custDataLst>
      <p:tags r:id="rId4"/>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8197850" y="5869305"/>
            <a:ext cx="3985895" cy="996950"/>
          </a:xfrm>
          <a:prstGeom prst="rect">
            <a:avLst/>
          </a:prstGeom>
        </p:spPr>
      </p:pic>
      <p:pic>
        <p:nvPicPr>
          <p:cNvPr id="4" name="图片 3" descr="2"/>
          <p:cNvPicPr>
            <a:picLocks noChangeAspect="1"/>
          </p:cNvPicPr>
          <p:nvPr/>
        </p:nvPicPr>
        <p:blipFill>
          <a:blip r:embed="rId2"/>
          <a:srcRect l="54814" t="49101" r="22476" b="8834"/>
          <a:stretch>
            <a:fillRect/>
          </a:stretch>
        </p:blipFill>
        <p:spPr>
          <a:xfrm>
            <a:off x="1134110" y="938530"/>
            <a:ext cx="2284095" cy="2703195"/>
          </a:xfrm>
          <a:prstGeom prst="rect">
            <a:avLst/>
          </a:prstGeom>
        </p:spPr>
      </p:pic>
      <p:pic>
        <p:nvPicPr>
          <p:cNvPr id="5" name="图片 4" descr="2"/>
          <p:cNvPicPr>
            <a:picLocks noChangeAspect="1"/>
          </p:cNvPicPr>
          <p:nvPr/>
        </p:nvPicPr>
        <p:blipFill>
          <a:blip r:embed="rId2"/>
          <a:srcRect l="54814" t="49101" r="22476" b="8834"/>
          <a:stretch>
            <a:fillRect/>
          </a:stretch>
        </p:blipFill>
        <p:spPr>
          <a:xfrm>
            <a:off x="2885440" y="2731770"/>
            <a:ext cx="1536065" cy="1818640"/>
          </a:xfrm>
          <a:prstGeom prst="rect">
            <a:avLst/>
          </a:prstGeom>
        </p:spPr>
      </p:pic>
      <p:pic>
        <p:nvPicPr>
          <p:cNvPr id="6" name="图片 5" descr="2"/>
          <p:cNvPicPr>
            <a:picLocks noChangeAspect="1"/>
          </p:cNvPicPr>
          <p:nvPr/>
        </p:nvPicPr>
        <p:blipFill>
          <a:blip r:embed="rId2"/>
          <a:srcRect l="54814" t="49101" r="22476" b="8834"/>
          <a:stretch>
            <a:fillRect/>
          </a:stretch>
        </p:blipFill>
        <p:spPr>
          <a:xfrm>
            <a:off x="1134110" y="3959860"/>
            <a:ext cx="1617980" cy="1915160"/>
          </a:xfrm>
          <a:prstGeom prst="rect">
            <a:avLst/>
          </a:prstGeom>
        </p:spPr>
      </p:pic>
      <p:sp>
        <p:nvSpPr>
          <p:cNvPr id="7" name="文本框 6"/>
          <p:cNvSpPr txBox="1"/>
          <p:nvPr/>
        </p:nvSpPr>
        <p:spPr>
          <a:xfrm>
            <a:off x="1727200" y="1598930"/>
            <a:ext cx="1097280" cy="1198880"/>
          </a:xfrm>
          <a:prstGeom prst="rect">
            <a:avLst/>
          </a:prstGeom>
          <a:noFill/>
        </p:spPr>
        <p:txBody>
          <a:bodyPr wrap="none" rtlCol="0">
            <a:spAutoFit/>
          </a:bodyPr>
          <a:p>
            <a:pPr algn="ctr"/>
            <a:r>
              <a:rPr lang="zh-CN" altLang="en-US" sz="7200">
                <a:solidFill>
                  <a:schemeClr val="bg1"/>
                </a:solidFill>
                <a:latin typeface="禹卫书法行书繁体" panose="02000603000000000000" charset="-122"/>
                <a:ea typeface="禹卫书法行书繁体" panose="02000603000000000000" charset="-122"/>
              </a:rPr>
              <a:t>中</a:t>
            </a:r>
            <a:endParaRPr lang="zh-CN" altLang="en-US" sz="7200">
              <a:solidFill>
                <a:schemeClr val="bg1"/>
              </a:solidFill>
              <a:latin typeface="禹卫书法行书繁体" panose="02000603000000000000" charset="-122"/>
              <a:ea typeface="禹卫书法行书繁体" panose="02000603000000000000" charset="-122"/>
            </a:endParaRPr>
          </a:p>
        </p:txBody>
      </p:sp>
      <p:sp>
        <p:nvSpPr>
          <p:cNvPr id="8" name="文本框 7"/>
          <p:cNvSpPr txBox="1"/>
          <p:nvPr/>
        </p:nvSpPr>
        <p:spPr>
          <a:xfrm>
            <a:off x="3256915" y="3129915"/>
            <a:ext cx="792480" cy="829945"/>
          </a:xfrm>
          <a:prstGeom prst="rect">
            <a:avLst/>
          </a:prstGeom>
          <a:noFill/>
        </p:spPr>
        <p:txBody>
          <a:bodyPr wrap="none" rtlCol="0">
            <a:spAutoFit/>
          </a:bodyPr>
          <a:p>
            <a:pPr algn="ctr"/>
            <a:r>
              <a:rPr lang="zh-CN" altLang="en-US" sz="4800">
                <a:solidFill>
                  <a:schemeClr val="bg1"/>
                </a:solidFill>
                <a:latin typeface="禹卫书法行书繁体" panose="02000603000000000000" charset="-122"/>
                <a:ea typeface="禹卫书法行书繁体" panose="02000603000000000000" charset="-122"/>
              </a:rPr>
              <a:t>国</a:t>
            </a:r>
            <a:endParaRPr lang="zh-CN" altLang="en-US" sz="4800">
              <a:solidFill>
                <a:schemeClr val="bg1"/>
              </a:solidFill>
              <a:latin typeface="禹卫书法行书繁体" panose="02000603000000000000" charset="-122"/>
              <a:ea typeface="禹卫书法行书繁体" panose="02000603000000000000" charset="-122"/>
            </a:endParaRPr>
          </a:p>
        </p:txBody>
      </p:sp>
      <p:sp>
        <p:nvSpPr>
          <p:cNvPr id="9" name="文本框 8"/>
          <p:cNvSpPr txBox="1"/>
          <p:nvPr/>
        </p:nvSpPr>
        <p:spPr>
          <a:xfrm>
            <a:off x="1546860" y="4399915"/>
            <a:ext cx="792480" cy="829945"/>
          </a:xfrm>
          <a:prstGeom prst="rect">
            <a:avLst/>
          </a:prstGeom>
          <a:noFill/>
        </p:spPr>
        <p:txBody>
          <a:bodyPr wrap="none" rtlCol="0">
            <a:spAutoFit/>
          </a:bodyPr>
          <a:p>
            <a:pPr algn="ctr"/>
            <a:r>
              <a:rPr lang="zh-CN" altLang="en-US" sz="4800">
                <a:solidFill>
                  <a:schemeClr val="bg1"/>
                </a:solidFill>
                <a:latin typeface="禹卫书法行书繁体" panose="02000603000000000000" charset="-122"/>
                <a:ea typeface="禹卫书法行书繁体" panose="02000603000000000000" charset="-122"/>
              </a:rPr>
              <a:t>风</a:t>
            </a:r>
            <a:endParaRPr lang="zh-CN" altLang="en-US" sz="4800">
              <a:solidFill>
                <a:schemeClr val="bg1"/>
              </a:solidFill>
              <a:latin typeface="禹卫书法行书繁体" panose="02000603000000000000" charset="-122"/>
              <a:ea typeface="禹卫书法行书繁体" panose="02000603000000000000" charset="-122"/>
            </a:endParaRPr>
          </a:p>
        </p:txBody>
      </p:sp>
      <p:sp>
        <p:nvSpPr>
          <p:cNvPr id="75" name="文本框 74"/>
          <p:cNvSpPr txBox="1"/>
          <p:nvPr/>
        </p:nvSpPr>
        <p:spPr>
          <a:xfrm>
            <a:off x="5154295" y="851535"/>
            <a:ext cx="2478405" cy="521970"/>
          </a:xfrm>
          <a:prstGeom prst="rect">
            <a:avLst/>
          </a:prstGeom>
          <a:noFill/>
        </p:spPr>
        <p:txBody>
          <a:bodyPr wrap="square" rtlCol="0">
            <a:spAutoFit/>
          </a:bodyPr>
          <a:p>
            <a:pPr algn="dist"/>
            <a:r>
              <a:rPr lang="zh-CN" altLang="en-US" sz="28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8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10" name="文本框 9"/>
          <p:cNvSpPr txBox="1"/>
          <p:nvPr/>
        </p:nvSpPr>
        <p:spPr>
          <a:xfrm>
            <a:off x="5154295" y="2132330"/>
            <a:ext cx="4926965" cy="718185"/>
          </a:xfrm>
          <a:prstGeom prst="rect">
            <a:avLst/>
          </a:prstGeom>
          <a:noFill/>
        </p:spPr>
        <p:txBody>
          <a:bodyPr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在此添加文本内容整齐的排版</a:t>
            </a:r>
            <a:endParaRPr lang="zh-CN" altLang="en-US" sz="1200" spc="100">
              <a:solidFill>
                <a:schemeClr val="tx1"/>
              </a:solidFill>
              <a:uFillTx/>
              <a:latin typeface="华文新魏" panose="02010800040101010101" charset="-122"/>
              <a:ea typeface="华文新魏" panose="02010800040101010101" charset="-122"/>
            </a:endParaRPr>
          </a:p>
        </p:txBody>
      </p:sp>
      <p:sp>
        <p:nvSpPr>
          <p:cNvPr id="11" name="文本框 10"/>
          <p:cNvSpPr txBox="1"/>
          <p:nvPr/>
        </p:nvSpPr>
        <p:spPr>
          <a:xfrm>
            <a:off x="5154295" y="3609340"/>
            <a:ext cx="4926965" cy="718185"/>
          </a:xfrm>
          <a:prstGeom prst="rect">
            <a:avLst/>
          </a:prstGeom>
          <a:noFill/>
        </p:spPr>
        <p:txBody>
          <a:bodyPr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在此添加文本内容整齐的排版</a:t>
            </a:r>
            <a:endParaRPr lang="zh-CN" altLang="en-US" sz="1200" spc="100">
              <a:solidFill>
                <a:schemeClr val="tx1"/>
              </a:solidFill>
              <a:uFillTx/>
              <a:latin typeface="华文新魏" panose="02010800040101010101" charset="-122"/>
              <a:ea typeface="华文新魏" panose="02010800040101010101" charset="-122"/>
            </a:endParaRPr>
          </a:p>
        </p:txBody>
      </p:sp>
      <p:sp>
        <p:nvSpPr>
          <p:cNvPr id="12" name="文本框 11"/>
          <p:cNvSpPr txBox="1"/>
          <p:nvPr/>
        </p:nvSpPr>
        <p:spPr>
          <a:xfrm>
            <a:off x="5154295" y="5086350"/>
            <a:ext cx="4926965" cy="718185"/>
          </a:xfrm>
          <a:prstGeom prst="rect">
            <a:avLst/>
          </a:prstGeom>
          <a:noFill/>
        </p:spPr>
        <p:txBody>
          <a:bodyPr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在此添加文本内容整齐的排版</a:t>
            </a:r>
            <a:endParaRPr lang="zh-CN" altLang="en-US" sz="1200" spc="100">
              <a:solidFill>
                <a:schemeClr val="tx1"/>
              </a:solidFill>
              <a:uFillTx/>
              <a:latin typeface="华文新魏" panose="02010800040101010101" charset="-122"/>
              <a:ea typeface="华文新魏" panose="02010800040101010101" charset="-122"/>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8197850" y="5869305"/>
            <a:ext cx="3985895" cy="996950"/>
          </a:xfrm>
          <a:prstGeom prst="rect">
            <a:avLst/>
          </a:prstGeom>
        </p:spPr>
      </p:pic>
      <p:pic>
        <p:nvPicPr>
          <p:cNvPr id="3" name="图片 2" descr="2"/>
          <p:cNvPicPr>
            <a:picLocks noChangeAspect="1"/>
          </p:cNvPicPr>
          <p:nvPr/>
        </p:nvPicPr>
        <p:blipFill>
          <a:blip r:embed="rId2"/>
          <a:srcRect l="12425" t="29931" r="35873" b="50751"/>
          <a:stretch>
            <a:fillRect/>
          </a:stretch>
        </p:blipFill>
        <p:spPr>
          <a:xfrm rot="16200000">
            <a:off x="248285" y="2837815"/>
            <a:ext cx="3862070" cy="922020"/>
          </a:xfrm>
          <a:prstGeom prst="rect">
            <a:avLst/>
          </a:prstGeom>
        </p:spPr>
      </p:pic>
      <p:sp>
        <p:nvSpPr>
          <p:cNvPr id="75" name="文本框 74"/>
          <p:cNvSpPr txBox="1"/>
          <p:nvPr/>
        </p:nvSpPr>
        <p:spPr>
          <a:xfrm>
            <a:off x="2897505" y="1858010"/>
            <a:ext cx="675005" cy="3109595"/>
          </a:xfrm>
          <a:prstGeom prst="rect">
            <a:avLst/>
          </a:prstGeom>
          <a:noFill/>
        </p:spPr>
        <p:txBody>
          <a:bodyPr vert="eaVert" wrap="square" rtlCol="0">
            <a:spAutoFit/>
          </a:bodyPr>
          <a:p>
            <a:pPr algn="dist"/>
            <a:r>
              <a:rPr lang="zh-CN" altLang="en-US" sz="32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3200">
              <a:solidFill>
                <a:schemeClr val="tx1">
                  <a:lumMod val="75000"/>
                  <a:lumOff val="25000"/>
                </a:schemeClr>
              </a:solidFill>
              <a:latin typeface="禹卫书法行书繁体" panose="02000603000000000000" charset="-122"/>
              <a:ea typeface="禹卫书法行书繁体" panose="02000603000000000000" charset="-122"/>
            </a:endParaRPr>
          </a:p>
        </p:txBody>
      </p:sp>
      <p:pic>
        <p:nvPicPr>
          <p:cNvPr id="5" name="图片 4" descr="图片1"/>
          <p:cNvPicPr>
            <a:picLocks noChangeAspect="1"/>
          </p:cNvPicPr>
          <p:nvPr/>
        </p:nvPicPr>
        <p:blipFill>
          <a:blip r:embed="rId3"/>
          <a:stretch>
            <a:fillRect/>
          </a:stretch>
        </p:blipFill>
        <p:spPr>
          <a:xfrm>
            <a:off x="5234940" y="1732915"/>
            <a:ext cx="4937760" cy="1824990"/>
          </a:xfrm>
          <a:prstGeom prst="rect">
            <a:avLst/>
          </a:prstGeom>
        </p:spPr>
      </p:pic>
      <p:sp>
        <p:nvSpPr>
          <p:cNvPr id="76" name="文本框 75"/>
          <p:cNvSpPr txBox="1"/>
          <p:nvPr/>
        </p:nvSpPr>
        <p:spPr>
          <a:xfrm>
            <a:off x="5154295" y="3994785"/>
            <a:ext cx="4926965" cy="1031875"/>
          </a:xfrm>
          <a:prstGeom prst="rect">
            <a:avLst/>
          </a:prstGeom>
          <a:noFill/>
        </p:spPr>
        <p:txBody>
          <a:bodyPr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在此添加文本内容整齐的排版使界面看起来更加美观正文字体建议十到十四号大小</a:t>
            </a:r>
            <a:endParaRPr lang="zh-CN" altLang="en-US" sz="1200" spc="100">
              <a:solidFill>
                <a:schemeClr val="tx1"/>
              </a:solidFill>
              <a:uFillTx/>
              <a:latin typeface="华文新魏" panose="02010800040101010101" charset="-122"/>
              <a:ea typeface="华文新魏" panose="02010800040101010101" charset="-122"/>
            </a:endParaRPr>
          </a:p>
        </p:txBody>
      </p:sp>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8197850" y="5869305"/>
            <a:ext cx="3985895" cy="996950"/>
          </a:xfrm>
          <a:prstGeom prst="rect">
            <a:avLst/>
          </a:prstGeom>
        </p:spPr>
      </p:pic>
      <p:pic>
        <p:nvPicPr>
          <p:cNvPr id="3" name="图片 2" descr="2"/>
          <p:cNvPicPr>
            <a:picLocks noChangeAspect="1"/>
          </p:cNvPicPr>
          <p:nvPr/>
        </p:nvPicPr>
        <p:blipFill>
          <a:blip r:embed="rId2"/>
          <a:srcRect l="12425" t="29931" r="35873" b="50751"/>
          <a:stretch>
            <a:fillRect/>
          </a:stretch>
        </p:blipFill>
        <p:spPr>
          <a:xfrm rot="16200000">
            <a:off x="2091055" y="3750945"/>
            <a:ext cx="3862070" cy="374650"/>
          </a:xfrm>
          <a:prstGeom prst="rect">
            <a:avLst/>
          </a:prstGeom>
        </p:spPr>
      </p:pic>
      <p:pic>
        <p:nvPicPr>
          <p:cNvPr id="4" name="图片 3" descr="2"/>
          <p:cNvPicPr>
            <a:picLocks noChangeAspect="1"/>
          </p:cNvPicPr>
          <p:nvPr/>
        </p:nvPicPr>
        <p:blipFill>
          <a:blip r:embed="rId2"/>
          <a:srcRect l="12425" t="29931" r="35873" b="50751"/>
          <a:stretch>
            <a:fillRect/>
          </a:stretch>
        </p:blipFill>
        <p:spPr>
          <a:xfrm rot="16200000">
            <a:off x="8962390" y="3742690"/>
            <a:ext cx="3862070" cy="374650"/>
          </a:xfrm>
          <a:prstGeom prst="rect">
            <a:avLst/>
          </a:prstGeom>
        </p:spPr>
      </p:pic>
      <p:pic>
        <p:nvPicPr>
          <p:cNvPr id="6" name="图片 5" descr="2"/>
          <p:cNvPicPr>
            <a:picLocks noChangeAspect="1"/>
          </p:cNvPicPr>
          <p:nvPr/>
        </p:nvPicPr>
        <p:blipFill>
          <a:blip r:embed="rId2"/>
          <a:srcRect l="12425" t="29931" r="35873" b="50751"/>
          <a:stretch>
            <a:fillRect/>
          </a:stretch>
        </p:blipFill>
        <p:spPr>
          <a:xfrm rot="10800000">
            <a:off x="3834765" y="2117090"/>
            <a:ext cx="7246620" cy="374650"/>
          </a:xfrm>
          <a:prstGeom prst="rect">
            <a:avLst/>
          </a:prstGeom>
        </p:spPr>
      </p:pic>
      <p:pic>
        <p:nvPicPr>
          <p:cNvPr id="7" name="图片 6" descr="2"/>
          <p:cNvPicPr>
            <a:picLocks noChangeAspect="1"/>
          </p:cNvPicPr>
          <p:nvPr/>
        </p:nvPicPr>
        <p:blipFill>
          <a:blip r:embed="rId2"/>
          <a:srcRect l="12425" t="29931" r="35873" b="50751"/>
          <a:stretch>
            <a:fillRect/>
          </a:stretch>
        </p:blipFill>
        <p:spPr>
          <a:xfrm rot="10800000">
            <a:off x="3834765" y="5262880"/>
            <a:ext cx="7246620" cy="374650"/>
          </a:xfrm>
          <a:prstGeom prst="rect">
            <a:avLst/>
          </a:prstGeom>
        </p:spPr>
      </p:pic>
      <p:pic>
        <p:nvPicPr>
          <p:cNvPr id="5" name="图片 4" descr="图片1"/>
          <p:cNvPicPr>
            <a:picLocks noChangeAspect="1"/>
          </p:cNvPicPr>
          <p:nvPr/>
        </p:nvPicPr>
        <p:blipFill>
          <a:blip r:embed="rId3"/>
          <a:stretch>
            <a:fillRect/>
          </a:stretch>
        </p:blipFill>
        <p:spPr>
          <a:xfrm>
            <a:off x="838200" y="800100"/>
            <a:ext cx="4937760" cy="2835275"/>
          </a:xfrm>
          <a:prstGeom prst="rect">
            <a:avLst/>
          </a:prstGeom>
        </p:spPr>
      </p:pic>
      <p:sp>
        <p:nvSpPr>
          <p:cNvPr id="8" name="文本框 7"/>
          <p:cNvSpPr txBox="1"/>
          <p:nvPr/>
        </p:nvSpPr>
        <p:spPr>
          <a:xfrm>
            <a:off x="9914890" y="2559050"/>
            <a:ext cx="551815" cy="2021205"/>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9" name="文本框 8"/>
          <p:cNvSpPr txBox="1"/>
          <p:nvPr/>
        </p:nvSpPr>
        <p:spPr>
          <a:xfrm>
            <a:off x="8197850" y="3059430"/>
            <a:ext cx="1434465" cy="2110740"/>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sp>
        <p:nvSpPr>
          <p:cNvPr id="10" name="文本框 9"/>
          <p:cNvSpPr txBox="1"/>
          <p:nvPr/>
        </p:nvSpPr>
        <p:spPr>
          <a:xfrm>
            <a:off x="6365240" y="3059430"/>
            <a:ext cx="1434465" cy="2110740"/>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1560731" y="1212603"/>
            <a:ext cx="4095001" cy="509820"/>
          </a:xfrm>
          <a:prstGeom prst="rect">
            <a:avLst/>
          </a:prstGeom>
          <a:noFill/>
        </p:spPr>
        <p:txBody>
          <a:bodyPr wrap="square" rtlCol="0">
            <a:spAutoFit/>
          </a:bodyPr>
          <a:p>
            <a:pPr algn="ctr">
              <a:lnSpc>
                <a:spcPct val="170000"/>
              </a:lnSpc>
            </a:pPr>
            <a:r>
              <a:rPr lang="zh-CN" altLang="en-US" dirty="0">
                <a:latin typeface="华文新魏" panose="02010800040101010101" charset="-122"/>
                <a:ea typeface="华文新魏" panose="02010800040101010101" charset="-122"/>
              </a:rPr>
              <a:t>更多中国风请扫描二维码进入稻壳小店</a:t>
            </a:r>
            <a:endParaRPr lang="zh-CN" altLang="en-US" dirty="0">
              <a:latin typeface="华文新魏" panose="02010800040101010101" charset="-122"/>
              <a:ea typeface="华文新魏" panose="02010800040101010101" charset="-122"/>
            </a:endParaRPr>
          </a:p>
        </p:txBody>
      </p:sp>
      <p:sp>
        <p:nvSpPr>
          <p:cNvPr id="7" name="文本框 6"/>
          <p:cNvSpPr txBox="1"/>
          <p:nvPr/>
        </p:nvSpPr>
        <p:spPr>
          <a:xfrm>
            <a:off x="6064999" y="2374137"/>
            <a:ext cx="3981814" cy="561975"/>
          </a:xfrm>
          <a:prstGeom prst="rect">
            <a:avLst/>
          </a:prstGeom>
          <a:noFill/>
        </p:spPr>
        <p:txBody>
          <a:bodyPr wrap="square" rtlCol="0">
            <a:spAutoFit/>
          </a:bodyPr>
          <a:p>
            <a:pPr algn="ctr">
              <a:lnSpc>
                <a:spcPct val="170000"/>
              </a:lnSpc>
            </a:pPr>
            <a:r>
              <a:rPr lang="zh-CN" altLang="en-US" dirty="0">
                <a:latin typeface="华文新魏" panose="02010800040101010101" charset="-122"/>
                <a:ea typeface="华文新魏" panose="02010800040101010101" charset="-122"/>
                <a:sym typeface="+mn-ea"/>
              </a:rPr>
              <a:t>或直接进入网址链接</a:t>
            </a:r>
            <a:endParaRPr lang="zh-CN" altLang="en-US" dirty="0">
              <a:latin typeface="华文新魏" panose="02010800040101010101" charset="-122"/>
              <a:ea typeface="华文新魏" panose="02010800040101010101" charset="-122"/>
            </a:endParaRPr>
          </a:p>
        </p:txBody>
      </p:sp>
      <p:pic>
        <p:nvPicPr>
          <p:cNvPr id="8" name="图片 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174496" y="2279074"/>
            <a:ext cx="2725909" cy="3543682"/>
          </a:xfrm>
          <a:prstGeom prst="rect">
            <a:avLst/>
          </a:prstGeom>
        </p:spPr>
      </p:pic>
      <p:sp>
        <p:nvSpPr>
          <p:cNvPr id="2" name="矩形 1"/>
          <p:cNvSpPr/>
          <p:nvPr/>
        </p:nvSpPr>
        <p:spPr>
          <a:xfrm>
            <a:off x="6935553" y="1530653"/>
            <a:ext cx="2240280" cy="561975"/>
          </a:xfrm>
          <a:prstGeom prst="rect">
            <a:avLst/>
          </a:prstGeom>
        </p:spPr>
        <p:txBody>
          <a:bodyPr wrap="none">
            <a:spAutoFit/>
          </a:bodyPr>
          <a:p>
            <a:pPr algn="ctr">
              <a:lnSpc>
                <a:spcPct val="170000"/>
              </a:lnSpc>
            </a:pPr>
            <a:r>
              <a:rPr lang="zh-CN" altLang="en-US" sz="1800" dirty="0">
                <a:latin typeface="华文新魏" panose="02010800040101010101" charset="-122"/>
                <a:ea typeface="华文新魏" panose="02010800040101010101" charset="-122"/>
              </a:rPr>
              <a:t>稻壳儿会员免费下载</a:t>
            </a:r>
            <a:endParaRPr lang="zh-CN" altLang="en-US" sz="1800" dirty="0">
              <a:latin typeface="华文新魏" panose="02010800040101010101" charset="-122"/>
              <a:ea typeface="华文新魏" panose="02010800040101010101" charset="-122"/>
            </a:endParaRPr>
          </a:p>
        </p:txBody>
      </p:sp>
      <p:sp>
        <p:nvSpPr>
          <p:cNvPr id="9" name="文本框 8">
            <a:hlinkClick r:id="rId2"/>
          </p:cNvPr>
          <p:cNvSpPr txBox="1"/>
          <p:nvPr/>
        </p:nvSpPr>
        <p:spPr>
          <a:xfrm>
            <a:off x="5506720" y="3611245"/>
            <a:ext cx="5097780" cy="368300"/>
          </a:xfrm>
          <a:prstGeom prst="rect">
            <a:avLst/>
          </a:prstGeom>
          <a:noFill/>
        </p:spPr>
        <p:txBody>
          <a:bodyPr wrap="none" rtlCol="0">
            <a:spAutoFit/>
          </a:bodyPr>
          <a:p>
            <a:pPr algn="l"/>
            <a:r>
              <a:rPr lang="en-US" altLang="zh-CN" u="sng" dirty="0">
                <a:latin typeface="楷体" panose="02010609060101010101" pitchFamily="49" charset="-122"/>
                <a:ea typeface="楷体" panose="02010609060101010101" pitchFamily="49" charset="-122"/>
                <a:sym typeface="+mn-ea"/>
              </a:rPr>
              <a:t>http://chn.docer.com/works?userid=424489695</a:t>
            </a:r>
            <a:endParaRPr lang="zh-CN" altLang="en-US"/>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3"/>
          <p:cNvPicPr>
            <a:picLocks noChangeAspect="1"/>
          </p:cNvPicPr>
          <p:nvPr/>
        </p:nvPicPr>
        <p:blipFill>
          <a:blip r:embed="rId1"/>
          <a:srcRect/>
          <a:stretch>
            <a:fillRect/>
          </a:stretch>
        </p:blipFill>
        <p:spPr>
          <a:xfrm>
            <a:off x="7131050" y="5602605"/>
            <a:ext cx="5052695" cy="1263650"/>
          </a:xfrm>
          <a:prstGeom prst="rect">
            <a:avLst/>
          </a:prstGeom>
        </p:spPr>
      </p:pic>
      <p:pic>
        <p:nvPicPr>
          <p:cNvPr id="4" name="图片 3" descr="2"/>
          <p:cNvPicPr>
            <a:picLocks noChangeAspect="1"/>
          </p:cNvPicPr>
          <p:nvPr/>
        </p:nvPicPr>
        <p:blipFill>
          <a:blip r:embed="rId2"/>
          <a:srcRect/>
          <a:stretch>
            <a:fillRect/>
          </a:stretch>
        </p:blipFill>
        <p:spPr>
          <a:xfrm flipH="1">
            <a:off x="-6350" y="-12065"/>
            <a:ext cx="7881620" cy="6869430"/>
          </a:xfrm>
          <a:prstGeom prst="rect">
            <a:avLst/>
          </a:prstGeom>
        </p:spPr>
      </p:pic>
      <p:grpSp>
        <p:nvGrpSpPr>
          <p:cNvPr id="25" name="组合 24"/>
          <p:cNvGrpSpPr/>
          <p:nvPr/>
        </p:nvGrpSpPr>
        <p:grpSpPr>
          <a:xfrm>
            <a:off x="2410460" y="2400935"/>
            <a:ext cx="1043305" cy="3803650"/>
            <a:chOff x="5069" y="2833"/>
            <a:chExt cx="1643" cy="5990"/>
          </a:xfrm>
        </p:grpSpPr>
        <p:sp>
          <p:nvSpPr>
            <p:cNvPr id="10" name="文本框 9"/>
            <p:cNvSpPr txBox="1"/>
            <p:nvPr/>
          </p:nvSpPr>
          <p:spPr>
            <a:xfrm>
              <a:off x="5504" y="4853"/>
              <a:ext cx="869" cy="3970"/>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pic>
          <p:nvPicPr>
            <p:cNvPr id="24" name="图片 23" descr="18"/>
            <p:cNvPicPr>
              <a:picLocks noChangeAspect="1"/>
            </p:cNvPicPr>
            <p:nvPr/>
          </p:nvPicPr>
          <p:blipFill>
            <a:blip r:embed="rId3"/>
            <a:srcRect/>
            <a:stretch>
              <a:fillRect/>
            </a:stretch>
          </p:blipFill>
          <p:spPr>
            <a:xfrm rot="16200000">
              <a:off x="4956" y="2945"/>
              <a:ext cx="1868" cy="1643"/>
            </a:xfrm>
            <a:prstGeom prst="rect">
              <a:avLst/>
            </a:prstGeom>
          </p:spPr>
        </p:pic>
        <p:sp>
          <p:nvSpPr>
            <p:cNvPr id="9" name="文本框 8"/>
            <p:cNvSpPr txBox="1"/>
            <p:nvPr/>
          </p:nvSpPr>
          <p:spPr>
            <a:xfrm>
              <a:off x="5306" y="3162"/>
              <a:ext cx="1088" cy="1113"/>
            </a:xfrm>
            <a:prstGeom prst="rect">
              <a:avLst/>
            </a:prstGeom>
            <a:noFill/>
          </p:spPr>
          <p:txBody>
            <a:bodyPr wrap="none" rtlCol="0">
              <a:spAutoFit/>
            </a:bodyPr>
            <a:p>
              <a:r>
                <a:rPr lang="zh-CN" altLang="en-US" sz="4000">
                  <a:solidFill>
                    <a:schemeClr val="bg1"/>
                  </a:solidFill>
                  <a:latin typeface="禹卫书法行书繁体" panose="02000603000000000000" charset="-122"/>
                  <a:ea typeface="禹卫书法行书繁体" panose="02000603000000000000" charset="-122"/>
                </a:rPr>
                <a:t>壹</a:t>
              </a:r>
              <a:endParaRPr lang="zh-CN" altLang="en-US" sz="4000">
                <a:solidFill>
                  <a:schemeClr val="bg1"/>
                </a:solidFill>
                <a:latin typeface="禹卫书法行书繁体" panose="02000603000000000000" charset="-122"/>
                <a:ea typeface="禹卫书法行书繁体" panose="02000603000000000000" charset="-122"/>
              </a:endParaRPr>
            </a:p>
          </p:txBody>
        </p:sp>
      </p:grpSp>
      <p:grpSp>
        <p:nvGrpSpPr>
          <p:cNvPr id="26" name="组合 25"/>
          <p:cNvGrpSpPr/>
          <p:nvPr/>
        </p:nvGrpSpPr>
        <p:grpSpPr>
          <a:xfrm>
            <a:off x="4267200" y="1624965"/>
            <a:ext cx="1043305" cy="3803650"/>
            <a:chOff x="5069" y="2833"/>
            <a:chExt cx="1643" cy="5990"/>
          </a:xfrm>
        </p:grpSpPr>
        <p:sp>
          <p:nvSpPr>
            <p:cNvPr id="27" name="文本框 26"/>
            <p:cNvSpPr txBox="1"/>
            <p:nvPr/>
          </p:nvSpPr>
          <p:spPr>
            <a:xfrm>
              <a:off x="5504" y="4853"/>
              <a:ext cx="869" cy="3970"/>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pic>
          <p:nvPicPr>
            <p:cNvPr id="28" name="图片 27" descr="18"/>
            <p:cNvPicPr>
              <a:picLocks noChangeAspect="1"/>
            </p:cNvPicPr>
            <p:nvPr/>
          </p:nvPicPr>
          <p:blipFill>
            <a:blip r:embed="rId3"/>
            <a:srcRect/>
            <a:stretch>
              <a:fillRect/>
            </a:stretch>
          </p:blipFill>
          <p:spPr>
            <a:xfrm rot="16200000">
              <a:off x="4956" y="2945"/>
              <a:ext cx="1868" cy="1643"/>
            </a:xfrm>
            <a:prstGeom prst="rect">
              <a:avLst/>
            </a:prstGeom>
          </p:spPr>
        </p:pic>
        <p:sp>
          <p:nvSpPr>
            <p:cNvPr id="29" name="文本框 28"/>
            <p:cNvSpPr txBox="1"/>
            <p:nvPr/>
          </p:nvSpPr>
          <p:spPr>
            <a:xfrm>
              <a:off x="5306" y="3162"/>
              <a:ext cx="1088" cy="1113"/>
            </a:xfrm>
            <a:prstGeom prst="rect">
              <a:avLst/>
            </a:prstGeom>
            <a:noFill/>
          </p:spPr>
          <p:txBody>
            <a:bodyPr wrap="none" rtlCol="0">
              <a:spAutoFit/>
            </a:bodyPr>
            <a:p>
              <a:r>
                <a:rPr lang="zh-CN" altLang="en-US" sz="4000">
                  <a:solidFill>
                    <a:schemeClr val="bg1"/>
                  </a:solidFill>
                  <a:latin typeface="禹卫书法行书繁体" panose="02000603000000000000" charset="-122"/>
                  <a:ea typeface="禹卫书法行书繁体" panose="02000603000000000000" charset="-122"/>
                </a:rPr>
                <a:t>贰</a:t>
              </a:r>
              <a:endParaRPr lang="zh-CN" altLang="en-US" sz="4000">
                <a:solidFill>
                  <a:schemeClr val="bg1"/>
                </a:solidFill>
                <a:latin typeface="禹卫书法行书繁体" panose="02000603000000000000" charset="-122"/>
                <a:ea typeface="禹卫书法行书繁体" panose="02000603000000000000" charset="-122"/>
              </a:endParaRPr>
            </a:p>
          </p:txBody>
        </p:sp>
      </p:grpSp>
      <p:grpSp>
        <p:nvGrpSpPr>
          <p:cNvPr id="30" name="组合 29"/>
          <p:cNvGrpSpPr/>
          <p:nvPr/>
        </p:nvGrpSpPr>
        <p:grpSpPr>
          <a:xfrm>
            <a:off x="6123940" y="2400935"/>
            <a:ext cx="1043305" cy="3803650"/>
            <a:chOff x="5069" y="2833"/>
            <a:chExt cx="1643" cy="5990"/>
          </a:xfrm>
        </p:grpSpPr>
        <p:sp>
          <p:nvSpPr>
            <p:cNvPr id="31" name="文本框 30"/>
            <p:cNvSpPr txBox="1"/>
            <p:nvPr/>
          </p:nvSpPr>
          <p:spPr>
            <a:xfrm>
              <a:off x="5504" y="4853"/>
              <a:ext cx="869" cy="3970"/>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pic>
          <p:nvPicPr>
            <p:cNvPr id="32" name="图片 31" descr="18"/>
            <p:cNvPicPr>
              <a:picLocks noChangeAspect="1"/>
            </p:cNvPicPr>
            <p:nvPr/>
          </p:nvPicPr>
          <p:blipFill>
            <a:blip r:embed="rId3"/>
            <a:srcRect/>
            <a:stretch>
              <a:fillRect/>
            </a:stretch>
          </p:blipFill>
          <p:spPr>
            <a:xfrm rot="16200000">
              <a:off x="4956" y="2945"/>
              <a:ext cx="1868" cy="1643"/>
            </a:xfrm>
            <a:prstGeom prst="rect">
              <a:avLst/>
            </a:prstGeom>
          </p:spPr>
        </p:pic>
        <p:sp>
          <p:nvSpPr>
            <p:cNvPr id="33" name="文本框 32"/>
            <p:cNvSpPr txBox="1"/>
            <p:nvPr/>
          </p:nvSpPr>
          <p:spPr>
            <a:xfrm>
              <a:off x="5306" y="3162"/>
              <a:ext cx="1088" cy="1113"/>
            </a:xfrm>
            <a:prstGeom prst="rect">
              <a:avLst/>
            </a:prstGeom>
            <a:noFill/>
          </p:spPr>
          <p:txBody>
            <a:bodyPr wrap="none" rtlCol="0">
              <a:spAutoFit/>
            </a:bodyPr>
            <a:p>
              <a:r>
                <a:rPr lang="zh-CN" altLang="en-US" sz="4000">
                  <a:solidFill>
                    <a:schemeClr val="bg1"/>
                  </a:solidFill>
                  <a:latin typeface="禹卫书法行书繁体" panose="02000603000000000000" charset="-122"/>
                  <a:ea typeface="禹卫书法行书繁体" panose="02000603000000000000" charset="-122"/>
                </a:rPr>
                <a:t>叁</a:t>
              </a:r>
              <a:endParaRPr lang="zh-CN" altLang="en-US" sz="4000">
                <a:solidFill>
                  <a:schemeClr val="bg1"/>
                </a:solidFill>
                <a:latin typeface="禹卫书法行书繁体" panose="02000603000000000000" charset="-122"/>
                <a:ea typeface="禹卫书法行书繁体" panose="02000603000000000000" charset="-122"/>
              </a:endParaRPr>
            </a:p>
          </p:txBody>
        </p:sp>
      </p:grpSp>
      <p:grpSp>
        <p:nvGrpSpPr>
          <p:cNvPr id="34" name="组合 33"/>
          <p:cNvGrpSpPr/>
          <p:nvPr/>
        </p:nvGrpSpPr>
        <p:grpSpPr>
          <a:xfrm>
            <a:off x="7980680" y="1624965"/>
            <a:ext cx="1043305" cy="3803650"/>
            <a:chOff x="5069" y="2833"/>
            <a:chExt cx="1643" cy="5990"/>
          </a:xfrm>
        </p:grpSpPr>
        <p:sp>
          <p:nvSpPr>
            <p:cNvPr id="35" name="文本框 34"/>
            <p:cNvSpPr txBox="1"/>
            <p:nvPr/>
          </p:nvSpPr>
          <p:spPr>
            <a:xfrm>
              <a:off x="5504" y="4853"/>
              <a:ext cx="869" cy="3970"/>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pic>
          <p:nvPicPr>
            <p:cNvPr id="36" name="图片 35" descr="18"/>
            <p:cNvPicPr>
              <a:picLocks noChangeAspect="1"/>
            </p:cNvPicPr>
            <p:nvPr/>
          </p:nvPicPr>
          <p:blipFill>
            <a:blip r:embed="rId3"/>
            <a:srcRect/>
            <a:stretch>
              <a:fillRect/>
            </a:stretch>
          </p:blipFill>
          <p:spPr>
            <a:xfrm rot="16200000">
              <a:off x="4956" y="2945"/>
              <a:ext cx="1868" cy="1643"/>
            </a:xfrm>
            <a:prstGeom prst="rect">
              <a:avLst/>
            </a:prstGeom>
          </p:spPr>
        </p:pic>
        <p:sp>
          <p:nvSpPr>
            <p:cNvPr id="37" name="文本框 36"/>
            <p:cNvSpPr txBox="1"/>
            <p:nvPr/>
          </p:nvSpPr>
          <p:spPr>
            <a:xfrm>
              <a:off x="5306" y="3162"/>
              <a:ext cx="1088" cy="1113"/>
            </a:xfrm>
            <a:prstGeom prst="rect">
              <a:avLst/>
            </a:prstGeom>
            <a:noFill/>
          </p:spPr>
          <p:txBody>
            <a:bodyPr wrap="none" rtlCol="0">
              <a:spAutoFit/>
            </a:bodyPr>
            <a:p>
              <a:r>
                <a:rPr lang="zh-CN" altLang="en-US" sz="4000">
                  <a:solidFill>
                    <a:schemeClr val="bg1"/>
                  </a:solidFill>
                  <a:latin typeface="禹卫书法行书繁体" panose="02000603000000000000" charset="-122"/>
                  <a:ea typeface="禹卫书法行书繁体" panose="02000603000000000000" charset="-122"/>
                </a:rPr>
                <a:t>肆</a:t>
              </a:r>
              <a:endParaRPr lang="zh-CN" altLang="en-US" sz="4000">
                <a:solidFill>
                  <a:schemeClr val="bg1"/>
                </a:solidFill>
                <a:latin typeface="禹卫书法行书繁体" panose="02000603000000000000" charset="-122"/>
                <a:ea typeface="禹卫书法行书繁体" panose="02000603000000000000" charset="-122"/>
              </a:endParaRPr>
            </a:p>
          </p:txBody>
        </p:sp>
      </p:grpSp>
      <p:sp>
        <p:nvSpPr>
          <p:cNvPr id="38" name="文本框 37"/>
          <p:cNvSpPr txBox="1"/>
          <p:nvPr/>
        </p:nvSpPr>
        <p:spPr>
          <a:xfrm>
            <a:off x="10308590" y="582295"/>
            <a:ext cx="1299845" cy="2325370"/>
          </a:xfrm>
          <a:prstGeom prst="rect">
            <a:avLst/>
          </a:prstGeom>
          <a:noFill/>
        </p:spPr>
        <p:txBody>
          <a:bodyPr vert="horz" wrap="square" rtlCol="0">
            <a:spAutoFit/>
          </a:bodyPr>
          <a:p>
            <a:pPr algn="ctr">
              <a:lnSpc>
                <a:spcPct val="110000"/>
              </a:lnSpc>
            </a:pPr>
            <a:r>
              <a:rPr lang="zh-CN" altLang="en-US" sz="6600">
                <a:latin typeface="禹卫书法行书繁体" panose="02000603000000000000" charset="-122"/>
                <a:ea typeface="禹卫书法行书繁体" panose="02000603000000000000" charset="-122"/>
              </a:rPr>
              <a:t>目录</a:t>
            </a:r>
            <a:endParaRPr lang="zh-CN" altLang="en-US" sz="6600">
              <a:latin typeface="禹卫书法行书繁体" panose="02000603000000000000" charset="-122"/>
              <a:ea typeface="禹卫书法行书繁体" panose="02000603000000000000" charset="-122"/>
            </a:endParaRPr>
          </a:p>
        </p:txBody>
      </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2"/>
          <p:cNvPicPr>
            <a:picLocks noChangeAspect="1"/>
          </p:cNvPicPr>
          <p:nvPr/>
        </p:nvPicPr>
        <p:blipFill>
          <a:blip r:embed="rId1"/>
          <a:srcRect/>
          <a:stretch>
            <a:fillRect/>
          </a:stretch>
        </p:blipFill>
        <p:spPr>
          <a:xfrm>
            <a:off x="-10795" y="-12065"/>
            <a:ext cx="12320905" cy="6867525"/>
          </a:xfrm>
          <a:prstGeom prst="rect">
            <a:avLst/>
          </a:prstGeom>
        </p:spPr>
      </p:pic>
      <p:pic>
        <p:nvPicPr>
          <p:cNvPr id="2" name="图片 1" descr="3"/>
          <p:cNvPicPr>
            <a:picLocks noChangeAspect="1"/>
          </p:cNvPicPr>
          <p:nvPr/>
        </p:nvPicPr>
        <p:blipFill>
          <a:blip r:embed="rId2"/>
          <a:srcRect/>
          <a:stretch>
            <a:fillRect/>
          </a:stretch>
        </p:blipFill>
        <p:spPr>
          <a:xfrm flipH="1">
            <a:off x="30480" y="4438015"/>
            <a:ext cx="9704070" cy="2427605"/>
          </a:xfrm>
          <a:prstGeom prst="rect">
            <a:avLst/>
          </a:prstGeom>
        </p:spPr>
      </p:pic>
      <p:grpSp>
        <p:nvGrpSpPr>
          <p:cNvPr id="9" name="组合 8"/>
          <p:cNvGrpSpPr/>
          <p:nvPr/>
        </p:nvGrpSpPr>
        <p:grpSpPr>
          <a:xfrm flipH="1">
            <a:off x="1410970" y="1025525"/>
            <a:ext cx="4467225" cy="3206115"/>
            <a:chOff x="3315" y="1615"/>
            <a:chExt cx="7035" cy="5049"/>
          </a:xfrm>
        </p:grpSpPr>
        <p:sp>
          <p:nvSpPr>
            <p:cNvPr id="7" name="文本框 6"/>
            <p:cNvSpPr txBox="1"/>
            <p:nvPr/>
          </p:nvSpPr>
          <p:spPr>
            <a:xfrm flipH="1">
              <a:off x="5240" y="1615"/>
              <a:ext cx="5110" cy="3208"/>
            </a:xfrm>
            <a:prstGeom prst="rect">
              <a:avLst/>
            </a:prstGeom>
            <a:noFill/>
          </p:spPr>
          <p:txBody>
            <a:bodyPr vert="eaVert" wrap="square" rtlCol="0">
              <a:spAutoFit/>
            </a:bodyPr>
            <a:lstStyle/>
            <a:p>
              <a:pPr algn="ctr"/>
              <a:r>
                <a:rPr lang="zh-CN" altLang="en-US" sz="19900">
                  <a:latin typeface="禹卫书法行书繁体" panose="02000603000000000000" charset="-122"/>
                  <a:ea typeface="禹卫书法行书繁体" panose="02000603000000000000" charset="-122"/>
                </a:rPr>
                <a:t>完</a:t>
              </a:r>
              <a:endParaRPr lang="zh-CN" altLang="en-US" sz="19900">
                <a:latin typeface="禹卫书法行书繁体" panose="02000603000000000000" charset="-122"/>
                <a:ea typeface="禹卫书法行书繁体" panose="02000603000000000000" charset="-122"/>
              </a:endParaRPr>
            </a:p>
          </p:txBody>
        </p:sp>
        <p:sp>
          <p:nvSpPr>
            <p:cNvPr id="8" name="文本框 7"/>
            <p:cNvSpPr txBox="1"/>
            <p:nvPr/>
          </p:nvSpPr>
          <p:spPr>
            <a:xfrm flipH="1">
              <a:off x="3315" y="3342"/>
              <a:ext cx="3075" cy="3208"/>
            </a:xfrm>
            <a:prstGeom prst="rect">
              <a:avLst/>
            </a:prstGeom>
            <a:noFill/>
          </p:spPr>
          <p:txBody>
            <a:bodyPr vert="eaVert" wrap="square" rtlCol="0">
              <a:spAutoFit/>
            </a:bodyPr>
            <a:lstStyle/>
            <a:p>
              <a:pPr algn="ctr"/>
              <a:r>
                <a:rPr lang="zh-CN" altLang="en-US" sz="11500">
                  <a:latin typeface="禹卫书法行书繁体" panose="02000603000000000000" charset="-122"/>
                  <a:ea typeface="禹卫书法行书繁体" panose="02000603000000000000" charset="-122"/>
                </a:rPr>
                <a:t>毕</a:t>
              </a:r>
              <a:endParaRPr lang="zh-CN" altLang="en-US" sz="11500">
                <a:latin typeface="禹卫书法行书繁体" panose="02000603000000000000" charset="-122"/>
                <a:ea typeface="禹卫书法行书繁体" panose="02000603000000000000" charset="-122"/>
              </a:endParaRPr>
            </a:p>
          </p:txBody>
        </p:sp>
        <p:grpSp>
          <p:nvGrpSpPr>
            <p:cNvPr id="7175" name="组合 11"/>
            <p:cNvGrpSpPr/>
            <p:nvPr/>
          </p:nvGrpSpPr>
          <p:grpSpPr>
            <a:xfrm flipH="1">
              <a:off x="8116" y="5574"/>
              <a:ext cx="785" cy="1090"/>
              <a:chOff x="2306" y="6450"/>
              <a:chExt cx="784" cy="1090"/>
            </a:xfrm>
          </p:grpSpPr>
          <p:pic>
            <p:nvPicPr>
              <p:cNvPr id="7176" name="图片 9" descr="image1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2306" y="6450"/>
                <a:ext cx="784" cy="1090"/>
              </a:xfrm>
              <a:prstGeom prst="rect">
                <a:avLst/>
              </a:prstGeom>
              <a:noFill/>
              <a:ln w="9525">
                <a:noFill/>
              </a:ln>
            </p:spPr>
          </p:pic>
          <p:sp>
            <p:nvSpPr>
              <p:cNvPr id="7177" name="文本框 10"/>
              <p:cNvSpPr txBox="1"/>
              <p:nvPr/>
            </p:nvSpPr>
            <p:spPr>
              <a:xfrm>
                <a:off x="2331" y="6562"/>
                <a:ext cx="723" cy="864"/>
              </a:xfrm>
              <a:prstGeom prst="rect">
                <a:avLst/>
              </a:prstGeom>
              <a:noFill/>
              <a:ln w="9525">
                <a:noFill/>
              </a:ln>
            </p:spPr>
            <p:txBody>
              <a:bodyPr vert="eaVert" wrap="none" anchor="t">
                <a:spAutoFit/>
              </a:bodyPr>
              <a:lstStyle/>
              <a:p>
                <a:r>
                  <a:rPr lang="zh-CN" altLang="en-US">
                    <a:solidFill>
                      <a:schemeClr val="bg1"/>
                    </a:solidFill>
                    <a:latin typeface="禹卫书法行书繁体" panose="02000603000000000000" charset="-122"/>
                    <a:ea typeface="禹卫书法行书繁体" panose="02000603000000000000" charset="-122"/>
                  </a:rPr>
                  <a:t>水墨</a:t>
                </a:r>
                <a:endParaRPr lang="zh-CN" altLang="en-US">
                  <a:solidFill>
                    <a:schemeClr val="bg1"/>
                  </a:solidFill>
                  <a:latin typeface="禹卫书法行书繁体" panose="02000603000000000000" charset="-122"/>
                  <a:ea typeface="禹卫书法行书繁体" panose="02000603000000000000" charset="-122"/>
                </a:endParaRPr>
              </a:p>
            </p:txBody>
          </p:sp>
        </p:grpSp>
      </p:grpSp>
    </p:spTree>
    <p:custDataLst>
      <p:tags r:id="rId4"/>
    </p:custData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5361940" y="5160010"/>
            <a:ext cx="6821805" cy="1706245"/>
          </a:xfrm>
          <a:prstGeom prst="rect">
            <a:avLst/>
          </a:prstGeom>
        </p:spPr>
      </p:pic>
      <p:pic>
        <p:nvPicPr>
          <p:cNvPr id="4" name="图片 3" descr="2"/>
          <p:cNvPicPr>
            <a:picLocks noChangeAspect="1"/>
          </p:cNvPicPr>
          <p:nvPr/>
        </p:nvPicPr>
        <p:blipFill>
          <a:blip r:embed="rId2"/>
          <a:srcRect/>
          <a:stretch>
            <a:fillRect/>
          </a:stretch>
        </p:blipFill>
        <p:spPr>
          <a:xfrm flipH="1">
            <a:off x="-6350" y="-12065"/>
            <a:ext cx="7881620" cy="6869430"/>
          </a:xfrm>
          <a:prstGeom prst="rect">
            <a:avLst/>
          </a:prstGeom>
        </p:spPr>
      </p:pic>
      <p:pic>
        <p:nvPicPr>
          <p:cNvPr id="5" name="图片 4" descr="19"/>
          <p:cNvPicPr>
            <a:picLocks noChangeAspect="1"/>
          </p:cNvPicPr>
          <p:nvPr/>
        </p:nvPicPr>
        <p:blipFill>
          <a:blip r:embed="rId3"/>
          <a:srcRect l="25545" t="45168" r="28493" b="22609"/>
          <a:stretch>
            <a:fillRect/>
          </a:stretch>
        </p:blipFill>
        <p:spPr>
          <a:xfrm>
            <a:off x="3784600" y="2444750"/>
            <a:ext cx="4622800" cy="705485"/>
          </a:xfrm>
          <a:prstGeom prst="rect">
            <a:avLst/>
          </a:prstGeom>
        </p:spPr>
      </p:pic>
      <p:sp>
        <p:nvSpPr>
          <p:cNvPr id="6" name="文本框 5"/>
          <p:cNvSpPr txBox="1"/>
          <p:nvPr/>
        </p:nvSpPr>
        <p:spPr>
          <a:xfrm>
            <a:off x="5020945" y="1799590"/>
            <a:ext cx="2150110" cy="645160"/>
          </a:xfrm>
          <a:prstGeom prst="rect">
            <a:avLst/>
          </a:prstGeom>
          <a:noFill/>
        </p:spPr>
        <p:txBody>
          <a:bodyPr wrap="square" rtlCol="0">
            <a:spAutoFit/>
          </a:bodyPr>
          <a:p>
            <a:pPr algn="dist"/>
            <a:r>
              <a:rPr lang="zh-CN" altLang="en-US" sz="3600">
                <a:latin typeface="禹卫书法行书繁体" panose="02000603000000000000" charset="-122"/>
                <a:ea typeface="禹卫书法行书繁体" panose="02000603000000000000" charset="-122"/>
              </a:rPr>
              <a:t>第一章</a:t>
            </a:r>
            <a:endParaRPr lang="zh-CN" altLang="en-US" sz="3600">
              <a:latin typeface="禹卫书法行书繁体" panose="02000603000000000000" charset="-122"/>
              <a:ea typeface="禹卫书法行书繁体" panose="02000603000000000000" charset="-122"/>
            </a:endParaRPr>
          </a:p>
        </p:txBody>
      </p:sp>
      <p:sp>
        <p:nvSpPr>
          <p:cNvPr id="7" name="文本框 6"/>
          <p:cNvSpPr txBox="1"/>
          <p:nvPr/>
        </p:nvSpPr>
        <p:spPr>
          <a:xfrm>
            <a:off x="4383088" y="3262630"/>
            <a:ext cx="3425825" cy="645160"/>
          </a:xfrm>
          <a:prstGeom prst="rect">
            <a:avLst/>
          </a:prstGeom>
          <a:noFill/>
        </p:spPr>
        <p:txBody>
          <a:bodyPr wrap="square" rtlCol="0">
            <a:spAutoFit/>
          </a:bodyPr>
          <a:p>
            <a:pPr algn="dist"/>
            <a:r>
              <a:rPr lang="zh-CN" altLang="en-US" sz="3600">
                <a:latin typeface="禹卫书法行书繁体" panose="02000603000000000000" charset="-122"/>
                <a:ea typeface="禹卫书法行书繁体" panose="02000603000000000000" charset="-122"/>
              </a:rPr>
              <a:t>输入章节标题</a:t>
            </a:r>
            <a:endParaRPr lang="zh-CN" altLang="en-US" sz="3600">
              <a:latin typeface="禹卫书法行书繁体" panose="02000603000000000000" charset="-122"/>
              <a:ea typeface="禹卫书法行书繁体" panose="02000603000000000000" charset="-122"/>
            </a:endParaRPr>
          </a:p>
        </p:txBody>
      </p:sp>
    </p:spTree>
    <p:custDataLst>
      <p:tags r:id="rId4"/>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8197850" y="5869305"/>
            <a:ext cx="3985895" cy="996950"/>
          </a:xfrm>
          <a:prstGeom prst="rect">
            <a:avLst/>
          </a:prstGeom>
        </p:spPr>
      </p:pic>
      <p:grpSp>
        <p:nvGrpSpPr>
          <p:cNvPr id="4" name="组合 3"/>
          <p:cNvGrpSpPr/>
          <p:nvPr/>
        </p:nvGrpSpPr>
        <p:grpSpPr>
          <a:xfrm>
            <a:off x="802005" y="1416050"/>
            <a:ext cx="2045335" cy="4255135"/>
            <a:chOff x="2437" y="2230"/>
            <a:chExt cx="3221" cy="6701"/>
          </a:xfrm>
        </p:grpSpPr>
        <p:pic>
          <p:nvPicPr>
            <p:cNvPr id="3" name="图片 2" descr="预览图_千图网_编号32694835"/>
            <p:cNvPicPr>
              <a:picLocks noChangeAspect="1"/>
            </p:cNvPicPr>
            <p:nvPr/>
          </p:nvPicPr>
          <p:blipFill>
            <a:blip r:embed="rId2"/>
            <a:srcRect l="12938" t="39053" r="54013" b="33838"/>
            <a:stretch>
              <a:fillRect/>
            </a:stretch>
          </p:blipFill>
          <p:spPr>
            <a:xfrm rot="5400000" flipV="1">
              <a:off x="3261" y="2119"/>
              <a:ext cx="2286" cy="2508"/>
            </a:xfrm>
            <a:prstGeom prst="rect">
              <a:avLst/>
            </a:prstGeom>
          </p:spPr>
        </p:pic>
        <p:sp>
          <p:nvSpPr>
            <p:cNvPr id="10" name="文本框 9"/>
            <p:cNvSpPr txBox="1"/>
            <p:nvPr/>
          </p:nvSpPr>
          <p:spPr>
            <a:xfrm>
              <a:off x="4306" y="4320"/>
              <a:ext cx="869" cy="3183"/>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9" name="文本框 8"/>
            <p:cNvSpPr txBox="1"/>
            <p:nvPr/>
          </p:nvSpPr>
          <p:spPr>
            <a:xfrm>
              <a:off x="4087" y="2816"/>
              <a:ext cx="1088" cy="1113"/>
            </a:xfrm>
            <a:prstGeom prst="rect">
              <a:avLst/>
            </a:prstGeom>
            <a:noFill/>
          </p:spPr>
          <p:txBody>
            <a:bodyPr wrap="none" rtlCol="0">
              <a:spAutoFit/>
            </a:bodyPr>
            <a:p>
              <a:r>
                <a:rPr lang="zh-CN" altLang="en-US" sz="4000">
                  <a:solidFill>
                    <a:schemeClr val="tx1">
                      <a:lumMod val="75000"/>
                      <a:lumOff val="25000"/>
                    </a:schemeClr>
                  </a:solidFill>
                  <a:latin typeface="禹卫书法行书繁体" panose="02000603000000000000" charset="-122"/>
                  <a:ea typeface="禹卫书法行书繁体" panose="02000603000000000000" charset="-122"/>
                </a:rPr>
                <a:t>一</a:t>
              </a:r>
              <a:endParaRPr lang="zh-CN" altLang="en-US" sz="40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57" name="文本框 56"/>
            <p:cNvSpPr txBox="1"/>
            <p:nvPr/>
          </p:nvSpPr>
          <p:spPr>
            <a:xfrm>
              <a:off x="2437" y="4320"/>
              <a:ext cx="1765" cy="4611"/>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grpSp>
      <p:grpSp>
        <p:nvGrpSpPr>
          <p:cNvPr id="5" name="组合 4"/>
          <p:cNvGrpSpPr/>
          <p:nvPr/>
        </p:nvGrpSpPr>
        <p:grpSpPr>
          <a:xfrm>
            <a:off x="3649345" y="1416050"/>
            <a:ext cx="2045335" cy="4255135"/>
            <a:chOff x="2437" y="2230"/>
            <a:chExt cx="3221" cy="6701"/>
          </a:xfrm>
        </p:grpSpPr>
        <p:pic>
          <p:nvPicPr>
            <p:cNvPr id="6" name="图片 5" descr="预览图_千图网_编号32694835"/>
            <p:cNvPicPr>
              <a:picLocks noChangeAspect="1"/>
            </p:cNvPicPr>
            <p:nvPr/>
          </p:nvPicPr>
          <p:blipFill>
            <a:blip r:embed="rId2"/>
            <a:srcRect l="12938" t="39053" r="54013" b="33838"/>
            <a:stretch>
              <a:fillRect/>
            </a:stretch>
          </p:blipFill>
          <p:spPr>
            <a:xfrm rot="5400000" flipV="1">
              <a:off x="3261" y="2119"/>
              <a:ext cx="2286" cy="2508"/>
            </a:xfrm>
            <a:prstGeom prst="rect">
              <a:avLst/>
            </a:prstGeom>
          </p:spPr>
        </p:pic>
        <p:sp>
          <p:nvSpPr>
            <p:cNvPr id="7" name="文本框 6"/>
            <p:cNvSpPr txBox="1"/>
            <p:nvPr/>
          </p:nvSpPr>
          <p:spPr>
            <a:xfrm>
              <a:off x="4306" y="4320"/>
              <a:ext cx="869" cy="3183"/>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8" name="文本框 7"/>
            <p:cNvSpPr txBox="1"/>
            <p:nvPr/>
          </p:nvSpPr>
          <p:spPr>
            <a:xfrm>
              <a:off x="4087" y="2816"/>
              <a:ext cx="1088" cy="1113"/>
            </a:xfrm>
            <a:prstGeom prst="rect">
              <a:avLst/>
            </a:prstGeom>
            <a:noFill/>
          </p:spPr>
          <p:txBody>
            <a:bodyPr wrap="none" rtlCol="0">
              <a:spAutoFit/>
            </a:bodyPr>
            <a:p>
              <a:r>
                <a:rPr lang="zh-CN" altLang="en-US" sz="4000">
                  <a:solidFill>
                    <a:schemeClr val="tx1">
                      <a:lumMod val="75000"/>
                      <a:lumOff val="25000"/>
                    </a:schemeClr>
                  </a:solidFill>
                  <a:latin typeface="禹卫书法行书繁体" panose="02000603000000000000" charset="-122"/>
                  <a:ea typeface="禹卫书法行书繁体" panose="02000603000000000000" charset="-122"/>
                </a:rPr>
                <a:t>二</a:t>
              </a:r>
              <a:endParaRPr lang="zh-CN" altLang="en-US" sz="40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11" name="文本框 10"/>
            <p:cNvSpPr txBox="1"/>
            <p:nvPr/>
          </p:nvSpPr>
          <p:spPr>
            <a:xfrm>
              <a:off x="2437" y="4320"/>
              <a:ext cx="1765" cy="4611"/>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grpSp>
      <p:grpSp>
        <p:nvGrpSpPr>
          <p:cNvPr id="12" name="组合 11"/>
          <p:cNvGrpSpPr/>
          <p:nvPr/>
        </p:nvGrpSpPr>
        <p:grpSpPr>
          <a:xfrm>
            <a:off x="6496685" y="1416050"/>
            <a:ext cx="2045335" cy="4255135"/>
            <a:chOff x="2437" y="2230"/>
            <a:chExt cx="3221" cy="6701"/>
          </a:xfrm>
        </p:grpSpPr>
        <p:pic>
          <p:nvPicPr>
            <p:cNvPr id="13" name="图片 12" descr="预览图_千图网_编号32694835"/>
            <p:cNvPicPr>
              <a:picLocks noChangeAspect="1"/>
            </p:cNvPicPr>
            <p:nvPr/>
          </p:nvPicPr>
          <p:blipFill>
            <a:blip r:embed="rId2"/>
            <a:srcRect l="12938" t="39053" r="54013" b="33838"/>
            <a:stretch>
              <a:fillRect/>
            </a:stretch>
          </p:blipFill>
          <p:spPr>
            <a:xfrm rot="5400000" flipV="1">
              <a:off x="3261" y="2119"/>
              <a:ext cx="2286" cy="2508"/>
            </a:xfrm>
            <a:prstGeom prst="rect">
              <a:avLst/>
            </a:prstGeom>
          </p:spPr>
        </p:pic>
        <p:sp>
          <p:nvSpPr>
            <p:cNvPr id="14" name="文本框 13"/>
            <p:cNvSpPr txBox="1"/>
            <p:nvPr/>
          </p:nvSpPr>
          <p:spPr>
            <a:xfrm>
              <a:off x="4306" y="4320"/>
              <a:ext cx="869" cy="3183"/>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15" name="文本框 14"/>
            <p:cNvSpPr txBox="1"/>
            <p:nvPr/>
          </p:nvSpPr>
          <p:spPr>
            <a:xfrm>
              <a:off x="4087" y="2816"/>
              <a:ext cx="1088" cy="1113"/>
            </a:xfrm>
            <a:prstGeom prst="rect">
              <a:avLst/>
            </a:prstGeom>
            <a:noFill/>
          </p:spPr>
          <p:txBody>
            <a:bodyPr wrap="none" rtlCol="0">
              <a:spAutoFit/>
            </a:bodyPr>
            <a:p>
              <a:r>
                <a:rPr lang="zh-CN" altLang="en-US" sz="4000">
                  <a:solidFill>
                    <a:schemeClr val="tx1">
                      <a:lumMod val="75000"/>
                      <a:lumOff val="25000"/>
                    </a:schemeClr>
                  </a:solidFill>
                  <a:latin typeface="禹卫书法行书繁体" panose="02000603000000000000" charset="-122"/>
                  <a:ea typeface="禹卫书法行书繁体" panose="02000603000000000000" charset="-122"/>
                </a:rPr>
                <a:t>三</a:t>
              </a:r>
              <a:endParaRPr lang="zh-CN" altLang="en-US" sz="40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16" name="文本框 15"/>
            <p:cNvSpPr txBox="1"/>
            <p:nvPr/>
          </p:nvSpPr>
          <p:spPr>
            <a:xfrm>
              <a:off x="2437" y="4320"/>
              <a:ext cx="1765" cy="4611"/>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grpSp>
      <p:grpSp>
        <p:nvGrpSpPr>
          <p:cNvPr id="17" name="组合 16"/>
          <p:cNvGrpSpPr/>
          <p:nvPr/>
        </p:nvGrpSpPr>
        <p:grpSpPr>
          <a:xfrm>
            <a:off x="9344025" y="1416050"/>
            <a:ext cx="2045335" cy="4255135"/>
            <a:chOff x="2437" y="2230"/>
            <a:chExt cx="3221" cy="6701"/>
          </a:xfrm>
        </p:grpSpPr>
        <p:pic>
          <p:nvPicPr>
            <p:cNvPr id="18" name="图片 17" descr="预览图_千图网_编号32694835"/>
            <p:cNvPicPr>
              <a:picLocks noChangeAspect="1"/>
            </p:cNvPicPr>
            <p:nvPr/>
          </p:nvPicPr>
          <p:blipFill>
            <a:blip r:embed="rId2"/>
            <a:srcRect l="12938" t="39053" r="54013" b="33838"/>
            <a:stretch>
              <a:fillRect/>
            </a:stretch>
          </p:blipFill>
          <p:spPr>
            <a:xfrm rot="5400000" flipV="1">
              <a:off x="3261" y="2119"/>
              <a:ext cx="2286" cy="2508"/>
            </a:xfrm>
            <a:prstGeom prst="rect">
              <a:avLst/>
            </a:prstGeom>
          </p:spPr>
        </p:pic>
        <p:sp>
          <p:nvSpPr>
            <p:cNvPr id="19" name="文本框 18"/>
            <p:cNvSpPr txBox="1"/>
            <p:nvPr/>
          </p:nvSpPr>
          <p:spPr>
            <a:xfrm>
              <a:off x="4306" y="4320"/>
              <a:ext cx="869" cy="3183"/>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20" name="文本框 19"/>
            <p:cNvSpPr txBox="1"/>
            <p:nvPr/>
          </p:nvSpPr>
          <p:spPr>
            <a:xfrm>
              <a:off x="4087" y="2816"/>
              <a:ext cx="1088" cy="1113"/>
            </a:xfrm>
            <a:prstGeom prst="rect">
              <a:avLst/>
            </a:prstGeom>
            <a:noFill/>
          </p:spPr>
          <p:txBody>
            <a:bodyPr wrap="none" rtlCol="0">
              <a:spAutoFit/>
            </a:bodyPr>
            <a:p>
              <a:r>
                <a:rPr lang="zh-CN" altLang="en-US" sz="4000">
                  <a:solidFill>
                    <a:schemeClr val="tx1">
                      <a:lumMod val="75000"/>
                      <a:lumOff val="25000"/>
                    </a:schemeClr>
                  </a:solidFill>
                  <a:latin typeface="禹卫书法行书繁体" panose="02000603000000000000" charset="-122"/>
                  <a:ea typeface="禹卫书法行书繁体" panose="02000603000000000000" charset="-122"/>
                </a:rPr>
                <a:t>四</a:t>
              </a:r>
              <a:endParaRPr lang="zh-CN" altLang="en-US" sz="40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21" name="文本框 20"/>
            <p:cNvSpPr txBox="1"/>
            <p:nvPr/>
          </p:nvSpPr>
          <p:spPr>
            <a:xfrm>
              <a:off x="2437" y="4320"/>
              <a:ext cx="1765" cy="4611"/>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gr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3"/>
          <p:cNvPicPr>
            <a:picLocks noChangeAspect="1"/>
          </p:cNvPicPr>
          <p:nvPr/>
        </p:nvPicPr>
        <p:blipFill>
          <a:blip r:embed="rId1"/>
          <a:srcRect/>
          <a:stretch>
            <a:fillRect/>
          </a:stretch>
        </p:blipFill>
        <p:spPr>
          <a:xfrm>
            <a:off x="8197850" y="5869305"/>
            <a:ext cx="3985895" cy="996950"/>
          </a:xfrm>
          <a:prstGeom prst="rect">
            <a:avLst/>
          </a:prstGeom>
        </p:spPr>
      </p:pic>
      <p:pic>
        <p:nvPicPr>
          <p:cNvPr id="4" name="图片 3" descr="预览图_千图网_编号33434122"/>
          <p:cNvPicPr>
            <a:picLocks noChangeAspect="1"/>
          </p:cNvPicPr>
          <p:nvPr/>
        </p:nvPicPr>
        <p:blipFill>
          <a:blip r:embed="rId2"/>
          <a:srcRect/>
          <a:stretch>
            <a:fillRect/>
          </a:stretch>
        </p:blipFill>
        <p:spPr>
          <a:xfrm>
            <a:off x="-16510" y="-8890"/>
            <a:ext cx="2555240" cy="6214745"/>
          </a:xfrm>
          <a:prstGeom prst="rect">
            <a:avLst/>
          </a:prstGeom>
        </p:spPr>
      </p:pic>
      <p:sp>
        <p:nvSpPr>
          <p:cNvPr id="75" name="文本框 74"/>
          <p:cNvSpPr txBox="1"/>
          <p:nvPr/>
        </p:nvSpPr>
        <p:spPr>
          <a:xfrm>
            <a:off x="4403725" y="1928495"/>
            <a:ext cx="2478405" cy="521970"/>
          </a:xfrm>
          <a:prstGeom prst="rect">
            <a:avLst/>
          </a:prstGeom>
          <a:noFill/>
        </p:spPr>
        <p:txBody>
          <a:bodyPr wrap="square" rtlCol="0">
            <a:spAutoFit/>
          </a:bodyPr>
          <a:p>
            <a:pPr algn="dist"/>
            <a:r>
              <a:rPr lang="zh-CN" altLang="en-US" sz="28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8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76" name="文本框 75"/>
          <p:cNvSpPr txBox="1"/>
          <p:nvPr/>
        </p:nvSpPr>
        <p:spPr>
          <a:xfrm>
            <a:off x="4403725" y="2734310"/>
            <a:ext cx="4926965" cy="1031875"/>
          </a:xfrm>
          <a:prstGeom prst="rect">
            <a:avLst/>
          </a:prstGeom>
          <a:noFill/>
        </p:spPr>
        <p:txBody>
          <a:bodyPr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在此添加文本内容整齐的排版使界面看起来更加美观正文字体建议十到十四号大小</a:t>
            </a:r>
            <a:endParaRPr lang="zh-CN" altLang="en-US" sz="1200" spc="100">
              <a:solidFill>
                <a:schemeClr val="tx1"/>
              </a:solidFill>
              <a:uFillTx/>
              <a:latin typeface="华文新魏" panose="02010800040101010101" charset="-122"/>
              <a:ea typeface="华文新魏" panose="02010800040101010101" charset="-122"/>
            </a:endParaRPr>
          </a:p>
        </p:txBody>
      </p:sp>
      <p:sp>
        <p:nvSpPr>
          <p:cNvPr id="5" name="文本框 4"/>
          <p:cNvSpPr txBox="1"/>
          <p:nvPr/>
        </p:nvSpPr>
        <p:spPr>
          <a:xfrm>
            <a:off x="4403725" y="4097020"/>
            <a:ext cx="4926965" cy="718185"/>
          </a:xfrm>
          <a:prstGeom prst="rect">
            <a:avLst/>
          </a:prstGeom>
          <a:noFill/>
        </p:spPr>
        <p:txBody>
          <a:bodyPr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在此添加文本内容整齐的排版</a:t>
            </a:r>
            <a:endParaRPr lang="zh-CN" altLang="en-US" sz="1200" spc="100">
              <a:solidFill>
                <a:schemeClr val="tx1"/>
              </a:solidFill>
              <a:uFillTx/>
              <a:latin typeface="华文新魏" panose="02010800040101010101" charset="-122"/>
              <a:ea typeface="华文新魏" panose="02010800040101010101" charset="-122"/>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3"/>
          <p:cNvPicPr>
            <a:picLocks noChangeAspect="1"/>
          </p:cNvPicPr>
          <p:nvPr/>
        </p:nvPicPr>
        <p:blipFill>
          <a:blip r:embed="rId1"/>
          <a:srcRect/>
          <a:stretch>
            <a:fillRect/>
          </a:stretch>
        </p:blipFill>
        <p:spPr>
          <a:xfrm>
            <a:off x="8197850" y="5869305"/>
            <a:ext cx="3985895" cy="996950"/>
          </a:xfrm>
          <a:prstGeom prst="rect">
            <a:avLst/>
          </a:prstGeom>
        </p:spPr>
      </p:pic>
      <p:sp>
        <p:nvSpPr>
          <p:cNvPr id="75" name="文本框 74"/>
          <p:cNvSpPr txBox="1"/>
          <p:nvPr/>
        </p:nvSpPr>
        <p:spPr>
          <a:xfrm>
            <a:off x="5944870" y="1259205"/>
            <a:ext cx="2455545" cy="460375"/>
          </a:xfrm>
          <a:prstGeom prst="rect">
            <a:avLst/>
          </a:prstGeom>
          <a:noFill/>
        </p:spPr>
        <p:txBody>
          <a:bodyPr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76" name="文本框 75"/>
          <p:cNvSpPr txBox="1"/>
          <p:nvPr/>
        </p:nvSpPr>
        <p:spPr>
          <a:xfrm>
            <a:off x="5944870" y="1709420"/>
            <a:ext cx="5696585" cy="699135"/>
          </a:xfrm>
          <a:prstGeom prst="rect">
            <a:avLst/>
          </a:prstGeom>
          <a:noFill/>
        </p:spPr>
        <p:txBody>
          <a:bodyPr wrap="square" lIns="90170" rIns="90170" rtlCol="0">
            <a:spAutoFit/>
          </a:bodyPr>
          <a:p>
            <a:pPr algn="l">
              <a:lnSpc>
                <a:spcPct val="11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在此添加文本内容整齐的排版使界面看起来更加美观正文字体建议十到十四号大小</a:t>
            </a:r>
            <a:endParaRPr lang="zh-CN" altLang="en-US" sz="1200" spc="100">
              <a:solidFill>
                <a:schemeClr val="tx1"/>
              </a:solidFill>
              <a:uFillTx/>
              <a:latin typeface="华文新魏" panose="02010800040101010101" charset="-122"/>
              <a:ea typeface="华文新魏" panose="02010800040101010101" charset="-122"/>
              <a:sym typeface="+mn-ea"/>
            </a:endParaRPr>
          </a:p>
        </p:txBody>
      </p:sp>
      <p:pic>
        <p:nvPicPr>
          <p:cNvPr id="4" name="图片 3" descr="image26"/>
          <p:cNvPicPr>
            <a:picLocks noChangeAspect="1"/>
          </p:cNvPicPr>
          <p:nvPr/>
        </p:nvPicPr>
        <p:blipFill>
          <a:blip r:embed="rId2"/>
          <a:srcRect r="37381"/>
          <a:stretch>
            <a:fillRect/>
          </a:stretch>
        </p:blipFill>
        <p:spPr>
          <a:xfrm rot="3540000">
            <a:off x="5145405" y="1326515"/>
            <a:ext cx="1129665" cy="1018540"/>
          </a:xfrm>
          <a:prstGeom prst="rect">
            <a:avLst/>
          </a:prstGeom>
        </p:spPr>
      </p:pic>
      <p:sp>
        <p:nvSpPr>
          <p:cNvPr id="7" name="文本框 6"/>
          <p:cNvSpPr txBox="1"/>
          <p:nvPr/>
        </p:nvSpPr>
        <p:spPr>
          <a:xfrm>
            <a:off x="5944870" y="2910205"/>
            <a:ext cx="2455545" cy="460375"/>
          </a:xfrm>
          <a:prstGeom prst="rect">
            <a:avLst/>
          </a:prstGeom>
          <a:noFill/>
        </p:spPr>
        <p:txBody>
          <a:bodyPr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8" name="文本框 7"/>
          <p:cNvSpPr txBox="1"/>
          <p:nvPr/>
        </p:nvSpPr>
        <p:spPr>
          <a:xfrm>
            <a:off x="5944870" y="3360420"/>
            <a:ext cx="5696585" cy="699135"/>
          </a:xfrm>
          <a:prstGeom prst="rect">
            <a:avLst/>
          </a:prstGeom>
          <a:noFill/>
        </p:spPr>
        <p:txBody>
          <a:bodyPr wrap="square" lIns="90170" rIns="90170" rtlCol="0">
            <a:spAutoFit/>
          </a:bodyPr>
          <a:p>
            <a:pPr algn="l">
              <a:lnSpc>
                <a:spcPct val="11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在此添加文本内容整齐的排版使界面看起来更加美观正文字体建议十到十四号大小</a:t>
            </a:r>
            <a:endParaRPr lang="zh-CN" altLang="en-US" sz="1200" spc="100">
              <a:solidFill>
                <a:schemeClr val="tx1"/>
              </a:solidFill>
              <a:uFillTx/>
              <a:latin typeface="华文新魏" panose="02010800040101010101" charset="-122"/>
              <a:ea typeface="华文新魏" panose="02010800040101010101" charset="-122"/>
              <a:sym typeface="+mn-ea"/>
            </a:endParaRPr>
          </a:p>
        </p:txBody>
      </p:sp>
      <p:pic>
        <p:nvPicPr>
          <p:cNvPr id="9" name="图片 8" descr="image26"/>
          <p:cNvPicPr>
            <a:picLocks noChangeAspect="1"/>
          </p:cNvPicPr>
          <p:nvPr/>
        </p:nvPicPr>
        <p:blipFill>
          <a:blip r:embed="rId2"/>
          <a:srcRect r="37381"/>
          <a:stretch>
            <a:fillRect/>
          </a:stretch>
        </p:blipFill>
        <p:spPr>
          <a:xfrm rot="3540000">
            <a:off x="5145405" y="2977515"/>
            <a:ext cx="1129665" cy="1018540"/>
          </a:xfrm>
          <a:prstGeom prst="rect">
            <a:avLst/>
          </a:prstGeom>
        </p:spPr>
      </p:pic>
      <p:sp>
        <p:nvSpPr>
          <p:cNvPr id="11" name="文本框 10"/>
          <p:cNvSpPr txBox="1"/>
          <p:nvPr/>
        </p:nvSpPr>
        <p:spPr>
          <a:xfrm>
            <a:off x="5944870" y="4561205"/>
            <a:ext cx="2455545" cy="460375"/>
          </a:xfrm>
          <a:prstGeom prst="rect">
            <a:avLst/>
          </a:prstGeom>
          <a:noFill/>
        </p:spPr>
        <p:txBody>
          <a:bodyPr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12" name="文本框 11"/>
          <p:cNvSpPr txBox="1"/>
          <p:nvPr/>
        </p:nvSpPr>
        <p:spPr>
          <a:xfrm>
            <a:off x="5944870" y="5011420"/>
            <a:ext cx="5696585" cy="699135"/>
          </a:xfrm>
          <a:prstGeom prst="rect">
            <a:avLst/>
          </a:prstGeom>
          <a:noFill/>
        </p:spPr>
        <p:txBody>
          <a:bodyPr wrap="square" lIns="90170" rIns="90170" rtlCol="0">
            <a:spAutoFit/>
          </a:bodyPr>
          <a:p>
            <a:pPr algn="l">
              <a:lnSpc>
                <a:spcPct val="11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在此添加文本内容整齐的排版使界面看起来更加美观正文字体建议十到十四号大小</a:t>
            </a:r>
            <a:endParaRPr lang="zh-CN" altLang="en-US" sz="1200" spc="100">
              <a:solidFill>
                <a:schemeClr val="tx1"/>
              </a:solidFill>
              <a:uFillTx/>
              <a:latin typeface="华文新魏" panose="02010800040101010101" charset="-122"/>
              <a:ea typeface="华文新魏" panose="02010800040101010101" charset="-122"/>
              <a:sym typeface="+mn-ea"/>
            </a:endParaRPr>
          </a:p>
        </p:txBody>
      </p:sp>
      <p:pic>
        <p:nvPicPr>
          <p:cNvPr id="13" name="图片 12" descr="image26"/>
          <p:cNvPicPr>
            <a:picLocks noChangeAspect="1"/>
          </p:cNvPicPr>
          <p:nvPr/>
        </p:nvPicPr>
        <p:blipFill>
          <a:blip r:embed="rId2"/>
          <a:srcRect r="37381"/>
          <a:stretch>
            <a:fillRect/>
          </a:stretch>
        </p:blipFill>
        <p:spPr>
          <a:xfrm rot="3540000">
            <a:off x="5145405" y="4628515"/>
            <a:ext cx="1129665" cy="1018540"/>
          </a:xfrm>
          <a:prstGeom prst="rect">
            <a:avLst/>
          </a:prstGeom>
        </p:spPr>
      </p:pic>
      <p:pic>
        <p:nvPicPr>
          <p:cNvPr id="15" name="图片 14" descr="12"/>
          <p:cNvPicPr>
            <a:picLocks noChangeAspect="1"/>
          </p:cNvPicPr>
          <p:nvPr/>
        </p:nvPicPr>
        <p:blipFill>
          <a:blip r:embed="rId3"/>
          <a:srcRect/>
          <a:stretch>
            <a:fillRect/>
          </a:stretch>
        </p:blipFill>
        <p:spPr>
          <a:xfrm>
            <a:off x="41275" y="1604645"/>
            <a:ext cx="4334510" cy="3071495"/>
          </a:xfrm>
          <a:prstGeom prst="rect">
            <a:avLst/>
          </a:prstGeom>
        </p:spPr>
      </p:pic>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5361940" y="5160010"/>
            <a:ext cx="6821805" cy="1706245"/>
          </a:xfrm>
          <a:prstGeom prst="rect">
            <a:avLst/>
          </a:prstGeom>
        </p:spPr>
      </p:pic>
      <p:pic>
        <p:nvPicPr>
          <p:cNvPr id="4" name="图片 3" descr="2"/>
          <p:cNvPicPr>
            <a:picLocks noChangeAspect="1"/>
          </p:cNvPicPr>
          <p:nvPr/>
        </p:nvPicPr>
        <p:blipFill>
          <a:blip r:embed="rId2"/>
          <a:srcRect/>
          <a:stretch>
            <a:fillRect/>
          </a:stretch>
        </p:blipFill>
        <p:spPr>
          <a:xfrm flipH="1">
            <a:off x="-6350" y="-12065"/>
            <a:ext cx="7881620" cy="6869430"/>
          </a:xfrm>
          <a:prstGeom prst="rect">
            <a:avLst/>
          </a:prstGeom>
        </p:spPr>
      </p:pic>
      <p:pic>
        <p:nvPicPr>
          <p:cNvPr id="5" name="图片 4" descr="19"/>
          <p:cNvPicPr>
            <a:picLocks noChangeAspect="1"/>
          </p:cNvPicPr>
          <p:nvPr/>
        </p:nvPicPr>
        <p:blipFill>
          <a:blip r:embed="rId3"/>
          <a:srcRect l="25545" t="45168" r="28493" b="22609"/>
          <a:stretch>
            <a:fillRect/>
          </a:stretch>
        </p:blipFill>
        <p:spPr>
          <a:xfrm>
            <a:off x="3784600" y="2444750"/>
            <a:ext cx="4622800" cy="705485"/>
          </a:xfrm>
          <a:prstGeom prst="rect">
            <a:avLst/>
          </a:prstGeom>
        </p:spPr>
      </p:pic>
      <p:sp>
        <p:nvSpPr>
          <p:cNvPr id="6" name="文本框 5"/>
          <p:cNvSpPr txBox="1"/>
          <p:nvPr/>
        </p:nvSpPr>
        <p:spPr>
          <a:xfrm>
            <a:off x="5020945" y="1799590"/>
            <a:ext cx="2150110" cy="645160"/>
          </a:xfrm>
          <a:prstGeom prst="rect">
            <a:avLst/>
          </a:prstGeom>
          <a:noFill/>
        </p:spPr>
        <p:txBody>
          <a:bodyPr wrap="square" rtlCol="0">
            <a:spAutoFit/>
          </a:bodyPr>
          <a:p>
            <a:pPr algn="dist"/>
            <a:r>
              <a:rPr lang="zh-CN" altLang="en-US" sz="3600">
                <a:latin typeface="禹卫书法行书繁体" panose="02000603000000000000" charset="-122"/>
                <a:ea typeface="禹卫书法行书繁体" panose="02000603000000000000" charset="-122"/>
              </a:rPr>
              <a:t>第二</a:t>
            </a:r>
            <a:r>
              <a:rPr lang="zh-CN" altLang="en-US" sz="3600">
                <a:latin typeface="禹卫书法行书繁体" panose="02000603000000000000" charset="-122"/>
                <a:ea typeface="禹卫书法行书繁体" panose="02000603000000000000" charset="-122"/>
              </a:rPr>
              <a:t>章</a:t>
            </a:r>
            <a:endParaRPr lang="zh-CN" altLang="en-US" sz="3600">
              <a:latin typeface="禹卫书法行书繁体" panose="02000603000000000000" charset="-122"/>
              <a:ea typeface="禹卫书法行书繁体" panose="02000603000000000000" charset="-122"/>
            </a:endParaRPr>
          </a:p>
        </p:txBody>
      </p:sp>
      <p:sp>
        <p:nvSpPr>
          <p:cNvPr id="7" name="文本框 6"/>
          <p:cNvSpPr txBox="1"/>
          <p:nvPr/>
        </p:nvSpPr>
        <p:spPr>
          <a:xfrm>
            <a:off x="4383088" y="3262630"/>
            <a:ext cx="3425825" cy="645160"/>
          </a:xfrm>
          <a:prstGeom prst="rect">
            <a:avLst/>
          </a:prstGeom>
          <a:noFill/>
        </p:spPr>
        <p:txBody>
          <a:bodyPr wrap="square" rtlCol="0">
            <a:spAutoFit/>
          </a:bodyPr>
          <a:p>
            <a:pPr algn="dist"/>
            <a:r>
              <a:rPr lang="zh-CN" altLang="en-US" sz="3600">
                <a:latin typeface="禹卫书法行书繁体" panose="02000603000000000000" charset="-122"/>
                <a:ea typeface="禹卫书法行书繁体" panose="02000603000000000000" charset="-122"/>
              </a:rPr>
              <a:t>输入章节标题</a:t>
            </a:r>
            <a:endParaRPr lang="zh-CN" altLang="en-US" sz="3600">
              <a:latin typeface="禹卫书法行书繁体" panose="02000603000000000000" charset="-122"/>
              <a:ea typeface="禹卫书法行书繁体" panose="02000603000000000000" charset="-122"/>
            </a:endParaRPr>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8197850" y="5869305"/>
            <a:ext cx="3985895" cy="996950"/>
          </a:xfrm>
          <a:prstGeom prst="rect">
            <a:avLst/>
          </a:prstGeom>
        </p:spPr>
      </p:pic>
      <p:pic>
        <p:nvPicPr>
          <p:cNvPr id="3" name="图片 2" descr="image21"/>
          <p:cNvPicPr>
            <a:picLocks noChangeAspect="1"/>
          </p:cNvPicPr>
          <p:nvPr/>
        </p:nvPicPr>
        <p:blipFill>
          <a:blip r:embed="rId2"/>
          <a:stretch>
            <a:fillRect/>
          </a:stretch>
        </p:blipFill>
        <p:spPr>
          <a:xfrm flipH="1">
            <a:off x="972185" y="2372360"/>
            <a:ext cx="2573020" cy="1005205"/>
          </a:xfrm>
          <a:prstGeom prst="rect">
            <a:avLst/>
          </a:prstGeom>
        </p:spPr>
      </p:pic>
      <p:sp>
        <p:nvSpPr>
          <p:cNvPr id="56" name="文本框 55"/>
          <p:cNvSpPr txBox="1"/>
          <p:nvPr/>
        </p:nvSpPr>
        <p:spPr>
          <a:xfrm>
            <a:off x="1416050" y="1887855"/>
            <a:ext cx="1844040" cy="398780"/>
          </a:xfrm>
          <a:prstGeom prst="rect">
            <a:avLst/>
          </a:prstGeom>
          <a:noFill/>
        </p:spPr>
        <p:txBody>
          <a:bodyPr wrap="square" rtlCol="0">
            <a:spAutoFit/>
          </a:bodyPr>
          <a:p>
            <a:pPr algn="dist"/>
            <a:r>
              <a:rPr lang="zh-CN" altLang="en-US" sz="20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0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57" name="文本框 56"/>
          <p:cNvSpPr txBox="1"/>
          <p:nvPr/>
        </p:nvSpPr>
        <p:spPr>
          <a:xfrm>
            <a:off x="1266190" y="3445510"/>
            <a:ext cx="2144395" cy="1345565"/>
          </a:xfrm>
          <a:prstGeom prst="rect">
            <a:avLst/>
          </a:prstGeom>
          <a:noFill/>
        </p:spPr>
        <p:txBody>
          <a:bodyPr wrap="square" lIns="90170" rIns="90170" rtlCol="0">
            <a:spAutoFit/>
          </a:bodyPr>
          <a:p>
            <a:pPr algn="ctr">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pic>
        <p:nvPicPr>
          <p:cNvPr id="4" name="图片 3" descr="image21"/>
          <p:cNvPicPr>
            <a:picLocks noChangeAspect="1"/>
          </p:cNvPicPr>
          <p:nvPr/>
        </p:nvPicPr>
        <p:blipFill>
          <a:blip r:embed="rId2"/>
          <a:stretch>
            <a:fillRect/>
          </a:stretch>
        </p:blipFill>
        <p:spPr>
          <a:xfrm flipH="1">
            <a:off x="4809490" y="2372360"/>
            <a:ext cx="2573020" cy="1005205"/>
          </a:xfrm>
          <a:prstGeom prst="rect">
            <a:avLst/>
          </a:prstGeom>
        </p:spPr>
      </p:pic>
      <p:sp>
        <p:nvSpPr>
          <p:cNvPr id="6" name="文本框 5"/>
          <p:cNvSpPr txBox="1"/>
          <p:nvPr/>
        </p:nvSpPr>
        <p:spPr>
          <a:xfrm>
            <a:off x="5115560" y="1887855"/>
            <a:ext cx="1844040" cy="398780"/>
          </a:xfrm>
          <a:prstGeom prst="rect">
            <a:avLst/>
          </a:prstGeom>
          <a:noFill/>
        </p:spPr>
        <p:txBody>
          <a:bodyPr wrap="square" rtlCol="0">
            <a:spAutoFit/>
          </a:bodyPr>
          <a:p>
            <a:pPr algn="dist"/>
            <a:r>
              <a:rPr lang="zh-CN" altLang="en-US" sz="20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0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7" name="文本框 6"/>
          <p:cNvSpPr txBox="1"/>
          <p:nvPr/>
        </p:nvSpPr>
        <p:spPr>
          <a:xfrm>
            <a:off x="4965700" y="3445510"/>
            <a:ext cx="2144395" cy="1345565"/>
          </a:xfrm>
          <a:prstGeom prst="rect">
            <a:avLst/>
          </a:prstGeom>
          <a:noFill/>
        </p:spPr>
        <p:txBody>
          <a:bodyPr wrap="square" lIns="90170" rIns="90170" rtlCol="0">
            <a:spAutoFit/>
          </a:bodyPr>
          <a:p>
            <a:pPr algn="ctr">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pic>
        <p:nvPicPr>
          <p:cNvPr id="5" name="图片 4" descr="image21"/>
          <p:cNvPicPr>
            <a:picLocks noChangeAspect="1"/>
          </p:cNvPicPr>
          <p:nvPr/>
        </p:nvPicPr>
        <p:blipFill>
          <a:blip r:embed="rId2"/>
          <a:stretch>
            <a:fillRect/>
          </a:stretch>
        </p:blipFill>
        <p:spPr>
          <a:xfrm flipH="1">
            <a:off x="8646795" y="2440305"/>
            <a:ext cx="2573020" cy="1005205"/>
          </a:xfrm>
          <a:prstGeom prst="rect">
            <a:avLst/>
          </a:prstGeom>
        </p:spPr>
      </p:pic>
      <p:sp>
        <p:nvSpPr>
          <p:cNvPr id="9" name="文本框 8"/>
          <p:cNvSpPr txBox="1"/>
          <p:nvPr/>
        </p:nvSpPr>
        <p:spPr>
          <a:xfrm>
            <a:off x="9011285" y="1955800"/>
            <a:ext cx="1844040" cy="398780"/>
          </a:xfrm>
          <a:prstGeom prst="rect">
            <a:avLst/>
          </a:prstGeom>
          <a:noFill/>
        </p:spPr>
        <p:txBody>
          <a:bodyPr wrap="square" rtlCol="0">
            <a:spAutoFit/>
          </a:bodyPr>
          <a:p>
            <a:pPr algn="dist"/>
            <a:r>
              <a:rPr lang="zh-CN" altLang="en-US" sz="2000">
                <a:solidFill>
                  <a:schemeClr val="tx1">
                    <a:lumMod val="75000"/>
                    <a:lumOff val="25000"/>
                  </a:schemeClr>
                </a:solidFill>
                <a:latin typeface="禹卫书法行书繁体" panose="02000603000000000000" charset="-122"/>
                <a:ea typeface="禹卫书法行书繁体" panose="02000603000000000000" charset="-122"/>
              </a:rPr>
              <a:t>在此输入标题</a:t>
            </a:r>
            <a:endParaRPr lang="zh-CN" altLang="en-US" sz="20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10" name="文本框 9"/>
          <p:cNvSpPr txBox="1"/>
          <p:nvPr/>
        </p:nvSpPr>
        <p:spPr>
          <a:xfrm>
            <a:off x="8861425" y="3513455"/>
            <a:ext cx="2144395" cy="1345565"/>
          </a:xfrm>
          <a:prstGeom prst="rect">
            <a:avLst/>
          </a:prstGeom>
          <a:noFill/>
        </p:spPr>
        <p:txBody>
          <a:bodyPr wrap="square" lIns="90170" rIns="90170" rtlCol="0">
            <a:spAutoFit/>
          </a:bodyPr>
          <a:p>
            <a:pPr algn="ctr">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3"/>
          <p:cNvPicPr>
            <a:picLocks noChangeAspect="1"/>
          </p:cNvPicPr>
          <p:nvPr/>
        </p:nvPicPr>
        <p:blipFill>
          <a:blip r:embed="rId1"/>
          <a:srcRect/>
          <a:stretch>
            <a:fillRect/>
          </a:stretch>
        </p:blipFill>
        <p:spPr>
          <a:xfrm>
            <a:off x="8197850" y="5869305"/>
            <a:ext cx="3985895" cy="996950"/>
          </a:xfrm>
          <a:prstGeom prst="rect">
            <a:avLst/>
          </a:prstGeom>
        </p:spPr>
      </p:pic>
      <p:pic>
        <p:nvPicPr>
          <p:cNvPr id="3" name="图片 2" descr="timg (11)"/>
          <p:cNvPicPr>
            <a:picLocks noChangeAspect="1"/>
          </p:cNvPicPr>
          <p:nvPr/>
        </p:nvPicPr>
        <p:blipFill>
          <a:blip r:embed="rId2">
            <a:clrChange>
              <a:clrFrom>
                <a:srgbClr val="FBFAFF">
                  <a:alpha val="100000"/>
                </a:srgbClr>
              </a:clrFrom>
              <a:clrTo>
                <a:srgbClr val="FBFAFF">
                  <a:alpha val="100000"/>
                  <a:alpha val="0"/>
                </a:srgbClr>
              </a:clrTo>
            </a:clrChange>
          </a:blip>
          <a:srcRect/>
          <a:stretch>
            <a:fillRect/>
          </a:stretch>
        </p:blipFill>
        <p:spPr>
          <a:xfrm>
            <a:off x="4141470" y="1518920"/>
            <a:ext cx="4530725" cy="3472180"/>
          </a:xfrm>
          <a:prstGeom prst="rect">
            <a:avLst/>
          </a:prstGeom>
        </p:spPr>
      </p:pic>
      <p:sp>
        <p:nvSpPr>
          <p:cNvPr id="10" name="文本框 9"/>
          <p:cNvSpPr txBox="1"/>
          <p:nvPr/>
        </p:nvSpPr>
        <p:spPr>
          <a:xfrm>
            <a:off x="2623820" y="1981200"/>
            <a:ext cx="551815" cy="2021205"/>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57" name="文本框 56"/>
          <p:cNvSpPr txBox="1"/>
          <p:nvPr/>
        </p:nvSpPr>
        <p:spPr>
          <a:xfrm>
            <a:off x="1437005" y="1981200"/>
            <a:ext cx="1120775" cy="2927985"/>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sp>
        <p:nvSpPr>
          <p:cNvPr id="4" name="文本框 3"/>
          <p:cNvSpPr txBox="1"/>
          <p:nvPr/>
        </p:nvSpPr>
        <p:spPr>
          <a:xfrm>
            <a:off x="10379075" y="1981200"/>
            <a:ext cx="551815" cy="2021205"/>
          </a:xfrm>
          <a:prstGeom prst="rect">
            <a:avLst/>
          </a:prstGeom>
          <a:noFill/>
        </p:spPr>
        <p:txBody>
          <a:bodyPr vert="eaVert" wrap="square" rtlCol="0">
            <a:spAutoFit/>
          </a:bodyPr>
          <a:p>
            <a:pPr algn="dist"/>
            <a:r>
              <a:rPr lang="zh-CN" altLang="en-US" sz="2400">
                <a:solidFill>
                  <a:schemeClr val="tx1">
                    <a:lumMod val="75000"/>
                    <a:lumOff val="25000"/>
                  </a:schemeClr>
                </a:solidFill>
                <a:latin typeface="禹卫书法行书繁体" panose="02000603000000000000" charset="-122"/>
                <a:ea typeface="禹卫书法行书繁体" panose="02000603000000000000" charset="-122"/>
              </a:rPr>
              <a:t>输入章节标题</a:t>
            </a:r>
            <a:endParaRPr lang="zh-CN" altLang="en-US" sz="2400">
              <a:solidFill>
                <a:schemeClr val="tx1">
                  <a:lumMod val="75000"/>
                  <a:lumOff val="25000"/>
                </a:schemeClr>
              </a:solidFill>
              <a:latin typeface="禹卫书法行书繁体" panose="02000603000000000000" charset="-122"/>
              <a:ea typeface="禹卫书法行书繁体" panose="02000603000000000000" charset="-122"/>
            </a:endParaRPr>
          </a:p>
        </p:txBody>
      </p:sp>
      <p:sp>
        <p:nvSpPr>
          <p:cNvPr id="5" name="文本框 4"/>
          <p:cNvSpPr txBox="1"/>
          <p:nvPr/>
        </p:nvSpPr>
        <p:spPr>
          <a:xfrm>
            <a:off x="9192260" y="1981200"/>
            <a:ext cx="1120775" cy="2927985"/>
          </a:xfrm>
          <a:prstGeom prst="rect">
            <a:avLst/>
          </a:prstGeom>
          <a:noFill/>
        </p:spPr>
        <p:txBody>
          <a:bodyPr vert="eaVert" wrap="square" lIns="90170" rIns="90170" rtlCol="0">
            <a:spAutoFit/>
          </a:bodyPr>
          <a:p>
            <a:pPr algn="l">
              <a:lnSpc>
                <a:spcPct val="170000"/>
              </a:lnSpc>
            </a:pPr>
            <a:r>
              <a:rPr lang="zh-CN" altLang="en-US" sz="1200" spc="100">
                <a:solidFill>
                  <a:schemeClr val="tx1"/>
                </a:solidFill>
                <a:uFillTx/>
                <a:latin typeface="华文新魏" panose="02010800040101010101" charset="-122"/>
                <a:ea typeface="华文新魏" panose="02010800040101010101" charset="-122"/>
              </a:rPr>
              <a:t>在此添加文本内容整齐的排版使界面看起来更加美观正文字体建议十到十四号大小</a:t>
            </a:r>
            <a:r>
              <a:rPr lang="zh-CN" altLang="en-US" sz="1200" spc="100">
                <a:uFillTx/>
                <a:latin typeface="华文新魏" panose="02010800040101010101" charset="-122"/>
                <a:ea typeface="华文新魏" panose="02010800040101010101" charset="-122"/>
                <a:sym typeface="+mn-ea"/>
              </a:rPr>
              <a:t>在此添加美观正文</a:t>
            </a:r>
            <a:endParaRPr lang="zh-CN" altLang="en-US" sz="1200" spc="100">
              <a:solidFill>
                <a:schemeClr val="tx1"/>
              </a:solidFill>
              <a:uFillTx/>
              <a:latin typeface="华文新魏" panose="02010800040101010101" charset="-122"/>
              <a:ea typeface="华文新魏" panose="02010800040101010101" charset="-122"/>
            </a:endParaRPr>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35.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36.xml><?xml version="1.0" encoding="utf-8"?>
<p:tagLst xmlns:p="http://schemas.openxmlformats.org/presentationml/2006/main">
  <p:tag name="KSO_WM_BEAUTIFY_FLAG" val="#wm#"/>
  <p:tag name="KSO_WM_TEMPLATE_CATEGORY" val="custom"/>
  <p:tag name="KSO_WM_TEMPLATE_INDEX" val="20187308"/>
</p:tagLst>
</file>

<file path=ppt/tags/tag37.xml><?xml version="1.0" encoding="utf-8"?>
<p:tagLst xmlns:p="http://schemas.openxmlformats.org/presentationml/2006/main">
  <p:tag name="KSO_WM_BEAUTIFY_FLAG" val="#wm#"/>
  <p:tag name="KSO_WM_TEMPLATE_CATEGORY" val="custom"/>
  <p:tag name="KSO_WM_TEMPLATE_INDEX" val="20187308"/>
</p:tagLst>
</file>

<file path=ppt/tags/tag38.xml><?xml version="1.0" encoding="utf-8"?>
<p:tagLst xmlns:p="http://schemas.openxmlformats.org/presentationml/2006/main">
  <p:tag name="KSO_WM_BEAUTIFY_FLAG" val="#wm#"/>
  <p:tag name="KSO_WM_TEMPLATE_CATEGORY" val="custom"/>
  <p:tag name="KSO_WM_TEMPLATE_INDEX" val="20187308"/>
</p:tagLst>
</file>

<file path=ppt/tags/tag39.xml><?xml version="1.0" encoding="utf-8"?>
<p:tagLst xmlns:p="http://schemas.openxmlformats.org/presentationml/2006/main">
  <p:tag name="KSO_WM_BEAUTIFY_FLAG" val="#wm#"/>
  <p:tag name="KSO_WM_TEMPLATE_CATEGORY" val="custom"/>
  <p:tag name="KSO_WM_TEMPLATE_INDEX" val="20187308"/>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xml><?xml version="1.0" encoding="utf-8"?>
<p:tagLst xmlns:p="http://schemas.openxmlformats.org/presentationml/2006/main">
  <p:tag name="KSO_WM_BEAUTIFY_FLAG" val="#wm#"/>
  <p:tag name="KSO_WM_TEMPLATE_CATEGORY" val="custom"/>
  <p:tag name="KSO_WM_TEMPLATE_INDEX" val="20187308"/>
</p:tagLst>
</file>

<file path=ppt/tags/tag41.xml><?xml version="1.0" encoding="utf-8"?>
<p:tagLst xmlns:p="http://schemas.openxmlformats.org/presentationml/2006/main">
  <p:tag name="KSO_WM_BEAUTIFY_FLAG" val="#wm#"/>
  <p:tag name="KSO_WM_TEMPLATE_CATEGORY" val="custom"/>
  <p:tag name="KSO_WM_TEMPLATE_INDEX" val="20187308"/>
</p:tagLst>
</file>

<file path=ppt/tags/tag42.xml><?xml version="1.0" encoding="utf-8"?>
<p:tagLst xmlns:p="http://schemas.openxmlformats.org/presentationml/2006/main">
  <p:tag name="KSO_WM_BEAUTIFY_FLAG" val="#wm#"/>
  <p:tag name="KSO_WM_TEMPLATE_CATEGORY" val="custom"/>
  <p:tag name="KSO_WM_TEMPLATE_INDEX" val="20187308"/>
</p:tagLst>
</file>

<file path=ppt/tags/tag43.xml><?xml version="1.0" encoding="utf-8"?>
<p:tagLst xmlns:p="http://schemas.openxmlformats.org/presentationml/2006/main">
  <p:tag name="KSO_WM_BEAUTIFY_FLAG" val="#wm#"/>
  <p:tag name="KSO_WM_TEMPLATE_CATEGORY" val="custom"/>
  <p:tag name="KSO_WM_TEMPLATE_INDEX" val="20187308"/>
</p:tagLst>
</file>

<file path=ppt/tags/tag44.xml><?xml version="1.0" encoding="utf-8"?>
<p:tagLst xmlns:p="http://schemas.openxmlformats.org/presentationml/2006/main">
  <p:tag name="KSO_WM_BEAUTIFY_FLAG" val="#wm#"/>
  <p:tag name="KSO_WM_TEMPLATE_CATEGORY" val="custom"/>
  <p:tag name="KSO_WM_TEMPLATE_INDEX" val="20187308"/>
</p:tagLst>
</file>

<file path=ppt/tags/tag45.xml><?xml version="1.0" encoding="utf-8"?>
<p:tagLst xmlns:p="http://schemas.openxmlformats.org/presentationml/2006/main">
  <p:tag name="KSO_WM_BEAUTIFY_FLAG" val="#wm#"/>
  <p:tag name="KSO_WM_TEMPLATE_CATEGORY" val="custom"/>
  <p:tag name="KSO_WM_TEMPLATE_INDEX" val="20187308"/>
</p:tagLst>
</file>

<file path=ppt/tags/tag46.xml><?xml version="1.0" encoding="utf-8"?>
<p:tagLst xmlns:p="http://schemas.openxmlformats.org/presentationml/2006/main">
  <p:tag name="KSO_WM_BEAUTIFY_FLAG" val="#wm#"/>
  <p:tag name="KSO_WM_TEMPLATE_CATEGORY" val="custom"/>
  <p:tag name="KSO_WM_TEMPLATE_INDEX" val="20187308"/>
</p:tagLst>
</file>

<file path=ppt/tags/tag47.xml><?xml version="1.0" encoding="utf-8"?>
<p:tagLst xmlns:p="http://schemas.openxmlformats.org/presentationml/2006/main">
  <p:tag name="KSO_WM_BEAUTIFY_FLAG" val="#wm#"/>
  <p:tag name="KSO_WM_TEMPLATE_CATEGORY" val="custom"/>
  <p:tag name="KSO_WM_TEMPLATE_INDEX" val="20187308"/>
</p:tagLst>
</file>

<file path=ppt/tags/tag48.xml><?xml version="1.0" encoding="utf-8"?>
<p:tagLst xmlns:p="http://schemas.openxmlformats.org/presentationml/2006/main">
  <p:tag name="KSO_WM_BEAUTIFY_FLAG" val="#wm#"/>
  <p:tag name="KSO_WM_TEMPLATE_CATEGORY" val="custom"/>
  <p:tag name="KSO_WM_TEMPLATE_INDEX" val="20187308"/>
</p:tagLst>
</file>

<file path=ppt/tags/tag49.xml><?xml version="1.0" encoding="utf-8"?>
<p:tagLst xmlns:p="http://schemas.openxmlformats.org/presentationml/2006/main">
  <p:tag name="KSO_WM_BEAUTIFY_FLAG" val="#wm#"/>
  <p:tag name="KSO_WM_TEMPLATE_CATEGORY" val="custom"/>
  <p:tag name="KSO_WM_TEMPLATE_INDEX" val="20187308"/>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50.xml><?xml version="1.0" encoding="utf-8"?>
<p:tagLst xmlns:p="http://schemas.openxmlformats.org/presentationml/2006/main">
  <p:tag name="KSO_WM_BEAUTIFY_FLAG" val="#wm#"/>
  <p:tag name="KSO_WM_TEMPLATE_CATEGORY" val="custom"/>
  <p:tag name="KSO_WM_TEMPLATE_INDEX" val="20187308"/>
</p:tagLst>
</file>

<file path=ppt/tags/tag51.xml><?xml version="1.0" encoding="utf-8"?>
<p:tagLst xmlns:p="http://schemas.openxmlformats.org/presentationml/2006/main">
  <p:tag name="KSO_WM_BEAUTIFY_FLAG" val="#wm#"/>
  <p:tag name="KSO_WM_TEMPLATE_CATEGORY" val="custom"/>
  <p:tag name="KSO_WM_TEMPLATE_INDEX" val="20187308"/>
</p:tagLst>
</file>

<file path=ppt/tags/tag52.xml><?xml version="1.0" encoding="utf-8"?>
<p:tagLst xmlns:p="http://schemas.openxmlformats.org/presentationml/2006/main">
  <p:tag name="KSO_WM_BEAUTIFY_FLAG" val="#wm#"/>
  <p:tag name="KSO_WM_TEMPLATE_CATEGORY" val="custom"/>
  <p:tag name="KSO_WM_TEMPLATE_INDEX" val="20187308"/>
</p:tagLst>
</file>

<file path=ppt/tags/tag53.xml><?xml version="1.0" encoding="utf-8"?>
<p:tagLst xmlns:p="http://schemas.openxmlformats.org/presentationml/2006/main">
  <p:tag name="KSO_WM_BEAUTIFY_FLAG" val="#wm#"/>
  <p:tag name="KSO_WM_TEMPLATE_CATEGORY" val="custom"/>
  <p:tag name="KSO_WM_TEMPLATE_INDEX" val="20187308"/>
</p:tagLst>
</file>

<file path=ppt/tags/tag54.xml><?xml version="1.0" encoding="utf-8"?>
<p:tagLst xmlns:p="http://schemas.openxmlformats.org/presentationml/2006/main">
  <p:tag name="KSO_WM_BEAUTIFY_FLAG" val="#wm#"/>
  <p:tag name="KSO_WM_TEMPLATE_CATEGORY" val="custom"/>
  <p:tag name="KSO_WM_TEMPLATE_INDEX" val="20187308"/>
</p:tagLst>
</file>

<file path=ppt/tags/tag55.xml><?xml version="1.0" encoding="utf-8"?>
<p:tagLst xmlns:p="http://schemas.openxmlformats.org/presentationml/2006/main">
  <p:tag name="KSO_WM_BEAUTIFY_FLAG" val="#wm#"/>
  <p:tag name="KSO_WM_TEMPLATE_CATEGORY" val="custom"/>
  <p:tag name="KSO_WM_TEMPLATE_INDEX" val="20187308"/>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2037</Words>
  <Application>WPS 演示</Application>
  <PresentationFormat>宽屏</PresentationFormat>
  <Paragraphs>210</Paragraphs>
  <Slides>20</Slides>
  <Notes>1</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Wingdings</vt:lpstr>
      <vt:lpstr>微软雅黑</vt:lpstr>
      <vt:lpstr>禹卫书法行书繁体</vt:lpstr>
      <vt:lpstr>Arial Unicode MS</vt:lpstr>
      <vt:lpstr>汉鼎繁长</vt:lpstr>
      <vt:lpstr>等线</vt:lpstr>
      <vt:lpstr>汉鼎繁颜늧</vt:lpstr>
      <vt:lpstr>义启书院体</vt:lpstr>
      <vt:lpstr>华文新魏</vt:lpstr>
      <vt:lpstr>一纸情书</vt:lpstr>
      <vt:lpstr>楷体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月月月</cp:lastModifiedBy>
  <cp:revision>31</cp:revision>
  <dcterms:created xsi:type="dcterms:W3CDTF">2019-04-11T05:59:00Z</dcterms:created>
  <dcterms:modified xsi:type="dcterms:W3CDTF">2019-04-19T09:02:14Z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2052-11.1.0.8642</vt:lpwstr>
  </property>
</Properties>
</file>