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3" r:id="rId6"/>
    <p:sldId id="264" r:id="rId7"/>
    <p:sldId id="265" r:id="rId8"/>
    <p:sldId id="266" r:id="rId9"/>
    <p:sldId id="260" r:id="rId10"/>
    <p:sldId id="267" r:id="rId11"/>
    <p:sldId id="268" r:id="rId12"/>
    <p:sldId id="269" r:id="rId13"/>
    <p:sldId id="270" r:id="rId14"/>
    <p:sldId id="261" r:id="rId15"/>
    <p:sldId id="271" r:id="rId16"/>
    <p:sldId id="272" r:id="rId17"/>
    <p:sldId id="273" r:id="rId18"/>
    <p:sldId id="274" r:id="rId19"/>
    <p:sldId id="262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328A"/>
    <a:srgbClr val="1C71C3"/>
    <a:srgbClr val="C42E64"/>
    <a:srgbClr val="E73953"/>
    <a:srgbClr val="F0CA1B"/>
    <a:srgbClr val="455DA5"/>
    <a:srgbClr val="3E7BB4"/>
    <a:srgbClr val="4B3490"/>
    <a:srgbClr val="4C338F"/>
    <a:srgbClr val="B3CC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140" autoAdjust="0"/>
    <p:restoredTop sz="94660"/>
  </p:normalViewPr>
  <p:slideViewPr>
    <p:cSldViewPr snapToGrid="0">
      <p:cViewPr>
        <p:scale>
          <a:sx n="57" d="100"/>
          <a:sy n="57" d="100"/>
        </p:scale>
        <p:origin x="33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90F61-6478-460C-B847-52938A1144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57C9A-3FC1-4589-8AF8-50DA364AC61D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-1253557" y="-1098860"/>
            <a:ext cx="3534661" cy="353466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10380092" y="-1105159"/>
            <a:ext cx="3131976" cy="32419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9737996" y="4273599"/>
            <a:ext cx="3534661" cy="353466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-1320066" y="4952471"/>
            <a:ext cx="3131976" cy="3241959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353518" y="359319"/>
            <a:ext cx="11495582" cy="6174831"/>
            <a:chOff x="689624" y="547201"/>
            <a:chExt cx="10932105" cy="5889525"/>
          </a:xfrm>
        </p:grpSpPr>
        <p:sp>
          <p:nvSpPr>
            <p:cNvPr id="13" name="圆角矩形 12"/>
            <p:cNvSpPr/>
            <p:nvPr/>
          </p:nvSpPr>
          <p:spPr>
            <a:xfrm>
              <a:off x="689624" y="547201"/>
              <a:ext cx="10932105" cy="588952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 userDrawn="1"/>
          </p:nvSpPr>
          <p:spPr>
            <a:xfrm>
              <a:off x="842025" y="693174"/>
              <a:ext cx="10617472" cy="5589640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rgbClr val="3897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2" t="35931" r="82236" b="58071"/>
          <a:stretch>
            <a:fillRect/>
          </a:stretch>
        </p:blipFill>
        <p:spPr>
          <a:xfrm rot="17040060">
            <a:off x="5443109" y="-795765"/>
            <a:ext cx="1305783" cy="2928482"/>
          </a:xfrm>
          <a:custGeom>
            <a:avLst/>
            <a:gdLst>
              <a:gd name="connsiteX0" fmla="*/ 613734 w 1305783"/>
              <a:gd name="connsiteY0" fmla="*/ 0 h 2928482"/>
              <a:gd name="connsiteX1" fmla="*/ 1305783 w 1305783"/>
              <a:gd name="connsiteY1" fmla="*/ 2775449 h 2928482"/>
              <a:gd name="connsiteX2" fmla="*/ 692049 w 1305783"/>
              <a:gd name="connsiteY2" fmla="*/ 2928482 h 2928482"/>
              <a:gd name="connsiteX3" fmla="*/ 0 w 1305783"/>
              <a:gd name="connsiteY3" fmla="*/ 153032 h 292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5783" h="2928482">
                <a:moveTo>
                  <a:pt x="613734" y="0"/>
                </a:moveTo>
                <a:lnTo>
                  <a:pt x="1305783" y="2775449"/>
                </a:lnTo>
                <a:lnTo>
                  <a:pt x="692049" y="2928482"/>
                </a:lnTo>
                <a:lnTo>
                  <a:pt x="0" y="153032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 userDrawn="1"/>
        </p:nvSpPr>
        <p:spPr>
          <a:xfrm>
            <a:off x="4957644" y="345309"/>
            <a:ext cx="2276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2019</a:t>
            </a:r>
            <a:endParaRPr lang="zh-CN" altLang="en-US" sz="3600" dirty="0">
              <a:solidFill>
                <a:schemeClr val="bg1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3"/>
          <a:stretch>
            <a:fillRect/>
          </a:stretch>
        </p:blipFill>
        <p:spPr>
          <a:xfrm rot="16200000">
            <a:off x="1497854" y="-1064683"/>
            <a:ext cx="6857998" cy="89873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9565116" y="206061"/>
            <a:ext cx="1764404" cy="176440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10068885" y="4904514"/>
            <a:ext cx="1819782" cy="1883686"/>
          </a:xfrm>
          <a:prstGeom prst="rect">
            <a:avLst/>
          </a:prstGeom>
        </p:spPr>
      </p:pic>
      <p:sp>
        <p:nvSpPr>
          <p:cNvPr id="11" name="文本框 10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635486" y="1279601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创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669449" y="3012435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体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3730404" y="887186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流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4329155" y="3429000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意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55836" y="2677333"/>
            <a:ext cx="738664" cy="28238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输入部门名称</a:t>
            </a:r>
            <a:endParaRPr lang="zh-CN" altLang="en-US" sz="3600" b="1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1128688" y="2887744"/>
            <a:ext cx="0" cy="2520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rot="5400000" flipH="1">
            <a:off x="10006392" y="4066250"/>
            <a:ext cx="2720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BUSINESS   ANNUAL   REPORT</a:t>
            </a:r>
            <a:endParaRPr lang="zh-CN" altLang="en-US" sz="1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/>
          <p:nvPr/>
        </p:nvSpPr>
        <p:spPr bwMode="auto">
          <a:xfrm>
            <a:off x="6075389" y="3276988"/>
            <a:ext cx="2070893" cy="1525921"/>
          </a:xfrm>
          <a:custGeom>
            <a:avLst/>
            <a:gdLst>
              <a:gd name="T0" fmla="*/ 1268 w 1281"/>
              <a:gd name="T1" fmla="*/ 496 h 943"/>
              <a:gd name="T2" fmla="*/ 1079 w 1281"/>
              <a:gd name="T3" fmla="*/ 685 h 943"/>
              <a:gd name="T4" fmla="*/ 970 w 1281"/>
              <a:gd name="T5" fmla="*/ 795 h 943"/>
              <a:gd name="T6" fmla="*/ 832 w 1281"/>
              <a:gd name="T7" fmla="*/ 933 h 943"/>
              <a:gd name="T8" fmla="*/ 827 w 1281"/>
              <a:gd name="T9" fmla="*/ 937 h 943"/>
              <a:gd name="T10" fmla="*/ 807 w 1281"/>
              <a:gd name="T11" fmla="*/ 943 h 943"/>
              <a:gd name="T12" fmla="*/ 505 w 1281"/>
              <a:gd name="T13" fmla="*/ 943 h 943"/>
              <a:gd name="T14" fmla="*/ 480 w 1281"/>
              <a:gd name="T15" fmla="*/ 884 h 943"/>
              <a:gd name="T16" fmla="*/ 615 w 1281"/>
              <a:gd name="T17" fmla="*/ 750 h 943"/>
              <a:gd name="T18" fmla="*/ 0 w 1281"/>
              <a:gd name="T19" fmla="*/ 750 h 943"/>
              <a:gd name="T20" fmla="*/ 79 w 1281"/>
              <a:gd name="T21" fmla="*/ 671 h 943"/>
              <a:gd name="T22" fmla="*/ 119 w 1281"/>
              <a:gd name="T23" fmla="*/ 631 h 943"/>
              <a:gd name="T24" fmla="*/ 204 w 1281"/>
              <a:gd name="T25" fmla="*/ 546 h 943"/>
              <a:gd name="T26" fmla="*/ 204 w 1281"/>
              <a:gd name="T27" fmla="*/ 398 h 943"/>
              <a:gd name="T28" fmla="*/ 133 w 1281"/>
              <a:gd name="T29" fmla="*/ 327 h 943"/>
              <a:gd name="T30" fmla="*/ 93 w 1281"/>
              <a:gd name="T31" fmla="*/ 287 h 943"/>
              <a:gd name="T32" fmla="*/ 0 w 1281"/>
              <a:gd name="T33" fmla="*/ 194 h 943"/>
              <a:gd name="T34" fmla="*/ 615 w 1281"/>
              <a:gd name="T35" fmla="*/ 194 h 943"/>
              <a:gd name="T36" fmla="*/ 480 w 1281"/>
              <a:gd name="T37" fmla="*/ 60 h 943"/>
              <a:gd name="T38" fmla="*/ 505 w 1281"/>
              <a:gd name="T39" fmla="*/ 0 h 943"/>
              <a:gd name="T40" fmla="*/ 807 w 1281"/>
              <a:gd name="T41" fmla="*/ 0 h 943"/>
              <a:gd name="T42" fmla="*/ 832 w 1281"/>
              <a:gd name="T43" fmla="*/ 11 h 943"/>
              <a:gd name="T44" fmla="*/ 1108 w 1281"/>
              <a:gd name="T45" fmla="*/ 287 h 943"/>
              <a:gd name="T46" fmla="*/ 1148 w 1281"/>
              <a:gd name="T47" fmla="*/ 327 h 943"/>
              <a:gd name="T48" fmla="*/ 1209 w 1281"/>
              <a:gd name="T49" fmla="*/ 388 h 943"/>
              <a:gd name="T50" fmla="*/ 1268 w 1281"/>
              <a:gd name="T51" fmla="*/ 447 h 943"/>
              <a:gd name="T52" fmla="*/ 1276 w 1281"/>
              <a:gd name="T53" fmla="*/ 458 h 943"/>
              <a:gd name="T54" fmla="*/ 1268 w 1281"/>
              <a:gd name="T55" fmla="*/ 496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1" h="943">
                <a:moveTo>
                  <a:pt x="1268" y="496"/>
                </a:moveTo>
                <a:cubicBezTo>
                  <a:pt x="1079" y="685"/>
                  <a:pt x="1079" y="685"/>
                  <a:pt x="1079" y="685"/>
                </a:cubicBezTo>
                <a:cubicBezTo>
                  <a:pt x="970" y="795"/>
                  <a:pt x="970" y="795"/>
                  <a:pt x="970" y="795"/>
                </a:cubicBezTo>
                <a:cubicBezTo>
                  <a:pt x="832" y="933"/>
                  <a:pt x="832" y="933"/>
                  <a:pt x="832" y="933"/>
                </a:cubicBezTo>
                <a:cubicBezTo>
                  <a:pt x="830" y="935"/>
                  <a:pt x="829" y="936"/>
                  <a:pt x="827" y="937"/>
                </a:cubicBezTo>
                <a:cubicBezTo>
                  <a:pt x="821" y="941"/>
                  <a:pt x="814" y="943"/>
                  <a:pt x="807" y="943"/>
                </a:cubicBezTo>
                <a:cubicBezTo>
                  <a:pt x="505" y="943"/>
                  <a:pt x="505" y="943"/>
                  <a:pt x="505" y="943"/>
                </a:cubicBezTo>
                <a:cubicBezTo>
                  <a:pt x="474" y="943"/>
                  <a:pt x="458" y="906"/>
                  <a:pt x="480" y="884"/>
                </a:cubicBezTo>
                <a:cubicBezTo>
                  <a:pt x="615" y="750"/>
                  <a:pt x="615" y="750"/>
                  <a:pt x="615" y="750"/>
                </a:cubicBezTo>
                <a:cubicBezTo>
                  <a:pt x="0" y="750"/>
                  <a:pt x="0" y="750"/>
                  <a:pt x="0" y="750"/>
                </a:cubicBezTo>
                <a:cubicBezTo>
                  <a:pt x="79" y="671"/>
                  <a:pt x="79" y="671"/>
                  <a:pt x="79" y="671"/>
                </a:cubicBezTo>
                <a:cubicBezTo>
                  <a:pt x="119" y="631"/>
                  <a:pt x="119" y="631"/>
                  <a:pt x="119" y="631"/>
                </a:cubicBezTo>
                <a:cubicBezTo>
                  <a:pt x="204" y="546"/>
                  <a:pt x="204" y="546"/>
                  <a:pt x="204" y="546"/>
                </a:cubicBezTo>
                <a:cubicBezTo>
                  <a:pt x="245" y="505"/>
                  <a:pt x="245" y="439"/>
                  <a:pt x="204" y="398"/>
                </a:cubicBezTo>
                <a:cubicBezTo>
                  <a:pt x="133" y="327"/>
                  <a:pt x="133" y="327"/>
                  <a:pt x="133" y="327"/>
                </a:cubicBezTo>
                <a:cubicBezTo>
                  <a:pt x="93" y="287"/>
                  <a:pt x="93" y="287"/>
                  <a:pt x="93" y="287"/>
                </a:cubicBezTo>
                <a:cubicBezTo>
                  <a:pt x="0" y="194"/>
                  <a:pt x="0" y="194"/>
                  <a:pt x="0" y="194"/>
                </a:cubicBezTo>
                <a:cubicBezTo>
                  <a:pt x="615" y="194"/>
                  <a:pt x="615" y="194"/>
                  <a:pt x="615" y="194"/>
                </a:cubicBezTo>
                <a:cubicBezTo>
                  <a:pt x="480" y="60"/>
                  <a:pt x="480" y="60"/>
                  <a:pt x="480" y="60"/>
                </a:cubicBezTo>
                <a:cubicBezTo>
                  <a:pt x="458" y="38"/>
                  <a:pt x="474" y="0"/>
                  <a:pt x="505" y="0"/>
                </a:cubicBezTo>
                <a:cubicBezTo>
                  <a:pt x="807" y="0"/>
                  <a:pt x="807" y="0"/>
                  <a:pt x="807" y="0"/>
                </a:cubicBezTo>
                <a:cubicBezTo>
                  <a:pt x="816" y="0"/>
                  <a:pt x="825" y="4"/>
                  <a:pt x="832" y="11"/>
                </a:cubicBezTo>
                <a:cubicBezTo>
                  <a:pt x="1108" y="287"/>
                  <a:pt x="1108" y="287"/>
                  <a:pt x="1108" y="287"/>
                </a:cubicBezTo>
                <a:cubicBezTo>
                  <a:pt x="1148" y="327"/>
                  <a:pt x="1148" y="327"/>
                  <a:pt x="1148" y="327"/>
                </a:cubicBezTo>
                <a:cubicBezTo>
                  <a:pt x="1209" y="388"/>
                  <a:pt x="1209" y="388"/>
                  <a:pt x="1209" y="388"/>
                </a:cubicBezTo>
                <a:cubicBezTo>
                  <a:pt x="1268" y="447"/>
                  <a:pt x="1268" y="447"/>
                  <a:pt x="1268" y="447"/>
                </a:cubicBezTo>
                <a:cubicBezTo>
                  <a:pt x="1271" y="450"/>
                  <a:pt x="1274" y="454"/>
                  <a:pt x="1276" y="458"/>
                </a:cubicBezTo>
                <a:cubicBezTo>
                  <a:pt x="1281" y="471"/>
                  <a:pt x="1279" y="486"/>
                  <a:pt x="1268" y="496"/>
                </a:cubicBezTo>
                <a:close/>
              </a:path>
            </a:pathLst>
          </a:custGeom>
          <a:solidFill>
            <a:srgbClr val="1C71C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/>
        </p:nvSpPr>
        <p:spPr bwMode="auto">
          <a:xfrm>
            <a:off x="7450124" y="3705934"/>
            <a:ext cx="2258996" cy="1525921"/>
          </a:xfrm>
          <a:custGeom>
            <a:avLst/>
            <a:gdLst>
              <a:gd name="T0" fmla="*/ 1383 w 1397"/>
              <a:gd name="T1" fmla="*/ 496 h 943"/>
              <a:gd name="T2" fmla="*/ 1269 w 1397"/>
              <a:gd name="T3" fmla="*/ 610 h 943"/>
              <a:gd name="T4" fmla="*/ 1229 w 1397"/>
              <a:gd name="T5" fmla="*/ 650 h 943"/>
              <a:gd name="T6" fmla="*/ 947 w 1397"/>
              <a:gd name="T7" fmla="*/ 932 h 943"/>
              <a:gd name="T8" fmla="*/ 922 w 1397"/>
              <a:gd name="T9" fmla="*/ 943 h 943"/>
              <a:gd name="T10" fmla="*/ 620 w 1397"/>
              <a:gd name="T11" fmla="*/ 943 h 943"/>
              <a:gd name="T12" fmla="*/ 596 w 1397"/>
              <a:gd name="T13" fmla="*/ 883 h 943"/>
              <a:gd name="T14" fmla="*/ 730 w 1397"/>
              <a:gd name="T15" fmla="*/ 749 h 943"/>
              <a:gd name="T16" fmla="*/ 33 w 1397"/>
              <a:gd name="T17" fmla="*/ 749 h 943"/>
              <a:gd name="T18" fmla="*/ 0 w 1397"/>
              <a:gd name="T19" fmla="*/ 739 h 943"/>
              <a:gd name="T20" fmla="*/ 31 w 1397"/>
              <a:gd name="T21" fmla="*/ 717 h 943"/>
              <a:gd name="T22" fmla="*/ 98 w 1397"/>
              <a:gd name="T23" fmla="*/ 650 h 943"/>
              <a:gd name="T24" fmla="*/ 138 w 1397"/>
              <a:gd name="T25" fmla="*/ 610 h 943"/>
              <a:gd name="T26" fmla="*/ 467 w 1397"/>
              <a:gd name="T27" fmla="*/ 281 h 943"/>
              <a:gd name="T28" fmla="*/ 497 w 1397"/>
              <a:gd name="T29" fmla="*/ 193 h 943"/>
              <a:gd name="T30" fmla="*/ 730 w 1397"/>
              <a:gd name="T31" fmla="*/ 193 h 943"/>
              <a:gd name="T32" fmla="*/ 596 w 1397"/>
              <a:gd name="T33" fmla="*/ 59 h 943"/>
              <a:gd name="T34" fmla="*/ 620 w 1397"/>
              <a:gd name="T35" fmla="*/ 0 h 943"/>
              <a:gd name="T36" fmla="*/ 922 w 1397"/>
              <a:gd name="T37" fmla="*/ 0 h 943"/>
              <a:gd name="T38" fmla="*/ 947 w 1397"/>
              <a:gd name="T39" fmla="*/ 10 h 943"/>
              <a:gd name="T40" fmla="*/ 1109 w 1397"/>
              <a:gd name="T41" fmla="*/ 172 h 943"/>
              <a:gd name="T42" fmla="*/ 1383 w 1397"/>
              <a:gd name="T43" fmla="*/ 447 h 943"/>
              <a:gd name="T44" fmla="*/ 1383 w 1397"/>
              <a:gd name="T45" fmla="*/ 496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97" h="943">
                <a:moveTo>
                  <a:pt x="1383" y="496"/>
                </a:moveTo>
                <a:cubicBezTo>
                  <a:pt x="1269" y="610"/>
                  <a:pt x="1269" y="610"/>
                  <a:pt x="1269" y="610"/>
                </a:cubicBezTo>
                <a:cubicBezTo>
                  <a:pt x="1229" y="650"/>
                  <a:pt x="1229" y="650"/>
                  <a:pt x="1229" y="650"/>
                </a:cubicBezTo>
                <a:cubicBezTo>
                  <a:pt x="947" y="932"/>
                  <a:pt x="947" y="932"/>
                  <a:pt x="947" y="932"/>
                </a:cubicBezTo>
                <a:cubicBezTo>
                  <a:pt x="940" y="939"/>
                  <a:pt x="931" y="943"/>
                  <a:pt x="922" y="943"/>
                </a:cubicBezTo>
                <a:cubicBezTo>
                  <a:pt x="620" y="943"/>
                  <a:pt x="620" y="943"/>
                  <a:pt x="620" y="943"/>
                </a:cubicBezTo>
                <a:cubicBezTo>
                  <a:pt x="589" y="943"/>
                  <a:pt x="574" y="905"/>
                  <a:pt x="596" y="883"/>
                </a:cubicBezTo>
                <a:cubicBezTo>
                  <a:pt x="730" y="749"/>
                  <a:pt x="730" y="749"/>
                  <a:pt x="730" y="749"/>
                </a:cubicBezTo>
                <a:cubicBezTo>
                  <a:pt x="33" y="749"/>
                  <a:pt x="33" y="749"/>
                  <a:pt x="33" y="749"/>
                </a:cubicBezTo>
                <a:cubicBezTo>
                  <a:pt x="20" y="749"/>
                  <a:pt x="9" y="745"/>
                  <a:pt x="0" y="739"/>
                </a:cubicBezTo>
                <a:cubicBezTo>
                  <a:pt x="11" y="734"/>
                  <a:pt x="22" y="726"/>
                  <a:pt x="31" y="717"/>
                </a:cubicBezTo>
                <a:cubicBezTo>
                  <a:pt x="98" y="650"/>
                  <a:pt x="98" y="650"/>
                  <a:pt x="98" y="650"/>
                </a:cubicBezTo>
                <a:cubicBezTo>
                  <a:pt x="138" y="610"/>
                  <a:pt x="138" y="610"/>
                  <a:pt x="138" y="610"/>
                </a:cubicBezTo>
                <a:cubicBezTo>
                  <a:pt x="467" y="281"/>
                  <a:pt x="467" y="281"/>
                  <a:pt x="467" y="281"/>
                </a:cubicBezTo>
                <a:cubicBezTo>
                  <a:pt x="491" y="257"/>
                  <a:pt x="501" y="224"/>
                  <a:pt x="497" y="193"/>
                </a:cubicBezTo>
                <a:cubicBezTo>
                  <a:pt x="730" y="193"/>
                  <a:pt x="730" y="193"/>
                  <a:pt x="730" y="193"/>
                </a:cubicBezTo>
                <a:cubicBezTo>
                  <a:pt x="596" y="59"/>
                  <a:pt x="596" y="59"/>
                  <a:pt x="596" y="59"/>
                </a:cubicBezTo>
                <a:cubicBezTo>
                  <a:pt x="574" y="37"/>
                  <a:pt x="589" y="0"/>
                  <a:pt x="620" y="0"/>
                </a:cubicBezTo>
                <a:cubicBezTo>
                  <a:pt x="922" y="0"/>
                  <a:pt x="922" y="0"/>
                  <a:pt x="922" y="0"/>
                </a:cubicBezTo>
                <a:cubicBezTo>
                  <a:pt x="931" y="0"/>
                  <a:pt x="940" y="3"/>
                  <a:pt x="947" y="10"/>
                </a:cubicBezTo>
                <a:cubicBezTo>
                  <a:pt x="1109" y="172"/>
                  <a:pt x="1109" y="172"/>
                  <a:pt x="1109" y="172"/>
                </a:cubicBezTo>
                <a:cubicBezTo>
                  <a:pt x="1383" y="447"/>
                  <a:pt x="1383" y="447"/>
                  <a:pt x="1383" y="447"/>
                </a:cubicBezTo>
                <a:cubicBezTo>
                  <a:pt x="1397" y="460"/>
                  <a:pt x="1397" y="482"/>
                  <a:pt x="1383" y="496"/>
                </a:cubicBezTo>
                <a:close/>
              </a:path>
            </a:pathLst>
          </a:custGeom>
          <a:solidFill>
            <a:srgbClr val="5B328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"/>
          <p:cNvSpPr/>
          <p:nvPr/>
        </p:nvSpPr>
        <p:spPr bwMode="auto">
          <a:xfrm>
            <a:off x="4073057" y="3276988"/>
            <a:ext cx="2274818" cy="1525921"/>
          </a:xfrm>
          <a:custGeom>
            <a:avLst/>
            <a:gdLst>
              <a:gd name="T0" fmla="*/ 1393 w 1407"/>
              <a:gd name="T1" fmla="*/ 496 h 943"/>
              <a:gd name="T2" fmla="*/ 1259 w 1407"/>
              <a:gd name="T3" fmla="*/ 631 h 943"/>
              <a:gd name="T4" fmla="*/ 1219 w 1407"/>
              <a:gd name="T5" fmla="*/ 671 h 943"/>
              <a:gd name="T6" fmla="*/ 1089 w 1407"/>
              <a:gd name="T7" fmla="*/ 800 h 943"/>
              <a:gd name="T8" fmla="*/ 956 w 1407"/>
              <a:gd name="T9" fmla="*/ 933 h 943"/>
              <a:gd name="T10" fmla="*/ 932 w 1407"/>
              <a:gd name="T11" fmla="*/ 943 h 943"/>
              <a:gd name="T12" fmla="*/ 630 w 1407"/>
              <a:gd name="T13" fmla="*/ 943 h 943"/>
              <a:gd name="T14" fmla="*/ 605 w 1407"/>
              <a:gd name="T15" fmla="*/ 884 h 943"/>
              <a:gd name="T16" fmla="*/ 739 w 1407"/>
              <a:gd name="T17" fmla="*/ 750 h 943"/>
              <a:gd name="T18" fmla="*/ 482 w 1407"/>
              <a:gd name="T19" fmla="*/ 750 h 943"/>
              <a:gd name="T20" fmla="*/ 460 w 1407"/>
              <a:gd name="T21" fmla="*/ 671 h 943"/>
              <a:gd name="T22" fmla="*/ 452 w 1407"/>
              <a:gd name="T23" fmla="*/ 662 h 943"/>
              <a:gd name="T24" fmla="*/ 15 w 1407"/>
              <a:gd name="T25" fmla="*/ 226 h 943"/>
              <a:gd name="T26" fmla="*/ 0 w 1407"/>
              <a:gd name="T27" fmla="*/ 213 h 943"/>
              <a:gd name="T28" fmla="*/ 42 w 1407"/>
              <a:gd name="T29" fmla="*/ 194 h 943"/>
              <a:gd name="T30" fmla="*/ 739 w 1407"/>
              <a:gd name="T31" fmla="*/ 194 h 943"/>
              <a:gd name="T32" fmla="*/ 605 w 1407"/>
              <a:gd name="T33" fmla="*/ 60 h 943"/>
              <a:gd name="T34" fmla="*/ 630 w 1407"/>
              <a:gd name="T35" fmla="*/ 0 h 943"/>
              <a:gd name="T36" fmla="*/ 932 w 1407"/>
              <a:gd name="T37" fmla="*/ 0 h 943"/>
              <a:gd name="T38" fmla="*/ 956 w 1407"/>
              <a:gd name="T39" fmla="*/ 11 h 943"/>
              <a:gd name="T40" fmla="*/ 1078 w 1407"/>
              <a:gd name="T41" fmla="*/ 133 h 943"/>
              <a:gd name="T42" fmla="*/ 1194 w 1407"/>
              <a:gd name="T43" fmla="*/ 248 h 943"/>
              <a:gd name="T44" fmla="*/ 1393 w 1407"/>
              <a:gd name="T45" fmla="*/ 447 h 943"/>
              <a:gd name="T46" fmla="*/ 1393 w 1407"/>
              <a:gd name="T47" fmla="*/ 496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07" h="943">
                <a:moveTo>
                  <a:pt x="1393" y="496"/>
                </a:moveTo>
                <a:cubicBezTo>
                  <a:pt x="1259" y="631"/>
                  <a:pt x="1259" y="631"/>
                  <a:pt x="1259" y="631"/>
                </a:cubicBezTo>
                <a:cubicBezTo>
                  <a:pt x="1219" y="671"/>
                  <a:pt x="1219" y="671"/>
                  <a:pt x="1219" y="671"/>
                </a:cubicBezTo>
                <a:cubicBezTo>
                  <a:pt x="1089" y="800"/>
                  <a:pt x="1089" y="800"/>
                  <a:pt x="1089" y="800"/>
                </a:cubicBezTo>
                <a:cubicBezTo>
                  <a:pt x="956" y="933"/>
                  <a:pt x="956" y="933"/>
                  <a:pt x="956" y="933"/>
                </a:cubicBezTo>
                <a:cubicBezTo>
                  <a:pt x="950" y="940"/>
                  <a:pt x="941" y="943"/>
                  <a:pt x="932" y="943"/>
                </a:cubicBezTo>
                <a:cubicBezTo>
                  <a:pt x="630" y="943"/>
                  <a:pt x="630" y="943"/>
                  <a:pt x="630" y="943"/>
                </a:cubicBezTo>
                <a:cubicBezTo>
                  <a:pt x="599" y="943"/>
                  <a:pt x="583" y="906"/>
                  <a:pt x="605" y="884"/>
                </a:cubicBezTo>
                <a:cubicBezTo>
                  <a:pt x="739" y="750"/>
                  <a:pt x="739" y="750"/>
                  <a:pt x="739" y="750"/>
                </a:cubicBezTo>
                <a:cubicBezTo>
                  <a:pt x="482" y="750"/>
                  <a:pt x="482" y="750"/>
                  <a:pt x="482" y="750"/>
                </a:cubicBezTo>
                <a:cubicBezTo>
                  <a:pt x="485" y="722"/>
                  <a:pt x="478" y="694"/>
                  <a:pt x="460" y="671"/>
                </a:cubicBezTo>
                <a:cubicBezTo>
                  <a:pt x="457" y="668"/>
                  <a:pt x="455" y="665"/>
                  <a:pt x="452" y="662"/>
                </a:cubicBezTo>
                <a:cubicBezTo>
                  <a:pt x="15" y="226"/>
                  <a:pt x="15" y="226"/>
                  <a:pt x="15" y="226"/>
                </a:cubicBezTo>
                <a:cubicBezTo>
                  <a:pt x="11" y="221"/>
                  <a:pt x="6" y="217"/>
                  <a:pt x="0" y="213"/>
                </a:cubicBezTo>
                <a:cubicBezTo>
                  <a:pt x="10" y="201"/>
                  <a:pt x="25" y="194"/>
                  <a:pt x="42" y="194"/>
                </a:cubicBezTo>
                <a:cubicBezTo>
                  <a:pt x="739" y="194"/>
                  <a:pt x="739" y="194"/>
                  <a:pt x="739" y="194"/>
                </a:cubicBezTo>
                <a:cubicBezTo>
                  <a:pt x="605" y="60"/>
                  <a:pt x="605" y="60"/>
                  <a:pt x="605" y="60"/>
                </a:cubicBezTo>
                <a:cubicBezTo>
                  <a:pt x="583" y="38"/>
                  <a:pt x="599" y="0"/>
                  <a:pt x="630" y="0"/>
                </a:cubicBezTo>
                <a:cubicBezTo>
                  <a:pt x="932" y="0"/>
                  <a:pt x="932" y="0"/>
                  <a:pt x="932" y="0"/>
                </a:cubicBezTo>
                <a:cubicBezTo>
                  <a:pt x="941" y="0"/>
                  <a:pt x="950" y="4"/>
                  <a:pt x="956" y="11"/>
                </a:cubicBezTo>
                <a:cubicBezTo>
                  <a:pt x="1078" y="133"/>
                  <a:pt x="1078" y="133"/>
                  <a:pt x="1078" y="133"/>
                </a:cubicBezTo>
                <a:cubicBezTo>
                  <a:pt x="1194" y="248"/>
                  <a:pt x="1194" y="248"/>
                  <a:pt x="1194" y="248"/>
                </a:cubicBezTo>
                <a:cubicBezTo>
                  <a:pt x="1393" y="447"/>
                  <a:pt x="1393" y="447"/>
                  <a:pt x="1393" y="447"/>
                </a:cubicBezTo>
                <a:cubicBezTo>
                  <a:pt x="1407" y="461"/>
                  <a:pt x="1407" y="483"/>
                  <a:pt x="1393" y="496"/>
                </a:cubicBezTo>
                <a:close/>
              </a:path>
            </a:pathLst>
          </a:custGeom>
          <a:solidFill>
            <a:srgbClr val="E7395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2448689" y="3705934"/>
            <a:ext cx="2295914" cy="1525921"/>
          </a:xfrm>
          <a:custGeom>
            <a:avLst/>
            <a:gdLst>
              <a:gd name="T0" fmla="*/ 1414 w 1420"/>
              <a:gd name="T1" fmla="*/ 485 h 943"/>
              <a:gd name="T2" fmla="*/ 1407 w 1420"/>
              <a:gd name="T3" fmla="*/ 496 h 943"/>
              <a:gd name="T4" fmla="*/ 970 w 1420"/>
              <a:gd name="T5" fmla="*/ 932 h 943"/>
              <a:gd name="T6" fmla="*/ 946 w 1420"/>
              <a:gd name="T7" fmla="*/ 943 h 943"/>
              <a:gd name="T8" fmla="*/ 644 w 1420"/>
              <a:gd name="T9" fmla="*/ 943 h 943"/>
              <a:gd name="T10" fmla="*/ 619 w 1420"/>
              <a:gd name="T11" fmla="*/ 883 h 943"/>
              <a:gd name="T12" fmla="*/ 753 w 1420"/>
              <a:gd name="T13" fmla="*/ 749 h 943"/>
              <a:gd name="T14" fmla="*/ 56 w 1420"/>
              <a:gd name="T15" fmla="*/ 749 h 943"/>
              <a:gd name="T16" fmla="*/ 0 w 1420"/>
              <a:gd name="T17" fmla="*/ 694 h 943"/>
              <a:gd name="T18" fmla="*/ 0 w 1420"/>
              <a:gd name="T19" fmla="*/ 249 h 943"/>
              <a:gd name="T20" fmla="*/ 56 w 1420"/>
              <a:gd name="T21" fmla="*/ 193 h 943"/>
              <a:gd name="T22" fmla="*/ 753 w 1420"/>
              <a:gd name="T23" fmla="*/ 193 h 943"/>
              <a:gd name="T24" fmla="*/ 619 w 1420"/>
              <a:gd name="T25" fmla="*/ 59 h 943"/>
              <a:gd name="T26" fmla="*/ 644 w 1420"/>
              <a:gd name="T27" fmla="*/ 0 h 943"/>
              <a:gd name="T28" fmla="*/ 946 w 1420"/>
              <a:gd name="T29" fmla="*/ 0 h 943"/>
              <a:gd name="T30" fmla="*/ 970 w 1420"/>
              <a:gd name="T31" fmla="*/ 10 h 943"/>
              <a:gd name="T32" fmla="*/ 1407 w 1420"/>
              <a:gd name="T33" fmla="*/ 447 h 943"/>
              <a:gd name="T34" fmla="*/ 1414 w 1420"/>
              <a:gd name="T35" fmla="*/ 485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20" h="943">
                <a:moveTo>
                  <a:pt x="1414" y="485"/>
                </a:moveTo>
                <a:cubicBezTo>
                  <a:pt x="1413" y="489"/>
                  <a:pt x="1410" y="493"/>
                  <a:pt x="1407" y="496"/>
                </a:cubicBezTo>
                <a:cubicBezTo>
                  <a:pt x="970" y="932"/>
                  <a:pt x="970" y="932"/>
                  <a:pt x="970" y="932"/>
                </a:cubicBezTo>
                <a:cubicBezTo>
                  <a:pt x="964" y="939"/>
                  <a:pt x="955" y="943"/>
                  <a:pt x="946" y="943"/>
                </a:cubicBezTo>
                <a:cubicBezTo>
                  <a:pt x="644" y="943"/>
                  <a:pt x="644" y="943"/>
                  <a:pt x="644" y="943"/>
                </a:cubicBezTo>
                <a:cubicBezTo>
                  <a:pt x="613" y="943"/>
                  <a:pt x="597" y="905"/>
                  <a:pt x="619" y="883"/>
                </a:cubicBezTo>
                <a:cubicBezTo>
                  <a:pt x="753" y="749"/>
                  <a:pt x="753" y="749"/>
                  <a:pt x="753" y="749"/>
                </a:cubicBezTo>
                <a:cubicBezTo>
                  <a:pt x="56" y="749"/>
                  <a:pt x="56" y="749"/>
                  <a:pt x="56" y="749"/>
                </a:cubicBezTo>
                <a:cubicBezTo>
                  <a:pt x="25" y="749"/>
                  <a:pt x="0" y="724"/>
                  <a:pt x="0" y="694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218"/>
                  <a:pt x="25" y="193"/>
                  <a:pt x="56" y="193"/>
                </a:cubicBezTo>
                <a:cubicBezTo>
                  <a:pt x="753" y="193"/>
                  <a:pt x="753" y="193"/>
                  <a:pt x="753" y="193"/>
                </a:cubicBezTo>
                <a:cubicBezTo>
                  <a:pt x="619" y="59"/>
                  <a:pt x="619" y="59"/>
                  <a:pt x="619" y="59"/>
                </a:cubicBezTo>
                <a:cubicBezTo>
                  <a:pt x="597" y="37"/>
                  <a:pt x="613" y="0"/>
                  <a:pt x="644" y="0"/>
                </a:cubicBezTo>
                <a:cubicBezTo>
                  <a:pt x="946" y="0"/>
                  <a:pt x="946" y="0"/>
                  <a:pt x="946" y="0"/>
                </a:cubicBezTo>
                <a:cubicBezTo>
                  <a:pt x="955" y="0"/>
                  <a:pt x="964" y="3"/>
                  <a:pt x="970" y="10"/>
                </a:cubicBezTo>
                <a:cubicBezTo>
                  <a:pt x="1407" y="447"/>
                  <a:pt x="1407" y="447"/>
                  <a:pt x="1407" y="447"/>
                </a:cubicBezTo>
                <a:cubicBezTo>
                  <a:pt x="1417" y="457"/>
                  <a:pt x="1420" y="472"/>
                  <a:pt x="1414" y="485"/>
                </a:cubicBezTo>
                <a:close/>
              </a:path>
            </a:pathLst>
          </a:custGeom>
          <a:solidFill>
            <a:srgbClr val="F0CA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990432" y="4482958"/>
            <a:ext cx="439493" cy="518603"/>
          </a:xfrm>
          <a:custGeom>
            <a:avLst/>
            <a:gdLst>
              <a:gd name="T0" fmla="*/ 177 w 250"/>
              <a:gd name="T1" fmla="*/ 0 h 295"/>
              <a:gd name="T2" fmla="*/ 115 w 250"/>
              <a:gd name="T3" fmla="*/ 0 h 295"/>
              <a:gd name="T4" fmla="*/ 0 w 250"/>
              <a:gd name="T5" fmla="*/ 295 h 295"/>
              <a:gd name="T6" fmla="*/ 62 w 250"/>
              <a:gd name="T7" fmla="*/ 295 h 295"/>
              <a:gd name="T8" fmla="*/ 87 w 250"/>
              <a:gd name="T9" fmla="*/ 228 h 295"/>
              <a:gd name="T10" fmla="*/ 204 w 250"/>
              <a:gd name="T11" fmla="*/ 228 h 295"/>
              <a:gd name="T12" fmla="*/ 250 w 250"/>
              <a:gd name="T13" fmla="*/ 181 h 295"/>
              <a:gd name="T14" fmla="*/ 177 w 250"/>
              <a:gd name="T15" fmla="*/ 0 h 295"/>
              <a:gd name="T16" fmla="*/ 106 w 250"/>
              <a:gd name="T17" fmla="*/ 178 h 295"/>
              <a:gd name="T18" fmla="*/ 145 w 250"/>
              <a:gd name="T19" fmla="*/ 69 h 295"/>
              <a:gd name="T20" fmla="*/ 186 w 250"/>
              <a:gd name="T21" fmla="*/ 178 h 295"/>
              <a:gd name="T22" fmla="*/ 106 w 250"/>
              <a:gd name="T23" fmla="*/ 17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0" h="295">
                <a:moveTo>
                  <a:pt x="177" y="0"/>
                </a:moveTo>
                <a:lnTo>
                  <a:pt x="115" y="0"/>
                </a:lnTo>
                <a:lnTo>
                  <a:pt x="0" y="295"/>
                </a:lnTo>
                <a:lnTo>
                  <a:pt x="62" y="295"/>
                </a:lnTo>
                <a:lnTo>
                  <a:pt x="87" y="228"/>
                </a:lnTo>
                <a:lnTo>
                  <a:pt x="204" y="228"/>
                </a:lnTo>
                <a:lnTo>
                  <a:pt x="250" y="181"/>
                </a:lnTo>
                <a:lnTo>
                  <a:pt x="177" y="0"/>
                </a:lnTo>
                <a:close/>
                <a:moveTo>
                  <a:pt x="106" y="178"/>
                </a:moveTo>
                <a:lnTo>
                  <a:pt x="145" y="69"/>
                </a:lnTo>
                <a:lnTo>
                  <a:pt x="186" y="178"/>
                </a:lnTo>
                <a:lnTo>
                  <a:pt x="106" y="1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5607768" y="3491461"/>
            <a:ext cx="434219" cy="520360"/>
          </a:xfrm>
          <a:custGeom>
            <a:avLst/>
            <a:gdLst>
              <a:gd name="T0" fmla="*/ 254 w 269"/>
              <a:gd name="T1" fmla="*/ 179 h 321"/>
              <a:gd name="T2" fmla="*/ 208 w 269"/>
              <a:gd name="T3" fmla="*/ 150 h 321"/>
              <a:gd name="T4" fmla="*/ 241 w 269"/>
              <a:gd name="T5" fmla="*/ 122 h 321"/>
              <a:gd name="T6" fmla="*/ 245 w 269"/>
              <a:gd name="T7" fmla="*/ 115 h 321"/>
              <a:gd name="T8" fmla="*/ 129 w 269"/>
              <a:gd name="T9" fmla="*/ 0 h 321"/>
              <a:gd name="T10" fmla="*/ 0 w 269"/>
              <a:gd name="T11" fmla="*/ 0 h 321"/>
              <a:gd name="T12" fmla="*/ 0 w 269"/>
              <a:gd name="T13" fmla="*/ 321 h 321"/>
              <a:gd name="T14" fmla="*/ 110 w 269"/>
              <a:gd name="T15" fmla="*/ 321 h 321"/>
              <a:gd name="T16" fmla="*/ 188 w 269"/>
              <a:gd name="T17" fmla="*/ 319 h 321"/>
              <a:gd name="T18" fmla="*/ 231 w 269"/>
              <a:gd name="T19" fmla="*/ 303 h 321"/>
              <a:gd name="T20" fmla="*/ 259 w 269"/>
              <a:gd name="T21" fmla="*/ 270 h 321"/>
              <a:gd name="T22" fmla="*/ 269 w 269"/>
              <a:gd name="T23" fmla="*/ 228 h 321"/>
              <a:gd name="T24" fmla="*/ 254 w 269"/>
              <a:gd name="T25" fmla="*/ 179 h 321"/>
              <a:gd name="T26" fmla="*/ 65 w 269"/>
              <a:gd name="T27" fmla="*/ 53 h 321"/>
              <a:gd name="T28" fmla="*/ 102 w 269"/>
              <a:gd name="T29" fmla="*/ 53 h 321"/>
              <a:gd name="T30" fmla="*/ 158 w 269"/>
              <a:gd name="T31" fmla="*/ 54 h 321"/>
              <a:gd name="T32" fmla="*/ 182 w 269"/>
              <a:gd name="T33" fmla="*/ 66 h 321"/>
              <a:gd name="T34" fmla="*/ 190 w 269"/>
              <a:gd name="T35" fmla="*/ 90 h 321"/>
              <a:gd name="T36" fmla="*/ 181 w 269"/>
              <a:gd name="T37" fmla="*/ 115 h 321"/>
              <a:gd name="T38" fmla="*/ 155 w 269"/>
              <a:gd name="T39" fmla="*/ 126 h 321"/>
              <a:gd name="T40" fmla="*/ 108 w 269"/>
              <a:gd name="T41" fmla="*/ 127 h 321"/>
              <a:gd name="T42" fmla="*/ 65 w 269"/>
              <a:gd name="T43" fmla="*/ 127 h 321"/>
              <a:gd name="T44" fmla="*/ 65 w 269"/>
              <a:gd name="T45" fmla="*/ 53 h 321"/>
              <a:gd name="T46" fmla="*/ 193 w 269"/>
              <a:gd name="T47" fmla="*/ 252 h 321"/>
              <a:gd name="T48" fmla="*/ 170 w 269"/>
              <a:gd name="T49" fmla="*/ 265 h 321"/>
              <a:gd name="T50" fmla="*/ 125 w 269"/>
              <a:gd name="T51" fmla="*/ 267 h 321"/>
              <a:gd name="T52" fmla="*/ 65 w 269"/>
              <a:gd name="T53" fmla="*/ 267 h 321"/>
              <a:gd name="T54" fmla="*/ 65 w 269"/>
              <a:gd name="T55" fmla="*/ 181 h 321"/>
              <a:gd name="T56" fmla="*/ 118 w 269"/>
              <a:gd name="T57" fmla="*/ 181 h 321"/>
              <a:gd name="T58" fmla="*/ 175 w 269"/>
              <a:gd name="T59" fmla="*/ 185 h 321"/>
              <a:gd name="T60" fmla="*/ 195 w 269"/>
              <a:gd name="T61" fmla="*/ 200 h 321"/>
              <a:gd name="T62" fmla="*/ 202 w 269"/>
              <a:gd name="T63" fmla="*/ 225 h 321"/>
              <a:gd name="T64" fmla="*/ 193 w 269"/>
              <a:gd name="T65" fmla="*/ 252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9" h="321">
                <a:moveTo>
                  <a:pt x="254" y="179"/>
                </a:moveTo>
                <a:cubicBezTo>
                  <a:pt x="243" y="166"/>
                  <a:pt x="228" y="156"/>
                  <a:pt x="208" y="150"/>
                </a:cubicBezTo>
                <a:cubicBezTo>
                  <a:pt x="222" y="144"/>
                  <a:pt x="233" y="134"/>
                  <a:pt x="241" y="122"/>
                </a:cubicBezTo>
                <a:cubicBezTo>
                  <a:pt x="243" y="120"/>
                  <a:pt x="244" y="118"/>
                  <a:pt x="245" y="115"/>
                </a:cubicBezTo>
                <a:cubicBezTo>
                  <a:pt x="129" y="0"/>
                  <a:pt x="129" y="0"/>
                  <a:pt x="1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110" y="321"/>
                  <a:pt x="110" y="321"/>
                  <a:pt x="110" y="321"/>
                </a:cubicBezTo>
                <a:cubicBezTo>
                  <a:pt x="151" y="320"/>
                  <a:pt x="177" y="320"/>
                  <a:pt x="188" y="319"/>
                </a:cubicBezTo>
                <a:cubicBezTo>
                  <a:pt x="205" y="317"/>
                  <a:pt x="220" y="312"/>
                  <a:pt x="231" y="303"/>
                </a:cubicBezTo>
                <a:cubicBezTo>
                  <a:pt x="243" y="295"/>
                  <a:pt x="252" y="284"/>
                  <a:pt x="259" y="270"/>
                </a:cubicBezTo>
                <a:cubicBezTo>
                  <a:pt x="266" y="256"/>
                  <a:pt x="269" y="242"/>
                  <a:pt x="269" y="228"/>
                </a:cubicBezTo>
                <a:cubicBezTo>
                  <a:pt x="269" y="209"/>
                  <a:pt x="264" y="193"/>
                  <a:pt x="254" y="179"/>
                </a:cubicBezTo>
                <a:close/>
                <a:moveTo>
                  <a:pt x="65" y="53"/>
                </a:moveTo>
                <a:cubicBezTo>
                  <a:pt x="102" y="53"/>
                  <a:pt x="102" y="53"/>
                  <a:pt x="102" y="53"/>
                </a:cubicBezTo>
                <a:cubicBezTo>
                  <a:pt x="133" y="53"/>
                  <a:pt x="151" y="54"/>
                  <a:pt x="158" y="54"/>
                </a:cubicBezTo>
                <a:cubicBezTo>
                  <a:pt x="169" y="56"/>
                  <a:pt x="177" y="59"/>
                  <a:pt x="182" y="66"/>
                </a:cubicBezTo>
                <a:cubicBezTo>
                  <a:pt x="188" y="72"/>
                  <a:pt x="190" y="80"/>
                  <a:pt x="190" y="90"/>
                </a:cubicBezTo>
                <a:cubicBezTo>
                  <a:pt x="190" y="100"/>
                  <a:pt x="187" y="108"/>
                  <a:pt x="181" y="115"/>
                </a:cubicBezTo>
                <a:cubicBezTo>
                  <a:pt x="175" y="121"/>
                  <a:pt x="166" y="125"/>
                  <a:pt x="155" y="126"/>
                </a:cubicBezTo>
                <a:cubicBezTo>
                  <a:pt x="149" y="127"/>
                  <a:pt x="133" y="127"/>
                  <a:pt x="108" y="127"/>
                </a:cubicBezTo>
                <a:cubicBezTo>
                  <a:pt x="65" y="127"/>
                  <a:pt x="65" y="127"/>
                  <a:pt x="65" y="127"/>
                </a:cubicBezTo>
                <a:lnTo>
                  <a:pt x="65" y="53"/>
                </a:lnTo>
                <a:close/>
                <a:moveTo>
                  <a:pt x="193" y="252"/>
                </a:moveTo>
                <a:cubicBezTo>
                  <a:pt x="187" y="259"/>
                  <a:pt x="179" y="263"/>
                  <a:pt x="170" y="265"/>
                </a:cubicBezTo>
                <a:cubicBezTo>
                  <a:pt x="163" y="266"/>
                  <a:pt x="149" y="267"/>
                  <a:pt x="125" y="267"/>
                </a:cubicBezTo>
                <a:cubicBezTo>
                  <a:pt x="65" y="267"/>
                  <a:pt x="65" y="267"/>
                  <a:pt x="65" y="267"/>
                </a:cubicBezTo>
                <a:cubicBezTo>
                  <a:pt x="65" y="181"/>
                  <a:pt x="65" y="181"/>
                  <a:pt x="65" y="181"/>
                </a:cubicBezTo>
                <a:cubicBezTo>
                  <a:pt x="118" y="181"/>
                  <a:pt x="118" y="181"/>
                  <a:pt x="118" y="181"/>
                </a:cubicBezTo>
                <a:cubicBezTo>
                  <a:pt x="147" y="181"/>
                  <a:pt x="166" y="182"/>
                  <a:pt x="175" y="185"/>
                </a:cubicBezTo>
                <a:cubicBezTo>
                  <a:pt x="184" y="188"/>
                  <a:pt x="191" y="193"/>
                  <a:pt x="195" y="200"/>
                </a:cubicBezTo>
                <a:cubicBezTo>
                  <a:pt x="200" y="207"/>
                  <a:pt x="202" y="215"/>
                  <a:pt x="202" y="225"/>
                </a:cubicBezTo>
                <a:cubicBezTo>
                  <a:pt x="202" y="236"/>
                  <a:pt x="199" y="245"/>
                  <a:pt x="193" y="2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/>
        </p:nvSpPr>
        <p:spPr bwMode="auto">
          <a:xfrm>
            <a:off x="7400901" y="4025885"/>
            <a:ext cx="450041" cy="537940"/>
          </a:xfrm>
          <a:custGeom>
            <a:avLst/>
            <a:gdLst>
              <a:gd name="T0" fmla="*/ 190 w 278"/>
              <a:gd name="T1" fmla="*/ 260 h 332"/>
              <a:gd name="T2" fmla="*/ 145 w 278"/>
              <a:gd name="T3" fmla="*/ 277 h 332"/>
              <a:gd name="T4" fmla="*/ 88 w 278"/>
              <a:gd name="T5" fmla="*/ 251 h 332"/>
              <a:gd name="T6" fmla="*/ 66 w 278"/>
              <a:gd name="T7" fmla="*/ 164 h 332"/>
              <a:gd name="T8" fmla="*/ 89 w 278"/>
              <a:gd name="T9" fmla="*/ 81 h 332"/>
              <a:gd name="T10" fmla="*/ 147 w 278"/>
              <a:gd name="T11" fmla="*/ 56 h 332"/>
              <a:gd name="T12" fmla="*/ 190 w 278"/>
              <a:gd name="T13" fmla="*/ 70 h 332"/>
              <a:gd name="T14" fmla="*/ 214 w 278"/>
              <a:gd name="T15" fmla="*/ 110 h 332"/>
              <a:gd name="T16" fmla="*/ 278 w 278"/>
              <a:gd name="T17" fmla="*/ 94 h 332"/>
              <a:gd name="T18" fmla="*/ 246 w 278"/>
              <a:gd name="T19" fmla="*/ 35 h 332"/>
              <a:gd name="T20" fmla="*/ 150 w 278"/>
              <a:gd name="T21" fmla="*/ 0 h 332"/>
              <a:gd name="T22" fmla="*/ 41 w 278"/>
              <a:gd name="T23" fmla="*/ 45 h 332"/>
              <a:gd name="T24" fmla="*/ 0 w 278"/>
              <a:gd name="T25" fmla="*/ 169 h 332"/>
              <a:gd name="T26" fmla="*/ 41 w 278"/>
              <a:gd name="T27" fmla="*/ 289 h 332"/>
              <a:gd name="T28" fmla="*/ 146 w 278"/>
              <a:gd name="T29" fmla="*/ 332 h 332"/>
              <a:gd name="T30" fmla="*/ 150 w 278"/>
              <a:gd name="T31" fmla="*/ 332 h 332"/>
              <a:gd name="T32" fmla="*/ 259 w 278"/>
              <a:gd name="T33" fmla="*/ 222 h 332"/>
              <a:gd name="T34" fmla="*/ 216 w 278"/>
              <a:gd name="T35" fmla="*/ 209 h 332"/>
              <a:gd name="T36" fmla="*/ 190 w 278"/>
              <a:gd name="T37" fmla="*/ 26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8" h="332">
                <a:moveTo>
                  <a:pt x="190" y="260"/>
                </a:moveTo>
                <a:cubicBezTo>
                  <a:pt x="177" y="271"/>
                  <a:pt x="163" y="277"/>
                  <a:pt x="145" y="277"/>
                </a:cubicBezTo>
                <a:cubicBezTo>
                  <a:pt x="122" y="277"/>
                  <a:pt x="103" y="268"/>
                  <a:pt x="88" y="251"/>
                </a:cubicBezTo>
                <a:cubicBezTo>
                  <a:pt x="74" y="234"/>
                  <a:pt x="66" y="205"/>
                  <a:pt x="66" y="164"/>
                </a:cubicBezTo>
                <a:cubicBezTo>
                  <a:pt x="66" y="126"/>
                  <a:pt x="74" y="98"/>
                  <a:pt x="89" y="81"/>
                </a:cubicBezTo>
                <a:cubicBezTo>
                  <a:pt x="103" y="64"/>
                  <a:pt x="123" y="56"/>
                  <a:pt x="147" y="56"/>
                </a:cubicBezTo>
                <a:cubicBezTo>
                  <a:pt x="164" y="56"/>
                  <a:pt x="178" y="60"/>
                  <a:pt x="190" y="70"/>
                </a:cubicBezTo>
                <a:cubicBezTo>
                  <a:pt x="203" y="80"/>
                  <a:pt x="210" y="93"/>
                  <a:pt x="214" y="110"/>
                </a:cubicBezTo>
                <a:cubicBezTo>
                  <a:pt x="278" y="94"/>
                  <a:pt x="278" y="94"/>
                  <a:pt x="278" y="94"/>
                </a:cubicBezTo>
                <a:cubicBezTo>
                  <a:pt x="271" y="69"/>
                  <a:pt x="260" y="49"/>
                  <a:pt x="246" y="35"/>
                </a:cubicBezTo>
                <a:cubicBezTo>
                  <a:pt x="221" y="12"/>
                  <a:pt x="189" y="0"/>
                  <a:pt x="150" y="0"/>
                </a:cubicBezTo>
                <a:cubicBezTo>
                  <a:pt x="105" y="0"/>
                  <a:pt x="69" y="15"/>
                  <a:pt x="41" y="45"/>
                </a:cubicBezTo>
                <a:cubicBezTo>
                  <a:pt x="13" y="74"/>
                  <a:pt x="0" y="116"/>
                  <a:pt x="0" y="169"/>
                </a:cubicBezTo>
                <a:cubicBezTo>
                  <a:pt x="0" y="220"/>
                  <a:pt x="13" y="259"/>
                  <a:pt x="41" y="289"/>
                </a:cubicBezTo>
                <a:cubicBezTo>
                  <a:pt x="68" y="318"/>
                  <a:pt x="103" y="332"/>
                  <a:pt x="146" y="332"/>
                </a:cubicBezTo>
                <a:cubicBezTo>
                  <a:pt x="147" y="332"/>
                  <a:pt x="148" y="332"/>
                  <a:pt x="150" y="332"/>
                </a:cubicBezTo>
                <a:cubicBezTo>
                  <a:pt x="259" y="222"/>
                  <a:pt x="259" y="222"/>
                  <a:pt x="259" y="222"/>
                </a:cubicBezTo>
                <a:cubicBezTo>
                  <a:pt x="216" y="209"/>
                  <a:pt x="216" y="209"/>
                  <a:pt x="216" y="209"/>
                </a:cubicBezTo>
                <a:cubicBezTo>
                  <a:pt x="211" y="232"/>
                  <a:pt x="202" y="249"/>
                  <a:pt x="190" y="2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9062186" y="3983694"/>
            <a:ext cx="434219" cy="520360"/>
          </a:xfrm>
          <a:custGeom>
            <a:avLst/>
            <a:gdLst>
              <a:gd name="T0" fmla="*/ 269 w 269"/>
              <a:gd name="T1" fmla="*/ 157 h 321"/>
              <a:gd name="T2" fmla="*/ 112 w 269"/>
              <a:gd name="T3" fmla="*/ 0 h 321"/>
              <a:gd name="T4" fmla="*/ 0 w 269"/>
              <a:gd name="T5" fmla="*/ 0 h 321"/>
              <a:gd name="T6" fmla="*/ 0 w 269"/>
              <a:gd name="T7" fmla="*/ 321 h 321"/>
              <a:gd name="T8" fmla="*/ 122 w 269"/>
              <a:gd name="T9" fmla="*/ 321 h 321"/>
              <a:gd name="T10" fmla="*/ 179 w 269"/>
              <a:gd name="T11" fmla="*/ 314 h 321"/>
              <a:gd name="T12" fmla="*/ 225 w 269"/>
              <a:gd name="T13" fmla="*/ 288 h 321"/>
              <a:gd name="T14" fmla="*/ 259 w 269"/>
              <a:gd name="T15" fmla="*/ 232 h 321"/>
              <a:gd name="T16" fmla="*/ 269 w 269"/>
              <a:gd name="T17" fmla="*/ 163 h 321"/>
              <a:gd name="T18" fmla="*/ 269 w 269"/>
              <a:gd name="T19" fmla="*/ 157 h 321"/>
              <a:gd name="T20" fmla="*/ 195 w 269"/>
              <a:gd name="T21" fmla="*/ 219 h 321"/>
              <a:gd name="T22" fmla="*/ 178 w 269"/>
              <a:gd name="T23" fmla="*/ 250 h 321"/>
              <a:gd name="T24" fmla="*/ 152 w 269"/>
              <a:gd name="T25" fmla="*/ 264 h 321"/>
              <a:gd name="T26" fmla="*/ 113 w 269"/>
              <a:gd name="T27" fmla="*/ 267 h 321"/>
              <a:gd name="T28" fmla="*/ 64 w 269"/>
              <a:gd name="T29" fmla="*/ 267 h 321"/>
              <a:gd name="T30" fmla="*/ 64 w 269"/>
              <a:gd name="T31" fmla="*/ 54 h 321"/>
              <a:gd name="T32" fmla="*/ 94 w 269"/>
              <a:gd name="T33" fmla="*/ 54 h 321"/>
              <a:gd name="T34" fmla="*/ 147 w 269"/>
              <a:gd name="T35" fmla="*/ 57 h 321"/>
              <a:gd name="T36" fmla="*/ 177 w 269"/>
              <a:gd name="T37" fmla="*/ 72 h 321"/>
              <a:gd name="T38" fmla="*/ 195 w 269"/>
              <a:gd name="T39" fmla="*/ 103 h 321"/>
              <a:gd name="T40" fmla="*/ 202 w 269"/>
              <a:gd name="T41" fmla="*/ 160 h 321"/>
              <a:gd name="T42" fmla="*/ 195 w 269"/>
              <a:gd name="T43" fmla="*/ 219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9" h="321">
                <a:moveTo>
                  <a:pt x="269" y="157"/>
                </a:moveTo>
                <a:cubicBezTo>
                  <a:pt x="112" y="0"/>
                  <a:pt x="112" y="0"/>
                  <a:pt x="1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122" y="321"/>
                  <a:pt x="122" y="321"/>
                  <a:pt x="122" y="321"/>
                </a:cubicBezTo>
                <a:cubicBezTo>
                  <a:pt x="146" y="321"/>
                  <a:pt x="165" y="318"/>
                  <a:pt x="179" y="314"/>
                </a:cubicBezTo>
                <a:cubicBezTo>
                  <a:pt x="198" y="308"/>
                  <a:pt x="213" y="299"/>
                  <a:pt x="225" y="288"/>
                </a:cubicBezTo>
                <a:cubicBezTo>
                  <a:pt x="239" y="274"/>
                  <a:pt x="251" y="255"/>
                  <a:pt x="259" y="232"/>
                </a:cubicBezTo>
                <a:cubicBezTo>
                  <a:pt x="266" y="212"/>
                  <a:pt x="269" y="190"/>
                  <a:pt x="269" y="163"/>
                </a:cubicBezTo>
                <a:cubicBezTo>
                  <a:pt x="269" y="161"/>
                  <a:pt x="269" y="159"/>
                  <a:pt x="269" y="157"/>
                </a:cubicBezTo>
                <a:close/>
                <a:moveTo>
                  <a:pt x="195" y="219"/>
                </a:moveTo>
                <a:cubicBezTo>
                  <a:pt x="191" y="234"/>
                  <a:pt x="185" y="244"/>
                  <a:pt x="178" y="250"/>
                </a:cubicBezTo>
                <a:cubicBezTo>
                  <a:pt x="171" y="257"/>
                  <a:pt x="163" y="261"/>
                  <a:pt x="152" y="264"/>
                </a:cubicBezTo>
                <a:cubicBezTo>
                  <a:pt x="144" y="266"/>
                  <a:pt x="131" y="267"/>
                  <a:pt x="113" y="267"/>
                </a:cubicBezTo>
                <a:cubicBezTo>
                  <a:pt x="64" y="267"/>
                  <a:pt x="64" y="267"/>
                  <a:pt x="64" y="267"/>
                </a:cubicBezTo>
                <a:cubicBezTo>
                  <a:pt x="64" y="54"/>
                  <a:pt x="64" y="54"/>
                  <a:pt x="64" y="54"/>
                </a:cubicBezTo>
                <a:cubicBezTo>
                  <a:pt x="94" y="54"/>
                  <a:pt x="94" y="54"/>
                  <a:pt x="94" y="54"/>
                </a:cubicBezTo>
                <a:cubicBezTo>
                  <a:pt x="120" y="54"/>
                  <a:pt x="138" y="55"/>
                  <a:pt x="147" y="57"/>
                </a:cubicBezTo>
                <a:cubicBezTo>
                  <a:pt x="159" y="60"/>
                  <a:pt x="169" y="65"/>
                  <a:pt x="177" y="72"/>
                </a:cubicBezTo>
                <a:cubicBezTo>
                  <a:pt x="185" y="80"/>
                  <a:pt x="191" y="90"/>
                  <a:pt x="195" y="103"/>
                </a:cubicBezTo>
                <a:cubicBezTo>
                  <a:pt x="200" y="117"/>
                  <a:pt x="202" y="136"/>
                  <a:pt x="202" y="160"/>
                </a:cubicBezTo>
                <a:cubicBezTo>
                  <a:pt x="202" y="185"/>
                  <a:pt x="200" y="205"/>
                  <a:pt x="195" y="2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/>
          <p:nvPr/>
        </p:nvSpPr>
        <p:spPr bwMode="auto">
          <a:xfrm>
            <a:off x="7608342" y="4692158"/>
            <a:ext cx="1893337" cy="65046"/>
          </a:xfrm>
          <a:custGeom>
            <a:avLst/>
            <a:gdLst>
              <a:gd name="T0" fmla="*/ 1077 w 1077"/>
              <a:gd name="T1" fmla="*/ 0 h 37"/>
              <a:gd name="T2" fmla="*/ 1040 w 1077"/>
              <a:gd name="T3" fmla="*/ 37 h 37"/>
              <a:gd name="T4" fmla="*/ 0 w 1077"/>
              <a:gd name="T5" fmla="*/ 37 h 37"/>
              <a:gd name="T6" fmla="*/ 37 w 1077"/>
              <a:gd name="T7" fmla="*/ 0 h 37"/>
              <a:gd name="T8" fmla="*/ 1077 w 1077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7" h="37">
                <a:moveTo>
                  <a:pt x="1077" y="0"/>
                </a:moveTo>
                <a:lnTo>
                  <a:pt x="1040" y="37"/>
                </a:lnTo>
                <a:lnTo>
                  <a:pt x="0" y="37"/>
                </a:lnTo>
                <a:lnTo>
                  <a:pt x="37" y="0"/>
                </a:lnTo>
                <a:lnTo>
                  <a:pt x="10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4"/>
          <p:cNvSpPr/>
          <p:nvPr/>
        </p:nvSpPr>
        <p:spPr bwMode="auto">
          <a:xfrm>
            <a:off x="6198447" y="3741093"/>
            <a:ext cx="1733362" cy="65046"/>
          </a:xfrm>
          <a:custGeom>
            <a:avLst/>
            <a:gdLst>
              <a:gd name="T0" fmla="*/ 949 w 986"/>
              <a:gd name="T1" fmla="*/ 0 h 37"/>
              <a:gd name="T2" fmla="*/ 15 w 986"/>
              <a:gd name="T3" fmla="*/ 0 h 37"/>
              <a:gd name="T4" fmla="*/ 0 w 986"/>
              <a:gd name="T5" fmla="*/ 0 h 37"/>
              <a:gd name="T6" fmla="*/ 0 w 986"/>
              <a:gd name="T7" fmla="*/ 37 h 37"/>
              <a:gd name="T8" fmla="*/ 52 w 986"/>
              <a:gd name="T9" fmla="*/ 37 h 37"/>
              <a:gd name="T10" fmla="*/ 986 w 986"/>
              <a:gd name="T11" fmla="*/ 37 h 37"/>
              <a:gd name="T12" fmla="*/ 949 w 986"/>
              <a:gd name="T1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6" h="37">
                <a:moveTo>
                  <a:pt x="949" y="0"/>
                </a:moveTo>
                <a:lnTo>
                  <a:pt x="15" y="0"/>
                </a:lnTo>
                <a:lnTo>
                  <a:pt x="0" y="0"/>
                </a:lnTo>
                <a:lnTo>
                  <a:pt x="0" y="37"/>
                </a:lnTo>
                <a:lnTo>
                  <a:pt x="52" y="37"/>
                </a:lnTo>
                <a:lnTo>
                  <a:pt x="986" y="37"/>
                </a:lnTo>
                <a:lnTo>
                  <a:pt x="9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5"/>
          <p:cNvSpPr/>
          <p:nvPr/>
        </p:nvSpPr>
        <p:spPr bwMode="auto">
          <a:xfrm>
            <a:off x="4753392" y="4298371"/>
            <a:ext cx="1355397" cy="63287"/>
          </a:xfrm>
          <a:custGeom>
            <a:avLst/>
            <a:gdLst>
              <a:gd name="T0" fmla="*/ 0 w 838"/>
              <a:gd name="T1" fmla="*/ 0 h 40"/>
              <a:gd name="T2" fmla="*/ 838 w 838"/>
              <a:gd name="T3" fmla="*/ 0 h 40"/>
              <a:gd name="T4" fmla="*/ 798 w 838"/>
              <a:gd name="T5" fmla="*/ 40 h 40"/>
              <a:gd name="T6" fmla="*/ 39 w 838"/>
              <a:gd name="T7" fmla="*/ 40 h 40"/>
              <a:gd name="T8" fmla="*/ 31 w 838"/>
              <a:gd name="T9" fmla="*/ 31 h 40"/>
              <a:gd name="T10" fmla="*/ 0 w 838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8" h="40">
                <a:moveTo>
                  <a:pt x="0" y="0"/>
                </a:moveTo>
                <a:cubicBezTo>
                  <a:pt x="838" y="0"/>
                  <a:pt x="838" y="0"/>
                  <a:pt x="838" y="0"/>
                </a:cubicBezTo>
                <a:cubicBezTo>
                  <a:pt x="798" y="40"/>
                  <a:pt x="798" y="40"/>
                  <a:pt x="798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6" y="37"/>
                  <a:pt x="34" y="34"/>
                  <a:pt x="31" y="3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6"/>
          <p:cNvSpPr/>
          <p:nvPr/>
        </p:nvSpPr>
        <p:spPr bwMode="auto">
          <a:xfrm>
            <a:off x="2448689" y="4148943"/>
            <a:ext cx="2060345" cy="65046"/>
          </a:xfrm>
          <a:custGeom>
            <a:avLst/>
            <a:gdLst>
              <a:gd name="T0" fmla="*/ 1135 w 1172"/>
              <a:gd name="T1" fmla="*/ 0 h 37"/>
              <a:gd name="T2" fmla="*/ 0 w 1172"/>
              <a:gd name="T3" fmla="*/ 0 h 37"/>
              <a:gd name="T4" fmla="*/ 0 w 1172"/>
              <a:gd name="T5" fmla="*/ 37 h 37"/>
              <a:gd name="T6" fmla="*/ 1172 w 1172"/>
              <a:gd name="T7" fmla="*/ 37 h 37"/>
              <a:gd name="T8" fmla="*/ 1135 w 1172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2" h="37">
                <a:moveTo>
                  <a:pt x="1135" y="0"/>
                </a:moveTo>
                <a:lnTo>
                  <a:pt x="0" y="0"/>
                </a:lnTo>
                <a:lnTo>
                  <a:pt x="0" y="37"/>
                </a:lnTo>
                <a:lnTo>
                  <a:pt x="1172" y="37"/>
                </a:lnTo>
                <a:lnTo>
                  <a:pt x="11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683608" y="2141630"/>
            <a:ext cx="2801722" cy="1135358"/>
            <a:chOff x="1626835" y="2349127"/>
            <a:chExt cx="2492110" cy="1009892"/>
          </a:xfrm>
        </p:grpSpPr>
        <p:sp>
          <p:nvSpPr>
            <p:cNvPr id="20" name="文本框 19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64267" y="2156426"/>
            <a:ext cx="2801722" cy="1135358"/>
            <a:chOff x="1626835" y="2349127"/>
            <a:chExt cx="2492110" cy="1009892"/>
          </a:xfrm>
        </p:grpSpPr>
        <p:sp>
          <p:nvSpPr>
            <p:cNvPr id="23" name="文本框 22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74153" y="5129932"/>
            <a:ext cx="2801722" cy="1135358"/>
            <a:chOff x="1626835" y="2349127"/>
            <a:chExt cx="2492110" cy="1009892"/>
          </a:xfrm>
        </p:grpSpPr>
        <p:sp>
          <p:nvSpPr>
            <p:cNvPr id="27" name="文本框 26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07127" y="5419959"/>
            <a:ext cx="2801722" cy="1135358"/>
            <a:chOff x="1626835" y="2349127"/>
            <a:chExt cx="2492110" cy="1009892"/>
          </a:xfrm>
        </p:grpSpPr>
        <p:sp>
          <p:nvSpPr>
            <p:cNvPr id="34" name="文本框 33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Shape 545"/>
          <p:cNvSpPr/>
          <p:nvPr/>
        </p:nvSpPr>
        <p:spPr>
          <a:xfrm>
            <a:off x="1552420" y="4075227"/>
            <a:ext cx="2943416" cy="1698179"/>
          </a:xfrm>
          <a:prstGeom prst="roundRect">
            <a:avLst>
              <a:gd name="adj" fmla="val 19953"/>
            </a:avLst>
          </a:prstGeom>
          <a:solidFill>
            <a:srgbClr val="F0CA1B"/>
          </a:solidFill>
          <a:ln w="12700" cap="flat">
            <a:noFill/>
            <a:miter lim="400000"/>
          </a:ln>
          <a:effectLst/>
        </p:spPr>
        <p:txBody>
          <a:bodyPr wrap="square" lIns="50797" tIns="50797" rIns="50797" bIns="50797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latin typeface="Times New Roman" panose="02020703060505090304" pitchFamily="18" charset="0"/>
              <a:ea typeface="微软雅黑" panose="020B0503020204020204" pitchFamily="34" charset="-122"/>
              <a:sym typeface="Times New Roman" panose="02020703060505090304" pitchFamily="18" charset="0"/>
            </a:endParaRPr>
          </a:p>
        </p:txBody>
      </p:sp>
      <p:sp>
        <p:nvSpPr>
          <p:cNvPr id="8" name="Shape 539"/>
          <p:cNvSpPr/>
          <p:nvPr/>
        </p:nvSpPr>
        <p:spPr>
          <a:xfrm>
            <a:off x="4665556" y="3894009"/>
            <a:ext cx="2943416" cy="1879397"/>
          </a:xfrm>
          <a:prstGeom prst="roundRect">
            <a:avLst>
              <a:gd name="adj" fmla="val 19953"/>
            </a:avLst>
          </a:prstGeom>
          <a:solidFill>
            <a:srgbClr val="E73953"/>
          </a:solidFill>
          <a:ln w="12700" cap="flat">
            <a:noFill/>
            <a:miter lim="400000"/>
          </a:ln>
          <a:effectLst/>
        </p:spPr>
        <p:txBody>
          <a:bodyPr wrap="square" lIns="50797" tIns="50797" rIns="50797" bIns="50797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latin typeface="Times New Roman" panose="02020703060505090304" pitchFamily="18" charset="0"/>
              <a:ea typeface="微软雅黑" panose="020B0503020204020204" pitchFamily="34" charset="-122"/>
              <a:sym typeface="Times New Roman" panose="02020703060505090304" pitchFamily="18" charset="0"/>
            </a:endParaRPr>
          </a:p>
        </p:txBody>
      </p:sp>
      <p:sp>
        <p:nvSpPr>
          <p:cNvPr id="9" name="Shape 531"/>
          <p:cNvSpPr/>
          <p:nvPr/>
        </p:nvSpPr>
        <p:spPr>
          <a:xfrm>
            <a:off x="7778690" y="4075227"/>
            <a:ext cx="2943416" cy="1698179"/>
          </a:xfrm>
          <a:prstGeom prst="roundRect">
            <a:avLst>
              <a:gd name="adj" fmla="val 19953"/>
            </a:avLst>
          </a:prstGeom>
          <a:solidFill>
            <a:srgbClr val="1C71C3"/>
          </a:solidFill>
          <a:ln w="12700" cap="flat">
            <a:noFill/>
            <a:miter lim="400000"/>
          </a:ln>
          <a:effectLst/>
        </p:spPr>
        <p:txBody>
          <a:bodyPr wrap="square" lIns="50797" tIns="50797" rIns="50797" bIns="50797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latin typeface="Times New Roman" panose="02020703060505090304" pitchFamily="18" charset="0"/>
              <a:ea typeface="微软雅黑" panose="020B0503020204020204" pitchFamily="34" charset="-122"/>
              <a:sym typeface="Times New Roman" panose="02020703060505090304" pitchFamily="18" charset="0"/>
            </a:endParaRPr>
          </a:p>
        </p:txBody>
      </p:sp>
      <p:grpSp>
        <p:nvGrpSpPr>
          <p:cNvPr id="10" name="Group 2393"/>
          <p:cNvGrpSpPr/>
          <p:nvPr/>
        </p:nvGrpSpPr>
        <p:grpSpPr>
          <a:xfrm>
            <a:off x="2448282" y="2855880"/>
            <a:ext cx="1240305" cy="962418"/>
            <a:chOff x="0" y="0"/>
            <a:chExt cx="2614609" cy="2028814"/>
          </a:xfrm>
          <a:solidFill>
            <a:srgbClr val="F0CA1B"/>
          </a:solidFill>
        </p:grpSpPr>
        <p:sp>
          <p:nvSpPr>
            <p:cNvPr id="11" name="Shape 2391"/>
            <p:cNvSpPr/>
            <p:nvPr/>
          </p:nvSpPr>
          <p:spPr>
            <a:xfrm>
              <a:off x="1217268" y="1172184"/>
              <a:ext cx="841747" cy="32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6" h="20708" extrusionOk="0">
                  <a:moveTo>
                    <a:pt x="1330" y="19753"/>
                  </a:moveTo>
                  <a:cubicBezTo>
                    <a:pt x="2564" y="21600"/>
                    <a:pt x="4162" y="20692"/>
                    <a:pt x="4961" y="17693"/>
                  </a:cubicBezTo>
                  <a:lnTo>
                    <a:pt x="5011" y="17511"/>
                  </a:lnTo>
                  <a:lnTo>
                    <a:pt x="21216" y="4080"/>
                  </a:lnTo>
                  <a:lnTo>
                    <a:pt x="20841" y="0"/>
                  </a:lnTo>
                  <a:lnTo>
                    <a:pt x="4098" y="7952"/>
                  </a:lnTo>
                  <a:cubicBezTo>
                    <a:pt x="2812" y="6028"/>
                    <a:pt x="1144" y="7103"/>
                    <a:pt x="382" y="10348"/>
                  </a:cubicBezTo>
                  <a:cubicBezTo>
                    <a:pt x="-384" y="13604"/>
                    <a:pt x="39" y="17822"/>
                    <a:pt x="1330" y="19753"/>
                  </a:cubicBezTo>
                  <a:cubicBezTo>
                    <a:pt x="1330" y="19753"/>
                    <a:pt x="1330" y="19753"/>
                    <a:pt x="1330" y="1975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12" name="Shape 2392"/>
            <p:cNvSpPr/>
            <p:nvPr/>
          </p:nvSpPr>
          <p:spPr>
            <a:xfrm>
              <a:off x="0" y="0"/>
              <a:ext cx="2614610" cy="202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4845" y="0"/>
                    <a:pt x="0" y="6244"/>
                    <a:pt x="0" y="13917"/>
                  </a:cubicBezTo>
                  <a:cubicBezTo>
                    <a:pt x="0" y="16592"/>
                    <a:pt x="592" y="19193"/>
                    <a:pt x="1714" y="21439"/>
                  </a:cubicBezTo>
                  <a:lnTo>
                    <a:pt x="1794" y="21600"/>
                  </a:lnTo>
                  <a:lnTo>
                    <a:pt x="3127" y="21600"/>
                  </a:lnTo>
                  <a:lnTo>
                    <a:pt x="4906" y="19306"/>
                  </a:lnTo>
                  <a:lnTo>
                    <a:pt x="4061" y="18215"/>
                  </a:lnTo>
                  <a:lnTo>
                    <a:pt x="2388" y="20369"/>
                  </a:lnTo>
                  <a:lnTo>
                    <a:pt x="2326" y="20233"/>
                  </a:lnTo>
                  <a:cubicBezTo>
                    <a:pt x="1460" y="18314"/>
                    <a:pt x="1004" y="16131"/>
                    <a:pt x="1004" y="13917"/>
                  </a:cubicBezTo>
                  <a:cubicBezTo>
                    <a:pt x="1004" y="13853"/>
                    <a:pt x="1005" y="13791"/>
                    <a:pt x="1009" y="13726"/>
                  </a:cubicBezTo>
                  <a:lnTo>
                    <a:pt x="1018" y="13477"/>
                  </a:lnTo>
                  <a:lnTo>
                    <a:pt x="3260" y="13477"/>
                  </a:lnTo>
                  <a:lnTo>
                    <a:pt x="3260" y="11934"/>
                  </a:lnTo>
                  <a:lnTo>
                    <a:pt x="1134" y="11932"/>
                  </a:lnTo>
                  <a:lnTo>
                    <a:pt x="1152" y="11789"/>
                  </a:lnTo>
                  <a:cubicBezTo>
                    <a:pt x="1424" y="9725"/>
                    <a:pt x="2099" y="7766"/>
                    <a:pt x="3102" y="6124"/>
                  </a:cubicBezTo>
                  <a:lnTo>
                    <a:pt x="3168" y="6015"/>
                  </a:lnTo>
                  <a:lnTo>
                    <a:pt x="4705" y="8001"/>
                  </a:lnTo>
                  <a:lnTo>
                    <a:pt x="5553" y="6910"/>
                  </a:lnTo>
                  <a:lnTo>
                    <a:pt x="3975" y="4872"/>
                  </a:lnTo>
                  <a:lnTo>
                    <a:pt x="4043" y="4787"/>
                  </a:lnTo>
                  <a:cubicBezTo>
                    <a:pt x="5749" y="2693"/>
                    <a:pt x="7985" y="1462"/>
                    <a:pt x="10343" y="1321"/>
                  </a:cubicBezTo>
                  <a:lnTo>
                    <a:pt x="10440" y="1314"/>
                  </a:lnTo>
                  <a:lnTo>
                    <a:pt x="10440" y="4558"/>
                  </a:lnTo>
                  <a:lnTo>
                    <a:pt x="11636" y="4558"/>
                  </a:lnTo>
                  <a:lnTo>
                    <a:pt x="11638" y="1339"/>
                  </a:lnTo>
                  <a:lnTo>
                    <a:pt x="11740" y="1353"/>
                  </a:lnTo>
                  <a:cubicBezTo>
                    <a:pt x="13868" y="1614"/>
                    <a:pt x="15830" y="2746"/>
                    <a:pt x="17421" y="4630"/>
                  </a:cubicBezTo>
                  <a:lnTo>
                    <a:pt x="17492" y="4715"/>
                  </a:lnTo>
                  <a:lnTo>
                    <a:pt x="15950" y="6705"/>
                  </a:lnTo>
                  <a:lnTo>
                    <a:pt x="16799" y="7793"/>
                  </a:lnTo>
                  <a:lnTo>
                    <a:pt x="18323" y="5832"/>
                  </a:lnTo>
                  <a:lnTo>
                    <a:pt x="18388" y="5935"/>
                  </a:lnTo>
                  <a:cubicBezTo>
                    <a:pt x="19451" y="7613"/>
                    <a:pt x="20163" y="9638"/>
                    <a:pt x="20448" y="11789"/>
                  </a:cubicBezTo>
                  <a:lnTo>
                    <a:pt x="20466" y="11932"/>
                  </a:lnTo>
                  <a:lnTo>
                    <a:pt x="18419" y="11932"/>
                  </a:lnTo>
                  <a:lnTo>
                    <a:pt x="18419" y="13475"/>
                  </a:lnTo>
                  <a:lnTo>
                    <a:pt x="20582" y="13477"/>
                  </a:lnTo>
                  <a:lnTo>
                    <a:pt x="20589" y="13710"/>
                  </a:lnTo>
                  <a:cubicBezTo>
                    <a:pt x="20595" y="13791"/>
                    <a:pt x="20596" y="13853"/>
                    <a:pt x="20596" y="13917"/>
                  </a:cubicBezTo>
                  <a:cubicBezTo>
                    <a:pt x="20596" y="16138"/>
                    <a:pt x="20135" y="18333"/>
                    <a:pt x="19260" y="20260"/>
                  </a:cubicBezTo>
                  <a:lnTo>
                    <a:pt x="19203" y="20385"/>
                  </a:lnTo>
                  <a:lnTo>
                    <a:pt x="17426" y="18388"/>
                  </a:lnTo>
                  <a:lnTo>
                    <a:pt x="16641" y="19550"/>
                  </a:lnTo>
                  <a:lnTo>
                    <a:pt x="18460" y="21600"/>
                  </a:lnTo>
                  <a:lnTo>
                    <a:pt x="19804" y="21600"/>
                  </a:lnTo>
                  <a:lnTo>
                    <a:pt x="19886" y="21439"/>
                  </a:lnTo>
                  <a:cubicBezTo>
                    <a:pt x="21008" y="19197"/>
                    <a:pt x="21600" y="16594"/>
                    <a:pt x="21600" y="13917"/>
                  </a:cubicBezTo>
                  <a:cubicBezTo>
                    <a:pt x="21600" y="6244"/>
                    <a:pt x="16755" y="0"/>
                    <a:pt x="10801" y="0"/>
                  </a:cubicBezTo>
                  <a:cubicBezTo>
                    <a:pt x="10801" y="0"/>
                    <a:pt x="10801" y="0"/>
                    <a:pt x="1080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</p:grpSp>
      <p:sp>
        <p:nvSpPr>
          <p:cNvPr id="13" name="Text Placeholder 2"/>
          <p:cNvSpPr txBox="1"/>
          <p:nvPr/>
        </p:nvSpPr>
        <p:spPr>
          <a:xfrm>
            <a:off x="2621778" y="3757341"/>
            <a:ext cx="908631" cy="295259"/>
          </a:xfrm>
          <a:prstGeom prst="rect">
            <a:avLst/>
          </a:prstGeom>
          <a:noFill/>
        </p:spPr>
        <p:txBody>
          <a:bodyPr vert="horz" lIns="91435" tIns="45718" rIns="91435" bIns="45718" rtlCol="0" anchor="ctr">
            <a:noAutofit/>
          </a:bodyPr>
          <a:lstStyle>
            <a:defPPr>
              <a:defRPr lang="en-US"/>
            </a:defPPr>
            <a:lvl1pPr marL="0" algn="ctr" defTabSz="913765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>
                <a:latin typeface="Times New Roman" panose="0202070306050509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703060505090304" pitchFamily="18" charset="0"/>
              </a:rPr>
              <a:t>80%</a:t>
            </a:r>
            <a:endParaRPr lang="en-GB" sz="1800" b="1">
              <a:latin typeface="Times New Roman" panose="0202070306050509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703060505090304" pitchFamily="18" charset="0"/>
            </a:endParaRPr>
          </a:p>
        </p:txBody>
      </p:sp>
      <p:grpSp>
        <p:nvGrpSpPr>
          <p:cNvPr id="14" name="Group 2393"/>
          <p:cNvGrpSpPr/>
          <p:nvPr/>
        </p:nvGrpSpPr>
        <p:grpSpPr>
          <a:xfrm>
            <a:off x="8625740" y="2855880"/>
            <a:ext cx="1240305" cy="962418"/>
            <a:chOff x="0" y="0"/>
            <a:chExt cx="2614609" cy="2028814"/>
          </a:xfrm>
          <a:solidFill>
            <a:srgbClr val="1C71C3"/>
          </a:solidFill>
        </p:grpSpPr>
        <p:sp>
          <p:nvSpPr>
            <p:cNvPr id="15" name="Shape 2391"/>
            <p:cNvSpPr/>
            <p:nvPr/>
          </p:nvSpPr>
          <p:spPr>
            <a:xfrm>
              <a:off x="1217268" y="1172184"/>
              <a:ext cx="841747" cy="32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6" h="20708" extrusionOk="0">
                  <a:moveTo>
                    <a:pt x="1330" y="19753"/>
                  </a:moveTo>
                  <a:cubicBezTo>
                    <a:pt x="2564" y="21600"/>
                    <a:pt x="4162" y="20692"/>
                    <a:pt x="4961" y="17693"/>
                  </a:cubicBezTo>
                  <a:lnTo>
                    <a:pt x="5011" y="17511"/>
                  </a:lnTo>
                  <a:lnTo>
                    <a:pt x="21216" y="4080"/>
                  </a:lnTo>
                  <a:lnTo>
                    <a:pt x="20841" y="0"/>
                  </a:lnTo>
                  <a:lnTo>
                    <a:pt x="4098" y="7952"/>
                  </a:lnTo>
                  <a:cubicBezTo>
                    <a:pt x="2812" y="6028"/>
                    <a:pt x="1144" y="7103"/>
                    <a:pt x="382" y="10348"/>
                  </a:cubicBezTo>
                  <a:cubicBezTo>
                    <a:pt x="-384" y="13604"/>
                    <a:pt x="39" y="17822"/>
                    <a:pt x="1330" y="19753"/>
                  </a:cubicBezTo>
                  <a:cubicBezTo>
                    <a:pt x="1330" y="19753"/>
                    <a:pt x="1330" y="19753"/>
                    <a:pt x="1330" y="1975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16" name="Shape 2392"/>
            <p:cNvSpPr/>
            <p:nvPr/>
          </p:nvSpPr>
          <p:spPr>
            <a:xfrm>
              <a:off x="0" y="0"/>
              <a:ext cx="2614610" cy="202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4845" y="0"/>
                    <a:pt x="0" y="6244"/>
                    <a:pt x="0" y="13917"/>
                  </a:cubicBezTo>
                  <a:cubicBezTo>
                    <a:pt x="0" y="16592"/>
                    <a:pt x="592" y="19193"/>
                    <a:pt x="1714" y="21439"/>
                  </a:cubicBezTo>
                  <a:lnTo>
                    <a:pt x="1794" y="21600"/>
                  </a:lnTo>
                  <a:lnTo>
                    <a:pt x="3127" y="21600"/>
                  </a:lnTo>
                  <a:lnTo>
                    <a:pt x="4906" y="19306"/>
                  </a:lnTo>
                  <a:lnTo>
                    <a:pt x="4061" y="18215"/>
                  </a:lnTo>
                  <a:lnTo>
                    <a:pt x="2388" y="20369"/>
                  </a:lnTo>
                  <a:lnTo>
                    <a:pt x="2326" y="20233"/>
                  </a:lnTo>
                  <a:cubicBezTo>
                    <a:pt x="1460" y="18314"/>
                    <a:pt x="1004" y="16131"/>
                    <a:pt x="1004" y="13917"/>
                  </a:cubicBezTo>
                  <a:cubicBezTo>
                    <a:pt x="1004" y="13853"/>
                    <a:pt x="1005" y="13791"/>
                    <a:pt x="1009" y="13726"/>
                  </a:cubicBezTo>
                  <a:lnTo>
                    <a:pt x="1018" y="13477"/>
                  </a:lnTo>
                  <a:lnTo>
                    <a:pt x="3260" y="13477"/>
                  </a:lnTo>
                  <a:lnTo>
                    <a:pt x="3260" y="11934"/>
                  </a:lnTo>
                  <a:lnTo>
                    <a:pt x="1134" y="11932"/>
                  </a:lnTo>
                  <a:lnTo>
                    <a:pt x="1152" y="11789"/>
                  </a:lnTo>
                  <a:cubicBezTo>
                    <a:pt x="1424" y="9725"/>
                    <a:pt x="2099" y="7766"/>
                    <a:pt x="3102" y="6124"/>
                  </a:cubicBezTo>
                  <a:lnTo>
                    <a:pt x="3168" y="6015"/>
                  </a:lnTo>
                  <a:lnTo>
                    <a:pt x="4705" y="8001"/>
                  </a:lnTo>
                  <a:lnTo>
                    <a:pt x="5553" y="6910"/>
                  </a:lnTo>
                  <a:lnTo>
                    <a:pt x="3975" y="4872"/>
                  </a:lnTo>
                  <a:lnTo>
                    <a:pt x="4043" y="4787"/>
                  </a:lnTo>
                  <a:cubicBezTo>
                    <a:pt x="5749" y="2693"/>
                    <a:pt x="7985" y="1462"/>
                    <a:pt x="10343" y="1321"/>
                  </a:cubicBezTo>
                  <a:lnTo>
                    <a:pt x="10440" y="1314"/>
                  </a:lnTo>
                  <a:lnTo>
                    <a:pt x="10440" y="4558"/>
                  </a:lnTo>
                  <a:lnTo>
                    <a:pt x="11636" y="4558"/>
                  </a:lnTo>
                  <a:lnTo>
                    <a:pt x="11638" y="1339"/>
                  </a:lnTo>
                  <a:lnTo>
                    <a:pt x="11740" y="1353"/>
                  </a:lnTo>
                  <a:cubicBezTo>
                    <a:pt x="13868" y="1614"/>
                    <a:pt x="15830" y="2746"/>
                    <a:pt x="17421" y="4630"/>
                  </a:cubicBezTo>
                  <a:lnTo>
                    <a:pt x="17492" y="4715"/>
                  </a:lnTo>
                  <a:lnTo>
                    <a:pt x="15950" y="6705"/>
                  </a:lnTo>
                  <a:lnTo>
                    <a:pt x="16799" y="7793"/>
                  </a:lnTo>
                  <a:lnTo>
                    <a:pt x="18323" y="5832"/>
                  </a:lnTo>
                  <a:lnTo>
                    <a:pt x="18388" y="5935"/>
                  </a:lnTo>
                  <a:cubicBezTo>
                    <a:pt x="19451" y="7613"/>
                    <a:pt x="20163" y="9638"/>
                    <a:pt x="20448" y="11789"/>
                  </a:cubicBezTo>
                  <a:lnTo>
                    <a:pt x="20466" y="11932"/>
                  </a:lnTo>
                  <a:lnTo>
                    <a:pt x="18419" y="11932"/>
                  </a:lnTo>
                  <a:lnTo>
                    <a:pt x="18419" y="13475"/>
                  </a:lnTo>
                  <a:lnTo>
                    <a:pt x="20582" y="13477"/>
                  </a:lnTo>
                  <a:lnTo>
                    <a:pt x="20589" y="13710"/>
                  </a:lnTo>
                  <a:cubicBezTo>
                    <a:pt x="20595" y="13791"/>
                    <a:pt x="20596" y="13853"/>
                    <a:pt x="20596" y="13917"/>
                  </a:cubicBezTo>
                  <a:cubicBezTo>
                    <a:pt x="20596" y="16138"/>
                    <a:pt x="20135" y="18333"/>
                    <a:pt x="19260" y="20260"/>
                  </a:cubicBezTo>
                  <a:lnTo>
                    <a:pt x="19203" y="20385"/>
                  </a:lnTo>
                  <a:lnTo>
                    <a:pt x="17426" y="18388"/>
                  </a:lnTo>
                  <a:lnTo>
                    <a:pt x="16641" y="19550"/>
                  </a:lnTo>
                  <a:lnTo>
                    <a:pt x="18460" y="21600"/>
                  </a:lnTo>
                  <a:lnTo>
                    <a:pt x="19804" y="21600"/>
                  </a:lnTo>
                  <a:lnTo>
                    <a:pt x="19886" y="21439"/>
                  </a:lnTo>
                  <a:cubicBezTo>
                    <a:pt x="21008" y="19197"/>
                    <a:pt x="21600" y="16594"/>
                    <a:pt x="21600" y="13917"/>
                  </a:cubicBezTo>
                  <a:cubicBezTo>
                    <a:pt x="21600" y="6244"/>
                    <a:pt x="16755" y="0"/>
                    <a:pt x="10801" y="0"/>
                  </a:cubicBezTo>
                  <a:cubicBezTo>
                    <a:pt x="10801" y="0"/>
                    <a:pt x="10801" y="0"/>
                    <a:pt x="1080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</p:grpSp>
      <p:sp>
        <p:nvSpPr>
          <p:cNvPr id="17" name="Text Placeholder 2"/>
          <p:cNvSpPr txBox="1"/>
          <p:nvPr/>
        </p:nvSpPr>
        <p:spPr>
          <a:xfrm>
            <a:off x="8799236" y="3757341"/>
            <a:ext cx="908631" cy="295259"/>
          </a:xfrm>
          <a:prstGeom prst="rect">
            <a:avLst/>
          </a:prstGeom>
          <a:noFill/>
        </p:spPr>
        <p:txBody>
          <a:bodyPr vert="horz" lIns="91435" tIns="45718" rIns="91435" bIns="45718" rtlCol="0" anchor="ctr">
            <a:noAutofit/>
          </a:bodyPr>
          <a:lstStyle>
            <a:defPPr>
              <a:defRPr lang="en-US"/>
            </a:defPPr>
            <a:lvl1pPr marL="0" algn="ctr" defTabSz="913765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>
                <a:latin typeface="Times New Roman" panose="0202070306050509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703060505090304" pitchFamily="18" charset="0"/>
              </a:rPr>
              <a:t>80%</a:t>
            </a:r>
            <a:endParaRPr lang="en-GB" sz="1800" b="1">
              <a:latin typeface="Times New Roman" panose="0202070306050509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703060505090304" pitchFamily="18" charset="0"/>
            </a:endParaRPr>
          </a:p>
        </p:txBody>
      </p:sp>
      <p:grpSp>
        <p:nvGrpSpPr>
          <p:cNvPr id="18" name="Group 2393"/>
          <p:cNvGrpSpPr/>
          <p:nvPr/>
        </p:nvGrpSpPr>
        <p:grpSpPr>
          <a:xfrm>
            <a:off x="5288525" y="2351651"/>
            <a:ext cx="1600073" cy="1241581"/>
            <a:chOff x="0" y="0"/>
            <a:chExt cx="2614610" cy="2028815"/>
          </a:xfrm>
          <a:solidFill>
            <a:srgbClr val="E73953"/>
          </a:solidFill>
        </p:grpSpPr>
        <p:sp>
          <p:nvSpPr>
            <p:cNvPr id="19" name="Shape 2391"/>
            <p:cNvSpPr/>
            <p:nvPr/>
          </p:nvSpPr>
          <p:spPr>
            <a:xfrm rot="3243678">
              <a:off x="1217268" y="1172185"/>
              <a:ext cx="841747" cy="32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6" h="20708" extrusionOk="0">
                  <a:moveTo>
                    <a:pt x="1330" y="19753"/>
                  </a:moveTo>
                  <a:cubicBezTo>
                    <a:pt x="2564" y="21600"/>
                    <a:pt x="4162" y="20692"/>
                    <a:pt x="4961" y="17693"/>
                  </a:cubicBezTo>
                  <a:lnTo>
                    <a:pt x="5011" y="17511"/>
                  </a:lnTo>
                  <a:lnTo>
                    <a:pt x="21216" y="4080"/>
                  </a:lnTo>
                  <a:lnTo>
                    <a:pt x="20841" y="0"/>
                  </a:lnTo>
                  <a:lnTo>
                    <a:pt x="4098" y="7952"/>
                  </a:lnTo>
                  <a:cubicBezTo>
                    <a:pt x="2812" y="6028"/>
                    <a:pt x="1144" y="7103"/>
                    <a:pt x="382" y="10348"/>
                  </a:cubicBezTo>
                  <a:cubicBezTo>
                    <a:pt x="-384" y="13604"/>
                    <a:pt x="39" y="17822"/>
                    <a:pt x="1330" y="19753"/>
                  </a:cubicBezTo>
                  <a:cubicBezTo>
                    <a:pt x="1330" y="19753"/>
                    <a:pt x="1330" y="19753"/>
                    <a:pt x="1330" y="1975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20" name="Shape 2392"/>
            <p:cNvSpPr/>
            <p:nvPr/>
          </p:nvSpPr>
          <p:spPr>
            <a:xfrm>
              <a:off x="0" y="0"/>
              <a:ext cx="2614610" cy="202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4845" y="0"/>
                    <a:pt x="0" y="6244"/>
                    <a:pt x="0" y="13917"/>
                  </a:cubicBezTo>
                  <a:cubicBezTo>
                    <a:pt x="0" y="16592"/>
                    <a:pt x="592" y="19193"/>
                    <a:pt x="1714" y="21439"/>
                  </a:cubicBezTo>
                  <a:lnTo>
                    <a:pt x="1794" y="21600"/>
                  </a:lnTo>
                  <a:lnTo>
                    <a:pt x="3127" y="21600"/>
                  </a:lnTo>
                  <a:lnTo>
                    <a:pt x="4906" y="19306"/>
                  </a:lnTo>
                  <a:lnTo>
                    <a:pt x="4061" y="18215"/>
                  </a:lnTo>
                  <a:lnTo>
                    <a:pt x="2388" y="20369"/>
                  </a:lnTo>
                  <a:lnTo>
                    <a:pt x="2326" y="20233"/>
                  </a:lnTo>
                  <a:cubicBezTo>
                    <a:pt x="1460" y="18314"/>
                    <a:pt x="1004" y="16131"/>
                    <a:pt x="1004" y="13917"/>
                  </a:cubicBezTo>
                  <a:cubicBezTo>
                    <a:pt x="1004" y="13853"/>
                    <a:pt x="1005" y="13791"/>
                    <a:pt x="1009" y="13726"/>
                  </a:cubicBezTo>
                  <a:lnTo>
                    <a:pt x="1018" y="13477"/>
                  </a:lnTo>
                  <a:lnTo>
                    <a:pt x="3260" y="13477"/>
                  </a:lnTo>
                  <a:lnTo>
                    <a:pt x="3260" y="11934"/>
                  </a:lnTo>
                  <a:lnTo>
                    <a:pt x="1134" y="11932"/>
                  </a:lnTo>
                  <a:lnTo>
                    <a:pt x="1152" y="11789"/>
                  </a:lnTo>
                  <a:cubicBezTo>
                    <a:pt x="1424" y="9725"/>
                    <a:pt x="2099" y="7766"/>
                    <a:pt x="3102" y="6124"/>
                  </a:cubicBezTo>
                  <a:lnTo>
                    <a:pt x="3168" y="6015"/>
                  </a:lnTo>
                  <a:lnTo>
                    <a:pt x="4705" y="8001"/>
                  </a:lnTo>
                  <a:lnTo>
                    <a:pt x="5553" y="6910"/>
                  </a:lnTo>
                  <a:lnTo>
                    <a:pt x="3975" y="4872"/>
                  </a:lnTo>
                  <a:lnTo>
                    <a:pt x="4043" y="4787"/>
                  </a:lnTo>
                  <a:cubicBezTo>
                    <a:pt x="5749" y="2693"/>
                    <a:pt x="7985" y="1462"/>
                    <a:pt x="10343" y="1321"/>
                  </a:cubicBezTo>
                  <a:lnTo>
                    <a:pt x="10440" y="1314"/>
                  </a:lnTo>
                  <a:lnTo>
                    <a:pt x="10440" y="4558"/>
                  </a:lnTo>
                  <a:lnTo>
                    <a:pt x="11636" y="4558"/>
                  </a:lnTo>
                  <a:lnTo>
                    <a:pt x="11638" y="1339"/>
                  </a:lnTo>
                  <a:lnTo>
                    <a:pt x="11740" y="1353"/>
                  </a:lnTo>
                  <a:cubicBezTo>
                    <a:pt x="13868" y="1614"/>
                    <a:pt x="15830" y="2746"/>
                    <a:pt x="17421" y="4630"/>
                  </a:cubicBezTo>
                  <a:lnTo>
                    <a:pt x="17492" y="4715"/>
                  </a:lnTo>
                  <a:lnTo>
                    <a:pt x="15950" y="6705"/>
                  </a:lnTo>
                  <a:lnTo>
                    <a:pt x="16799" y="7793"/>
                  </a:lnTo>
                  <a:lnTo>
                    <a:pt x="18323" y="5832"/>
                  </a:lnTo>
                  <a:lnTo>
                    <a:pt x="18388" y="5935"/>
                  </a:lnTo>
                  <a:cubicBezTo>
                    <a:pt x="19451" y="7613"/>
                    <a:pt x="20163" y="9638"/>
                    <a:pt x="20448" y="11789"/>
                  </a:cubicBezTo>
                  <a:lnTo>
                    <a:pt x="20466" y="11932"/>
                  </a:lnTo>
                  <a:lnTo>
                    <a:pt x="18419" y="11932"/>
                  </a:lnTo>
                  <a:lnTo>
                    <a:pt x="18419" y="13475"/>
                  </a:lnTo>
                  <a:lnTo>
                    <a:pt x="20582" y="13477"/>
                  </a:lnTo>
                  <a:lnTo>
                    <a:pt x="20589" y="13710"/>
                  </a:lnTo>
                  <a:cubicBezTo>
                    <a:pt x="20595" y="13791"/>
                    <a:pt x="20596" y="13853"/>
                    <a:pt x="20596" y="13917"/>
                  </a:cubicBezTo>
                  <a:cubicBezTo>
                    <a:pt x="20596" y="16138"/>
                    <a:pt x="20135" y="18333"/>
                    <a:pt x="19260" y="20260"/>
                  </a:cubicBezTo>
                  <a:lnTo>
                    <a:pt x="19203" y="20385"/>
                  </a:lnTo>
                  <a:lnTo>
                    <a:pt x="17426" y="18388"/>
                  </a:lnTo>
                  <a:lnTo>
                    <a:pt x="16641" y="19550"/>
                  </a:lnTo>
                  <a:lnTo>
                    <a:pt x="18460" y="21600"/>
                  </a:lnTo>
                  <a:lnTo>
                    <a:pt x="19804" y="21600"/>
                  </a:lnTo>
                  <a:lnTo>
                    <a:pt x="19886" y="21439"/>
                  </a:lnTo>
                  <a:cubicBezTo>
                    <a:pt x="21008" y="19197"/>
                    <a:pt x="21600" y="16594"/>
                    <a:pt x="21600" y="13917"/>
                  </a:cubicBezTo>
                  <a:cubicBezTo>
                    <a:pt x="21600" y="6244"/>
                    <a:pt x="16755" y="0"/>
                    <a:pt x="10801" y="0"/>
                  </a:cubicBezTo>
                  <a:cubicBezTo>
                    <a:pt x="10801" y="0"/>
                    <a:pt x="10801" y="0"/>
                    <a:pt x="1080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</p:grpSp>
      <p:sp>
        <p:nvSpPr>
          <p:cNvPr id="21" name="Text Placeholder 2"/>
          <p:cNvSpPr txBox="1"/>
          <p:nvPr/>
        </p:nvSpPr>
        <p:spPr>
          <a:xfrm>
            <a:off x="5512346" y="3514593"/>
            <a:ext cx="1172192" cy="380903"/>
          </a:xfrm>
          <a:prstGeom prst="rect">
            <a:avLst/>
          </a:prstGeom>
          <a:noFill/>
        </p:spPr>
        <p:txBody>
          <a:bodyPr vert="horz" lIns="91435" tIns="45718" rIns="91435" bIns="45718" rtlCol="0" anchor="ctr">
            <a:noAutofit/>
          </a:bodyPr>
          <a:lstStyle>
            <a:defPPr>
              <a:defRPr lang="en-US"/>
            </a:defPPr>
            <a:lvl1pPr marL="0" algn="ctr" defTabSz="913765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>
                <a:latin typeface="Times New Roman" panose="02020703060505090304" pitchFamily="18" charset="0"/>
                <a:ea typeface="微软雅黑" panose="020B0503020204020204" pitchFamily="34" charset="-122"/>
                <a:cs typeface="Open Sans" panose="020B0606030504020204" pitchFamily="34" charset="0"/>
                <a:sym typeface="Times New Roman" panose="02020703060505090304" pitchFamily="18" charset="0"/>
              </a:rPr>
              <a:t>100%</a:t>
            </a:r>
            <a:endParaRPr lang="en-GB" sz="1800" b="1">
              <a:latin typeface="Times New Roman" panose="0202070306050509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70306050509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875955" y="4374352"/>
            <a:ext cx="2296345" cy="1057646"/>
            <a:chOff x="1628317" y="2349127"/>
            <a:chExt cx="2489145" cy="1146447"/>
          </a:xfrm>
        </p:grpSpPr>
        <p:sp>
          <p:nvSpPr>
            <p:cNvPr id="23" name="文本框 22"/>
            <p:cNvSpPr txBox="1"/>
            <p:nvPr/>
          </p:nvSpPr>
          <p:spPr>
            <a:xfrm>
              <a:off x="1806000" y="2349127"/>
              <a:ext cx="2133781" cy="3669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28317" y="2825003"/>
              <a:ext cx="2489145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105378" y="4334359"/>
            <a:ext cx="2296345" cy="1057646"/>
            <a:chOff x="1628317" y="2349127"/>
            <a:chExt cx="2489145" cy="1146447"/>
          </a:xfrm>
        </p:grpSpPr>
        <p:sp>
          <p:nvSpPr>
            <p:cNvPr id="27" name="文本框 26"/>
            <p:cNvSpPr txBox="1"/>
            <p:nvPr/>
          </p:nvSpPr>
          <p:spPr>
            <a:xfrm>
              <a:off x="1806000" y="2349127"/>
              <a:ext cx="2133781" cy="3669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28317" y="2825003"/>
              <a:ext cx="2489145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50269" y="4281401"/>
            <a:ext cx="2296345" cy="1057646"/>
            <a:chOff x="1628317" y="2349127"/>
            <a:chExt cx="2489145" cy="1146447"/>
          </a:xfrm>
        </p:grpSpPr>
        <p:sp>
          <p:nvSpPr>
            <p:cNvPr id="34" name="文本框 33"/>
            <p:cNvSpPr txBox="1"/>
            <p:nvPr/>
          </p:nvSpPr>
          <p:spPr>
            <a:xfrm>
              <a:off x="1806000" y="2349127"/>
              <a:ext cx="2133781" cy="3669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28317" y="2825003"/>
              <a:ext cx="2489145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: Shape 2"/>
          <p:cNvSpPr/>
          <p:nvPr/>
        </p:nvSpPr>
        <p:spPr bwMode="auto">
          <a:xfrm>
            <a:off x="4414967" y="4190178"/>
            <a:ext cx="1699172" cy="1613094"/>
          </a:xfrm>
          <a:custGeom>
            <a:avLst/>
            <a:gdLst>
              <a:gd name="T0" fmla="*/ 2175 w 3041"/>
              <a:gd name="T1" fmla="*/ 6 h 2885"/>
              <a:gd name="T2" fmla="*/ 2262 w 3041"/>
              <a:gd name="T3" fmla="*/ 38 h 2885"/>
              <a:gd name="T4" fmla="*/ 2337 w 3041"/>
              <a:gd name="T5" fmla="*/ 93 h 2885"/>
              <a:gd name="T6" fmla="*/ 2407 w 3041"/>
              <a:gd name="T7" fmla="*/ 196 h 2885"/>
              <a:gd name="T8" fmla="*/ 2429 w 3041"/>
              <a:gd name="T9" fmla="*/ 288 h 2885"/>
              <a:gd name="T10" fmla="*/ 2427 w 3041"/>
              <a:gd name="T11" fmla="*/ 374 h 2885"/>
              <a:gd name="T12" fmla="*/ 2413 w 3041"/>
              <a:gd name="T13" fmla="*/ 425 h 2885"/>
              <a:gd name="T14" fmla="*/ 2380 w 3041"/>
              <a:gd name="T15" fmla="*/ 493 h 2885"/>
              <a:gd name="T16" fmla="*/ 2351 w 3041"/>
              <a:gd name="T17" fmla="*/ 531 h 2885"/>
              <a:gd name="T18" fmla="*/ 2321 w 3041"/>
              <a:gd name="T19" fmla="*/ 563 h 2885"/>
              <a:gd name="T20" fmla="*/ 3041 w 3041"/>
              <a:gd name="T21" fmla="*/ 577 h 2885"/>
              <a:gd name="T22" fmla="*/ 2999 w 3041"/>
              <a:gd name="T23" fmla="*/ 1397 h 2885"/>
              <a:gd name="T24" fmla="*/ 2954 w 3041"/>
              <a:gd name="T25" fmla="*/ 1383 h 2885"/>
              <a:gd name="T26" fmla="*/ 2881 w 3041"/>
              <a:gd name="T27" fmla="*/ 1372 h 2885"/>
              <a:gd name="T28" fmla="*/ 2818 w 3041"/>
              <a:gd name="T29" fmla="*/ 1372 h 2885"/>
              <a:gd name="T30" fmla="*/ 2708 w 3041"/>
              <a:gd name="T31" fmla="*/ 1400 h 2885"/>
              <a:gd name="T32" fmla="*/ 2613 w 3041"/>
              <a:gd name="T33" fmla="*/ 1457 h 2885"/>
              <a:gd name="T34" fmla="*/ 2538 w 3041"/>
              <a:gd name="T35" fmla="*/ 1538 h 2885"/>
              <a:gd name="T36" fmla="*/ 2491 w 3041"/>
              <a:gd name="T37" fmla="*/ 1638 h 2885"/>
              <a:gd name="T38" fmla="*/ 2475 w 3041"/>
              <a:gd name="T39" fmla="*/ 1713 h 2885"/>
              <a:gd name="T40" fmla="*/ 2473 w 3041"/>
              <a:gd name="T41" fmla="*/ 1772 h 2885"/>
              <a:gd name="T42" fmla="*/ 2491 w 3041"/>
              <a:gd name="T43" fmla="*/ 1867 h 2885"/>
              <a:gd name="T44" fmla="*/ 2538 w 3041"/>
              <a:gd name="T45" fmla="*/ 1967 h 2885"/>
              <a:gd name="T46" fmla="*/ 2613 w 3041"/>
              <a:gd name="T47" fmla="*/ 2049 h 2885"/>
              <a:gd name="T48" fmla="*/ 2708 w 3041"/>
              <a:gd name="T49" fmla="*/ 2106 h 2885"/>
              <a:gd name="T50" fmla="*/ 2818 w 3041"/>
              <a:gd name="T51" fmla="*/ 2135 h 2885"/>
              <a:gd name="T52" fmla="*/ 2881 w 3041"/>
              <a:gd name="T53" fmla="*/ 2136 h 2885"/>
              <a:gd name="T54" fmla="*/ 2954 w 3041"/>
              <a:gd name="T55" fmla="*/ 2125 h 2885"/>
              <a:gd name="T56" fmla="*/ 2999 w 3041"/>
              <a:gd name="T57" fmla="*/ 2111 h 2885"/>
              <a:gd name="T58" fmla="*/ 2276 w 3041"/>
              <a:gd name="T59" fmla="*/ 2882 h 2885"/>
              <a:gd name="T60" fmla="*/ 2180 w 3041"/>
              <a:gd name="T61" fmla="*/ 2871 h 2885"/>
              <a:gd name="T62" fmla="*/ 2075 w 3041"/>
              <a:gd name="T63" fmla="*/ 2827 h 2885"/>
              <a:gd name="T64" fmla="*/ 2010 w 3041"/>
              <a:gd name="T65" fmla="*/ 2769 h 2885"/>
              <a:gd name="T66" fmla="*/ 1929 w 3041"/>
              <a:gd name="T67" fmla="*/ 2658 h 2885"/>
              <a:gd name="T68" fmla="*/ 1848 w 3041"/>
              <a:gd name="T69" fmla="*/ 2509 h 2885"/>
              <a:gd name="T70" fmla="*/ 1637 w 3041"/>
              <a:gd name="T71" fmla="*/ 2086 h 2885"/>
              <a:gd name="T72" fmla="*/ 1440 w 3041"/>
              <a:gd name="T73" fmla="*/ 1732 h 2885"/>
              <a:gd name="T74" fmla="*/ 1310 w 3041"/>
              <a:gd name="T75" fmla="*/ 1526 h 2885"/>
              <a:gd name="T76" fmla="*/ 1130 w 3041"/>
              <a:gd name="T77" fmla="*/ 1307 h 2885"/>
              <a:gd name="T78" fmla="*/ 989 w 3041"/>
              <a:gd name="T79" fmla="*/ 1170 h 2885"/>
              <a:gd name="T80" fmla="*/ 795 w 3041"/>
              <a:gd name="T81" fmla="*/ 1023 h 2885"/>
              <a:gd name="T82" fmla="*/ 651 w 3041"/>
              <a:gd name="T83" fmla="*/ 929 h 2885"/>
              <a:gd name="T84" fmla="*/ 375 w 3041"/>
              <a:gd name="T85" fmla="*/ 780 h 2885"/>
              <a:gd name="T86" fmla="*/ 132 w 3041"/>
              <a:gd name="T87" fmla="*/ 656 h 2885"/>
              <a:gd name="T88" fmla="*/ 0 w 3041"/>
              <a:gd name="T89" fmla="*/ 572 h 2885"/>
              <a:gd name="T90" fmla="*/ 1916 w 3041"/>
              <a:gd name="T91" fmla="*/ 575 h 2885"/>
              <a:gd name="T92" fmla="*/ 1883 w 3041"/>
              <a:gd name="T93" fmla="*/ 547 h 2885"/>
              <a:gd name="T94" fmla="*/ 1854 w 3041"/>
              <a:gd name="T95" fmla="*/ 514 h 2885"/>
              <a:gd name="T96" fmla="*/ 1814 w 3041"/>
              <a:gd name="T97" fmla="*/ 449 h 2885"/>
              <a:gd name="T98" fmla="*/ 1792 w 3041"/>
              <a:gd name="T99" fmla="*/ 374 h 2885"/>
              <a:gd name="T100" fmla="*/ 1788 w 3041"/>
              <a:gd name="T101" fmla="*/ 320 h 2885"/>
              <a:gd name="T102" fmla="*/ 1813 w 3041"/>
              <a:gd name="T103" fmla="*/ 195 h 2885"/>
              <a:gd name="T104" fmla="*/ 1862 w 3041"/>
              <a:gd name="T105" fmla="*/ 115 h 2885"/>
              <a:gd name="T106" fmla="*/ 1930 w 3041"/>
              <a:gd name="T107" fmla="*/ 54 h 2885"/>
              <a:gd name="T108" fmla="*/ 2014 w 3041"/>
              <a:gd name="T109" fmla="*/ 14 h 2885"/>
              <a:gd name="T110" fmla="*/ 2110 w 3041"/>
              <a:gd name="T111" fmla="*/ 0 h 2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41" h="2885">
                <a:moveTo>
                  <a:pt x="2110" y="0"/>
                </a:moveTo>
                <a:lnTo>
                  <a:pt x="2110" y="0"/>
                </a:lnTo>
                <a:lnTo>
                  <a:pt x="2143" y="1"/>
                </a:lnTo>
                <a:lnTo>
                  <a:pt x="2175" y="6"/>
                </a:lnTo>
                <a:lnTo>
                  <a:pt x="2205" y="14"/>
                </a:lnTo>
                <a:lnTo>
                  <a:pt x="2235" y="25"/>
                </a:lnTo>
                <a:lnTo>
                  <a:pt x="2235" y="25"/>
                </a:lnTo>
                <a:lnTo>
                  <a:pt x="2262" y="38"/>
                </a:lnTo>
                <a:lnTo>
                  <a:pt x="2289" y="54"/>
                </a:lnTo>
                <a:lnTo>
                  <a:pt x="2314" y="73"/>
                </a:lnTo>
                <a:lnTo>
                  <a:pt x="2337" y="93"/>
                </a:lnTo>
                <a:lnTo>
                  <a:pt x="2337" y="93"/>
                </a:lnTo>
                <a:lnTo>
                  <a:pt x="2357" y="117"/>
                </a:lnTo>
                <a:lnTo>
                  <a:pt x="2376" y="141"/>
                </a:lnTo>
                <a:lnTo>
                  <a:pt x="2392" y="168"/>
                </a:lnTo>
                <a:lnTo>
                  <a:pt x="2407" y="196"/>
                </a:lnTo>
                <a:lnTo>
                  <a:pt x="2407" y="196"/>
                </a:lnTo>
                <a:lnTo>
                  <a:pt x="2416" y="225"/>
                </a:lnTo>
                <a:lnTo>
                  <a:pt x="2424" y="257"/>
                </a:lnTo>
                <a:lnTo>
                  <a:pt x="2429" y="288"/>
                </a:lnTo>
                <a:lnTo>
                  <a:pt x="2432" y="322"/>
                </a:lnTo>
                <a:lnTo>
                  <a:pt x="2432" y="322"/>
                </a:lnTo>
                <a:lnTo>
                  <a:pt x="2430" y="349"/>
                </a:lnTo>
                <a:lnTo>
                  <a:pt x="2427" y="374"/>
                </a:lnTo>
                <a:lnTo>
                  <a:pt x="2427" y="374"/>
                </a:lnTo>
                <a:lnTo>
                  <a:pt x="2421" y="399"/>
                </a:lnTo>
                <a:lnTo>
                  <a:pt x="2413" y="425"/>
                </a:lnTo>
                <a:lnTo>
                  <a:pt x="2413" y="425"/>
                </a:lnTo>
                <a:lnTo>
                  <a:pt x="2403" y="449"/>
                </a:lnTo>
                <a:lnTo>
                  <a:pt x="2392" y="472"/>
                </a:lnTo>
                <a:lnTo>
                  <a:pt x="2392" y="472"/>
                </a:lnTo>
                <a:lnTo>
                  <a:pt x="2380" y="493"/>
                </a:lnTo>
                <a:lnTo>
                  <a:pt x="2365" y="515"/>
                </a:lnTo>
                <a:lnTo>
                  <a:pt x="2365" y="515"/>
                </a:lnTo>
                <a:lnTo>
                  <a:pt x="2351" y="531"/>
                </a:lnTo>
                <a:lnTo>
                  <a:pt x="2351" y="531"/>
                </a:lnTo>
                <a:lnTo>
                  <a:pt x="2337" y="547"/>
                </a:lnTo>
                <a:lnTo>
                  <a:pt x="2337" y="547"/>
                </a:lnTo>
                <a:lnTo>
                  <a:pt x="2321" y="563"/>
                </a:lnTo>
                <a:lnTo>
                  <a:pt x="2321" y="563"/>
                </a:lnTo>
                <a:lnTo>
                  <a:pt x="2303" y="575"/>
                </a:lnTo>
                <a:lnTo>
                  <a:pt x="2353" y="575"/>
                </a:lnTo>
                <a:lnTo>
                  <a:pt x="2394" y="575"/>
                </a:lnTo>
                <a:lnTo>
                  <a:pt x="3041" y="577"/>
                </a:lnTo>
                <a:lnTo>
                  <a:pt x="3041" y="1418"/>
                </a:lnTo>
                <a:lnTo>
                  <a:pt x="3041" y="1418"/>
                </a:lnTo>
                <a:lnTo>
                  <a:pt x="3021" y="1407"/>
                </a:lnTo>
                <a:lnTo>
                  <a:pt x="2999" y="1397"/>
                </a:lnTo>
                <a:lnTo>
                  <a:pt x="2999" y="1397"/>
                </a:lnTo>
                <a:lnTo>
                  <a:pt x="2976" y="1389"/>
                </a:lnTo>
                <a:lnTo>
                  <a:pt x="2954" y="1383"/>
                </a:lnTo>
                <a:lnTo>
                  <a:pt x="2954" y="1383"/>
                </a:lnTo>
                <a:lnTo>
                  <a:pt x="2930" y="1378"/>
                </a:lnTo>
                <a:lnTo>
                  <a:pt x="2907" y="1373"/>
                </a:lnTo>
                <a:lnTo>
                  <a:pt x="2907" y="1373"/>
                </a:lnTo>
                <a:lnTo>
                  <a:pt x="2881" y="1372"/>
                </a:lnTo>
                <a:lnTo>
                  <a:pt x="2857" y="1370"/>
                </a:lnTo>
                <a:lnTo>
                  <a:pt x="2857" y="1370"/>
                </a:lnTo>
                <a:lnTo>
                  <a:pt x="2837" y="1370"/>
                </a:lnTo>
                <a:lnTo>
                  <a:pt x="2818" y="1372"/>
                </a:lnTo>
                <a:lnTo>
                  <a:pt x="2799" y="1375"/>
                </a:lnTo>
                <a:lnTo>
                  <a:pt x="2780" y="1378"/>
                </a:lnTo>
                <a:lnTo>
                  <a:pt x="2743" y="1388"/>
                </a:lnTo>
                <a:lnTo>
                  <a:pt x="2708" y="1400"/>
                </a:lnTo>
                <a:lnTo>
                  <a:pt x="2708" y="1400"/>
                </a:lnTo>
                <a:lnTo>
                  <a:pt x="2675" y="1416"/>
                </a:lnTo>
                <a:lnTo>
                  <a:pt x="2643" y="1435"/>
                </a:lnTo>
                <a:lnTo>
                  <a:pt x="2613" y="1457"/>
                </a:lnTo>
                <a:lnTo>
                  <a:pt x="2586" y="1483"/>
                </a:lnTo>
                <a:lnTo>
                  <a:pt x="2586" y="1483"/>
                </a:lnTo>
                <a:lnTo>
                  <a:pt x="2560" y="1510"/>
                </a:lnTo>
                <a:lnTo>
                  <a:pt x="2538" y="1538"/>
                </a:lnTo>
                <a:lnTo>
                  <a:pt x="2519" y="1570"/>
                </a:lnTo>
                <a:lnTo>
                  <a:pt x="2503" y="1603"/>
                </a:lnTo>
                <a:lnTo>
                  <a:pt x="2503" y="1603"/>
                </a:lnTo>
                <a:lnTo>
                  <a:pt x="2491" y="1638"/>
                </a:lnTo>
                <a:lnTo>
                  <a:pt x="2486" y="1657"/>
                </a:lnTo>
                <a:lnTo>
                  <a:pt x="2481" y="1675"/>
                </a:lnTo>
                <a:lnTo>
                  <a:pt x="2478" y="1694"/>
                </a:lnTo>
                <a:lnTo>
                  <a:pt x="2475" y="1713"/>
                </a:lnTo>
                <a:lnTo>
                  <a:pt x="2473" y="1734"/>
                </a:lnTo>
                <a:lnTo>
                  <a:pt x="2473" y="1753"/>
                </a:lnTo>
                <a:lnTo>
                  <a:pt x="2473" y="1753"/>
                </a:lnTo>
                <a:lnTo>
                  <a:pt x="2473" y="1772"/>
                </a:lnTo>
                <a:lnTo>
                  <a:pt x="2475" y="1792"/>
                </a:lnTo>
                <a:lnTo>
                  <a:pt x="2478" y="1811"/>
                </a:lnTo>
                <a:lnTo>
                  <a:pt x="2481" y="1830"/>
                </a:lnTo>
                <a:lnTo>
                  <a:pt x="2491" y="1867"/>
                </a:lnTo>
                <a:lnTo>
                  <a:pt x="2503" y="1902"/>
                </a:lnTo>
                <a:lnTo>
                  <a:pt x="2503" y="1902"/>
                </a:lnTo>
                <a:lnTo>
                  <a:pt x="2519" y="1935"/>
                </a:lnTo>
                <a:lnTo>
                  <a:pt x="2538" y="1967"/>
                </a:lnTo>
                <a:lnTo>
                  <a:pt x="2560" y="1997"/>
                </a:lnTo>
                <a:lnTo>
                  <a:pt x="2586" y="2024"/>
                </a:lnTo>
                <a:lnTo>
                  <a:pt x="2586" y="2024"/>
                </a:lnTo>
                <a:lnTo>
                  <a:pt x="2613" y="2049"/>
                </a:lnTo>
                <a:lnTo>
                  <a:pt x="2643" y="2071"/>
                </a:lnTo>
                <a:lnTo>
                  <a:pt x="2675" y="2090"/>
                </a:lnTo>
                <a:lnTo>
                  <a:pt x="2708" y="2106"/>
                </a:lnTo>
                <a:lnTo>
                  <a:pt x="2708" y="2106"/>
                </a:lnTo>
                <a:lnTo>
                  <a:pt x="2743" y="2119"/>
                </a:lnTo>
                <a:lnTo>
                  <a:pt x="2780" y="2129"/>
                </a:lnTo>
                <a:lnTo>
                  <a:pt x="2799" y="2133"/>
                </a:lnTo>
                <a:lnTo>
                  <a:pt x="2818" y="2135"/>
                </a:lnTo>
                <a:lnTo>
                  <a:pt x="2837" y="2136"/>
                </a:lnTo>
                <a:lnTo>
                  <a:pt x="2857" y="2136"/>
                </a:lnTo>
                <a:lnTo>
                  <a:pt x="2857" y="2136"/>
                </a:lnTo>
                <a:lnTo>
                  <a:pt x="2881" y="2136"/>
                </a:lnTo>
                <a:lnTo>
                  <a:pt x="2907" y="2135"/>
                </a:lnTo>
                <a:lnTo>
                  <a:pt x="2907" y="2135"/>
                </a:lnTo>
                <a:lnTo>
                  <a:pt x="2930" y="2130"/>
                </a:lnTo>
                <a:lnTo>
                  <a:pt x="2954" y="2125"/>
                </a:lnTo>
                <a:lnTo>
                  <a:pt x="2954" y="2125"/>
                </a:lnTo>
                <a:lnTo>
                  <a:pt x="2976" y="2119"/>
                </a:lnTo>
                <a:lnTo>
                  <a:pt x="2999" y="2111"/>
                </a:lnTo>
                <a:lnTo>
                  <a:pt x="2999" y="2111"/>
                </a:lnTo>
                <a:lnTo>
                  <a:pt x="3021" y="2102"/>
                </a:lnTo>
                <a:lnTo>
                  <a:pt x="3041" y="2090"/>
                </a:lnTo>
                <a:lnTo>
                  <a:pt x="3041" y="2885"/>
                </a:lnTo>
                <a:lnTo>
                  <a:pt x="2276" y="2882"/>
                </a:lnTo>
                <a:lnTo>
                  <a:pt x="2276" y="2882"/>
                </a:lnTo>
                <a:lnTo>
                  <a:pt x="2243" y="2880"/>
                </a:lnTo>
                <a:lnTo>
                  <a:pt x="2210" y="2877"/>
                </a:lnTo>
                <a:lnTo>
                  <a:pt x="2180" y="2871"/>
                </a:lnTo>
                <a:lnTo>
                  <a:pt x="2151" y="2863"/>
                </a:lnTo>
                <a:lnTo>
                  <a:pt x="2126" y="2854"/>
                </a:lnTo>
                <a:lnTo>
                  <a:pt x="2100" y="2841"/>
                </a:lnTo>
                <a:lnTo>
                  <a:pt x="2075" y="2827"/>
                </a:lnTo>
                <a:lnTo>
                  <a:pt x="2053" y="2809"/>
                </a:lnTo>
                <a:lnTo>
                  <a:pt x="2053" y="2809"/>
                </a:lnTo>
                <a:lnTo>
                  <a:pt x="2030" y="2790"/>
                </a:lnTo>
                <a:lnTo>
                  <a:pt x="2010" y="2769"/>
                </a:lnTo>
                <a:lnTo>
                  <a:pt x="1989" y="2746"/>
                </a:lnTo>
                <a:lnTo>
                  <a:pt x="1968" y="2719"/>
                </a:lnTo>
                <a:lnTo>
                  <a:pt x="1949" y="2690"/>
                </a:lnTo>
                <a:lnTo>
                  <a:pt x="1929" y="2658"/>
                </a:lnTo>
                <a:lnTo>
                  <a:pt x="1910" y="2625"/>
                </a:lnTo>
                <a:lnTo>
                  <a:pt x="1889" y="2589"/>
                </a:lnTo>
                <a:lnTo>
                  <a:pt x="1889" y="2589"/>
                </a:lnTo>
                <a:lnTo>
                  <a:pt x="1848" y="2509"/>
                </a:lnTo>
                <a:lnTo>
                  <a:pt x="1802" y="2419"/>
                </a:lnTo>
                <a:lnTo>
                  <a:pt x="1699" y="2208"/>
                </a:lnTo>
                <a:lnTo>
                  <a:pt x="1699" y="2208"/>
                </a:lnTo>
                <a:lnTo>
                  <a:pt x="1637" y="2086"/>
                </a:lnTo>
                <a:lnTo>
                  <a:pt x="1565" y="1952"/>
                </a:lnTo>
                <a:lnTo>
                  <a:pt x="1527" y="1883"/>
                </a:lnTo>
                <a:lnTo>
                  <a:pt x="1484" y="1808"/>
                </a:lnTo>
                <a:lnTo>
                  <a:pt x="1440" y="1732"/>
                </a:lnTo>
                <a:lnTo>
                  <a:pt x="1394" y="1653"/>
                </a:lnTo>
                <a:lnTo>
                  <a:pt x="1394" y="1653"/>
                </a:lnTo>
                <a:lnTo>
                  <a:pt x="1353" y="1588"/>
                </a:lnTo>
                <a:lnTo>
                  <a:pt x="1310" y="1526"/>
                </a:lnTo>
                <a:lnTo>
                  <a:pt x="1265" y="1465"/>
                </a:lnTo>
                <a:lnTo>
                  <a:pt x="1221" y="1410"/>
                </a:lnTo>
                <a:lnTo>
                  <a:pt x="1176" y="1358"/>
                </a:lnTo>
                <a:lnTo>
                  <a:pt x="1130" y="1307"/>
                </a:lnTo>
                <a:lnTo>
                  <a:pt x="1083" y="1259"/>
                </a:lnTo>
                <a:lnTo>
                  <a:pt x="1037" y="1213"/>
                </a:lnTo>
                <a:lnTo>
                  <a:pt x="1037" y="1213"/>
                </a:lnTo>
                <a:lnTo>
                  <a:pt x="989" y="1170"/>
                </a:lnTo>
                <a:lnTo>
                  <a:pt x="940" y="1131"/>
                </a:lnTo>
                <a:lnTo>
                  <a:pt x="892" y="1093"/>
                </a:lnTo>
                <a:lnTo>
                  <a:pt x="845" y="1056"/>
                </a:lnTo>
                <a:lnTo>
                  <a:pt x="795" y="1023"/>
                </a:lnTo>
                <a:lnTo>
                  <a:pt x="748" y="990"/>
                </a:lnTo>
                <a:lnTo>
                  <a:pt x="699" y="959"/>
                </a:lnTo>
                <a:lnTo>
                  <a:pt x="651" y="929"/>
                </a:lnTo>
                <a:lnTo>
                  <a:pt x="651" y="929"/>
                </a:lnTo>
                <a:lnTo>
                  <a:pt x="603" y="902"/>
                </a:lnTo>
                <a:lnTo>
                  <a:pt x="557" y="875"/>
                </a:lnTo>
                <a:lnTo>
                  <a:pt x="464" y="826"/>
                </a:lnTo>
                <a:lnTo>
                  <a:pt x="375" y="780"/>
                </a:lnTo>
                <a:lnTo>
                  <a:pt x="289" y="737"/>
                </a:lnTo>
                <a:lnTo>
                  <a:pt x="289" y="737"/>
                </a:lnTo>
                <a:lnTo>
                  <a:pt x="208" y="696"/>
                </a:lnTo>
                <a:lnTo>
                  <a:pt x="132" y="656"/>
                </a:lnTo>
                <a:lnTo>
                  <a:pt x="97" y="636"/>
                </a:lnTo>
                <a:lnTo>
                  <a:pt x="62" y="615"/>
                </a:lnTo>
                <a:lnTo>
                  <a:pt x="30" y="595"/>
                </a:lnTo>
                <a:lnTo>
                  <a:pt x="0" y="572"/>
                </a:lnTo>
                <a:lnTo>
                  <a:pt x="1824" y="575"/>
                </a:lnTo>
                <a:lnTo>
                  <a:pt x="1867" y="575"/>
                </a:lnTo>
                <a:lnTo>
                  <a:pt x="1916" y="575"/>
                </a:lnTo>
                <a:lnTo>
                  <a:pt x="1916" y="575"/>
                </a:lnTo>
                <a:lnTo>
                  <a:pt x="1899" y="561"/>
                </a:lnTo>
                <a:lnTo>
                  <a:pt x="1899" y="561"/>
                </a:lnTo>
                <a:lnTo>
                  <a:pt x="1883" y="547"/>
                </a:lnTo>
                <a:lnTo>
                  <a:pt x="1883" y="547"/>
                </a:lnTo>
                <a:lnTo>
                  <a:pt x="1868" y="531"/>
                </a:lnTo>
                <a:lnTo>
                  <a:pt x="1868" y="531"/>
                </a:lnTo>
                <a:lnTo>
                  <a:pt x="1854" y="514"/>
                </a:lnTo>
                <a:lnTo>
                  <a:pt x="1854" y="514"/>
                </a:lnTo>
                <a:lnTo>
                  <a:pt x="1840" y="493"/>
                </a:lnTo>
                <a:lnTo>
                  <a:pt x="1827" y="471"/>
                </a:lnTo>
                <a:lnTo>
                  <a:pt x="1827" y="471"/>
                </a:lnTo>
                <a:lnTo>
                  <a:pt x="1814" y="449"/>
                </a:lnTo>
                <a:lnTo>
                  <a:pt x="1805" y="425"/>
                </a:lnTo>
                <a:lnTo>
                  <a:pt x="1805" y="425"/>
                </a:lnTo>
                <a:lnTo>
                  <a:pt x="1799" y="399"/>
                </a:lnTo>
                <a:lnTo>
                  <a:pt x="1792" y="374"/>
                </a:lnTo>
                <a:lnTo>
                  <a:pt x="1792" y="374"/>
                </a:lnTo>
                <a:lnTo>
                  <a:pt x="1789" y="347"/>
                </a:lnTo>
                <a:lnTo>
                  <a:pt x="1788" y="320"/>
                </a:lnTo>
                <a:lnTo>
                  <a:pt x="1788" y="320"/>
                </a:lnTo>
                <a:lnTo>
                  <a:pt x="1789" y="288"/>
                </a:lnTo>
                <a:lnTo>
                  <a:pt x="1794" y="255"/>
                </a:lnTo>
                <a:lnTo>
                  <a:pt x="1802" y="225"/>
                </a:lnTo>
                <a:lnTo>
                  <a:pt x="1813" y="195"/>
                </a:lnTo>
                <a:lnTo>
                  <a:pt x="1813" y="195"/>
                </a:lnTo>
                <a:lnTo>
                  <a:pt x="1827" y="168"/>
                </a:lnTo>
                <a:lnTo>
                  <a:pt x="1843" y="141"/>
                </a:lnTo>
                <a:lnTo>
                  <a:pt x="1862" y="115"/>
                </a:lnTo>
                <a:lnTo>
                  <a:pt x="1883" y="93"/>
                </a:lnTo>
                <a:lnTo>
                  <a:pt x="1883" y="93"/>
                </a:lnTo>
                <a:lnTo>
                  <a:pt x="1905" y="73"/>
                </a:lnTo>
                <a:lnTo>
                  <a:pt x="1930" y="54"/>
                </a:lnTo>
                <a:lnTo>
                  <a:pt x="1956" y="38"/>
                </a:lnTo>
                <a:lnTo>
                  <a:pt x="1984" y="23"/>
                </a:lnTo>
                <a:lnTo>
                  <a:pt x="1984" y="23"/>
                </a:lnTo>
                <a:lnTo>
                  <a:pt x="2014" y="14"/>
                </a:lnTo>
                <a:lnTo>
                  <a:pt x="2045" y="6"/>
                </a:lnTo>
                <a:lnTo>
                  <a:pt x="2076" y="1"/>
                </a:lnTo>
                <a:lnTo>
                  <a:pt x="2110" y="0"/>
                </a:lnTo>
                <a:lnTo>
                  <a:pt x="2110" y="0"/>
                </a:lnTo>
                <a:close/>
              </a:path>
            </a:pathLst>
          </a:custGeom>
          <a:solidFill>
            <a:srgbClr val="5B328A"/>
          </a:solidFill>
          <a:ln w="19050" cap="rnd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8" name="Freeform: Shape 3"/>
          <p:cNvSpPr/>
          <p:nvPr/>
        </p:nvSpPr>
        <p:spPr bwMode="auto">
          <a:xfrm>
            <a:off x="4309887" y="2341213"/>
            <a:ext cx="2117258" cy="2137377"/>
          </a:xfrm>
          <a:custGeom>
            <a:avLst/>
            <a:gdLst>
              <a:gd name="T0" fmla="*/ 2133 w 3789"/>
              <a:gd name="T1" fmla="*/ 10 h 3823"/>
              <a:gd name="T2" fmla="*/ 2240 w 3789"/>
              <a:gd name="T3" fmla="*/ 46 h 3823"/>
              <a:gd name="T4" fmla="*/ 2349 w 3789"/>
              <a:gd name="T5" fmla="*/ 119 h 3823"/>
              <a:gd name="T6" fmla="*/ 2421 w 3789"/>
              <a:gd name="T7" fmla="*/ 203 h 3823"/>
              <a:gd name="T8" fmla="*/ 2471 w 3789"/>
              <a:gd name="T9" fmla="*/ 303 h 3823"/>
              <a:gd name="T10" fmla="*/ 2498 w 3789"/>
              <a:gd name="T11" fmla="*/ 439 h 3823"/>
              <a:gd name="T12" fmla="*/ 2505 w 3789"/>
              <a:gd name="T13" fmla="*/ 1826 h 3823"/>
              <a:gd name="T14" fmla="*/ 2535 w 3789"/>
              <a:gd name="T15" fmla="*/ 1715 h 3823"/>
              <a:gd name="T16" fmla="*/ 2605 w 3789"/>
              <a:gd name="T17" fmla="*/ 1601 h 3823"/>
              <a:gd name="T18" fmla="*/ 2684 w 3789"/>
              <a:gd name="T19" fmla="*/ 1525 h 3823"/>
              <a:gd name="T20" fmla="*/ 2779 w 3789"/>
              <a:gd name="T21" fmla="*/ 1467 h 3823"/>
              <a:gd name="T22" fmla="*/ 2911 w 3789"/>
              <a:gd name="T23" fmla="*/ 1433 h 3823"/>
              <a:gd name="T24" fmla="*/ 3032 w 3789"/>
              <a:gd name="T25" fmla="*/ 1437 h 3823"/>
              <a:gd name="T26" fmla="*/ 3168 w 3789"/>
              <a:gd name="T27" fmla="*/ 1482 h 3823"/>
              <a:gd name="T28" fmla="*/ 3228 w 3789"/>
              <a:gd name="T29" fmla="*/ 2665 h 3823"/>
              <a:gd name="T30" fmla="*/ 3273 w 3789"/>
              <a:gd name="T31" fmla="*/ 2624 h 3823"/>
              <a:gd name="T32" fmla="*/ 3351 w 3789"/>
              <a:gd name="T33" fmla="*/ 2581 h 3823"/>
              <a:gd name="T34" fmla="*/ 3441 w 3789"/>
              <a:gd name="T35" fmla="*/ 2560 h 3823"/>
              <a:gd name="T36" fmla="*/ 3592 w 3789"/>
              <a:gd name="T37" fmla="*/ 2584 h 3823"/>
              <a:gd name="T38" fmla="*/ 3695 w 3789"/>
              <a:gd name="T39" fmla="*/ 2654 h 3823"/>
              <a:gd name="T40" fmla="*/ 3774 w 3789"/>
              <a:gd name="T41" fmla="*/ 2786 h 3823"/>
              <a:gd name="T42" fmla="*/ 3782 w 3789"/>
              <a:gd name="T43" fmla="*/ 2946 h 3823"/>
              <a:gd name="T44" fmla="*/ 3716 w 3789"/>
              <a:gd name="T45" fmla="*/ 3086 h 3823"/>
              <a:gd name="T46" fmla="*/ 3592 w 3789"/>
              <a:gd name="T47" fmla="*/ 3178 h 3823"/>
              <a:gd name="T48" fmla="*/ 3466 w 3789"/>
              <a:gd name="T49" fmla="*/ 3203 h 3823"/>
              <a:gd name="T50" fmla="*/ 3373 w 3789"/>
              <a:gd name="T51" fmla="*/ 3190 h 3823"/>
              <a:gd name="T52" fmla="*/ 3290 w 3789"/>
              <a:gd name="T53" fmla="*/ 3151 h 3823"/>
              <a:gd name="T54" fmla="*/ 3243 w 3789"/>
              <a:gd name="T55" fmla="*/ 3112 h 3823"/>
              <a:gd name="T56" fmla="*/ 2627 w 3789"/>
              <a:gd name="T57" fmla="*/ 3823 h 3823"/>
              <a:gd name="T58" fmla="*/ 2665 w 3789"/>
              <a:gd name="T59" fmla="*/ 3731 h 3823"/>
              <a:gd name="T60" fmla="*/ 2679 w 3789"/>
              <a:gd name="T61" fmla="*/ 3630 h 3823"/>
              <a:gd name="T62" fmla="*/ 2662 w 3789"/>
              <a:gd name="T63" fmla="*/ 3515 h 3823"/>
              <a:gd name="T64" fmla="*/ 2567 w 3789"/>
              <a:gd name="T65" fmla="*/ 3358 h 3823"/>
              <a:gd name="T66" fmla="*/ 2446 w 3789"/>
              <a:gd name="T67" fmla="*/ 3276 h 3823"/>
              <a:gd name="T68" fmla="*/ 2297 w 3789"/>
              <a:gd name="T69" fmla="*/ 3246 h 3823"/>
              <a:gd name="T70" fmla="*/ 2201 w 3789"/>
              <a:gd name="T71" fmla="*/ 3257 h 3823"/>
              <a:gd name="T72" fmla="*/ 2052 w 3789"/>
              <a:gd name="T73" fmla="*/ 3333 h 3823"/>
              <a:gd name="T74" fmla="*/ 1944 w 3789"/>
              <a:gd name="T75" fmla="*/ 3479 h 3823"/>
              <a:gd name="T76" fmla="*/ 1914 w 3789"/>
              <a:gd name="T77" fmla="*/ 3609 h 3823"/>
              <a:gd name="T78" fmla="*/ 1922 w 3789"/>
              <a:gd name="T79" fmla="*/ 3706 h 3823"/>
              <a:gd name="T80" fmla="*/ 1955 w 3789"/>
              <a:gd name="T81" fmla="*/ 3799 h 3823"/>
              <a:gd name="T82" fmla="*/ 67 w 3789"/>
              <a:gd name="T83" fmla="*/ 3764 h 3823"/>
              <a:gd name="T84" fmla="*/ 13 w 3789"/>
              <a:gd name="T85" fmla="*/ 3652 h 3823"/>
              <a:gd name="T86" fmla="*/ 0 w 3789"/>
              <a:gd name="T87" fmla="*/ 3557 h 3823"/>
              <a:gd name="T88" fmla="*/ 16 w 3789"/>
              <a:gd name="T89" fmla="*/ 3415 h 3823"/>
              <a:gd name="T90" fmla="*/ 68 w 3789"/>
              <a:gd name="T91" fmla="*/ 3304 h 3823"/>
              <a:gd name="T92" fmla="*/ 168 w 3789"/>
              <a:gd name="T93" fmla="*/ 3204 h 3823"/>
              <a:gd name="T94" fmla="*/ 278 w 3789"/>
              <a:gd name="T95" fmla="*/ 3149 h 3823"/>
              <a:gd name="T96" fmla="*/ 462 w 3789"/>
              <a:gd name="T97" fmla="*/ 3108 h 3823"/>
              <a:gd name="T98" fmla="*/ 697 w 3789"/>
              <a:gd name="T99" fmla="*/ 3108 h 3823"/>
              <a:gd name="T100" fmla="*/ 897 w 3789"/>
              <a:gd name="T101" fmla="*/ 3138 h 3823"/>
              <a:gd name="T102" fmla="*/ 1235 w 3789"/>
              <a:gd name="T103" fmla="*/ 3247 h 3823"/>
              <a:gd name="T104" fmla="*/ 1419 w 3789"/>
              <a:gd name="T105" fmla="*/ 3349 h 3823"/>
              <a:gd name="T106" fmla="*/ 1530 w 3789"/>
              <a:gd name="T107" fmla="*/ 3446 h 3823"/>
              <a:gd name="T108" fmla="*/ 1582 w 3789"/>
              <a:gd name="T109" fmla="*/ 466 h 3823"/>
              <a:gd name="T110" fmla="*/ 1603 w 3789"/>
              <a:gd name="T111" fmla="*/ 328 h 3823"/>
              <a:gd name="T112" fmla="*/ 1649 w 3789"/>
              <a:gd name="T113" fmla="*/ 225 h 3823"/>
              <a:gd name="T114" fmla="*/ 1717 w 3789"/>
              <a:gd name="T115" fmla="*/ 138 h 3823"/>
              <a:gd name="T116" fmla="*/ 1822 w 3789"/>
              <a:gd name="T117" fmla="*/ 57 h 3823"/>
              <a:gd name="T118" fmla="*/ 1927 w 3789"/>
              <a:gd name="T119" fmla="*/ 16 h 3823"/>
              <a:gd name="T120" fmla="*/ 2041 w 3789"/>
              <a:gd name="T121" fmla="*/ 0 h 3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89" h="3823">
                <a:moveTo>
                  <a:pt x="2041" y="0"/>
                </a:moveTo>
                <a:lnTo>
                  <a:pt x="2041" y="0"/>
                </a:lnTo>
                <a:lnTo>
                  <a:pt x="2063" y="2"/>
                </a:lnTo>
                <a:lnTo>
                  <a:pt x="2087" y="3"/>
                </a:lnTo>
                <a:lnTo>
                  <a:pt x="2111" y="6"/>
                </a:lnTo>
                <a:lnTo>
                  <a:pt x="2133" y="10"/>
                </a:lnTo>
                <a:lnTo>
                  <a:pt x="2155" y="14"/>
                </a:lnTo>
                <a:lnTo>
                  <a:pt x="2176" y="21"/>
                </a:lnTo>
                <a:lnTo>
                  <a:pt x="2198" y="29"/>
                </a:lnTo>
                <a:lnTo>
                  <a:pt x="2219" y="36"/>
                </a:lnTo>
                <a:lnTo>
                  <a:pt x="2219" y="36"/>
                </a:lnTo>
                <a:lnTo>
                  <a:pt x="2240" y="46"/>
                </a:lnTo>
                <a:lnTo>
                  <a:pt x="2259" y="56"/>
                </a:lnTo>
                <a:lnTo>
                  <a:pt x="2278" y="67"/>
                </a:lnTo>
                <a:lnTo>
                  <a:pt x="2297" y="79"/>
                </a:lnTo>
                <a:lnTo>
                  <a:pt x="2314" y="92"/>
                </a:lnTo>
                <a:lnTo>
                  <a:pt x="2332" y="105"/>
                </a:lnTo>
                <a:lnTo>
                  <a:pt x="2349" y="119"/>
                </a:lnTo>
                <a:lnTo>
                  <a:pt x="2365" y="135"/>
                </a:lnTo>
                <a:lnTo>
                  <a:pt x="2365" y="135"/>
                </a:lnTo>
                <a:lnTo>
                  <a:pt x="2379" y="151"/>
                </a:lnTo>
                <a:lnTo>
                  <a:pt x="2395" y="168"/>
                </a:lnTo>
                <a:lnTo>
                  <a:pt x="2408" y="186"/>
                </a:lnTo>
                <a:lnTo>
                  <a:pt x="2421" y="203"/>
                </a:lnTo>
                <a:lnTo>
                  <a:pt x="2433" y="222"/>
                </a:lnTo>
                <a:lnTo>
                  <a:pt x="2444" y="241"/>
                </a:lnTo>
                <a:lnTo>
                  <a:pt x="2454" y="262"/>
                </a:lnTo>
                <a:lnTo>
                  <a:pt x="2463" y="282"/>
                </a:lnTo>
                <a:lnTo>
                  <a:pt x="2463" y="282"/>
                </a:lnTo>
                <a:lnTo>
                  <a:pt x="2471" y="303"/>
                </a:lnTo>
                <a:lnTo>
                  <a:pt x="2479" y="325"/>
                </a:lnTo>
                <a:lnTo>
                  <a:pt x="2484" y="347"/>
                </a:lnTo>
                <a:lnTo>
                  <a:pt x="2490" y="370"/>
                </a:lnTo>
                <a:lnTo>
                  <a:pt x="2494" y="392"/>
                </a:lnTo>
                <a:lnTo>
                  <a:pt x="2497" y="416"/>
                </a:lnTo>
                <a:lnTo>
                  <a:pt x="2498" y="439"/>
                </a:lnTo>
                <a:lnTo>
                  <a:pt x="2500" y="463"/>
                </a:lnTo>
                <a:lnTo>
                  <a:pt x="2500" y="1897"/>
                </a:lnTo>
                <a:lnTo>
                  <a:pt x="2500" y="1897"/>
                </a:lnTo>
                <a:lnTo>
                  <a:pt x="2500" y="1872"/>
                </a:lnTo>
                <a:lnTo>
                  <a:pt x="2501" y="1850"/>
                </a:lnTo>
                <a:lnTo>
                  <a:pt x="2505" y="1826"/>
                </a:lnTo>
                <a:lnTo>
                  <a:pt x="2508" y="1804"/>
                </a:lnTo>
                <a:lnTo>
                  <a:pt x="2514" y="1780"/>
                </a:lnTo>
                <a:lnTo>
                  <a:pt x="2521" y="1758"/>
                </a:lnTo>
                <a:lnTo>
                  <a:pt x="2527" y="1737"/>
                </a:lnTo>
                <a:lnTo>
                  <a:pt x="2535" y="1715"/>
                </a:lnTo>
                <a:lnTo>
                  <a:pt x="2535" y="1715"/>
                </a:lnTo>
                <a:lnTo>
                  <a:pt x="2544" y="1696"/>
                </a:lnTo>
                <a:lnTo>
                  <a:pt x="2554" y="1675"/>
                </a:lnTo>
                <a:lnTo>
                  <a:pt x="2565" y="1656"/>
                </a:lnTo>
                <a:lnTo>
                  <a:pt x="2578" y="1637"/>
                </a:lnTo>
                <a:lnTo>
                  <a:pt x="2590" y="1618"/>
                </a:lnTo>
                <a:lnTo>
                  <a:pt x="2605" y="1601"/>
                </a:lnTo>
                <a:lnTo>
                  <a:pt x="2619" y="1583"/>
                </a:lnTo>
                <a:lnTo>
                  <a:pt x="2633" y="1567"/>
                </a:lnTo>
                <a:lnTo>
                  <a:pt x="2633" y="1567"/>
                </a:lnTo>
                <a:lnTo>
                  <a:pt x="2649" y="1551"/>
                </a:lnTo>
                <a:lnTo>
                  <a:pt x="2667" y="1537"/>
                </a:lnTo>
                <a:lnTo>
                  <a:pt x="2684" y="1525"/>
                </a:lnTo>
                <a:lnTo>
                  <a:pt x="2701" y="1510"/>
                </a:lnTo>
                <a:lnTo>
                  <a:pt x="2721" y="1499"/>
                </a:lnTo>
                <a:lnTo>
                  <a:pt x="2740" y="1488"/>
                </a:lnTo>
                <a:lnTo>
                  <a:pt x="2759" y="1477"/>
                </a:lnTo>
                <a:lnTo>
                  <a:pt x="2779" y="1467"/>
                </a:lnTo>
                <a:lnTo>
                  <a:pt x="2779" y="1467"/>
                </a:lnTo>
                <a:lnTo>
                  <a:pt x="2800" y="1459"/>
                </a:lnTo>
                <a:lnTo>
                  <a:pt x="2822" y="1452"/>
                </a:lnTo>
                <a:lnTo>
                  <a:pt x="2844" y="1445"/>
                </a:lnTo>
                <a:lnTo>
                  <a:pt x="2867" y="1440"/>
                </a:lnTo>
                <a:lnTo>
                  <a:pt x="2889" y="1436"/>
                </a:lnTo>
                <a:lnTo>
                  <a:pt x="2911" y="1433"/>
                </a:lnTo>
                <a:lnTo>
                  <a:pt x="2935" y="1431"/>
                </a:lnTo>
                <a:lnTo>
                  <a:pt x="2959" y="1431"/>
                </a:lnTo>
                <a:lnTo>
                  <a:pt x="2959" y="1431"/>
                </a:lnTo>
                <a:lnTo>
                  <a:pt x="2995" y="1433"/>
                </a:lnTo>
                <a:lnTo>
                  <a:pt x="3032" y="1437"/>
                </a:lnTo>
                <a:lnTo>
                  <a:pt x="3032" y="1437"/>
                </a:lnTo>
                <a:lnTo>
                  <a:pt x="3068" y="1444"/>
                </a:lnTo>
                <a:lnTo>
                  <a:pt x="3103" y="1453"/>
                </a:lnTo>
                <a:lnTo>
                  <a:pt x="3103" y="1453"/>
                </a:lnTo>
                <a:lnTo>
                  <a:pt x="3136" y="1466"/>
                </a:lnTo>
                <a:lnTo>
                  <a:pt x="3168" y="1482"/>
                </a:lnTo>
                <a:lnTo>
                  <a:pt x="3168" y="1482"/>
                </a:lnTo>
                <a:lnTo>
                  <a:pt x="3198" y="1499"/>
                </a:lnTo>
                <a:lnTo>
                  <a:pt x="3228" y="1520"/>
                </a:lnTo>
                <a:lnTo>
                  <a:pt x="3228" y="2581"/>
                </a:lnTo>
                <a:lnTo>
                  <a:pt x="3228" y="2621"/>
                </a:lnTo>
                <a:lnTo>
                  <a:pt x="3228" y="2665"/>
                </a:lnTo>
                <a:lnTo>
                  <a:pt x="3228" y="2665"/>
                </a:lnTo>
                <a:lnTo>
                  <a:pt x="3243" y="2651"/>
                </a:lnTo>
                <a:lnTo>
                  <a:pt x="3243" y="2651"/>
                </a:lnTo>
                <a:lnTo>
                  <a:pt x="3257" y="2637"/>
                </a:lnTo>
                <a:lnTo>
                  <a:pt x="3257" y="2637"/>
                </a:lnTo>
                <a:lnTo>
                  <a:pt x="3273" y="2624"/>
                </a:lnTo>
                <a:lnTo>
                  <a:pt x="3273" y="2624"/>
                </a:lnTo>
                <a:lnTo>
                  <a:pt x="3290" y="2613"/>
                </a:lnTo>
                <a:lnTo>
                  <a:pt x="3290" y="2613"/>
                </a:lnTo>
                <a:lnTo>
                  <a:pt x="3309" y="2600"/>
                </a:lnTo>
                <a:lnTo>
                  <a:pt x="3330" y="2589"/>
                </a:lnTo>
                <a:lnTo>
                  <a:pt x="3330" y="2589"/>
                </a:lnTo>
                <a:lnTo>
                  <a:pt x="3351" y="2581"/>
                </a:lnTo>
                <a:lnTo>
                  <a:pt x="3373" y="2573"/>
                </a:lnTo>
                <a:lnTo>
                  <a:pt x="3373" y="2573"/>
                </a:lnTo>
                <a:lnTo>
                  <a:pt x="3395" y="2567"/>
                </a:lnTo>
                <a:lnTo>
                  <a:pt x="3417" y="2562"/>
                </a:lnTo>
                <a:lnTo>
                  <a:pt x="3417" y="2562"/>
                </a:lnTo>
                <a:lnTo>
                  <a:pt x="3441" y="2560"/>
                </a:lnTo>
                <a:lnTo>
                  <a:pt x="3466" y="2559"/>
                </a:lnTo>
                <a:lnTo>
                  <a:pt x="3466" y="2559"/>
                </a:lnTo>
                <a:lnTo>
                  <a:pt x="3498" y="2560"/>
                </a:lnTo>
                <a:lnTo>
                  <a:pt x="3532" y="2565"/>
                </a:lnTo>
                <a:lnTo>
                  <a:pt x="3562" y="2573"/>
                </a:lnTo>
                <a:lnTo>
                  <a:pt x="3592" y="2584"/>
                </a:lnTo>
                <a:lnTo>
                  <a:pt x="3592" y="2584"/>
                </a:lnTo>
                <a:lnTo>
                  <a:pt x="3620" y="2598"/>
                </a:lnTo>
                <a:lnTo>
                  <a:pt x="3646" y="2614"/>
                </a:lnTo>
                <a:lnTo>
                  <a:pt x="3671" y="2632"/>
                </a:lnTo>
                <a:lnTo>
                  <a:pt x="3695" y="2654"/>
                </a:lnTo>
                <a:lnTo>
                  <a:pt x="3695" y="2654"/>
                </a:lnTo>
                <a:lnTo>
                  <a:pt x="3716" y="2676"/>
                </a:lnTo>
                <a:lnTo>
                  <a:pt x="3733" y="2702"/>
                </a:lnTo>
                <a:lnTo>
                  <a:pt x="3751" y="2727"/>
                </a:lnTo>
                <a:lnTo>
                  <a:pt x="3763" y="2756"/>
                </a:lnTo>
                <a:lnTo>
                  <a:pt x="3763" y="2756"/>
                </a:lnTo>
                <a:lnTo>
                  <a:pt x="3774" y="2786"/>
                </a:lnTo>
                <a:lnTo>
                  <a:pt x="3782" y="2816"/>
                </a:lnTo>
                <a:lnTo>
                  <a:pt x="3787" y="2848"/>
                </a:lnTo>
                <a:lnTo>
                  <a:pt x="3789" y="2881"/>
                </a:lnTo>
                <a:lnTo>
                  <a:pt x="3789" y="2881"/>
                </a:lnTo>
                <a:lnTo>
                  <a:pt x="3787" y="2914"/>
                </a:lnTo>
                <a:lnTo>
                  <a:pt x="3782" y="2946"/>
                </a:lnTo>
                <a:lnTo>
                  <a:pt x="3774" y="2978"/>
                </a:lnTo>
                <a:lnTo>
                  <a:pt x="3763" y="3006"/>
                </a:lnTo>
                <a:lnTo>
                  <a:pt x="3763" y="3006"/>
                </a:lnTo>
                <a:lnTo>
                  <a:pt x="3751" y="3035"/>
                </a:lnTo>
                <a:lnTo>
                  <a:pt x="3733" y="3062"/>
                </a:lnTo>
                <a:lnTo>
                  <a:pt x="3716" y="3086"/>
                </a:lnTo>
                <a:lnTo>
                  <a:pt x="3695" y="3109"/>
                </a:lnTo>
                <a:lnTo>
                  <a:pt x="3695" y="3109"/>
                </a:lnTo>
                <a:lnTo>
                  <a:pt x="3671" y="3130"/>
                </a:lnTo>
                <a:lnTo>
                  <a:pt x="3646" y="3149"/>
                </a:lnTo>
                <a:lnTo>
                  <a:pt x="3620" y="3165"/>
                </a:lnTo>
                <a:lnTo>
                  <a:pt x="3592" y="3178"/>
                </a:lnTo>
                <a:lnTo>
                  <a:pt x="3592" y="3178"/>
                </a:lnTo>
                <a:lnTo>
                  <a:pt x="3562" y="3189"/>
                </a:lnTo>
                <a:lnTo>
                  <a:pt x="3532" y="3197"/>
                </a:lnTo>
                <a:lnTo>
                  <a:pt x="3498" y="3201"/>
                </a:lnTo>
                <a:lnTo>
                  <a:pt x="3466" y="3203"/>
                </a:lnTo>
                <a:lnTo>
                  <a:pt x="3466" y="3203"/>
                </a:lnTo>
                <a:lnTo>
                  <a:pt x="3441" y="3203"/>
                </a:lnTo>
                <a:lnTo>
                  <a:pt x="3417" y="3200"/>
                </a:lnTo>
                <a:lnTo>
                  <a:pt x="3417" y="3200"/>
                </a:lnTo>
                <a:lnTo>
                  <a:pt x="3395" y="3195"/>
                </a:lnTo>
                <a:lnTo>
                  <a:pt x="3373" y="3190"/>
                </a:lnTo>
                <a:lnTo>
                  <a:pt x="3373" y="3190"/>
                </a:lnTo>
                <a:lnTo>
                  <a:pt x="3351" y="3182"/>
                </a:lnTo>
                <a:lnTo>
                  <a:pt x="3330" y="3173"/>
                </a:lnTo>
                <a:lnTo>
                  <a:pt x="3330" y="3173"/>
                </a:lnTo>
                <a:lnTo>
                  <a:pt x="3309" y="3162"/>
                </a:lnTo>
                <a:lnTo>
                  <a:pt x="3290" y="3151"/>
                </a:lnTo>
                <a:lnTo>
                  <a:pt x="3290" y="3151"/>
                </a:lnTo>
                <a:lnTo>
                  <a:pt x="3273" y="3138"/>
                </a:lnTo>
                <a:lnTo>
                  <a:pt x="3273" y="3138"/>
                </a:lnTo>
                <a:lnTo>
                  <a:pt x="3257" y="3125"/>
                </a:lnTo>
                <a:lnTo>
                  <a:pt x="3257" y="3125"/>
                </a:lnTo>
                <a:lnTo>
                  <a:pt x="3243" y="3112"/>
                </a:lnTo>
                <a:lnTo>
                  <a:pt x="3243" y="3112"/>
                </a:lnTo>
                <a:lnTo>
                  <a:pt x="3228" y="3097"/>
                </a:lnTo>
                <a:lnTo>
                  <a:pt x="3228" y="3141"/>
                </a:lnTo>
                <a:lnTo>
                  <a:pt x="3228" y="3182"/>
                </a:lnTo>
                <a:lnTo>
                  <a:pt x="3228" y="3823"/>
                </a:lnTo>
                <a:lnTo>
                  <a:pt x="2627" y="3823"/>
                </a:lnTo>
                <a:lnTo>
                  <a:pt x="2627" y="3823"/>
                </a:lnTo>
                <a:lnTo>
                  <a:pt x="2638" y="3801"/>
                </a:lnTo>
                <a:lnTo>
                  <a:pt x="2649" y="3779"/>
                </a:lnTo>
                <a:lnTo>
                  <a:pt x="2649" y="3779"/>
                </a:lnTo>
                <a:lnTo>
                  <a:pt x="2659" y="3755"/>
                </a:lnTo>
                <a:lnTo>
                  <a:pt x="2665" y="3731"/>
                </a:lnTo>
                <a:lnTo>
                  <a:pt x="2665" y="3731"/>
                </a:lnTo>
                <a:lnTo>
                  <a:pt x="2671" y="3706"/>
                </a:lnTo>
                <a:lnTo>
                  <a:pt x="2676" y="3680"/>
                </a:lnTo>
                <a:lnTo>
                  <a:pt x="2676" y="3680"/>
                </a:lnTo>
                <a:lnTo>
                  <a:pt x="2679" y="3655"/>
                </a:lnTo>
                <a:lnTo>
                  <a:pt x="2679" y="3630"/>
                </a:lnTo>
                <a:lnTo>
                  <a:pt x="2679" y="3630"/>
                </a:lnTo>
                <a:lnTo>
                  <a:pt x="2679" y="3609"/>
                </a:lnTo>
                <a:lnTo>
                  <a:pt x="2678" y="3590"/>
                </a:lnTo>
                <a:lnTo>
                  <a:pt x="2674" y="3571"/>
                </a:lnTo>
                <a:lnTo>
                  <a:pt x="2671" y="3552"/>
                </a:lnTo>
                <a:lnTo>
                  <a:pt x="2668" y="3533"/>
                </a:lnTo>
                <a:lnTo>
                  <a:pt x="2662" y="3515"/>
                </a:lnTo>
                <a:lnTo>
                  <a:pt x="2649" y="3481"/>
                </a:lnTo>
                <a:lnTo>
                  <a:pt x="2649" y="3481"/>
                </a:lnTo>
                <a:lnTo>
                  <a:pt x="2633" y="3447"/>
                </a:lnTo>
                <a:lnTo>
                  <a:pt x="2614" y="3415"/>
                </a:lnTo>
                <a:lnTo>
                  <a:pt x="2592" y="3385"/>
                </a:lnTo>
                <a:lnTo>
                  <a:pt x="2567" y="3358"/>
                </a:lnTo>
                <a:lnTo>
                  <a:pt x="2567" y="3358"/>
                </a:lnTo>
                <a:lnTo>
                  <a:pt x="2540" y="3333"/>
                </a:lnTo>
                <a:lnTo>
                  <a:pt x="2511" y="3311"/>
                </a:lnTo>
                <a:lnTo>
                  <a:pt x="2479" y="3292"/>
                </a:lnTo>
                <a:lnTo>
                  <a:pt x="2446" y="3276"/>
                </a:lnTo>
                <a:lnTo>
                  <a:pt x="2446" y="3276"/>
                </a:lnTo>
                <a:lnTo>
                  <a:pt x="2409" y="3263"/>
                </a:lnTo>
                <a:lnTo>
                  <a:pt x="2373" y="3254"/>
                </a:lnTo>
                <a:lnTo>
                  <a:pt x="2355" y="3250"/>
                </a:lnTo>
                <a:lnTo>
                  <a:pt x="2335" y="3247"/>
                </a:lnTo>
                <a:lnTo>
                  <a:pt x="2316" y="3246"/>
                </a:lnTo>
                <a:lnTo>
                  <a:pt x="2297" y="3246"/>
                </a:lnTo>
                <a:lnTo>
                  <a:pt x="2297" y="3246"/>
                </a:lnTo>
                <a:lnTo>
                  <a:pt x="2276" y="3246"/>
                </a:lnTo>
                <a:lnTo>
                  <a:pt x="2257" y="3247"/>
                </a:lnTo>
                <a:lnTo>
                  <a:pt x="2238" y="3250"/>
                </a:lnTo>
                <a:lnTo>
                  <a:pt x="2219" y="3254"/>
                </a:lnTo>
                <a:lnTo>
                  <a:pt x="2201" y="3257"/>
                </a:lnTo>
                <a:lnTo>
                  <a:pt x="2182" y="3263"/>
                </a:lnTo>
                <a:lnTo>
                  <a:pt x="2148" y="3276"/>
                </a:lnTo>
                <a:lnTo>
                  <a:pt x="2148" y="3276"/>
                </a:lnTo>
                <a:lnTo>
                  <a:pt x="2114" y="3292"/>
                </a:lnTo>
                <a:lnTo>
                  <a:pt x="2082" y="3311"/>
                </a:lnTo>
                <a:lnTo>
                  <a:pt x="2052" y="3333"/>
                </a:lnTo>
                <a:lnTo>
                  <a:pt x="2025" y="3358"/>
                </a:lnTo>
                <a:lnTo>
                  <a:pt x="2025" y="3358"/>
                </a:lnTo>
                <a:lnTo>
                  <a:pt x="2001" y="3385"/>
                </a:lnTo>
                <a:lnTo>
                  <a:pt x="1979" y="3414"/>
                </a:lnTo>
                <a:lnTo>
                  <a:pt x="1960" y="3446"/>
                </a:lnTo>
                <a:lnTo>
                  <a:pt x="1944" y="3479"/>
                </a:lnTo>
                <a:lnTo>
                  <a:pt x="1944" y="3479"/>
                </a:lnTo>
                <a:lnTo>
                  <a:pt x="1930" y="3515"/>
                </a:lnTo>
                <a:lnTo>
                  <a:pt x="1922" y="3552"/>
                </a:lnTo>
                <a:lnTo>
                  <a:pt x="1917" y="3571"/>
                </a:lnTo>
                <a:lnTo>
                  <a:pt x="1916" y="3590"/>
                </a:lnTo>
                <a:lnTo>
                  <a:pt x="1914" y="3609"/>
                </a:lnTo>
                <a:lnTo>
                  <a:pt x="1914" y="3628"/>
                </a:lnTo>
                <a:lnTo>
                  <a:pt x="1914" y="3628"/>
                </a:lnTo>
                <a:lnTo>
                  <a:pt x="1914" y="3655"/>
                </a:lnTo>
                <a:lnTo>
                  <a:pt x="1917" y="3680"/>
                </a:lnTo>
                <a:lnTo>
                  <a:pt x="1917" y="3680"/>
                </a:lnTo>
                <a:lnTo>
                  <a:pt x="1922" y="3706"/>
                </a:lnTo>
                <a:lnTo>
                  <a:pt x="1927" y="3730"/>
                </a:lnTo>
                <a:lnTo>
                  <a:pt x="1927" y="3730"/>
                </a:lnTo>
                <a:lnTo>
                  <a:pt x="1935" y="3755"/>
                </a:lnTo>
                <a:lnTo>
                  <a:pt x="1944" y="3777"/>
                </a:lnTo>
                <a:lnTo>
                  <a:pt x="1944" y="3777"/>
                </a:lnTo>
                <a:lnTo>
                  <a:pt x="1955" y="3799"/>
                </a:lnTo>
                <a:lnTo>
                  <a:pt x="1967" y="3822"/>
                </a:lnTo>
                <a:lnTo>
                  <a:pt x="114" y="3820"/>
                </a:lnTo>
                <a:lnTo>
                  <a:pt x="114" y="3820"/>
                </a:lnTo>
                <a:lnTo>
                  <a:pt x="89" y="3793"/>
                </a:lnTo>
                <a:lnTo>
                  <a:pt x="67" y="3764"/>
                </a:lnTo>
                <a:lnTo>
                  <a:pt x="67" y="3764"/>
                </a:lnTo>
                <a:lnTo>
                  <a:pt x="48" y="3734"/>
                </a:lnTo>
                <a:lnTo>
                  <a:pt x="30" y="3703"/>
                </a:lnTo>
                <a:lnTo>
                  <a:pt x="30" y="3703"/>
                </a:lnTo>
                <a:lnTo>
                  <a:pt x="24" y="3687"/>
                </a:lnTo>
                <a:lnTo>
                  <a:pt x="17" y="3669"/>
                </a:lnTo>
                <a:lnTo>
                  <a:pt x="13" y="3652"/>
                </a:lnTo>
                <a:lnTo>
                  <a:pt x="8" y="3634"/>
                </a:lnTo>
                <a:lnTo>
                  <a:pt x="8" y="3634"/>
                </a:lnTo>
                <a:lnTo>
                  <a:pt x="5" y="3615"/>
                </a:lnTo>
                <a:lnTo>
                  <a:pt x="2" y="3596"/>
                </a:lnTo>
                <a:lnTo>
                  <a:pt x="2" y="3577"/>
                </a:lnTo>
                <a:lnTo>
                  <a:pt x="0" y="3557"/>
                </a:lnTo>
                <a:lnTo>
                  <a:pt x="0" y="3557"/>
                </a:lnTo>
                <a:lnTo>
                  <a:pt x="0" y="3527"/>
                </a:lnTo>
                <a:lnTo>
                  <a:pt x="2" y="3496"/>
                </a:lnTo>
                <a:lnTo>
                  <a:pt x="6" y="3469"/>
                </a:lnTo>
                <a:lnTo>
                  <a:pt x="11" y="3442"/>
                </a:lnTo>
                <a:lnTo>
                  <a:pt x="16" y="3415"/>
                </a:lnTo>
                <a:lnTo>
                  <a:pt x="24" y="3392"/>
                </a:lnTo>
                <a:lnTo>
                  <a:pt x="33" y="3368"/>
                </a:lnTo>
                <a:lnTo>
                  <a:pt x="43" y="3346"/>
                </a:lnTo>
                <a:lnTo>
                  <a:pt x="43" y="3346"/>
                </a:lnTo>
                <a:lnTo>
                  <a:pt x="56" y="3323"/>
                </a:lnTo>
                <a:lnTo>
                  <a:pt x="68" y="3304"/>
                </a:lnTo>
                <a:lnTo>
                  <a:pt x="83" y="3285"/>
                </a:lnTo>
                <a:lnTo>
                  <a:pt x="97" y="3266"/>
                </a:lnTo>
                <a:lnTo>
                  <a:pt x="113" y="3249"/>
                </a:lnTo>
                <a:lnTo>
                  <a:pt x="130" y="3233"/>
                </a:lnTo>
                <a:lnTo>
                  <a:pt x="149" y="3219"/>
                </a:lnTo>
                <a:lnTo>
                  <a:pt x="168" y="3204"/>
                </a:lnTo>
                <a:lnTo>
                  <a:pt x="168" y="3204"/>
                </a:lnTo>
                <a:lnTo>
                  <a:pt x="189" y="3192"/>
                </a:lnTo>
                <a:lnTo>
                  <a:pt x="210" y="3179"/>
                </a:lnTo>
                <a:lnTo>
                  <a:pt x="232" y="3168"/>
                </a:lnTo>
                <a:lnTo>
                  <a:pt x="254" y="3158"/>
                </a:lnTo>
                <a:lnTo>
                  <a:pt x="278" y="3149"/>
                </a:lnTo>
                <a:lnTo>
                  <a:pt x="303" y="3141"/>
                </a:lnTo>
                <a:lnTo>
                  <a:pt x="329" y="3133"/>
                </a:lnTo>
                <a:lnTo>
                  <a:pt x="354" y="3127"/>
                </a:lnTo>
                <a:lnTo>
                  <a:pt x="354" y="3127"/>
                </a:lnTo>
                <a:lnTo>
                  <a:pt x="406" y="3116"/>
                </a:lnTo>
                <a:lnTo>
                  <a:pt x="462" y="3108"/>
                </a:lnTo>
                <a:lnTo>
                  <a:pt x="521" y="3103"/>
                </a:lnTo>
                <a:lnTo>
                  <a:pt x="579" y="3101"/>
                </a:lnTo>
                <a:lnTo>
                  <a:pt x="579" y="3101"/>
                </a:lnTo>
                <a:lnTo>
                  <a:pt x="617" y="3103"/>
                </a:lnTo>
                <a:lnTo>
                  <a:pt x="657" y="3105"/>
                </a:lnTo>
                <a:lnTo>
                  <a:pt x="697" y="3108"/>
                </a:lnTo>
                <a:lnTo>
                  <a:pt x="736" y="3111"/>
                </a:lnTo>
                <a:lnTo>
                  <a:pt x="776" y="3116"/>
                </a:lnTo>
                <a:lnTo>
                  <a:pt x="816" y="3122"/>
                </a:lnTo>
                <a:lnTo>
                  <a:pt x="857" y="3130"/>
                </a:lnTo>
                <a:lnTo>
                  <a:pt x="897" y="3138"/>
                </a:lnTo>
                <a:lnTo>
                  <a:pt x="897" y="3138"/>
                </a:lnTo>
                <a:lnTo>
                  <a:pt x="975" y="3157"/>
                </a:lnTo>
                <a:lnTo>
                  <a:pt x="1052" y="3179"/>
                </a:lnTo>
                <a:lnTo>
                  <a:pt x="1127" y="3204"/>
                </a:lnTo>
                <a:lnTo>
                  <a:pt x="1200" y="3231"/>
                </a:lnTo>
                <a:lnTo>
                  <a:pt x="1200" y="3231"/>
                </a:lnTo>
                <a:lnTo>
                  <a:pt x="1235" y="3247"/>
                </a:lnTo>
                <a:lnTo>
                  <a:pt x="1268" y="3263"/>
                </a:lnTo>
                <a:lnTo>
                  <a:pt x="1302" y="3279"/>
                </a:lnTo>
                <a:lnTo>
                  <a:pt x="1332" y="3297"/>
                </a:lnTo>
                <a:lnTo>
                  <a:pt x="1362" y="3314"/>
                </a:lnTo>
                <a:lnTo>
                  <a:pt x="1390" y="3331"/>
                </a:lnTo>
                <a:lnTo>
                  <a:pt x="1419" y="3349"/>
                </a:lnTo>
                <a:lnTo>
                  <a:pt x="1444" y="3368"/>
                </a:lnTo>
                <a:lnTo>
                  <a:pt x="1444" y="3368"/>
                </a:lnTo>
                <a:lnTo>
                  <a:pt x="1468" y="3387"/>
                </a:lnTo>
                <a:lnTo>
                  <a:pt x="1490" y="3406"/>
                </a:lnTo>
                <a:lnTo>
                  <a:pt x="1511" y="3427"/>
                </a:lnTo>
                <a:lnTo>
                  <a:pt x="1530" y="3446"/>
                </a:lnTo>
                <a:lnTo>
                  <a:pt x="1546" y="3466"/>
                </a:lnTo>
                <a:lnTo>
                  <a:pt x="1560" y="3487"/>
                </a:lnTo>
                <a:lnTo>
                  <a:pt x="1573" y="3506"/>
                </a:lnTo>
                <a:lnTo>
                  <a:pt x="1582" y="3527"/>
                </a:lnTo>
                <a:lnTo>
                  <a:pt x="1582" y="466"/>
                </a:lnTo>
                <a:lnTo>
                  <a:pt x="1582" y="466"/>
                </a:lnTo>
                <a:lnTo>
                  <a:pt x="1584" y="443"/>
                </a:lnTo>
                <a:lnTo>
                  <a:pt x="1586" y="419"/>
                </a:lnTo>
                <a:lnTo>
                  <a:pt x="1589" y="397"/>
                </a:lnTo>
                <a:lnTo>
                  <a:pt x="1592" y="373"/>
                </a:lnTo>
                <a:lnTo>
                  <a:pt x="1597" y="351"/>
                </a:lnTo>
                <a:lnTo>
                  <a:pt x="1603" y="328"/>
                </a:lnTo>
                <a:lnTo>
                  <a:pt x="1611" y="308"/>
                </a:lnTo>
                <a:lnTo>
                  <a:pt x="1619" y="286"/>
                </a:lnTo>
                <a:lnTo>
                  <a:pt x="1619" y="286"/>
                </a:lnTo>
                <a:lnTo>
                  <a:pt x="1628" y="265"/>
                </a:lnTo>
                <a:lnTo>
                  <a:pt x="1638" y="246"/>
                </a:lnTo>
                <a:lnTo>
                  <a:pt x="1649" y="225"/>
                </a:lnTo>
                <a:lnTo>
                  <a:pt x="1662" y="208"/>
                </a:lnTo>
                <a:lnTo>
                  <a:pt x="1675" y="189"/>
                </a:lnTo>
                <a:lnTo>
                  <a:pt x="1687" y="171"/>
                </a:lnTo>
                <a:lnTo>
                  <a:pt x="1702" y="154"/>
                </a:lnTo>
                <a:lnTo>
                  <a:pt x="1717" y="138"/>
                </a:lnTo>
                <a:lnTo>
                  <a:pt x="1717" y="138"/>
                </a:lnTo>
                <a:lnTo>
                  <a:pt x="1733" y="122"/>
                </a:lnTo>
                <a:lnTo>
                  <a:pt x="1749" y="108"/>
                </a:lnTo>
                <a:lnTo>
                  <a:pt x="1767" y="94"/>
                </a:lnTo>
                <a:lnTo>
                  <a:pt x="1784" y="81"/>
                </a:lnTo>
                <a:lnTo>
                  <a:pt x="1803" y="70"/>
                </a:lnTo>
                <a:lnTo>
                  <a:pt x="1822" y="57"/>
                </a:lnTo>
                <a:lnTo>
                  <a:pt x="1843" y="48"/>
                </a:lnTo>
                <a:lnTo>
                  <a:pt x="1862" y="38"/>
                </a:lnTo>
                <a:lnTo>
                  <a:pt x="1862" y="38"/>
                </a:lnTo>
                <a:lnTo>
                  <a:pt x="1882" y="30"/>
                </a:lnTo>
                <a:lnTo>
                  <a:pt x="1905" y="22"/>
                </a:lnTo>
                <a:lnTo>
                  <a:pt x="1927" y="16"/>
                </a:lnTo>
                <a:lnTo>
                  <a:pt x="1948" y="11"/>
                </a:lnTo>
                <a:lnTo>
                  <a:pt x="1971" y="6"/>
                </a:lnTo>
                <a:lnTo>
                  <a:pt x="1994" y="3"/>
                </a:lnTo>
                <a:lnTo>
                  <a:pt x="2017" y="2"/>
                </a:lnTo>
                <a:lnTo>
                  <a:pt x="2041" y="0"/>
                </a:lnTo>
                <a:lnTo>
                  <a:pt x="2041" y="0"/>
                </a:lnTo>
                <a:close/>
              </a:path>
            </a:pathLst>
          </a:custGeom>
          <a:solidFill>
            <a:srgbClr val="F0CA1B"/>
          </a:solidFill>
          <a:ln w="19050" cap="rnd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9" name="Freeform: Shape 4"/>
          <p:cNvSpPr/>
          <p:nvPr/>
        </p:nvSpPr>
        <p:spPr bwMode="auto">
          <a:xfrm>
            <a:off x="6148794" y="3219862"/>
            <a:ext cx="1103344" cy="1572851"/>
          </a:xfrm>
          <a:custGeom>
            <a:avLst/>
            <a:gdLst>
              <a:gd name="T0" fmla="*/ 53 w 1975"/>
              <a:gd name="T1" fmla="*/ 68 h 2814"/>
              <a:gd name="T2" fmla="*/ 94 w 1975"/>
              <a:gd name="T3" fmla="*/ 146 h 2814"/>
              <a:gd name="T4" fmla="*/ 124 w 1975"/>
              <a:gd name="T5" fmla="*/ 254 h 2814"/>
              <a:gd name="T6" fmla="*/ 129 w 1975"/>
              <a:gd name="T7" fmla="*/ 536 h 2814"/>
              <a:gd name="T8" fmla="*/ 156 w 1975"/>
              <a:gd name="T9" fmla="*/ 400 h 2814"/>
              <a:gd name="T10" fmla="*/ 207 w 1975"/>
              <a:gd name="T11" fmla="*/ 300 h 2814"/>
              <a:gd name="T12" fmla="*/ 280 w 1975"/>
              <a:gd name="T13" fmla="*/ 214 h 2814"/>
              <a:gd name="T14" fmla="*/ 389 w 1975"/>
              <a:gd name="T15" fmla="*/ 140 h 2814"/>
              <a:gd name="T16" fmla="*/ 496 w 1975"/>
              <a:gd name="T17" fmla="*/ 103 h 2814"/>
              <a:gd name="T18" fmla="*/ 613 w 1975"/>
              <a:gd name="T19" fmla="*/ 94 h 2814"/>
              <a:gd name="T20" fmla="*/ 748 w 1975"/>
              <a:gd name="T21" fmla="*/ 121 h 2814"/>
              <a:gd name="T22" fmla="*/ 846 w 1975"/>
              <a:gd name="T23" fmla="*/ 171 h 2814"/>
              <a:gd name="T24" fmla="*/ 930 w 1975"/>
              <a:gd name="T25" fmla="*/ 244 h 2814"/>
              <a:gd name="T26" fmla="*/ 1005 w 1975"/>
              <a:gd name="T27" fmla="*/ 355 h 2814"/>
              <a:gd name="T28" fmla="*/ 1040 w 1975"/>
              <a:gd name="T29" fmla="*/ 465 h 2814"/>
              <a:gd name="T30" fmla="*/ 1049 w 1975"/>
              <a:gd name="T31" fmla="*/ 914 h 2814"/>
              <a:gd name="T32" fmla="*/ 1070 w 1975"/>
              <a:gd name="T33" fmla="*/ 776 h 2814"/>
              <a:gd name="T34" fmla="*/ 1118 w 1975"/>
              <a:gd name="T35" fmla="*/ 671 h 2814"/>
              <a:gd name="T36" fmla="*/ 1186 w 1975"/>
              <a:gd name="T37" fmla="*/ 584 h 2814"/>
              <a:gd name="T38" fmla="*/ 1292 w 1975"/>
              <a:gd name="T39" fmla="*/ 503 h 2814"/>
              <a:gd name="T40" fmla="*/ 1397 w 1975"/>
              <a:gd name="T41" fmla="*/ 462 h 2814"/>
              <a:gd name="T42" fmla="*/ 1513 w 1975"/>
              <a:gd name="T43" fmla="*/ 447 h 2814"/>
              <a:gd name="T44" fmla="*/ 1649 w 1975"/>
              <a:gd name="T45" fmla="*/ 468 h 2814"/>
              <a:gd name="T46" fmla="*/ 1753 w 1975"/>
              <a:gd name="T47" fmla="*/ 514 h 2814"/>
              <a:gd name="T48" fmla="*/ 1840 w 1975"/>
              <a:gd name="T49" fmla="*/ 582 h 2814"/>
              <a:gd name="T50" fmla="*/ 1919 w 1975"/>
              <a:gd name="T51" fmla="*/ 690 h 2814"/>
              <a:gd name="T52" fmla="*/ 1961 w 1975"/>
              <a:gd name="T53" fmla="*/ 796 h 2814"/>
              <a:gd name="T54" fmla="*/ 1975 w 1975"/>
              <a:gd name="T55" fmla="*/ 1655 h 2814"/>
              <a:gd name="T56" fmla="*/ 1975 w 1975"/>
              <a:gd name="T57" fmla="*/ 1682 h 2814"/>
              <a:gd name="T58" fmla="*/ 1975 w 1975"/>
              <a:gd name="T59" fmla="*/ 1883 h 2814"/>
              <a:gd name="T60" fmla="*/ 1273 w 1975"/>
              <a:gd name="T61" fmla="*/ 2253 h 2814"/>
              <a:gd name="T62" fmla="*/ 1256 w 1975"/>
              <a:gd name="T63" fmla="*/ 2281 h 2814"/>
              <a:gd name="T64" fmla="*/ 1303 w 1975"/>
              <a:gd name="T65" fmla="*/ 2354 h 2814"/>
              <a:gd name="T66" fmla="*/ 1332 w 1975"/>
              <a:gd name="T67" fmla="*/ 2443 h 2814"/>
              <a:gd name="T68" fmla="*/ 1329 w 1975"/>
              <a:gd name="T69" fmla="*/ 2557 h 2814"/>
              <a:gd name="T70" fmla="*/ 1261 w 1975"/>
              <a:gd name="T71" fmla="*/ 2697 h 2814"/>
              <a:gd name="T72" fmla="*/ 1137 w 1975"/>
              <a:gd name="T73" fmla="*/ 2789 h 2814"/>
              <a:gd name="T74" fmla="*/ 1011 w 1975"/>
              <a:gd name="T75" fmla="*/ 2814 h 2814"/>
              <a:gd name="T76" fmla="*/ 857 w 1975"/>
              <a:gd name="T77" fmla="*/ 2775 h 2814"/>
              <a:gd name="T78" fmla="*/ 743 w 1975"/>
              <a:gd name="T79" fmla="*/ 2672 h 2814"/>
              <a:gd name="T80" fmla="*/ 689 w 1975"/>
              <a:gd name="T81" fmla="*/ 2524 h 2814"/>
              <a:gd name="T82" fmla="*/ 696 w 1975"/>
              <a:gd name="T83" fmla="*/ 2419 h 2814"/>
              <a:gd name="T84" fmla="*/ 729 w 1975"/>
              <a:gd name="T85" fmla="*/ 2334 h 2814"/>
              <a:gd name="T86" fmla="*/ 765 w 1975"/>
              <a:gd name="T87" fmla="*/ 2281 h 2814"/>
              <a:gd name="T88" fmla="*/ 0 w 1975"/>
              <a:gd name="T89" fmla="*/ 2251 h 2814"/>
              <a:gd name="T90" fmla="*/ 62 w 1975"/>
              <a:gd name="T91" fmla="*/ 1675 h 2814"/>
              <a:gd name="T92" fmla="*/ 153 w 1975"/>
              <a:gd name="T93" fmla="*/ 1693 h 2814"/>
              <a:gd name="T94" fmla="*/ 253 w 1975"/>
              <a:gd name="T95" fmla="*/ 1685 h 2814"/>
              <a:gd name="T96" fmla="*/ 421 w 1975"/>
              <a:gd name="T97" fmla="*/ 1606 h 2814"/>
              <a:gd name="T98" fmla="*/ 530 w 1975"/>
              <a:gd name="T99" fmla="*/ 1458 h 2814"/>
              <a:gd name="T100" fmla="*/ 559 w 1975"/>
              <a:gd name="T101" fmla="*/ 1349 h 2814"/>
              <a:gd name="T102" fmla="*/ 556 w 1975"/>
              <a:gd name="T103" fmla="*/ 1250 h 2814"/>
              <a:gd name="T104" fmla="*/ 515 w 1975"/>
              <a:gd name="T105" fmla="*/ 1126 h 2814"/>
              <a:gd name="T106" fmla="*/ 391 w 1975"/>
              <a:gd name="T107" fmla="*/ 992 h 2814"/>
              <a:gd name="T108" fmla="*/ 253 w 1975"/>
              <a:gd name="T109" fmla="*/ 933 h 2814"/>
              <a:gd name="T110" fmla="*/ 153 w 1975"/>
              <a:gd name="T111" fmla="*/ 927 h 2814"/>
              <a:gd name="T112" fmla="*/ 62 w 1975"/>
              <a:gd name="T113" fmla="*/ 942 h 2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75" h="2814">
                <a:moveTo>
                  <a:pt x="0" y="0"/>
                </a:moveTo>
                <a:lnTo>
                  <a:pt x="0" y="0"/>
                </a:lnTo>
                <a:lnTo>
                  <a:pt x="15" y="16"/>
                </a:lnTo>
                <a:lnTo>
                  <a:pt x="27" y="33"/>
                </a:lnTo>
                <a:lnTo>
                  <a:pt x="42" y="51"/>
                </a:lnTo>
                <a:lnTo>
                  <a:pt x="53" y="68"/>
                </a:lnTo>
                <a:lnTo>
                  <a:pt x="53" y="68"/>
                </a:lnTo>
                <a:lnTo>
                  <a:pt x="65" y="87"/>
                </a:lnTo>
                <a:lnTo>
                  <a:pt x="75" y="106"/>
                </a:lnTo>
                <a:lnTo>
                  <a:pt x="84" y="125"/>
                </a:lnTo>
                <a:lnTo>
                  <a:pt x="94" y="146"/>
                </a:lnTo>
                <a:lnTo>
                  <a:pt x="94" y="146"/>
                </a:lnTo>
                <a:lnTo>
                  <a:pt x="102" y="167"/>
                </a:lnTo>
                <a:lnTo>
                  <a:pt x="108" y="187"/>
                </a:lnTo>
                <a:lnTo>
                  <a:pt x="115" y="210"/>
                </a:lnTo>
                <a:lnTo>
                  <a:pt x="119" y="232"/>
                </a:lnTo>
                <a:lnTo>
                  <a:pt x="119" y="232"/>
                </a:lnTo>
                <a:lnTo>
                  <a:pt x="124" y="254"/>
                </a:lnTo>
                <a:lnTo>
                  <a:pt x="126" y="276"/>
                </a:lnTo>
                <a:lnTo>
                  <a:pt x="127" y="300"/>
                </a:lnTo>
                <a:lnTo>
                  <a:pt x="129" y="322"/>
                </a:lnTo>
                <a:lnTo>
                  <a:pt x="129" y="560"/>
                </a:lnTo>
                <a:lnTo>
                  <a:pt x="129" y="560"/>
                </a:lnTo>
                <a:lnTo>
                  <a:pt x="129" y="536"/>
                </a:lnTo>
                <a:lnTo>
                  <a:pt x="130" y="513"/>
                </a:lnTo>
                <a:lnTo>
                  <a:pt x="134" y="489"/>
                </a:lnTo>
                <a:lnTo>
                  <a:pt x="138" y="465"/>
                </a:lnTo>
                <a:lnTo>
                  <a:pt x="143" y="443"/>
                </a:lnTo>
                <a:lnTo>
                  <a:pt x="150" y="420"/>
                </a:lnTo>
                <a:lnTo>
                  <a:pt x="156" y="400"/>
                </a:lnTo>
                <a:lnTo>
                  <a:pt x="164" y="378"/>
                </a:lnTo>
                <a:lnTo>
                  <a:pt x="164" y="378"/>
                </a:lnTo>
                <a:lnTo>
                  <a:pt x="173" y="357"/>
                </a:lnTo>
                <a:lnTo>
                  <a:pt x="184" y="338"/>
                </a:lnTo>
                <a:lnTo>
                  <a:pt x="196" y="317"/>
                </a:lnTo>
                <a:lnTo>
                  <a:pt x="207" y="300"/>
                </a:lnTo>
                <a:lnTo>
                  <a:pt x="219" y="281"/>
                </a:lnTo>
                <a:lnTo>
                  <a:pt x="234" y="263"/>
                </a:lnTo>
                <a:lnTo>
                  <a:pt x="248" y="246"/>
                </a:lnTo>
                <a:lnTo>
                  <a:pt x="264" y="230"/>
                </a:lnTo>
                <a:lnTo>
                  <a:pt x="264" y="230"/>
                </a:lnTo>
                <a:lnTo>
                  <a:pt x="280" y="214"/>
                </a:lnTo>
                <a:lnTo>
                  <a:pt x="296" y="200"/>
                </a:lnTo>
                <a:lnTo>
                  <a:pt x="313" y="186"/>
                </a:lnTo>
                <a:lnTo>
                  <a:pt x="330" y="173"/>
                </a:lnTo>
                <a:lnTo>
                  <a:pt x="350" y="160"/>
                </a:lnTo>
                <a:lnTo>
                  <a:pt x="369" y="149"/>
                </a:lnTo>
                <a:lnTo>
                  <a:pt x="389" y="140"/>
                </a:lnTo>
                <a:lnTo>
                  <a:pt x="410" y="130"/>
                </a:lnTo>
                <a:lnTo>
                  <a:pt x="410" y="130"/>
                </a:lnTo>
                <a:lnTo>
                  <a:pt x="430" y="122"/>
                </a:lnTo>
                <a:lnTo>
                  <a:pt x="451" y="114"/>
                </a:lnTo>
                <a:lnTo>
                  <a:pt x="473" y="108"/>
                </a:lnTo>
                <a:lnTo>
                  <a:pt x="496" y="103"/>
                </a:lnTo>
                <a:lnTo>
                  <a:pt x="519" y="98"/>
                </a:lnTo>
                <a:lnTo>
                  <a:pt x="542" y="95"/>
                </a:lnTo>
                <a:lnTo>
                  <a:pt x="565" y="94"/>
                </a:lnTo>
                <a:lnTo>
                  <a:pt x="589" y="94"/>
                </a:lnTo>
                <a:lnTo>
                  <a:pt x="589" y="94"/>
                </a:lnTo>
                <a:lnTo>
                  <a:pt x="613" y="94"/>
                </a:lnTo>
                <a:lnTo>
                  <a:pt x="635" y="95"/>
                </a:lnTo>
                <a:lnTo>
                  <a:pt x="659" y="98"/>
                </a:lnTo>
                <a:lnTo>
                  <a:pt x="681" y="102"/>
                </a:lnTo>
                <a:lnTo>
                  <a:pt x="703" y="108"/>
                </a:lnTo>
                <a:lnTo>
                  <a:pt x="726" y="114"/>
                </a:lnTo>
                <a:lnTo>
                  <a:pt x="748" y="121"/>
                </a:lnTo>
                <a:lnTo>
                  <a:pt x="769" y="129"/>
                </a:lnTo>
                <a:lnTo>
                  <a:pt x="769" y="129"/>
                </a:lnTo>
                <a:lnTo>
                  <a:pt x="789" y="138"/>
                </a:lnTo>
                <a:lnTo>
                  <a:pt x="808" y="149"/>
                </a:lnTo>
                <a:lnTo>
                  <a:pt x="827" y="160"/>
                </a:lnTo>
                <a:lnTo>
                  <a:pt x="846" y="171"/>
                </a:lnTo>
                <a:lnTo>
                  <a:pt x="865" y="186"/>
                </a:lnTo>
                <a:lnTo>
                  <a:pt x="883" y="198"/>
                </a:lnTo>
                <a:lnTo>
                  <a:pt x="899" y="213"/>
                </a:lnTo>
                <a:lnTo>
                  <a:pt x="915" y="229"/>
                </a:lnTo>
                <a:lnTo>
                  <a:pt x="915" y="229"/>
                </a:lnTo>
                <a:lnTo>
                  <a:pt x="930" y="244"/>
                </a:lnTo>
                <a:lnTo>
                  <a:pt x="945" y="262"/>
                </a:lnTo>
                <a:lnTo>
                  <a:pt x="959" y="279"/>
                </a:lnTo>
                <a:lnTo>
                  <a:pt x="972" y="298"/>
                </a:lnTo>
                <a:lnTo>
                  <a:pt x="983" y="316"/>
                </a:lnTo>
                <a:lnTo>
                  <a:pt x="994" y="336"/>
                </a:lnTo>
                <a:lnTo>
                  <a:pt x="1005" y="355"/>
                </a:lnTo>
                <a:lnTo>
                  <a:pt x="1015" y="376"/>
                </a:lnTo>
                <a:lnTo>
                  <a:pt x="1015" y="376"/>
                </a:lnTo>
                <a:lnTo>
                  <a:pt x="1022" y="398"/>
                </a:lnTo>
                <a:lnTo>
                  <a:pt x="1029" y="419"/>
                </a:lnTo>
                <a:lnTo>
                  <a:pt x="1035" y="441"/>
                </a:lnTo>
                <a:lnTo>
                  <a:pt x="1040" y="465"/>
                </a:lnTo>
                <a:lnTo>
                  <a:pt x="1045" y="487"/>
                </a:lnTo>
                <a:lnTo>
                  <a:pt x="1048" y="511"/>
                </a:lnTo>
                <a:lnTo>
                  <a:pt x="1049" y="535"/>
                </a:lnTo>
                <a:lnTo>
                  <a:pt x="1049" y="559"/>
                </a:lnTo>
                <a:lnTo>
                  <a:pt x="1049" y="914"/>
                </a:lnTo>
                <a:lnTo>
                  <a:pt x="1049" y="914"/>
                </a:lnTo>
                <a:lnTo>
                  <a:pt x="1051" y="890"/>
                </a:lnTo>
                <a:lnTo>
                  <a:pt x="1053" y="866"/>
                </a:lnTo>
                <a:lnTo>
                  <a:pt x="1056" y="842"/>
                </a:lnTo>
                <a:lnTo>
                  <a:pt x="1059" y="820"/>
                </a:lnTo>
                <a:lnTo>
                  <a:pt x="1065" y="796"/>
                </a:lnTo>
                <a:lnTo>
                  <a:pt x="1070" y="776"/>
                </a:lnTo>
                <a:lnTo>
                  <a:pt x="1078" y="754"/>
                </a:lnTo>
                <a:lnTo>
                  <a:pt x="1086" y="731"/>
                </a:lnTo>
                <a:lnTo>
                  <a:pt x="1086" y="731"/>
                </a:lnTo>
                <a:lnTo>
                  <a:pt x="1096" y="711"/>
                </a:lnTo>
                <a:lnTo>
                  <a:pt x="1107" y="692"/>
                </a:lnTo>
                <a:lnTo>
                  <a:pt x="1118" y="671"/>
                </a:lnTo>
                <a:lnTo>
                  <a:pt x="1129" y="654"/>
                </a:lnTo>
                <a:lnTo>
                  <a:pt x="1142" y="635"/>
                </a:lnTo>
                <a:lnTo>
                  <a:pt x="1156" y="617"/>
                </a:lnTo>
                <a:lnTo>
                  <a:pt x="1170" y="600"/>
                </a:lnTo>
                <a:lnTo>
                  <a:pt x="1186" y="584"/>
                </a:lnTo>
                <a:lnTo>
                  <a:pt x="1186" y="584"/>
                </a:lnTo>
                <a:lnTo>
                  <a:pt x="1202" y="568"/>
                </a:lnTo>
                <a:lnTo>
                  <a:pt x="1218" y="554"/>
                </a:lnTo>
                <a:lnTo>
                  <a:pt x="1235" y="539"/>
                </a:lnTo>
                <a:lnTo>
                  <a:pt x="1254" y="527"/>
                </a:lnTo>
                <a:lnTo>
                  <a:pt x="1273" y="514"/>
                </a:lnTo>
                <a:lnTo>
                  <a:pt x="1292" y="503"/>
                </a:lnTo>
                <a:lnTo>
                  <a:pt x="1311" y="493"/>
                </a:lnTo>
                <a:lnTo>
                  <a:pt x="1332" y="484"/>
                </a:lnTo>
                <a:lnTo>
                  <a:pt x="1332" y="484"/>
                </a:lnTo>
                <a:lnTo>
                  <a:pt x="1353" y="476"/>
                </a:lnTo>
                <a:lnTo>
                  <a:pt x="1375" y="468"/>
                </a:lnTo>
                <a:lnTo>
                  <a:pt x="1397" y="462"/>
                </a:lnTo>
                <a:lnTo>
                  <a:pt x="1419" y="457"/>
                </a:lnTo>
                <a:lnTo>
                  <a:pt x="1442" y="452"/>
                </a:lnTo>
                <a:lnTo>
                  <a:pt x="1465" y="449"/>
                </a:lnTo>
                <a:lnTo>
                  <a:pt x="1489" y="447"/>
                </a:lnTo>
                <a:lnTo>
                  <a:pt x="1513" y="447"/>
                </a:lnTo>
                <a:lnTo>
                  <a:pt x="1513" y="447"/>
                </a:lnTo>
                <a:lnTo>
                  <a:pt x="1535" y="447"/>
                </a:lnTo>
                <a:lnTo>
                  <a:pt x="1559" y="449"/>
                </a:lnTo>
                <a:lnTo>
                  <a:pt x="1583" y="452"/>
                </a:lnTo>
                <a:lnTo>
                  <a:pt x="1605" y="455"/>
                </a:lnTo>
                <a:lnTo>
                  <a:pt x="1627" y="462"/>
                </a:lnTo>
                <a:lnTo>
                  <a:pt x="1649" y="468"/>
                </a:lnTo>
                <a:lnTo>
                  <a:pt x="1672" y="474"/>
                </a:lnTo>
                <a:lnTo>
                  <a:pt x="1692" y="484"/>
                </a:lnTo>
                <a:lnTo>
                  <a:pt x="1692" y="484"/>
                </a:lnTo>
                <a:lnTo>
                  <a:pt x="1713" y="492"/>
                </a:lnTo>
                <a:lnTo>
                  <a:pt x="1732" y="503"/>
                </a:lnTo>
                <a:lnTo>
                  <a:pt x="1753" y="514"/>
                </a:lnTo>
                <a:lnTo>
                  <a:pt x="1770" y="527"/>
                </a:lnTo>
                <a:lnTo>
                  <a:pt x="1789" y="539"/>
                </a:lnTo>
                <a:lnTo>
                  <a:pt x="1807" y="552"/>
                </a:lnTo>
                <a:lnTo>
                  <a:pt x="1824" y="568"/>
                </a:lnTo>
                <a:lnTo>
                  <a:pt x="1840" y="582"/>
                </a:lnTo>
                <a:lnTo>
                  <a:pt x="1840" y="582"/>
                </a:lnTo>
                <a:lnTo>
                  <a:pt x="1854" y="600"/>
                </a:lnTo>
                <a:lnTo>
                  <a:pt x="1868" y="616"/>
                </a:lnTo>
                <a:lnTo>
                  <a:pt x="1883" y="633"/>
                </a:lnTo>
                <a:lnTo>
                  <a:pt x="1895" y="652"/>
                </a:lnTo>
                <a:lnTo>
                  <a:pt x="1908" y="671"/>
                </a:lnTo>
                <a:lnTo>
                  <a:pt x="1919" y="690"/>
                </a:lnTo>
                <a:lnTo>
                  <a:pt x="1929" y="711"/>
                </a:lnTo>
                <a:lnTo>
                  <a:pt x="1938" y="731"/>
                </a:lnTo>
                <a:lnTo>
                  <a:pt x="1938" y="731"/>
                </a:lnTo>
                <a:lnTo>
                  <a:pt x="1946" y="752"/>
                </a:lnTo>
                <a:lnTo>
                  <a:pt x="1954" y="774"/>
                </a:lnTo>
                <a:lnTo>
                  <a:pt x="1961" y="796"/>
                </a:lnTo>
                <a:lnTo>
                  <a:pt x="1965" y="819"/>
                </a:lnTo>
                <a:lnTo>
                  <a:pt x="1970" y="842"/>
                </a:lnTo>
                <a:lnTo>
                  <a:pt x="1973" y="865"/>
                </a:lnTo>
                <a:lnTo>
                  <a:pt x="1975" y="888"/>
                </a:lnTo>
                <a:lnTo>
                  <a:pt x="1975" y="912"/>
                </a:lnTo>
                <a:lnTo>
                  <a:pt x="1975" y="1655"/>
                </a:lnTo>
                <a:lnTo>
                  <a:pt x="1975" y="1655"/>
                </a:lnTo>
                <a:lnTo>
                  <a:pt x="1975" y="1658"/>
                </a:lnTo>
                <a:lnTo>
                  <a:pt x="1975" y="1658"/>
                </a:lnTo>
                <a:lnTo>
                  <a:pt x="1975" y="1667"/>
                </a:lnTo>
                <a:lnTo>
                  <a:pt x="1975" y="1667"/>
                </a:lnTo>
                <a:lnTo>
                  <a:pt x="1975" y="1682"/>
                </a:lnTo>
                <a:lnTo>
                  <a:pt x="1975" y="1682"/>
                </a:lnTo>
                <a:lnTo>
                  <a:pt x="1975" y="1704"/>
                </a:lnTo>
                <a:lnTo>
                  <a:pt x="1975" y="1704"/>
                </a:lnTo>
                <a:lnTo>
                  <a:pt x="1975" y="1774"/>
                </a:lnTo>
                <a:lnTo>
                  <a:pt x="1975" y="1774"/>
                </a:lnTo>
                <a:lnTo>
                  <a:pt x="1975" y="1883"/>
                </a:lnTo>
                <a:lnTo>
                  <a:pt x="1975" y="1883"/>
                </a:lnTo>
                <a:lnTo>
                  <a:pt x="1975" y="2040"/>
                </a:lnTo>
                <a:lnTo>
                  <a:pt x="1975" y="2040"/>
                </a:lnTo>
                <a:lnTo>
                  <a:pt x="1975" y="2254"/>
                </a:lnTo>
                <a:lnTo>
                  <a:pt x="1313" y="2253"/>
                </a:lnTo>
                <a:lnTo>
                  <a:pt x="1273" y="2253"/>
                </a:lnTo>
                <a:lnTo>
                  <a:pt x="1227" y="2253"/>
                </a:lnTo>
                <a:lnTo>
                  <a:pt x="1227" y="2253"/>
                </a:lnTo>
                <a:lnTo>
                  <a:pt x="1243" y="2267"/>
                </a:lnTo>
                <a:lnTo>
                  <a:pt x="1243" y="2267"/>
                </a:lnTo>
                <a:lnTo>
                  <a:pt x="1256" y="2281"/>
                </a:lnTo>
                <a:lnTo>
                  <a:pt x="1256" y="2281"/>
                </a:lnTo>
                <a:lnTo>
                  <a:pt x="1270" y="2297"/>
                </a:lnTo>
                <a:lnTo>
                  <a:pt x="1270" y="2297"/>
                </a:lnTo>
                <a:lnTo>
                  <a:pt x="1281" y="2315"/>
                </a:lnTo>
                <a:lnTo>
                  <a:pt x="1281" y="2315"/>
                </a:lnTo>
                <a:lnTo>
                  <a:pt x="1294" y="2334"/>
                </a:lnTo>
                <a:lnTo>
                  <a:pt x="1303" y="2354"/>
                </a:lnTo>
                <a:lnTo>
                  <a:pt x="1303" y="2354"/>
                </a:lnTo>
                <a:lnTo>
                  <a:pt x="1313" y="2377"/>
                </a:lnTo>
                <a:lnTo>
                  <a:pt x="1321" y="2397"/>
                </a:lnTo>
                <a:lnTo>
                  <a:pt x="1321" y="2397"/>
                </a:lnTo>
                <a:lnTo>
                  <a:pt x="1327" y="2421"/>
                </a:lnTo>
                <a:lnTo>
                  <a:pt x="1332" y="2443"/>
                </a:lnTo>
                <a:lnTo>
                  <a:pt x="1332" y="2443"/>
                </a:lnTo>
                <a:lnTo>
                  <a:pt x="1334" y="2467"/>
                </a:lnTo>
                <a:lnTo>
                  <a:pt x="1335" y="2492"/>
                </a:lnTo>
                <a:lnTo>
                  <a:pt x="1335" y="2492"/>
                </a:lnTo>
                <a:lnTo>
                  <a:pt x="1334" y="2524"/>
                </a:lnTo>
                <a:lnTo>
                  <a:pt x="1329" y="2557"/>
                </a:lnTo>
                <a:lnTo>
                  <a:pt x="1321" y="2587"/>
                </a:lnTo>
                <a:lnTo>
                  <a:pt x="1310" y="2618"/>
                </a:lnTo>
                <a:lnTo>
                  <a:pt x="1310" y="2618"/>
                </a:lnTo>
                <a:lnTo>
                  <a:pt x="1295" y="2645"/>
                </a:lnTo>
                <a:lnTo>
                  <a:pt x="1280" y="2672"/>
                </a:lnTo>
                <a:lnTo>
                  <a:pt x="1261" y="2697"/>
                </a:lnTo>
                <a:lnTo>
                  <a:pt x="1240" y="2719"/>
                </a:lnTo>
                <a:lnTo>
                  <a:pt x="1240" y="2719"/>
                </a:lnTo>
                <a:lnTo>
                  <a:pt x="1218" y="2740"/>
                </a:lnTo>
                <a:lnTo>
                  <a:pt x="1192" y="2759"/>
                </a:lnTo>
                <a:lnTo>
                  <a:pt x="1165" y="2775"/>
                </a:lnTo>
                <a:lnTo>
                  <a:pt x="1137" y="2789"/>
                </a:lnTo>
                <a:lnTo>
                  <a:pt x="1137" y="2789"/>
                </a:lnTo>
                <a:lnTo>
                  <a:pt x="1107" y="2800"/>
                </a:lnTo>
                <a:lnTo>
                  <a:pt x="1076" y="2808"/>
                </a:lnTo>
                <a:lnTo>
                  <a:pt x="1045" y="2813"/>
                </a:lnTo>
                <a:lnTo>
                  <a:pt x="1011" y="2814"/>
                </a:lnTo>
                <a:lnTo>
                  <a:pt x="1011" y="2814"/>
                </a:lnTo>
                <a:lnTo>
                  <a:pt x="978" y="2813"/>
                </a:lnTo>
                <a:lnTo>
                  <a:pt x="946" y="2806"/>
                </a:lnTo>
                <a:lnTo>
                  <a:pt x="915" y="2798"/>
                </a:lnTo>
                <a:lnTo>
                  <a:pt x="886" y="2787"/>
                </a:lnTo>
                <a:lnTo>
                  <a:pt x="886" y="2787"/>
                </a:lnTo>
                <a:lnTo>
                  <a:pt x="857" y="2775"/>
                </a:lnTo>
                <a:lnTo>
                  <a:pt x="830" y="2759"/>
                </a:lnTo>
                <a:lnTo>
                  <a:pt x="805" y="2740"/>
                </a:lnTo>
                <a:lnTo>
                  <a:pt x="783" y="2719"/>
                </a:lnTo>
                <a:lnTo>
                  <a:pt x="783" y="2719"/>
                </a:lnTo>
                <a:lnTo>
                  <a:pt x="762" y="2695"/>
                </a:lnTo>
                <a:lnTo>
                  <a:pt x="743" y="2672"/>
                </a:lnTo>
                <a:lnTo>
                  <a:pt x="727" y="2645"/>
                </a:lnTo>
                <a:lnTo>
                  <a:pt x="713" y="2616"/>
                </a:lnTo>
                <a:lnTo>
                  <a:pt x="713" y="2616"/>
                </a:lnTo>
                <a:lnTo>
                  <a:pt x="702" y="2586"/>
                </a:lnTo>
                <a:lnTo>
                  <a:pt x="694" y="2556"/>
                </a:lnTo>
                <a:lnTo>
                  <a:pt x="689" y="2524"/>
                </a:lnTo>
                <a:lnTo>
                  <a:pt x="688" y="2491"/>
                </a:lnTo>
                <a:lnTo>
                  <a:pt x="688" y="2491"/>
                </a:lnTo>
                <a:lnTo>
                  <a:pt x="689" y="2467"/>
                </a:lnTo>
                <a:lnTo>
                  <a:pt x="691" y="2443"/>
                </a:lnTo>
                <a:lnTo>
                  <a:pt x="691" y="2443"/>
                </a:lnTo>
                <a:lnTo>
                  <a:pt x="696" y="2419"/>
                </a:lnTo>
                <a:lnTo>
                  <a:pt x="702" y="2397"/>
                </a:lnTo>
                <a:lnTo>
                  <a:pt x="702" y="2397"/>
                </a:lnTo>
                <a:lnTo>
                  <a:pt x="710" y="2375"/>
                </a:lnTo>
                <a:lnTo>
                  <a:pt x="719" y="2354"/>
                </a:lnTo>
                <a:lnTo>
                  <a:pt x="719" y="2354"/>
                </a:lnTo>
                <a:lnTo>
                  <a:pt x="729" y="2334"/>
                </a:lnTo>
                <a:lnTo>
                  <a:pt x="742" y="2315"/>
                </a:lnTo>
                <a:lnTo>
                  <a:pt x="742" y="2315"/>
                </a:lnTo>
                <a:lnTo>
                  <a:pt x="753" y="2297"/>
                </a:lnTo>
                <a:lnTo>
                  <a:pt x="753" y="2297"/>
                </a:lnTo>
                <a:lnTo>
                  <a:pt x="765" y="2281"/>
                </a:lnTo>
                <a:lnTo>
                  <a:pt x="765" y="2281"/>
                </a:lnTo>
                <a:lnTo>
                  <a:pt x="780" y="2267"/>
                </a:lnTo>
                <a:lnTo>
                  <a:pt x="780" y="2267"/>
                </a:lnTo>
                <a:lnTo>
                  <a:pt x="796" y="2253"/>
                </a:lnTo>
                <a:lnTo>
                  <a:pt x="749" y="2253"/>
                </a:lnTo>
                <a:lnTo>
                  <a:pt x="710" y="2253"/>
                </a:lnTo>
                <a:lnTo>
                  <a:pt x="0" y="2251"/>
                </a:lnTo>
                <a:lnTo>
                  <a:pt x="0" y="1650"/>
                </a:lnTo>
                <a:lnTo>
                  <a:pt x="0" y="1650"/>
                </a:lnTo>
                <a:lnTo>
                  <a:pt x="19" y="1659"/>
                </a:lnTo>
                <a:lnTo>
                  <a:pt x="40" y="1667"/>
                </a:lnTo>
                <a:lnTo>
                  <a:pt x="40" y="1667"/>
                </a:lnTo>
                <a:lnTo>
                  <a:pt x="62" y="1675"/>
                </a:lnTo>
                <a:lnTo>
                  <a:pt x="84" y="1682"/>
                </a:lnTo>
                <a:lnTo>
                  <a:pt x="84" y="1682"/>
                </a:lnTo>
                <a:lnTo>
                  <a:pt x="107" y="1686"/>
                </a:lnTo>
                <a:lnTo>
                  <a:pt x="129" y="1690"/>
                </a:lnTo>
                <a:lnTo>
                  <a:pt x="129" y="1690"/>
                </a:lnTo>
                <a:lnTo>
                  <a:pt x="153" y="1693"/>
                </a:lnTo>
                <a:lnTo>
                  <a:pt x="176" y="1693"/>
                </a:lnTo>
                <a:lnTo>
                  <a:pt x="176" y="1693"/>
                </a:lnTo>
                <a:lnTo>
                  <a:pt x="196" y="1693"/>
                </a:lnTo>
                <a:lnTo>
                  <a:pt x="215" y="1691"/>
                </a:lnTo>
                <a:lnTo>
                  <a:pt x="234" y="1688"/>
                </a:lnTo>
                <a:lnTo>
                  <a:pt x="253" y="1685"/>
                </a:lnTo>
                <a:lnTo>
                  <a:pt x="291" y="1675"/>
                </a:lnTo>
                <a:lnTo>
                  <a:pt x="326" y="1663"/>
                </a:lnTo>
                <a:lnTo>
                  <a:pt x="326" y="1663"/>
                </a:lnTo>
                <a:lnTo>
                  <a:pt x="359" y="1647"/>
                </a:lnTo>
                <a:lnTo>
                  <a:pt x="391" y="1628"/>
                </a:lnTo>
                <a:lnTo>
                  <a:pt x="421" y="1606"/>
                </a:lnTo>
                <a:lnTo>
                  <a:pt x="448" y="1580"/>
                </a:lnTo>
                <a:lnTo>
                  <a:pt x="448" y="1580"/>
                </a:lnTo>
                <a:lnTo>
                  <a:pt x="473" y="1553"/>
                </a:lnTo>
                <a:lnTo>
                  <a:pt x="496" y="1523"/>
                </a:lnTo>
                <a:lnTo>
                  <a:pt x="515" y="1491"/>
                </a:lnTo>
                <a:lnTo>
                  <a:pt x="530" y="1458"/>
                </a:lnTo>
                <a:lnTo>
                  <a:pt x="530" y="1458"/>
                </a:lnTo>
                <a:lnTo>
                  <a:pt x="543" y="1423"/>
                </a:lnTo>
                <a:lnTo>
                  <a:pt x="548" y="1406"/>
                </a:lnTo>
                <a:lnTo>
                  <a:pt x="553" y="1387"/>
                </a:lnTo>
                <a:lnTo>
                  <a:pt x="556" y="1368"/>
                </a:lnTo>
                <a:lnTo>
                  <a:pt x="559" y="1349"/>
                </a:lnTo>
                <a:lnTo>
                  <a:pt x="561" y="1329"/>
                </a:lnTo>
                <a:lnTo>
                  <a:pt x="561" y="1309"/>
                </a:lnTo>
                <a:lnTo>
                  <a:pt x="561" y="1309"/>
                </a:lnTo>
                <a:lnTo>
                  <a:pt x="561" y="1290"/>
                </a:lnTo>
                <a:lnTo>
                  <a:pt x="559" y="1269"/>
                </a:lnTo>
                <a:lnTo>
                  <a:pt x="556" y="1250"/>
                </a:lnTo>
                <a:lnTo>
                  <a:pt x="553" y="1231"/>
                </a:lnTo>
                <a:lnTo>
                  <a:pt x="548" y="1214"/>
                </a:lnTo>
                <a:lnTo>
                  <a:pt x="543" y="1195"/>
                </a:lnTo>
                <a:lnTo>
                  <a:pt x="530" y="1160"/>
                </a:lnTo>
                <a:lnTo>
                  <a:pt x="530" y="1160"/>
                </a:lnTo>
                <a:lnTo>
                  <a:pt x="515" y="1126"/>
                </a:lnTo>
                <a:lnTo>
                  <a:pt x="496" y="1095"/>
                </a:lnTo>
                <a:lnTo>
                  <a:pt x="473" y="1065"/>
                </a:lnTo>
                <a:lnTo>
                  <a:pt x="448" y="1038"/>
                </a:lnTo>
                <a:lnTo>
                  <a:pt x="448" y="1038"/>
                </a:lnTo>
                <a:lnTo>
                  <a:pt x="421" y="1012"/>
                </a:lnTo>
                <a:lnTo>
                  <a:pt x="391" y="992"/>
                </a:lnTo>
                <a:lnTo>
                  <a:pt x="359" y="971"/>
                </a:lnTo>
                <a:lnTo>
                  <a:pt x="326" y="955"/>
                </a:lnTo>
                <a:lnTo>
                  <a:pt x="326" y="955"/>
                </a:lnTo>
                <a:lnTo>
                  <a:pt x="291" y="942"/>
                </a:lnTo>
                <a:lnTo>
                  <a:pt x="272" y="938"/>
                </a:lnTo>
                <a:lnTo>
                  <a:pt x="253" y="933"/>
                </a:lnTo>
                <a:lnTo>
                  <a:pt x="234" y="930"/>
                </a:lnTo>
                <a:lnTo>
                  <a:pt x="215" y="927"/>
                </a:lnTo>
                <a:lnTo>
                  <a:pt x="196" y="927"/>
                </a:lnTo>
                <a:lnTo>
                  <a:pt x="176" y="925"/>
                </a:lnTo>
                <a:lnTo>
                  <a:pt x="176" y="925"/>
                </a:lnTo>
                <a:lnTo>
                  <a:pt x="153" y="927"/>
                </a:lnTo>
                <a:lnTo>
                  <a:pt x="129" y="928"/>
                </a:lnTo>
                <a:lnTo>
                  <a:pt x="129" y="928"/>
                </a:lnTo>
                <a:lnTo>
                  <a:pt x="107" y="931"/>
                </a:lnTo>
                <a:lnTo>
                  <a:pt x="84" y="936"/>
                </a:lnTo>
                <a:lnTo>
                  <a:pt x="84" y="936"/>
                </a:lnTo>
                <a:lnTo>
                  <a:pt x="62" y="942"/>
                </a:lnTo>
                <a:lnTo>
                  <a:pt x="40" y="950"/>
                </a:lnTo>
                <a:lnTo>
                  <a:pt x="40" y="950"/>
                </a:lnTo>
                <a:lnTo>
                  <a:pt x="19" y="960"/>
                </a:lnTo>
                <a:lnTo>
                  <a:pt x="0" y="969"/>
                </a:lnTo>
                <a:lnTo>
                  <a:pt x="0" y="0"/>
                </a:lnTo>
                <a:close/>
              </a:path>
            </a:pathLst>
          </a:custGeom>
          <a:solidFill>
            <a:srgbClr val="E73953"/>
          </a:solidFill>
          <a:ln w="19050" cap="rnd">
            <a:solidFill>
              <a:schemeClr val="bg1"/>
            </a:solidFill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0" name="Freeform: Shape 5"/>
          <p:cNvSpPr/>
          <p:nvPr/>
        </p:nvSpPr>
        <p:spPr bwMode="auto">
          <a:xfrm>
            <a:off x="5831317" y="4513245"/>
            <a:ext cx="1420821" cy="1292263"/>
          </a:xfrm>
          <a:custGeom>
            <a:avLst/>
            <a:gdLst>
              <a:gd name="T0" fmla="*/ 2543 w 2543"/>
              <a:gd name="T1" fmla="*/ 83 h 2313"/>
              <a:gd name="T2" fmla="*/ 2543 w 2543"/>
              <a:gd name="T3" fmla="*/ 259 h 2313"/>
              <a:gd name="T4" fmla="*/ 2543 w 2543"/>
              <a:gd name="T5" fmla="*/ 485 h 2313"/>
              <a:gd name="T6" fmla="*/ 2538 w 2543"/>
              <a:gd name="T7" fmla="*/ 524 h 2313"/>
              <a:gd name="T8" fmla="*/ 2529 w 2543"/>
              <a:gd name="T9" fmla="*/ 620 h 2313"/>
              <a:gd name="T10" fmla="*/ 2487 w 2543"/>
              <a:gd name="T11" fmla="*/ 915 h 2313"/>
              <a:gd name="T12" fmla="*/ 2438 w 2543"/>
              <a:gd name="T13" fmla="*/ 1117 h 2313"/>
              <a:gd name="T14" fmla="*/ 2357 w 2543"/>
              <a:gd name="T15" fmla="*/ 1360 h 2313"/>
              <a:gd name="T16" fmla="*/ 2260 w 2543"/>
              <a:gd name="T17" fmla="*/ 1575 h 2313"/>
              <a:gd name="T18" fmla="*/ 2183 w 2543"/>
              <a:gd name="T19" fmla="*/ 1718 h 2313"/>
              <a:gd name="T20" fmla="*/ 2048 w 2543"/>
              <a:gd name="T21" fmla="*/ 1921 h 2313"/>
              <a:gd name="T22" fmla="*/ 1894 w 2543"/>
              <a:gd name="T23" fmla="*/ 2108 h 2313"/>
              <a:gd name="T24" fmla="*/ 1808 w 2543"/>
              <a:gd name="T25" fmla="*/ 2192 h 2313"/>
              <a:gd name="T26" fmla="*/ 1744 w 2543"/>
              <a:gd name="T27" fmla="*/ 2238 h 2313"/>
              <a:gd name="T28" fmla="*/ 1675 w 2543"/>
              <a:gd name="T29" fmla="*/ 2273 h 2313"/>
              <a:gd name="T30" fmla="*/ 1575 w 2543"/>
              <a:gd name="T31" fmla="*/ 2303 h 2313"/>
              <a:gd name="T32" fmla="*/ 1497 w 2543"/>
              <a:gd name="T33" fmla="*/ 2313 h 2313"/>
              <a:gd name="T34" fmla="*/ 568 w 2543"/>
              <a:gd name="T35" fmla="*/ 1431 h 2313"/>
              <a:gd name="T36" fmla="*/ 554 w 2543"/>
              <a:gd name="T37" fmla="*/ 1399 h 2313"/>
              <a:gd name="T38" fmla="*/ 522 w 2543"/>
              <a:gd name="T39" fmla="*/ 1428 h 2313"/>
              <a:gd name="T40" fmla="*/ 465 w 2543"/>
              <a:gd name="T41" fmla="*/ 1466 h 2313"/>
              <a:gd name="T42" fmla="*/ 421 w 2543"/>
              <a:gd name="T43" fmla="*/ 1483 h 2313"/>
              <a:gd name="T44" fmla="*/ 348 w 2543"/>
              <a:gd name="T45" fmla="*/ 1498 h 2313"/>
              <a:gd name="T46" fmla="*/ 257 w 2543"/>
              <a:gd name="T47" fmla="*/ 1491 h 2313"/>
              <a:gd name="T48" fmla="*/ 168 w 2543"/>
              <a:gd name="T49" fmla="*/ 1460 h 2313"/>
              <a:gd name="T50" fmla="*/ 94 w 2543"/>
              <a:gd name="T51" fmla="*/ 1404 h 2313"/>
              <a:gd name="T52" fmla="*/ 25 w 2543"/>
              <a:gd name="T53" fmla="*/ 1301 h 2313"/>
              <a:gd name="T54" fmla="*/ 2 w 2543"/>
              <a:gd name="T55" fmla="*/ 1209 h 2313"/>
              <a:gd name="T56" fmla="*/ 6 w 2543"/>
              <a:gd name="T57" fmla="*/ 1111 h 2313"/>
              <a:gd name="T58" fmla="*/ 38 w 2543"/>
              <a:gd name="T59" fmla="*/ 1022 h 2313"/>
              <a:gd name="T60" fmla="*/ 94 w 2543"/>
              <a:gd name="T61" fmla="*/ 949 h 2313"/>
              <a:gd name="T62" fmla="*/ 197 w 2543"/>
              <a:gd name="T63" fmla="*/ 879 h 2313"/>
              <a:gd name="T64" fmla="*/ 289 w 2543"/>
              <a:gd name="T65" fmla="*/ 857 h 2313"/>
              <a:gd name="T66" fmla="*/ 372 w 2543"/>
              <a:gd name="T67" fmla="*/ 858 h 2313"/>
              <a:gd name="T68" fmla="*/ 421 w 2543"/>
              <a:gd name="T69" fmla="*/ 871 h 2313"/>
              <a:gd name="T70" fmla="*/ 486 w 2543"/>
              <a:gd name="T71" fmla="*/ 900 h 2313"/>
              <a:gd name="T72" fmla="*/ 522 w 2543"/>
              <a:gd name="T73" fmla="*/ 927 h 2313"/>
              <a:gd name="T74" fmla="*/ 554 w 2543"/>
              <a:gd name="T75" fmla="*/ 955 h 2313"/>
              <a:gd name="T76" fmla="*/ 568 w 2543"/>
              <a:gd name="T77" fmla="*/ 0 h 2313"/>
              <a:gd name="T78" fmla="*/ 1219 w 2543"/>
              <a:gd name="T79" fmla="*/ 41 h 2313"/>
              <a:gd name="T80" fmla="*/ 1205 w 2543"/>
              <a:gd name="T81" fmla="*/ 86 h 2313"/>
              <a:gd name="T82" fmla="*/ 1195 w 2543"/>
              <a:gd name="T83" fmla="*/ 154 h 2313"/>
              <a:gd name="T84" fmla="*/ 1195 w 2543"/>
              <a:gd name="T85" fmla="*/ 217 h 2313"/>
              <a:gd name="T86" fmla="*/ 1211 w 2543"/>
              <a:gd name="T87" fmla="*/ 292 h 2313"/>
              <a:gd name="T88" fmla="*/ 1260 w 2543"/>
              <a:gd name="T89" fmla="*/ 392 h 2313"/>
              <a:gd name="T90" fmla="*/ 1335 w 2543"/>
              <a:gd name="T91" fmla="*/ 474 h 2313"/>
              <a:gd name="T92" fmla="*/ 1429 w 2543"/>
              <a:gd name="T93" fmla="*/ 531 h 2313"/>
              <a:gd name="T94" fmla="*/ 1521 w 2543"/>
              <a:gd name="T95" fmla="*/ 558 h 2313"/>
              <a:gd name="T96" fmla="*/ 1579 w 2543"/>
              <a:gd name="T97" fmla="*/ 562 h 2313"/>
              <a:gd name="T98" fmla="*/ 1657 w 2543"/>
              <a:gd name="T99" fmla="*/ 555 h 2313"/>
              <a:gd name="T100" fmla="*/ 1729 w 2543"/>
              <a:gd name="T101" fmla="*/ 533 h 2313"/>
              <a:gd name="T102" fmla="*/ 1852 w 2543"/>
              <a:gd name="T103" fmla="*/ 451 h 2313"/>
              <a:gd name="T104" fmla="*/ 1919 w 2543"/>
              <a:gd name="T105" fmla="*/ 362 h 2313"/>
              <a:gd name="T106" fmla="*/ 1952 w 2543"/>
              <a:gd name="T107" fmla="*/ 274 h 2313"/>
              <a:gd name="T108" fmla="*/ 1965 w 2543"/>
              <a:gd name="T109" fmla="*/ 198 h 2313"/>
              <a:gd name="T110" fmla="*/ 1962 w 2543"/>
              <a:gd name="T111" fmla="*/ 132 h 2313"/>
              <a:gd name="T112" fmla="*/ 1954 w 2543"/>
              <a:gd name="T113" fmla="*/ 86 h 2313"/>
              <a:gd name="T114" fmla="*/ 1932 w 2543"/>
              <a:gd name="T115" fmla="*/ 22 h 2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43" h="2313">
                <a:moveTo>
                  <a:pt x="2543" y="3"/>
                </a:moveTo>
                <a:lnTo>
                  <a:pt x="2543" y="3"/>
                </a:lnTo>
                <a:lnTo>
                  <a:pt x="2543" y="83"/>
                </a:lnTo>
                <a:lnTo>
                  <a:pt x="2543" y="83"/>
                </a:lnTo>
                <a:lnTo>
                  <a:pt x="2543" y="167"/>
                </a:lnTo>
                <a:lnTo>
                  <a:pt x="2543" y="167"/>
                </a:lnTo>
                <a:lnTo>
                  <a:pt x="2543" y="259"/>
                </a:lnTo>
                <a:lnTo>
                  <a:pt x="2543" y="259"/>
                </a:lnTo>
                <a:lnTo>
                  <a:pt x="2543" y="357"/>
                </a:lnTo>
                <a:lnTo>
                  <a:pt x="2543" y="466"/>
                </a:lnTo>
                <a:lnTo>
                  <a:pt x="2543" y="466"/>
                </a:lnTo>
                <a:lnTo>
                  <a:pt x="2543" y="485"/>
                </a:lnTo>
                <a:lnTo>
                  <a:pt x="2543" y="485"/>
                </a:lnTo>
                <a:lnTo>
                  <a:pt x="2541" y="505"/>
                </a:lnTo>
                <a:lnTo>
                  <a:pt x="2541" y="505"/>
                </a:lnTo>
                <a:lnTo>
                  <a:pt x="2538" y="524"/>
                </a:lnTo>
                <a:lnTo>
                  <a:pt x="2538" y="524"/>
                </a:lnTo>
                <a:lnTo>
                  <a:pt x="2535" y="541"/>
                </a:lnTo>
                <a:lnTo>
                  <a:pt x="2535" y="541"/>
                </a:lnTo>
                <a:lnTo>
                  <a:pt x="2529" y="620"/>
                </a:lnTo>
                <a:lnTo>
                  <a:pt x="2522" y="696"/>
                </a:lnTo>
                <a:lnTo>
                  <a:pt x="2511" y="771"/>
                </a:lnTo>
                <a:lnTo>
                  <a:pt x="2500" y="844"/>
                </a:lnTo>
                <a:lnTo>
                  <a:pt x="2487" y="915"/>
                </a:lnTo>
                <a:lnTo>
                  <a:pt x="2473" y="984"/>
                </a:lnTo>
                <a:lnTo>
                  <a:pt x="2457" y="1052"/>
                </a:lnTo>
                <a:lnTo>
                  <a:pt x="2438" y="1117"/>
                </a:lnTo>
                <a:lnTo>
                  <a:pt x="2438" y="1117"/>
                </a:lnTo>
                <a:lnTo>
                  <a:pt x="2421" y="1180"/>
                </a:lnTo>
                <a:lnTo>
                  <a:pt x="2400" y="1242"/>
                </a:lnTo>
                <a:lnTo>
                  <a:pt x="2379" y="1302"/>
                </a:lnTo>
                <a:lnTo>
                  <a:pt x="2357" y="1360"/>
                </a:lnTo>
                <a:lnTo>
                  <a:pt x="2333" y="1417"/>
                </a:lnTo>
                <a:lnTo>
                  <a:pt x="2310" y="1472"/>
                </a:lnTo>
                <a:lnTo>
                  <a:pt x="2286" y="1525"/>
                </a:lnTo>
                <a:lnTo>
                  <a:pt x="2260" y="1575"/>
                </a:lnTo>
                <a:lnTo>
                  <a:pt x="2260" y="1575"/>
                </a:lnTo>
                <a:lnTo>
                  <a:pt x="2235" y="1625"/>
                </a:lnTo>
                <a:lnTo>
                  <a:pt x="2208" y="1672"/>
                </a:lnTo>
                <a:lnTo>
                  <a:pt x="2183" y="1718"/>
                </a:lnTo>
                <a:lnTo>
                  <a:pt x="2156" y="1763"/>
                </a:lnTo>
                <a:lnTo>
                  <a:pt x="2129" y="1804"/>
                </a:lnTo>
                <a:lnTo>
                  <a:pt x="2102" y="1845"/>
                </a:lnTo>
                <a:lnTo>
                  <a:pt x="2048" y="1921"/>
                </a:lnTo>
                <a:lnTo>
                  <a:pt x="2048" y="1921"/>
                </a:lnTo>
                <a:lnTo>
                  <a:pt x="1994" y="1989"/>
                </a:lnTo>
                <a:lnTo>
                  <a:pt x="1943" y="2053"/>
                </a:lnTo>
                <a:lnTo>
                  <a:pt x="1894" y="2108"/>
                </a:lnTo>
                <a:lnTo>
                  <a:pt x="1846" y="2156"/>
                </a:lnTo>
                <a:lnTo>
                  <a:pt x="1846" y="2156"/>
                </a:lnTo>
                <a:lnTo>
                  <a:pt x="1829" y="2175"/>
                </a:lnTo>
                <a:lnTo>
                  <a:pt x="1808" y="2192"/>
                </a:lnTo>
                <a:lnTo>
                  <a:pt x="1787" y="2208"/>
                </a:lnTo>
                <a:lnTo>
                  <a:pt x="1767" y="2224"/>
                </a:lnTo>
                <a:lnTo>
                  <a:pt x="1767" y="2224"/>
                </a:lnTo>
                <a:lnTo>
                  <a:pt x="1744" y="2238"/>
                </a:lnTo>
                <a:lnTo>
                  <a:pt x="1722" y="2251"/>
                </a:lnTo>
                <a:lnTo>
                  <a:pt x="1698" y="2262"/>
                </a:lnTo>
                <a:lnTo>
                  <a:pt x="1675" y="2273"/>
                </a:lnTo>
                <a:lnTo>
                  <a:pt x="1675" y="2273"/>
                </a:lnTo>
                <a:lnTo>
                  <a:pt x="1651" y="2283"/>
                </a:lnTo>
                <a:lnTo>
                  <a:pt x="1625" y="2291"/>
                </a:lnTo>
                <a:lnTo>
                  <a:pt x="1600" y="2297"/>
                </a:lnTo>
                <a:lnTo>
                  <a:pt x="1575" y="2303"/>
                </a:lnTo>
                <a:lnTo>
                  <a:pt x="1575" y="2303"/>
                </a:lnTo>
                <a:lnTo>
                  <a:pt x="1549" y="2308"/>
                </a:lnTo>
                <a:lnTo>
                  <a:pt x="1524" y="2311"/>
                </a:lnTo>
                <a:lnTo>
                  <a:pt x="1497" y="2313"/>
                </a:lnTo>
                <a:lnTo>
                  <a:pt x="1470" y="2313"/>
                </a:lnTo>
                <a:lnTo>
                  <a:pt x="568" y="2308"/>
                </a:lnTo>
                <a:lnTo>
                  <a:pt x="568" y="1472"/>
                </a:lnTo>
                <a:lnTo>
                  <a:pt x="568" y="1431"/>
                </a:lnTo>
                <a:lnTo>
                  <a:pt x="568" y="1383"/>
                </a:lnTo>
                <a:lnTo>
                  <a:pt x="568" y="1383"/>
                </a:lnTo>
                <a:lnTo>
                  <a:pt x="554" y="1399"/>
                </a:lnTo>
                <a:lnTo>
                  <a:pt x="554" y="1399"/>
                </a:lnTo>
                <a:lnTo>
                  <a:pt x="538" y="1415"/>
                </a:lnTo>
                <a:lnTo>
                  <a:pt x="538" y="1415"/>
                </a:lnTo>
                <a:lnTo>
                  <a:pt x="522" y="1428"/>
                </a:lnTo>
                <a:lnTo>
                  <a:pt x="522" y="1428"/>
                </a:lnTo>
                <a:lnTo>
                  <a:pt x="506" y="1442"/>
                </a:lnTo>
                <a:lnTo>
                  <a:pt x="506" y="1442"/>
                </a:lnTo>
                <a:lnTo>
                  <a:pt x="486" y="1455"/>
                </a:lnTo>
                <a:lnTo>
                  <a:pt x="465" y="1466"/>
                </a:lnTo>
                <a:lnTo>
                  <a:pt x="465" y="1466"/>
                </a:lnTo>
                <a:lnTo>
                  <a:pt x="443" y="1475"/>
                </a:lnTo>
                <a:lnTo>
                  <a:pt x="421" y="1483"/>
                </a:lnTo>
                <a:lnTo>
                  <a:pt x="421" y="1483"/>
                </a:lnTo>
                <a:lnTo>
                  <a:pt x="397" y="1490"/>
                </a:lnTo>
                <a:lnTo>
                  <a:pt x="372" y="1494"/>
                </a:lnTo>
                <a:lnTo>
                  <a:pt x="372" y="1494"/>
                </a:lnTo>
                <a:lnTo>
                  <a:pt x="348" y="1498"/>
                </a:lnTo>
                <a:lnTo>
                  <a:pt x="322" y="1499"/>
                </a:lnTo>
                <a:lnTo>
                  <a:pt x="322" y="1499"/>
                </a:lnTo>
                <a:lnTo>
                  <a:pt x="289" y="1498"/>
                </a:lnTo>
                <a:lnTo>
                  <a:pt x="257" y="1491"/>
                </a:lnTo>
                <a:lnTo>
                  <a:pt x="225" y="1483"/>
                </a:lnTo>
                <a:lnTo>
                  <a:pt x="197" y="1472"/>
                </a:lnTo>
                <a:lnTo>
                  <a:pt x="197" y="1472"/>
                </a:lnTo>
                <a:lnTo>
                  <a:pt x="168" y="1460"/>
                </a:lnTo>
                <a:lnTo>
                  <a:pt x="141" y="1444"/>
                </a:lnTo>
                <a:lnTo>
                  <a:pt x="118" y="1425"/>
                </a:lnTo>
                <a:lnTo>
                  <a:pt x="94" y="1404"/>
                </a:lnTo>
                <a:lnTo>
                  <a:pt x="94" y="1404"/>
                </a:lnTo>
                <a:lnTo>
                  <a:pt x="73" y="1380"/>
                </a:lnTo>
                <a:lnTo>
                  <a:pt x="54" y="1356"/>
                </a:lnTo>
                <a:lnTo>
                  <a:pt x="38" y="1329"/>
                </a:lnTo>
                <a:lnTo>
                  <a:pt x="25" y="1301"/>
                </a:lnTo>
                <a:lnTo>
                  <a:pt x="25" y="1301"/>
                </a:lnTo>
                <a:lnTo>
                  <a:pt x="14" y="1271"/>
                </a:lnTo>
                <a:lnTo>
                  <a:pt x="6" y="1241"/>
                </a:lnTo>
                <a:lnTo>
                  <a:pt x="2" y="1209"/>
                </a:lnTo>
                <a:lnTo>
                  <a:pt x="0" y="1176"/>
                </a:lnTo>
                <a:lnTo>
                  <a:pt x="0" y="1176"/>
                </a:lnTo>
                <a:lnTo>
                  <a:pt x="2" y="1142"/>
                </a:lnTo>
                <a:lnTo>
                  <a:pt x="6" y="1111"/>
                </a:lnTo>
                <a:lnTo>
                  <a:pt x="14" y="1080"/>
                </a:lnTo>
                <a:lnTo>
                  <a:pt x="25" y="1050"/>
                </a:lnTo>
                <a:lnTo>
                  <a:pt x="25" y="1050"/>
                </a:lnTo>
                <a:lnTo>
                  <a:pt x="38" y="1022"/>
                </a:lnTo>
                <a:lnTo>
                  <a:pt x="54" y="996"/>
                </a:lnTo>
                <a:lnTo>
                  <a:pt x="73" y="971"/>
                </a:lnTo>
                <a:lnTo>
                  <a:pt x="94" y="949"/>
                </a:lnTo>
                <a:lnTo>
                  <a:pt x="94" y="949"/>
                </a:lnTo>
                <a:lnTo>
                  <a:pt x="118" y="928"/>
                </a:lnTo>
                <a:lnTo>
                  <a:pt x="141" y="909"/>
                </a:lnTo>
                <a:lnTo>
                  <a:pt x="168" y="893"/>
                </a:lnTo>
                <a:lnTo>
                  <a:pt x="197" y="879"/>
                </a:lnTo>
                <a:lnTo>
                  <a:pt x="197" y="879"/>
                </a:lnTo>
                <a:lnTo>
                  <a:pt x="225" y="869"/>
                </a:lnTo>
                <a:lnTo>
                  <a:pt x="257" y="861"/>
                </a:lnTo>
                <a:lnTo>
                  <a:pt x="289" y="857"/>
                </a:lnTo>
                <a:lnTo>
                  <a:pt x="322" y="855"/>
                </a:lnTo>
                <a:lnTo>
                  <a:pt x="322" y="855"/>
                </a:lnTo>
                <a:lnTo>
                  <a:pt x="348" y="855"/>
                </a:lnTo>
                <a:lnTo>
                  <a:pt x="372" y="858"/>
                </a:lnTo>
                <a:lnTo>
                  <a:pt x="372" y="858"/>
                </a:lnTo>
                <a:lnTo>
                  <a:pt x="397" y="863"/>
                </a:lnTo>
                <a:lnTo>
                  <a:pt x="421" y="871"/>
                </a:lnTo>
                <a:lnTo>
                  <a:pt x="421" y="871"/>
                </a:lnTo>
                <a:lnTo>
                  <a:pt x="443" y="879"/>
                </a:lnTo>
                <a:lnTo>
                  <a:pt x="465" y="888"/>
                </a:lnTo>
                <a:lnTo>
                  <a:pt x="465" y="888"/>
                </a:lnTo>
                <a:lnTo>
                  <a:pt x="486" y="900"/>
                </a:lnTo>
                <a:lnTo>
                  <a:pt x="506" y="914"/>
                </a:lnTo>
                <a:lnTo>
                  <a:pt x="506" y="914"/>
                </a:lnTo>
                <a:lnTo>
                  <a:pt x="522" y="927"/>
                </a:lnTo>
                <a:lnTo>
                  <a:pt x="522" y="927"/>
                </a:lnTo>
                <a:lnTo>
                  <a:pt x="538" y="941"/>
                </a:lnTo>
                <a:lnTo>
                  <a:pt x="538" y="941"/>
                </a:lnTo>
                <a:lnTo>
                  <a:pt x="554" y="955"/>
                </a:lnTo>
                <a:lnTo>
                  <a:pt x="554" y="955"/>
                </a:lnTo>
                <a:lnTo>
                  <a:pt x="568" y="971"/>
                </a:lnTo>
                <a:lnTo>
                  <a:pt x="568" y="925"/>
                </a:lnTo>
                <a:lnTo>
                  <a:pt x="568" y="882"/>
                </a:lnTo>
                <a:lnTo>
                  <a:pt x="568" y="0"/>
                </a:lnTo>
                <a:lnTo>
                  <a:pt x="1238" y="0"/>
                </a:lnTo>
                <a:lnTo>
                  <a:pt x="1238" y="0"/>
                </a:lnTo>
                <a:lnTo>
                  <a:pt x="1227" y="21"/>
                </a:lnTo>
                <a:lnTo>
                  <a:pt x="1219" y="41"/>
                </a:lnTo>
                <a:lnTo>
                  <a:pt x="1219" y="41"/>
                </a:lnTo>
                <a:lnTo>
                  <a:pt x="1211" y="64"/>
                </a:lnTo>
                <a:lnTo>
                  <a:pt x="1205" y="86"/>
                </a:lnTo>
                <a:lnTo>
                  <a:pt x="1205" y="86"/>
                </a:lnTo>
                <a:lnTo>
                  <a:pt x="1200" y="108"/>
                </a:lnTo>
                <a:lnTo>
                  <a:pt x="1197" y="130"/>
                </a:lnTo>
                <a:lnTo>
                  <a:pt x="1197" y="130"/>
                </a:lnTo>
                <a:lnTo>
                  <a:pt x="1195" y="154"/>
                </a:lnTo>
                <a:lnTo>
                  <a:pt x="1194" y="178"/>
                </a:lnTo>
                <a:lnTo>
                  <a:pt x="1194" y="178"/>
                </a:lnTo>
                <a:lnTo>
                  <a:pt x="1194" y="197"/>
                </a:lnTo>
                <a:lnTo>
                  <a:pt x="1195" y="217"/>
                </a:lnTo>
                <a:lnTo>
                  <a:pt x="1198" y="236"/>
                </a:lnTo>
                <a:lnTo>
                  <a:pt x="1202" y="255"/>
                </a:lnTo>
                <a:lnTo>
                  <a:pt x="1206" y="273"/>
                </a:lnTo>
                <a:lnTo>
                  <a:pt x="1211" y="292"/>
                </a:lnTo>
                <a:lnTo>
                  <a:pt x="1224" y="327"/>
                </a:lnTo>
                <a:lnTo>
                  <a:pt x="1224" y="327"/>
                </a:lnTo>
                <a:lnTo>
                  <a:pt x="1240" y="360"/>
                </a:lnTo>
                <a:lnTo>
                  <a:pt x="1260" y="392"/>
                </a:lnTo>
                <a:lnTo>
                  <a:pt x="1283" y="422"/>
                </a:lnTo>
                <a:lnTo>
                  <a:pt x="1306" y="449"/>
                </a:lnTo>
                <a:lnTo>
                  <a:pt x="1306" y="449"/>
                </a:lnTo>
                <a:lnTo>
                  <a:pt x="1335" y="474"/>
                </a:lnTo>
                <a:lnTo>
                  <a:pt x="1364" y="497"/>
                </a:lnTo>
                <a:lnTo>
                  <a:pt x="1395" y="516"/>
                </a:lnTo>
                <a:lnTo>
                  <a:pt x="1429" y="531"/>
                </a:lnTo>
                <a:lnTo>
                  <a:pt x="1429" y="531"/>
                </a:lnTo>
                <a:lnTo>
                  <a:pt x="1465" y="544"/>
                </a:lnTo>
                <a:lnTo>
                  <a:pt x="1483" y="551"/>
                </a:lnTo>
                <a:lnTo>
                  <a:pt x="1502" y="554"/>
                </a:lnTo>
                <a:lnTo>
                  <a:pt x="1521" y="558"/>
                </a:lnTo>
                <a:lnTo>
                  <a:pt x="1540" y="560"/>
                </a:lnTo>
                <a:lnTo>
                  <a:pt x="1559" y="562"/>
                </a:lnTo>
                <a:lnTo>
                  <a:pt x="1579" y="562"/>
                </a:lnTo>
                <a:lnTo>
                  <a:pt x="1579" y="562"/>
                </a:lnTo>
                <a:lnTo>
                  <a:pt x="1598" y="562"/>
                </a:lnTo>
                <a:lnTo>
                  <a:pt x="1619" y="560"/>
                </a:lnTo>
                <a:lnTo>
                  <a:pt x="1638" y="558"/>
                </a:lnTo>
                <a:lnTo>
                  <a:pt x="1657" y="555"/>
                </a:lnTo>
                <a:lnTo>
                  <a:pt x="1675" y="551"/>
                </a:lnTo>
                <a:lnTo>
                  <a:pt x="1694" y="546"/>
                </a:lnTo>
                <a:lnTo>
                  <a:pt x="1729" y="533"/>
                </a:lnTo>
                <a:lnTo>
                  <a:pt x="1729" y="533"/>
                </a:lnTo>
                <a:lnTo>
                  <a:pt x="1763" y="516"/>
                </a:lnTo>
                <a:lnTo>
                  <a:pt x="1795" y="497"/>
                </a:lnTo>
                <a:lnTo>
                  <a:pt x="1824" y="474"/>
                </a:lnTo>
                <a:lnTo>
                  <a:pt x="1852" y="451"/>
                </a:lnTo>
                <a:lnTo>
                  <a:pt x="1852" y="451"/>
                </a:lnTo>
                <a:lnTo>
                  <a:pt x="1876" y="424"/>
                </a:lnTo>
                <a:lnTo>
                  <a:pt x="1898" y="393"/>
                </a:lnTo>
                <a:lnTo>
                  <a:pt x="1919" y="362"/>
                </a:lnTo>
                <a:lnTo>
                  <a:pt x="1935" y="328"/>
                </a:lnTo>
                <a:lnTo>
                  <a:pt x="1935" y="328"/>
                </a:lnTo>
                <a:lnTo>
                  <a:pt x="1948" y="294"/>
                </a:lnTo>
                <a:lnTo>
                  <a:pt x="1952" y="274"/>
                </a:lnTo>
                <a:lnTo>
                  <a:pt x="1957" y="255"/>
                </a:lnTo>
                <a:lnTo>
                  <a:pt x="1960" y="236"/>
                </a:lnTo>
                <a:lnTo>
                  <a:pt x="1963" y="217"/>
                </a:lnTo>
                <a:lnTo>
                  <a:pt x="1965" y="198"/>
                </a:lnTo>
                <a:lnTo>
                  <a:pt x="1965" y="179"/>
                </a:lnTo>
                <a:lnTo>
                  <a:pt x="1965" y="179"/>
                </a:lnTo>
                <a:lnTo>
                  <a:pt x="1963" y="156"/>
                </a:lnTo>
                <a:lnTo>
                  <a:pt x="1962" y="132"/>
                </a:lnTo>
                <a:lnTo>
                  <a:pt x="1962" y="132"/>
                </a:lnTo>
                <a:lnTo>
                  <a:pt x="1959" y="108"/>
                </a:lnTo>
                <a:lnTo>
                  <a:pt x="1954" y="86"/>
                </a:lnTo>
                <a:lnTo>
                  <a:pt x="1954" y="86"/>
                </a:lnTo>
                <a:lnTo>
                  <a:pt x="1948" y="64"/>
                </a:lnTo>
                <a:lnTo>
                  <a:pt x="1940" y="43"/>
                </a:lnTo>
                <a:lnTo>
                  <a:pt x="1940" y="43"/>
                </a:lnTo>
                <a:lnTo>
                  <a:pt x="1932" y="22"/>
                </a:lnTo>
                <a:lnTo>
                  <a:pt x="1921" y="2"/>
                </a:lnTo>
                <a:lnTo>
                  <a:pt x="2543" y="3"/>
                </a:lnTo>
                <a:close/>
              </a:path>
            </a:pathLst>
          </a:custGeom>
          <a:solidFill>
            <a:srgbClr val="1C71C3"/>
          </a:solidFill>
          <a:ln w="19050" cap="rnd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1" name="TextBox 30"/>
          <p:cNvSpPr txBox="1"/>
          <p:nvPr/>
        </p:nvSpPr>
        <p:spPr bwMode="auto">
          <a:xfrm>
            <a:off x="5445009" y="3482966"/>
            <a:ext cx="421829" cy="421792"/>
          </a:xfrm>
          <a:prstGeom prst="rect">
            <a:avLst/>
          </a:prstGeom>
          <a:noFill/>
        </p:spPr>
        <p:txBody>
          <a:bodyPr wrap="none" lIns="90000" tIns="46800" rIns="90000" bIns="46800">
            <a:normAutofit fontScale="92500" lnSpcReduction="10000"/>
          </a:bodyPr>
          <a:lstStyle/>
          <a:p>
            <a:pPr>
              <a:buClr>
                <a:srgbClr val="C35954"/>
              </a:buClr>
              <a:buSzPct val="120000"/>
            </a:pPr>
            <a:r>
              <a:rPr lang="en-US" altLang="ko-KR" sz="2400" dirty="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01</a:t>
            </a:r>
            <a:endParaRPr lang="en-US" altLang="ko-KR" sz="2400" dirty="0">
              <a:solidFill>
                <a:schemeClr val="bg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2" name="TextBox 31"/>
          <p:cNvSpPr txBox="1"/>
          <p:nvPr/>
        </p:nvSpPr>
        <p:spPr bwMode="auto">
          <a:xfrm>
            <a:off x="6555776" y="3826126"/>
            <a:ext cx="455355" cy="421792"/>
          </a:xfrm>
          <a:prstGeom prst="rect">
            <a:avLst/>
          </a:prstGeom>
          <a:noFill/>
        </p:spPr>
        <p:txBody>
          <a:bodyPr wrap="none" lIns="90000" tIns="46800" rIns="90000" bIns="46800">
            <a:normAutofit fontScale="92500" lnSpcReduction="10000"/>
          </a:bodyPr>
          <a:lstStyle/>
          <a:p>
            <a:pPr>
              <a:buClr>
                <a:srgbClr val="C35954"/>
              </a:buClr>
              <a:buSzPct val="120000"/>
            </a:pPr>
            <a:r>
              <a:rPr lang="en-US" altLang="ko-KR" sz="240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02</a:t>
            </a:r>
            <a:endParaRPr lang="en-US" altLang="ko-KR" sz="2400">
              <a:solidFill>
                <a:schemeClr val="bg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3" name="TextBox 32"/>
          <p:cNvSpPr txBox="1"/>
          <p:nvPr/>
        </p:nvSpPr>
        <p:spPr bwMode="auto">
          <a:xfrm>
            <a:off x="5281176" y="4626836"/>
            <a:ext cx="455355" cy="421792"/>
          </a:xfrm>
          <a:prstGeom prst="rect">
            <a:avLst/>
          </a:prstGeom>
          <a:noFill/>
        </p:spPr>
        <p:txBody>
          <a:bodyPr wrap="none" lIns="90000" tIns="46800" rIns="90000" bIns="46800">
            <a:normAutofit fontScale="92500" lnSpcReduction="10000"/>
          </a:bodyPr>
          <a:lstStyle/>
          <a:p>
            <a:pPr>
              <a:buClr>
                <a:srgbClr val="C35954"/>
              </a:buClr>
              <a:buSzPct val="120000"/>
            </a:pPr>
            <a:r>
              <a:rPr lang="en-US" altLang="ko-KR" sz="240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04</a:t>
            </a:r>
            <a:endParaRPr lang="en-US" altLang="ko-KR" sz="2400">
              <a:solidFill>
                <a:schemeClr val="bg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4" name="TextBox 33"/>
          <p:cNvSpPr txBox="1"/>
          <p:nvPr/>
        </p:nvSpPr>
        <p:spPr bwMode="auto">
          <a:xfrm>
            <a:off x="6387993" y="4969998"/>
            <a:ext cx="464102" cy="421792"/>
          </a:xfrm>
          <a:prstGeom prst="rect">
            <a:avLst/>
          </a:prstGeom>
          <a:noFill/>
        </p:spPr>
        <p:txBody>
          <a:bodyPr wrap="none" lIns="90000" tIns="46800" rIns="90000" bIns="46800">
            <a:normAutofit fontScale="92500" lnSpcReduction="10000"/>
          </a:bodyPr>
          <a:lstStyle/>
          <a:p>
            <a:pPr>
              <a:buClr>
                <a:srgbClr val="C35954"/>
              </a:buClr>
              <a:buSzPct val="120000"/>
            </a:pPr>
            <a:r>
              <a:rPr lang="en-US" altLang="ko-KR" sz="240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03</a:t>
            </a:r>
            <a:endParaRPr lang="en-US" altLang="ko-KR" sz="2400">
              <a:solidFill>
                <a:schemeClr val="bg1"/>
              </a:solidFill>
              <a:effectLst/>
              <a:latin typeface="Impact" panose="020B080603090205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169034" y="2637099"/>
            <a:ext cx="2299080" cy="930961"/>
            <a:chOff x="1626835" y="2349127"/>
            <a:chExt cx="2492110" cy="1009125"/>
          </a:xfrm>
        </p:grpSpPr>
        <p:sp>
          <p:nvSpPr>
            <p:cNvPr id="16" name="文本框 15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9034" y="4487465"/>
            <a:ext cx="2299080" cy="930961"/>
            <a:chOff x="1626835" y="2349127"/>
            <a:chExt cx="2492110" cy="1009125"/>
          </a:xfrm>
        </p:grpSpPr>
        <p:sp>
          <p:nvSpPr>
            <p:cNvPr id="19" name="文本框 18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15229" y="2637099"/>
            <a:ext cx="2299080" cy="930961"/>
            <a:chOff x="1626835" y="2349127"/>
            <a:chExt cx="2492110" cy="1009125"/>
          </a:xfrm>
        </p:grpSpPr>
        <p:sp>
          <p:nvSpPr>
            <p:cNvPr id="22" name="文本框 21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15229" y="4487465"/>
            <a:ext cx="2299080" cy="930961"/>
            <a:chOff x="1626835" y="2349127"/>
            <a:chExt cx="2492110" cy="1009125"/>
          </a:xfrm>
        </p:grpSpPr>
        <p:sp>
          <p:nvSpPr>
            <p:cNvPr id="26" name="文本框 25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3"/>
          <a:stretch>
            <a:fillRect/>
          </a:stretch>
        </p:blipFill>
        <p:spPr>
          <a:xfrm rot="5400000" flipV="1">
            <a:off x="3778786" y="-1064682"/>
            <a:ext cx="6857998" cy="89873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0" y="1265933"/>
            <a:ext cx="3534661" cy="353466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10567649" y="5340932"/>
            <a:ext cx="1819782" cy="1883686"/>
          </a:xfrm>
          <a:prstGeom prst="rect">
            <a:avLst/>
          </a:prstGeom>
        </p:spPr>
      </p:pic>
      <p:sp>
        <p:nvSpPr>
          <p:cNvPr id="18" name="文本框 17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189662" y="2029180"/>
            <a:ext cx="1943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3</a:t>
            </a:r>
            <a:endParaRPr lang="zh-CN" altLang="en-US" sz="138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9" name="文本框 18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5637881" y="1658348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标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0" name="文本框 19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5671844" y="3391182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体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1" name="文本框 20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732799" y="1265933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内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2" name="文本框 21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8331550" y="3807747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题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041565" y="2311896"/>
            <a:ext cx="2797941" cy="1535556"/>
          </a:xfrm>
          <a:prstGeom prst="roundRect">
            <a:avLst>
              <a:gd name="adj" fmla="val 2782"/>
            </a:avLst>
          </a:prstGeom>
          <a:solidFill>
            <a:srgbClr val="F0CA1B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743643" y="2311896"/>
            <a:ext cx="2797941" cy="1535556"/>
          </a:xfrm>
          <a:prstGeom prst="roundRect">
            <a:avLst>
              <a:gd name="adj" fmla="val 2782"/>
            </a:avLst>
          </a:prstGeom>
          <a:solidFill>
            <a:srgbClr val="E7395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041565" y="4317807"/>
            <a:ext cx="2797941" cy="1535556"/>
          </a:xfrm>
          <a:prstGeom prst="roundRect">
            <a:avLst>
              <a:gd name="adj" fmla="val 2782"/>
            </a:avLst>
          </a:prstGeom>
          <a:solidFill>
            <a:srgbClr val="1C71C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743643" y="4317807"/>
            <a:ext cx="2797941" cy="1535556"/>
          </a:xfrm>
          <a:prstGeom prst="roundRect">
            <a:avLst>
              <a:gd name="adj" fmla="val 2782"/>
            </a:avLst>
          </a:prstGeom>
          <a:solidFill>
            <a:srgbClr val="5B328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1" name="Freeform 46"/>
          <p:cNvSpPr/>
          <p:nvPr/>
        </p:nvSpPr>
        <p:spPr bwMode="auto">
          <a:xfrm>
            <a:off x="4222081" y="2398169"/>
            <a:ext cx="1205589" cy="135734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2" name="Freeform 46"/>
          <p:cNvSpPr/>
          <p:nvPr/>
        </p:nvSpPr>
        <p:spPr bwMode="auto">
          <a:xfrm>
            <a:off x="4222081" y="4427334"/>
            <a:ext cx="1205589" cy="135734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3" name="Freeform 46"/>
          <p:cNvSpPr/>
          <p:nvPr/>
        </p:nvSpPr>
        <p:spPr bwMode="auto">
          <a:xfrm>
            <a:off x="8929214" y="2398169"/>
            <a:ext cx="1205589" cy="135734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4" name="Freeform 46"/>
          <p:cNvSpPr/>
          <p:nvPr/>
        </p:nvSpPr>
        <p:spPr bwMode="auto">
          <a:xfrm>
            <a:off x="8929214" y="4427334"/>
            <a:ext cx="1205589" cy="135734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52177" y="2575159"/>
            <a:ext cx="1968506" cy="1121712"/>
            <a:chOff x="1806000" y="2349127"/>
            <a:chExt cx="2133781" cy="1215891"/>
          </a:xfrm>
        </p:grpSpPr>
        <p:sp>
          <p:nvSpPr>
            <p:cNvPr id="16" name="文本框 15"/>
            <p:cNvSpPr txBox="1"/>
            <p:nvPr/>
          </p:nvSpPr>
          <p:spPr>
            <a:xfrm>
              <a:off x="1806000" y="2349127"/>
              <a:ext cx="2133781" cy="3669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857335" y="2704284"/>
              <a:ext cx="2031110" cy="8607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05770" y="4524729"/>
            <a:ext cx="1968506" cy="1121712"/>
            <a:chOff x="1806000" y="2349127"/>
            <a:chExt cx="2133781" cy="1215891"/>
          </a:xfrm>
        </p:grpSpPr>
        <p:sp>
          <p:nvSpPr>
            <p:cNvPr id="19" name="文本框 18"/>
            <p:cNvSpPr txBox="1"/>
            <p:nvPr/>
          </p:nvSpPr>
          <p:spPr>
            <a:xfrm>
              <a:off x="1806000" y="2349127"/>
              <a:ext cx="2133781" cy="3669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57335" y="2704284"/>
              <a:ext cx="2031110" cy="8607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81486" y="2633799"/>
            <a:ext cx="1968506" cy="1121712"/>
            <a:chOff x="1806000" y="2349127"/>
            <a:chExt cx="2133781" cy="1215891"/>
          </a:xfrm>
        </p:grpSpPr>
        <p:sp>
          <p:nvSpPr>
            <p:cNvPr id="22" name="文本框 21"/>
            <p:cNvSpPr txBox="1"/>
            <p:nvPr/>
          </p:nvSpPr>
          <p:spPr>
            <a:xfrm>
              <a:off x="1806000" y="2349127"/>
              <a:ext cx="2133781" cy="3669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57335" y="2704284"/>
              <a:ext cx="2031110" cy="8607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35079" y="4583369"/>
            <a:ext cx="1968506" cy="1121712"/>
            <a:chOff x="1806000" y="2349127"/>
            <a:chExt cx="2133781" cy="1215891"/>
          </a:xfrm>
        </p:grpSpPr>
        <p:sp>
          <p:nvSpPr>
            <p:cNvPr id="26" name="文本框 25"/>
            <p:cNvSpPr txBox="1"/>
            <p:nvPr/>
          </p:nvSpPr>
          <p:spPr>
            <a:xfrm>
              <a:off x="1806000" y="2349127"/>
              <a:ext cx="2133781" cy="3669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857335" y="2704284"/>
              <a:ext cx="2031110" cy="8607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12"/>
          <p:cNvSpPr/>
          <p:nvPr/>
        </p:nvSpPr>
        <p:spPr>
          <a:xfrm>
            <a:off x="4035781" y="5246846"/>
            <a:ext cx="1032084" cy="1032084"/>
          </a:xfrm>
          <a:prstGeom prst="ellipse">
            <a:avLst/>
          </a:prstGeom>
          <a:solidFill>
            <a:srgbClr val="F0CA1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70306050509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703060505090304" pitchFamily="18" charset="0"/>
            </a:endParaRPr>
          </a:p>
        </p:txBody>
      </p:sp>
      <p:grpSp>
        <p:nvGrpSpPr>
          <p:cNvPr id="8" name="Group 13"/>
          <p:cNvGrpSpPr/>
          <p:nvPr/>
        </p:nvGrpSpPr>
        <p:grpSpPr>
          <a:xfrm>
            <a:off x="4352807" y="5560297"/>
            <a:ext cx="398032" cy="357703"/>
            <a:chOff x="5583238" y="3892551"/>
            <a:chExt cx="360363" cy="323850"/>
          </a:xfrm>
          <a:solidFill>
            <a:schemeClr val="bg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811838" y="3892551"/>
              <a:ext cx="131763" cy="323850"/>
            </a:xfrm>
            <a:custGeom>
              <a:avLst/>
              <a:gdLst>
                <a:gd name="T0" fmla="*/ 17 w 83"/>
                <a:gd name="T1" fmla="*/ 57 h 204"/>
                <a:gd name="T2" fmla="*/ 0 w 83"/>
                <a:gd name="T3" fmla="*/ 57 h 204"/>
                <a:gd name="T4" fmla="*/ 43 w 83"/>
                <a:gd name="T5" fmla="*/ 0 h 204"/>
                <a:gd name="T6" fmla="*/ 83 w 83"/>
                <a:gd name="T7" fmla="*/ 57 h 204"/>
                <a:gd name="T8" fmla="*/ 67 w 83"/>
                <a:gd name="T9" fmla="*/ 57 h 204"/>
                <a:gd name="T10" fmla="*/ 67 w 83"/>
                <a:gd name="T11" fmla="*/ 204 h 204"/>
                <a:gd name="T12" fmla="*/ 17 w 83"/>
                <a:gd name="T13" fmla="*/ 204 h 204"/>
                <a:gd name="T14" fmla="*/ 17 w 83"/>
                <a:gd name="T15" fmla="*/ 5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04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7" y="57"/>
                  </a:lnTo>
                  <a:lnTo>
                    <a:pt x="67" y="204"/>
                  </a:lnTo>
                  <a:lnTo>
                    <a:pt x="17" y="204"/>
                  </a:lnTo>
                  <a:lnTo>
                    <a:pt x="1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695951" y="3978276"/>
              <a:ext cx="131763" cy="238125"/>
            </a:xfrm>
            <a:custGeom>
              <a:avLst/>
              <a:gdLst>
                <a:gd name="T0" fmla="*/ 66 w 83"/>
                <a:gd name="T1" fmla="*/ 150 h 150"/>
                <a:gd name="T2" fmla="*/ 19 w 83"/>
                <a:gd name="T3" fmla="*/ 150 h 150"/>
                <a:gd name="T4" fmla="*/ 19 w 83"/>
                <a:gd name="T5" fmla="*/ 60 h 150"/>
                <a:gd name="T6" fmla="*/ 0 w 83"/>
                <a:gd name="T7" fmla="*/ 60 h 150"/>
                <a:gd name="T8" fmla="*/ 43 w 83"/>
                <a:gd name="T9" fmla="*/ 0 h 150"/>
                <a:gd name="T10" fmla="*/ 83 w 83"/>
                <a:gd name="T11" fmla="*/ 60 h 150"/>
                <a:gd name="T12" fmla="*/ 66 w 83"/>
                <a:gd name="T13" fmla="*/ 60 h 150"/>
                <a:gd name="T14" fmla="*/ 66 w 83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50">
                  <a:moveTo>
                    <a:pt x="66" y="150"/>
                  </a:moveTo>
                  <a:lnTo>
                    <a:pt x="19" y="150"/>
                  </a:lnTo>
                  <a:lnTo>
                    <a:pt x="19" y="60"/>
                  </a:lnTo>
                  <a:lnTo>
                    <a:pt x="0" y="60"/>
                  </a:lnTo>
                  <a:lnTo>
                    <a:pt x="43" y="0"/>
                  </a:lnTo>
                  <a:lnTo>
                    <a:pt x="83" y="60"/>
                  </a:lnTo>
                  <a:lnTo>
                    <a:pt x="66" y="60"/>
                  </a:lnTo>
                  <a:lnTo>
                    <a:pt x="66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583238" y="4068763"/>
              <a:ext cx="131763" cy="147638"/>
            </a:xfrm>
            <a:custGeom>
              <a:avLst/>
              <a:gdLst>
                <a:gd name="T0" fmla="*/ 17 w 83"/>
                <a:gd name="T1" fmla="*/ 57 h 93"/>
                <a:gd name="T2" fmla="*/ 0 w 83"/>
                <a:gd name="T3" fmla="*/ 57 h 93"/>
                <a:gd name="T4" fmla="*/ 43 w 83"/>
                <a:gd name="T5" fmla="*/ 0 h 93"/>
                <a:gd name="T6" fmla="*/ 83 w 83"/>
                <a:gd name="T7" fmla="*/ 57 h 93"/>
                <a:gd name="T8" fmla="*/ 66 w 83"/>
                <a:gd name="T9" fmla="*/ 57 h 93"/>
                <a:gd name="T10" fmla="*/ 66 w 83"/>
                <a:gd name="T11" fmla="*/ 93 h 93"/>
                <a:gd name="T12" fmla="*/ 17 w 83"/>
                <a:gd name="T13" fmla="*/ 93 h 93"/>
                <a:gd name="T14" fmla="*/ 17 w 83"/>
                <a:gd name="T15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93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6" y="57"/>
                  </a:lnTo>
                  <a:lnTo>
                    <a:pt x="66" y="93"/>
                  </a:lnTo>
                  <a:lnTo>
                    <a:pt x="17" y="93"/>
                  </a:lnTo>
                  <a:lnTo>
                    <a:pt x="1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</p:grpSp>
      <p:sp>
        <p:nvSpPr>
          <p:cNvPr id="12" name="Freeform 40"/>
          <p:cNvSpPr>
            <a:spLocks noEditPoints="1"/>
          </p:cNvSpPr>
          <p:nvPr/>
        </p:nvSpPr>
        <p:spPr bwMode="auto">
          <a:xfrm>
            <a:off x="5441740" y="4522674"/>
            <a:ext cx="1389466" cy="1654980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rgbClr val="C42E64"/>
          </a:solidFill>
          <a:ln>
            <a:noFill/>
          </a:ln>
        </p:spPr>
        <p:txBody>
          <a:bodyPr vert="horz" wrap="square" lIns="121913" tIns="60956" rIns="121913" bIns="60956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>
              <a:latin typeface="Times New Roman" panose="02020703060505090304" pitchFamily="18" charset="0"/>
              <a:ea typeface="微软雅黑" panose="020B0503020204020204" pitchFamily="34" charset="-122"/>
              <a:sym typeface="Times New Roman" panose="02020703060505090304" pitchFamily="18" charset="0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5536617" y="3190057"/>
            <a:ext cx="1032084" cy="1032084"/>
          </a:xfrm>
          <a:prstGeom prst="ellipse">
            <a:avLst/>
          </a:prstGeom>
          <a:solidFill>
            <a:srgbClr val="1C71C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70306050509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703060505090304" pitchFamily="18" charset="0"/>
            </a:endParaRPr>
          </a:p>
        </p:txBody>
      </p:sp>
      <p:sp>
        <p:nvSpPr>
          <p:cNvPr id="14" name="Shape 940"/>
          <p:cNvSpPr/>
          <p:nvPr/>
        </p:nvSpPr>
        <p:spPr>
          <a:xfrm>
            <a:off x="5779261" y="3516600"/>
            <a:ext cx="567333" cy="377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8847" y="15749"/>
                </a:moveTo>
                <a:lnTo>
                  <a:pt x="2701" y="15749"/>
                </a:lnTo>
                <a:lnTo>
                  <a:pt x="2701" y="1346"/>
                </a:lnTo>
                <a:lnTo>
                  <a:pt x="18847" y="1346"/>
                </a:lnTo>
                <a:cubicBezTo>
                  <a:pt x="18847" y="1346"/>
                  <a:pt x="18847" y="15749"/>
                  <a:pt x="18847" y="15749"/>
                </a:cubicBezTo>
                <a:close/>
                <a:moveTo>
                  <a:pt x="0" y="20510"/>
                </a:moveTo>
                <a:cubicBezTo>
                  <a:pt x="0" y="20510"/>
                  <a:pt x="-26" y="21600"/>
                  <a:pt x="1603" y="21600"/>
                </a:cubicBezTo>
                <a:cubicBezTo>
                  <a:pt x="2568" y="21600"/>
                  <a:pt x="6216" y="21600"/>
                  <a:pt x="9032" y="21600"/>
                </a:cubicBezTo>
                <a:cubicBezTo>
                  <a:pt x="9032" y="21600"/>
                  <a:pt x="10576" y="21600"/>
                  <a:pt x="12515" y="21600"/>
                </a:cubicBezTo>
                <a:cubicBezTo>
                  <a:pt x="15331" y="21600"/>
                  <a:pt x="18979" y="21600"/>
                  <a:pt x="19943" y="21600"/>
                </a:cubicBezTo>
                <a:cubicBezTo>
                  <a:pt x="21574" y="21600"/>
                  <a:pt x="21547" y="20510"/>
                  <a:pt x="21547" y="20510"/>
                </a:cubicBezTo>
                <a:lnTo>
                  <a:pt x="19418" y="16436"/>
                </a:lnTo>
                <a:cubicBezTo>
                  <a:pt x="19512" y="16224"/>
                  <a:pt x="19569" y="15977"/>
                  <a:pt x="19569" y="15711"/>
                </a:cubicBezTo>
                <a:lnTo>
                  <a:pt x="19569" y="1384"/>
                </a:lnTo>
                <a:cubicBezTo>
                  <a:pt x="19569" y="621"/>
                  <a:pt x="19123" y="0"/>
                  <a:pt x="18571" y="0"/>
                </a:cubicBezTo>
                <a:lnTo>
                  <a:pt x="2977" y="0"/>
                </a:lnTo>
                <a:cubicBezTo>
                  <a:pt x="2425" y="0"/>
                  <a:pt x="1979" y="621"/>
                  <a:pt x="1979" y="1384"/>
                </a:cubicBezTo>
                <a:lnTo>
                  <a:pt x="1979" y="15711"/>
                </a:lnTo>
                <a:cubicBezTo>
                  <a:pt x="1979" y="15978"/>
                  <a:pt x="2035" y="16224"/>
                  <a:pt x="2129" y="16436"/>
                </a:cubicBezTo>
                <a:cubicBezTo>
                  <a:pt x="2129" y="16436"/>
                  <a:pt x="0" y="20510"/>
                  <a:pt x="0" y="2051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098" tIns="38098" rIns="38098" bIns="38098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latin typeface="Times New Roman" panose="02020703060505090304" pitchFamily="18" charset="0"/>
              <a:ea typeface="微软雅黑" panose="020B0503020204020204" pitchFamily="34" charset="-122"/>
              <a:sym typeface="Times New Roman" panose="02020703060505090304" pitchFamily="18" charset="0"/>
            </a:endParaRPr>
          </a:p>
        </p:txBody>
      </p:sp>
      <p:sp>
        <p:nvSpPr>
          <p:cNvPr id="15" name="Oval 27"/>
          <p:cNvSpPr/>
          <p:nvPr/>
        </p:nvSpPr>
        <p:spPr>
          <a:xfrm>
            <a:off x="6722317" y="4016824"/>
            <a:ext cx="1032084" cy="1032084"/>
          </a:xfrm>
          <a:prstGeom prst="ellipse">
            <a:avLst/>
          </a:prstGeom>
          <a:solidFill>
            <a:srgbClr val="455DA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70306050509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703060505090304" pitchFamily="18" charset="0"/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7028138" y="4329027"/>
            <a:ext cx="474635" cy="392874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8" rIns="91435" bIns="45718" numCol="1" anchor="t" anchorCtr="0" compatLnSpc="1"/>
          <a:lstStyle/>
          <a:p>
            <a:endParaRPr lang="en-US" sz="1705">
              <a:latin typeface="Times New Roman" panose="02020703060505090304" pitchFamily="18" charset="0"/>
              <a:ea typeface="微软雅黑" panose="020B0503020204020204" pitchFamily="34" charset="-122"/>
              <a:sym typeface="Times New Roman" panose="02020703060505090304" pitchFamily="18" charset="0"/>
            </a:endParaRPr>
          </a:p>
        </p:txBody>
      </p:sp>
      <p:sp>
        <p:nvSpPr>
          <p:cNvPr id="17" name="Oval 32"/>
          <p:cNvSpPr/>
          <p:nvPr/>
        </p:nvSpPr>
        <p:spPr>
          <a:xfrm>
            <a:off x="7118690" y="5246846"/>
            <a:ext cx="1032084" cy="1032084"/>
          </a:xfrm>
          <a:prstGeom prst="ellipse">
            <a:avLst/>
          </a:prstGeom>
          <a:solidFill>
            <a:srgbClr val="5B328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70306050509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703060505090304" pitchFamily="18" charset="0"/>
            </a:endParaRPr>
          </a:p>
        </p:txBody>
      </p:sp>
      <p:grpSp>
        <p:nvGrpSpPr>
          <p:cNvPr id="18" name="Group 61"/>
          <p:cNvGrpSpPr/>
          <p:nvPr/>
        </p:nvGrpSpPr>
        <p:grpSpPr>
          <a:xfrm>
            <a:off x="7427563" y="5557830"/>
            <a:ext cx="422979" cy="410114"/>
            <a:chOff x="4411266" y="2303265"/>
            <a:chExt cx="325040" cy="315154"/>
          </a:xfrm>
          <a:solidFill>
            <a:schemeClr val="bg1"/>
          </a:solidFill>
        </p:grpSpPr>
        <p:sp>
          <p:nvSpPr>
            <p:cNvPr id="19" name="Freeform 28"/>
            <p:cNvSpPr/>
            <p:nvPr/>
          </p:nvSpPr>
          <p:spPr bwMode="auto">
            <a:xfrm>
              <a:off x="4411266" y="2336007"/>
              <a:ext cx="291108" cy="282412"/>
            </a:xfrm>
            <a:custGeom>
              <a:avLst/>
              <a:gdLst>
                <a:gd name="T0" fmla="*/ 417 w 21600"/>
                <a:gd name="T1" fmla="*/ 102 h 21600"/>
                <a:gd name="T2" fmla="*/ 384 w 21600"/>
                <a:gd name="T3" fmla="*/ 65 h 21600"/>
                <a:gd name="T4" fmla="*/ 316 w 21600"/>
                <a:gd name="T5" fmla="*/ 0 h 21600"/>
                <a:gd name="T6" fmla="*/ 283 w 21600"/>
                <a:gd name="T7" fmla="*/ 33 h 21600"/>
                <a:gd name="T8" fmla="*/ 149 w 21600"/>
                <a:gd name="T9" fmla="*/ 102 h 21600"/>
                <a:gd name="T10" fmla="*/ 0 w 21600"/>
                <a:gd name="T11" fmla="*/ 465 h 21600"/>
                <a:gd name="T12" fmla="*/ 182 w 21600"/>
                <a:gd name="T13" fmla="*/ 265 h 21600"/>
                <a:gd name="T14" fmla="*/ 182 w 21600"/>
                <a:gd name="T15" fmla="*/ 265 h 21600"/>
                <a:gd name="T16" fmla="*/ 197 w 21600"/>
                <a:gd name="T17" fmla="*/ 181 h 21600"/>
                <a:gd name="T18" fmla="*/ 302 w 21600"/>
                <a:gd name="T19" fmla="*/ 181 h 21600"/>
                <a:gd name="T20" fmla="*/ 302 w 21600"/>
                <a:gd name="T21" fmla="*/ 283 h 21600"/>
                <a:gd name="T22" fmla="*/ 216 w 21600"/>
                <a:gd name="T23" fmla="*/ 297 h 21600"/>
                <a:gd name="T24" fmla="*/ 216 w 21600"/>
                <a:gd name="T25" fmla="*/ 297 h 21600"/>
                <a:gd name="T26" fmla="*/ 10 w 21600"/>
                <a:gd name="T27" fmla="*/ 474 h 21600"/>
                <a:gd name="T28" fmla="*/ 384 w 21600"/>
                <a:gd name="T29" fmla="*/ 330 h 21600"/>
                <a:gd name="T30" fmla="*/ 451 w 21600"/>
                <a:gd name="T31" fmla="*/ 200 h 21600"/>
                <a:gd name="T32" fmla="*/ 489 w 21600"/>
                <a:gd name="T33" fmla="*/ 167 h 21600"/>
                <a:gd name="T34" fmla="*/ 417 w 21600"/>
                <a:gd name="T35" fmla="*/ 102 h 21600"/>
                <a:gd name="T36" fmla="*/ 417 w 21600"/>
                <a:gd name="T37" fmla="*/ 102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424" y="4659"/>
                  </a:moveTo>
                  <a:cubicBezTo>
                    <a:pt x="16941" y="2965"/>
                    <a:pt x="16941" y="2965"/>
                    <a:pt x="16941" y="2965"/>
                  </a:cubicBezTo>
                  <a:cubicBezTo>
                    <a:pt x="13976" y="0"/>
                    <a:pt x="13976" y="0"/>
                    <a:pt x="13976" y="0"/>
                  </a:cubicBezTo>
                  <a:cubicBezTo>
                    <a:pt x="13976" y="0"/>
                    <a:pt x="13976" y="0"/>
                    <a:pt x="12494" y="1482"/>
                  </a:cubicBezTo>
                  <a:cubicBezTo>
                    <a:pt x="11012" y="2965"/>
                    <a:pt x="6565" y="4659"/>
                    <a:pt x="6565" y="4659"/>
                  </a:cubicBezTo>
                  <a:cubicBezTo>
                    <a:pt x="0" y="21176"/>
                    <a:pt x="0" y="21176"/>
                    <a:pt x="0" y="21176"/>
                  </a:cubicBezTo>
                  <a:cubicBezTo>
                    <a:pt x="8047" y="12071"/>
                    <a:pt x="8047" y="12071"/>
                    <a:pt x="8047" y="12071"/>
                  </a:cubicBezTo>
                  <a:cubicBezTo>
                    <a:pt x="7624" y="10800"/>
                    <a:pt x="7835" y="9318"/>
                    <a:pt x="8682" y="8259"/>
                  </a:cubicBezTo>
                  <a:cubicBezTo>
                    <a:pt x="9953" y="6988"/>
                    <a:pt x="12071" y="6988"/>
                    <a:pt x="13341" y="8259"/>
                  </a:cubicBezTo>
                  <a:cubicBezTo>
                    <a:pt x="14400" y="9529"/>
                    <a:pt x="14400" y="11647"/>
                    <a:pt x="13341" y="12918"/>
                  </a:cubicBezTo>
                  <a:cubicBezTo>
                    <a:pt x="12282" y="13765"/>
                    <a:pt x="10800" y="13976"/>
                    <a:pt x="9529" y="13553"/>
                  </a:cubicBezTo>
                  <a:cubicBezTo>
                    <a:pt x="424" y="21600"/>
                    <a:pt x="424" y="21600"/>
                    <a:pt x="424" y="21600"/>
                  </a:cubicBezTo>
                  <a:cubicBezTo>
                    <a:pt x="16941" y="15035"/>
                    <a:pt x="16941" y="15035"/>
                    <a:pt x="16941" y="15035"/>
                  </a:cubicBezTo>
                  <a:cubicBezTo>
                    <a:pt x="16941" y="15035"/>
                    <a:pt x="18424" y="10588"/>
                    <a:pt x="19906" y="9106"/>
                  </a:cubicBezTo>
                  <a:cubicBezTo>
                    <a:pt x="21600" y="7624"/>
                    <a:pt x="21600" y="7624"/>
                    <a:pt x="21600" y="7624"/>
                  </a:cubicBezTo>
                  <a:lnTo>
                    <a:pt x="18424" y="4659"/>
                  </a:lnTo>
                  <a:close/>
                  <a:moveTo>
                    <a:pt x="18424" y="4659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20" name="Freeform 30"/>
            <p:cNvSpPr/>
            <p:nvPr/>
          </p:nvSpPr>
          <p:spPr bwMode="auto">
            <a:xfrm>
              <a:off x="4619625" y="2303265"/>
              <a:ext cx="116681" cy="113109"/>
            </a:xfrm>
            <a:custGeom>
              <a:avLst/>
              <a:gdLst>
                <a:gd name="T0" fmla="*/ 24 w 21600"/>
                <a:gd name="T1" fmla="*/ 0 h 21600"/>
                <a:gd name="T2" fmla="*/ 196 w 21600"/>
                <a:gd name="T3" fmla="*/ 167 h 21600"/>
                <a:gd name="T4" fmla="*/ 172 w 21600"/>
                <a:gd name="T5" fmla="*/ 190 h 21600"/>
                <a:gd name="T6" fmla="*/ 0 w 21600"/>
                <a:gd name="T7" fmla="*/ 23 h 21600"/>
                <a:gd name="T8" fmla="*/ 24 w 21600"/>
                <a:gd name="T9" fmla="*/ 0 h 21600"/>
                <a:gd name="T10" fmla="*/ 24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667" y="0"/>
                  </a:moveTo>
                  <a:lnTo>
                    <a:pt x="21600" y="18933"/>
                  </a:lnTo>
                  <a:lnTo>
                    <a:pt x="18933" y="21600"/>
                  </a:lnTo>
                  <a:lnTo>
                    <a:pt x="0" y="2667"/>
                  </a:lnTo>
                  <a:lnTo>
                    <a:pt x="2667" y="0"/>
                  </a:lnTo>
                  <a:close/>
                  <a:moveTo>
                    <a:pt x="2667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</p:grpSp>
      <p:sp>
        <p:nvSpPr>
          <p:cNvPr id="21" name="Oval 24"/>
          <p:cNvSpPr/>
          <p:nvPr/>
        </p:nvSpPr>
        <p:spPr>
          <a:xfrm>
            <a:off x="4422404" y="4016824"/>
            <a:ext cx="1032084" cy="1032084"/>
          </a:xfrm>
          <a:prstGeom prst="ellipse">
            <a:avLst/>
          </a:prstGeom>
          <a:solidFill>
            <a:srgbClr val="E7395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70306050509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703060505090304" pitchFamily="18" charset="0"/>
            </a:endParaRPr>
          </a:p>
        </p:txBody>
      </p:sp>
      <p:grpSp>
        <p:nvGrpSpPr>
          <p:cNvPr id="22" name="Group 64"/>
          <p:cNvGrpSpPr/>
          <p:nvPr/>
        </p:nvGrpSpPr>
        <p:grpSpPr>
          <a:xfrm>
            <a:off x="4706206" y="4269469"/>
            <a:ext cx="486106" cy="539835"/>
            <a:chOff x="7502526" y="2405063"/>
            <a:chExt cx="301625" cy="334964"/>
          </a:xfrm>
          <a:solidFill>
            <a:schemeClr val="bg1"/>
          </a:solidFill>
        </p:grpSpPr>
        <p:sp>
          <p:nvSpPr>
            <p:cNvPr id="23" name="Freeform 112"/>
            <p:cNvSpPr/>
            <p:nvPr/>
          </p:nvSpPr>
          <p:spPr bwMode="auto">
            <a:xfrm>
              <a:off x="7708901" y="2405063"/>
              <a:ext cx="95250" cy="90488"/>
            </a:xfrm>
            <a:custGeom>
              <a:avLst/>
              <a:gdLst>
                <a:gd name="T0" fmla="*/ 19 w 25"/>
                <a:gd name="T1" fmla="*/ 24 h 24"/>
                <a:gd name="T2" fmla="*/ 21 w 25"/>
                <a:gd name="T3" fmla="*/ 22 h 24"/>
                <a:gd name="T4" fmla="*/ 19 w 25"/>
                <a:gd name="T5" fmla="*/ 4 h 24"/>
                <a:gd name="T6" fmla="*/ 0 w 25"/>
                <a:gd name="T7" fmla="*/ 7 h 24"/>
                <a:gd name="T8" fmla="*/ 0 w 25"/>
                <a:gd name="T9" fmla="*/ 8 h 24"/>
                <a:gd name="T10" fmla="*/ 19 w 25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cubicBezTo>
                    <a:pt x="20" y="23"/>
                    <a:pt x="20" y="23"/>
                    <a:pt x="21" y="22"/>
                  </a:cubicBezTo>
                  <a:cubicBezTo>
                    <a:pt x="25" y="17"/>
                    <a:pt x="24" y="8"/>
                    <a:pt x="19" y="4"/>
                  </a:cubicBezTo>
                  <a:cubicBezTo>
                    <a:pt x="13" y="0"/>
                    <a:pt x="5" y="1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8" y="11"/>
                    <a:pt x="15" y="17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24" name="Freeform 113"/>
            <p:cNvSpPr>
              <a:spLocks noEditPoints="1"/>
            </p:cNvSpPr>
            <p:nvPr/>
          </p:nvSpPr>
          <p:spPr bwMode="auto">
            <a:xfrm>
              <a:off x="7518404" y="2438402"/>
              <a:ext cx="274638" cy="301625"/>
            </a:xfrm>
            <a:custGeom>
              <a:avLst/>
              <a:gdLst>
                <a:gd name="T0" fmla="*/ 43 w 73"/>
                <a:gd name="T1" fmla="*/ 0 h 80"/>
                <a:gd name="T2" fmla="*/ 42 w 73"/>
                <a:gd name="T3" fmla="*/ 0 h 80"/>
                <a:gd name="T4" fmla="*/ 42 w 73"/>
                <a:gd name="T5" fmla="*/ 0 h 80"/>
                <a:gd name="T6" fmla="*/ 41 w 73"/>
                <a:gd name="T7" fmla="*/ 0 h 80"/>
                <a:gd name="T8" fmla="*/ 41 w 73"/>
                <a:gd name="T9" fmla="*/ 0 h 80"/>
                <a:gd name="T10" fmla="*/ 40 w 73"/>
                <a:gd name="T11" fmla="*/ 0 h 80"/>
                <a:gd name="T12" fmla="*/ 40 w 73"/>
                <a:gd name="T13" fmla="*/ 0 h 80"/>
                <a:gd name="T14" fmla="*/ 39 w 73"/>
                <a:gd name="T15" fmla="*/ 0 h 80"/>
                <a:gd name="T16" fmla="*/ 39 w 73"/>
                <a:gd name="T17" fmla="*/ 0 h 80"/>
                <a:gd name="T18" fmla="*/ 38 w 73"/>
                <a:gd name="T19" fmla="*/ 0 h 80"/>
                <a:gd name="T20" fmla="*/ 38 w 73"/>
                <a:gd name="T21" fmla="*/ 0 h 80"/>
                <a:gd name="T22" fmla="*/ 37 w 73"/>
                <a:gd name="T23" fmla="*/ 0 h 80"/>
                <a:gd name="T24" fmla="*/ 36 w 73"/>
                <a:gd name="T25" fmla="*/ 0 h 80"/>
                <a:gd name="T26" fmla="*/ 35 w 73"/>
                <a:gd name="T27" fmla="*/ 0 h 80"/>
                <a:gd name="T28" fmla="*/ 34 w 73"/>
                <a:gd name="T29" fmla="*/ 0 h 80"/>
                <a:gd name="T30" fmla="*/ 33 w 73"/>
                <a:gd name="T31" fmla="*/ 0 h 80"/>
                <a:gd name="T32" fmla="*/ 32 w 73"/>
                <a:gd name="T33" fmla="*/ 0 h 80"/>
                <a:gd name="T34" fmla="*/ 32 w 73"/>
                <a:gd name="T35" fmla="*/ 0 h 80"/>
                <a:gd name="T36" fmla="*/ 32 w 73"/>
                <a:gd name="T37" fmla="*/ 0 h 80"/>
                <a:gd name="T38" fmla="*/ 32 w 73"/>
                <a:gd name="T39" fmla="*/ 0 h 80"/>
                <a:gd name="T40" fmla="*/ 31 w 73"/>
                <a:gd name="T41" fmla="*/ 0 h 80"/>
                <a:gd name="T42" fmla="*/ 31 w 73"/>
                <a:gd name="T43" fmla="*/ 0 h 80"/>
                <a:gd name="T44" fmla="*/ 30 w 73"/>
                <a:gd name="T45" fmla="*/ 0 h 80"/>
                <a:gd name="T46" fmla="*/ 0 w 73"/>
                <a:gd name="T47" fmla="*/ 37 h 80"/>
                <a:gd name="T48" fmla="*/ 12 w 73"/>
                <a:gd name="T49" fmla="*/ 64 h 80"/>
                <a:gd name="T50" fmla="*/ 7 w 73"/>
                <a:gd name="T51" fmla="*/ 69 h 80"/>
                <a:gd name="T52" fmla="*/ 7 w 73"/>
                <a:gd name="T53" fmla="*/ 77 h 80"/>
                <a:gd name="T54" fmla="*/ 14 w 73"/>
                <a:gd name="T55" fmla="*/ 77 h 80"/>
                <a:gd name="T56" fmla="*/ 21 w 73"/>
                <a:gd name="T57" fmla="*/ 70 h 80"/>
                <a:gd name="T58" fmla="*/ 36 w 73"/>
                <a:gd name="T59" fmla="*/ 73 h 80"/>
                <a:gd name="T60" fmla="*/ 52 w 73"/>
                <a:gd name="T61" fmla="*/ 70 h 80"/>
                <a:gd name="T62" fmla="*/ 58 w 73"/>
                <a:gd name="T63" fmla="*/ 77 h 80"/>
                <a:gd name="T64" fmla="*/ 66 w 73"/>
                <a:gd name="T65" fmla="*/ 77 h 80"/>
                <a:gd name="T66" fmla="*/ 66 w 73"/>
                <a:gd name="T67" fmla="*/ 69 h 80"/>
                <a:gd name="T68" fmla="*/ 61 w 73"/>
                <a:gd name="T69" fmla="*/ 64 h 80"/>
                <a:gd name="T70" fmla="*/ 73 w 73"/>
                <a:gd name="T71" fmla="*/ 37 h 80"/>
                <a:gd name="T72" fmla="*/ 43 w 73"/>
                <a:gd name="T73" fmla="*/ 0 h 80"/>
                <a:gd name="T74" fmla="*/ 36 w 73"/>
                <a:gd name="T75" fmla="*/ 65 h 80"/>
                <a:gd name="T76" fmla="*/ 8 w 73"/>
                <a:gd name="T77" fmla="*/ 37 h 80"/>
                <a:gd name="T78" fmla="*/ 36 w 73"/>
                <a:gd name="T79" fmla="*/ 8 h 80"/>
                <a:gd name="T80" fmla="*/ 64 w 73"/>
                <a:gd name="T81" fmla="*/ 37 h 80"/>
                <a:gd name="T82" fmla="*/ 36 w 73"/>
                <a:gd name="T83" fmla="*/ 6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3" h="80">
                  <a:moveTo>
                    <a:pt x="4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4"/>
                    <a:pt x="0" y="19"/>
                    <a:pt x="0" y="37"/>
                  </a:cubicBezTo>
                  <a:cubicBezTo>
                    <a:pt x="0" y="47"/>
                    <a:pt x="4" y="57"/>
                    <a:pt x="12" y="6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4" y="71"/>
                    <a:pt x="5" y="77"/>
                    <a:pt x="7" y="77"/>
                  </a:cubicBezTo>
                  <a:cubicBezTo>
                    <a:pt x="9" y="79"/>
                    <a:pt x="12" y="79"/>
                    <a:pt x="14" y="77"/>
                  </a:cubicBezTo>
                  <a:cubicBezTo>
                    <a:pt x="16" y="75"/>
                    <a:pt x="20" y="72"/>
                    <a:pt x="21" y="70"/>
                  </a:cubicBezTo>
                  <a:cubicBezTo>
                    <a:pt x="25" y="72"/>
                    <a:pt x="31" y="73"/>
                    <a:pt x="36" y="73"/>
                  </a:cubicBezTo>
                  <a:cubicBezTo>
                    <a:pt x="42" y="73"/>
                    <a:pt x="47" y="72"/>
                    <a:pt x="52" y="70"/>
                  </a:cubicBezTo>
                  <a:cubicBezTo>
                    <a:pt x="53" y="72"/>
                    <a:pt x="57" y="75"/>
                    <a:pt x="58" y="77"/>
                  </a:cubicBezTo>
                  <a:cubicBezTo>
                    <a:pt x="62" y="80"/>
                    <a:pt x="65" y="77"/>
                    <a:pt x="66" y="77"/>
                  </a:cubicBezTo>
                  <a:cubicBezTo>
                    <a:pt x="68" y="74"/>
                    <a:pt x="68" y="71"/>
                    <a:pt x="66" y="69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8" y="57"/>
                    <a:pt x="73" y="47"/>
                    <a:pt x="73" y="37"/>
                  </a:cubicBezTo>
                  <a:cubicBezTo>
                    <a:pt x="73" y="19"/>
                    <a:pt x="60" y="4"/>
                    <a:pt x="43" y="0"/>
                  </a:cubicBezTo>
                  <a:close/>
                  <a:moveTo>
                    <a:pt x="36" y="65"/>
                  </a:moveTo>
                  <a:cubicBezTo>
                    <a:pt x="21" y="65"/>
                    <a:pt x="8" y="52"/>
                    <a:pt x="8" y="37"/>
                  </a:cubicBezTo>
                  <a:cubicBezTo>
                    <a:pt x="8" y="21"/>
                    <a:pt x="21" y="8"/>
                    <a:pt x="36" y="8"/>
                  </a:cubicBezTo>
                  <a:cubicBezTo>
                    <a:pt x="52" y="8"/>
                    <a:pt x="64" y="21"/>
                    <a:pt x="64" y="37"/>
                  </a:cubicBezTo>
                  <a:cubicBezTo>
                    <a:pt x="64" y="52"/>
                    <a:pt x="52" y="65"/>
                    <a:pt x="3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26" name="Freeform 114"/>
            <p:cNvSpPr/>
            <p:nvPr/>
          </p:nvSpPr>
          <p:spPr bwMode="auto">
            <a:xfrm>
              <a:off x="7502526" y="2405063"/>
              <a:ext cx="98425" cy="90488"/>
            </a:xfrm>
            <a:custGeom>
              <a:avLst/>
              <a:gdLst>
                <a:gd name="T0" fmla="*/ 6 w 26"/>
                <a:gd name="T1" fmla="*/ 24 h 24"/>
                <a:gd name="T2" fmla="*/ 26 w 26"/>
                <a:gd name="T3" fmla="*/ 8 h 24"/>
                <a:gd name="T4" fmla="*/ 25 w 26"/>
                <a:gd name="T5" fmla="*/ 7 h 24"/>
                <a:gd name="T6" fmla="*/ 7 w 26"/>
                <a:gd name="T7" fmla="*/ 4 h 24"/>
                <a:gd name="T8" fmla="*/ 5 w 26"/>
                <a:gd name="T9" fmla="*/ 22 h 24"/>
                <a:gd name="T10" fmla="*/ 6 w 26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">
                  <a:moveTo>
                    <a:pt x="6" y="24"/>
                  </a:moveTo>
                  <a:cubicBezTo>
                    <a:pt x="11" y="17"/>
                    <a:pt x="18" y="11"/>
                    <a:pt x="26" y="8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1" y="1"/>
                    <a:pt x="13" y="0"/>
                    <a:pt x="7" y="4"/>
                  </a:cubicBezTo>
                  <a:cubicBezTo>
                    <a:pt x="1" y="8"/>
                    <a:pt x="0" y="17"/>
                    <a:pt x="5" y="22"/>
                  </a:cubicBezTo>
                  <a:cubicBezTo>
                    <a:pt x="5" y="23"/>
                    <a:pt x="6" y="23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27" name="Freeform 115"/>
            <p:cNvSpPr/>
            <p:nvPr/>
          </p:nvSpPr>
          <p:spPr bwMode="auto">
            <a:xfrm>
              <a:off x="7650163" y="2476501"/>
              <a:ext cx="11113" cy="44450"/>
            </a:xfrm>
            <a:custGeom>
              <a:avLst/>
              <a:gdLst>
                <a:gd name="T0" fmla="*/ 1 w 3"/>
                <a:gd name="T1" fmla="*/ 12 h 12"/>
                <a:gd name="T2" fmla="*/ 3 w 3"/>
                <a:gd name="T3" fmla="*/ 10 h 12"/>
                <a:gd name="T4" fmla="*/ 3 w 3"/>
                <a:gd name="T5" fmla="*/ 2 h 12"/>
                <a:gd name="T6" fmla="*/ 1 w 3"/>
                <a:gd name="T7" fmla="*/ 0 h 12"/>
                <a:gd name="T8" fmla="*/ 0 w 3"/>
                <a:gd name="T9" fmla="*/ 2 h 12"/>
                <a:gd name="T10" fmla="*/ 0 w 3"/>
                <a:gd name="T11" fmla="*/ 10 h 12"/>
                <a:gd name="T12" fmla="*/ 1 w 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1" y="12"/>
                  </a:moveTo>
                  <a:cubicBezTo>
                    <a:pt x="2" y="12"/>
                    <a:pt x="3" y="11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28" name="Freeform 116"/>
            <p:cNvSpPr/>
            <p:nvPr/>
          </p:nvSpPr>
          <p:spPr bwMode="auto">
            <a:xfrm>
              <a:off x="7551738" y="2570163"/>
              <a:ext cx="44450" cy="11113"/>
            </a:xfrm>
            <a:custGeom>
              <a:avLst/>
              <a:gdLst>
                <a:gd name="T0" fmla="*/ 10 w 12"/>
                <a:gd name="T1" fmla="*/ 0 h 3"/>
                <a:gd name="T2" fmla="*/ 2 w 12"/>
                <a:gd name="T3" fmla="*/ 0 h 3"/>
                <a:gd name="T4" fmla="*/ 0 w 12"/>
                <a:gd name="T5" fmla="*/ 2 h 3"/>
                <a:gd name="T6" fmla="*/ 2 w 12"/>
                <a:gd name="T7" fmla="*/ 3 h 3"/>
                <a:gd name="T8" fmla="*/ 10 w 12"/>
                <a:gd name="T9" fmla="*/ 3 h 3"/>
                <a:gd name="T10" fmla="*/ 12 w 12"/>
                <a:gd name="T11" fmla="*/ 2 h 3"/>
                <a:gd name="T12" fmla="*/ 10 w 1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">
                  <a:moveTo>
                    <a:pt x="1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29" name="Freeform 117"/>
            <p:cNvSpPr/>
            <p:nvPr/>
          </p:nvSpPr>
          <p:spPr bwMode="auto">
            <a:xfrm>
              <a:off x="7708901" y="2570163"/>
              <a:ext cx="46038" cy="11113"/>
            </a:xfrm>
            <a:custGeom>
              <a:avLst/>
              <a:gdLst>
                <a:gd name="T0" fmla="*/ 10 w 12"/>
                <a:gd name="T1" fmla="*/ 0 h 3"/>
                <a:gd name="T2" fmla="*/ 2 w 12"/>
                <a:gd name="T3" fmla="*/ 0 h 3"/>
                <a:gd name="T4" fmla="*/ 0 w 12"/>
                <a:gd name="T5" fmla="*/ 2 h 3"/>
                <a:gd name="T6" fmla="*/ 2 w 12"/>
                <a:gd name="T7" fmla="*/ 3 h 3"/>
                <a:gd name="T8" fmla="*/ 10 w 12"/>
                <a:gd name="T9" fmla="*/ 3 h 3"/>
                <a:gd name="T10" fmla="*/ 12 w 12"/>
                <a:gd name="T11" fmla="*/ 2 h 3"/>
                <a:gd name="T12" fmla="*/ 10 w 1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">
                  <a:moveTo>
                    <a:pt x="1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34" name="Freeform 118"/>
            <p:cNvSpPr/>
            <p:nvPr/>
          </p:nvSpPr>
          <p:spPr bwMode="auto">
            <a:xfrm>
              <a:off x="7650163" y="2633663"/>
              <a:ext cx="11113" cy="46038"/>
            </a:xfrm>
            <a:custGeom>
              <a:avLst/>
              <a:gdLst>
                <a:gd name="T0" fmla="*/ 1 w 3"/>
                <a:gd name="T1" fmla="*/ 0 h 12"/>
                <a:gd name="T2" fmla="*/ 0 w 3"/>
                <a:gd name="T3" fmla="*/ 1 h 12"/>
                <a:gd name="T4" fmla="*/ 0 w 3"/>
                <a:gd name="T5" fmla="*/ 10 h 12"/>
                <a:gd name="T6" fmla="*/ 1 w 3"/>
                <a:gd name="T7" fmla="*/ 12 h 12"/>
                <a:gd name="T8" fmla="*/ 3 w 3"/>
                <a:gd name="T9" fmla="*/ 10 h 12"/>
                <a:gd name="T10" fmla="*/ 3 w 3"/>
                <a:gd name="T11" fmla="*/ 1 h 12"/>
                <a:gd name="T12" fmla="*/ 1 w 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  <p:sp>
          <p:nvSpPr>
            <p:cNvPr id="35" name="Freeform 119"/>
            <p:cNvSpPr/>
            <p:nvPr/>
          </p:nvSpPr>
          <p:spPr bwMode="auto">
            <a:xfrm>
              <a:off x="7593013" y="2506663"/>
              <a:ext cx="128588" cy="85725"/>
            </a:xfrm>
            <a:custGeom>
              <a:avLst/>
              <a:gdLst>
                <a:gd name="T0" fmla="*/ 18 w 34"/>
                <a:gd name="T1" fmla="*/ 18 h 23"/>
                <a:gd name="T2" fmla="*/ 33 w 34"/>
                <a:gd name="T3" fmla="*/ 3 h 23"/>
                <a:gd name="T4" fmla="*/ 34 w 34"/>
                <a:gd name="T5" fmla="*/ 2 h 23"/>
                <a:gd name="T6" fmla="*/ 33 w 34"/>
                <a:gd name="T7" fmla="*/ 1 h 23"/>
                <a:gd name="T8" fmla="*/ 32 w 34"/>
                <a:gd name="T9" fmla="*/ 0 h 23"/>
                <a:gd name="T10" fmla="*/ 31 w 34"/>
                <a:gd name="T11" fmla="*/ 1 h 23"/>
                <a:gd name="T12" fmla="*/ 20 w 34"/>
                <a:gd name="T13" fmla="*/ 12 h 23"/>
                <a:gd name="T14" fmla="*/ 16 w 34"/>
                <a:gd name="T15" fmla="*/ 16 h 23"/>
                <a:gd name="T16" fmla="*/ 16 w 34"/>
                <a:gd name="T17" fmla="*/ 16 h 23"/>
                <a:gd name="T18" fmla="*/ 16 w 34"/>
                <a:gd name="T19" fmla="*/ 16 h 23"/>
                <a:gd name="T20" fmla="*/ 15 w 34"/>
                <a:gd name="T21" fmla="*/ 15 h 23"/>
                <a:gd name="T22" fmla="*/ 15 w 34"/>
                <a:gd name="T23" fmla="*/ 15 h 23"/>
                <a:gd name="T24" fmla="*/ 15 w 34"/>
                <a:gd name="T25" fmla="*/ 15 h 23"/>
                <a:gd name="T26" fmla="*/ 4 w 34"/>
                <a:gd name="T27" fmla="*/ 7 h 23"/>
                <a:gd name="T28" fmla="*/ 2 w 34"/>
                <a:gd name="T29" fmla="*/ 6 h 23"/>
                <a:gd name="T30" fmla="*/ 1 w 34"/>
                <a:gd name="T31" fmla="*/ 7 h 23"/>
                <a:gd name="T32" fmla="*/ 0 w 34"/>
                <a:gd name="T33" fmla="*/ 9 h 23"/>
                <a:gd name="T34" fmla="*/ 1 w 34"/>
                <a:gd name="T35" fmla="*/ 10 h 23"/>
                <a:gd name="T36" fmla="*/ 13 w 34"/>
                <a:gd name="T37" fmla="*/ 19 h 23"/>
                <a:gd name="T38" fmla="*/ 12 w 34"/>
                <a:gd name="T39" fmla="*/ 20 h 23"/>
                <a:gd name="T40" fmla="*/ 11 w 34"/>
                <a:gd name="T41" fmla="*/ 21 h 23"/>
                <a:gd name="T42" fmla="*/ 12 w 34"/>
                <a:gd name="T43" fmla="*/ 23 h 23"/>
                <a:gd name="T44" fmla="*/ 13 w 34"/>
                <a:gd name="T45" fmla="*/ 23 h 23"/>
                <a:gd name="T46" fmla="*/ 16 w 34"/>
                <a:gd name="T47" fmla="*/ 21 h 23"/>
                <a:gd name="T48" fmla="*/ 17 w 34"/>
                <a:gd name="T49" fmla="*/ 22 h 23"/>
                <a:gd name="T50" fmla="*/ 18 w 34"/>
                <a:gd name="T51" fmla="*/ 23 h 23"/>
                <a:gd name="T52" fmla="*/ 20 w 34"/>
                <a:gd name="T53" fmla="*/ 23 h 23"/>
                <a:gd name="T54" fmla="*/ 21 w 34"/>
                <a:gd name="T55" fmla="*/ 21 h 23"/>
                <a:gd name="T56" fmla="*/ 21 w 34"/>
                <a:gd name="T57" fmla="*/ 19 h 23"/>
                <a:gd name="T58" fmla="*/ 18 w 34"/>
                <a:gd name="T5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23">
                  <a:moveTo>
                    <a:pt x="18" y="18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4" y="2"/>
                    <a:pt x="34" y="2"/>
                  </a:cubicBezTo>
                  <a:cubicBezTo>
                    <a:pt x="34" y="2"/>
                    <a:pt x="33" y="1"/>
                    <a:pt x="33" y="1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2" y="0"/>
                    <a:pt x="31" y="1"/>
                    <a:pt x="31" y="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2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9" y="23"/>
                    <a:pt x="20" y="23"/>
                  </a:cubicBezTo>
                  <a:cubicBezTo>
                    <a:pt x="21" y="23"/>
                    <a:pt x="22" y="22"/>
                    <a:pt x="21" y="21"/>
                  </a:cubicBezTo>
                  <a:cubicBezTo>
                    <a:pt x="21" y="20"/>
                    <a:pt x="21" y="20"/>
                    <a:pt x="21" y="19"/>
                  </a:cubicBezTo>
                  <a:lnTo>
                    <a:pt x="1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703060505090304" pitchFamily="18" charset="0"/>
                <a:ea typeface="微软雅黑" panose="020B0503020204020204" pitchFamily="34" charset="-122"/>
                <a:sym typeface="Times New Roman" panose="0202070306050509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244282" y="5092349"/>
            <a:ext cx="2299080" cy="930961"/>
            <a:chOff x="1626835" y="2349127"/>
            <a:chExt cx="2492110" cy="1009125"/>
          </a:xfrm>
        </p:grpSpPr>
        <p:sp>
          <p:nvSpPr>
            <p:cNvPr id="37" name="文本框 36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24514" y="5089277"/>
            <a:ext cx="2299080" cy="930961"/>
            <a:chOff x="1626835" y="2349127"/>
            <a:chExt cx="2492110" cy="1009125"/>
          </a:xfrm>
        </p:grpSpPr>
        <p:sp>
          <p:nvSpPr>
            <p:cNvPr id="40" name="文本框 39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91211" y="3876904"/>
            <a:ext cx="2299080" cy="930961"/>
            <a:chOff x="1626835" y="2349127"/>
            <a:chExt cx="2492110" cy="1009125"/>
          </a:xfrm>
        </p:grpSpPr>
        <p:sp>
          <p:nvSpPr>
            <p:cNvPr id="43" name="文本框 42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05075" y="2178373"/>
            <a:ext cx="2299080" cy="930961"/>
            <a:chOff x="1626835" y="2349127"/>
            <a:chExt cx="2492110" cy="1009125"/>
          </a:xfrm>
        </p:grpSpPr>
        <p:sp>
          <p:nvSpPr>
            <p:cNvPr id="46" name="文本框 45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185019" y="3391349"/>
            <a:ext cx="2299080" cy="930961"/>
            <a:chOff x="1626835" y="2349127"/>
            <a:chExt cx="2492110" cy="1009125"/>
          </a:xfrm>
        </p:grpSpPr>
        <p:sp>
          <p:nvSpPr>
            <p:cNvPr id="49" name="文本框 48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4"/>
          <p:cNvGrpSpPr/>
          <p:nvPr/>
        </p:nvGrpSpPr>
        <p:grpSpPr>
          <a:xfrm>
            <a:off x="1820090" y="2217174"/>
            <a:ext cx="3666310" cy="3663851"/>
            <a:chOff x="1140229" y="1752591"/>
            <a:chExt cx="4225834" cy="4223000"/>
          </a:xfrm>
        </p:grpSpPr>
        <p:sp>
          <p:nvSpPr>
            <p:cNvPr id="8" name="Freeform 304"/>
            <p:cNvSpPr/>
            <p:nvPr/>
          </p:nvSpPr>
          <p:spPr bwMode="auto">
            <a:xfrm>
              <a:off x="1140229" y="1752591"/>
              <a:ext cx="3167957" cy="2111500"/>
            </a:xfrm>
            <a:custGeom>
              <a:avLst/>
              <a:gdLst>
                <a:gd name="T0" fmla="*/ 1369 w 1369"/>
                <a:gd name="T1" fmla="*/ 122 h 913"/>
                <a:gd name="T2" fmla="*/ 1369 w 1369"/>
                <a:gd name="T3" fmla="*/ 122 h 913"/>
                <a:gd name="T4" fmla="*/ 1286 w 1369"/>
                <a:gd name="T5" fmla="*/ 74 h 913"/>
                <a:gd name="T6" fmla="*/ 1270 w 1369"/>
                <a:gd name="T7" fmla="*/ 77 h 913"/>
                <a:gd name="T8" fmla="*/ 1192 w 1369"/>
                <a:gd name="T9" fmla="*/ 169 h 913"/>
                <a:gd name="T10" fmla="*/ 1051 w 1369"/>
                <a:gd name="T11" fmla="*/ 130 h 913"/>
                <a:gd name="T12" fmla="*/ 1041 w 1369"/>
                <a:gd name="T13" fmla="*/ 120 h 913"/>
                <a:gd name="T14" fmla="*/ 1022 w 1369"/>
                <a:gd name="T15" fmla="*/ 10 h 913"/>
                <a:gd name="T16" fmla="*/ 1009 w 1369"/>
                <a:gd name="T17" fmla="*/ 0 h 913"/>
                <a:gd name="T18" fmla="*/ 921 w 1369"/>
                <a:gd name="T19" fmla="*/ 0 h 913"/>
                <a:gd name="T20" fmla="*/ 913 w 1369"/>
                <a:gd name="T21" fmla="*/ 0 h 913"/>
                <a:gd name="T22" fmla="*/ 816 w 1369"/>
                <a:gd name="T23" fmla="*/ 0 h 913"/>
                <a:gd name="T24" fmla="*/ 804 w 1369"/>
                <a:gd name="T25" fmla="*/ 10 h 913"/>
                <a:gd name="T26" fmla="*/ 784 w 1369"/>
                <a:gd name="T27" fmla="*/ 121 h 913"/>
                <a:gd name="T28" fmla="*/ 774 w 1369"/>
                <a:gd name="T29" fmla="*/ 130 h 913"/>
                <a:gd name="T30" fmla="*/ 642 w 1369"/>
                <a:gd name="T31" fmla="*/ 166 h 913"/>
                <a:gd name="T32" fmla="*/ 628 w 1369"/>
                <a:gd name="T33" fmla="*/ 162 h 913"/>
                <a:gd name="T34" fmla="*/ 556 w 1369"/>
                <a:gd name="T35" fmla="*/ 77 h 913"/>
                <a:gd name="T36" fmla="*/ 540 w 1369"/>
                <a:gd name="T37" fmla="*/ 74 h 913"/>
                <a:gd name="T38" fmla="*/ 457 w 1369"/>
                <a:gd name="T39" fmla="*/ 122 h 913"/>
                <a:gd name="T40" fmla="*/ 373 w 1369"/>
                <a:gd name="T41" fmla="*/ 171 h 913"/>
                <a:gd name="T42" fmla="*/ 368 w 1369"/>
                <a:gd name="T43" fmla="*/ 185 h 913"/>
                <a:gd name="T44" fmla="*/ 405 w 1369"/>
                <a:gd name="T45" fmla="*/ 291 h 913"/>
                <a:gd name="T46" fmla="*/ 402 w 1369"/>
                <a:gd name="T47" fmla="*/ 304 h 913"/>
                <a:gd name="T48" fmla="*/ 305 w 1369"/>
                <a:gd name="T49" fmla="*/ 402 h 913"/>
                <a:gd name="T50" fmla="*/ 291 w 1369"/>
                <a:gd name="T51" fmla="*/ 405 h 913"/>
                <a:gd name="T52" fmla="*/ 185 w 1369"/>
                <a:gd name="T53" fmla="*/ 368 h 913"/>
                <a:gd name="T54" fmla="*/ 171 w 1369"/>
                <a:gd name="T55" fmla="*/ 373 h 913"/>
                <a:gd name="T56" fmla="*/ 122 w 1369"/>
                <a:gd name="T57" fmla="*/ 457 h 913"/>
                <a:gd name="T58" fmla="*/ 74 w 1369"/>
                <a:gd name="T59" fmla="*/ 540 h 913"/>
                <a:gd name="T60" fmla="*/ 77 w 1369"/>
                <a:gd name="T61" fmla="*/ 556 h 913"/>
                <a:gd name="T62" fmla="*/ 162 w 1369"/>
                <a:gd name="T63" fmla="*/ 628 h 913"/>
                <a:gd name="T64" fmla="*/ 166 w 1369"/>
                <a:gd name="T65" fmla="*/ 642 h 913"/>
                <a:gd name="T66" fmla="*/ 130 w 1369"/>
                <a:gd name="T67" fmla="*/ 774 h 913"/>
                <a:gd name="T68" fmla="*/ 120 w 1369"/>
                <a:gd name="T69" fmla="*/ 784 h 913"/>
                <a:gd name="T70" fmla="*/ 10 w 1369"/>
                <a:gd name="T71" fmla="*/ 804 h 913"/>
                <a:gd name="T72" fmla="*/ 0 w 1369"/>
                <a:gd name="T73" fmla="*/ 816 h 913"/>
                <a:gd name="T74" fmla="*/ 0 w 1369"/>
                <a:gd name="T75" fmla="*/ 913 h 913"/>
                <a:gd name="T76" fmla="*/ 0 w 1369"/>
                <a:gd name="T77" fmla="*/ 913 h 913"/>
                <a:gd name="T78" fmla="*/ 913 w 1369"/>
                <a:gd name="T79" fmla="*/ 913 h 913"/>
                <a:gd name="T80" fmla="*/ 1369 w 1369"/>
                <a:gd name="T81" fmla="*/ 122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69" h="913">
                  <a:moveTo>
                    <a:pt x="1369" y="122"/>
                  </a:moveTo>
                  <a:cubicBezTo>
                    <a:pt x="1369" y="122"/>
                    <a:pt x="1369" y="122"/>
                    <a:pt x="1369" y="122"/>
                  </a:cubicBezTo>
                  <a:cubicBezTo>
                    <a:pt x="1286" y="74"/>
                    <a:pt x="1286" y="74"/>
                    <a:pt x="1286" y="74"/>
                  </a:cubicBezTo>
                  <a:cubicBezTo>
                    <a:pt x="1281" y="71"/>
                    <a:pt x="1274" y="72"/>
                    <a:pt x="1270" y="77"/>
                  </a:cubicBezTo>
                  <a:cubicBezTo>
                    <a:pt x="1192" y="169"/>
                    <a:pt x="1192" y="169"/>
                    <a:pt x="1192" y="169"/>
                  </a:cubicBezTo>
                  <a:cubicBezTo>
                    <a:pt x="1146" y="152"/>
                    <a:pt x="1099" y="139"/>
                    <a:pt x="1051" y="130"/>
                  </a:cubicBezTo>
                  <a:cubicBezTo>
                    <a:pt x="1046" y="129"/>
                    <a:pt x="1042" y="126"/>
                    <a:pt x="1041" y="120"/>
                  </a:cubicBezTo>
                  <a:cubicBezTo>
                    <a:pt x="1022" y="10"/>
                    <a:pt x="1022" y="10"/>
                    <a:pt x="1022" y="10"/>
                  </a:cubicBezTo>
                  <a:cubicBezTo>
                    <a:pt x="1017" y="6"/>
                    <a:pt x="1014" y="4"/>
                    <a:pt x="1009" y="0"/>
                  </a:cubicBezTo>
                  <a:cubicBezTo>
                    <a:pt x="921" y="0"/>
                    <a:pt x="921" y="0"/>
                    <a:pt x="921" y="0"/>
                  </a:cubicBezTo>
                  <a:cubicBezTo>
                    <a:pt x="913" y="0"/>
                    <a:pt x="913" y="0"/>
                    <a:pt x="913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810" y="0"/>
                    <a:pt x="805" y="4"/>
                    <a:pt x="804" y="10"/>
                  </a:cubicBezTo>
                  <a:cubicBezTo>
                    <a:pt x="784" y="121"/>
                    <a:pt x="784" y="121"/>
                    <a:pt x="784" y="121"/>
                  </a:cubicBezTo>
                  <a:cubicBezTo>
                    <a:pt x="783" y="126"/>
                    <a:pt x="779" y="130"/>
                    <a:pt x="774" y="130"/>
                  </a:cubicBezTo>
                  <a:cubicBezTo>
                    <a:pt x="729" y="139"/>
                    <a:pt x="685" y="150"/>
                    <a:pt x="642" y="166"/>
                  </a:cubicBezTo>
                  <a:cubicBezTo>
                    <a:pt x="637" y="168"/>
                    <a:pt x="631" y="166"/>
                    <a:pt x="628" y="162"/>
                  </a:cubicBezTo>
                  <a:cubicBezTo>
                    <a:pt x="556" y="77"/>
                    <a:pt x="556" y="77"/>
                    <a:pt x="556" y="77"/>
                  </a:cubicBezTo>
                  <a:cubicBezTo>
                    <a:pt x="552" y="72"/>
                    <a:pt x="545" y="71"/>
                    <a:pt x="540" y="74"/>
                  </a:cubicBezTo>
                  <a:cubicBezTo>
                    <a:pt x="457" y="122"/>
                    <a:pt x="457" y="122"/>
                    <a:pt x="457" y="122"/>
                  </a:cubicBezTo>
                  <a:cubicBezTo>
                    <a:pt x="373" y="171"/>
                    <a:pt x="373" y="171"/>
                    <a:pt x="373" y="171"/>
                  </a:cubicBezTo>
                  <a:cubicBezTo>
                    <a:pt x="368" y="174"/>
                    <a:pt x="366" y="180"/>
                    <a:pt x="368" y="185"/>
                  </a:cubicBezTo>
                  <a:cubicBezTo>
                    <a:pt x="405" y="291"/>
                    <a:pt x="405" y="291"/>
                    <a:pt x="405" y="291"/>
                  </a:cubicBezTo>
                  <a:cubicBezTo>
                    <a:pt x="407" y="296"/>
                    <a:pt x="406" y="301"/>
                    <a:pt x="402" y="304"/>
                  </a:cubicBezTo>
                  <a:cubicBezTo>
                    <a:pt x="367" y="334"/>
                    <a:pt x="334" y="366"/>
                    <a:pt x="305" y="402"/>
                  </a:cubicBezTo>
                  <a:cubicBezTo>
                    <a:pt x="301" y="406"/>
                    <a:pt x="296" y="407"/>
                    <a:pt x="291" y="405"/>
                  </a:cubicBezTo>
                  <a:cubicBezTo>
                    <a:pt x="185" y="368"/>
                    <a:pt x="185" y="368"/>
                    <a:pt x="185" y="368"/>
                  </a:cubicBezTo>
                  <a:cubicBezTo>
                    <a:pt x="180" y="366"/>
                    <a:pt x="174" y="368"/>
                    <a:pt x="171" y="373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74" y="540"/>
                    <a:pt x="74" y="540"/>
                    <a:pt x="74" y="540"/>
                  </a:cubicBezTo>
                  <a:cubicBezTo>
                    <a:pt x="71" y="545"/>
                    <a:pt x="72" y="552"/>
                    <a:pt x="77" y="556"/>
                  </a:cubicBezTo>
                  <a:cubicBezTo>
                    <a:pt x="162" y="628"/>
                    <a:pt x="162" y="628"/>
                    <a:pt x="162" y="628"/>
                  </a:cubicBezTo>
                  <a:cubicBezTo>
                    <a:pt x="166" y="631"/>
                    <a:pt x="168" y="637"/>
                    <a:pt x="166" y="642"/>
                  </a:cubicBezTo>
                  <a:cubicBezTo>
                    <a:pt x="150" y="685"/>
                    <a:pt x="138" y="730"/>
                    <a:pt x="130" y="774"/>
                  </a:cubicBezTo>
                  <a:cubicBezTo>
                    <a:pt x="129" y="779"/>
                    <a:pt x="125" y="783"/>
                    <a:pt x="120" y="784"/>
                  </a:cubicBezTo>
                  <a:cubicBezTo>
                    <a:pt x="10" y="804"/>
                    <a:pt x="10" y="804"/>
                    <a:pt x="10" y="804"/>
                  </a:cubicBezTo>
                  <a:cubicBezTo>
                    <a:pt x="4" y="805"/>
                    <a:pt x="0" y="810"/>
                    <a:pt x="0" y="816"/>
                  </a:cubicBez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0" y="913"/>
                    <a:pt x="0" y="913"/>
                  </a:cubicBezTo>
                  <a:cubicBezTo>
                    <a:pt x="913" y="913"/>
                    <a:pt x="913" y="913"/>
                    <a:pt x="913" y="913"/>
                  </a:cubicBezTo>
                  <a:lnTo>
                    <a:pt x="1369" y="122"/>
                  </a:lnTo>
                  <a:close/>
                </a:path>
              </a:pathLst>
            </a:custGeom>
            <a:solidFill>
              <a:srgbClr val="F0C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305"/>
            <p:cNvSpPr/>
            <p:nvPr/>
          </p:nvSpPr>
          <p:spPr bwMode="auto">
            <a:xfrm>
              <a:off x="3253146" y="2034407"/>
              <a:ext cx="2112917" cy="3656535"/>
            </a:xfrm>
            <a:custGeom>
              <a:avLst/>
              <a:gdLst>
                <a:gd name="T0" fmla="*/ 836 w 913"/>
                <a:gd name="T1" fmla="*/ 1148 h 1581"/>
                <a:gd name="T2" fmla="*/ 750 w 913"/>
                <a:gd name="T3" fmla="*/ 1076 h 1581"/>
                <a:gd name="T4" fmla="*/ 747 w 913"/>
                <a:gd name="T5" fmla="*/ 1062 h 1581"/>
                <a:gd name="T6" fmla="*/ 783 w 913"/>
                <a:gd name="T7" fmla="*/ 929 h 1581"/>
                <a:gd name="T8" fmla="*/ 792 w 913"/>
                <a:gd name="T9" fmla="*/ 919 h 1581"/>
                <a:gd name="T10" fmla="*/ 903 w 913"/>
                <a:gd name="T11" fmla="*/ 900 h 1581"/>
                <a:gd name="T12" fmla="*/ 913 w 913"/>
                <a:gd name="T13" fmla="*/ 887 h 1581"/>
                <a:gd name="T14" fmla="*/ 913 w 913"/>
                <a:gd name="T15" fmla="*/ 791 h 1581"/>
                <a:gd name="T16" fmla="*/ 913 w 913"/>
                <a:gd name="T17" fmla="*/ 694 h 1581"/>
                <a:gd name="T18" fmla="*/ 903 w 913"/>
                <a:gd name="T19" fmla="*/ 682 h 1581"/>
                <a:gd name="T20" fmla="*/ 792 w 913"/>
                <a:gd name="T21" fmla="*/ 662 h 1581"/>
                <a:gd name="T22" fmla="*/ 782 w 913"/>
                <a:gd name="T23" fmla="*/ 652 h 1581"/>
                <a:gd name="T24" fmla="*/ 747 w 913"/>
                <a:gd name="T25" fmla="*/ 520 h 1581"/>
                <a:gd name="T26" fmla="*/ 750 w 913"/>
                <a:gd name="T27" fmla="*/ 506 h 1581"/>
                <a:gd name="T28" fmla="*/ 836 w 913"/>
                <a:gd name="T29" fmla="*/ 434 h 1581"/>
                <a:gd name="T30" fmla="*/ 839 w 913"/>
                <a:gd name="T31" fmla="*/ 418 h 1581"/>
                <a:gd name="T32" fmla="*/ 795 w 913"/>
                <a:gd name="T33" fmla="*/ 342 h 1581"/>
                <a:gd name="T34" fmla="*/ 790 w 913"/>
                <a:gd name="T35" fmla="*/ 335 h 1581"/>
                <a:gd name="T36" fmla="*/ 742 w 913"/>
                <a:gd name="T37" fmla="*/ 251 h 1581"/>
                <a:gd name="T38" fmla="*/ 727 w 913"/>
                <a:gd name="T39" fmla="*/ 246 h 1581"/>
                <a:gd name="T40" fmla="*/ 622 w 913"/>
                <a:gd name="T41" fmla="*/ 283 h 1581"/>
                <a:gd name="T42" fmla="*/ 608 w 913"/>
                <a:gd name="T43" fmla="*/ 280 h 1581"/>
                <a:gd name="T44" fmla="*/ 505 w 913"/>
                <a:gd name="T45" fmla="*/ 177 h 1581"/>
                <a:gd name="T46" fmla="*/ 545 w 913"/>
                <a:gd name="T47" fmla="*/ 63 h 1581"/>
                <a:gd name="T48" fmla="*/ 540 w 913"/>
                <a:gd name="T49" fmla="*/ 49 h 1581"/>
                <a:gd name="T50" fmla="*/ 456 w 913"/>
                <a:gd name="T51" fmla="*/ 0 h 1581"/>
                <a:gd name="T52" fmla="*/ 0 w 913"/>
                <a:gd name="T53" fmla="*/ 791 h 1581"/>
                <a:gd name="T54" fmla="*/ 456 w 913"/>
                <a:gd name="T55" fmla="*/ 1581 h 1581"/>
                <a:gd name="T56" fmla="*/ 546 w 913"/>
                <a:gd name="T57" fmla="*/ 1530 h 1581"/>
                <a:gd name="T58" fmla="*/ 548 w 913"/>
                <a:gd name="T59" fmla="*/ 1525 h 1581"/>
                <a:gd name="T60" fmla="*/ 507 w 913"/>
                <a:gd name="T61" fmla="*/ 1413 h 1581"/>
                <a:gd name="T62" fmla="*/ 511 w 913"/>
                <a:gd name="T63" fmla="*/ 1399 h 1581"/>
                <a:gd name="T64" fmla="*/ 608 w 913"/>
                <a:gd name="T65" fmla="*/ 1302 h 1581"/>
                <a:gd name="T66" fmla="*/ 622 w 913"/>
                <a:gd name="T67" fmla="*/ 1298 h 1581"/>
                <a:gd name="T68" fmla="*/ 727 w 913"/>
                <a:gd name="T69" fmla="*/ 1336 h 1581"/>
                <a:gd name="T70" fmla="*/ 742 w 913"/>
                <a:gd name="T71" fmla="*/ 1331 h 1581"/>
                <a:gd name="T72" fmla="*/ 790 w 913"/>
                <a:gd name="T73" fmla="*/ 1247 h 1581"/>
                <a:gd name="T74" fmla="*/ 790 w 913"/>
                <a:gd name="T75" fmla="*/ 1247 h 1581"/>
                <a:gd name="T76" fmla="*/ 839 w 913"/>
                <a:gd name="T77" fmla="*/ 1164 h 1581"/>
                <a:gd name="T78" fmla="*/ 836 w 913"/>
                <a:gd name="T79" fmla="*/ 1148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3" h="1581">
                  <a:moveTo>
                    <a:pt x="836" y="1148"/>
                  </a:moveTo>
                  <a:cubicBezTo>
                    <a:pt x="750" y="1076"/>
                    <a:pt x="750" y="1076"/>
                    <a:pt x="750" y="1076"/>
                  </a:cubicBezTo>
                  <a:cubicBezTo>
                    <a:pt x="746" y="1072"/>
                    <a:pt x="745" y="1067"/>
                    <a:pt x="747" y="1062"/>
                  </a:cubicBezTo>
                  <a:cubicBezTo>
                    <a:pt x="763" y="1019"/>
                    <a:pt x="775" y="974"/>
                    <a:pt x="783" y="929"/>
                  </a:cubicBezTo>
                  <a:cubicBezTo>
                    <a:pt x="783" y="924"/>
                    <a:pt x="787" y="920"/>
                    <a:pt x="792" y="919"/>
                  </a:cubicBezTo>
                  <a:cubicBezTo>
                    <a:pt x="903" y="900"/>
                    <a:pt x="903" y="900"/>
                    <a:pt x="903" y="900"/>
                  </a:cubicBezTo>
                  <a:cubicBezTo>
                    <a:pt x="908" y="898"/>
                    <a:pt x="913" y="893"/>
                    <a:pt x="913" y="887"/>
                  </a:cubicBezTo>
                  <a:cubicBezTo>
                    <a:pt x="913" y="791"/>
                    <a:pt x="913" y="791"/>
                    <a:pt x="913" y="791"/>
                  </a:cubicBezTo>
                  <a:cubicBezTo>
                    <a:pt x="913" y="694"/>
                    <a:pt x="913" y="694"/>
                    <a:pt x="913" y="694"/>
                  </a:cubicBezTo>
                  <a:cubicBezTo>
                    <a:pt x="913" y="688"/>
                    <a:pt x="908" y="683"/>
                    <a:pt x="903" y="682"/>
                  </a:cubicBezTo>
                  <a:cubicBezTo>
                    <a:pt x="792" y="662"/>
                    <a:pt x="792" y="662"/>
                    <a:pt x="792" y="662"/>
                  </a:cubicBezTo>
                  <a:cubicBezTo>
                    <a:pt x="787" y="661"/>
                    <a:pt x="783" y="657"/>
                    <a:pt x="782" y="652"/>
                  </a:cubicBezTo>
                  <a:cubicBezTo>
                    <a:pt x="774" y="607"/>
                    <a:pt x="762" y="563"/>
                    <a:pt x="747" y="520"/>
                  </a:cubicBezTo>
                  <a:cubicBezTo>
                    <a:pt x="745" y="515"/>
                    <a:pt x="746" y="509"/>
                    <a:pt x="750" y="506"/>
                  </a:cubicBezTo>
                  <a:cubicBezTo>
                    <a:pt x="836" y="434"/>
                    <a:pt x="836" y="434"/>
                    <a:pt x="836" y="434"/>
                  </a:cubicBezTo>
                  <a:cubicBezTo>
                    <a:pt x="841" y="430"/>
                    <a:pt x="842" y="423"/>
                    <a:pt x="839" y="418"/>
                  </a:cubicBezTo>
                  <a:cubicBezTo>
                    <a:pt x="795" y="342"/>
                    <a:pt x="795" y="342"/>
                    <a:pt x="795" y="342"/>
                  </a:cubicBezTo>
                  <a:cubicBezTo>
                    <a:pt x="790" y="335"/>
                    <a:pt x="790" y="335"/>
                    <a:pt x="790" y="335"/>
                  </a:cubicBezTo>
                  <a:cubicBezTo>
                    <a:pt x="742" y="251"/>
                    <a:pt x="742" y="251"/>
                    <a:pt x="742" y="251"/>
                  </a:cubicBezTo>
                  <a:cubicBezTo>
                    <a:pt x="737" y="249"/>
                    <a:pt x="733" y="248"/>
                    <a:pt x="727" y="246"/>
                  </a:cubicBezTo>
                  <a:cubicBezTo>
                    <a:pt x="622" y="283"/>
                    <a:pt x="622" y="283"/>
                    <a:pt x="622" y="283"/>
                  </a:cubicBezTo>
                  <a:cubicBezTo>
                    <a:pt x="617" y="285"/>
                    <a:pt x="612" y="284"/>
                    <a:pt x="608" y="280"/>
                  </a:cubicBezTo>
                  <a:cubicBezTo>
                    <a:pt x="577" y="243"/>
                    <a:pt x="543" y="208"/>
                    <a:pt x="505" y="177"/>
                  </a:cubicBezTo>
                  <a:cubicBezTo>
                    <a:pt x="545" y="63"/>
                    <a:pt x="545" y="63"/>
                    <a:pt x="545" y="63"/>
                  </a:cubicBezTo>
                  <a:cubicBezTo>
                    <a:pt x="547" y="58"/>
                    <a:pt x="545" y="52"/>
                    <a:pt x="540" y="49"/>
                  </a:cubicBezTo>
                  <a:cubicBezTo>
                    <a:pt x="456" y="0"/>
                    <a:pt x="456" y="0"/>
                    <a:pt x="456" y="0"/>
                  </a:cubicBezTo>
                  <a:cubicBezTo>
                    <a:pt x="0" y="791"/>
                    <a:pt x="0" y="791"/>
                    <a:pt x="0" y="791"/>
                  </a:cubicBezTo>
                  <a:cubicBezTo>
                    <a:pt x="456" y="1581"/>
                    <a:pt x="456" y="1581"/>
                    <a:pt x="456" y="1581"/>
                  </a:cubicBezTo>
                  <a:cubicBezTo>
                    <a:pt x="546" y="1530"/>
                    <a:pt x="546" y="1530"/>
                    <a:pt x="546" y="1530"/>
                  </a:cubicBezTo>
                  <a:cubicBezTo>
                    <a:pt x="547" y="1529"/>
                    <a:pt x="548" y="1527"/>
                    <a:pt x="548" y="1525"/>
                  </a:cubicBezTo>
                  <a:cubicBezTo>
                    <a:pt x="507" y="1413"/>
                    <a:pt x="507" y="1413"/>
                    <a:pt x="507" y="1413"/>
                  </a:cubicBezTo>
                  <a:cubicBezTo>
                    <a:pt x="506" y="1408"/>
                    <a:pt x="507" y="1403"/>
                    <a:pt x="511" y="1399"/>
                  </a:cubicBezTo>
                  <a:cubicBezTo>
                    <a:pt x="546" y="1370"/>
                    <a:pt x="578" y="1338"/>
                    <a:pt x="608" y="1302"/>
                  </a:cubicBezTo>
                  <a:cubicBezTo>
                    <a:pt x="612" y="1298"/>
                    <a:pt x="617" y="1297"/>
                    <a:pt x="622" y="1298"/>
                  </a:cubicBezTo>
                  <a:cubicBezTo>
                    <a:pt x="727" y="1336"/>
                    <a:pt x="727" y="1336"/>
                    <a:pt x="727" y="1336"/>
                  </a:cubicBezTo>
                  <a:cubicBezTo>
                    <a:pt x="733" y="1338"/>
                    <a:pt x="739" y="1336"/>
                    <a:pt x="742" y="1331"/>
                  </a:cubicBezTo>
                  <a:cubicBezTo>
                    <a:pt x="790" y="1247"/>
                    <a:pt x="790" y="1247"/>
                    <a:pt x="790" y="1247"/>
                  </a:cubicBezTo>
                  <a:cubicBezTo>
                    <a:pt x="790" y="1247"/>
                    <a:pt x="790" y="1247"/>
                    <a:pt x="790" y="1247"/>
                  </a:cubicBezTo>
                  <a:cubicBezTo>
                    <a:pt x="839" y="1164"/>
                    <a:pt x="839" y="1164"/>
                    <a:pt x="839" y="1164"/>
                  </a:cubicBezTo>
                  <a:cubicBezTo>
                    <a:pt x="842" y="1159"/>
                    <a:pt x="841" y="1152"/>
                    <a:pt x="836" y="1148"/>
                  </a:cubicBezTo>
                  <a:close/>
                </a:path>
              </a:pathLst>
            </a:custGeom>
            <a:solidFill>
              <a:srgbClr val="E7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306"/>
            <p:cNvSpPr/>
            <p:nvPr/>
          </p:nvSpPr>
          <p:spPr bwMode="auto">
            <a:xfrm>
              <a:off x="1140229" y="3864091"/>
              <a:ext cx="3167957" cy="2111500"/>
            </a:xfrm>
            <a:custGeom>
              <a:avLst/>
              <a:gdLst>
                <a:gd name="T0" fmla="*/ 0 w 1369"/>
                <a:gd name="T1" fmla="*/ 0 h 913"/>
                <a:gd name="T2" fmla="*/ 0 w 1369"/>
                <a:gd name="T3" fmla="*/ 96 h 913"/>
                <a:gd name="T4" fmla="*/ 10 w 1369"/>
                <a:gd name="T5" fmla="*/ 109 h 913"/>
                <a:gd name="T6" fmla="*/ 121 w 1369"/>
                <a:gd name="T7" fmla="*/ 128 h 913"/>
                <a:gd name="T8" fmla="*/ 130 w 1369"/>
                <a:gd name="T9" fmla="*/ 138 h 913"/>
                <a:gd name="T10" fmla="*/ 166 w 1369"/>
                <a:gd name="T11" fmla="*/ 271 h 913"/>
                <a:gd name="T12" fmla="*/ 162 w 1369"/>
                <a:gd name="T13" fmla="*/ 285 h 913"/>
                <a:gd name="T14" fmla="*/ 77 w 1369"/>
                <a:gd name="T15" fmla="*/ 357 h 913"/>
                <a:gd name="T16" fmla="*/ 74 w 1369"/>
                <a:gd name="T17" fmla="*/ 373 h 913"/>
                <a:gd name="T18" fmla="*/ 122 w 1369"/>
                <a:gd name="T19" fmla="*/ 456 h 913"/>
                <a:gd name="T20" fmla="*/ 127 w 1369"/>
                <a:gd name="T21" fmla="*/ 464 h 913"/>
                <a:gd name="T22" fmla="*/ 171 w 1369"/>
                <a:gd name="T23" fmla="*/ 540 h 913"/>
                <a:gd name="T24" fmla="*/ 185 w 1369"/>
                <a:gd name="T25" fmla="*/ 545 h 913"/>
                <a:gd name="T26" fmla="*/ 291 w 1369"/>
                <a:gd name="T27" fmla="*/ 507 h 913"/>
                <a:gd name="T28" fmla="*/ 304 w 1369"/>
                <a:gd name="T29" fmla="*/ 511 h 913"/>
                <a:gd name="T30" fmla="*/ 402 w 1369"/>
                <a:gd name="T31" fmla="*/ 608 h 913"/>
                <a:gd name="T32" fmla="*/ 405 w 1369"/>
                <a:gd name="T33" fmla="*/ 622 h 913"/>
                <a:gd name="T34" fmla="*/ 365 w 1369"/>
                <a:gd name="T35" fmla="*/ 734 h 913"/>
                <a:gd name="T36" fmla="*/ 367 w 1369"/>
                <a:gd name="T37" fmla="*/ 739 h 913"/>
                <a:gd name="T38" fmla="*/ 457 w 1369"/>
                <a:gd name="T39" fmla="*/ 790 h 913"/>
                <a:gd name="T40" fmla="*/ 540 w 1369"/>
                <a:gd name="T41" fmla="*/ 839 h 913"/>
                <a:gd name="T42" fmla="*/ 556 w 1369"/>
                <a:gd name="T43" fmla="*/ 836 h 913"/>
                <a:gd name="T44" fmla="*/ 628 w 1369"/>
                <a:gd name="T45" fmla="*/ 750 h 913"/>
                <a:gd name="T46" fmla="*/ 642 w 1369"/>
                <a:gd name="T47" fmla="*/ 747 h 913"/>
                <a:gd name="T48" fmla="*/ 774 w 1369"/>
                <a:gd name="T49" fmla="*/ 783 h 913"/>
                <a:gd name="T50" fmla="*/ 784 w 1369"/>
                <a:gd name="T51" fmla="*/ 792 h 913"/>
                <a:gd name="T52" fmla="*/ 804 w 1369"/>
                <a:gd name="T53" fmla="*/ 903 h 913"/>
                <a:gd name="T54" fmla="*/ 816 w 1369"/>
                <a:gd name="T55" fmla="*/ 913 h 913"/>
                <a:gd name="T56" fmla="*/ 913 w 1369"/>
                <a:gd name="T57" fmla="*/ 913 h 913"/>
                <a:gd name="T58" fmla="*/ 921 w 1369"/>
                <a:gd name="T59" fmla="*/ 913 h 913"/>
                <a:gd name="T60" fmla="*/ 1009 w 1369"/>
                <a:gd name="T61" fmla="*/ 913 h 913"/>
                <a:gd name="T62" fmla="*/ 1022 w 1369"/>
                <a:gd name="T63" fmla="*/ 903 h 913"/>
                <a:gd name="T64" fmla="*/ 1041 w 1369"/>
                <a:gd name="T65" fmla="*/ 792 h 913"/>
                <a:gd name="T66" fmla="*/ 1051 w 1369"/>
                <a:gd name="T67" fmla="*/ 782 h 913"/>
                <a:gd name="T68" fmla="*/ 1184 w 1369"/>
                <a:gd name="T69" fmla="*/ 747 h 913"/>
                <a:gd name="T70" fmla="*/ 1198 w 1369"/>
                <a:gd name="T71" fmla="*/ 750 h 913"/>
                <a:gd name="T72" fmla="*/ 1270 w 1369"/>
                <a:gd name="T73" fmla="*/ 836 h 913"/>
                <a:gd name="T74" fmla="*/ 1286 w 1369"/>
                <a:gd name="T75" fmla="*/ 839 h 913"/>
                <a:gd name="T76" fmla="*/ 1369 w 1369"/>
                <a:gd name="T77" fmla="*/ 790 h 913"/>
                <a:gd name="T78" fmla="*/ 1369 w 1369"/>
                <a:gd name="T79" fmla="*/ 790 h 913"/>
                <a:gd name="T80" fmla="*/ 913 w 1369"/>
                <a:gd name="T81" fmla="*/ 0 h 913"/>
                <a:gd name="T82" fmla="*/ 0 w 1369"/>
                <a:gd name="T8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9" h="913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02"/>
                    <a:pt x="4" y="107"/>
                    <a:pt x="10" y="10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6" y="129"/>
                    <a:pt x="130" y="133"/>
                    <a:pt x="130" y="138"/>
                  </a:cubicBezTo>
                  <a:cubicBezTo>
                    <a:pt x="139" y="184"/>
                    <a:pt x="150" y="228"/>
                    <a:pt x="166" y="271"/>
                  </a:cubicBezTo>
                  <a:cubicBezTo>
                    <a:pt x="168" y="276"/>
                    <a:pt x="166" y="281"/>
                    <a:pt x="162" y="285"/>
                  </a:cubicBezTo>
                  <a:cubicBezTo>
                    <a:pt x="77" y="357"/>
                    <a:pt x="77" y="357"/>
                    <a:pt x="77" y="357"/>
                  </a:cubicBezTo>
                  <a:cubicBezTo>
                    <a:pt x="72" y="361"/>
                    <a:pt x="71" y="368"/>
                    <a:pt x="74" y="373"/>
                  </a:cubicBezTo>
                  <a:cubicBezTo>
                    <a:pt x="122" y="456"/>
                    <a:pt x="122" y="456"/>
                    <a:pt x="122" y="456"/>
                  </a:cubicBezTo>
                  <a:cubicBezTo>
                    <a:pt x="127" y="464"/>
                    <a:pt x="127" y="464"/>
                    <a:pt x="127" y="464"/>
                  </a:cubicBezTo>
                  <a:cubicBezTo>
                    <a:pt x="171" y="540"/>
                    <a:pt x="171" y="540"/>
                    <a:pt x="171" y="540"/>
                  </a:cubicBezTo>
                  <a:cubicBezTo>
                    <a:pt x="174" y="545"/>
                    <a:pt x="180" y="547"/>
                    <a:pt x="185" y="545"/>
                  </a:cubicBezTo>
                  <a:cubicBezTo>
                    <a:pt x="291" y="507"/>
                    <a:pt x="291" y="507"/>
                    <a:pt x="291" y="507"/>
                  </a:cubicBezTo>
                  <a:cubicBezTo>
                    <a:pt x="296" y="506"/>
                    <a:pt x="301" y="507"/>
                    <a:pt x="304" y="511"/>
                  </a:cubicBezTo>
                  <a:cubicBezTo>
                    <a:pt x="334" y="546"/>
                    <a:pt x="366" y="578"/>
                    <a:pt x="402" y="608"/>
                  </a:cubicBezTo>
                  <a:cubicBezTo>
                    <a:pt x="406" y="612"/>
                    <a:pt x="407" y="617"/>
                    <a:pt x="405" y="622"/>
                  </a:cubicBezTo>
                  <a:cubicBezTo>
                    <a:pt x="365" y="734"/>
                    <a:pt x="365" y="734"/>
                    <a:pt x="365" y="734"/>
                  </a:cubicBezTo>
                  <a:cubicBezTo>
                    <a:pt x="365" y="736"/>
                    <a:pt x="365" y="738"/>
                    <a:pt x="367" y="739"/>
                  </a:cubicBezTo>
                  <a:cubicBezTo>
                    <a:pt x="457" y="790"/>
                    <a:pt x="457" y="790"/>
                    <a:pt x="457" y="790"/>
                  </a:cubicBezTo>
                  <a:cubicBezTo>
                    <a:pt x="540" y="839"/>
                    <a:pt x="540" y="839"/>
                    <a:pt x="540" y="839"/>
                  </a:cubicBezTo>
                  <a:cubicBezTo>
                    <a:pt x="545" y="842"/>
                    <a:pt x="552" y="841"/>
                    <a:pt x="556" y="836"/>
                  </a:cubicBezTo>
                  <a:cubicBezTo>
                    <a:pt x="628" y="750"/>
                    <a:pt x="628" y="750"/>
                    <a:pt x="628" y="750"/>
                  </a:cubicBezTo>
                  <a:cubicBezTo>
                    <a:pt x="631" y="746"/>
                    <a:pt x="637" y="745"/>
                    <a:pt x="642" y="747"/>
                  </a:cubicBezTo>
                  <a:cubicBezTo>
                    <a:pt x="685" y="763"/>
                    <a:pt x="730" y="775"/>
                    <a:pt x="774" y="783"/>
                  </a:cubicBezTo>
                  <a:cubicBezTo>
                    <a:pt x="779" y="783"/>
                    <a:pt x="783" y="787"/>
                    <a:pt x="784" y="792"/>
                  </a:cubicBezTo>
                  <a:cubicBezTo>
                    <a:pt x="804" y="903"/>
                    <a:pt x="804" y="903"/>
                    <a:pt x="804" y="903"/>
                  </a:cubicBezTo>
                  <a:cubicBezTo>
                    <a:pt x="805" y="908"/>
                    <a:pt x="810" y="913"/>
                    <a:pt x="816" y="913"/>
                  </a:cubicBezTo>
                  <a:cubicBezTo>
                    <a:pt x="913" y="913"/>
                    <a:pt x="913" y="913"/>
                    <a:pt x="913" y="913"/>
                  </a:cubicBezTo>
                  <a:cubicBezTo>
                    <a:pt x="921" y="913"/>
                    <a:pt x="921" y="913"/>
                    <a:pt x="921" y="913"/>
                  </a:cubicBezTo>
                  <a:cubicBezTo>
                    <a:pt x="1009" y="913"/>
                    <a:pt x="1009" y="913"/>
                    <a:pt x="1009" y="913"/>
                  </a:cubicBezTo>
                  <a:cubicBezTo>
                    <a:pt x="1015" y="913"/>
                    <a:pt x="1020" y="908"/>
                    <a:pt x="1022" y="903"/>
                  </a:cubicBezTo>
                  <a:cubicBezTo>
                    <a:pt x="1041" y="792"/>
                    <a:pt x="1041" y="792"/>
                    <a:pt x="1041" y="792"/>
                  </a:cubicBezTo>
                  <a:cubicBezTo>
                    <a:pt x="1042" y="787"/>
                    <a:pt x="1046" y="783"/>
                    <a:pt x="1051" y="782"/>
                  </a:cubicBezTo>
                  <a:cubicBezTo>
                    <a:pt x="1097" y="774"/>
                    <a:pt x="1141" y="762"/>
                    <a:pt x="1184" y="747"/>
                  </a:cubicBezTo>
                  <a:cubicBezTo>
                    <a:pt x="1189" y="745"/>
                    <a:pt x="1194" y="746"/>
                    <a:pt x="1198" y="750"/>
                  </a:cubicBezTo>
                  <a:cubicBezTo>
                    <a:pt x="1270" y="836"/>
                    <a:pt x="1270" y="836"/>
                    <a:pt x="1270" y="836"/>
                  </a:cubicBezTo>
                  <a:cubicBezTo>
                    <a:pt x="1274" y="841"/>
                    <a:pt x="1281" y="842"/>
                    <a:pt x="1286" y="839"/>
                  </a:cubicBezTo>
                  <a:cubicBezTo>
                    <a:pt x="1369" y="790"/>
                    <a:pt x="1369" y="790"/>
                    <a:pt x="1369" y="790"/>
                  </a:cubicBezTo>
                  <a:cubicBezTo>
                    <a:pt x="1369" y="790"/>
                    <a:pt x="1369" y="790"/>
                    <a:pt x="1369" y="790"/>
                  </a:cubicBezTo>
                  <a:cubicBezTo>
                    <a:pt x="913" y="0"/>
                    <a:pt x="913" y="0"/>
                    <a:pt x="9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C7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307"/>
            <p:cNvSpPr/>
            <p:nvPr/>
          </p:nvSpPr>
          <p:spPr bwMode="auto">
            <a:xfrm>
              <a:off x="1763340" y="3071040"/>
              <a:ext cx="1489804" cy="2282855"/>
            </a:xfrm>
            <a:custGeom>
              <a:avLst/>
              <a:gdLst>
                <a:gd name="T0" fmla="*/ 586 w 644"/>
                <a:gd name="T1" fmla="*/ 929 h 987"/>
                <a:gd name="T2" fmla="*/ 644 w 644"/>
                <a:gd name="T3" fmla="*/ 871 h 987"/>
                <a:gd name="T4" fmla="*/ 386 w 644"/>
                <a:gd name="T5" fmla="*/ 804 h 987"/>
                <a:gd name="T6" fmla="*/ 380 w 644"/>
                <a:gd name="T7" fmla="*/ 801 h 987"/>
                <a:gd name="T8" fmla="*/ 115 w 644"/>
                <a:gd name="T9" fmla="*/ 343 h 987"/>
                <a:gd name="T10" fmla="*/ 186 w 644"/>
                <a:gd name="T11" fmla="*/ 79 h 987"/>
                <a:gd name="T12" fmla="*/ 186 w 644"/>
                <a:gd name="T13" fmla="*/ 79 h 987"/>
                <a:gd name="T14" fmla="*/ 186 w 644"/>
                <a:gd name="T15" fmla="*/ 79 h 987"/>
                <a:gd name="T16" fmla="*/ 165 w 644"/>
                <a:gd name="T17" fmla="*/ 0 h 987"/>
                <a:gd name="T18" fmla="*/ 165 w 644"/>
                <a:gd name="T19" fmla="*/ 0 h 987"/>
                <a:gd name="T20" fmla="*/ 86 w 644"/>
                <a:gd name="T21" fmla="*/ 21 h 987"/>
                <a:gd name="T22" fmla="*/ 86 w 644"/>
                <a:gd name="T23" fmla="*/ 21 h 987"/>
                <a:gd name="T24" fmla="*/ 0 w 644"/>
                <a:gd name="T25" fmla="*/ 343 h 987"/>
                <a:gd name="T26" fmla="*/ 322 w 644"/>
                <a:gd name="T27" fmla="*/ 901 h 987"/>
                <a:gd name="T28" fmla="*/ 329 w 644"/>
                <a:gd name="T29" fmla="*/ 905 h 987"/>
                <a:gd name="T30" fmla="*/ 644 w 644"/>
                <a:gd name="T31" fmla="*/ 987 h 987"/>
                <a:gd name="T32" fmla="*/ 586 w 644"/>
                <a:gd name="T33" fmla="*/ 930 h 987"/>
                <a:gd name="T34" fmla="*/ 586 w 644"/>
                <a:gd name="T35" fmla="*/ 929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" h="987">
                  <a:moveTo>
                    <a:pt x="586" y="929"/>
                  </a:moveTo>
                  <a:cubicBezTo>
                    <a:pt x="644" y="871"/>
                    <a:pt x="644" y="871"/>
                    <a:pt x="644" y="871"/>
                  </a:cubicBezTo>
                  <a:cubicBezTo>
                    <a:pt x="550" y="871"/>
                    <a:pt x="462" y="847"/>
                    <a:pt x="386" y="804"/>
                  </a:cubicBezTo>
                  <a:cubicBezTo>
                    <a:pt x="384" y="803"/>
                    <a:pt x="382" y="802"/>
                    <a:pt x="380" y="801"/>
                  </a:cubicBezTo>
                  <a:cubicBezTo>
                    <a:pt x="222" y="709"/>
                    <a:pt x="115" y="539"/>
                    <a:pt x="115" y="343"/>
                  </a:cubicBezTo>
                  <a:cubicBezTo>
                    <a:pt x="115" y="247"/>
                    <a:pt x="141" y="156"/>
                    <a:pt x="186" y="79"/>
                  </a:cubicBezTo>
                  <a:cubicBezTo>
                    <a:pt x="186" y="79"/>
                    <a:pt x="186" y="79"/>
                    <a:pt x="186" y="79"/>
                  </a:cubicBezTo>
                  <a:cubicBezTo>
                    <a:pt x="186" y="79"/>
                    <a:pt x="186" y="79"/>
                    <a:pt x="186" y="79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31" y="116"/>
                    <a:pt x="0" y="226"/>
                    <a:pt x="0" y="343"/>
                  </a:cubicBezTo>
                  <a:cubicBezTo>
                    <a:pt x="0" y="581"/>
                    <a:pt x="129" y="790"/>
                    <a:pt x="322" y="901"/>
                  </a:cubicBezTo>
                  <a:cubicBezTo>
                    <a:pt x="324" y="902"/>
                    <a:pt x="327" y="904"/>
                    <a:pt x="329" y="905"/>
                  </a:cubicBezTo>
                  <a:cubicBezTo>
                    <a:pt x="422" y="957"/>
                    <a:pt x="530" y="987"/>
                    <a:pt x="644" y="987"/>
                  </a:cubicBezTo>
                  <a:cubicBezTo>
                    <a:pt x="586" y="930"/>
                    <a:pt x="586" y="930"/>
                    <a:pt x="586" y="930"/>
                  </a:cubicBezTo>
                  <a:lnTo>
                    <a:pt x="586" y="9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308"/>
            <p:cNvSpPr/>
            <p:nvPr/>
          </p:nvSpPr>
          <p:spPr bwMode="auto">
            <a:xfrm>
              <a:off x="3118610" y="3119189"/>
              <a:ext cx="1624340" cy="2234706"/>
            </a:xfrm>
            <a:custGeom>
              <a:avLst/>
              <a:gdLst>
                <a:gd name="T0" fmla="*/ 616 w 702"/>
                <a:gd name="T1" fmla="*/ 0 h 966"/>
                <a:gd name="T2" fmla="*/ 595 w 702"/>
                <a:gd name="T3" fmla="*/ 78 h 966"/>
                <a:gd name="T4" fmla="*/ 594 w 702"/>
                <a:gd name="T5" fmla="*/ 79 h 966"/>
                <a:gd name="T6" fmla="*/ 516 w 702"/>
                <a:gd name="T7" fmla="*/ 58 h 966"/>
                <a:gd name="T8" fmla="*/ 516 w 702"/>
                <a:gd name="T9" fmla="*/ 58 h 966"/>
                <a:gd name="T10" fmla="*/ 586 w 702"/>
                <a:gd name="T11" fmla="*/ 322 h 966"/>
                <a:gd name="T12" fmla="*/ 328 w 702"/>
                <a:gd name="T13" fmla="*/ 776 h 966"/>
                <a:gd name="T14" fmla="*/ 322 w 702"/>
                <a:gd name="T15" fmla="*/ 780 h 966"/>
                <a:gd name="T16" fmla="*/ 58 w 702"/>
                <a:gd name="T17" fmla="*/ 850 h 966"/>
                <a:gd name="T18" fmla="*/ 0 w 702"/>
                <a:gd name="T19" fmla="*/ 908 h 966"/>
                <a:gd name="T20" fmla="*/ 0 w 702"/>
                <a:gd name="T21" fmla="*/ 909 h 966"/>
                <a:gd name="T22" fmla="*/ 58 w 702"/>
                <a:gd name="T23" fmla="*/ 966 h 966"/>
                <a:gd name="T24" fmla="*/ 380 w 702"/>
                <a:gd name="T25" fmla="*/ 880 h 966"/>
                <a:gd name="T26" fmla="*/ 388 w 702"/>
                <a:gd name="T27" fmla="*/ 876 h 966"/>
                <a:gd name="T28" fmla="*/ 702 w 702"/>
                <a:gd name="T29" fmla="*/ 322 h 966"/>
                <a:gd name="T30" fmla="*/ 616 w 702"/>
                <a:gd name="T31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2" h="966">
                  <a:moveTo>
                    <a:pt x="616" y="0"/>
                  </a:moveTo>
                  <a:cubicBezTo>
                    <a:pt x="595" y="78"/>
                    <a:pt x="595" y="78"/>
                    <a:pt x="595" y="78"/>
                  </a:cubicBezTo>
                  <a:cubicBezTo>
                    <a:pt x="594" y="79"/>
                    <a:pt x="594" y="79"/>
                    <a:pt x="594" y="79"/>
                  </a:cubicBezTo>
                  <a:cubicBezTo>
                    <a:pt x="516" y="58"/>
                    <a:pt x="516" y="58"/>
                    <a:pt x="516" y="58"/>
                  </a:cubicBezTo>
                  <a:cubicBezTo>
                    <a:pt x="516" y="58"/>
                    <a:pt x="516" y="58"/>
                    <a:pt x="516" y="58"/>
                  </a:cubicBezTo>
                  <a:cubicBezTo>
                    <a:pt x="561" y="135"/>
                    <a:pt x="586" y="226"/>
                    <a:pt x="586" y="322"/>
                  </a:cubicBezTo>
                  <a:cubicBezTo>
                    <a:pt x="586" y="515"/>
                    <a:pt x="483" y="684"/>
                    <a:pt x="328" y="776"/>
                  </a:cubicBezTo>
                  <a:cubicBezTo>
                    <a:pt x="326" y="777"/>
                    <a:pt x="324" y="778"/>
                    <a:pt x="322" y="780"/>
                  </a:cubicBezTo>
                  <a:cubicBezTo>
                    <a:pt x="244" y="825"/>
                    <a:pt x="154" y="850"/>
                    <a:pt x="58" y="850"/>
                  </a:cubicBezTo>
                  <a:cubicBezTo>
                    <a:pt x="0" y="908"/>
                    <a:pt x="0" y="908"/>
                    <a:pt x="0" y="908"/>
                  </a:cubicBezTo>
                  <a:cubicBezTo>
                    <a:pt x="0" y="909"/>
                    <a:pt x="0" y="909"/>
                    <a:pt x="0" y="909"/>
                  </a:cubicBezTo>
                  <a:cubicBezTo>
                    <a:pt x="58" y="966"/>
                    <a:pt x="58" y="966"/>
                    <a:pt x="58" y="966"/>
                  </a:cubicBezTo>
                  <a:cubicBezTo>
                    <a:pt x="175" y="966"/>
                    <a:pt x="285" y="935"/>
                    <a:pt x="380" y="880"/>
                  </a:cubicBezTo>
                  <a:cubicBezTo>
                    <a:pt x="383" y="879"/>
                    <a:pt x="385" y="877"/>
                    <a:pt x="388" y="876"/>
                  </a:cubicBezTo>
                  <a:cubicBezTo>
                    <a:pt x="576" y="763"/>
                    <a:pt x="702" y="557"/>
                    <a:pt x="702" y="322"/>
                  </a:cubicBezTo>
                  <a:cubicBezTo>
                    <a:pt x="702" y="205"/>
                    <a:pt x="671" y="94"/>
                    <a:pt x="6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309"/>
            <p:cNvSpPr/>
            <p:nvPr/>
          </p:nvSpPr>
          <p:spPr bwMode="auto">
            <a:xfrm>
              <a:off x="1961604" y="2374287"/>
              <a:ext cx="2583082" cy="927586"/>
            </a:xfrm>
            <a:custGeom>
              <a:avLst/>
              <a:gdLst>
                <a:gd name="T0" fmla="*/ 1016 w 1116"/>
                <a:gd name="T1" fmla="*/ 380 h 401"/>
                <a:gd name="T2" fmla="*/ 1094 w 1116"/>
                <a:gd name="T3" fmla="*/ 401 h 401"/>
                <a:gd name="T4" fmla="*/ 1095 w 1116"/>
                <a:gd name="T5" fmla="*/ 400 h 401"/>
                <a:gd name="T6" fmla="*/ 1116 w 1116"/>
                <a:gd name="T7" fmla="*/ 322 h 401"/>
                <a:gd name="T8" fmla="*/ 888 w 1116"/>
                <a:gd name="T9" fmla="*/ 90 h 401"/>
                <a:gd name="T10" fmla="*/ 880 w 1116"/>
                <a:gd name="T11" fmla="*/ 86 h 401"/>
                <a:gd name="T12" fmla="*/ 558 w 1116"/>
                <a:gd name="T13" fmla="*/ 0 h 401"/>
                <a:gd name="T14" fmla="*/ 243 w 1116"/>
                <a:gd name="T15" fmla="*/ 82 h 401"/>
                <a:gd name="T16" fmla="*/ 236 w 1116"/>
                <a:gd name="T17" fmla="*/ 86 h 401"/>
                <a:gd name="T18" fmla="*/ 0 w 1116"/>
                <a:gd name="T19" fmla="*/ 322 h 401"/>
                <a:gd name="T20" fmla="*/ 0 w 1116"/>
                <a:gd name="T21" fmla="*/ 322 h 401"/>
                <a:gd name="T22" fmla="*/ 79 w 1116"/>
                <a:gd name="T23" fmla="*/ 301 h 401"/>
                <a:gd name="T24" fmla="*/ 79 w 1116"/>
                <a:gd name="T25" fmla="*/ 301 h 401"/>
                <a:gd name="T26" fmla="*/ 100 w 1116"/>
                <a:gd name="T27" fmla="*/ 380 h 401"/>
                <a:gd name="T28" fmla="*/ 294 w 1116"/>
                <a:gd name="T29" fmla="*/ 186 h 401"/>
                <a:gd name="T30" fmla="*/ 300 w 1116"/>
                <a:gd name="T31" fmla="*/ 183 h 401"/>
                <a:gd name="T32" fmla="*/ 558 w 1116"/>
                <a:gd name="T33" fmla="*/ 115 h 401"/>
                <a:gd name="T34" fmla="*/ 822 w 1116"/>
                <a:gd name="T35" fmla="*/ 186 h 401"/>
                <a:gd name="T36" fmla="*/ 828 w 1116"/>
                <a:gd name="T37" fmla="*/ 190 h 401"/>
                <a:gd name="T38" fmla="*/ 1016 w 1116"/>
                <a:gd name="T39" fmla="*/ 3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16" h="401">
                  <a:moveTo>
                    <a:pt x="1016" y="380"/>
                  </a:moveTo>
                  <a:cubicBezTo>
                    <a:pt x="1094" y="401"/>
                    <a:pt x="1094" y="401"/>
                    <a:pt x="1094" y="401"/>
                  </a:cubicBezTo>
                  <a:cubicBezTo>
                    <a:pt x="1095" y="400"/>
                    <a:pt x="1095" y="400"/>
                    <a:pt x="1095" y="400"/>
                  </a:cubicBezTo>
                  <a:cubicBezTo>
                    <a:pt x="1116" y="322"/>
                    <a:pt x="1116" y="322"/>
                    <a:pt x="1116" y="322"/>
                  </a:cubicBezTo>
                  <a:cubicBezTo>
                    <a:pt x="1061" y="226"/>
                    <a:pt x="982" y="147"/>
                    <a:pt x="888" y="90"/>
                  </a:cubicBezTo>
                  <a:cubicBezTo>
                    <a:pt x="885" y="89"/>
                    <a:pt x="883" y="87"/>
                    <a:pt x="880" y="86"/>
                  </a:cubicBezTo>
                  <a:cubicBezTo>
                    <a:pt x="785" y="31"/>
                    <a:pt x="675" y="0"/>
                    <a:pt x="558" y="0"/>
                  </a:cubicBezTo>
                  <a:cubicBezTo>
                    <a:pt x="444" y="0"/>
                    <a:pt x="336" y="29"/>
                    <a:pt x="243" y="82"/>
                  </a:cubicBezTo>
                  <a:cubicBezTo>
                    <a:pt x="241" y="83"/>
                    <a:pt x="238" y="84"/>
                    <a:pt x="236" y="86"/>
                  </a:cubicBezTo>
                  <a:cubicBezTo>
                    <a:pt x="138" y="142"/>
                    <a:pt x="56" y="224"/>
                    <a:pt x="0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100" y="380"/>
                    <a:pt x="100" y="380"/>
                    <a:pt x="100" y="380"/>
                  </a:cubicBezTo>
                  <a:cubicBezTo>
                    <a:pt x="147" y="299"/>
                    <a:pt x="213" y="233"/>
                    <a:pt x="294" y="186"/>
                  </a:cubicBezTo>
                  <a:cubicBezTo>
                    <a:pt x="296" y="185"/>
                    <a:pt x="298" y="184"/>
                    <a:pt x="300" y="183"/>
                  </a:cubicBezTo>
                  <a:cubicBezTo>
                    <a:pt x="376" y="140"/>
                    <a:pt x="464" y="115"/>
                    <a:pt x="558" y="115"/>
                  </a:cubicBezTo>
                  <a:cubicBezTo>
                    <a:pt x="654" y="115"/>
                    <a:pt x="744" y="141"/>
                    <a:pt x="822" y="186"/>
                  </a:cubicBezTo>
                  <a:cubicBezTo>
                    <a:pt x="824" y="187"/>
                    <a:pt x="826" y="189"/>
                    <a:pt x="828" y="190"/>
                  </a:cubicBezTo>
                  <a:cubicBezTo>
                    <a:pt x="906" y="236"/>
                    <a:pt x="970" y="301"/>
                    <a:pt x="1016" y="3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Oval 11"/>
            <p:cNvSpPr/>
            <p:nvPr/>
          </p:nvSpPr>
          <p:spPr>
            <a:xfrm>
              <a:off x="2656554" y="3027457"/>
              <a:ext cx="538288" cy="538286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2"/>
            <p:cNvSpPr/>
            <p:nvPr/>
          </p:nvSpPr>
          <p:spPr>
            <a:xfrm>
              <a:off x="3631972" y="3618707"/>
              <a:ext cx="538288" cy="538286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3"/>
            <p:cNvSpPr/>
            <p:nvPr/>
          </p:nvSpPr>
          <p:spPr>
            <a:xfrm>
              <a:off x="2688413" y="4115948"/>
              <a:ext cx="538288" cy="538286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4"/>
            <p:cNvSpPr txBox="1"/>
            <p:nvPr/>
          </p:nvSpPr>
          <p:spPr>
            <a:xfrm>
              <a:off x="2598252" y="3111934"/>
              <a:ext cx="65489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j-lt"/>
                </a:rPr>
                <a:t>01</a:t>
              </a:r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" name="TextBox 15"/>
            <p:cNvSpPr txBox="1"/>
            <p:nvPr/>
          </p:nvSpPr>
          <p:spPr>
            <a:xfrm>
              <a:off x="3568434" y="3703184"/>
              <a:ext cx="66536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j-lt"/>
                </a:rPr>
                <a:t>02</a:t>
              </a:r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2661970" y="4200425"/>
              <a:ext cx="59117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j-lt"/>
                </a:rPr>
                <a:t>03</a:t>
              </a:r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0" name="Freeform 105"/>
          <p:cNvSpPr>
            <a:spLocks noChangeArrowheads="1"/>
          </p:cNvSpPr>
          <p:nvPr/>
        </p:nvSpPr>
        <p:spPr bwMode="auto">
          <a:xfrm>
            <a:off x="6657603" y="2370327"/>
            <a:ext cx="515120" cy="488801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rgbClr val="F0CA1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114"/>
          <p:cNvSpPr>
            <a:spLocks noChangeArrowheads="1"/>
          </p:cNvSpPr>
          <p:nvPr/>
        </p:nvSpPr>
        <p:spPr bwMode="auto">
          <a:xfrm>
            <a:off x="6706483" y="5103724"/>
            <a:ext cx="417361" cy="518881"/>
          </a:xfrm>
          <a:custGeom>
            <a:avLst/>
            <a:gdLst>
              <a:gd name="T0" fmla="*/ 165396 w 489"/>
              <a:gd name="T1" fmla="*/ 218715 h 609"/>
              <a:gd name="T2" fmla="*/ 165396 w 489"/>
              <a:gd name="T3" fmla="*/ 218715 h 609"/>
              <a:gd name="T4" fmla="*/ 10090 w 489"/>
              <a:gd name="T5" fmla="*/ 218715 h 609"/>
              <a:gd name="T6" fmla="*/ 0 w 489"/>
              <a:gd name="T7" fmla="*/ 208643 h 609"/>
              <a:gd name="T8" fmla="*/ 0 w 489"/>
              <a:gd name="T9" fmla="*/ 198570 h 609"/>
              <a:gd name="T10" fmla="*/ 175846 w 489"/>
              <a:gd name="T11" fmla="*/ 198570 h 609"/>
              <a:gd name="T12" fmla="*/ 175846 w 489"/>
              <a:gd name="T13" fmla="*/ 208643 h 609"/>
              <a:gd name="T14" fmla="*/ 165396 w 489"/>
              <a:gd name="T15" fmla="*/ 218715 h 609"/>
              <a:gd name="T16" fmla="*/ 0 w 489"/>
              <a:gd name="T17" fmla="*/ 61154 h 609"/>
              <a:gd name="T18" fmla="*/ 0 w 489"/>
              <a:gd name="T19" fmla="*/ 61154 h 609"/>
              <a:gd name="T20" fmla="*/ 10090 w 489"/>
              <a:gd name="T21" fmla="*/ 51082 h 609"/>
              <a:gd name="T22" fmla="*/ 38196 w 489"/>
              <a:gd name="T23" fmla="*/ 51082 h 609"/>
              <a:gd name="T24" fmla="*/ 89364 w 489"/>
              <a:gd name="T25" fmla="*/ 0 h 609"/>
              <a:gd name="T26" fmla="*/ 140172 w 489"/>
              <a:gd name="T27" fmla="*/ 51082 h 609"/>
              <a:gd name="T28" fmla="*/ 165396 w 489"/>
              <a:gd name="T29" fmla="*/ 51082 h 609"/>
              <a:gd name="T30" fmla="*/ 175846 w 489"/>
              <a:gd name="T31" fmla="*/ 61154 h 609"/>
              <a:gd name="T32" fmla="*/ 175846 w 489"/>
              <a:gd name="T33" fmla="*/ 188498 h 609"/>
              <a:gd name="T34" fmla="*/ 0 w 489"/>
              <a:gd name="T35" fmla="*/ 188498 h 609"/>
              <a:gd name="T36" fmla="*/ 0 w 489"/>
              <a:gd name="T37" fmla="*/ 61154 h 609"/>
              <a:gd name="T38" fmla="*/ 119633 w 489"/>
              <a:gd name="T39" fmla="*/ 51082 h 609"/>
              <a:gd name="T40" fmla="*/ 119633 w 489"/>
              <a:gd name="T41" fmla="*/ 51082 h 609"/>
              <a:gd name="T42" fmla="*/ 89364 w 489"/>
              <a:gd name="T43" fmla="*/ 20505 h 609"/>
              <a:gd name="T44" fmla="*/ 58735 w 489"/>
              <a:gd name="T45" fmla="*/ 51082 h 609"/>
              <a:gd name="T46" fmla="*/ 119633 w 489"/>
              <a:gd name="T47" fmla="*/ 51082 h 60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89" h="609">
                <a:moveTo>
                  <a:pt x="459" y="608"/>
                </a:moveTo>
                <a:lnTo>
                  <a:pt x="459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552"/>
                  <a:pt x="0" y="552"/>
                  <a:pt x="0" y="552"/>
                </a:cubicBezTo>
                <a:cubicBezTo>
                  <a:pt x="488" y="552"/>
                  <a:pt x="488" y="552"/>
                  <a:pt x="488" y="552"/>
                </a:cubicBezTo>
                <a:cubicBezTo>
                  <a:pt x="488" y="580"/>
                  <a:pt x="488" y="580"/>
                  <a:pt x="488" y="580"/>
                </a:cubicBezTo>
                <a:cubicBezTo>
                  <a:pt x="488" y="594"/>
                  <a:pt x="481" y="608"/>
                  <a:pt x="459" y="608"/>
                </a:cubicBezTo>
                <a:close/>
                <a:moveTo>
                  <a:pt x="0" y="170"/>
                </a:moveTo>
                <a:lnTo>
                  <a:pt x="0" y="170"/>
                </a:lnTo>
                <a:cubicBezTo>
                  <a:pt x="0" y="156"/>
                  <a:pt x="14" y="142"/>
                  <a:pt x="28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6" y="64"/>
                  <a:pt x="170" y="0"/>
                  <a:pt x="248" y="0"/>
                </a:cubicBezTo>
                <a:cubicBezTo>
                  <a:pt x="325" y="0"/>
                  <a:pt x="389" y="64"/>
                  <a:pt x="389" y="142"/>
                </a:cubicBezTo>
                <a:cubicBezTo>
                  <a:pt x="459" y="142"/>
                  <a:pt x="459" y="142"/>
                  <a:pt x="459" y="142"/>
                </a:cubicBezTo>
                <a:cubicBezTo>
                  <a:pt x="481" y="142"/>
                  <a:pt x="488" y="156"/>
                  <a:pt x="488" y="170"/>
                </a:cubicBezTo>
                <a:cubicBezTo>
                  <a:pt x="488" y="524"/>
                  <a:pt x="488" y="524"/>
                  <a:pt x="488" y="524"/>
                </a:cubicBezTo>
                <a:cubicBezTo>
                  <a:pt x="0" y="524"/>
                  <a:pt x="0" y="524"/>
                  <a:pt x="0" y="524"/>
                </a:cubicBezTo>
                <a:lnTo>
                  <a:pt x="0" y="170"/>
                </a:lnTo>
                <a:close/>
                <a:moveTo>
                  <a:pt x="332" y="142"/>
                </a:moveTo>
                <a:lnTo>
                  <a:pt x="332" y="142"/>
                </a:lnTo>
                <a:cubicBezTo>
                  <a:pt x="332" y="99"/>
                  <a:pt x="290" y="57"/>
                  <a:pt x="248" y="57"/>
                </a:cubicBezTo>
                <a:cubicBezTo>
                  <a:pt x="198" y="57"/>
                  <a:pt x="163" y="99"/>
                  <a:pt x="163" y="142"/>
                </a:cubicBezTo>
                <a:lnTo>
                  <a:pt x="332" y="142"/>
                </a:lnTo>
                <a:close/>
              </a:path>
            </a:pathLst>
          </a:custGeom>
          <a:solidFill>
            <a:srgbClr val="1C71C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115"/>
          <p:cNvSpPr>
            <a:spLocks noChangeArrowheads="1"/>
          </p:cNvSpPr>
          <p:nvPr/>
        </p:nvSpPr>
        <p:spPr bwMode="auto">
          <a:xfrm>
            <a:off x="6659483" y="3771007"/>
            <a:ext cx="511361" cy="470002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rgbClr val="E7395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524133" y="2217174"/>
            <a:ext cx="2398875" cy="852380"/>
            <a:chOff x="1806000" y="2349127"/>
            <a:chExt cx="2133781" cy="758184"/>
          </a:xfrm>
        </p:grpSpPr>
        <p:sp>
          <p:nvSpPr>
            <p:cNvPr id="24" name="文本框 23"/>
            <p:cNvSpPr txBox="1"/>
            <p:nvPr/>
          </p:nvSpPr>
          <p:spPr>
            <a:xfrm>
              <a:off x="1806000" y="2349127"/>
              <a:ext cx="2133781" cy="2737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86896" y="2650637"/>
              <a:ext cx="1781554" cy="4566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24132" y="3545950"/>
            <a:ext cx="2398875" cy="852380"/>
            <a:chOff x="1806000" y="2349127"/>
            <a:chExt cx="2133781" cy="758184"/>
          </a:xfrm>
        </p:grpSpPr>
        <p:sp>
          <p:nvSpPr>
            <p:cNvPr id="28" name="文本框 27"/>
            <p:cNvSpPr txBox="1"/>
            <p:nvPr/>
          </p:nvSpPr>
          <p:spPr>
            <a:xfrm>
              <a:off x="1806000" y="2349127"/>
              <a:ext cx="2133781" cy="2737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86896" y="2650637"/>
              <a:ext cx="1781554" cy="4566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524131" y="4936974"/>
            <a:ext cx="2398875" cy="852380"/>
            <a:chOff x="1806000" y="2349127"/>
            <a:chExt cx="2133781" cy="758184"/>
          </a:xfrm>
        </p:grpSpPr>
        <p:sp>
          <p:nvSpPr>
            <p:cNvPr id="35" name="文本框 34"/>
            <p:cNvSpPr txBox="1"/>
            <p:nvPr/>
          </p:nvSpPr>
          <p:spPr>
            <a:xfrm>
              <a:off x="1806000" y="2349127"/>
              <a:ext cx="2133781" cy="2737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86896" y="2650637"/>
              <a:ext cx="1781554" cy="4566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4"/>
          <p:cNvSpPr>
            <a:spLocks noChangeAspect="1" noChangeArrowheads="1" noTextEdit="1"/>
          </p:cNvSpPr>
          <p:nvPr/>
        </p:nvSpPr>
        <p:spPr bwMode="auto">
          <a:xfrm>
            <a:off x="1965325" y="2491199"/>
            <a:ext cx="8256588" cy="2474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/>
        </p:nvSpPr>
        <p:spPr bwMode="auto">
          <a:xfrm>
            <a:off x="8156575" y="2488024"/>
            <a:ext cx="2062163" cy="2478088"/>
          </a:xfrm>
          <a:custGeom>
            <a:avLst/>
            <a:gdLst/>
            <a:ahLst/>
            <a:cxnLst>
              <a:cxn ang="0">
                <a:pos x="0" y="389"/>
              </a:cxn>
              <a:cxn ang="0">
                <a:pos x="649" y="0"/>
              </a:cxn>
              <a:cxn ang="0">
                <a:pos x="1299" y="389"/>
              </a:cxn>
              <a:cxn ang="0">
                <a:pos x="1299" y="1171"/>
              </a:cxn>
              <a:cxn ang="0">
                <a:pos x="649" y="1561"/>
              </a:cxn>
              <a:cxn ang="0">
                <a:pos x="0" y="1171"/>
              </a:cxn>
              <a:cxn ang="0">
                <a:pos x="0" y="389"/>
              </a:cxn>
            </a:cxnLst>
            <a:rect l="0" t="0" r="r" b="b"/>
            <a:pathLst>
              <a:path w="1299" h="1561">
                <a:moveTo>
                  <a:pt x="0" y="389"/>
                </a:moveTo>
                <a:lnTo>
                  <a:pt x="649" y="0"/>
                </a:lnTo>
                <a:lnTo>
                  <a:pt x="1299" y="389"/>
                </a:lnTo>
                <a:lnTo>
                  <a:pt x="1299" y="1171"/>
                </a:lnTo>
                <a:lnTo>
                  <a:pt x="649" y="1561"/>
                </a:lnTo>
                <a:lnTo>
                  <a:pt x="0" y="1171"/>
                </a:lnTo>
                <a:lnTo>
                  <a:pt x="0" y="389"/>
                </a:lnTo>
                <a:close/>
              </a:path>
            </a:pathLst>
          </a:custGeom>
          <a:solidFill>
            <a:srgbClr val="5B328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"/>
          <p:cNvSpPr/>
          <p:nvPr/>
        </p:nvSpPr>
        <p:spPr bwMode="auto">
          <a:xfrm>
            <a:off x="6094413" y="2488024"/>
            <a:ext cx="2392363" cy="2478088"/>
          </a:xfrm>
          <a:custGeom>
            <a:avLst/>
            <a:gdLst/>
            <a:ahLst/>
            <a:cxnLst>
              <a:cxn ang="0">
                <a:pos x="1299" y="623"/>
              </a:cxn>
              <a:cxn ang="0">
                <a:pos x="1299" y="389"/>
              </a:cxn>
              <a:cxn ang="0">
                <a:pos x="649" y="0"/>
              </a:cxn>
              <a:cxn ang="0">
                <a:pos x="0" y="389"/>
              </a:cxn>
              <a:cxn ang="0">
                <a:pos x="0" y="1171"/>
              </a:cxn>
              <a:cxn ang="0">
                <a:pos x="649" y="1561"/>
              </a:cxn>
              <a:cxn ang="0">
                <a:pos x="1299" y="1171"/>
              </a:cxn>
              <a:cxn ang="0">
                <a:pos x="1299" y="937"/>
              </a:cxn>
              <a:cxn ang="0">
                <a:pos x="1507" y="782"/>
              </a:cxn>
              <a:cxn ang="0">
                <a:pos x="1299" y="623"/>
              </a:cxn>
            </a:cxnLst>
            <a:rect l="0" t="0" r="r" b="b"/>
            <a:pathLst>
              <a:path w="1507" h="1561">
                <a:moveTo>
                  <a:pt x="1299" y="623"/>
                </a:moveTo>
                <a:lnTo>
                  <a:pt x="1299" y="389"/>
                </a:lnTo>
                <a:lnTo>
                  <a:pt x="649" y="0"/>
                </a:lnTo>
                <a:lnTo>
                  <a:pt x="0" y="389"/>
                </a:lnTo>
                <a:lnTo>
                  <a:pt x="0" y="1171"/>
                </a:lnTo>
                <a:lnTo>
                  <a:pt x="649" y="1561"/>
                </a:lnTo>
                <a:lnTo>
                  <a:pt x="1299" y="1171"/>
                </a:lnTo>
                <a:lnTo>
                  <a:pt x="1299" y="937"/>
                </a:lnTo>
                <a:lnTo>
                  <a:pt x="1507" y="782"/>
                </a:lnTo>
                <a:lnTo>
                  <a:pt x="1299" y="623"/>
                </a:lnTo>
                <a:close/>
              </a:path>
            </a:pathLst>
          </a:custGeom>
          <a:solidFill>
            <a:srgbClr val="1C71C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4030663" y="2488024"/>
            <a:ext cx="2392363" cy="2478088"/>
          </a:xfrm>
          <a:custGeom>
            <a:avLst/>
            <a:gdLst/>
            <a:ahLst/>
            <a:cxnLst>
              <a:cxn ang="0">
                <a:pos x="1300" y="623"/>
              </a:cxn>
              <a:cxn ang="0">
                <a:pos x="1300" y="389"/>
              </a:cxn>
              <a:cxn ang="0">
                <a:pos x="650" y="0"/>
              </a:cxn>
              <a:cxn ang="0">
                <a:pos x="0" y="389"/>
              </a:cxn>
              <a:cxn ang="0">
                <a:pos x="0" y="1171"/>
              </a:cxn>
              <a:cxn ang="0">
                <a:pos x="650" y="1561"/>
              </a:cxn>
              <a:cxn ang="0">
                <a:pos x="1300" y="1171"/>
              </a:cxn>
              <a:cxn ang="0">
                <a:pos x="1300" y="937"/>
              </a:cxn>
              <a:cxn ang="0">
                <a:pos x="1507" y="782"/>
              </a:cxn>
              <a:cxn ang="0">
                <a:pos x="1300" y="623"/>
              </a:cxn>
            </a:cxnLst>
            <a:rect l="0" t="0" r="r" b="b"/>
            <a:pathLst>
              <a:path w="1507" h="1561">
                <a:moveTo>
                  <a:pt x="1300" y="623"/>
                </a:moveTo>
                <a:lnTo>
                  <a:pt x="1300" y="389"/>
                </a:lnTo>
                <a:lnTo>
                  <a:pt x="650" y="0"/>
                </a:lnTo>
                <a:lnTo>
                  <a:pt x="0" y="389"/>
                </a:lnTo>
                <a:lnTo>
                  <a:pt x="0" y="1171"/>
                </a:lnTo>
                <a:lnTo>
                  <a:pt x="650" y="1561"/>
                </a:lnTo>
                <a:lnTo>
                  <a:pt x="1300" y="1171"/>
                </a:lnTo>
                <a:lnTo>
                  <a:pt x="1300" y="937"/>
                </a:lnTo>
                <a:lnTo>
                  <a:pt x="1507" y="782"/>
                </a:lnTo>
                <a:lnTo>
                  <a:pt x="1300" y="623"/>
                </a:lnTo>
                <a:close/>
              </a:path>
            </a:pathLst>
          </a:custGeom>
          <a:solidFill>
            <a:srgbClr val="E7395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/>
        </p:nvSpPr>
        <p:spPr bwMode="auto">
          <a:xfrm>
            <a:off x="1968500" y="2488024"/>
            <a:ext cx="2392363" cy="2478088"/>
          </a:xfrm>
          <a:custGeom>
            <a:avLst/>
            <a:gdLst/>
            <a:ahLst/>
            <a:cxnLst>
              <a:cxn ang="0">
                <a:pos x="1299" y="623"/>
              </a:cxn>
              <a:cxn ang="0">
                <a:pos x="1299" y="389"/>
              </a:cxn>
              <a:cxn ang="0">
                <a:pos x="650" y="0"/>
              </a:cxn>
              <a:cxn ang="0">
                <a:pos x="0" y="389"/>
              </a:cxn>
              <a:cxn ang="0">
                <a:pos x="0" y="1171"/>
              </a:cxn>
              <a:cxn ang="0">
                <a:pos x="650" y="1561"/>
              </a:cxn>
              <a:cxn ang="0">
                <a:pos x="1299" y="1171"/>
              </a:cxn>
              <a:cxn ang="0">
                <a:pos x="1299" y="937"/>
              </a:cxn>
              <a:cxn ang="0">
                <a:pos x="1507" y="782"/>
              </a:cxn>
              <a:cxn ang="0">
                <a:pos x="1299" y="623"/>
              </a:cxn>
            </a:cxnLst>
            <a:rect l="0" t="0" r="r" b="b"/>
            <a:pathLst>
              <a:path w="1507" h="1561">
                <a:moveTo>
                  <a:pt x="1299" y="623"/>
                </a:moveTo>
                <a:lnTo>
                  <a:pt x="1299" y="389"/>
                </a:lnTo>
                <a:lnTo>
                  <a:pt x="650" y="0"/>
                </a:lnTo>
                <a:lnTo>
                  <a:pt x="0" y="389"/>
                </a:lnTo>
                <a:lnTo>
                  <a:pt x="0" y="1171"/>
                </a:lnTo>
                <a:lnTo>
                  <a:pt x="650" y="1561"/>
                </a:lnTo>
                <a:lnTo>
                  <a:pt x="1299" y="1171"/>
                </a:lnTo>
                <a:lnTo>
                  <a:pt x="1299" y="937"/>
                </a:lnTo>
                <a:lnTo>
                  <a:pt x="1507" y="782"/>
                </a:lnTo>
                <a:lnTo>
                  <a:pt x="1299" y="623"/>
                </a:lnTo>
                <a:close/>
              </a:path>
            </a:pathLst>
          </a:custGeom>
          <a:solidFill>
            <a:srgbClr val="F0CA1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46"/>
          <p:cNvSpPr>
            <a:spLocks noChangeArrowheads="1"/>
          </p:cNvSpPr>
          <p:nvPr/>
        </p:nvSpPr>
        <p:spPr bwMode="auto">
          <a:xfrm>
            <a:off x="2570724" y="3219236"/>
            <a:ext cx="86882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Myriad Pro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47"/>
          <p:cNvSpPr>
            <a:spLocks noChangeArrowheads="1"/>
          </p:cNvSpPr>
          <p:nvPr/>
        </p:nvSpPr>
        <p:spPr bwMode="auto">
          <a:xfrm>
            <a:off x="4663320" y="3219235"/>
            <a:ext cx="86882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Myriad Pro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48"/>
          <p:cNvSpPr>
            <a:spLocks noChangeArrowheads="1"/>
          </p:cNvSpPr>
          <p:nvPr/>
        </p:nvSpPr>
        <p:spPr bwMode="auto">
          <a:xfrm>
            <a:off x="6796504" y="3219234"/>
            <a:ext cx="86882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Myriad Pro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Rectangle 149"/>
          <p:cNvSpPr>
            <a:spLocks noChangeArrowheads="1"/>
          </p:cNvSpPr>
          <p:nvPr/>
        </p:nvSpPr>
        <p:spPr bwMode="auto">
          <a:xfrm>
            <a:off x="8860254" y="3219233"/>
            <a:ext cx="86882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Myriad Pro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55696" y="5126469"/>
            <a:ext cx="2801722" cy="1135358"/>
            <a:chOff x="1626835" y="2349127"/>
            <a:chExt cx="2492110" cy="1009892"/>
          </a:xfrm>
        </p:grpSpPr>
        <p:sp>
          <p:nvSpPr>
            <p:cNvPr id="17" name="文本框 16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42042" y="5126469"/>
            <a:ext cx="2801722" cy="1135358"/>
            <a:chOff x="1626835" y="2349127"/>
            <a:chExt cx="2492110" cy="1009892"/>
          </a:xfrm>
        </p:grpSpPr>
        <p:sp>
          <p:nvSpPr>
            <p:cNvPr id="20" name="文本框 19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94413" y="5126467"/>
            <a:ext cx="2801722" cy="1135358"/>
            <a:chOff x="1626835" y="2349127"/>
            <a:chExt cx="2492110" cy="1009892"/>
          </a:xfrm>
        </p:grpSpPr>
        <p:sp>
          <p:nvSpPr>
            <p:cNvPr id="23" name="文本框 22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80759" y="5126467"/>
            <a:ext cx="2801722" cy="1135358"/>
            <a:chOff x="1626835" y="2349127"/>
            <a:chExt cx="2492110" cy="1009892"/>
          </a:xfrm>
        </p:grpSpPr>
        <p:sp>
          <p:nvSpPr>
            <p:cNvPr id="27" name="文本框 26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3"/>
          <a:stretch>
            <a:fillRect/>
          </a:stretch>
        </p:blipFill>
        <p:spPr>
          <a:xfrm rot="5400000" flipV="1">
            <a:off x="3778786" y="-1064682"/>
            <a:ext cx="6857998" cy="89873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0" y="1265933"/>
            <a:ext cx="3534661" cy="353466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10567649" y="5340932"/>
            <a:ext cx="1819782" cy="1883686"/>
          </a:xfrm>
          <a:prstGeom prst="rect">
            <a:avLst/>
          </a:prstGeom>
        </p:spPr>
      </p:pic>
      <p:sp>
        <p:nvSpPr>
          <p:cNvPr id="18" name="文本框 17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189662" y="2029180"/>
            <a:ext cx="1943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4</a:t>
            </a:r>
            <a:endParaRPr lang="zh-CN" altLang="en-US" sz="138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9" name="文本框 18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5637881" y="1658348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标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0" name="文本框 19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5671844" y="3391182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体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1" name="文本框 20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732799" y="1265933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内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2" name="文本框 21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8331550" y="3807747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题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rapecio 9"/>
          <p:cNvSpPr/>
          <p:nvPr/>
        </p:nvSpPr>
        <p:spPr>
          <a:xfrm>
            <a:off x="6007798" y="2230115"/>
            <a:ext cx="2714171" cy="3609847"/>
          </a:xfrm>
          <a:prstGeom prst="trapezoid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Trapecio 11"/>
          <p:cNvSpPr/>
          <p:nvPr/>
        </p:nvSpPr>
        <p:spPr>
          <a:xfrm>
            <a:off x="1276143" y="2230115"/>
            <a:ext cx="2714171" cy="3609847"/>
          </a:xfrm>
          <a:prstGeom prst="trapezoid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Trapecio 10"/>
          <p:cNvSpPr/>
          <p:nvPr/>
        </p:nvSpPr>
        <p:spPr>
          <a:xfrm rot="10800000">
            <a:off x="3641971" y="2230115"/>
            <a:ext cx="2714171" cy="3609847"/>
          </a:xfrm>
          <a:prstGeom prst="trapezoid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Trapecio 8"/>
          <p:cNvSpPr/>
          <p:nvPr/>
        </p:nvSpPr>
        <p:spPr>
          <a:xfrm rot="10800000">
            <a:off x="8373626" y="2230115"/>
            <a:ext cx="2714171" cy="3609847"/>
          </a:xfrm>
          <a:prstGeom prst="trapezoid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1" name="组合 10"/>
          <p:cNvGrpSpPr/>
          <p:nvPr/>
        </p:nvGrpSpPr>
        <p:grpSpPr>
          <a:xfrm>
            <a:off x="3832773" y="2646142"/>
            <a:ext cx="2398875" cy="2171802"/>
            <a:chOff x="1806000" y="2349127"/>
            <a:chExt cx="2133781" cy="1931802"/>
          </a:xfrm>
        </p:grpSpPr>
        <p:sp>
          <p:nvSpPr>
            <p:cNvPr id="12" name="文本框 11"/>
            <p:cNvSpPr txBox="1"/>
            <p:nvPr/>
          </p:nvSpPr>
          <p:spPr>
            <a:xfrm>
              <a:off x="1806000" y="2349127"/>
              <a:ext cx="2133781" cy="3558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FFFF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2000" b="1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95057" y="2888150"/>
              <a:ext cx="1917618" cy="13927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rgbClr val="FFFFFF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31273" y="2646142"/>
            <a:ext cx="2398875" cy="2171802"/>
            <a:chOff x="1806000" y="2349127"/>
            <a:chExt cx="2133781" cy="1931802"/>
          </a:xfrm>
        </p:grpSpPr>
        <p:sp>
          <p:nvSpPr>
            <p:cNvPr id="15" name="文本框 14"/>
            <p:cNvSpPr txBox="1"/>
            <p:nvPr/>
          </p:nvSpPr>
          <p:spPr>
            <a:xfrm>
              <a:off x="1806000" y="2349127"/>
              <a:ext cx="2133781" cy="3558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FFFF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2000" b="1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95057" y="2888150"/>
              <a:ext cx="1917618" cy="13927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rgbClr val="FFFFFF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rgbClr val="FFFFFF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3"/>
          <a:stretch>
            <a:fillRect/>
          </a:stretch>
        </p:blipFill>
        <p:spPr>
          <a:xfrm>
            <a:off x="-1" y="-724251"/>
            <a:ext cx="5569527" cy="7298832"/>
          </a:xfrm>
          <a:custGeom>
            <a:avLst/>
            <a:gdLst>
              <a:gd name="connsiteX0" fmla="*/ 0 w 4800600"/>
              <a:gd name="connsiteY0" fmla="*/ 0 h 6291158"/>
              <a:gd name="connsiteX1" fmla="*/ 3782291 w 4800600"/>
              <a:gd name="connsiteY1" fmla="*/ 0 h 6291158"/>
              <a:gd name="connsiteX2" fmla="*/ 3782291 w 4800600"/>
              <a:gd name="connsiteY2" fmla="*/ 705363 h 6291158"/>
              <a:gd name="connsiteX3" fmla="*/ 3087471 w 4800600"/>
              <a:gd name="connsiteY3" fmla="*/ 1413276 h 6291158"/>
              <a:gd name="connsiteX4" fmla="*/ 4800600 w 4800600"/>
              <a:gd name="connsiteY4" fmla="*/ 3094720 h 6291158"/>
              <a:gd name="connsiteX5" fmla="*/ 4800600 w 4800600"/>
              <a:gd name="connsiteY5" fmla="*/ 6291158 h 6291158"/>
              <a:gd name="connsiteX6" fmla="*/ 0 w 4800600"/>
              <a:gd name="connsiteY6" fmla="*/ 6291158 h 629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0600" h="6291158">
                <a:moveTo>
                  <a:pt x="0" y="0"/>
                </a:moveTo>
                <a:lnTo>
                  <a:pt x="3782291" y="0"/>
                </a:lnTo>
                <a:lnTo>
                  <a:pt x="3782291" y="705363"/>
                </a:lnTo>
                <a:lnTo>
                  <a:pt x="3087471" y="1413276"/>
                </a:lnTo>
                <a:lnTo>
                  <a:pt x="4800600" y="3094720"/>
                </a:lnTo>
                <a:lnTo>
                  <a:pt x="4800600" y="6291158"/>
                </a:lnTo>
                <a:lnTo>
                  <a:pt x="0" y="6291158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37" b="64571"/>
          <a:stretch>
            <a:fillRect/>
          </a:stretch>
        </p:blipFill>
        <p:spPr>
          <a:xfrm rot="16200000">
            <a:off x="3470563" y="-785409"/>
            <a:ext cx="987135" cy="2557953"/>
          </a:xfrm>
          <a:custGeom>
            <a:avLst/>
            <a:gdLst>
              <a:gd name="connsiteX0" fmla="*/ 0 w 987135"/>
              <a:gd name="connsiteY0" fmla="*/ 0 h 2557953"/>
              <a:gd name="connsiteX1" fmla="*/ 987135 w 987135"/>
              <a:gd name="connsiteY1" fmla="*/ 0 h 2557953"/>
              <a:gd name="connsiteX2" fmla="*/ 987135 w 987135"/>
              <a:gd name="connsiteY2" fmla="*/ 2557953 h 2557953"/>
              <a:gd name="connsiteX3" fmla="*/ 244185 w 987135"/>
              <a:gd name="connsiteY3" fmla="*/ 2557953 h 2557953"/>
              <a:gd name="connsiteX4" fmla="*/ 244185 w 987135"/>
              <a:gd name="connsiteY4" fmla="*/ 2225446 h 2557953"/>
              <a:gd name="connsiteX5" fmla="*/ 0 w 987135"/>
              <a:gd name="connsiteY5" fmla="*/ 2225446 h 2557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7135" h="2557953">
                <a:moveTo>
                  <a:pt x="0" y="0"/>
                </a:moveTo>
                <a:lnTo>
                  <a:pt x="987135" y="0"/>
                </a:lnTo>
                <a:lnTo>
                  <a:pt x="987135" y="2557953"/>
                </a:lnTo>
                <a:lnTo>
                  <a:pt x="244185" y="2557953"/>
                </a:lnTo>
                <a:lnTo>
                  <a:pt x="244185" y="2225446"/>
                </a:lnTo>
                <a:lnTo>
                  <a:pt x="0" y="2225446"/>
                </a:lnTo>
                <a:close/>
              </a:path>
            </a:pathLst>
          </a:custGeom>
        </p:spPr>
      </p:pic>
      <p:sp>
        <p:nvSpPr>
          <p:cNvPr id="11" name="文本框 10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193018" y="782122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目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2992570" y="4077721"/>
            <a:ext cx="1943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录</a:t>
            </a:r>
            <a:endParaRPr lang="zh-CN" altLang="en-US" sz="138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 rot="5400000">
            <a:off x="508965" y="4242207"/>
            <a:ext cx="244650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Kartika" panose="02020503030404060203" pitchFamily="18" charset="0"/>
              </a:rPr>
              <a:t>CONCENTS</a:t>
            </a:r>
            <a:endParaRPr lang="zh-CN" altLang="en-US" sz="1400" b="1" dirty="0" smtClean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Kartika" panose="02020503030404060203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6356767" y="1252144"/>
            <a:ext cx="1764404" cy="176440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9623941" y="576694"/>
            <a:ext cx="1819782" cy="18836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9878444" y="3183324"/>
            <a:ext cx="1764404" cy="176440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6356767" y="3745917"/>
            <a:ext cx="1819782" cy="1883686"/>
          </a:xfrm>
          <a:prstGeom prst="rect">
            <a:avLst/>
          </a:prstGeom>
        </p:spPr>
      </p:pic>
      <p:sp>
        <p:nvSpPr>
          <p:cNvPr id="24" name="文本框 23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6165116" y="2827615"/>
            <a:ext cx="3063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标题内容</a:t>
            </a:r>
            <a:endParaRPr lang="zh-CN" altLang="en-US" sz="44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5" name="文本框 24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9228803" y="1983484"/>
            <a:ext cx="3063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标题内容</a:t>
            </a:r>
            <a:endParaRPr lang="zh-CN" altLang="en-US" sz="44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6" name="文本框 25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9543950" y="4800995"/>
            <a:ext cx="3063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标题内容</a:t>
            </a:r>
            <a:endParaRPr lang="zh-CN" altLang="en-US" sz="44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7" name="文本框 26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5914046" y="5045936"/>
            <a:ext cx="3063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标题内容</a:t>
            </a:r>
            <a:endParaRPr lang="zh-CN" altLang="en-US" sz="44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4577401" y="2183295"/>
            <a:ext cx="3038632" cy="1423157"/>
          </a:xfrm>
          <a:custGeom>
            <a:avLst/>
            <a:gdLst/>
            <a:ahLst/>
            <a:cxnLst>
              <a:cxn ang="0">
                <a:pos x="281" y="296"/>
              </a:cxn>
              <a:cxn ang="0">
                <a:pos x="0" y="248"/>
              </a:cxn>
              <a:cxn ang="0">
                <a:pos x="459" y="0"/>
              </a:cxn>
              <a:cxn ang="0">
                <a:pos x="870" y="185"/>
              </a:cxn>
              <a:cxn ang="0">
                <a:pos x="650" y="312"/>
              </a:cxn>
              <a:cxn ang="0">
                <a:pos x="681" y="366"/>
              </a:cxn>
              <a:cxn ang="0">
                <a:pos x="459" y="262"/>
              </a:cxn>
              <a:cxn ang="0">
                <a:pos x="249" y="353"/>
              </a:cxn>
              <a:cxn ang="0">
                <a:pos x="281" y="296"/>
              </a:cxn>
              <a:cxn ang="0">
                <a:pos x="810" y="376"/>
              </a:cxn>
              <a:cxn ang="0">
                <a:pos x="780" y="323"/>
              </a:cxn>
              <a:cxn ang="0">
                <a:pos x="741" y="345"/>
              </a:cxn>
              <a:cxn ang="0">
                <a:pos x="770" y="396"/>
              </a:cxn>
              <a:cxn ang="0">
                <a:pos x="810" y="376"/>
              </a:cxn>
              <a:cxn ang="0">
                <a:pos x="865" y="273"/>
              </a:cxn>
              <a:cxn ang="0">
                <a:pos x="830" y="294"/>
              </a:cxn>
              <a:cxn ang="0">
                <a:pos x="855" y="338"/>
              </a:cxn>
              <a:cxn ang="0">
                <a:pos x="892" y="319"/>
              </a:cxn>
              <a:cxn ang="0">
                <a:pos x="865" y="273"/>
              </a:cxn>
            </a:cxnLst>
            <a:rect l="0" t="0" r="r" b="b"/>
            <a:pathLst>
              <a:path w="903" h="423">
                <a:moveTo>
                  <a:pt x="281" y="296"/>
                </a:moveTo>
                <a:cubicBezTo>
                  <a:pt x="0" y="248"/>
                  <a:pt x="0" y="248"/>
                  <a:pt x="0" y="248"/>
                </a:cubicBezTo>
                <a:cubicBezTo>
                  <a:pt x="102" y="94"/>
                  <a:pt x="274" y="0"/>
                  <a:pt x="459" y="0"/>
                </a:cubicBezTo>
                <a:cubicBezTo>
                  <a:pt x="619" y="0"/>
                  <a:pt x="767" y="70"/>
                  <a:pt x="870" y="185"/>
                </a:cubicBezTo>
                <a:cubicBezTo>
                  <a:pt x="650" y="312"/>
                  <a:pt x="650" y="312"/>
                  <a:pt x="650" y="312"/>
                </a:cubicBezTo>
                <a:cubicBezTo>
                  <a:pt x="681" y="366"/>
                  <a:pt x="681" y="366"/>
                  <a:pt x="681" y="366"/>
                </a:cubicBezTo>
                <a:cubicBezTo>
                  <a:pt x="628" y="302"/>
                  <a:pt x="548" y="262"/>
                  <a:pt x="459" y="262"/>
                </a:cubicBezTo>
                <a:cubicBezTo>
                  <a:pt x="376" y="262"/>
                  <a:pt x="302" y="297"/>
                  <a:pt x="249" y="353"/>
                </a:cubicBezTo>
                <a:cubicBezTo>
                  <a:pt x="281" y="296"/>
                  <a:pt x="281" y="296"/>
                  <a:pt x="281" y="296"/>
                </a:cubicBezTo>
                <a:close/>
                <a:moveTo>
                  <a:pt x="810" y="376"/>
                </a:moveTo>
                <a:cubicBezTo>
                  <a:pt x="780" y="323"/>
                  <a:pt x="780" y="323"/>
                  <a:pt x="780" y="323"/>
                </a:cubicBezTo>
                <a:cubicBezTo>
                  <a:pt x="741" y="345"/>
                  <a:pt x="741" y="345"/>
                  <a:pt x="741" y="345"/>
                </a:cubicBezTo>
                <a:cubicBezTo>
                  <a:pt x="770" y="396"/>
                  <a:pt x="770" y="396"/>
                  <a:pt x="770" y="396"/>
                </a:cubicBezTo>
                <a:cubicBezTo>
                  <a:pt x="785" y="423"/>
                  <a:pt x="822" y="397"/>
                  <a:pt x="810" y="376"/>
                </a:cubicBezTo>
                <a:close/>
                <a:moveTo>
                  <a:pt x="865" y="273"/>
                </a:moveTo>
                <a:cubicBezTo>
                  <a:pt x="830" y="294"/>
                  <a:pt x="830" y="294"/>
                  <a:pt x="830" y="294"/>
                </a:cubicBezTo>
                <a:cubicBezTo>
                  <a:pt x="855" y="338"/>
                  <a:pt x="855" y="338"/>
                  <a:pt x="855" y="338"/>
                </a:cubicBezTo>
                <a:cubicBezTo>
                  <a:pt x="869" y="362"/>
                  <a:pt x="903" y="340"/>
                  <a:pt x="892" y="319"/>
                </a:cubicBezTo>
                <a:cubicBezTo>
                  <a:pt x="865" y="273"/>
                  <a:pt x="865" y="273"/>
                  <a:pt x="865" y="273"/>
                </a:cubicBezTo>
                <a:close/>
              </a:path>
            </a:pathLst>
          </a:custGeom>
          <a:solidFill>
            <a:srgbClr val="E7395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5896563" y="3334357"/>
            <a:ext cx="2079889" cy="2584190"/>
          </a:xfrm>
          <a:custGeom>
            <a:avLst/>
            <a:gdLst/>
            <a:ahLst/>
            <a:cxnLst>
              <a:cxn ang="0">
                <a:pos x="576" y="0"/>
              </a:cxn>
              <a:cxn ang="0">
                <a:pos x="618" y="214"/>
              </a:cxn>
              <a:cxn ang="0">
                <a:pos x="105" y="768"/>
              </a:cxn>
              <a:cxn ang="0">
                <a:pos x="179" y="710"/>
              </a:cxn>
              <a:cxn ang="0">
                <a:pos x="119" y="674"/>
              </a:cxn>
              <a:cxn ang="0">
                <a:pos x="73" y="707"/>
              </a:cxn>
              <a:cxn ang="0">
                <a:pos x="72" y="564"/>
              </a:cxn>
              <a:cxn ang="0">
                <a:pos x="120" y="598"/>
              </a:cxn>
              <a:cxn ang="0">
                <a:pos x="176" y="558"/>
              </a:cxn>
              <a:cxn ang="0">
                <a:pos x="112" y="504"/>
              </a:cxn>
              <a:cxn ang="0">
                <a:pos x="359" y="214"/>
              </a:cxn>
              <a:cxn ang="0">
                <a:pos x="338" y="106"/>
              </a:cxn>
              <a:cxn ang="0">
                <a:pos x="432" y="135"/>
              </a:cxn>
              <a:cxn ang="0">
                <a:pos x="467" y="57"/>
              </a:cxn>
              <a:cxn ang="0">
                <a:pos x="540" y="59"/>
              </a:cxn>
              <a:cxn ang="0">
                <a:pos x="576" y="0"/>
              </a:cxn>
            </a:cxnLst>
            <a:rect l="0" t="0" r="r" b="b"/>
            <a:pathLst>
              <a:path w="618" h="768">
                <a:moveTo>
                  <a:pt x="576" y="0"/>
                </a:moveTo>
                <a:cubicBezTo>
                  <a:pt x="604" y="68"/>
                  <a:pt x="618" y="140"/>
                  <a:pt x="618" y="214"/>
                </a:cubicBezTo>
                <a:cubicBezTo>
                  <a:pt x="618" y="508"/>
                  <a:pt x="392" y="749"/>
                  <a:pt x="105" y="768"/>
                </a:cubicBezTo>
                <a:cubicBezTo>
                  <a:pt x="136" y="760"/>
                  <a:pt x="167" y="741"/>
                  <a:pt x="179" y="710"/>
                </a:cubicBezTo>
                <a:cubicBezTo>
                  <a:pt x="119" y="674"/>
                  <a:pt x="119" y="674"/>
                  <a:pt x="119" y="674"/>
                </a:cubicBezTo>
                <a:cubicBezTo>
                  <a:pt x="112" y="694"/>
                  <a:pt x="95" y="707"/>
                  <a:pt x="73" y="707"/>
                </a:cubicBezTo>
                <a:cubicBezTo>
                  <a:pt x="2" y="707"/>
                  <a:pt x="0" y="564"/>
                  <a:pt x="72" y="564"/>
                </a:cubicBezTo>
                <a:cubicBezTo>
                  <a:pt x="95" y="564"/>
                  <a:pt x="112" y="576"/>
                  <a:pt x="120" y="598"/>
                </a:cubicBezTo>
                <a:cubicBezTo>
                  <a:pt x="176" y="558"/>
                  <a:pt x="176" y="558"/>
                  <a:pt x="176" y="558"/>
                </a:cubicBezTo>
                <a:cubicBezTo>
                  <a:pt x="164" y="531"/>
                  <a:pt x="140" y="512"/>
                  <a:pt x="112" y="504"/>
                </a:cubicBezTo>
                <a:cubicBezTo>
                  <a:pt x="252" y="482"/>
                  <a:pt x="359" y="361"/>
                  <a:pt x="359" y="214"/>
                </a:cubicBezTo>
                <a:cubicBezTo>
                  <a:pt x="359" y="176"/>
                  <a:pt x="351" y="140"/>
                  <a:pt x="338" y="106"/>
                </a:cubicBezTo>
                <a:cubicBezTo>
                  <a:pt x="362" y="136"/>
                  <a:pt x="395" y="157"/>
                  <a:pt x="432" y="135"/>
                </a:cubicBezTo>
                <a:cubicBezTo>
                  <a:pt x="462" y="117"/>
                  <a:pt x="475" y="91"/>
                  <a:pt x="467" y="57"/>
                </a:cubicBezTo>
                <a:cubicBezTo>
                  <a:pt x="489" y="73"/>
                  <a:pt x="517" y="73"/>
                  <a:pt x="540" y="59"/>
                </a:cubicBezTo>
                <a:cubicBezTo>
                  <a:pt x="561" y="47"/>
                  <a:pt x="575" y="25"/>
                  <a:pt x="576" y="0"/>
                </a:cubicBezTo>
                <a:close/>
              </a:path>
            </a:pathLst>
          </a:custGeom>
          <a:solidFill>
            <a:srgbClr val="5B328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3860836" y="3196173"/>
            <a:ext cx="2176760" cy="2725224"/>
          </a:xfrm>
          <a:custGeom>
            <a:avLst/>
            <a:gdLst/>
            <a:ahLst/>
            <a:cxnLst>
              <a:cxn ang="0">
                <a:pos x="636" y="546"/>
              </a:cxn>
              <a:cxn ang="0">
                <a:pos x="647" y="810"/>
              </a:cxn>
              <a:cxn ang="0">
                <a:pos x="182" y="0"/>
              </a:cxn>
              <a:cxn ang="0">
                <a:pos x="364" y="222"/>
              </a:cxn>
              <a:cxn ang="0">
                <a:pos x="392" y="173"/>
              </a:cxn>
              <a:cxn ang="0">
                <a:pos x="636" y="546"/>
              </a:cxn>
              <a:cxn ang="0">
                <a:pos x="452" y="62"/>
              </a:cxn>
              <a:cxn ang="0">
                <a:pos x="400" y="150"/>
              </a:cxn>
              <a:cxn ang="0">
                <a:pos x="366" y="113"/>
              </a:cxn>
              <a:cxn ang="0">
                <a:pos x="402" y="51"/>
              </a:cxn>
              <a:cxn ang="0">
                <a:pos x="452" y="62"/>
              </a:cxn>
              <a:cxn ang="0">
                <a:pos x="263" y="11"/>
              </a:cxn>
              <a:cxn ang="0">
                <a:pos x="329" y="79"/>
              </a:cxn>
              <a:cxn ang="0">
                <a:pos x="353" y="36"/>
              </a:cxn>
              <a:cxn ang="0">
                <a:pos x="263" y="11"/>
              </a:cxn>
            </a:cxnLst>
            <a:rect l="0" t="0" r="r" b="b"/>
            <a:pathLst>
              <a:path w="647" h="810">
                <a:moveTo>
                  <a:pt x="636" y="546"/>
                </a:moveTo>
                <a:cubicBezTo>
                  <a:pt x="512" y="590"/>
                  <a:pt x="527" y="779"/>
                  <a:pt x="647" y="810"/>
                </a:cubicBezTo>
                <a:cubicBezTo>
                  <a:pt x="242" y="792"/>
                  <a:pt x="0" y="355"/>
                  <a:pt x="182" y="0"/>
                </a:cubicBezTo>
                <a:cubicBezTo>
                  <a:pt x="364" y="222"/>
                  <a:pt x="364" y="222"/>
                  <a:pt x="364" y="222"/>
                </a:cubicBezTo>
                <a:cubicBezTo>
                  <a:pt x="392" y="173"/>
                  <a:pt x="392" y="173"/>
                  <a:pt x="392" y="173"/>
                </a:cubicBezTo>
                <a:cubicBezTo>
                  <a:pt x="343" y="345"/>
                  <a:pt x="457" y="524"/>
                  <a:pt x="636" y="546"/>
                </a:cubicBezTo>
                <a:close/>
                <a:moveTo>
                  <a:pt x="452" y="62"/>
                </a:moveTo>
                <a:cubicBezTo>
                  <a:pt x="430" y="88"/>
                  <a:pt x="412" y="117"/>
                  <a:pt x="400" y="150"/>
                </a:cubicBezTo>
                <a:cubicBezTo>
                  <a:pt x="366" y="113"/>
                  <a:pt x="366" y="113"/>
                  <a:pt x="366" y="113"/>
                </a:cubicBezTo>
                <a:cubicBezTo>
                  <a:pt x="402" y="51"/>
                  <a:pt x="402" y="51"/>
                  <a:pt x="402" y="51"/>
                </a:cubicBezTo>
                <a:cubicBezTo>
                  <a:pt x="452" y="62"/>
                  <a:pt x="452" y="62"/>
                  <a:pt x="452" y="62"/>
                </a:cubicBezTo>
                <a:close/>
                <a:moveTo>
                  <a:pt x="263" y="11"/>
                </a:moveTo>
                <a:cubicBezTo>
                  <a:pt x="329" y="79"/>
                  <a:pt x="329" y="79"/>
                  <a:pt x="329" y="79"/>
                </a:cubicBezTo>
                <a:cubicBezTo>
                  <a:pt x="353" y="36"/>
                  <a:pt x="353" y="36"/>
                  <a:pt x="353" y="36"/>
                </a:cubicBezTo>
                <a:cubicBezTo>
                  <a:pt x="263" y="11"/>
                  <a:pt x="263" y="11"/>
                  <a:pt x="263" y="11"/>
                </a:cubicBezTo>
                <a:close/>
              </a:path>
            </a:pathLst>
          </a:custGeom>
          <a:solidFill>
            <a:srgbClr val="1C71C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462065" y="3387067"/>
            <a:ext cx="1319162" cy="133340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4473406" y="3018100"/>
            <a:ext cx="1049917" cy="924554"/>
          </a:xfrm>
          <a:custGeom>
            <a:avLst/>
            <a:gdLst/>
            <a:ahLst/>
            <a:cxnLst>
              <a:cxn ang="0">
                <a:pos x="430" y="649"/>
              </a:cxn>
              <a:cxn ang="0">
                <a:pos x="0" y="122"/>
              </a:cxn>
              <a:cxn ang="0">
                <a:pos x="71" y="0"/>
              </a:cxn>
              <a:cxn ang="0">
                <a:pos x="737" y="113"/>
              </a:cxn>
              <a:cxn ang="0">
                <a:pos x="645" y="274"/>
              </a:cxn>
              <a:cxn ang="0">
                <a:pos x="519" y="245"/>
              </a:cxn>
              <a:cxn ang="0">
                <a:pos x="434" y="392"/>
              </a:cxn>
              <a:cxn ang="0">
                <a:pos x="524" y="486"/>
              </a:cxn>
              <a:cxn ang="0">
                <a:pos x="430" y="649"/>
              </a:cxn>
              <a:cxn ang="0">
                <a:pos x="430" y="649"/>
              </a:cxn>
              <a:cxn ang="0">
                <a:pos x="191" y="151"/>
              </a:cxn>
              <a:cxn ang="0">
                <a:pos x="347" y="311"/>
              </a:cxn>
              <a:cxn ang="0">
                <a:pos x="404" y="210"/>
              </a:cxn>
              <a:cxn ang="0">
                <a:pos x="191" y="151"/>
              </a:cxn>
              <a:cxn ang="0">
                <a:pos x="191" y="151"/>
              </a:cxn>
            </a:cxnLst>
            <a:rect l="0" t="0" r="r" b="b"/>
            <a:pathLst>
              <a:path w="737" h="649">
                <a:moveTo>
                  <a:pt x="430" y="649"/>
                </a:moveTo>
                <a:lnTo>
                  <a:pt x="0" y="122"/>
                </a:lnTo>
                <a:lnTo>
                  <a:pt x="71" y="0"/>
                </a:lnTo>
                <a:lnTo>
                  <a:pt x="737" y="113"/>
                </a:lnTo>
                <a:lnTo>
                  <a:pt x="645" y="274"/>
                </a:lnTo>
                <a:lnTo>
                  <a:pt x="519" y="245"/>
                </a:lnTo>
                <a:lnTo>
                  <a:pt x="434" y="392"/>
                </a:lnTo>
                <a:lnTo>
                  <a:pt x="524" y="486"/>
                </a:lnTo>
                <a:lnTo>
                  <a:pt x="430" y="649"/>
                </a:lnTo>
                <a:lnTo>
                  <a:pt x="430" y="649"/>
                </a:lnTo>
                <a:close/>
                <a:moveTo>
                  <a:pt x="191" y="151"/>
                </a:moveTo>
                <a:lnTo>
                  <a:pt x="347" y="311"/>
                </a:lnTo>
                <a:lnTo>
                  <a:pt x="404" y="210"/>
                </a:lnTo>
                <a:lnTo>
                  <a:pt x="191" y="151"/>
                </a:lnTo>
                <a:lnTo>
                  <a:pt x="191" y="151"/>
                </a:lnTo>
                <a:close/>
              </a:path>
            </a:pathLst>
          </a:custGeom>
          <a:solidFill>
            <a:srgbClr val="F5FAF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5708518" y="5012513"/>
            <a:ext cx="790643" cy="923129"/>
          </a:xfrm>
          <a:custGeom>
            <a:avLst/>
            <a:gdLst/>
            <a:ahLst/>
            <a:cxnLst>
              <a:cxn ang="0">
                <a:pos x="0" y="134"/>
              </a:cxn>
              <a:cxn ang="0">
                <a:pos x="75" y="11"/>
              </a:cxn>
              <a:cxn ang="0">
                <a:pos x="130" y="0"/>
              </a:cxn>
              <a:cxn ang="0">
                <a:pos x="232" y="59"/>
              </a:cxn>
              <a:cxn ang="0">
                <a:pos x="176" y="99"/>
              </a:cxn>
              <a:cxn ang="0">
                <a:pos x="128" y="65"/>
              </a:cxn>
              <a:cxn ang="0">
                <a:pos x="75" y="136"/>
              </a:cxn>
              <a:cxn ang="0">
                <a:pos x="129" y="208"/>
              </a:cxn>
              <a:cxn ang="0">
                <a:pos x="175" y="175"/>
              </a:cxn>
              <a:cxn ang="0">
                <a:pos x="235" y="211"/>
              </a:cxn>
              <a:cxn ang="0">
                <a:pos x="128" y="274"/>
              </a:cxn>
              <a:cxn ang="0">
                <a:pos x="76" y="262"/>
              </a:cxn>
              <a:cxn ang="0">
                <a:pos x="0" y="134"/>
              </a:cxn>
            </a:cxnLst>
            <a:rect l="0" t="0" r="r" b="b"/>
            <a:pathLst>
              <a:path w="235" h="274">
                <a:moveTo>
                  <a:pt x="0" y="134"/>
                </a:moveTo>
                <a:cubicBezTo>
                  <a:pt x="0" y="82"/>
                  <a:pt x="28" y="34"/>
                  <a:pt x="75" y="11"/>
                </a:cubicBezTo>
                <a:cubicBezTo>
                  <a:pt x="91" y="4"/>
                  <a:pt x="109" y="0"/>
                  <a:pt x="130" y="0"/>
                </a:cubicBezTo>
                <a:cubicBezTo>
                  <a:pt x="172" y="0"/>
                  <a:pt x="213" y="19"/>
                  <a:pt x="232" y="5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68" y="77"/>
                  <a:pt x="151" y="65"/>
                  <a:pt x="128" y="65"/>
                </a:cubicBezTo>
                <a:cubicBezTo>
                  <a:pt x="90" y="65"/>
                  <a:pt x="75" y="104"/>
                  <a:pt x="75" y="136"/>
                </a:cubicBezTo>
                <a:cubicBezTo>
                  <a:pt x="75" y="169"/>
                  <a:pt x="92" y="208"/>
                  <a:pt x="129" y="208"/>
                </a:cubicBezTo>
                <a:cubicBezTo>
                  <a:pt x="151" y="208"/>
                  <a:pt x="168" y="195"/>
                  <a:pt x="175" y="175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19" y="252"/>
                  <a:pt x="169" y="274"/>
                  <a:pt x="128" y="274"/>
                </a:cubicBezTo>
                <a:cubicBezTo>
                  <a:pt x="109" y="274"/>
                  <a:pt x="92" y="270"/>
                  <a:pt x="76" y="262"/>
                </a:cubicBezTo>
                <a:cubicBezTo>
                  <a:pt x="30" y="238"/>
                  <a:pt x="0" y="186"/>
                  <a:pt x="0" y="134"/>
                </a:cubicBezTo>
                <a:close/>
              </a:path>
            </a:pathLst>
          </a:custGeom>
          <a:solidFill>
            <a:srgbClr val="F5FAF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5617345" y="3367122"/>
            <a:ext cx="1008604" cy="431649"/>
          </a:xfrm>
          <a:custGeom>
            <a:avLst/>
            <a:gdLst/>
            <a:ahLst/>
            <a:cxnLst>
              <a:cxn ang="0">
                <a:pos x="23" y="128"/>
              </a:cxn>
              <a:cxn ang="0">
                <a:pos x="0" y="114"/>
              </a:cxn>
              <a:cxn ang="0">
                <a:pos x="300" y="115"/>
              </a:cxn>
              <a:cxn ang="0">
                <a:pos x="278" y="128"/>
              </a:cxn>
              <a:cxn ang="0">
                <a:pos x="23" y="128"/>
              </a:cxn>
            </a:cxnLst>
            <a:rect l="0" t="0" r="r" b="b"/>
            <a:pathLst>
              <a:path w="300" h="128">
                <a:moveTo>
                  <a:pt x="23" y="128"/>
                </a:moveTo>
                <a:cubicBezTo>
                  <a:pt x="0" y="114"/>
                  <a:pt x="0" y="114"/>
                  <a:pt x="0" y="114"/>
                </a:cubicBezTo>
                <a:cubicBezTo>
                  <a:pt x="68" y="0"/>
                  <a:pt x="233" y="0"/>
                  <a:pt x="300" y="115"/>
                </a:cubicBezTo>
                <a:cubicBezTo>
                  <a:pt x="278" y="128"/>
                  <a:pt x="278" y="128"/>
                  <a:pt x="278" y="128"/>
                </a:cubicBezTo>
                <a:cubicBezTo>
                  <a:pt x="221" y="31"/>
                  <a:pt x="80" y="31"/>
                  <a:pt x="23" y="128"/>
                </a:cubicBezTo>
                <a:close/>
              </a:path>
            </a:pathLst>
          </a:custGeom>
          <a:solidFill>
            <a:srgbClr val="E7395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 bwMode="auto">
          <a:xfrm>
            <a:off x="6121647" y="3754609"/>
            <a:ext cx="733660" cy="891788"/>
          </a:xfrm>
          <a:custGeom>
            <a:avLst/>
            <a:gdLst/>
            <a:ahLst/>
            <a:cxnLst>
              <a:cxn ang="0">
                <a:pos x="128" y="13"/>
              </a:cxn>
              <a:cxn ang="0">
                <a:pos x="150" y="0"/>
              </a:cxn>
              <a:cxn ang="0">
                <a:pos x="0" y="265"/>
              </a:cxn>
              <a:cxn ang="0">
                <a:pos x="0" y="238"/>
              </a:cxn>
              <a:cxn ang="0">
                <a:pos x="128" y="13"/>
              </a:cxn>
            </a:cxnLst>
            <a:rect l="0" t="0" r="r" b="b"/>
            <a:pathLst>
              <a:path w="218" h="265">
                <a:moveTo>
                  <a:pt x="128" y="13"/>
                </a:moveTo>
                <a:cubicBezTo>
                  <a:pt x="150" y="0"/>
                  <a:pt x="150" y="0"/>
                  <a:pt x="150" y="0"/>
                </a:cubicBezTo>
                <a:cubicBezTo>
                  <a:pt x="218" y="115"/>
                  <a:pt x="136" y="265"/>
                  <a:pt x="0" y="265"/>
                </a:cubicBezTo>
                <a:cubicBezTo>
                  <a:pt x="0" y="238"/>
                  <a:pt x="0" y="238"/>
                  <a:pt x="0" y="238"/>
                </a:cubicBezTo>
                <a:cubicBezTo>
                  <a:pt x="116" y="238"/>
                  <a:pt x="185" y="111"/>
                  <a:pt x="128" y="13"/>
                </a:cubicBezTo>
                <a:close/>
              </a:path>
            </a:pathLst>
          </a:custGeom>
          <a:solidFill>
            <a:srgbClr val="5B328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5387987" y="3751759"/>
            <a:ext cx="733660" cy="894637"/>
          </a:xfrm>
          <a:custGeom>
            <a:avLst/>
            <a:gdLst/>
            <a:ahLst/>
            <a:cxnLst>
              <a:cxn ang="0">
                <a:pos x="218" y="239"/>
              </a:cxn>
              <a:cxn ang="0">
                <a:pos x="218" y="266"/>
              </a:cxn>
              <a:cxn ang="0">
                <a:pos x="68" y="0"/>
              </a:cxn>
              <a:cxn ang="0">
                <a:pos x="91" y="14"/>
              </a:cxn>
              <a:cxn ang="0">
                <a:pos x="218" y="239"/>
              </a:cxn>
            </a:cxnLst>
            <a:rect l="0" t="0" r="r" b="b"/>
            <a:pathLst>
              <a:path w="218" h="266">
                <a:moveTo>
                  <a:pt x="218" y="239"/>
                </a:moveTo>
                <a:cubicBezTo>
                  <a:pt x="218" y="266"/>
                  <a:pt x="218" y="266"/>
                  <a:pt x="218" y="266"/>
                </a:cubicBezTo>
                <a:cubicBezTo>
                  <a:pt x="82" y="266"/>
                  <a:pt x="0" y="116"/>
                  <a:pt x="68" y="0"/>
                </a:cubicBezTo>
                <a:cubicBezTo>
                  <a:pt x="91" y="14"/>
                  <a:pt x="91" y="14"/>
                  <a:pt x="91" y="14"/>
                </a:cubicBezTo>
                <a:cubicBezTo>
                  <a:pt x="33" y="112"/>
                  <a:pt x="102" y="239"/>
                  <a:pt x="218" y="239"/>
                </a:cubicBezTo>
                <a:close/>
              </a:path>
            </a:pathLst>
          </a:custGeom>
          <a:solidFill>
            <a:srgbClr val="1C71C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6764133" y="2778770"/>
            <a:ext cx="1106900" cy="1069861"/>
          </a:xfrm>
          <a:custGeom>
            <a:avLst/>
            <a:gdLst/>
            <a:ahLst/>
            <a:cxnLst>
              <a:cxn ang="0">
                <a:pos x="174" y="300"/>
              </a:cxn>
              <a:cxn ang="0">
                <a:pos x="88" y="281"/>
              </a:cxn>
              <a:cxn ang="0">
                <a:pos x="66" y="250"/>
              </a:cxn>
              <a:cxn ang="0">
                <a:pos x="0" y="135"/>
              </a:cxn>
              <a:cxn ang="0">
                <a:pos x="233" y="0"/>
              </a:cxn>
              <a:cxn ang="0">
                <a:pos x="311" y="136"/>
              </a:cxn>
              <a:cxn ang="0">
                <a:pos x="282" y="224"/>
              </a:cxn>
              <a:cxn ang="0">
                <a:pos x="209" y="222"/>
              </a:cxn>
              <a:cxn ang="0">
                <a:pos x="174" y="300"/>
              </a:cxn>
              <a:cxn ang="0">
                <a:pos x="150" y="227"/>
              </a:cxn>
              <a:cxn ang="0">
                <a:pos x="160" y="199"/>
              </a:cxn>
              <a:cxn ang="0">
                <a:pos x="130" y="146"/>
              </a:cxn>
              <a:cxn ang="0">
                <a:pos x="91" y="168"/>
              </a:cxn>
              <a:cxn ang="0">
                <a:pos x="120" y="219"/>
              </a:cxn>
              <a:cxn ang="0">
                <a:pos x="150" y="227"/>
              </a:cxn>
              <a:cxn ang="0">
                <a:pos x="215" y="96"/>
              </a:cxn>
              <a:cxn ang="0">
                <a:pos x="180" y="117"/>
              </a:cxn>
              <a:cxn ang="0">
                <a:pos x="205" y="161"/>
              </a:cxn>
              <a:cxn ang="0">
                <a:pos x="233" y="168"/>
              </a:cxn>
              <a:cxn ang="0">
                <a:pos x="242" y="142"/>
              </a:cxn>
              <a:cxn ang="0">
                <a:pos x="215" y="96"/>
              </a:cxn>
            </a:cxnLst>
            <a:rect l="0" t="0" r="r" b="b"/>
            <a:pathLst>
              <a:path w="329" h="318">
                <a:moveTo>
                  <a:pt x="174" y="300"/>
                </a:moveTo>
                <a:cubicBezTo>
                  <a:pt x="142" y="318"/>
                  <a:pt x="112" y="307"/>
                  <a:pt x="88" y="281"/>
                </a:cubicBezTo>
                <a:cubicBezTo>
                  <a:pt x="80" y="272"/>
                  <a:pt x="73" y="262"/>
                  <a:pt x="66" y="250"/>
                </a:cubicBezTo>
                <a:cubicBezTo>
                  <a:pt x="0" y="135"/>
                  <a:pt x="0" y="135"/>
                  <a:pt x="0" y="135"/>
                </a:cubicBezTo>
                <a:cubicBezTo>
                  <a:pt x="233" y="0"/>
                  <a:pt x="233" y="0"/>
                  <a:pt x="233" y="0"/>
                </a:cubicBezTo>
                <a:cubicBezTo>
                  <a:pt x="311" y="136"/>
                  <a:pt x="311" y="136"/>
                  <a:pt x="311" y="136"/>
                </a:cubicBezTo>
                <a:cubicBezTo>
                  <a:pt x="329" y="168"/>
                  <a:pt x="311" y="207"/>
                  <a:pt x="282" y="224"/>
                </a:cubicBezTo>
                <a:cubicBezTo>
                  <a:pt x="259" y="238"/>
                  <a:pt x="231" y="238"/>
                  <a:pt x="209" y="222"/>
                </a:cubicBezTo>
                <a:cubicBezTo>
                  <a:pt x="217" y="256"/>
                  <a:pt x="204" y="282"/>
                  <a:pt x="174" y="300"/>
                </a:cubicBezTo>
                <a:close/>
                <a:moveTo>
                  <a:pt x="150" y="227"/>
                </a:moveTo>
                <a:cubicBezTo>
                  <a:pt x="160" y="221"/>
                  <a:pt x="167" y="210"/>
                  <a:pt x="160" y="199"/>
                </a:cubicBezTo>
                <a:cubicBezTo>
                  <a:pt x="130" y="146"/>
                  <a:pt x="130" y="146"/>
                  <a:pt x="130" y="146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120" y="219"/>
                  <a:pt x="120" y="219"/>
                  <a:pt x="120" y="219"/>
                </a:cubicBezTo>
                <a:cubicBezTo>
                  <a:pt x="127" y="231"/>
                  <a:pt x="138" y="234"/>
                  <a:pt x="150" y="227"/>
                </a:cubicBezTo>
                <a:close/>
                <a:moveTo>
                  <a:pt x="215" y="96"/>
                </a:moveTo>
                <a:cubicBezTo>
                  <a:pt x="180" y="117"/>
                  <a:pt x="180" y="117"/>
                  <a:pt x="180" y="117"/>
                </a:cubicBezTo>
                <a:cubicBezTo>
                  <a:pt x="205" y="161"/>
                  <a:pt x="205" y="161"/>
                  <a:pt x="205" y="161"/>
                </a:cubicBezTo>
                <a:cubicBezTo>
                  <a:pt x="212" y="173"/>
                  <a:pt x="221" y="174"/>
                  <a:pt x="233" y="168"/>
                </a:cubicBezTo>
                <a:cubicBezTo>
                  <a:pt x="243" y="162"/>
                  <a:pt x="248" y="153"/>
                  <a:pt x="242" y="142"/>
                </a:cubicBezTo>
                <a:cubicBezTo>
                  <a:pt x="215" y="96"/>
                  <a:pt x="215" y="96"/>
                  <a:pt x="215" y="96"/>
                </a:cubicBezTo>
                <a:close/>
              </a:path>
            </a:pathLst>
          </a:custGeom>
          <a:solidFill>
            <a:srgbClr val="F5FAF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734161" y="2438295"/>
            <a:ext cx="693770" cy="454442"/>
            <a:chOff x="5686864" y="2690543"/>
            <a:chExt cx="693770" cy="454442"/>
          </a:xfrm>
          <a:solidFill>
            <a:srgbClr val="FFFFFF"/>
          </a:solidFill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686864" y="2694817"/>
              <a:ext cx="105419" cy="113966"/>
            </a:xfrm>
            <a:custGeom>
              <a:avLst/>
              <a:gdLst/>
              <a:ahLst/>
              <a:cxnLst>
                <a:cxn ang="0">
                  <a:pos x="16" y="34"/>
                </a:cxn>
                <a:cxn ang="0">
                  <a:pos x="9" y="32"/>
                </a:cxn>
                <a:cxn ang="0">
                  <a:pos x="4" y="28"/>
                </a:cxn>
                <a:cxn ang="0">
                  <a:pos x="1" y="23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9" y="1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7" y="5"/>
                </a:cxn>
                <a:cxn ang="0">
                  <a:pos x="30" y="11"/>
                </a:cxn>
                <a:cxn ang="0">
                  <a:pos x="31" y="17"/>
                </a:cxn>
                <a:cxn ang="0">
                  <a:pos x="30" y="23"/>
                </a:cxn>
                <a:cxn ang="0">
                  <a:pos x="27" y="29"/>
                </a:cxn>
                <a:cxn ang="0">
                  <a:pos x="22" y="32"/>
                </a:cxn>
                <a:cxn ang="0">
                  <a:pos x="16" y="34"/>
                </a:cxn>
                <a:cxn ang="0">
                  <a:pos x="5" y="17"/>
                </a:cxn>
                <a:cxn ang="0">
                  <a:pos x="6" y="21"/>
                </a:cxn>
                <a:cxn ang="0">
                  <a:pos x="8" y="25"/>
                </a:cxn>
                <a:cxn ang="0">
                  <a:pos x="11" y="28"/>
                </a:cxn>
                <a:cxn ang="0">
                  <a:pos x="16" y="29"/>
                </a:cxn>
                <a:cxn ang="0">
                  <a:pos x="20" y="28"/>
                </a:cxn>
                <a:cxn ang="0">
                  <a:pos x="23" y="25"/>
                </a:cxn>
                <a:cxn ang="0">
                  <a:pos x="25" y="21"/>
                </a:cxn>
                <a:cxn ang="0">
                  <a:pos x="26" y="17"/>
                </a:cxn>
                <a:cxn ang="0">
                  <a:pos x="25" y="12"/>
                </a:cxn>
                <a:cxn ang="0">
                  <a:pos x="23" y="8"/>
                </a:cxn>
                <a:cxn ang="0">
                  <a:pos x="20" y="6"/>
                </a:cxn>
                <a:cxn ang="0">
                  <a:pos x="16" y="5"/>
                </a:cxn>
                <a:cxn ang="0">
                  <a:pos x="11" y="6"/>
                </a:cxn>
                <a:cxn ang="0">
                  <a:pos x="8" y="9"/>
                </a:cxn>
                <a:cxn ang="0">
                  <a:pos x="6" y="12"/>
                </a:cxn>
                <a:cxn ang="0">
                  <a:pos x="5" y="17"/>
                </a:cxn>
              </a:cxnLst>
              <a:rect l="0" t="0" r="r" b="b"/>
              <a:pathLst>
                <a:path w="31" h="34">
                  <a:moveTo>
                    <a:pt x="16" y="34"/>
                  </a:moveTo>
                  <a:cubicBezTo>
                    <a:pt x="13" y="34"/>
                    <a:pt x="11" y="33"/>
                    <a:pt x="9" y="32"/>
                  </a:cubicBezTo>
                  <a:cubicBezTo>
                    <a:pt x="7" y="31"/>
                    <a:pt x="6" y="30"/>
                    <a:pt x="4" y="28"/>
                  </a:cubicBezTo>
                  <a:cubicBezTo>
                    <a:pt x="3" y="27"/>
                    <a:pt x="2" y="25"/>
                    <a:pt x="1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7" y="2"/>
                    <a:pt x="9" y="1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18" y="0"/>
                    <a:pt x="20" y="1"/>
                    <a:pt x="22" y="2"/>
                  </a:cubicBezTo>
                  <a:cubicBezTo>
                    <a:pt x="24" y="3"/>
                    <a:pt x="26" y="4"/>
                    <a:pt x="27" y="5"/>
                  </a:cubicBezTo>
                  <a:cubicBezTo>
                    <a:pt x="28" y="7"/>
                    <a:pt x="30" y="9"/>
                    <a:pt x="30" y="11"/>
                  </a:cubicBezTo>
                  <a:cubicBezTo>
                    <a:pt x="31" y="13"/>
                    <a:pt x="31" y="15"/>
                    <a:pt x="31" y="17"/>
                  </a:cubicBezTo>
                  <a:cubicBezTo>
                    <a:pt x="31" y="19"/>
                    <a:pt x="31" y="21"/>
                    <a:pt x="30" y="23"/>
                  </a:cubicBezTo>
                  <a:cubicBezTo>
                    <a:pt x="30" y="25"/>
                    <a:pt x="28" y="27"/>
                    <a:pt x="27" y="29"/>
                  </a:cubicBezTo>
                  <a:cubicBezTo>
                    <a:pt x="25" y="30"/>
                    <a:pt x="24" y="31"/>
                    <a:pt x="22" y="32"/>
                  </a:cubicBezTo>
                  <a:cubicBezTo>
                    <a:pt x="20" y="33"/>
                    <a:pt x="18" y="34"/>
                    <a:pt x="16" y="34"/>
                  </a:cubicBezTo>
                  <a:close/>
                  <a:moveTo>
                    <a:pt x="5" y="17"/>
                  </a:moveTo>
                  <a:cubicBezTo>
                    <a:pt x="5" y="18"/>
                    <a:pt x="5" y="20"/>
                    <a:pt x="6" y="21"/>
                  </a:cubicBezTo>
                  <a:cubicBezTo>
                    <a:pt x="6" y="23"/>
                    <a:pt x="7" y="24"/>
                    <a:pt x="8" y="25"/>
                  </a:cubicBezTo>
                  <a:cubicBezTo>
                    <a:pt x="9" y="26"/>
                    <a:pt x="10" y="27"/>
                    <a:pt x="11" y="28"/>
                  </a:cubicBezTo>
                  <a:cubicBezTo>
                    <a:pt x="13" y="29"/>
                    <a:pt x="14" y="29"/>
                    <a:pt x="16" y="29"/>
                  </a:cubicBezTo>
                  <a:cubicBezTo>
                    <a:pt x="17" y="29"/>
                    <a:pt x="19" y="29"/>
                    <a:pt x="20" y="28"/>
                  </a:cubicBezTo>
                  <a:cubicBezTo>
                    <a:pt x="21" y="27"/>
                    <a:pt x="22" y="26"/>
                    <a:pt x="23" y="25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6" y="20"/>
                    <a:pt x="26" y="18"/>
                    <a:pt x="26" y="17"/>
                  </a:cubicBezTo>
                  <a:cubicBezTo>
                    <a:pt x="26" y="15"/>
                    <a:pt x="26" y="14"/>
                    <a:pt x="25" y="12"/>
                  </a:cubicBezTo>
                  <a:cubicBezTo>
                    <a:pt x="25" y="11"/>
                    <a:pt x="24" y="10"/>
                    <a:pt x="23" y="8"/>
                  </a:cubicBezTo>
                  <a:cubicBezTo>
                    <a:pt x="22" y="7"/>
                    <a:pt x="21" y="6"/>
                    <a:pt x="20" y="6"/>
                  </a:cubicBezTo>
                  <a:cubicBezTo>
                    <a:pt x="19" y="5"/>
                    <a:pt x="17" y="5"/>
                    <a:pt x="16" y="5"/>
                  </a:cubicBezTo>
                  <a:cubicBezTo>
                    <a:pt x="14" y="5"/>
                    <a:pt x="13" y="5"/>
                    <a:pt x="11" y="6"/>
                  </a:cubicBezTo>
                  <a:cubicBezTo>
                    <a:pt x="10" y="7"/>
                    <a:pt x="9" y="7"/>
                    <a:pt x="8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5" y="14"/>
                    <a:pt x="5" y="15"/>
                    <a:pt x="5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5809378" y="2724733"/>
              <a:ext cx="84051" cy="113966"/>
            </a:xfrm>
            <a:custGeom>
              <a:avLst/>
              <a:gdLst/>
              <a:ahLst/>
              <a:cxnLst>
                <a:cxn ang="0">
                  <a:pos x="14" y="25"/>
                </a:cxn>
                <a:cxn ang="0">
                  <a:pos x="9" y="24"/>
                </a:cxn>
                <a:cxn ang="0">
                  <a:pos x="5" y="20"/>
                </a:cxn>
                <a:cxn ang="0">
                  <a:pos x="5" y="34"/>
                </a:cxn>
                <a:cxn ang="0">
                  <a:pos x="0" y="34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4"/>
                </a:cxn>
                <a:cxn ang="0">
                  <a:pos x="8" y="1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4" y="7"/>
                </a:cxn>
                <a:cxn ang="0">
                  <a:pos x="25" y="12"/>
                </a:cxn>
                <a:cxn ang="0">
                  <a:pos x="24" y="17"/>
                </a:cxn>
                <a:cxn ang="0">
                  <a:pos x="22" y="21"/>
                </a:cxn>
                <a:cxn ang="0">
                  <a:pos x="18" y="24"/>
                </a:cxn>
                <a:cxn ang="0">
                  <a:pos x="14" y="25"/>
                </a:cxn>
                <a:cxn ang="0">
                  <a:pos x="12" y="21"/>
                </a:cxn>
                <a:cxn ang="0">
                  <a:pos x="15" y="20"/>
                </a:cxn>
                <a:cxn ang="0">
                  <a:pos x="17" y="18"/>
                </a:cxn>
                <a:cxn ang="0">
                  <a:pos x="19" y="15"/>
                </a:cxn>
                <a:cxn ang="0">
                  <a:pos x="20" y="12"/>
                </a:cxn>
                <a:cxn ang="0">
                  <a:pos x="19" y="9"/>
                </a:cxn>
                <a:cxn ang="0">
                  <a:pos x="17" y="6"/>
                </a:cxn>
                <a:cxn ang="0">
                  <a:pos x="15" y="5"/>
                </a:cxn>
                <a:cxn ang="0">
                  <a:pos x="12" y="4"/>
                </a:cxn>
                <a:cxn ang="0">
                  <a:pos x="10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5" y="9"/>
                </a:cxn>
                <a:cxn ang="0">
                  <a:pos x="5" y="15"/>
                </a:cxn>
                <a:cxn ang="0">
                  <a:pos x="7" y="17"/>
                </a:cxn>
                <a:cxn ang="0">
                  <a:pos x="8" y="19"/>
                </a:cxn>
                <a:cxn ang="0">
                  <a:pos x="10" y="20"/>
                </a:cxn>
                <a:cxn ang="0">
                  <a:pos x="12" y="21"/>
                </a:cxn>
              </a:cxnLst>
              <a:rect l="0" t="0" r="r" b="b"/>
              <a:pathLst>
                <a:path w="25" h="34">
                  <a:moveTo>
                    <a:pt x="14" y="25"/>
                  </a:moveTo>
                  <a:cubicBezTo>
                    <a:pt x="12" y="25"/>
                    <a:pt x="10" y="24"/>
                    <a:pt x="9" y="24"/>
                  </a:cubicBezTo>
                  <a:cubicBezTo>
                    <a:pt x="7" y="23"/>
                    <a:pt x="6" y="21"/>
                    <a:pt x="5" y="20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5" y="0"/>
                    <a:pt x="16" y="0"/>
                    <a:pt x="18" y="1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3" y="5"/>
                    <a:pt x="23" y="6"/>
                    <a:pt x="24" y="7"/>
                  </a:cubicBezTo>
                  <a:cubicBezTo>
                    <a:pt x="24" y="9"/>
                    <a:pt x="25" y="11"/>
                    <a:pt x="25" y="12"/>
                  </a:cubicBezTo>
                  <a:cubicBezTo>
                    <a:pt x="25" y="14"/>
                    <a:pt x="24" y="16"/>
                    <a:pt x="24" y="17"/>
                  </a:cubicBezTo>
                  <a:cubicBezTo>
                    <a:pt x="23" y="19"/>
                    <a:pt x="23" y="20"/>
                    <a:pt x="22" y="21"/>
                  </a:cubicBezTo>
                  <a:cubicBezTo>
                    <a:pt x="21" y="22"/>
                    <a:pt x="20" y="23"/>
                    <a:pt x="18" y="24"/>
                  </a:cubicBezTo>
                  <a:cubicBezTo>
                    <a:pt x="17" y="25"/>
                    <a:pt x="16" y="25"/>
                    <a:pt x="14" y="25"/>
                  </a:cubicBezTo>
                  <a:close/>
                  <a:moveTo>
                    <a:pt x="12" y="21"/>
                  </a:moveTo>
                  <a:cubicBezTo>
                    <a:pt x="13" y="21"/>
                    <a:pt x="14" y="20"/>
                    <a:pt x="15" y="20"/>
                  </a:cubicBezTo>
                  <a:cubicBezTo>
                    <a:pt x="16" y="19"/>
                    <a:pt x="17" y="19"/>
                    <a:pt x="17" y="18"/>
                  </a:cubicBezTo>
                  <a:cubicBezTo>
                    <a:pt x="18" y="17"/>
                    <a:pt x="19" y="16"/>
                    <a:pt x="19" y="15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11"/>
                    <a:pt x="19" y="10"/>
                    <a:pt x="19" y="9"/>
                  </a:cubicBezTo>
                  <a:cubicBezTo>
                    <a:pt x="18" y="8"/>
                    <a:pt x="18" y="7"/>
                    <a:pt x="17" y="6"/>
                  </a:cubicBezTo>
                  <a:cubicBezTo>
                    <a:pt x="17" y="6"/>
                    <a:pt x="16" y="5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6"/>
                    <a:pt x="6" y="17"/>
                    <a:pt x="7" y="17"/>
                  </a:cubicBezTo>
                  <a:cubicBezTo>
                    <a:pt x="7" y="18"/>
                    <a:pt x="8" y="19"/>
                    <a:pt x="8" y="19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1" y="20"/>
                    <a:pt x="12" y="21"/>
                    <a:pt x="12" y="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899126" y="2697666"/>
              <a:ext cx="54134" cy="111117"/>
            </a:xfrm>
            <a:custGeom>
              <a:avLst/>
              <a:gdLst/>
              <a:ahLst/>
              <a:cxnLst>
                <a:cxn ang="0">
                  <a:pos x="16" y="31"/>
                </a:cxn>
                <a:cxn ang="0">
                  <a:pos x="13" y="32"/>
                </a:cxn>
                <a:cxn ang="0">
                  <a:pos x="9" y="33"/>
                </a:cxn>
                <a:cxn ang="0">
                  <a:pos x="7" y="33"/>
                </a:cxn>
                <a:cxn ang="0">
                  <a:pos x="5" y="32"/>
                </a:cxn>
                <a:cxn ang="0">
                  <a:pos x="4" y="30"/>
                </a:cxn>
                <a:cxn ang="0">
                  <a:pos x="3" y="27"/>
                </a:cxn>
                <a:cxn ang="0">
                  <a:pos x="3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3" y="8"/>
                </a:cxn>
                <a:cxn ang="0">
                  <a:pos x="3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8" y="12"/>
                </a:cxn>
                <a:cxn ang="0">
                  <a:pos x="8" y="26"/>
                </a:cxn>
                <a:cxn ang="0">
                  <a:pos x="9" y="28"/>
                </a:cxn>
                <a:cxn ang="0">
                  <a:pos x="11" y="28"/>
                </a:cxn>
                <a:cxn ang="0">
                  <a:pos x="13" y="28"/>
                </a:cxn>
                <a:cxn ang="0">
                  <a:pos x="14" y="27"/>
                </a:cxn>
                <a:cxn ang="0">
                  <a:pos x="16" y="31"/>
                </a:cxn>
              </a:cxnLst>
              <a:rect l="0" t="0" r="r" b="b"/>
              <a:pathLst>
                <a:path w="16" h="33">
                  <a:moveTo>
                    <a:pt x="16" y="31"/>
                  </a:moveTo>
                  <a:cubicBezTo>
                    <a:pt x="15" y="32"/>
                    <a:pt x="14" y="32"/>
                    <a:pt x="13" y="32"/>
                  </a:cubicBezTo>
                  <a:cubicBezTo>
                    <a:pt x="12" y="33"/>
                    <a:pt x="10" y="33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  <a:cubicBezTo>
                    <a:pt x="6" y="32"/>
                    <a:pt x="6" y="32"/>
                    <a:pt x="5" y="32"/>
                  </a:cubicBezTo>
                  <a:cubicBezTo>
                    <a:pt x="4" y="31"/>
                    <a:pt x="4" y="31"/>
                    <a:pt x="4" y="30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7"/>
                    <a:pt x="9" y="28"/>
                  </a:cubicBezTo>
                  <a:cubicBezTo>
                    <a:pt x="10" y="28"/>
                    <a:pt x="10" y="28"/>
                    <a:pt x="11" y="28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6" y="31"/>
                    <a:pt x="16" y="31"/>
                    <a:pt x="16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5963233" y="2690543"/>
              <a:ext cx="17095" cy="115392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8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15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12" y="15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12" h="81">
                  <a:moveTo>
                    <a:pt x="0" y="81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81"/>
                  </a:lnTo>
                  <a:lnTo>
                    <a:pt x="0" y="81"/>
                  </a:lnTo>
                  <a:lnTo>
                    <a:pt x="0" y="81"/>
                  </a:lnTo>
                  <a:close/>
                  <a:moveTo>
                    <a:pt x="0" y="15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5997423" y="2724733"/>
              <a:ext cx="84051" cy="84051"/>
            </a:xfrm>
            <a:custGeom>
              <a:avLst/>
              <a:gdLst/>
              <a:ahLst/>
              <a:cxnLst>
                <a:cxn ang="0">
                  <a:pos x="12" y="25"/>
                </a:cxn>
                <a:cxn ang="0">
                  <a:pos x="7" y="24"/>
                </a:cxn>
                <a:cxn ang="0">
                  <a:pos x="3" y="21"/>
                </a:cxn>
                <a:cxn ang="0">
                  <a:pos x="1" y="17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7" y="1"/>
                </a:cxn>
                <a:cxn ang="0">
                  <a:pos x="12" y="0"/>
                </a:cxn>
                <a:cxn ang="0">
                  <a:pos x="17" y="1"/>
                </a:cxn>
                <a:cxn ang="0">
                  <a:pos x="21" y="3"/>
                </a:cxn>
                <a:cxn ang="0">
                  <a:pos x="24" y="7"/>
                </a:cxn>
                <a:cxn ang="0">
                  <a:pos x="25" y="12"/>
                </a:cxn>
                <a:cxn ang="0">
                  <a:pos x="24" y="17"/>
                </a:cxn>
                <a:cxn ang="0">
                  <a:pos x="21" y="21"/>
                </a:cxn>
                <a:cxn ang="0">
                  <a:pos x="17" y="24"/>
                </a:cxn>
                <a:cxn ang="0">
                  <a:pos x="12" y="25"/>
                </a:cxn>
                <a:cxn ang="0">
                  <a:pos x="5" y="12"/>
                </a:cxn>
                <a:cxn ang="0">
                  <a:pos x="5" y="16"/>
                </a:cxn>
                <a:cxn ang="0">
                  <a:pos x="7" y="18"/>
                </a:cxn>
                <a:cxn ang="0">
                  <a:pos x="9" y="20"/>
                </a:cxn>
                <a:cxn ang="0">
                  <a:pos x="12" y="21"/>
                </a:cxn>
                <a:cxn ang="0">
                  <a:pos x="15" y="20"/>
                </a:cxn>
                <a:cxn ang="0">
                  <a:pos x="17" y="18"/>
                </a:cxn>
                <a:cxn ang="0">
                  <a:pos x="19" y="16"/>
                </a:cxn>
                <a:cxn ang="0">
                  <a:pos x="19" y="12"/>
                </a:cxn>
                <a:cxn ang="0">
                  <a:pos x="19" y="9"/>
                </a:cxn>
                <a:cxn ang="0">
                  <a:pos x="17" y="6"/>
                </a:cxn>
                <a:cxn ang="0">
                  <a:pos x="15" y="5"/>
                </a:cxn>
                <a:cxn ang="0">
                  <a:pos x="12" y="4"/>
                </a:cxn>
                <a:cxn ang="0">
                  <a:pos x="9" y="5"/>
                </a:cxn>
                <a:cxn ang="0">
                  <a:pos x="7" y="6"/>
                </a:cxn>
                <a:cxn ang="0">
                  <a:pos x="6" y="9"/>
                </a:cxn>
                <a:cxn ang="0">
                  <a:pos x="5" y="12"/>
                </a:cxn>
              </a:cxnLst>
              <a:rect l="0" t="0" r="r" b="b"/>
              <a:pathLst>
                <a:path w="25" h="25">
                  <a:moveTo>
                    <a:pt x="12" y="25"/>
                  </a:moveTo>
                  <a:cubicBezTo>
                    <a:pt x="10" y="25"/>
                    <a:pt x="8" y="25"/>
                    <a:pt x="7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2" y="20"/>
                    <a:pt x="1" y="19"/>
                    <a:pt x="1" y="17"/>
                  </a:cubicBezTo>
                  <a:cubicBezTo>
                    <a:pt x="0" y="16"/>
                    <a:pt x="0" y="14"/>
                    <a:pt x="0" y="12"/>
                  </a:cubicBezTo>
                  <a:cubicBezTo>
                    <a:pt x="0" y="11"/>
                    <a:pt x="0" y="9"/>
                    <a:pt x="1" y="7"/>
                  </a:cubicBezTo>
                  <a:cubicBezTo>
                    <a:pt x="1" y="6"/>
                    <a:pt x="2" y="5"/>
                    <a:pt x="3" y="3"/>
                  </a:cubicBezTo>
                  <a:cubicBezTo>
                    <a:pt x="4" y="2"/>
                    <a:pt x="6" y="1"/>
                    <a:pt x="7" y="1"/>
                  </a:cubicBezTo>
                  <a:cubicBezTo>
                    <a:pt x="9" y="0"/>
                    <a:pt x="10" y="0"/>
                    <a:pt x="12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2" y="5"/>
                    <a:pt x="23" y="6"/>
                    <a:pt x="24" y="7"/>
                  </a:cubicBezTo>
                  <a:cubicBezTo>
                    <a:pt x="24" y="9"/>
                    <a:pt x="25" y="11"/>
                    <a:pt x="25" y="12"/>
                  </a:cubicBezTo>
                  <a:cubicBezTo>
                    <a:pt x="25" y="14"/>
                    <a:pt x="24" y="16"/>
                    <a:pt x="24" y="17"/>
                  </a:cubicBezTo>
                  <a:cubicBezTo>
                    <a:pt x="23" y="19"/>
                    <a:pt x="22" y="20"/>
                    <a:pt x="21" y="21"/>
                  </a:cubicBezTo>
                  <a:cubicBezTo>
                    <a:pt x="20" y="22"/>
                    <a:pt x="19" y="23"/>
                    <a:pt x="17" y="24"/>
                  </a:cubicBezTo>
                  <a:cubicBezTo>
                    <a:pt x="16" y="25"/>
                    <a:pt x="14" y="25"/>
                    <a:pt x="12" y="25"/>
                  </a:cubicBezTo>
                  <a:close/>
                  <a:moveTo>
                    <a:pt x="5" y="12"/>
                  </a:moveTo>
                  <a:cubicBezTo>
                    <a:pt x="5" y="13"/>
                    <a:pt x="5" y="15"/>
                    <a:pt x="5" y="16"/>
                  </a:cubicBezTo>
                  <a:cubicBezTo>
                    <a:pt x="6" y="17"/>
                    <a:pt x="6" y="17"/>
                    <a:pt x="7" y="18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19"/>
                    <a:pt x="17" y="19"/>
                    <a:pt x="17" y="18"/>
                  </a:cubicBezTo>
                  <a:cubicBezTo>
                    <a:pt x="18" y="17"/>
                    <a:pt x="18" y="17"/>
                    <a:pt x="19" y="16"/>
                  </a:cubicBezTo>
                  <a:cubicBezTo>
                    <a:pt x="19" y="15"/>
                    <a:pt x="19" y="13"/>
                    <a:pt x="19" y="12"/>
                  </a:cubicBezTo>
                  <a:cubicBezTo>
                    <a:pt x="19" y="11"/>
                    <a:pt x="19" y="10"/>
                    <a:pt x="19" y="9"/>
                  </a:cubicBezTo>
                  <a:cubicBezTo>
                    <a:pt x="18" y="8"/>
                    <a:pt x="18" y="7"/>
                    <a:pt x="17" y="6"/>
                  </a:cubicBezTo>
                  <a:cubicBezTo>
                    <a:pt x="17" y="6"/>
                    <a:pt x="16" y="5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4"/>
                    <a:pt x="10" y="4"/>
                    <a:pt x="9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5" y="1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6094294" y="2724733"/>
              <a:ext cx="74078" cy="81202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7" y="24"/>
                </a:cxn>
                <a:cxn ang="0">
                  <a:pos x="17" y="11"/>
                </a:cxn>
                <a:cxn ang="0">
                  <a:pos x="16" y="6"/>
                </a:cxn>
                <a:cxn ang="0">
                  <a:pos x="13" y="4"/>
                </a:cxn>
                <a:cxn ang="0">
                  <a:pos x="10" y="5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5" y="10"/>
                </a:cxn>
                <a:cxn ang="0">
                  <a:pos x="5" y="24"/>
                </a:cxn>
                <a:cxn ang="0">
                  <a:pos x="0" y="24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0" y="3"/>
                </a:cxn>
                <a:cxn ang="0">
                  <a:pos x="22" y="6"/>
                </a:cxn>
                <a:cxn ang="0">
                  <a:pos x="22" y="10"/>
                </a:cxn>
                <a:cxn ang="0">
                  <a:pos x="22" y="24"/>
                </a:cxn>
              </a:cxnLst>
              <a:rect l="0" t="0" r="r" b="b"/>
              <a:pathLst>
                <a:path w="22" h="24">
                  <a:moveTo>
                    <a:pt x="22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8"/>
                    <a:pt x="16" y="7"/>
                    <a:pt x="16" y="6"/>
                  </a:cubicBezTo>
                  <a:cubicBezTo>
                    <a:pt x="15" y="5"/>
                    <a:pt x="14" y="4"/>
                    <a:pt x="13" y="4"/>
                  </a:cubicBezTo>
                  <a:cubicBezTo>
                    <a:pt x="12" y="4"/>
                    <a:pt x="11" y="4"/>
                    <a:pt x="10" y="5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6" y="8"/>
                    <a:pt x="6" y="9"/>
                    <a:pt x="5" y="1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1"/>
                    <a:pt x="20" y="2"/>
                    <a:pt x="20" y="3"/>
                  </a:cubicBezTo>
                  <a:cubicBezTo>
                    <a:pt x="21" y="3"/>
                    <a:pt x="21" y="5"/>
                    <a:pt x="22" y="6"/>
                  </a:cubicBezTo>
                  <a:cubicBezTo>
                    <a:pt x="22" y="7"/>
                    <a:pt x="22" y="8"/>
                    <a:pt x="22" y="10"/>
                  </a:cubicBezTo>
                  <a:cubicBezTo>
                    <a:pt x="22" y="24"/>
                    <a:pt x="22" y="24"/>
                    <a:pt x="22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225356" y="2714761"/>
              <a:ext cx="78352" cy="94022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2" y="19"/>
                </a:cxn>
                <a:cxn ang="0">
                  <a:pos x="20" y="24"/>
                </a:cxn>
                <a:cxn ang="0">
                  <a:pos x="16" y="27"/>
                </a:cxn>
                <a:cxn ang="0">
                  <a:pos x="11" y="28"/>
                </a:cxn>
                <a:cxn ang="0">
                  <a:pos x="7" y="27"/>
                </a:cxn>
                <a:cxn ang="0">
                  <a:pos x="3" y="24"/>
                </a:cxn>
                <a:cxn ang="0">
                  <a:pos x="1" y="19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0" y="4"/>
                </a:cxn>
                <a:cxn ang="0">
                  <a:pos x="22" y="8"/>
                </a:cxn>
                <a:cxn ang="0">
                  <a:pos x="23" y="14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4" y="5"/>
                </a:cxn>
                <a:cxn ang="0">
                  <a:pos x="11" y="4"/>
                </a:cxn>
                <a:cxn ang="0">
                  <a:pos x="9" y="5"/>
                </a:cxn>
                <a:cxn ang="0">
                  <a:pos x="7" y="7"/>
                </a:cxn>
                <a:cxn ang="0">
                  <a:pos x="5" y="10"/>
                </a:cxn>
                <a:cxn ang="0">
                  <a:pos x="5" y="14"/>
                </a:cxn>
                <a:cxn ang="0">
                  <a:pos x="5" y="18"/>
                </a:cxn>
                <a:cxn ang="0">
                  <a:pos x="7" y="21"/>
                </a:cxn>
                <a:cxn ang="0">
                  <a:pos x="9" y="22"/>
                </a:cxn>
                <a:cxn ang="0">
                  <a:pos x="11" y="23"/>
                </a:cxn>
                <a:cxn ang="0">
                  <a:pos x="14" y="22"/>
                </a:cxn>
                <a:cxn ang="0">
                  <a:pos x="16" y="21"/>
                </a:cxn>
                <a:cxn ang="0">
                  <a:pos x="18" y="18"/>
                </a:cxn>
                <a:cxn ang="0">
                  <a:pos x="18" y="14"/>
                </a:cxn>
              </a:cxnLst>
              <a:rect l="0" t="0" r="r" b="b"/>
              <a:pathLst>
                <a:path w="23" h="28">
                  <a:moveTo>
                    <a:pt x="23" y="14"/>
                  </a:moveTo>
                  <a:cubicBezTo>
                    <a:pt x="23" y="16"/>
                    <a:pt x="23" y="18"/>
                    <a:pt x="22" y="19"/>
                  </a:cubicBezTo>
                  <a:cubicBezTo>
                    <a:pt x="22" y="21"/>
                    <a:pt x="21" y="23"/>
                    <a:pt x="20" y="24"/>
                  </a:cubicBezTo>
                  <a:cubicBezTo>
                    <a:pt x="19" y="25"/>
                    <a:pt x="18" y="26"/>
                    <a:pt x="16" y="27"/>
                  </a:cubicBezTo>
                  <a:cubicBezTo>
                    <a:pt x="15" y="28"/>
                    <a:pt x="13" y="28"/>
                    <a:pt x="11" y="28"/>
                  </a:cubicBezTo>
                  <a:cubicBezTo>
                    <a:pt x="10" y="28"/>
                    <a:pt x="8" y="28"/>
                    <a:pt x="7" y="27"/>
                  </a:cubicBezTo>
                  <a:cubicBezTo>
                    <a:pt x="5" y="26"/>
                    <a:pt x="4" y="25"/>
                    <a:pt x="3" y="24"/>
                  </a:cubicBezTo>
                  <a:cubicBezTo>
                    <a:pt x="2" y="23"/>
                    <a:pt x="1" y="21"/>
                    <a:pt x="1" y="19"/>
                  </a:cubicBezTo>
                  <a:cubicBezTo>
                    <a:pt x="0" y="18"/>
                    <a:pt x="0" y="16"/>
                    <a:pt x="0" y="14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8" y="1"/>
                    <a:pt x="19" y="2"/>
                    <a:pt x="20" y="4"/>
                  </a:cubicBezTo>
                  <a:cubicBezTo>
                    <a:pt x="21" y="5"/>
                    <a:pt x="22" y="6"/>
                    <a:pt x="22" y="8"/>
                  </a:cubicBezTo>
                  <a:cubicBezTo>
                    <a:pt x="23" y="10"/>
                    <a:pt x="23" y="12"/>
                    <a:pt x="23" y="14"/>
                  </a:cubicBezTo>
                  <a:close/>
                  <a:moveTo>
                    <a:pt x="18" y="14"/>
                  </a:moveTo>
                  <a:cubicBezTo>
                    <a:pt x="18" y="12"/>
                    <a:pt x="18" y="11"/>
                    <a:pt x="18" y="10"/>
                  </a:cubicBezTo>
                  <a:cubicBezTo>
                    <a:pt x="17" y="9"/>
                    <a:pt x="17" y="8"/>
                    <a:pt x="16" y="7"/>
                  </a:cubicBezTo>
                  <a:cubicBezTo>
                    <a:pt x="16" y="6"/>
                    <a:pt x="15" y="5"/>
                    <a:pt x="14" y="5"/>
                  </a:cubicBezTo>
                  <a:cubicBezTo>
                    <a:pt x="13" y="5"/>
                    <a:pt x="12" y="4"/>
                    <a:pt x="11" y="4"/>
                  </a:cubicBezTo>
                  <a:cubicBezTo>
                    <a:pt x="10" y="4"/>
                    <a:pt x="10" y="5"/>
                    <a:pt x="9" y="5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6" y="8"/>
                    <a:pt x="6" y="9"/>
                    <a:pt x="5" y="10"/>
                  </a:cubicBezTo>
                  <a:cubicBezTo>
                    <a:pt x="5" y="11"/>
                    <a:pt x="5" y="12"/>
                    <a:pt x="5" y="14"/>
                  </a:cubicBezTo>
                  <a:cubicBezTo>
                    <a:pt x="5" y="15"/>
                    <a:pt x="5" y="16"/>
                    <a:pt x="5" y="18"/>
                  </a:cubicBezTo>
                  <a:cubicBezTo>
                    <a:pt x="6" y="19"/>
                    <a:pt x="6" y="20"/>
                    <a:pt x="7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15" y="22"/>
                    <a:pt x="16" y="21"/>
                    <a:pt x="16" y="21"/>
                  </a:cubicBezTo>
                  <a:cubicBezTo>
                    <a:pt x="17" y="20"/>
                    <a:pt x="17" y="19"/>
                    <a:pt x="18" y="18"/>
                  </a:cubicBezTo>
                  <a:cubicBezTo>
                    <a:pt x="18" y="16"/>
                    <a:pt x="18" y="15"/>
                    <a:pt x="18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6320802" y="2717610"/>
              <a:ext cx="59832" cy="88324"/>
            </a:xfrm>
            <a:custGeom>
              <a:avLst/>
              <a:gdLst/>
              <a:ahLst/>
              <a:cxnLst>
                <a:cxn ang="0">
                  <a:pos x="18" y="22"/>
                </a:cxn>
                <a:cxn ang="0">
                  <a:pos x="18" y="26"/>
                </a:cxn>
                <a:cxn ang="0">
                  <a:pos x="1" y="26"/>
                </a:cxn>
                <a:cxn ang="0">
                  <a:pos x="1" y="22"/>
                </a:cxn>
                <a:cxn ang="0">
                  <a:pos x="7" y="22"/>
                </a:cxn>
                <a:cxn ang="0">
                  <a:pos x="7" y="6"/>
                </a:cxn>
                <a:cxn ang="0">
                  <a:pos x="6" y="7"/>
                </a:cxn>
                <a:cxn ang="0">
                  <a:pos x="4" y="8"/>
                </a:cxn>
                <a:cxn ang="0">
                  <a:pos x="2" y="9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13" y="22"/>
                </a:cxn>
                <a:cxn ang="0">
                  <a:pos x="18" y="22"/>
                </a:cxn>
              </a:cxnLst>
              <a:rect l="0" t="0" r="r" b="b"/>
              <a:pathLst>
                <a:path w="18" h="26">
                  <a:moveTo>
                    <a:pt x="18" y="22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3" y="8"/>
                    <a:pt x="3" y="8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5" y="2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6027338" y="2889985"/>
              <a:ext cx="7123" cy="27067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0" y="7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7"/>
                </a:cxn>
              </a:cxnLst>
              <a:rect l="0" t="0" r="r" b="b"/>
              <a:pathLst>
                <a:path w="2" h="8">
                  <a:moveTo>
                    <a:pt x="2" y="7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5936165" y="2929873"/>
              <a:ext cx="24218" cy="24218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5" y="7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7" y="5"/>
                </a:cxn>
              </a:cxnLst>
              <a:rect l="0" t="0" r="r" b="b"/>
              <a:pathLst>
                <a:path w="7" h="7">
                  <a:moveTo>
                    <a:pt x="7" y="5"/>
                  </a:move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7" y="5"/>
                    <a:pt x="7" y="5"/>
                    <a:pt x="7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5909099" y="3023896"/>
              <a:ext cx="27067" cy="997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7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7" y="0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6131333" y="3018197"/>
              <a:ext cx="27067" cy="997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7" y="3"/>
                </a:cxn>
                <a:cxn ang="0">
                  <a:pos x="1" y="3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6104266" y="2927024"/>
              <a:ext cx="24218" cy="2279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1" y="6"/>
                </a:cxn>
              </a:cxnLst>
              <a:rect l="0" t="0" r="r" b="b"/>
              <a:pathLst>
                <a:path w="7" h="7">
                  <a:moveTo>
                    <a:pt x="1" y="6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5953260" y="2927024"/>
              <a:ext cx="155280" cy="217961"/>
            </a:xfrm>
            <a:custGeom>
              <a:avLst/>
              <a:gdLst/>
              <a:ahLst/>
              <a:cxnLst>
                <a:cxn ang="0">
                  <a:pos x="30" y="55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18" y="57"/>
                </a:cxn>
                <a:cxn ang="0">
                  <a:pos x="17" y="57"/>
                </a:cxn>
                <a:cxn ang="0">
                  <a:pos x="16" y="55"/>
                </a:cxn>
                <a:cxn ang="0">
                  <a:pos x="16" y="49"/>
                </a:cxn>
                <a:cxn ang="0">
                  <a:pos x="30" y="49"/>
                </a:cxn>
                <a:cxn ang="0">
                  <a:pos x="30" y="55"/>
                </a:cxn>
                <a:cxn ang="0">
                  <a:pos x="14" y="12"/>
                </a:cxn>
                <a:cxn ang="0">
                  <a:pos x="9" y="23"/>
                </a:cxn>
                <a:cxn ang="0">
                  <a:pos x="14" y="34"/>
                </a:cxn>
                <a:cxn ang="0">
                  <a:pos x="14" y="36"/>
                </a:cxn>
                <a:cxn ang="0">
                  <a:pos x="14" y="36"/>
                </a:cxn>
                <a:cxn ang="0">
                  <a:pos x="12" y="36"/>
                </a:cxn>
                <a:cxn ang="0">
                  <a:pos x="7" y="23"/>
                </a:cxn>
                <a:cxn ang="0">
                  <a:pos x="13" y="10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4" y="12"/>
                </a:cxn>
                <a:cxn ang="0">
                  <a:pos x="46" y="23"/>
                </a:cxn>
                <a:cxn ang="0">
                  <a:pos x="23" y="0"/>
                </a:cxn>
                <a:cxn ang="0">
                  <a:pos x="0" y="23"/>
                </a:cxn>
                <a:cxn ang="0">
                  <a:pos x="14" y="44"/>
                </a:cxn>
                <a:cxn ang="0">
                  <a:pos x="14" y="49"/>
                </a:cxn>
                <a:cxn ang="0">
                  <a:pos x="14" y="55"/>
                </a:cxn>
                <a:cxn ang="0">
                  <a:pos x="17" y="59"/>
                </a:cxn>
                <a:cxn ang="0">
                  <a:pos x="17" y="61"/>
                </a:cxn>
                <a:cxn ang="0">
                  <a:pos x="21" y="65"/>
                </a:cxn>
                <a:cxn ang="0">
                  <a:pos x="25" y="65"/>
                </a:cxn>
                <a:cxn ang="0">
                  <a:pos x="29" y="61"/>
                </a:cxn>
                <a:cxn ang="0">
                  <a:pos x="29" y="59"/>
                </a:cxn>
                <a:cxn ang="0">
                  <a:pos x="32" y="55"/>
                </a:cxn>
                <a:cxn ang="0">
                  <a:pos x="32" y="47"/>
                </a:cxn>
                <a:cxn ang="0">
                  <a:pos x="32" y="44"/>
                </a:cxn>
                <a:cxn ang="0">
                  <a:pos x="46" y="23"/>
                </a:cxn>
              </a:cxnLst>
              <a:rect l="0" t="0" r="r" b="b"/>
              <a:pathLst>
                <a:path w="46" h="65">
                  <a:moveTo>
                    <a:pt x="30" y="55"/>
                  </a:moveTo>
                  <a:cubicBezTo>
                    <a:pt x="30" y="56"/>
                    <a:pt x="30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5"/>
                    <a:pt x="30" y="55"/>
                    <a:pt x="30" y="55"/>
                  </a:cubicBezTo>
                  <a:close/>
                  <a:moveTo>
                    <a:pt x="14" y="12"/>
                  </a:moveTo>
                  <a:cubicBezTo>
                    <a:pt x="11" y="15"/>
                    <a:pt x="9" y="19"/>
                    <a:pt x="9" y="23"/>
                  </a:cubicBezTo>
                  <a:cubicBezTo>
                    <a:pt x="9" y="28"/>
                    <a:pt x="11" y="32"/>
                    <a:pt x="14" y="34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3" y="36"/>
                    <a:pt x="12" y="36"/>
                  </a:cubicBezTo>
                  <a:cubicBezTo>
                    <a:pt x="9" y="33"/>
                    <a:pt x="7" y="29"/>
                    <a:pt x="7" y="23"/>
                  </a:cubicBezTo>
                  <a:cubicBezTo>
                    <a:pt x="7" y="18"/>
                    <a:pt x="9" y="13"/>
                    <a:pt x="13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2"/>
                    <a:pt x="14" y="12"/>
                  </a:cubicBezTo>
                  <a:close/>
                  <a:moveTo>
                    <a:pt x="46" y="23"/>
                  </a:moveTo>
                  <a:cubicBezTo>
                    <a:pt x="46" y="11"/>
                    <a:pt x="36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3"/>
                    <a:pt x="6" y="41"/>
                    <a:pt x="14" y="44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57"/>
                    <a:pt x="15" y="59"/>
                    <a:pt x="17" y="59"/>
                  </a:cubicBezTo>
                  <a:cubicBezTo>
                    <a:pt x="17" y="60"/>
                    <a:pt x="17" y="61"/>
                    <a:pt x="17" y="61"/>
                  </a:cubicBezTo>
                  <a:cubicBezTo>
                    <a:pt x="18" y="63"/>
                    <a:pt x="20" y="65"/>
                    <a:pt x="21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6" y="65"/>
                    <a:pt x="28" y="63"/>
                    <a:pt x="29" y="61"/>
                  </a:cubicBezTo>
                  <a:cubicBezTo>
                    <a:pt x="29" y="61"/>
                    <a:pt x="29" y="60"/>
                    <a:pt x="29" y="59"/>
                  </a:cubicBezTo>
                  <a:cubicBezTo>
                    <a:pt x="31" y="59"/>
                    <a:pt x="32" y="57"/>
                    <a:pt x="32" y="55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40" y="41"/>
                    <a:pt x="46" y="33"/>
                    <a:pt x="46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92345" y="4483994"/>
            <a:ext cx="703743" cy="515699"/>
            <a:chOff x="6845048" y="4736242"/>
            <a:chExt cx="703743" cy="515699"/>
          </a:xfrm>
          <a:solidFill>
            <a:srgbClr val="FFFFFF"/>
          </a:solidFill>
        </p:grpSpPr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6845048" y="5103784"/>
              <a:ext cx="108268" cy="113966"/>
            </a:xfrm>
            <a:custGeom>
              <a:avLst/>
              <a:gdLst/>
              <a:ahLst/>
              <a:cxnLst>
                <a:cxn ang="0">
                  <a:pos x="16" y="34"/>
                </a:cxn>
                <a:cxn ang="0">
                  <a:pos x="10" y="32"/>
                </a:cxn>
                <a:cxn ang="0">
                  <a:pos x="5" y="29"/>
                </a:cxn>
                <a:cxn ang="0">
                  <a:pos x="1" y="23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5" y="5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7" y="6"/>
                </a:cxn>
                <a:cxn ang="0">
                  <a:pos x="31" y="11"/>
                </a:cxn>
                <a:cxn ang="0">
                  <a:pos x="32" y="17"/>
                </a:cxn>
                <a:cxn ang="0">
                  <a:pos x="31" y="23"/>
                </a:cxn>
                <a:cxn ang="0">
                  <a:pos x="27" y="29"/>
                </a:cxn>
                <a:cxn ang="0">
                  <a:pos x="22" y="33"/>
                </a:cxn>
                <a:cxn ang="0">
                  <a:pos x="16" y="34"/>
                </a:cxn>
                <a:cxn ang="0">
                  <a:pos x="5" y="17"/>
                </a:cxn>
                <a:cxn ang="0">
                  <a:pos x="6" y="22"/>
                </a:cxn>
                <a:cxn ang="0">
                  <a:pos x="8" y="26"/>
                </a:cxn>
                <a:cxn ang="0">
                  <a:pos x="12" y="28"/>
                </a:cxn>
                <a:cxn ang="0">
                  <a:pos x="16" y="29"/>
                </a:cxn>
                <a:cxn ang="0">
                  <a:pos x="20" y="28"/>
                </a:cxn>
                <a:cxn ang="0">
                  <a:pos x="24" y="25"/>
                </a:cxn>
                <a:cxn ang="0">
                  <a:pos x="26" y="21"/>
                </a:cxn>
                <a:cxn ang="0">
                  <a:pos x="26" y="17"/>
                </a:cxn>
                <a:cxn ang="0">
                  <a:pos x="26" y="13"/>
                </a:cxn>
                <a:cxn ang="0">
                  <a:pos x="24" y="9"/>
                </a:cxn>
                <a:cxn ang="0">
                  <a:pos x="20" y="6"/>
                </a:cxn>
                <a:cxn ang="0">
                  <a:pos x="16" y="5"/>
                </a:cxn>
                <a:cxn ang="0">
                  <a:pos x="11" y="6"/>
                </a:cxn>
                <a:cxn ang="0">
                  <a:pos x="8" y="9"/>
                </a:cxn>
                <a:cxn ang="0">
                  <a:pos x="6" y="13"/>
                </a:cxn>
                <a:cxn ang="0">
                  <a:pos x="5" y="17"/>
                </a:cxn>
              </a:cxnLst>
              <a:rect l="0" t="0" r="r" b="b"/>
              <a:pathLst>
                <a:path w="32" h="34">
                  <a:moveTo>
                    <a:pt x="16" y="34"/>
                  </a:moveTo>
                  <a:cubicBezTo>
                    <a:pt x="14" y="34"/>
                    <a:pt x="11" y="33"/>
                    <a:pt x="10" y="32"/>
                  </a:cubicBezTo>
                  <a:cubicBezTo>
                    <a:pt x="8" y="32"/>
                    <a:pt x="6" y="30"/>
                    <a:pt x="5" y="29"/>
                  </a:cubicBezTo>
                  <a:cubicBezTo>
                    <a:pt x="3" y="27"/>
                    <a:pt x="2" y="25"/>
                    <a:pt x="1" y="23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4"/>
                    <a:pt x="8" y="3"/>
                    <a:pt x="10" y="2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8" y="0"/>
                    <a:pt x="21" y="1"/>
                    <a:pt x="22" y="2"/>
                  </a:cubicBezTo>
                  <a:cubicBezTo>
                    <a:pt x="24" y="3"/>
                    <a:pt x="26" y="4"/>
                    <a:pt x="27" y="6"/>
                  </a:cubicBezTo>
                  <a:cubicBezTo>
                    <a:pt x="29" y="7"/>
                    <a:pt x="30" y="9"/>
                    <a:pt x="31" y="11"/>
                  </a:cubicBezTo>
                  <a:cubicBezTo>
                    <a:pt x="31" y="13"/>
                    <a:pt x="32" y="15"/>
                    <a:pt x="32" y="17"/>
                  </a:cubicBezTo>
                  <a:cubicBezTo>
                    <a:pt x="32" y="19"/>
                    <a:pt x="31" y="21"/>
                    <a:pt x="31" y="23"/>
                  </a:cubicBezTo>
                  <a:cubicBezTo>
                    <a:pt x="30" y="26"/>
                    <a:pt x="29" y="27"/>
                    <a:pt x="27" y="29"/>
                  </a:cubicBezTo>
                  <a:cubicBezTo>
                    <a:pt x="26" y="30"/>
                    <a:pt x="24" y="32"/>
                    <a:pt x="22" y="33"/>
                  </a:cubicBezTo>
                  <a:cubicBezTo>
                    <a:pt x="20" y="33"/>
                    <a:pt x="18" y="34"/>
                    <a:pt x="16" y="34"/>
                  </a:cubicBezTo>
                  <a:close/>
                  <a:moveTo>
                    <a:pt x="5" y="17"/>
                  </a:moveTo>
                  <a:cubicBezTo>
                    <a:pt x="5" y="19"/>
                    <a:pt x="6" y="20"/>
                    <a:pt x="6" y="22"/>
                  </a:cubicBezTo>
                  <a:cubicBezTo>
                    <a:pt x="7" y="23"/>
                    <a:pt x="7" y="24"/>
                    <a:pt x="8" y="26"/>
                  </a:cubicBezTo>
                  <a:cubicBezTo>
                    <a:pt x="9" y="27"/>
                    <a:pt x="10" y="28"/>
                    <a:pt x="12" y="28"/>
                  </a:cubicBezTo>
                  <a:cubicBezTo>
                    <a:pt x="13" y="29"/>
                    <a:pt x="14" y="29"/>
                    <a:pt x="16" y="29"/>
                  </a:cubicBezTo>
                  <a:cubicBezTo>
                    <a:pt x="18" y="29"/>
                    <a:pt x="19" y="29"/>
                    <a:pt x="20" y="28"/>
                  </a:cubicBezTo>
                  <a:cubicBezTo>
                    <a:pt x="22" y="27"/>
                    <a:pt x="23" y="27"/>
                    <a:pt x="24" y="25"/>
                  </a:cubicBezTo>
                  <a:cubicBezTo>
                    <a:pt x="25" y="24"/>
                    <a:pt x="25" y="23"/>
                    <a:pt x="26" y="21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5" y="11"/>
                    <a:pt x="24" y="10"/>
                    <a:pt x="24" y="9"/>
                  </a:cubicBezTo>
                  <a:cubicBezTo>
                    <a:pt x="23" y="8"/>
                    <a:pt x="22" y="7"/>
                    <a:pt x="20" y="6"/>
                  </a:cubicBezTo>
                  <a:cubicBezTo>
                    <a:pt x="19" y="5"/>
                    <a:pt x="18" y="5"/>
                    <a:pt x="16" y="5"/>
                  </a:cubicBezTo>
                  <a:cubicBezTo>
                    <a:pt x="14" y="5"/>
                    <a:pt x="13" y="5"/>
                    <a:pt x="11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7" y="10"/>
                    <a:pt x="7" y="11"/>
                    <a:pt x="6" y="13"/>
                  </a:cubicBezTo>
                  <a:cubicBezTo>
                    <a:pt x="6" y="14"/>
                    <a:pt x="5" y="16"/>
                    <a:pt x="5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6968987" y="5133700"/>
              <a:ext cx="81202" cy="118241"/>
            </a:xfrm>
            <a:custGeom>
              <a:avLst/>
              <a:gdLst/>
              <a:ahLst/>
              <a:cxnLst>
                <a:cxn ang="0">
                  <a:pos x="13" y="25"/>
                </a:cxn>
                <a:cxn ang="0">
                  <a:pos x="8" y="24"/>
                </a:cxn>
                <a:cxn ang="0">
                  <a:pos x="5" y="20"/>
                </a:cxn>
                <a:cxn ang="0">
                  <a:pos x="5" y="35"/>
                </a:cxn>
                <a:cxn ang="0">
                  <a:pos x="0" y="3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5"/>
                </a:cxn>
                <a:cxn ang="0">
                  <a:pos x="8" y="1"/>
                </a:cxn>
                <a:cxn ang="0">
                  <a:pos x="13" y="0"/>
                </a:cxn>
                <a:cxn ang="0">
                  <a:pos x="17" y="1"/>
                </a:cxn>
                <a:cxn ang="0">
                  <a:pos x="21" y="4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3" y="17"/>
                </a:cxn>
                <a:cxn ang="0">
                  <a:pos x="21" y="21"/>
                </a:cxn>
                <a:cxn ang="0">
                  <a:pos x="18" y="24"/>
                </a:cxn>
                <a:cxn ang="0">
                  <a:pos x="13" y="25"/>
                </a:cxn>
                <a:cxn ang="0">
                  <a:pos x="12" y="21"/>
                </a:cxn>
                <a:cxn ang="0">
                  <a:pos x="15" y="20"/>
                </a:cxn>
                <a:cxn ang="0">
                  <a:pos x="17" y="18"/>
                </a:cxn>
                <a:cxn ang="0">
                  <a:pos x="18" y="16"/>
                </a:cxn>
                <a:cxn ang="0">
                  <a:pos x="19" y="12"/>
                </a:cxn>
                <a:cxn ang="0">
                  <a:pos x="18" y="9"/>
                </a:cxn>
                <a:cxn ang="0">
                  <a:pos x="17" y="7"/>
                </a:cxn>
                <a:cxn ang="0">
                  <a:pos x="14" y="5"/>
                </a:cxn>
                <a:cxn ang="0">
                  <a:pos x="11" y="4"/>
                </a:cxn>
                <a:cxn ang="0">
                  <a:pos x="9" y="5"/>
                </a:cxn>
                <a:cxn ang="0">
                  <a:pos x="7" y="6"/>
                </a:cxn>
                <a:cxn ang="0">
                  <a:pos x="6" y="7"/>
                </a:cxn>
                <a:cxn ang="0">
                  <a:pos x="5" y="9"/>
                </a:cxn>
                <a:cxn ang="0">
                  <a:pos x="5" y="15"/>
                </a:cxn>
                <a:cxn ang="0">
                  <a:pos x="6" y="18"/>
                </a:cxn>
                <a:cxn ang="0">
                  <a:pos x="7" y="19"/>
                </a:cxn>
                <a:cxn ang="0">
                  <a:pos x="9" y="20"/>
                </a:cxn>
                <a:cxn ang="0">
                  <a:pos x="12" y="21"/>
                </a:cxn>
              </a:cxnLst>
              <a:rect l="0" t="0" r="r" b="b"/>
              <a:pathLst>
                <a:path w="24" h="35">
                  <a:moveTo>
                    <a:pt x="13" y="25"/>
                  </a:moveTo>
                  <a:cubicBezTo>
                    <a:pt x="11" y="25"/>
                    <a:pt x="10" y="25"/>
                    <a:pt x="8" y="24"/>
                  </a:cubicBezTo>
                  <a:cubicBezTo>
                    <a:pt x="7" y="23"/>
                    <a:pt x="5" y="22"/>
                    <a:pt x="5" y="20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9" y="2"/>
                    <a:pt x="20" y="2"/>
                    <a:pt x="21" y="4"/>
                  </a:cubicBezTo>
                  <a:cubicBezTo>
                    <a:pt x="22" y="5"/>
                    <a:pt x="23" y="6"/>
                    <a:pt x="23" y="8"/>
                  </a:cubicBezTo>
                  <a:cubicBezTo>
                    <a:pt x="24" y="9"/>
                    <a:pt x="24" y="11"/>
                    <a:pt x="24" y="12"/>
                  </a:cubicBezTo>
                  <a:cubicBezTo>
                    <a:pt x="24" y="14"/>
                    <a:pt x="24" y="16"/>
                    <a:pt x="23" y="17"/>
                  </a:cubicBezTo>
                  <a:cubicBezTo>
                    <a:pt x="23" y="19"/>
                    <a:pt x="22" y="20"/>
                    <a:pt x="21" y="21"/>
                  </a:cubicBezTo>
                  <a:cubicBezTo>
                    <a:pt x="20" y="23"/>
                    <a:pt x="19" y="23"/>
                    <a:pt x="18" y="24"/>
                  </a:cubicBezTo>
                  <a:cubicBezTo>
                    <a:pt x="16" y="25"/>
                    <a:pt x="15" y="25"/>
                    <a:pt x="13" y="25"/>
                  </a:cubicBezTo>
                  <a:close/>
                  <a:moveTo>
                    <a:pt x="12" y="21"/>
                  </a:moveTo>
                  <a:cubicBezTo>
                    <a:pt x="13" y="21"/>
                    <a:pt x="14" y="21"/>
                    <a:pt x="15" y="20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7" y="17"/>
                    <a:pt x="18" y="17"/>
                    <a:pt x="18" y="16"/>
                  </a:cubicBezTo>
                  <a:cubicBezTo>
                    <a:pt x="19" y="15"/>
                    <a:pt x="19" y="14"/>
                    <a:pt x="19" y="12"/>
                  </a:cubicBezTo>
                  <a:cubicBezTo>
                    <a:pt x="19" y="11"/>
                    <a:pt x="19" y="10"/>
                    <a:pt x="18" y="9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6"/>
                    <a:pt x="15" y="5"/>
                    <a:pt x="14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4"/>
                    <a:pt x="10" y="4"/>
                    <a:pt x="9" y="5"/>
                  </a:cubicBezTo>
                  <a:cubicBezTo>
                    <a:pt x="8" y="5"/>
                    <a:pt x="8" y="5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7"/>
                    <a:pt x="6" y="18"/>
                  </a:cubicBezTo>
                  <a:cubicBezTo>
                    <a:pt x="6" y="18"/>
                    <a:pt x="7" y="19"/>
                    <a:pt x="7" y="19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10" y="21"/>
                    <a:pt x="11" y="21"/>
                    <a:pt x="12" y="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3"/>
            <p:cNvSpPr/>
            <p:nvPr/>
          </p:nvSpPr>
          <p:spPr bwMode="auto">
            <a:xfrm>
              <a:off x="7057311" y="5106633"/>
              <a:ext cx="54134" cy="111117"/>
            </a:xfrm>
            <a:custGeom>
              <a:avLst/>
              <a:gdLst/>
              <a:ahLst/>
              <a:cxnLst>
                <a:cxn ang="0">
                  <a:pos x="16" y="31"/>
                </a:cxn>
                <a:cxn ang="0">
                  <a:pos x="13" y="32"/>
                </a:cxn>
                <a:cxn ang="0">
                  <a:pos x="9" y="33"/>
                </a:cxn>
                <a:cxn ang="0">
                  <a:pos x="7" y="33"/>
                </a:cxn>
                <a:cxn ang="0">
                  <a:pos x="5" y="32"/>
                </a:cxn>
                <a:cxn ang="0">
                  <a:pos x="4" y="30"/>
                </a:cxn>
                <a:cxn ang="0">
                  <a:pos x="4" y="27"/>
                </a:cxn>
                <a:cxn ang="0">
                  <a:pos x="4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9" y="8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9" y="12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11" y="28"/>
                </a:cxn>
                <a:cxn ang="0">
                  <a:pos x="13" y="28"/>
                </a:cxn>
                <a:cxn ang="0">
                  <a:pos x="15" y="27"/>
                </a:cxn>
                <a:cxn ang="0">
                  <a:pos x="16" y="31"/>
                </a:cxn>
              </a:cxnLst>
              <a:rect l="0" t="0" r="r" b="b"/>
              <a:pathLst>
                <a:path w="16" h="33">
                  <a:moveTo>
                    <a:pt x="16" y="31"/>
                  </a:moveTo>
                  <a:cubicBezTo>
                    <a:pt x="15" y="32"/>
                    <a:pt x="14" y="32"/>
                    <a:pt x="13" y="32"/>
                  </a:cubicBezTo>
                  <a:cubicBezTo>
                    <a:pt x="12" y="33"/>
                    <a:pt x="11" y="33"/>
                    <a:pt x="9" y="33"/>
                  </a:cubicBezTo>
                  <a:cubicBezTo>
                    <a:pt x="9" y="33"/>
                    <a:pt x="8" y="33"/>
                    <a:pt x="7" y="33"/>
                  </a:cubicBezTo>
                  <a:cubicBezTo>
                    <a:pt x="6" y="33"/>
                    <a:pt x="6" y="32"/>
                    <a:pt x="5" y="32"/>
                  </a:cubicBezTo>
                  <a:cubicBezTo>
                    <a:pt x="5" y="31"/>
                    <a:pt x="4" y="31"/>
                    <a:pt x="4" y="30"/>
                  </a:cubicBezTo>
                  <a:cubicBezTo>
                    <a:pt x="4" y="29"/>
                    <a:pt x="4" y="28"/>
                    <a:pt x="4" y="2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4" y="28"/>
                    <a:pt x="14" y="27"/>
                    <a:pt x="15" y="27"/>
                  </a:cubicBezTo>
                  <a:cubicBezTo>
                    <a:pt x="16" y="31"/>
                    <a:pt x="16" y="31"/>
                    <a:pt x="16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121417" y="5103784"/>
              <a:ext cx="15671" cy="113966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0" y="21"/>
                </a:cxn>
                <a:cxn ang="0">
                  <a:pos x="11" y="21"/>
                </a:cxn>
                <a:cxn ang="0">
                  <a:pos x="11" y="80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11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1" h="80">
                  <a:moveTo>
                    <a:pt x="0" y="80"/>
                  </a:moveTo>
                  <a:lnTo>
                    <a:pt x="0" y="21"/>
                  </a:lnTo>
                  <a:lnTo>
                    <a:pt x="11" y="21"/>
                  </a:lnTo>
                  <a:lnTo>
                    <a:pt x="11" y="80"/>
                  </a:lnTo>
                  <a:lnTo>
                    <a:pt x="0" y="80"/>
                  </a:lnTo>
                  <a:lnTo>
                    <a:pt x="0" y="80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7154183" y="5133700"/>
              <a:ext cx="84051" cy="84051"/>
            </a:xfrm>
            <a:custGeom>
              <a:avLst/>
              <a:gdLst/>
              <a:ahLst/>
              <a:cxnLst>
                <a:cxn ang="0">
                  <a:pos x="12" y="25"/>
                </a:cxn>
                <a:cxn ang="0">
                  <a:pos x="7" y="24"/>
                </a:cxn>
                <a:cxn ang="0">
                  <a:pos x="3" y="21"/>
                </a:cxn>
                <a:cxn ang="0">
                  <a:pos x="1" y="17"/>
                </a:cxn>
                <a:cxn ang="0">
                  <a:pos x="0" y="12"/>
                </a:cxn>
                <a:cxn ang="0">
                  <a:pos x="1" y="8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2" y="0"/>
                </a:cxn>
                <a:cxn ang="0">
                  <a:pos x="18" y="1"/>
                </a:cxn>
                <a:cxn ang="0">
                  <a:pos x="22" y="4"/>
                </a:cxn>
                <a:cxn ang="0">
                  <a:pos x="24" y="8"/>
                </a:cxn>
                <a:cxn ang="0">
                  <a:pos x="25" y="12"/>
                </a:cxn>
                <a:cxn ang="0">
                  <a:pos x="24" y="17"/>
                </a:cxn>
                <a:cxn ang="0">
                  <a:pos x="22" y="21"/>
                </a:cxn>
                <a:cxn ang="0">
                  <a:pos x="18" y="24"/>
                </a:cxn>
                <a:cxn ang="0">
                  <a:pos x="12" y="25"/>
                </a:cxn>
                <a:cxn ang="0">
                  <a:pos x="5" y="13"/>
                </a:cxn>
                <a:cxn ang="0">
                  <a:pos x="6" y="16"/>
                </a:cxn>
                <a:cxn ang="0">
                  <a:pos x="7" y="18"/>
                </a:cxn>
                <a:cxn ang="0">
                  <a:pos x="10" y="20"/>
                </a:cxn>
                <a:cxn ang="0">
                  <a:pos x="12" y="21"/>
                </a:cxn>
                <a:cxn ang="0">
                  <a:pos x="15" y="20"/>
                </a:cxn>
                <a:cxn ang="0">
                  <a:pos x="18" y="18"/>
                </a:cxn>
                <a:cxn ang="0">
                  <a:pos x="19" y="16"/>
                </a:cxn>
                <a:cxn ang="0">
                  <a:pos x="20" y="12"/>
                </a:cxn>
                <a:cxn ang="0">
                  <a:pos x="19" y="9"/>
                </a:cxn>
                <a:cxn ang="0">
                  <a:pos x="18" y="7"/>
                </a:cxn>
                <a:cxn ang="0">
                  <a:pos x="15" y="5"/>
                </a:cxn>
                <a:cxn ang="0">
                  <a:pos x="12" y="4"/>
                </a:cxn>
                <a:cxn ang="0">
                  <a:pos x="10" y="5"/>
                </a:cxn>
                <a:cxn ang="0">
                  <a:pos x="7" y="7"/>
                </a:cxn>
                <a:cxn ang="0">
                  <a:pos x="6" y="9"/>
                </a:cxn>
                <a:cxn ang="0">
                  <a:pos x="5" y="13"/>
                </a:cxn>
              </a:cxnLst>
              <a:rect l="0" t="0" r="r" b="b"/>
              <a:pathLst>
                <a:path w="25" h="25">
                  <a:moveTo>
                    <a:pt x="12" y="25"/>
                  </a:moveTo>
                  <a:cubicBezTo>
                    <a:pt x="11" y="25"/>
                    <a:pt x="9" y="25"/>
                    <a:pt x="7" y="24"/>
                  </a:cubicBezTo>
                  <a:cubicBezTo>
                    <a:pt x="6" y="23"/>
                    <a:pt x="4" y="23"/>
                    <a:pt x="3" y="21"/>
                  </a:cubicBezTo>
                  <a:cubicBezTo>
                    <a:pt x="2" y="20"/>
                    <a:pt x="1" y="19"/>
                    <a:pt x="1" y="17"/>
                  </a:cubicBezTo>
                  <a:cubicBezTo>
                    <a:pt x="0" y="16"/>
                    <a:pt x="0" y="14"/>
                    <a:pt x="0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5" y="2"/>
                    <a:pt x="6" y="2"/>
                    <a:pt x="7" y="1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4" y="0"/>
                    <a:pt x="16" y="0"/>
                    <a:pt x="18" y="1"/>
                  </a:cubicBezTo>
                  <a:cubicBezTo>
                    <a:pt x="19" y="2"/>
                    <a:pt x="20" y="2"/>
                    <a:pt x="22" y="4"/>
                  </a:cubicBezTo>
                  <a:cubicBezTo>
                    <a:pt x="23" y="5"/>
                    <a:pt x="23" y="6"/>
                    <a:pt x="24" y="8"/>
                  </a:cubicBezTo>
                  <a:cubicBezTo>
                    <a:pt x="25" y="9"/>
                    <a:pt x="25" y="11"/>
                    <a:pt x="25" y="12"/>
                  </a:cubicBezTo>
                  <a:cubicBezTo>
                    <a:pt x="25" y="14"/>
                    <a:pt x="25" y="16"/>
                    <a:pt x="24" y="17"/>
                  </a:cubicBezTo>
                  <a:cubicBezTo>
                    <a:pt x="23" y="19"/>
                    <a:pt x="23" y="20"/>
                    <a:pt x="22" y="21"/>
                  </a:cubicBezTo>
                  <a:cubicBezTo>
                    <a:pt x="20" y="23"/>
                    <a:pt x="19" y="23"/>
                    <a:pt x="18" y="24"/>
                  </a:cubicBezTo>
                  <a:cubicBezTo>
                    <a:pt x="16" y="25"/>
                    <a:pt x="14" y="25"/>
                    <a:pt x="12" y="25"/>
                  </a:cubicBezTo>
                  <a:close/>
                  <a:moveTo>
                    <a:pt x="5" y="13"/>
                  </a:moveTo>
                  <a:cubicBezTo>
                    <a:pt x="5" y="14"/>
                    <a:pt x="5" y="15"/>
                    <a:pt x="6" y="16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8" y="19"/>
                    <a:pt x="9" y="20"/>
                    <a:pt x="10" y="20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6" y="20"/>
                    <a:pt x="17" y="19"/>
                    <a:pt x="18" y="18"/>
                  </a:cubicBezTo>
                  <a:cubicBezTo>
                    <a:pt x="18" y="18"/>
                    <a:pt x="19" y="17"/>
                    <a:pt x="19" y="16"/>
                  </a:cubicBezTo>
                  <a:cubicBezTo>
                    <a:pt x="19" y="15"/>
                    <a:pt x="20" y="14"/>
                    <a:pt x="20" y="12"/>
                  </a:cubicBezTo>
                  <a:cubicBezTo>
                    <a:pt x="20" y="11"/>
                    <a:pt x="19" y="10"/>
                    <a:pt x="19" y="9"/>
                  </a:cubicBezTo>
                  <a:cubicBezTo>
                    <a:pt x="19" y="8"/>
                    <a:pt x="18" y="7"/>
                    <a:pt x="18" y="7"/>
                  </a:cubicBezTo>
                  <a:cubicBezTo>
                    <a:pt x="17" y="6"/>
                    <a:pt x="16" y="5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4"/>
                    <a:pt x="10" y="4"/>
                    <a:pt x="10" y="5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10"/>
                    <a:pt x="5" y="11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7252478" y="5133700"/>
              <a:ext cx="74078" cy="84051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17" y="25"/>
                </a:cxn>
                <a:cxn ang="0">
                  <a:pos x="17" y="11"/>
                </a:cxn>
                <a:cxn ang="0">
                  <a:pos x="16" y="6"/>
                </a:cxn>
                <a:cxn ang="0">
                  <a:pos x="13" y="4"/>
                </a:cxn>
                <a:cxn ang="0">
                  <a:pos x="11" y="5"/>
                </a:cxn>
                <a:cxn ang="0">
                  <a:pos x="9" y="6"/>
                </a:cxn>
                <a:cxn ang="0">
                  <a:pos x="7" y="8"/>
                </a:cxn>
                <a:cxn ang="0">
                  <a:pos x="6" y="10"/>
                </a:cxn>
                <a:cxn ang="0">
                  <a:pos x="6" y="25"/>
                </a:cxn>
                <a:cxn ang="0">
                  <a:pos x="0" y="25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19" y="1"/>
                </a:cxn>
                <a:cxn ang="0">
                  <a:pos x="21" y="3"/>
                </a:cxn>
                <a:cxn ang="0">
                  <a:pos x="22" y="6"/>
                </a:cxn>
                <a:cxn ang="0">
                  <a:pos x="22" y="10"/>
                </a:cxn>
                <a:cxn ang="0">
                  <a:pos x="22" y="25"/>
                </a:cxn>
              </a:cxnLst>
              <a:rect l="0" t="0" r="r" b="b"/>
              <a:pathLst>
                <a:path w="22" h="25">
                  <a:moveTo>
                    <a:pt x="22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9"/>
                    <a:pt x="17" y="7"/>
                    <a:pt x="16" y="6"/>
                  </a:cubicBezTo>
                  <a:cubicBezTo>
                    <a:pt x="15" y="5"/>
                    <a:pt x="14" y="4"/>
                    <a:pt x="13" y="4"/>
                  </a:cubicBezTo>
                  <a:cubicBezTo>
                    <a:pt x="12" y="4"/>
                    <a:pt x="11" y="5"/>
                    <a:pt x="11" y="5"/>
                  </a:cubicBezTo>
                  <a:cubicBezTo>
                    <a:pt x="10" y="5"/>
                    <a:pt x="9" y="6"/>
                    <a:pt x="9" y="6"/>
                  </a:cubicBezTo>
                  <a:cubicBezTo>
                    <a:pt x="8" y="7"/>
                    <a:pt x="7" y="7"/>
                    <a:pt x="7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8" y="0"/>
                    <a:pt x="19" y="1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1" y="4"/>
                    <a:pt x="22" y="5"/>
                    <a:pt x="22" y="6"/>
                  </a:cubicBezTo>
                  <a:cubicBezTo>
                    <a:pt x="22" y="7"/>
                    <a:pt x="22" y="8"/>
                    <a:pt x="22" y="10"/>
                  </a:cubicBezTo>
                  <a:cubicBezTo>
                    <a:pt x="22" y="25"/>
                    <a:pt x="22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7383540" y="5123728"/>
              <a:ext cx="81202" cy="94022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3" y="20"/>
                </a:cxn>
                <a:cxn ang="0">
                  <a:pos x="20" y="24"/>
                </a:cxn>
                <a:cxn ang="0">
                  <a:pos x="17" y="27"/>
                </a:cxn>
                <a:cxn ang="0">
                  <a:pos x="12" y="28"/>
                </a:cxn>
                <a:cxn ang="0">
                  <a:pos x="7" y="27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2" y="0"/>
                </a:cxn>
                <a:cxn ang="0">
                  <a:pos x="17" y="1"/>
                </a:cxn>
                <a:cxn ang="0">
                  <a:pos x="20" y="4"/>
                </a:cxn>
                <a:cxn ang="0">
                  <a:pos x="23" y="8"/>
                </a:cxn>
                <a:cxn ang="0">
                  <a:pos x="24" y="14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7" y="7"/>
                </a:cxn>
                <a:cxn ang="0">
                  <a:pos x="15" y="5"/>
                </a:cxn>
                <a:cxn ang="0">
                  <a:pos x="12" y="5"/>
                </a:cxn>
                <a:cxn ang="0">
                  <a:pos x="9" y="5"/>
                </a:cxn>
                <a:cxn ang="0">
                  <a:pos x="7" y="7"/>
                </a:cxn>
                <a:cxn ang="0">
                  <a:pos x="6" y="10"/>
                </a:cxn>
                <a:cxn ang="0">
                  <a:pos x="5" y="14"/>
                </a:cxn>
                <a:cxn ang="0">
                  <a:pos x="6" y="18"/>
                </a:cxn>
                <a:cxn ang="0">
                  <a:pos x="7" y="21"/>
                </a:cxn>
                <a:cxn ang="0">
                  <a:pos x="9" y="23"/>
                </a:cxn>
                <a:cxn ang="0">
                  <a:pos x="12" y="23"/>
                </a:cxn>
                <a:cxn ang="0">
                  <a:pos x="15" y="23"/>
                </a:cxn>
                <a:cxn ang="0">
                  <a:pos x="17" y="21"/>
                </a:cxn>
                <a:cxn ang="0">
                  <a:pos x="18" y="18"/>
                </a:cxn>
                <a:cxn ang="0">
                  <a:pos x="18" y="14"/>
                </a:cxn>
              </a:cxnLst>
              <a:rect l="0" t="0" r="r" b="b"/>
              <a:pathLst>
                <a:path w="24" h="28">
                  <a:moveTo>
                    <a:pt x="24" y="14"/>
                  </a:moveTo>
                  <a:cubicBezTo>
                    <a:pt x="24" y="16"/>
                    <a:pt x="23" y="18"/>
                    <a:pt x="23" y="20"/>
                  </a:cubicBezTo>
                  <a:cubicBezTo>
                    <a:pt x="22" y="21"/>
                    <a:pt x="21" y="23"/>
                    <a:pt x="20" y="24"/>
                  </a:cubicBezTo>
                  <a:cubicBezTo>
                    <a:pt x="19" y="25"/>
                    <a:pt x="18" y="26"/>
                    <a:pt x="17" y="27"/>
                  </a:cubicBezTo>
                  <a:cubicBezTo>
                    <a:pt x="15" y="28"/>
                    <a:pt x="13" y="28"/>
                    <a:pt x="12" y="28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6" y="26"/>
                    <a:pt x="4" y="25"/>
                    <a:pt x="3" y="24"/>
                  </a:cubicBezTo>
                  <a:cubicBezTo>
                    <a:pt x="2" y="23"/>
                    <a:pt x="1" y="21"/>
                    <a:pt x="1" y="20"/>
                  </a:cubicBezTo>
                  <a:cubicBezTo>
                    <a:pt x="0" y="18"/>
                    <a:pt x="0" y="16"/>
                    <a:pt x="0" y="14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4" y="3"/>
                    <a:pt x="6" y="2"/>
                    <a:pt x="7" y="1"/>
                  </a:cubicBezTo>
                  <a:cubicBezTo>
                    <a:pt x="9" y="0"/>
                    <a:pt x="10" y="0"/>
                    <a:pt x="12" y="0"/>
                  </a:cubicBezTo>
                  <a:cubicBezTo>
                    <a:pt x="13" y="0"/>
                    <a:pt x="15" y="0"/>
                    <a:pt x="17" y="1"/>
                  </a:cubicBezTo>
                  <a:cubicBezTo>
                    <a:pt x="18" y="2"/>
                    <a:pt x="19" y="3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3" y="10"/>
                    <a:pt x="24" y="12"/>
                    <a:pt x="24" y="14"/>
                  </a:cubicBezTo>
                  <a:close/>
                  <a:moveTo>
                    <a:pt x="18" y="14"/>
                  </a:moveTo>
                  <a:cubicBezTo>
                    <a:pt x="18" y="13"/>
                    <a:pt x="18" y="11"/>
                    <a:pt x="18" y="10"/>
                  </a:cubicBezTo>
                  <a:cubicBezTo>
                    <a:pt x="18" y="9"/>
                    <a:pt x="17" y="8"/>
                    <a:pt x="17" y="7"/>
                  </a:cubicBezTo>
                  <a:cubicBezTo>
                    <a:pt x="16" y="6"/>
                    <a:pt x="15" y="6"/>
                    <a:pt x="15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5" y="15"/>
                    <a:pt x="5" y="17"/>
                    <a:pt x="6" y="18"/>
                  </a:cubicBezTo>
                  <a:cubicBezTo>
                    <a:pt x="6" y="19"/>
                    <a:pt x="6" y="20"/>
                    <a:pt x="7" y="21"/>
                  </a:cubicBezTo>
                  <a:cubicBezTo>
                    <a:pt x="8" y="22"/>
                    <a:pt x="8" y="22"/>
                    <a:pt x="9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6" y="22"/>
                    <a:pt x="17" y="21"/>
                  </a:cubicBezTo>
                  <a:cubicBezTo>
                    <a:pt x="17" y="20"/>
                    <a:pt x="18" y="19"/>
                    <a:pt x="18" y="18"/>
                  </a:cubicBezTo>
                  <a:cubicBezTo>
                    <a:pt x="18" y="17"/>
                    <a:pt x="18" y="15"/>
                    <a:pt x="18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7477562" y="5126577"/>
              <a:ext cx="71229" cy="91173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4" y="17"/>
                </a:cxn>
                <a:cxn ang="0">
                  <a:pos x="7" y="14"/>
                </a:cxn>
                <a:cxn ang="0">
                  <a:pos x="10" y="13"/>
                </a:cxn>
                <a:cxn ang="0">
                  <a:pos x="13" y="11"/>
                </a:cxn>
                <a:cxn ang="0">
                  <a:pos x="15" y="10"/>
                </a:cxn>
                <a:cxn ang="0">
                  <a:pos x="15" y="8"/>
                </a:cxn>
                <a:cxn ang="0">
                  <a:pos x="14" y="5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15" y="0"/>
                </a:cxn>
                <a:cxn ang="0">
                  <a:pos x="18" y="2"/>
                </a:cxn>
                <a:cxn ang="0">
                  <a:pos x="20" y="4"/>
                </a:cxn>
                <a:cxn ang="0">
                  <a:pos x="21" y="7"/>
                </a:cxn>
                <a:cxn ang="0">
                  <a:pos x="20" y="10"/>
                </a:cxn>
                <a:cxn ang="0">
                  <a:pos x="19" y="13"/>
                </a:cxn>
                <a:cxn ang="0">
                  <a:pos x="16" y="14"/>
                </a:cxn>
                <a:cxn ang="0">
                  <a:pos x="14" y="16"/>
                </a:cxn>
                <a:cxn ang="0">
                  <a:pos x="12" y="17"/>
                </a:cxn>
                <a:cxn ang="0">
                  <a:pos x="9" y="18"/>
                </a:cxn>
                <a:cxn ang="0">
                  <a:pos x="7" y="20"/>
                </a:cxn>
                <a:cxn ang="0">
                  <a:pos x="6" y="22"/>
                </a:cxn>
                <a:cxn ang="0">
                  <a:pos x="21" y="22"/>
                </a:cxn>
                <a:cxn ang="0">
                  <a:pos x="21" y="27"/>
                </a:cxn>
                <a:cxn ang="0">
                  <a:pos x="0" y="27"/>
                </a:cxn>
              </a:cxnLst>
              <a:rect l="0" t="0" r="r" b="b"/>
              <a:pathLst>
                <a:path w="21" h="27">
                  <a:moveTo>
                    <a:pt x="0" y="27"/>
                  </a:move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1" y="21"/>
                    <a:pt x="1" y="20"/>
                  </a:cubicBezTo>
                  <a:cubicBezTo>
                    <a:pt x="2" y="19"/>
                    <a:pt x="3" y="18"/>
                    <a:pt x="4" y="17"/>
                  </a:cubicBezTo>
                  <a:cubicBezTo>
                    <a:pt x="5" y="16"/>
                    <a:pt x="6" y="15"/>
                    <a:pt x="7" y="14"/>
                  </a:cubicBezTo>
                  <a:cubicBezTo>
                    <a:pt x="9" y="14"/>
                    <a:pt x="9" y="13"/>
                    <a:pt x="10" y="13"/>
                  </a:cubicBezTo>
                  <a:cubicBezTo>
                    <a:pt x="11" y="12"/>
                    <a:pt x="12" y="12"/>
                    <a:pt x="13" y="11"/>
                  </a:cubicBezTo>
                  <a:cubicBezTo>
                    <a:pt x="14" y="11"/>
                    <a:pt x="14" y="10"/>
                    <a:pt x="15" y="10"/>
                  </a:cubicBezTo>
                  <a:cubicBezTo>
                    <a:pt x="15" y="9"/>
                    <a:pt x="15" y="9"/>
                    <a:pt x="15" y="8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9" y="2"/>
                    <a:pt x="20" y="3"/>
                    <a:pt x="20" y="4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8"/>
                    <a:pt x="21" y="9"/>
                    <a:pt x="20" y="10"/>
                  </a:cubicBezTo>
                  <a:cubicBezTo>
                    <a:pt x="20" y="11"/>
                    <a:pt x="19" y="12"/>
                    <a:pt x="19" y="13"/>
                  </a:cubicBezTo>
                  <a:cubicBezTo>
                    <a:pt x="18" y="13"/>
                    <a:pt x="17" y="14"/>
                    <a:pt x="16" y="14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6"/>
                    <a:pt x="13" y="16"/>
                    <a:pt x="12" y="17"/>
                  </a:cubicBezTo>
                  <a:cubicBezTo>
                    <a:pt x="11" y="17"/>
                    <a:pt x="10" y="18"/>
                    <a:pt x="9" y="18"/>
                  </a:cubicBezTo>
                  <a:cubicBezTo>
                    <a:pt x="9" y="19"/>
                    <a:pt x="8" y="19"/>
                    <a:pt x="7" y="20"/>
                  </a:cubicBezTo>
                  <a:cubicBezTo>
                    <a:pt x="7" y="21"/>
                    <a:pt x="6" y="21"/>
                    <a:pt x="6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7242507" y="4736242"/>
              <a:ext cx="205140" cy="246453"/>
            </a:xfrm>
            <a:custGeom>
              <a:avLst/>
              <a:gdLst/>
              <a:ahLst/>
              <a:cxnLst>
                <a:cxn ang="0">
                  <a:pos x="21" y="4"/>
                </a:cxn>
                <a:cxn ang="0">
                  <a:pos x="20" y="5"/>
                </a:cxn>
                <a:cxn ang="0">
                  <a:pos x="21" y="6"/>
                </a:cxn>
                <a:cxn ang="0">
                  <a:pos x="22" y="7"/>
                </a:cxn>
                <a:cxn ang="0">
                  <a:pos x="22" y="23"/>
                </a:cxn>
                <a:cxn ang="0">
                  <a:pos x="18" y="39"/>
                </a:cxn>
                <a:cxn ang="0">
                  <a:pos x="4" y="65"/>
                </a:cxn>
                <a:cxn ang="0">
                  <a:pos x="4" y="68"/>
                </a:cxn>
                <a:cxn ang="0">
                  <a:pos x="6" y="70"/>
                </a:cxn>
                <a:cxn ang="0">
                  <a:pos x="55" y="70"/>
                </a:cxn>
                <a:cxn ang="0">
                  <a:pos x="57" y="68"/>
                </a:cxn>
                <a:cxn ang="0">
                  <a:pos x="57" y="65"/>
                </a:cxn>
                <a:cxn ang="0">
                  <a:pos x="43" y="39"/>
                </a:cxn>
                <a:cxn ang="0">
                  <a:pos x="39" y="23"/>
                </a:cxn>
                <a:cxn ang="0">
                  <a:pos x="39" y="6"/>
                </a:cxn>
                <a:cxn ang="0">
                  <a:pos x="40" y="6"/>
                </a:cxn>
                <a:cxn ang="0">
                  <a:pos x="41" y="5"/>
                </a:cxn>
                <a:cxn ang="0">
                  <a:pos x="40" y="4"/>
                </a:cxn>
                <a:cxn ang="0">
                  <a:pos x="21" y="4"/>
                </a:cxn>
                <a:cxn ang="0">
                  <a:pos x="55" y="73"/>
                </a:cxn>
                <a:cxn ang="0">
                  <a:pos x="6" y="73"/>
                </a:cxn>
                <a:cxn ang="0">
                  <a:pos x="1" y="70"/>
                </a:cxn>
                <a:cxn ang="0">
                  <a:pos x="1" y="64"/>
                </a:cxn>
                <a:cxn ang="0">
                  <a:pos x="15" y="37"/>
                </a:cxn>
                <a:cxn ang="0">
                  <a:pos x="19" y="23"/>
                </a:cxn>
                <a:cxn ang="0">
                  <a:pos x="19" y="9"/>
                </a:cxn>
                <a:cxn ang="0">
                  <a:pos x="17" y="4"/>
                </a:cxn>
                <a:cxn ang="0">
                  <a:pos x="21" y="0"/>
                </a:cxn>
                <a:cxn ang="0">
                  <a:pos x="40" y="0"/>
                </a:cxn>
                <a:cxn ang="0">
                  <a:pos x="44" y="4"/>
                </a:cxn>
                <a:cxn ang="0">
                  <a:pos x="42" y="9"/>
                </a:cxn>
                <a:cxn ang="0">
                  <a:pos x="42" y="23"/>
                </a:cxn>
                <a:cxn ang="0">
                  <a:pos x="46" y="38"/>
                </a:cxn>
                <a:cxn ang="0">
                  <a:pos x="60" y="63"/>
                </a:cxn>
                <a:cxn ang="0">
                  <a:pos x="60" y="70"/>
                </a:cxn>
                <a:cxn ang="0">
                  <a:pos x="55" y="73"/>
                </a:cxn>
              </a:cxnLst>
              <a:rect l="0" t="0" r="r" b="b"/>
              <a:pathLst>
                <a:path w="61" h="73">
                  <a:moveTo>
                    <a:pt x="21" y="4"/>
                  </a:move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8"/>
                    <a:pt x="21" y="34"/>
                    <a:pt x="18" y="39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3" y="66"/>
                    <a:pt x="3" y="67"/>
                    <a:pt x="4" y="68"/>
                  </a:cubicBezTo>
                  <a:cubicBezTo>
                    <a:pt x="4" y="69"/>
                    <a:pt x="5" y="70"/>
                    <a:pt x="6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6" y="70"/>
                    <a:pt x="57" y="69"/>
                    <a:pt x="57" y="68"/>
                  </a:cubicBezTo>
                  <a:cubicBezTo>
                    <a:pt x="58" y="67"/>
                    <a:pt x="58" y="66"/>
                    <a:pt x="57" y="65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0" y="34"/>
                    <a:pt x="39" y="29"/>
                    <a:pt x="39" y="23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5"/>
                    <a:pt x="41" y="5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55" y="73"/>
                  </a:moveTo>
                  <a:cubicBezTo>
                    <a:pt x="6" y="73"/>
                    <a:pt x="6" y="73"/>
                    <a:pt x="6" y="73"/>
                  </a:cubicBezTo>
                  <a:cubicBezTo>
                    <a:pt x="4" y="73"/>
                    <a:pt x="2" y="72"/>
                    <a:pt x="1" y="70"/>
                  </a:cubicBezTo>
                  <a:cubicBezTo>
                    <a:pt x="0" y="68"/>
                    <a:pt x="0" y="65"/>
                    <a:pt x="1" y="64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8" y="33"/>
                    <a:pt x="19" y="28"/>
                    <a:pt x="19" y="23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7" y="8"/>
                    <a:pt x="17" y="6"/>
                    <a:pt x="17" y="4"/>
                  </a:cubicBezTo>
                  <a:cubicBezTo>
                    <a:pt x="17" y="2"/>
                    <a:pt x="19" y="0"/>
                    <a:pt x="2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cubicBezTo>
                    <a:pt x="45" y="6"/>
                    <a:pt x="44" y="8"/>
                    <a:pt x="42" y="9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8"/>
                    <a:pt x="43" y="33"/>
                    <a:pt x="46" y="38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1" y="65"/>
                    <a:pt x="61" y="68"/>
                    <a:pt x="60" y="70"/>
                  </a:cubicBezTo>
                  <a:cubicBezTo>
                    <a:pt x="59" y="72"/>
                    <a:pt x="57" y="73"/>
                    <a:pt x="55" y="7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7265300" y="4874426"/>
              <a:ext cx="158129" cy="840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28" y="20"/>
                </a:cxn>
                <a:cxn ang="0">
                  <a:pos x="30" y="18"/>
                </a:cxn>
                <a:cxn ang="0">
                  <a:pos x="31" y="20"/>
                </a:cxn>
                <a:cxn ang="0">
                  <a:pos x="30" y="22"/>
                </a:cxn>
                <a:cxn ang="0">
                  <a:pos x="26" y="7"/>
                </a:cxn>
                <a:cxn ang="0">
                  <a:pos x="28" y="5"/>
                </a:cxn>
                <a:cxn ang="0">
                  <a:pos x="29" y="7"/>
                </a:cxn>
                <a:cxn ang="0">
                  <a:pos x="28" y="8"/>
                </a:cxn>
                <a:cxn ang="0">
                  <a:pos x="26" y="7"/>
                </a:cxn>
                <a:cxn ang="0">
                  <a:pos x="15" y="16"/>
                </a:cxn>
                <a:cxn ang="0">
                  <a:pos x="13" y="14"/>
                </a:cxn>
                <a:cxn ang="0">
                  <a:pos x="15" y="12"/>
                </a:cxn>
                <a:cxn ang="0">
                  <a:pos x="17" y="14"/>
                </a:cxn>
                <a:cxn ang="0">
                  <a:pos x="15" y="16"/>
                </a:cxn>
                <a:cxn ang="0">
                  <a:pos x="45" y="20"/>
                </a:cxn>
                <a:cxn ang="0">
                  <a:pos x="34" y="0"/>
                </a:cxn>
                <a:cxn ang="0">
                  <a:pos x="12" y="0"/>
                </a:cxn>
                <a:cxn ang="0">
                  <a:pos x="2" y="20"/>
                </a:cxn>
                <a:cxn ang="0">
                  <a:pos x="3" y="25"/>
                </a:cxn>
                <a:cxn ang="0">
                  <a:pos x="44" y="25"/>
                </a:cxn>
                <a:cxn ang="0">
                  <a:pos x="45" y="20"/>
                </a:cxn>
              </a:cxnLst>
              <a:rect l="0" t="0" r="r" b="b"/>
              <a:pathLst>
                <a:path w="47" h="25">
                  <a:moveTo>
                    <a:pt x="30" y="22"/>
                  </a:moveTo>
                  <a:cubicBezTo>
                    <a:pt x="29" y="22"/>
                    <a:pt x="28" y="21"/>
                    <a:pt x="28" y="20"/>
                  </a:cubicBezTo>
                  <a:cubicBezTo>
                    <a:pt x="28" y="19"/>
                    <a:pt x="29" y="18"/>
                    <a:pt x="30" y="18"/>
                  </a:cubicBezTo>
                  <a:cubicBezTo>
                    <a:pt x="31" y="18"/>
                    <a:pt x="31" y="19"/>
                    <a:pt x="31" y="20"/>
                  </a:cubicBezTo>
                  <a:cubicBezTo>
                    <a:pt x="31" y="21"/>
                    <a:pt x="31" y="22"/>
                    <a:pt x="30" y="22"/>
                  </a:cubicBezTo>
                  <a:close/>
                  <a:moveTo>
                    <a:pt x="26" y="7"/>
                  </a:moveTo>
                  <a:cubicBezTo>
                    <a:pt x="26" y="6"/>
                    <a:pt x="27" y="5"/>
                    <a:pt x="28" y="5"/>
                  </a:cubicBezTo>
                  <a:cubicBezTo>
                    <a:pt x="28" y="5"/>
                    <a:pt x="29" y="6"/>
                    <a:pt x="29" y="7"/>
                  </a:cubicBezTo>
                  <a:cubicBezTo>
                    <a:pt x="29" y="7"/>
                    <a:pt x="28" y="8"/>
                    <a:pt x="28" y="8"/>
                  </a:cubicBezTo>
                  <a:cubicBezTo>
                    <a:pt x="27" y="8"/>
                    <a:pt x="26" y="7"/>
                    <a:pt x="26" y="7"/>
                  </a:cubicBezTo>
                  <a:close/>
                  <a:moveTo>
                    <a:pt x="15" y="16"/>
                  </a:moveTo>
                  <a:cubicBezTo>
                    <a:pt x="14" y="16"/>
                    <a:pt x="13" y="15"/>
                    <a:pt x="13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6" y="12"/>
                    <a:pt x="17" y="13"/>
                    <a:pt x="17" y="14"/>
                  </a:cubicBezTo>
                  <a:cubicBezTo>
                    <a:pt x="17" y="15"/>
                    <a:pt x="16" y="16"/>
                    <a:pt x="15" y="16"/>
                  </a:cubicBezTo>
                  <a:close/>
                  <a:moveTo>
                    <a:pt x="45" y="20"/>
                  </a:moveTo>
                  <a:cubicBezTo>
                    <a:pt x="45" y="20"/>
                    <a:pt x="35" y="1"/>
                    <a:pt x="3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2" y="20"/>
                    <a:pt x="2" y="20"/>
                  </a:cubicBezTo>
                  <a:cubicBezTo>
                    <a:pt x="1" y="22"/>
                    <a:pt x="0" y="25"/>
                    <a:pt x="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7" y="25"/>
                    <a:pt x="46" y="22"/>
                    <a:pt x="45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17289" y="4471172"/>
            <a:ext cx="703743" cy="528521"/>
            <a:chOff x="4569992" y="4723420"/>
            <a:chExt cx="703743" cy="528521"/>
          </a:xfrm>
          <a:solidFill>
            <a:srgbClr val="FFFFFF"/>
          </a:solidFill>
        </p:grpSpPr>
        <p:sp>
          <p:nvSpPr>
            <p:cNvPr id="49" name="Freeform 41"/>
            <p:cNvSpPr>
              <a:spLocks noEditPoints="1"/>
            </p:cNvSpPr>
            <p:nvPr/>
          </p:nvSpPr>
          <p:spPr bwMode="auto">
            <a:xfrm>
              <a:off x="4569992" y="5103784"/>
              <a:ext cx="105419" cy="113966"/>
            </a:xfrm>
            <a:custGeom>
              <a:avLst/>
              <a:gdLst/>
              <a:ahLst/>
              <a:cxnLst>
                <a:cxn ang="0">
                  <a:pos x="16" y="34"/>
                </a:cxn>
                <a:cxn ang="0">
                  <a:pos x="9" y="32"/>
                </a:cxn>
                <a:cxn ang="0">
                  <a:pos x="4" y="29"/>
                </a:cxn>
                <a:cxn ang="0">
                  <a:pos x="1" y="23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4" y="5"/>
                </a:cxn>
                <a:cxn ang="0">
                  <a:pos x="9" y="2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7" y="6"/>
                </a:cxn>
                <a:cxn ang="0">
                  <a:pos x="30" y="11"/>
                </a:cxn>
                <a:cxn ang="0">
                  <a:pos x="31" y="17"/>
                </a:cxn>
                <a:cxn ang="0">
                  <a:pos x="30" y="23"/>
                </a:cxn>
                <a:cxn ang="0">
                  <a:pos x="27" y="29"/>
                </a:cxn>
                <a:cxn ang="0">
                  <a:pos x="22" y="33"/>
                </a:cxn>
                <a:cxn ang="0">
                  <a:pos x="16" y="34"/>
                </a:cxn>
                <a:cxn ang="0">
                  <a:pos x="5" y="17"/>
                </a:cxn>
                <a:cxn ang="0">
                  <a:pos x="6" y="22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29"/>
                </a:cxn>
                <a:cxn ang="0">
                  <a:pos x="20" y="28"/>
                </a:cxn>
                <a:cxn ang="0">
                  <a:pos x="23" y="25"/>
                </a:cxn>
                <a:cxn ang="0">
                  <a:pos x="25" y="21"/>
                </a:cxn>
                <a:cxn ang="0">
                  <a:pos x="26" y="17"/>
                </a:cxn>
                <a:cxn ang="0">
                  <a:pos x="25" y="13"/>
                </a:cxn>
                <a:cxn ang="0">
                  <a:pos x="23" y="9"/>
                </a:cxn>
                <a:cxn ang="0">
                  <a:pos x="20" y="6"/>
                </a:cxn>
                <a:cxn ang="0">
                  <a:pos x="16" y="5"/>
                </a:cxn>
                <a:cxn ang="0">
                  <a:pos x="11" y="6"/>
                </a:cxn>
                <a:cxn ang="0">
                  <a:pos x="8" y="9"/>
                </a:cxn>
                <a:cxn ang="0">
                  <a:pos x="6" y="13"/>
                </a:cxn>
                <a:cxn ang="0">
                  <a:pos x="5" y="17"/>
                </a:cxn>
              </a:cxnLst>
              <a:rect l="0" t="0" r="r" b="b"/>
              <a:pathLst>
                <a:path w="31" h="34">
                  <a:moveTo>
                    <a:pt x="16" y="34"/>
                  </a:moveTo>
                  <a:cubicBezTo>
                    <a:pt x="13" y="34"/>
                    <a:pt x="11" y="33"/>
                    <a:pt x="9" y="32"/>
                  </a:cubicBezTo>
                  <a:cubicBezTo>
                    <a:pt x="7" y="32"/>
                    <a:pt x="6" y="30"/>
                    <a:pt x="4" y="29"/>
                  </a:cubicBezTo>
                  <a:cubicBezTo>
                    <a:pt x="3" y="27"/>
                    <a:pt x="2" y="25"/>
                    <a:pt x="1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7" y="3"/>
                    <a:pt x="9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18" y="0"/>
                    <a:pt x="20" y="1"/>
                    <a:pt x="22" y="2"/>
                  </a:cubicBezTo>
                  <a:cubicBezTo>
                    <a:pt x="24" y="3"/>
                    <a:pt x="26" y="4"/>
                    <a:pt x="27" y="6"/>
                  </a:cubicBezTo>
                  <a:cubicBezTo>
                    <a:pt x="29" y="7"/>
                    <a:pt x="30" y="9"/>
                    <a:pt x="30" y="11"/>
                  </a:cubicBezTo>
                  <a:cubicBezTo>
                    <a:pt x="31" y="13"/>
                    <a:pt x="31" y="15"/>
                    <a:pt x="31" y="17"/>
                  </a:cubicBezTo>
                  <a:cubicBezTo>
                    <a:pt x="31" y="19"/>
                    <a:pt x="31" y="21"/>
                    <a:pt x="30" y="23"/>
                  </a:cubicBezTo>
                  <a:cubicBezTo>
                    <a:pt x="30" y="26"/>
                    <a:pt x="28" y="27"/>
                    <a:pt x="27" y="29"/>
                  </a:cubicBezTo>
                  <a:cubicBezTo>
                    <a:pt x="26" y="30"/>
                    <a:pt x="24" y="32"/>
                    <a:pt x="22" y="33"/>
                  </a:cubicBezTo>
                  <a:cubicBezTo>
                    <a:pt x="20" y="33"/>
                    <a:pt x="18" y="34"/>
                    <a:pt x="16" y="34"/>
                  </a:cubicBezTo>
                  <a:close/>
                  <a:moveTo>
                    <a:pt x="5" y="17"/>
                  </a:moveTo>
                  <a:cubicBezTo>
                    <a:pt x="5" y="19"/>
                    <a:pt x="5" y="20"/>
                    <a:pt x="6" y="22"/>
                  </a:cubicBezTo>
                  <a:cubicBezTo>
                    <a:pt x="6" y="23"/>
                    <a:pt x="7" y="24"/>
                    <a:pt x="8" y="26"/>
                  </a:cubicBezTo>
                  <a:cubicBezTo>
                    <a:pt x="9" y="27"/>
                    <a:pt x="10" y="28"/>
                    <a:pt x="11" y="28"/>
                  </a:cubicBezTo>
                  <a:cubicBezTo>
                    <a:pt x="13" y="29"/>
                    <a:pt x="14" y="29"/>
                    <a:pt x="16" y="29"/>
                  </a:cubicBezTo>
                  <a:cubicBezTo>
                    <a:pt x="17" y="29"/>
                    <a:pt x="19" y="29"/>
                    <a:pt x="20" y="28"/>
                  </a:cubicBezTo>
                  <a:cubicBezTo>
                    <a:pt x="21" y="27"/>
                    <a:pt x="23" y="27"/>
                    <a:pt x="23" y="25"/>
                  </a:cubicBezTo>
                  <a:cubicBezTo>
                    <a:pt x="24" y="24"/>
                    <a:pt x="25" y="23"/>
                    <a:pt x="25" y="21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26" y="15"/>
                    <a:pt x="26" y="14"/>
                    <a:pt x="25" y="13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2" y="8"/>
                    <a:pt x="21" y="7"/>
                    <a:pt x="20" y="6"/>
                  </a:cubicBezTo>
                  <a:cubicBezTo>
                    <a:pt x="19" y="5"/>
                    <a:pt x="17" y="5"/>
                    <a:pt x="16" y="5"/>
                  </a:cubicBezTo>
                  <a:cubicBezTo>
                    <a:pt x="14" y="5"/>
                    <a:pt x="13" y="5"/>
                    <a:pt x="11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7" y="10"/>
                    <a:pt x="6" y="11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2"/>
            <p:cNvSpPr>
              <a:spLocks noEditPoints="1"/>
            </p:cNvSpPr>
            <p:nvPr/>
          </p:nvSpPr>
          <p:spPr bwMode="auto">
            <a:xfrm>
              <a:off x="4691081" y="5133700"/>
              <a:ext cx="84051" cy="118241"/>
            </a:xfrm>
            <a:custGeom>
              <a:avLst/>
              <a:gdLst/>
              <a:ahLst/>
              <a:cxnLst>
                <a:cxn ang="0">
                  <a:pos x="14" y="25"/>
                </a:cxn>
                <a:cxn ang="0">
                  <a:pos x="9" y="24"/>
                </a:cxn>
                <a:cxn ang="0">
                  <a:pos x="5" y="20"/>
                </a:cxn>
                <a:cxn ang="0">
                  <a:pos x="5" y="35"/>
                </a:cxn>
                <a:cxn ang="0">
                  <a:pos x="0" y="35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"/>
                </a:cxn>
                <a:cxn ang="0">
                  <a:pos x="8" y="1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1" y="4"/>
                </a:cxn>
                <a:cxn ang="0">
                  <a:pos x="24" y="8"/>
                </a:cxn>
                <a:cxn ang="0">
                  <a:pos x="25" y="12"/>
                </a:cxn>
                <a:cxn ang="0">
                  <a:pos x="24" y="17"/>
                </a:cxn>
                <a:cxn ang="0">
                  <a:pos x="22" y="21"/>
                </a:cxn>
                <a:cxn ang="0">
                  <a:pos x="18" y="24"/>
                </a:cxn>
                <a:cxn ang="0">
                  <a:pos x="14" y="25"/>
                </a:cxn>
                <a:cxn ang="0">
                  <a:pos x="12" y="21"/>
                </a:cxn>
                <a:cxn ang="0">
                  <a:pos x="15" y="20"/>
                </a:cxn>
                <a:cxn ang="0">
                  <a:pos x="18" y="18"/>
                </a:cxn>
                <a:cxn ang="0">
                  <a:pos x="19" y="16"/>
                </a:cxn>
                <a:cxn ang="0">
                  <a:pos x="20" y="12"/>
                </a:cxn>
                <a:cxn ang="0">
                  <a:pos x="19" y="9"/>
                </a:cxn>
                <a:cxn ang="0">
                  <a:pos x="17" y="7"/>
                </a:cxn>
                <a:cxn ang="0">
                  <a:pos x="15" y="5"/>
                </a:cxn>
                <a:cxn ang="0">
                  <a:pos x="12" y="4"/>
                </a:cxn>
                <a:cxn ang="0">
                  <a:pos x="10" y="5"/>
                </a:cxn>
                <a:cxn ang="0">
                  <a:pos x="8" y="6"/>
                </a:cxn>
                <a:cxn ang="0">
                  <a:pos x="6" y="7"/>
                </a:cxn>
                <a:cxn ang="0">
                  <a:pos x="5" y="9"/>
                </a:cxn>
                <a:cxn ang="0">
                  <a:pos x="5" y="15"/>
                </a:cxn>
                <a:cxn ang="0">
                  <a:pos x="6" y="18"/>
                </a:cxn>
                <a:cxn ang="0">
                  <a:pos x="8" y="19"/>
                </a:cxn>
                <a:cxn ang="0">
                  <a:pos x="10" y="20"/>
                </a:cxn>
                <a:cxn ang="0">
                  <a:pos x="12" y="21"/>
                </a:cxn>
              </a:cxnLst>
              <a:rect l="0" t="0" r="r" b="b"/>
              <a:pathLst>
                <a:path w="25" h="35">
                  <a:moveTo>
                    <a:pt x="14" y="25"/>
                  </a:moveTo>
                  <a:cubicBezTo>
                    <a:pt x="12" y="25"/>
                    <a:pt x="10" y="25"/>
                    <a:pt x="9" y="24"/>
                  </a:cubicBezTo>
                  <a:cubicBezTo>
                    <a:pt x="7" y="23"/>
                    <a:pt x="6" y="22"/>
                    <a:pt x="5" y="20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19" y="2"/>
                    <a:pt x="21" y="2"/>
                    <a:pt x="21" y="4"/>
                  </a:cubicBezTo>
                  <a:cubicBezTo>
                    <a:pt x="23" y="5"/>
                    <a:pt x="23" y="6"/>
                    <a:pt x="24" y="8"/>
                  </a:cubicBezTo>
                  <a:cubicBezTo>
                    <a:pt x="24" y="9"/>
                    <a:pt x="25" y="11"/>
                    <a:pt x="25" y="12"/>
                  </a:cubicBezTo>
                  <a:cubicBezTo>
                    <a:pt x="25" y="14"/>
                    <a:pt x="25" y="16"/>
                    <a:pt x="24" y="17"/>
                  </a:cubicBezTo>
                  <a:cubicBezTo>
                    <a:pt x="23" y="19"/>
                    <a:pt x="23" y="20"/>
                    <a:pt x="22" y="21"/>
                  </a:cubicBezTo>
                  <a:cubicBezTo>
                    <a:pt x="21" y="23"/>
                    <a:pt x="20" y="23"/>
                    <a:pt x="18" y="24"/>
                  </a:cubicBezTo>
                  <a:cubicBezTo>
                    <a:pt x="17" y="25"/>
                    <a:pt x="16" y="25"/>
                    <a:pt x="14" y="25"/>
                  </a:cubicBezTo>
                  <a:close/>
                  <a:moveTo>
                    <a:pt x="12" y="21"/>
                  </a:moveTo>
                  <a:cubicBezTo>
                    <a:pt x="13" y="21"/>
                    <a:pt x="14" y="21"/>
                    <a:pt x="15" y="20"/>
                  </a:cubicBezTo>
                  <a:cubicBezTo>
                    <a:pt x="16" y="20"/>
                    <a:pt x="17" y="19"/>
                    <a:pt x="18" y="18"/>
                  </a:cubicBezTo>
                  <a:cubicBezTo>
                    <a:pt x="18" y="17"/>
                    <a:pt x="19" y="17"/>
                    <a:pt x="19" y="16"/>
                  </a:cubicBezTo>
                  <a:cubicBezTo>
                    <a:pt x="19" y="15"/>
                    <a:pt x="20" y="14"/>
                    <a:pt x="20" y="12"/>
                  </a:cubicBezTo>
                  <a:cubicBezTo>
                    <a:pt x="20" y="11"/>
                    <a:pt x="19" y="10"/>
                    <a:pt x="19" y="9"/>
                  </a:cubicBezTo>
                  <a:cubicBezTo>
                    <a:pt x="19" y="8"/>
                    <a:pt x="18" y="7"/>
                    <a:pt x="17" y="7"/>
                  </a:cubicBezTo>
                  <a:cubicBezTo>
                    <a:pt x="17" y="6"/>
                    <a:pt x="16" y="5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4"/>
                    <a:pt x="11" y="4"/>
                    <a:pt x="10" y="5"/>
                  </a:cubicBezTo>
                  <a:cubicBezTo>
                    <a:pt x="9" y="5"/>
                    <a:pt x="9" y="5"/>
                    <a:pt x="8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6" y="8"/>
                    <a:pt x="5" y="9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6"/>
                    <a:pt x="6" y="17"/>
                    <a:pt x="6" y="18"/>
                  </a:cubicBezTo>
                  <a:cubicBezTo>
                    <a:pt x="7" y="18"/>
                    <a:pt x="8" y="19"/>
                    <a:pt x="8" y="19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1" y="21"/>
                    <a:pt x="12" y="21"/>
                    <a:pt x="12" y="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4782254" y="5106633"/>
              <a:ext cx="54134" cy="111117"/>
            </a:xfrm>
            <a:custGeom>
              <a:avLst/>
              <a:gdLst/>
              <a:ahLst/>
              <a:cxnLst>
                <a:cxn ang="0">
                  <a:pos x="16" y="31"/>
                </a:cxn>
                <a:cxn ang="0">
                  <a:pos x="13" y="32"/>
                </a:cxn>
                <a:cxn ang="0">
                  <a:pos x="9" y="33"/>
                </a:cxn>
                <a:cxn ang="0">
                  <a:pos x="7" y="33"/>
                </a:cxn>
                <a:cxn ang="0">
                  <a:pos x="5" y="32"/>
                </a:cxn>
                <a:cxn ang="0">
                  <a:pos x="4" y="30"/>
                </a:cxn>
                <a:cxn ang="0">
                  <a:pos x="3" y="27"/>
                </a:cxn>
                <a:cxn ang="0">
                  <a:pos x="3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3" y="8"/>
                </a:cxn>
                <a:cxn ang="0">
                  <a:pos x="3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8" y="12"/>
                </a:cxn>
                <a:cxn ang="0">
                  <a:pos x="8" y="26"/>
                </a:cxn>
                <a:cxn ang="0">
                  <a:pos x="9" y="28"/>
                </a:cxn>
                <a:cxn ang="0">
                  <a:pos x="11" y="28"/>
                </a:cxn>
                <a:cxn ang="0">
                  <a:pos x="13" y="28"/>
                </a:cxn>
                <a:cxn ang="0">
                  <a:pos x="14" y="27"/>
                </a:cxn>
                <a:cxn ang="0">
                  <a:pos x="16" y="31"/>
                </a:cxn>
              </a:cxnLst>
              <a:rect l="0" t="0" r="r" b="b"/>
              <a:pathLst>
                <a:path w="16" h="33">
                  <a:moveTo>
                    <a:pt x="16" y="31"/>
                  </a:moveTo>
                  <a:cubicBezTo>
                    <a:pt x="15" y="32"/>
                    <a:pt x="14" y="32"/>
                    <a:pt x="13" y="32"/>
                  </a:cubicBezTo>
                  <a:cubicBezTo>
                    <a:pt x="12" y="33"/>
                    <a:pt x="10" y="33"/>
                    <a:pt x="9" y="33"/>
                  </a:cubicBezTo>
                  <a:cubicBezTo>
                    <a:pt x="8" y="33"/>
                    <a:pt x="8" y="33"/>
                    <a:pt x="7" y="33"/>
                  </a:cubicBezTo>
                  <a:cubicBezTo>
                    <a:pt x="6" y="33"/>
                    <a:pt x="6" y="32"/>
                    <a:pt x="5" y="32"/>
                  </a:cubicBezTo>
                  <a:cubicBezTo>
                    <a:pt x="4" y="31"/>
                    <a:pt x="4" y="31"/>
                    <a:pt x="4" y="30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7"/>
                    <a:pt x="9" y="28"/>
                  </a:cubicBezTo>
                  <a:cubicBezTo>
                    <a:pt x="10" y="28"/>
                    <a:pt x="10" y="28"/>
                    <a:pt x="11" y="28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6" y="31"/>
                    <a:pt x="16" y="31"/>
                    <a:pt x="16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4846361" y="5103784"/>
              <a:ext cx="17095" cy="113966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0" y="21"/>
                </a:cxn>
                <a:cxn ang="0">
                  <a:pos x="12" y="21"/>
                </a:cxn>
                <a:cxn ang="0">
                  <a:pos x="12" y="80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12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2" h="80">
                  <a:moveTo>
                    <a:pt x="0" y="80"/>
                  </a:moveTo>
                  <a:lnTo>
                    <a:pt x="0" y="21"/>
                  </a:lnTo>
                  <a:lnTo>
                    <a:pt x="12" y="21"/>
                  </a:lnTo>
                  <a:lnTo>
                    <a:pt x="12" y="80"/>
                  </a:lnTo>
                  <a:lnTo>
                    <a:pt x="0" y="80"/>
                  </a:lnTo>
                  <a:lnTo>
                    <a:pt x="0" y="80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"/>
            <p:cNvSpPr>
              <a:spLocks noEditPoints="1"/>
            </p:cNvSpPr>
            <p:nvPr/>
          </p:nvSpPr>
          <p:spPr bwMode="auto">
            <a:xfrm>
              <a:off x="4880551" y="5133700"/>
              <a:ext cx="84051" cy="84051"/>
            </a:xfrm>
            <a:custGeom>
              <a:avLst/>
              <a:gdLst/>
              <a:ahLst/>
              <a:cxnLst>
                <a:cxn ang="0">
                  <a:pos x="12" y="25"/>
                </a:cxn>
                <a:cxn ang="0">
                  <a:pos x="7" y="24"/>
                </a:cxn>
                <a:cxn ang="0">
                  <a:pos x="3" y="21"/>
                </a:cxn>
                <a:cxn ang="0">
                  <a:pos x="1" y="17"/>
                </a:cxn>
                <a:cxn ang="0">
                  <a:pos x="0" y="12"/>
                </a:cxn>
                <a:cxn ang="0">
                  <a:pos x="1" y="8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2" y="0"/>
                </a:cxn>
                <a:cxn ang="0">
                  <a:pos x="17" y="1"/>
                </a:cxn>
                <a:cxn ang="0">
                  <a:pos x="21" y="4"/>
                </a:cxn>
                <a:cxn ang="0">
                  <a:pos x="24" y="8"/>
                </a:cxn>
                <a:cxn ang="0">
                  <a:pos x="25" y="12"/>
                </a:cxn>
                <a:cxn ang="0">
                  <a:pos x="24" y="17"/>
                </a:cxn>
                <a:cxn ang="0">
                  <a:pos x="21" y="21"/>
                </a:cxn>
                <a:cxn ang="0">
                  <a:pos x="17" y="24"/>
                </a:cxn>
                <a:cxn ang="0">
                  <a:pos x="12" y="25"/>
                </a:cxn>
                <a:cxn ang="0">
                  <a:pos x="5" y="13"/>
                </a:cxn>
                <a:cxn ang="0">
                  <a:pos x="5" y="16"/>
                </a:cxn>
                <a:cxn ang="0">
                  <a:pos x="7" y="18"/>
                </a:cxn>
                <a:cxn ang="0">
                  <a:pos x="9" y="20"/>
                </a:cxn>
                <a:cxn ang="0">
                  <a:pos x="12" y="21"/>
                </a:cxn>
                <a:cxn ang="0">
                  <a:pos x="15" y="20"/>
                </a:cxn>
                <a:cxn ang="0">
                  <a:pos x="17" y="18"/>
                </a:cxn>
                <a:cxn ang="0">
                  <a:pos x="19" y="16"/>
                </a:cxn>
                <a:cxn ang="0">
                  <a:pos x="19" y="12"/>
                </a:cxn>
                <a:cxn ang="0">
                  <a:pos x="19" y="9"/>
                </a:cxn>
                <a:cxn ang="0">
                  <a:pos x="17" y="7"/>
                </a:cxn>
                <a:cxn ang="0">
                  <a:pos x="15" y="5"/>
                </a:cxn>
                <a:cxn ang="0">
                  <a:pos x="12" y="4"/>
                </a:cxn>
                <a:cxn ang="0">
                  <a:pos x="9" y="5"/>
                </a:cxn>
                <a:cxn ang="0">
                  <a:pos x="7" y="7"/>
                </a:cxn>
                <a:cxn ang="0">
                  <a:pos x="6" y="9"/>
                </a:cxn>
                <a:cxn ang="0">
                  <a:pos x="5" y="13"/>
                </a:cxn>
              </a:cxnLst>
              <a:rect l="0" t="0" r="r" b="b"/>
              <a:pathLst>
                <a:path w="25" h="25">
                  <a:moveTo>
                    <a:pt x="12" y="25"/>
                  </a:moveTo>
                  <a:cubicBezTo>
                    <a:pt x="10" y="25"/>
                    <a:pt x="9" y="25"/>
                    <a:pt x="7" y="24"/>
                  </a:cubicBezTo>
                  <a:cubicBezTo>
                    <a:pt x="5" y="23"/>
                    <a:pt x="4" y="23"/>
                    <a:pt x="3" y="21"/>
                  </a:cubicBezTo>
                  <a:cubicBezTo>
                    <a:pt x="2" y="20"/>
                    <a:pt x="1" y="19"/>
                    <a:pt x="1" y="17"/>
                  </a:cubicBezTo>
                  <a:cubicBezTo>
                    <a:pt x="0" y="16"/>
                    <a:pt x="0" y="14"/>
                    <a:pt x="0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4" y="2"/>
                    <a:pt x="6" y="2"/>
                    <a:pt x="7" y="1"/>
                  </a:cubicBezTo>
                  <a:cubicBezTo>
                    <a:pt x="9" y="0"/>
                    <a:pt x="10" y="0"/>
                    <a:pt x="12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9" y="2"/>
                    <a:pt x="20" y="2"/>
                    <a:pt x="21" y="4"/>
                  </a:cubicBezTo>
                  <a:cubicBezTo>
                    <a:pt x="22" y="5"/>
                    <a:pt x="23" y="6"/>
                    <a:pt x="24" y="8"/>
                  </a:cubicBezTo>
                  <a:cubicBezTo>
                    <a:pt x="24" y="9"/>
                    <a:pt x="25" y="11"/>
                    <a:pt x="25" y="12"/>
                  </a:cubicBezTo>
                  <a:cubicBezTo>
                    <a:pt x="25" y="14"/>
                    <a:pt x="24" y="16"/>
                    <a:pt x="24" y="17"/>
                  </a:cubicBezTo>
                  <a:cubicBezTo>
                    <a:pt x="23" y="19"/>
                    <a:pt x="22" y="20"/>
                    <a:pt x="21" y="21"/>
                  </a:cubicBezTo>
                  <a:cubicBezTo>
                    <a:pt x="20" y="23"/>
                    <a:pt x="19" y="23"/>
                    <a:pt x="17" y="24"/>
                  </a:cubicBezTo>
                  <a:cubicBezTo>
                    <a:pt x="16" y="25"/>
                    <a:pt x="14" y="25"/>
                    <a:pt x="12" y="25"/>
                  </a:cubicBezTo>
                  <a:close/>
                  <a:moveTo>
                    <a:pt x="5" y="13"/>
                  </a:moveTo>
                  <a:cubicBezTo>
                    <a:pt x="5" y="14"/>
                    <a:pt x="5" y="15"/>
                    <a:pt x="5" y="16"/>
                  </a:cubicBezTo>
                  <a:cubicBezTo>
                    <a:pt x="6" y="17"/>
                    <a:pt x="6" y="18"/>
                    <a:pt x="7" y="18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6" y="20"/>
                    <a:pt x="17" y="19"/>
                    <a:pt x="17" y="18"/>
                  </a:cubicBezTo>
                  <a:cubicBezTo>
                    <a:pt x="18" y="18"/>
                    <a:pt x="18" y="17"/>
                    <a:pt x="19" y="16"/>
                  </a:cubicBezTo>
                  <a:cubicBezTo>
                    <a:pt x="19" y="15"/>
                    <a:pt x="19" y="14"/>
                    <a:pt x="19" y="12"/>
                  </a:cubicBezTo>
                  <a:cubicBezTo>
                    <a:pt x="19" y="11"/>
                    <a:pt x="19" y="10"/>
                    <a:pt x="19" y="9"/>
                  </a:cubicBezTo>
                  <a:cubicBezTo>
                    <a:pt x="18" y="8"/>
                    <a:pt x="18" y="7"/>
                    <a:pt x="17" y="7"/>
                  </a:cubicBezTo>
                  <a:cubicBezTo>
                    <a:pt x="17" y="6"/>
                    <a:pt x="16" y="5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4"/>
                    <a:pt x="10" y="4"/>
                    <a:pt x="9" y="5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5" y="10"/>
                    <a:pt x="5" y="11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4977422" y="5133700"/>
              <a:ext cx="74078" cy="84051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17" y="25"/>
                </a:cxn>
                <a:cxn ang="0">
                  <a:pos x="17" y="11"/>
                </a:cxn>
                <a:cxn ang="0">
                  <a:pos x="16" y="6"/>
                </a:cxn>
                <a:cxn ang="0">
                  <a:pos x="13" y="4"/>
                </a:cxn>
                <a:cxn ang="0">
                  <a:pos x="10" y="5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5" y="10"/>
                </a:cxn>
                <a:cxn ang="0">
                  <a:pos x="5" y="25"/>
                </a:cxn>
                <a:cxn ang="0">
                  <a:pos x="0" y="25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2" y="6"/>
                </a:cxn>
                <a:cxn ang="0">
                  <a:pos x="22" y="10"/>
                </a:cxn>
                <a:cxn ang="0">
                  <a:pos x="22" y="25"/>
                </a:cxn>
              </a:cxnLst>
              <a:rect l="0" t="0" r="r" b="b"/>
              <a:pathLst>
                <a:path w="22" h="25">
                  <a:moveTo>
                    <a:pt x="22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9"/>
                    <a:pt x="17" y="7"/>
                    <a:pt x="16" y="6"/>
                  </a:cubicBezTo>
                  <a:cubicBezTo>
                    <a:pt x="15" y="5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10" y="5"/>
                    <a:pt x="9" y="6"/>
                    <a:pt x="8" y="6"/>
                  </a:cubicBezTo>
                  <a:cubicBezTo>
                    <a:pt x="8" y="7"/>
                    <a:pt x="7" y="7"/>
                    <a:pt x="6" y="8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20" y="2"/>
                    <a:pt x="21" y="3"/>
                  </a:cubicBezTo>
                  <a:cubicBezTo>
                    <a:pt x="21" y="4"/>
                    <a:pt x="21" y="5"/>
                    <a:pt x="22" y="6"/>
                  </a:cubicBezTo>
                  <a:cubicBezTo>
                    <a:pt x="22" y="7"/>
                    <a:pt x="22" y="8"/>
                    <a:pt x="22" y="10"/>
                  </a:cubicBezTo>
                  <a:cubicBezTo>
                    <a:pt x="22" y="25"/>
                    <a:pt x="22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5108484" y="5123728"/>
              <a:ext cx="78352" cy="94022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3" y="20"/>
                </a:cxn>
                <a:cxn ang="0">
                  <a:pos x="20" y="24"/>
                </a:cxn>
                <a:cxn ang="0">
                  <a:pos x="16" y="27"/>
                </a:cxn>
                <a:cxn ang="0">
                  <a:pos x="12" y="28"/>
                </a:cxn>
                <a:cxn ang="0">
                  <a:pos x="7" y="27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3" y="4"/>
                </a:cxn>
                <a:cxn ang="0">
                  <a:pos x="7" y="1"/>
                </a:cxn>
                <a:cxn ang="0">
                  <a:pos x="12" y="0"/>
                </a:cxn>
                <a:cxn ang="0">
                  <a:pos x="16" y="1"/>
                </a:cxn>
                <a:cxn ang="0">
                  <a:pos x="20" y="4"/>
                </a:cxn>
                <a:cxn ang="0">
                  <a:pos x="23" y="8"/>
                </a:cxn>
                <a:cxn ang="0">
                  <a:pos x="23" y="14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6" y="7"/>
                </a:cxn>
                <a:cxn ang="0">
                  <a:pos x="14" y="5"/>
                </a:cxn>
                <a:cxn ang="0">
                  <a:pos x="12" y="5"/>
                </a:cxn>
                <a:cxn ang="0">
                  <a:pos x="9" y="5"/>
                </a:cxn>
                <a:cxn ang="0">
                  <a:pos x="7" y="7"/>
                </a:cxn>
                <a:cxn ang="0">
                  <a:pos x="5" y="10"/>
                </a:cxn>
                <a:cxn ang="0">
                  <a:pos x="5" y="14"/>
                </a:cxn>
                <a:cxn ang="0">
                  <a:pos x="5" y="18"/>
                </a:cxn>
                <a:cxn ang="0">
                  <a:pos x="7" y="21"/>
                </a:cxn>
                <a:cxn ang="0">
                  <a:pos x="9" y="23"/>
                </a:cxn>
                <a:cxn ang="0">
                  <a:pos x="12" y="23"/>
                </a:cxn>
                <a:cxn ang="0">
                  <a:pos x="14" y="23"/>
                </a:cxn>
                <a:cxn ang="0">
                  <a:pos x="16" y="21"/>
                </a:cxn>
                <a:cxn ang="0">
                  <a:pos x="18" y="18"/>
                </a:cxn>
                <a:cxn ang="0">
                  <a:pos x="18" y="14"/>
                </a:cxn>
              </a:cxnLst>
              <a:rect l="0" t="0" r="r" b="b"/>
              <a:pathLst>
                <a:path w="23" h="28">
                  <a:moveTo>
                    <a:pt x="23" y="14"/>
                  </a:moveTo>
                  <a:cubicBezTo>
                    <a:pt x="23" y="16"/>
                    <a:pt x="23" y="18"/>
                    <a:pt x="23" y="20"/>
                  </a:cubicBezTo>
                  <a:cubicBezTo>
                    <a:pt x="22" y="21"/>
                    <a:pt x="21" y="23"/>
                    <a:pt x="20" y="24"/>
                  </a:cubicBezTo>
                  <a:cubicBezTo>
                    <a:pt x="19" y="25"/>
                    <a:pt x="18" y="26"/>
                    <a:pt x="16" y="27"/>
                  </a:cubicBezTo>
                  <a:cubicBezTo>
                    <a:pt x="15" y="28"/>
                    <a:pt x="13" y="28"/>
                    <a:pt x="12" y="28"/>
                  </a:cubicBezTo>
                  <a:cubicBezTo>
                    <a:pt x="10" y="28"/>
                    <a:pt x="8" y="28"/>
                    <a:pt x="7" y="27"/>
                  </a:cubicBezTo>
                  <a:cubicBezTo>
                    <a:pt x="5" y="26"/>
                    <a:pt x="4" y="25"/>
                    <a:pt x="3" y="24"/>
                  </a:cubicBezTo>
                  <a:cubicBezTo>
                    <a:pt x="2" y="23"/>
                    <a:pt x="1" y="21"/>
                    <a:pt x="1" y="20"/>
                  </a:cubicBezTo>
                  <a:cubicBezTo>
                    <a:pt x="0" y="18"/>
                    <a:pt x="0" y="16"/>
                    <a:pt x="0" y="14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4" y="3"/>
                    <a:pt x="5" y="2"/>
                    <a:pt x="7" y="1"/>
                  </a:cubicBezTo>
                  <a:cubicBezTo>
                    <a:pt x="8" y="0"/>
                    <a:pt x="10" y="0"/>
                    <a:pt x="12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8" y="2"/>
                    <a:pt x="19" y="3"/>
                    <a:pt x="20" y="4"/>
                  </a:cubicBezTo>
                  <a:cubicBezTo>
                    <a:pt x="21" y="5"/>
                    <a:pt x="22" y="7"/>
                    <a:pt x="23" y="8"/>
                  </a:cubicBezTo>
                  <a:cubicBezTo>
                    <a:pt x="23" y="10"/>
                    <a:pt x="23" y="12"/>
                    <a:pt x="23" y="14"/>
                  </a:cubicBezTo>
                  <a:close/>
                  <a:moveTo>
                    <a:pt x="18" y="14"/>
                  </a:moveTo>
                  <a:cubicBezTo>
                    <a:pt x="18" y="13"/>
                    <a:pt x="18" y="11"/>
                    <a:pt x="18" y="10"/>
                  </a:cubicBezTo>
                  <a:cubicBezTo>
                    <a:pt x="17" y="9"/>
                    <a:pt x="17" y="8"/>
                    <a:pt x="16" y="7"/>
                  </a:cubicBezTo>
                  <a:cubicBezTo>
                    <a:pt x="16" y="6"/>
                    <a:pt x="15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8"/>
                    <a:pt x="6" y="9"/>
                    <a:pt x="5" y="10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5" y="15"/>
                    <a:pt x="5" y="17"/>
                    <a:pt x="5" y="18"/>
                  </a:cubicBezTo>
                  <a:cubicBezTo>
                    <a:pt x="6" y="19"/>
                    <a:pt x="6" y="20"/>
                    <a:pt x="7" y="21"/>
                  </a:cubicBezTo>
                  <a:cubicBezTo>
                    <a:pt x="7" y="22"/>
                    <a:pt x="8" y="22"/>
                    <a:pt x="9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5" y="22"/>
                    <a:pt x="16" y="22"/>
                    <a:pt x="16" y="21"/>
                  </a:cubicBezTo>
                  <a:cubicBezTo>
                    <a:pt x="17" y="20"/>
                    <a:pt x="17" y="19"/>
                    <a:pt x="18" y="18"/>
                  </a:cubicBezTo>
                  <a:cubicBezTo>
                    <a:pt x="18" y="17"/>
                    <a:pt x="18" y="15"/>
                    <a:pt x="18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8"/>
            <p:cNvSpPr/>
            <p:nvPr/>
          </p:nvSpPr>
          <p:spPr bwMode="auto">
            <a:xfrm>
              <a:off x="5199657" y="5126577"/>
              <a:ext cx="74078" cy="115392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19" y="17"/>
                </a:cxn>
                <a:cxn ang="0">
                  <a:pos x="21" y="18"/>
                </a:cxn>
                <a:cxn ang="0">
                  <a:pos x="22" y="21"/>
                </a:cxn>
                <a:cxn ang="0">
                  <a:pos x="22" y="24"/>
                </a:cxn>
                <a:cxn ang="0">
                  <a:pos x="22" y="28"/>
                </a:cxn>
                <a:cxn ang="0">
                  <a:pos x="19" y="31"/>
                </a:cxn>
                <a:cxn ang="0">
                  <a:pos x="16" y="33"/>
                </a:cxn>
                <a:cxn ang="0">
                  <a:pos x="11" y="34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25"/>
                </a:cxn>
                <a:cxn ang="0">
                  <a:pos x="6" y="28"/>
                </a:cxn>
                <a:cxn ang="0">
                  <a:pos x="11" y="29"/>
                </a:cxn>
                <a:cxn ang="0">
                  <a:pos x="15" y="28"/>
                </a:cxn>
                <a:cxn ang="0">
                  <a:pos x="17" y="24"/>
                </a:cxn>
                <a:cxn ang="0">
                  <a:pos x="15" y="19"/>
                </a:cxn>
                <a:cxn ang="0">
                  <a:pos x="10" y="18"/>
                </a:cxn>
                <a:cxn ang="0">
                  <a:pos x="8" y="18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5" y="12"/>
                </a:cxn>
                <a:cxn ang="0">
                  <a:pos x="16" y="9"/>
                </a:cxn>
                <a:cxn ang="0">
                  <a:pos x="15" y="5"/>
                </a:cxn>
                <a:cxn ang="0">
                  <a:pos x="11" y="4"/>
                </a:cxn>
                <a:cxn ang="0">
                  <a:pos x="7" y="5"/>
                </a:cxn>
                <a:cxn ang="0">
                  <a:pos x="4" y="8"/>
                </a:cxn>
                <a:cxn ang="0">
                  <a:pos x="1" y="5"/>
                </a:cxn>
                <a:cxn ang="0">
                  <a:pos x="2" y="3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19" y="2"/>
                </a:cxn>
                <a:cxn ang="0">
                  <a:pos x="21" y="5"/>
                </a:cxn>
                <a:cxn ang="0">
                  <a:pos x="22" y="8"/>
                </a:cxn>
                <a:cxn ang="0">
                  <a:pos x="21" y="11"/>
                </a:cxn>
                <a:cxn ang="0">
                  <a:pos x="20" y="13"/>
                </a:cxn>
                <a:cxn ang="0">
                  <a:pos x="18" y="15"/>
                </a:cxn>
                <a:cxn ang="0">
                  <a:pos x="16" y="16"/>
                </a:cxn>
              </a:cxnLst>
              <a:rect l="0" t="0" r="r" b="b"/>
              <a:pathLst>
                <a:path w="22" h="34">
                  <a:moveTo>
                    <a:pt x="16" y="16"/>
                  </a:moveTo>
                  <a:cubicBezTo>
                    <a:pt x="17" y="16"/>
                    <a:pt x="18" y="16"/>
                    <a:pt x="19" y="17"/>
                  </a:cubicBezTo>
                  <a:cubicBezTo>
                    <a:pt x="19" y="17"/>
                    <a:pt x="20" y="18"/>
                    <a:pt x="21" y="18"/>
                  </a:cubicBezTo>
                  <a:cubicBezTo>
                    <a:pt x="21" y="19"/>
                    <a:pt x="22" y="20"/>
                    <a:pt x="22" y="21"/>
                  </a:cubicBezTo>
                  <a:cubicBezTo>
                    <a:pt x="22" y="22"/>
                    <a:pt x="22" y="23"/>
                    <a:pt x="22" y="24"/>
                  </a:cubicBezTo>
                  <a:cubicBezTo>
                    <a:pt x="22" y="25"/>
                    <a:pt x="22" y="27"/>
                    <a:pt x="22" y="28"/>
                  </a:cubicBezTo>
                  <a:cubicBezTo>
                    <a:pt x="21" y="29"/>
                    <a:pt x="20" y="30"/>
                    <a:pt x="19" y="31"/>
                  </a:cubicBezTo>
                  <a:cubicBezTo>
                    <a:pt x="18" y="32"/>
                    <a:pt x="17" y="32"/>
                    <a:pt x="16" y="33"/>
                  </a:cubicBezTo>
                  <a:cubicBezTo>
                    <a:pt x="14" y="33"/>
                    <a:pt x="13" y="34"/>
                    <a:pt x="11" y="34"/>
                  </a:cubicBezTo>
                  <a:cubicBezTo>
                    <a:pt x="8" y="34"/>
                    <a:pt x="6" y="33"/>
                    <a:pt x="5" y="32"/>
                  </a:cubicBezTo>
                  <a:cubicBezTo>
                    <a:pt x="3" y="32"/>
                    <a:pt x="1" y="30"/>
                    <a:pt x="0" y="29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6"/>
                    <a:pt x="5" y="27"/>
                    <a:pt x="6" y="28"/>
                  </a:cubicBezTo>
                  <a:cubicBezTo>
                    <a:pt x="7" y="29"/>
                    <a:pt x="9" y="29"/>
                    <a:pt x="11" y="29"/>
                  </a:cubicBezTo>
                  <a:cubicBezTo>
                    <a:pt x="13" y="29"/>
                    <a:pt x="14" y="28"/>
                    <a:pt x="15" y="28"/>
                  </a:cubicBezTo>
                  <a:cubicBezTo>
                    <a:pt x="17" y="27"/>
                    <a:pt x="17" y="25"/>
                    <a:pt x="17" y="24"/>
                  </a:cubicBezTo>
                  <a:cubicBezTo>
                    <a:pt x="17" y="22"/>
                    <a:pt x="16" y="20"/>
                    <a:pt x="15" y="19"/>
                  </a:cubicBezTo>
                  <a:cubicBezTo>
                    <a:pt x="14" y="18"/>
                    <a:pt x="12" y="18"/>
                    <a:pt x="10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4" y="13"/>
                    <a:pt x="15" y="12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6" y="7"/>
                    <a:pt x="16" y="6"/>
                    <a:pt x="15" y="5"/>
                  </a:cubicBezTo>
                  <a:cubicBezTo>
                    <a:pt x="14" y="5"/>
                    <a:pt x="13" y="4"/>
                    <a:pt x="11" y="4"/>
                  </a:cubicBezTo>
                  <a:cubicBezTo>
                    <a:pt x="9" y="4"/>
                    <a:pt x="8" y="5"/>
                    <a:pt x="7" y="5"/>
                  </a:cubicBezTo>
                  <a:cubicBezTo>
                    <a:pt x="6" y="6"/>
                    <a:pt x="5" y="7"/>
                    <a:pt x="4" y="8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0" y="3"/>
                    <a:pt x="21" y="4"/>
                    <a:pt x="21" y="5"/>
                  </a:cubicBezTo>
                  <a:cubicBezTo>
                    <a:pt x="21" y="6"/>
                    <a:pt x="22" y="7"/>
                    <a:pt x="22" y="8"/>
                  </a:cubicBezTo>
                  <a:cubicBezTo>
                    <a:pt x="22" y="9"/>
                    <a:pt x="22" y="10"/>
                    <a:pt x="21" y="11"/>
                  </a:cubicBezTo>
                  <a:cubicBezTo>
                    <a:pt x="21" y="12"/>
                    <a:pt x="21" y="12"/>
                    <a:pt x="20" y="13"/>
                  </a:cubicBezTo>
                  <a:cubicBezTo>
                    <a:pt x="20" y="14"/>
                    <a:pt x="19" y="14"/>
                    <a:pt x="18" y="15"/>
                  </a:cubicBezTo>
                  <a:cubicBezTo>
                    <a:pt x="18" y="15"/>
                    <a:pt x="17" y="16"/>
                    <a:pt x="16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4769434" y="4854482"/>
              <a:ext cx="9973" cy="1709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5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0" y="3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0"/>
            <p:cNvSpPr/>
            <p:nvPr/>
          </p:nvSpPr>
          <p:spPr bwMode="auto">
            <a:xfrm>
              <a:off x="4789378" y="4888672"/>
              <a:ext cx="12822" cy="227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3" y="6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1"/>
            <p:cNvSpPr/>
            <p:nvPr/>
          </p:nvSpPr>
          <p:spPr bwMode="auto">
            <a:xfrm>
              <a:off x="4735244" y="4723420"/>
              <a:ext cx="103995" cy="47012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7" y="6"/>
                </a:cxn>
                <a:cxn ang="0">
                  <a:pos x="15" y="0"/>
                </a:cxn>
                <a:cxn ang="0">
                  <a:pos x="3" y="6"/>
                </a:cxn>
                <a:cxn ang="0">
                  <a:pos x="7" y="14"/>
                </a:cxn>
                <a:cxn ang="0">
                  <a:pos x="8" y="14"/>
                </a:cxn>
                <a:cxn ang="0">
                  <a:pos x="22" y="14"/>
                </a:cxn>
              </a:cxnLst>
              <a:rect l="0" t="0" r="r" b="b"/>
              <a:pathLst>
                <a:path w="31" h="14">
                  <a:moveTo>
                    <a:pt x="22" y="14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4" y="12"/>
                    <a:pt x="25" y="9"/>
                    <a:pt x="27" y="6"/>
                  </a:cubicBezTo>
                  <a:cubicBezTo>
                    <a:pt x="31" y="0"/>
                    <a:pt x="22" y="0"/>
                    <a:pt x="15" y="0"/>
                  </a:cubicBezTo>
                  <a:cubicBezTo>
                    <a:pt x="8" y="0"/>
                    <a:pt x="0" y="0"/>
                    <a:pt x="3" y="6"/>
                  </a:cubicBezTo>
                  <a:cubicBezTo>
                    <a:pt x="4" y="9"/>
                    <a:pt x="6" y="12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2"/>
            <p:cNvSpPr>
              <a:spLocks noEditPoints="1"/>
            </p:cNvSpPr>
            <p:nvPr/>
          </p:nvSpPr>
          <p:spPr bwMode="auto">
            <a:xfrm>
              <a:off x="4691081" y="4780404"/>
              <a:ext cx="185196" cy="192319"/>
            </a:xfrm>
            <a:custGeom>
              <a:avLst/>
              <a:gdLst/>
              <a:ahLst/>
              <a:cxnLst>
                <a:cxn ang="0">
                  <a:pos x="35" y="40"/>
                </a:cxn>
                <a:cxn ang="0">
                  <a:pos x="29" y="42"/>
                </a:cxn>
                <a:cxn ang="0">
                  <a:pos x="29" y="45"/>
                </a:cxn>
                <a:cxn ang="0">
                  <a:pos x="26" y="45"/>
                </a:cxn>
                <a:cxn ang="0">
                  <a:pos x="26" y="42"/>
                </a:cxn>
                <a:cxn ang="0">
                  <a:pos x="18" y="36"/>
                </a:cxn>
                <a:cxn ang="0">
                  <a:pos x="22" y="35"/>
                </a:cxn>
                <a:cxn ang="0">
                  <a:pos x="26" y="39"/>
                </a:cxn>
                <a:cxn ang="0">
                  <a:pos x="26" y="32"/>
                </a:cxn>
                <a:cxn ang="0">
                  <a:pos x="20" y="29"/>
                </a:cxn>
                <a:cxn ang="0">
                  <a:pos x="19" y="25"/>
                </a:cxn>
                <a:cxn ang="0">
                  <a:pos x="26" y="18"/>
                </a:cxn>
                <a:cxn ang="0">
                  <a:pos x="26" y="16"/>
                </a:cxn>
                <a:cxn ang="0">
                  <a:pos x="29" y="16"/>
                </a:cxn>
                <a:cxn ang="0">
                  <a:pos x="29" y="18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9" y="22"/>
                </a:cxn>
                <a:cxn ang="0">
                  <a:pos x="29" y="28"/>
                </a:cxn>
                <a:cxn ang="0">
                  <a:pos x="33" y="29"/>
                </a:cxn>
                <a:cxn ang="0">
                  <a:pos x="36" y="31"/>
                </a:cxn>
                <a:cxn ang="0">
                  <a:pos x="37" y="35"/>
                </a:cxn>
                <a:cxn ang="0">
                  <a:pos x="35" y="40"/>
                </a:cxn>
                <a:cxn ang="0">
                  <a:pos x="37" y="1"/>
                </a:cxn>
                <a:cxn ang="0">
                  <a:pos x="35" y="3"/>
                </a:cxn>
                <a:cxn ang="0">
                  <a:pos x="21" y="3"/>
                </a:cxn>
                <a:cxn ang="0">
                  <a:pos x="19" y="0"/>
                </a:cxn>
                <a:cxn ang="0">
                  <a:pos x="0" y="36"/>
                </a:cxn>
                <a:cxn ang="0">
                  <a:pos x="28" y="57"/>
                </a:cxn>
                <a:cxn ang="0">
                  <a:pos x="55" y="36"/>
                </a:cxn>
                <a:cxn ang="0">
                  <a:pos x="37" y="1"/>
                </a:cxn>
              </a:cxnLst>
              <a:rect l="0" t="0" r="r" b="b"/>
              <a:pathLst>
                <a:path w="55" h="57">
                  <a:moveTo>
                    <a:pt x="35" y="40"/>
                  </a:moveTo>
                  <a:cubicBezTo>
                    <a:pt x="33" y="41"/>
                    <a:pt x="31" y="42"/>
                    <a:pt x="29" y="42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2" y="42"/>
                    <a:pt x="19" y="40"/>
                    <a:pt x="18" y="3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7"/>
                    <a:pt x="24" y="39"/>
                    <a:pt x="26" y="39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3" y="31"/>
                    <a:pt x="21" y="30"/>
                    <a:pt x="20" y="29"/>
                  </a:cubicBezTo>
                  <a:cubicBezTo>
                    <a:pt x="19" y="28"/>
                    <a:pt x="19" y="27"/>
                    <a:pt x="19" y="25"/>
                  </a:cubicBezTo>
                  <a:cubicBezTo>
                    <a:pt x="19" y="21"/>
                    <a:pt x="21" y="19"/>
                    <a:pt x="26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2" y="19"/>
                    <a:pt x="35" y="21"/>
                    <a:pt x="36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0" y="22"/>
                    <a:pt x="29" y="22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8"/>
                    <a:pt x="33" y="29"/>
                    <a:pt x="33" y="29"/>
                  </a:cubicBezTo>
                  <a:cubicBezTo>
                    <a:pt x="34" y="30"/>
                    <a:pt x="35" y="30"/>
                    <a:pt x="36" y="31"/>
                  </a:cubicBezTo>
                  <a:cubicBezTo>
                    <a:pt x="36" y="32"/>
                    <a:pt x="37" y="33"/>
                    <a:pt x="37" y="35"/>
                  </a:cubicBezTo>
                  <a:cubicBezTo>
                    <a:pt x="37" y="37"/>
                    <a:pt x="36" y="38"/>
                    <a:pt x="35" y="40"/>
                  </a:cubicBezTo>
                  <a:close/>
                  <a:moveTo>
                    <a:pt x="37" y="1"/>
                  </a:moveTo>
                  <a:cubicBezTo>
                    <a:pt x="36" y="2"/>
                    <a:pt x="36" y="3"/>
                    <a:pt x="35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9" y="2"/>
                    <a:pt x="19" y="0"/>
                  </a:cubicBezTo>
                  <a:cubicBezTo>
                    <a:pt x="9" y="7"/>
                    <a:pt x="0" y="23"/>
                    <a:pt x="0" y="36"/>
                  </a:cubicBezTo>
                  <a:cubicBezTo>
                    <a:pt x="0" y="52"/>
                    <a:pt x="13" y="57"/>
                    <a:pt x="28" y="57"/>
                  </a:cubicBezTo>
                  <a:cubicBezTo>
                    <a:pt x="43" y="57"/>
                    <a:pt x="55" y="52"/>
                    <a:pt x="55" y="36"/>
                  </a:cubicBezTo>
                  <a:cubicBezTo>
                    <a:pt x="55" y="23"/>
                    <a:pt x="46" y="8"/>
                    <a:pt x="37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86591" y="3855753"/>
            <a:ext cx="474386" cy="427376"/>
            <a:chOff x="5839294" y="4108001"/>
            <a:chExt cx="474386" cy="427376"/>
          </a:xfrm>
          <a:solidFill>
            <a:srgbClr val="141E28"/>
          </a:solidFill>
        </p:grpSpPr>
        <p:sp>
          <p:nvSpPr>
            <p:cNvPr id="62" name="Freeform 53"/>
            <p:cNvSpPr/>
            <p:nvPr/>
          </p:nvSpPr>
          <p:spPr bwMode="auto">
            <a:xfrm>
              <a:off x="5839294" y="4108001"/>
              <a:ext cx="141034" cy="16097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49" y="56"/>
                </a:cxn>
                <a:cxn ang="0">
                  <a:pos x="80" y="0"/>
                </a:cxn>
                <a:cxn ang="0">
                  <a:pos x="99" y="0"/>
                </a:cxn>
                <a:cxn ang="0">
                  <a:pos x="59" y="73"/>
                </a:cxn>
                <a:cxn ang="0">
                  <a:pos x="59" y="113"/>
                </a:cxn>
                <a:cxn ang="0">
                  <a:pos x="40" y="113"/>
                </a:cxn>
                <a:cxn ang="0">
                  <a:pos x="40" y="73"/>
                </a:cxn>
                <a:cxn ang="0">
                  <a:pos x="0" y="0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99" h="113">
                  <a:moveTo>
                    <a:pt x="19" y="0"/>
                  </a:moveTo>
                  <a:lnTo>
                    <a:pt x="49" y="56"/>
                  </a:lnTo>
                  <a:lnTo>
                    <a:pt x="80" y="0"/>
                  </a:lnTo>
                  <a:lnTo>
                    <a:pt x="99" y="0"/>
                  </a:lnTo>
                  <a:lnTo>
                    <a:pt x="59" y="73"/>
                  </a:lnTo>
                  <a:lnTo>
                    <a:pt x="59" y="113"/>
                  </a:lnTo>
                  <a:lnTo>
                    <a:pt x="40" y="113"/>
                  </a:lnTo>
                  <a:lnTo>
                    <a:pt x="40" y="73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4"/>
            <p:cNvSpPr>
              <a:spLocks noEditPoints="1"/>
            </p:cNvSpPr>
            <p:nvPr/>
          </p:nvSpPr>
          <p:spPr bwMode="auto">
            <a:xfrm>
              <a:off x="5970355" y="4147890"/>
              <a:ext cx="118241" cy="121090"/>
            </a:xfrm>
            <a:custGeom>
              <a:avLst/>
              <a:gdLst/>
              <a:ahLst/>
              <a:cxnLst>
                <a:cxn ang="0">
                  <a:pos x="17" y="36"/>
                </a:cxn>
                <a:cxn ang="0">
                  <a:pos x="10" y="35"/>
                </a:cxn>
                <a:cxn ang="0">
                  <a:pos x="4" y="31"/>
                </a:cxn>
                <a:cxn ang="0">
                  <a:pos x="1" y="25"/>
                </a:cxn>
                <a:cxn ang="0">
                  <a:pos x="0" y="18"/>
                </a:cxn>
                <a:cxn ang="0">
                  <a:pos x="1" y="11"/>
                </a:cxn>
                <a:cxn ang="0">
                  <a:pos x="5" y="6"/>
                </a:cxn>
                <a:cxn ang="0">
                  <a:pos x="10" y="2"/>
                </a:cxn>
                <a:cxn ang="0">
                  <a:pos x="17" y="0"/>
                </a:cxn>
                <a:cxn ang="0">
                  <a:pos x="25" y="2"/>
                </a:cxn>
                <a:cxn ang="0">
                  <a:pos x="30" y="6"/>
                </a:cxn>
                <a:cxn ang="0">
                  <a:pos x="34" y="11"/>
                </a:cxn>
                <a:cxn ang="0">
                  <a:pos x="35" y="18"/>
                </a:cxn>
                <a:cxn ang="0">
                  <a:pos x="34" y="25"/>
                </a:cxn>
                <a:cxn ang="0">
                  <a:pos x="30" y="31"/>
                </a:cxn>
                <a:cxn ang="0">
                  <a:pos x="25" y="35"/>
                </a:cxn>
                <a:cxn ang="0">
                  <a:pos x="17" y="36"/>
                </a:cxn>
                <a:cxn ang="0">
                  <a:pos x="7" y="18"/>
                </a:cxn>
                <a:cxn ang="0">
                  <a:pos x="8" y="23"/>
                </a:cxn>
                <a:cxn ang="0">
                  <a:pos x="10" y="27"/>
                </a:cxn>
                <a:cxn ang="0">
                  <a:pos x="13" y="29"/>
                </a:cxn>
                <a:cxn ang="0">
                  <a:pos x="17" y="30"/>
                </a:cxn>
                <a:cxn ang="0">
                  <a:pos x="22" y="29"/>
                </a:cxn>
                <a:cxn ang="0">
                  <a:pos x="25" y="27"/>
                </a:cxn>
                <a:cxn ang="0">
                  <a:pos x="27" y="23"/>
                </a:cxn>
                <a:cxn ang="0">
                  <a:pos x="28" y="18"/>
                </a:cxn>
                <a:cxn ang="0">
                  <a:pos x="27" y="14"/>
                </a:cxn>
                <a:cxn ang="0">
                  <a:pos x="25" y="10"/>
                </a:cxn>
                <a:cxn ang="0">
                  <a:pos x="22" y="7"/>
                </a:cxn>
                <a:cxn ang="0">
                  <a:pos x="17" y="6"/>
                </a:cxn>
                <a:cxn ang="0">
                  <a:pos x="14" y="7"/>
                </a:cxn>
                <a:cxn ang="0">
                  <a:pos x="10" y="10"/>
                </a:cxn>
                <a:cxn ang="0">
                  <a:pos x="8" y="14"/>
                </a:cxn>
                <a:cxn ang="0">
                  <a:pos x="7" y="18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15" y="36"/>
                    <a:pt x="12" y="36"/>
                    <a:pt x="10" y="35"/>
                  </a:cubicBezTo>
                  <a:cubicBezTo>
                    <a:pt x="8" y="34"/>
                    <a:pt x="6" y="33"/>
                    <a:pt x="4" y="31"/>
                  </a:cubicBezTo>
                  <a:cubicBezTo>
                    <a:pt x="3" y="29"/>
                    <a:pt x="2" y="27"/>
                    <a:pt x="1" y="25"/>
                  </a:cubicBezTo>
                  <a:cubicBezTo>
                    <a:pt x="0" y="23"/>
                    <a:pt x="0" y="21"/>
                    <a:pt x="0" y="18"/>
                  </a:cubicBezTo>
                  <a:cubicBezTo>
                    <a:pt x="0" y="16"/>
                    <a:pt x="0" y="14"/>
                    <a:pt x="1" y="11"/>
                  </a:cubicBezTo>
                  <a:cubicBezTo>
                    <a:pt x="2" y="9"/>
                    <a:pt x="3" y="7"/>
                    <a:pt x="5" y="6"/>
                  </a:cubicBezTo>
                  <a:cubicBezTo>
                    <a:pt x="6" y="4"/>
                    <a:pt x="8" y="3"/>
                    <a:pt x="10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7" y="3"/>
                    <a:pt x="29" y="4"/>
                    <a:pt x="30" y="6"/>
                  </a:cubicBezTo>
                  <a:cubicBezTo>
                    <a:pt x="32" y="7"/>
                    <a:pt x="33" y="9"/>
                    <a:pt x="34" y="11"/>
                  </a:cubicBezTo>
                  <a:cubicBezTo>
                    <a:pt x="35" y="14"/>
                    <a:pt x="35" y="16"/>
                    <a:pt x="35" y="18"/>
                  </a:cubicBezTo>
                  <a:cubicBezTo>
                    <a:pt x="35" y="21"/>
                    <a:pt x="35" y="23"/>
                    <a:pt x="34" y="25"/>
                  </a:cubicBezTo>
                  <a:cubicBezTo>
                    <a:pt x="33" y="27"/>
                    <a:pt x="32" y="29"/>
                    <a:pt x="30" y="31"/>
                  </a:cubicBezTo>
                  <a:cubicBezTo>
                    <a:pt x="29" y="33"/>
                    <a:pt x="27" y="34"/>
                    <a:pt x="25" y="35"/>
                  </a:cubicBezTo>
                  <a:cubicBezTo>
                    <a:pt x="23" y="36"/>
                    <a:pt x="20" y="36"/>
                    <a:pt x="17" y="36"/>
                  </a:cubicBezTo>
                  <a:close/>
                  <a:moveTo>
                    <a:pt x="7" y="18"/>
                  </a:moveTo>
                  <a:cubicBezTo>
                    <a:pt x="7" y="20"/>
                    <a:pt x="7" y="22"/>
                    <a:pt x="8" y="23"/>
                  </a:cubicBezTo>
                  <a:cubicBezTo>
                    <a:pt x="8" y="24"/>
                    <a:pt x="9" y="26"/>
                    <a:pt x="10" y="27"/>
                  </a:cubicBezTo>
                  <a:cubicBezTo>
                    <a:pt x="11" y="28"/>
                    <a:pt x="12" y="29"/>
                    <a:pt x="13" y="29"/>
                  </a:cubicBezTo>
                  <a:cubicBezTo>
                    <a:pt x="15" y="30"/>
                    <a:pt x="16" y="30"/>
                    <a:pt x="17" y="30"/>
                  </a:cubicBezTo>
                  <a:cubicBezTo>
                    <a:pt x="19" y="30"/>
                    <a:pt x="20" y="30"/>
                    <a:pt x="22" y="29"/>
                  </a:cubicBezTo>
                  <a:cubicBezTo>
                    <a:pt x="23" y="29"/>
                    <a:pt x="24" y="28"/>
                    <a:pt x="25" y="27"/>
                  </a:cubicBezTo>
                  <a:cubicBezTo>
                    <a:pt x="26" y="26"/>
                    <a:pt x="27" y="24"/>
                    <a:pt x="27" y="23"/>
                  </a:cubicBezTo>
                  <a:cubicBezTo>
                    <a:pt x="28" y="22"/>
                    <a:pt x="28" y="20"/>
                    <a:pt x="28" y="18"/>
                  </a:cubicBezTo>
                  <a:cubicBezTo>
                    <a:pt x="28" y="17"/>
                    <a:pt x="28" y="15"/>
                    <a:pt x="27" y="14"/>
                  </a:cubicBezTo>
                  <a:cubicBezTo>
                    <a:pt x="27" y="12"/>
                    <a:pt x="26" y="11"/>
                    <a:pt x="25" y="10"/>
                  </a:cubicBezTo>
                  <a:cubicBezTo>
                    <a:pt x="24" y="9"/>
                    <a:pt x="23" y="8"/>
                    <a:pt x="22" y="7"/>
                  </a:cubicBezTo>
                  <a:cubicBezTo>
                    <a:pt x="20" y="7"/>
                    <a:pt x="19" y="6"/>
                    <a:pt x="17" y="6"/>
                  </a:cubicBezTo>
                  <a:cubicBezTo>
                    <a:pt x="16" y="6"/>
                    <a:pt x="15" y="7"/>
                    <a:pt x="14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9" y="12"/>
                    <a:pt x="8" y="14"/>
                  </a:cubicBezTo>
                  <a:cubicBezTo>
                    <a:pt x="7" y="15"/>
                    <a:pt x="7" y="17"/>
                    <a:pt x="7" y="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5"/>
            <p:cNvSpPr/>
            <p:nvPr/>
          </p:nvSpPr>
          <p:spPr bwMode="auto">
            <a:xfrm>
              <a:off x="6108540" y="4150739"/>
              <a:ext cx="113967" cy="118241"/>
            </a:xfrm>
            <a:custGeom>
              <a:avLst/>
              <a:gdLst/>
              <a:ahLst/>
              <a:cxnLst>
                <a:cxn ang="0">
                  <a:pos x="12" y="35"/>
                </a:cxn>
                <a:cxn ang="0">
                  <a:pos x="3" y="32"/>
                </a:cxn>
                <a:cxn ang="0">
                  <a:pos x="0" y="2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20"/>
                </a:cxn>
                <a:cxn ang="0">
                  <a:pos x="14" y="29"/>
                </a:cxn>
                <a:cxn ang="0">
                  <a:pos x="20" y="27"/>
                </a:cxn>
                <a:cxn ang="0">
                  <a:pos x="25" y="22"/>
                </a:cxn>
                <a:cxn ang="0">
                  <a:pos x="25" y="0"/>
                </a:cxn>
                <a:cxn ang="0">
                  <a:pos x="32" y="0"/>
                </a:cxn>
                <a:cxn ang="0">
                  <a:pos x="32" y="26"/>
                </a:cxn>
                <a:cxn ang="0">
                  <a:pos x="32" y="28"/>
                </a:cxn>
                <a:cxn ang="0">
                  <a:pos x="34" y="28"/>
                </a:cxn>
                <a:cxn ang="0">
                  <a:pos x="34" y="35"/>
                </a:cxn>
                <a:cxn ang="0">
                  <a:pos x="32" y="35"/>
                </a:cxn>
                <a:cxn ang="0">
                  <a:pos x="31" y="35"/>
                </a:cxn>
                <a:cxn ang="0">
                  <a:pos x="27" y="34"/>
                </a:cxn>
                <a:cxn ang="0">
                  <a:pos x="26" y="31"/>
                </a:cxn>
                <a:cxn ang="0">
                  <a:pos x="26" y="28"/>
                </a:cxn>
                <a:cxn ang="0">
                  <a:pos x="20" y="33"/>
                </a:cxn>
                <a:cxn ang="0">
                  <a:pos x="12" y="35"/>
                </a:cxn>
              </a:cxnLst>
              <a:rect l="0" t="0" r="r" b="b"/>
              <a:pathLst>
                <a:path w="34" h="35">
                  <a:moveTo>
                    <a:pt x="12" y="35"/>
                  </a:moveTo>
                  <a:cubicBezTo>
                    <a:pt x="8" y="35"/>
                    <a:pt x="5" y="34"/>
                    <a:pt x="3" y="32"/>
                  </a:cubicBezTo>
                  <a:cubicBezTo>
                    <a:pt x="1" y="29"/>
                    <a:pt x="0" y="26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6"/>
                    <a:pt x="10" y="29"/>
                    <a:pt x="14" y="29"/>
                  </a:cubicBezTo>
                  <a:cubicBezTo>
                    <a:pt x="16" y="29"/>
                    <a:pt x="18" y="28"/>
                    <a:pt x="20" y="27"/>
                  </a:cubicBezTo>
                  <a:cubicBezTo>
                    <a:pt x="22" y="26"/>
                    <a:pt x="24" y="24"/>
                    <a:pt x="25" y="2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29" y="35"/>
                    <a:pt x="28" y="35"/>
                    <a:pt x="27" y="34"/>
                  </a:cubicBezTo>
                  <a:cubicBezTo>
                    <a:pt x="26" y="33"/>
                    <a:pt x="26" y="32"/>
                    <a:pt x="26" y="31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4" y="30"/>
                    <a:pt x="22" y="32"/>
                    <a:pt x="20" y="33"/>
                  </a:cubicBezTo>
                  <a:cubicBezTo>
                    <a:pt x="17" y="35"/>
                    <a:pt x="14" y="35"/>
                    <a:pt x="12" y="3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6"/>
            <p:cNvSpPr/>
            <p:nvPr/>
          </p:nvSpPr>
          <p:spPr bwMode="auto">
            <a:xfrm>
              <a:off x="6246724" y="4147890"/>
              <a:ext cx="66956" cy="121090"/>
            </a:xfrm>
            <a:custGeom>
              <a:avLst/>
              <a:gdLst/>
              <a:ahLst/>
              <a:cxnLst>
                <a:cxn ang="0">
                  <a:pos x="20" y="7"/>
                </a:cxn>
                <a:cxn ang="0">
                  <a:pos x="12" y="9"/>
                </a:cxn>
                <a:cxn ang="0">
                  <a:pos x="7" y="14"/>
                </a:cxn>
                <a:cxn ang="0">
                  <a:pos x="7" y="36"/>
                </a:cxn>
                <a:cxn ang="0">
                  <a:pos x="0" y="36"/>
                </a:cxn>
                <a:cxn ang="0">
                  <a:pos x="0" y="1"/>
                </a:cxn>
                <a:cxn ang="0">
                  <a:pos x="7" y="1"/>
                </a:cxn>
                <a:cxn ang="0">
                  <a:pos x="7" y="9"/>
                </a:cxn>
                <a:cxn ang="0">
                  <a:pos x="12" y="3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0" y="1"/>
                </a:cxn>
                <a:cxn ang="0">
                  <a:pos x="20" y="7"/>
                </a:cxn>
              </a:cxnLst>
              <a:rect l="0" t="0" r="r" b="b"/>
              <a:pathLst>
                <a:path w="20" h="36">
                  <a:moveTo>
                    <a:pt x="20" y="7"/>
                  </a:moveTo>
                  <a:cubicBezTo>
                    <a:pt x="17" y="7"/>
                    <a:pt x="14" y="8"/>
                    <a:pt x="12" y="9"/>
                  </a:cubicBezTo>
                  <a:cubicBezTo>
                    <a:pt x="10" y="10"/>
                    <a:pt x="8" y="12"/>
                    <a:pt x="7" y="1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6"/>
                    <a:pt x="10" y="4"/>
                    <a:pt x="12" y="3"/>
                  </a:cubicBezTo>
                  <a:cubicBezTo>
                    <a:pt x="14" y="1"/>
                    <a:pt x="16" y="1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1"/>
                    <a:pt x="20" y="1"/>
                  </a:cubicBezTo>
                  <a:cubicBezTo>
                    <a:pt x="20" y="7"/>
                    <a:pt x="20" y="7"/>
                    <a:pt x="20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7"/>
            <p:cNvSpPr/>
            <p:nvPr/>
          </p:nvSpPr>
          <p:spPr bwMode="auto">
            <a:xfrm>
              <a:off x="5839294" y="4372973"/>
              <a:ext cx="131061" cy="158129"/>
            </a:xfrm>
            <a:custGeom>
              <a:avLst/>
              <a:gdLst/>
              <a:ahLst/>
              <a:cxnLst>
                <a:cxn ang="0">
                  <a:pos x="92" y="15"/>
                </a:cxn>
                <a:cxn ang="0">
                  <a:pos x="56" y="15"/>
                </a:cxn>
                <a:cxn ang="0">
                  <a:pos x="56" y="111"/>
                </a:cxn>
                <a:cxn ang="0">
                  <a:pos x="38" y="111"/>
                </a:cxn>
                <a:cxn ang="0">
                  <a:pos x="38" y="15"/>
                </a:cxn>
                <a:cxn ang="0">
                  <a:pos x="0" y="15"/>
                </a:cxn>
                <a:cxn ang="0">
                  <a:pos x="0" y="0"/>
                </a:cxn>
                <a:cxn ang="0">
                  <a:pos x="92" y="0"/>
                </a:cxn>
                <a:cxn ang="0">
                  <a:pos x="92" y="15"/>
                </a:cxn>
                <a:cxn ang="0">
                  <a:pos x="92" y="15"/>
                </a:cxn>
              </a:cxnLst>
              <a:rect l="0" t="0" r="r" b="b"/>
              <a:pathLst>
                <a:path w="92" h="111">
                  <a:moveTo>
                    <a:pt x="92" y="15"/>
                  </a:moveTo>
                  <a:lnTo>
                    <a:pt x="56" y="15"/>
                  </a:lnTo>
                  <a:lnTo>
                    <a:pt x="56" y="111"/>
                  </a:lnTo>
                  <a:lnTo>
                    <a:pt x="38" y="111"/>
                  </a:lnTo>
                  <a:lnTo>
                    <a:pt x="38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2" y="15"/>
                  </a:lnTo>
                  <a:lnTo>
                    <a:pt x="92" y="1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8"/>
            <p:cNvSpPr>
              <a:spLocks noEditPoints="1"/>
            </p:cNvSpPr>
            <p:nvPr/>
          </p:nvSpPr>
          <p:spPr bwMode="auto">
            <a:xfrm>
              <a:off x="5987450" y="4367275"/>
              <a:ext cx="27067" cy="163827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0" y="33"/>
                </a:cxn>
                <a:cxn ang="0">
                  <a:pos x="19" y="33"/>
                </a:cxn>
                <a:cxn ang="0">
                  <a:pos x="19" y="115"/>
                </a:cxn>
                <a:cxn ang="0">
                  <a:pos x="0" y="115"/>
                </a:cxn>
                <a:cxn ang="0">
                  <a:pos x="0" y="115"/>
                </a:cxn>
                <a:cxn ang="0">
                  <a:pos x="0" y="19"/>
                </a:cxn>
                <a:cxn ang="0">
                  <a:pos x="0" y="0"/>
                </a:cxn>
                <a:cxn ang="0">
                  <a:pos x="19" y="0"/>
                </a:cxn>
                <a:cxn ang="0">
                  <a:pos x="19" y="19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19" h="115">
                  <a:moveTo>
                    <a:pt x="0" y="115"/>
                  </a:moveTo>
                  <a:lnTo>
                    <a:pt x="0" y="33"/>
                  </a:lnTo>
                  <a:lnTo>
                    <a:pt x="19" y="33"/>
                  </a:lnTo>
                  <a:lnTo>
                    <a:pt x="19" y="115"/>
                  </a:lnTo>
                  <a:lnTo>
                    <a:pt x="0" y="115"/>
                  </a:lnTo>
                  <a:lnTo>
                    <a:pt x="0" y="115"/>
                  </a:lnTo>
                  <a:close/>
                  <a:moveTo>
                    <a:pt x="0" y="19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9"/>
            <p:cNvSpPr/>
            <p:nvPr/>
          </p:nvSpPr>
          <p:spPr bwMode="auto">
            <a:xfrm>
              <a:off x="6034462" y="4377248"/>
              <a:ext cx="74078" cy="158129"/>
            </a:xfrm>
            <a:custGeom>
              <a:avLst/>
              <a:gdLst/>
              <a:ahLst/>
              <a:cxnLst>
                <a:cxn ang="0">
                  <a:pos x="22" y="44"/>
                </a:cxn>
                <a:cxn ang="0">
                  <a:pos x="18" y="46"/>
                </a:cxn>
                <a:cxn ang="0">
                  <a:pos x="13" y="47"/>
                </a:cxn>
                <a:cxn ang="0">
                  <a:pos x="9" y="46"/>
                </a:cxn>
                <a:cxn ang="0">
                  <a:pos x="7" y="45"/>
                </a:cxn>
                <a:cxn ang="0">
                  <a:pos x="5" y="42"/>
                </a:cxn>
                <a:cxn ang="0">
                  <a:pos x="4" y="39"/>
                </a:cxn>
                <a:cxn ang="0">
                  <a:pos x="4" y="17"/>
                </a:cxn>
                <a:cxn ang="0">
                  <a:pos x="0" y="17"/>
                </a:cxn>
                <a:cxn ang="0">
                  <a:pos x="0" y="11"/>
                </a:cxn>
                <a:cxn ang="0">
                  <a:pos x="4" y="11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11"/>
                </a:cxn>
                <a:cxn ang="0">
                  <a:pos x="19" y="11"/>
                </a:cxn>
                <a:cxn ang="0">
                  <a:pos x="19" y="17"/>
                </a:cxn>
                <a:cxn ang="0">
                  <a:pos x="12" y="17"/>
                </a:cxn>
                <a:cxn ang="0">
                  <a:pos x="12" y="36"/>
                </a:cxn>
                <a:cxn ang="0">
                  <a:pos x="13" y="39"/>
                </a:cxn>
                <a:cxn ang="0">
                  <a:pos x="15" y="40"/>
                </a:cxn>
                <a:cxn ang="0">
                  <a:pos x="18" y="39"/>
                </a:cxn>
                <a:cxn ang="0">
                  <a:pos x="20" y="39"/>
                </a:cxn>
                <a:cxn ang="0">
                  <a:pos x="22" y="44"/>
                </a:cxn>
              </a:cxnLst>
              <a:rect l="0" t="0" r="r" b="b"/>
              <a:pathLst>
                <a:path w="22" h="47">
                  <a:moveTo>
                    <a:pt x="22" y="44"/>
                  </a:moveTo>
                  <a:cubicBezTo>
                    <a:pt x="21" y="45"/>
                    <a:pt x="20" y="45"/>
                    <a:pt x="18" y="46"/>
                  </a:cubicBezTo>
                  <a:cubicBezTo>
                    <a:pt x="16" y="46"/>
                    <a:pt x="15" y="47"/>
                    <a:pt x="13" y="47"/>
                  </a:cubicBezTo>
                  <a:cubicBezTo>
                    <a:pt x="12" y="47"/>
                    <a:pt x="11" y="47"/>
                    <a:pt x="9" y="46"/>
                  </a:cubicBezTo>
                  <a:cubicBezTo>
                    <a:pt x="8" y="46"/>
                    <a:pt x="8" y="45"/>
                    <a:pt x="7" y="45"/>
                  </a:cubicBezTo>
                  <a:cubicBezTo>
                    <a:pt x="6" y="44"/>
                    <a:pt x="5" y="43"/>
                    <a:pt x="5" y="42"/>
                  </a:cubicBezTo>
                  <a:cubicBezTo>
                    <a:pt x="5" y="41"/>
                    <a:pt x="4" y="40"/>
                    <a:pt x="4" y="3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8"/>
                    <a:pt x="12" y="39"/>
                    <a:pt x="13" y="39"/>
                  </a:cubicBezTo>
                  <a:cubicBezTo>
                    <a:pt x="13" y="40"/>
                    <a:pt x="14" y="40"/>
                    <a:pt x="15" y="40"/>
                  </a:cubicBezTo>
                  <a:cubicBezTo>
                    <a:pt x="16" y="40"/>
                    <a:pt x="17" y="40"/>
                    <a:pt x="18" y="39"/>
                  </a:cubicBezTo>
                  <a:cubicBezTo>
                    <a:pt x="19" y="39"/>
                    <a:pt x="20" y="39"/>
                    <a:pt x="20" y="39"/>
                  </a:cubicBezTo>
                  <a:cubicBezTo>
                    <a:pt x="22" y="44"/>
                    <a:pt x="22" y="44"/>
                    <a:pt x="22" y="4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0"/>
            <p:cNvSpPr/>
            <p:nvPr/>
          </p:nvSpPr>
          <p:spPr bwMode="auto">
            <a:xfrm>
              <a:off x="6125635" y="4367275"/>
              <a:ext cx="52710" cy="1681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7" y="39"/>
                </a:cxn>
                <a:cxn ang="0">
                  <a:pos x="8" y="42"/>
                </a:cxn>
                <a:cxn ang="0">
                  <a:pos x="11" y="43"/>
                </a:cxn>
                <a:cxn ang="0">
                  <a:pos x="13" y="43"/>
                </a:cxn>
                <a:cxn ang="0">
                  <a:pos x="14" y="42"/>
                </a:cxn>
                <a:cxn ang="0">
                  <a:pos x="16" y="48"/>
                </a:cxn>
                <a:cxn ang="0">
                  <a:pos x="12" y="49"/>
                </a:cxn>
                <a:cxn ang="0">
                  <a:pos x="8" y="50"/>
                </a:cxn>
                <a:cxn ang="0">
                  <a:pos x="2" y="48"/>
                </a:cxn>
                <a:cxn ang="0">
                  <a:pos x="0" y="42"/>
                </a:cxn>
                <a:cxn ang="0">
                  <a:pos x="0" y="0"/>
                </a:cxn>
              </a:cxnLst>
              <a:rect l="0" t="0" r="r" b="b"/>
              <a:pathLst>
                <a:path w="16" h="50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8" y="41"/>
                    <a:pt x="8" y="42"/>
                  </a:cubicBezTo>
                  <a:cubicBezTo>
                    <a:pt x="9" y="43"/>
                    <a:pt x="10" y="43"/>
                    <a:pt x="11" y="43"/>
                  </a:cubicBezTo>
                  <a:cubicBezTo>
                    <a:pt x="11" y="43"/>
                    <a:pt x="12" y="43"/>
                    <a:pt x="13" y="43"/>
                  </a:cubicBezTo>
                  <a:cubicBezTo>
                    <a:pt x="13" y="43"/>
                    <a:pt x="14" y="43"/>
                    <a:pt x="14" y="42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4" y="49"/>
                    <a:pt x="13" y="49"/>
                    <a:pt x="12" y="49"/>
                  </a:cubicBezTo>
                  <a:cubicBezTo>
                    <a:pt x="10" y="50"/>
                    <a:pt x="9" y="50"/>
                    <a:pt x="8" y="50"/>
                  </a:cubicBezTo>
                  <a:cubicBezTo>
                    <a:pt x="5" y="50"/>
                    <a:pt x="3" y="49"/>
                    <a:pt x="2" y="48"/>
                  </a:cubicBezTo>
                  <a:cubicBezTo>
                    <a:pt x="1" y="46"/>
                    <a:pt x="0" y="44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1"/>
            <p:cNvSpPr>
              <a:spLocks noEditPoints="1"/>
            </p:cNvSpPr>
            <p:nvPr/>
          </p:nvSpPr>
          <p:spPr bwMode="auto">
            <a:xfrm>
              <a:off x="6185467" y="4414287"/>
              <a:ext cx="118241" cy="12109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0" y="34"/>
                </a:cxn>
                <a:cxn ang="0">
                  <a:pos x="5" y="30"/>
                </a:cxn>
                <a:cxn ang="0">
                  <a:pos x="1" y="25"/>
                </a:cxn>
                <a:cxn ang="0">
                  <a:pos x="0" y="18"/>
                </a:cxn>
                <a:cxn ang="0">
                  <a:pos x="1" y="11"/>
                </a:cxn>
                <a:cxn ang="0">
                  <a:pos x="5" y="5"/>
                </a:cxn>
                <a:cxn ang="0">
                  <a:pos x="10" y="1"/>
                </a:cxn>
                <a:cxn ang="0">
                  <a:pos x="18" y="0"/>
                </a:cxn>
                <a:cxn ang="0">
                  <a:pos x="25" y="1"/>
                </a:cxn>
                <a:cxn ang="0">
                  <a:pos x="31" y="5"/>
                </a:cxn>
                <a:cxn ang="0">
                  <a:pos x="34" y="11"/>
                </a:cxn>
                <a:cxn ang="0">
                  <a:pos x="35" y="17"/>
                </a:cxn>
                <a:cxn ang="0">
                  <a:pos x="35" y="19"/>
                </a:cxn>
                <a:cxn ang="0">
                  <a:pos x="35" y="20"/>
                </a:cxn>
                <a:cxn ang="0">
                  <a:pos x="7" y="20"/>
                </a:cxn>
                <a:cxn ang="0">
                  <a:pos x="8" y="24"/>
                </a:cxn>
                <a:cxn ang="0">
                  <a:pos x="11" y="28"/>
                </a:cxn>
                <a:cxn ang="0">
                  <a:pos x="14" y="30"/>
                </a:cxn>
                <a:cxn ang="0">
                  <a:pos x="18" y="30"/>
                </a:cxn>
                <a:cxn ang="0">
                  <a:pos x="21" y="30"/>
                </a:cxn>
                <a:cxn ang="0">
                  <a:pos x="23" y="29"/>
                </a:cxn>
                <a:cxn ang="0">
                  <a:pos x="25" y="27"/>
                </a:cxn>
                <a:cxn ang="0">
                  <a:pos x="27" y="25"/>
                </a:cxn>
                <a:cxn ang="0">
                  <a:pos x="33" y="27"/>
                </a:cxn>
                <a:cxn ang="0">
                  <a:pos x="27" y="33"/>
                </a:cxn>
                <a:cxn ang="0">
                  <a:pos x="18" y="36"/>
                </a:cxn>
                <a:cxn ang="0">
                  <a:pos x="28" y="15"/>
                </a:cxn>
                <a:cxn ang="0">
                  <a:pos x="27" y="11"/>
                </a:cxn>
                <a:cxn ang="0">
                  <a:pos x="25" y="8"/>
                </a:cxn>
                <a:cxn ang="0">
                  <a:pos x="21" y="6"/>
                </a:cxn>
                <a:cxn ang="0">
                  <a:pos x="18" y="5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8" y="11"/>
                </a:cxn>
                <a:cxn ang="0">
                  <a:pos x="7" y="15"/>
                </a:cxn>
                <a:cxn ang="0">
                  <a:pos x="28" y="15"/>
                </a:cxn>
              </a:cxnLst>
              <a:rect l="0" t="0" r="r" b="b"/>
              <a:pathLst>
                <a:path w="35" h="36">
                  <a:moveTo>
                    <a:pt x="18" y="36"/>
                  </a:moveTo>
                  <a:cubicBezTo>
                    <a:pt x="15" y="36"/>
                    <a:pt x="12" y="35"/>
                    <a:pt x="10" y="34"/>
                  </a:cubicBezTo>
                  <a:cubicBezTo>
                    <a:pt x="8" y="33"/>
                    <a:pt x="6" y="32"/>
                    <a:pt x="5" y="30"/>
                  </a:cubicBezTo>
                  <a:cubicBezTo>
                    <a:pt x="3" y="29"/>
                    <a:pt x="2" y="27"/>
                    <a:pt x="1" y="25"/>
                  </a:cubicBezTo>
                  <a:cubicBezTo>
                    <a:pt x="0" y="23"/>
                    <a:pt x="0" y="20"/>
                    <a:pt x="0" y="18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8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32" y="7"/>
                    <a:pt x="33" y="8"/>
                    <a:pt x="34" y="11"/>
                  </a:cubicBezTo>
                  <a:cubicBezTo>
                    <a:pt x="35" y="13"/>
                    <a:pt x="35" y="15"/>
                    <a:pt x="35" y="17"/>
                  </a:cubicBezTo>
                  <a:cubicBezTo>
                    <a:pt x="35" y="18"/>
                    <a:pt x="35" y="18"/>
                    <a:pt x="35" y="19"/>
                  </a:cubicBezTo>
                  <a:cubicBezTo>
                    <a:pt x="35" y="19"/>
                    <a:pt x="35" y="20"/>
                    <a:pt x="35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9" y="26"/>
                    <a:pt x="10" y="27"/>
                    <a:pt x="11" y="28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5" y="30"/>
                    <a:pt x="16" y="30"/>
                    <a:pt x="18" y="30"/>
                  </a:cubicBezTo>
                  <a:cubicBezTo>
                    <a:pt x="19" y="30"/>
                    <a:pt x="20" y="30"/>
                    <a:pt x="21" y="30"/>
                  </a:cubicBezTo>
                  <a:cubicBezTo>
                    <a:pt x="22" y="30"/>
                    <a:pt x="22" y="29"/>
                    <a:pt x="23" y="29"/>
                  </a:cubicBezTo>
                  <a:cubicBezTo>
                    <a:pt x="24" y="28"/>
                    <a:pt x="25" y="28"/>
                    <a:pt x="25" y="27"/>
                  </a:cubicBezTo>
                  <a:cubicBezTo>
                    <a:pt x="26" y="27"/>
                    <a:pt x="26" y="26"/>
                    <a:pt x="27" y="25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9"/>
                    <a:pt x="30" y="32"/>
                    <a:pt x="27" y="33"/>
                  </a:cubicBezTo>
                  <a:cubicBezTo>
                    <a:pt x="24" y="35"/>
                    <a:pt x="21" y="36"/>
                    <a:pt x="18" y="36"/>
                  </a:cubicBezTo>
                  <a:close/>
                  <a:moveTo>
                    <a:pt x="28" y="15"/>
                  </a:moveTo>
                  <a:cubicBezTo>
                    <a:pt x="28" y="14"/>
                    <a:pt x="28" y="12"/>
                    <a:pt x="27" y="11"/>
                  </a:cubicBezTo>
                  <a:cubicBezTo>
                    <a:pt x="26" y="10"/>
                    <a:pt x="26" y="9"/>
                    <a:pt x="25" y="8"/>
                  </a:cubicBezTo>
                  <a:cubicBezTo>
                    <a:pt x="24" y="7"/>
                    <a:pt x="23" y="6"/>
                    <a:pt x="21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5"/>
                    <a:pt x="15" y="5"/>
                    <a:pt x="14" y="6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9" y="9"/>
                    <a:pt x="9" y="10"/>
                    <a:pt x="8" y="11"/>
                  </a:cubicBezTo>
                  <a:cubicBezTo>
                    <a:pt x="8" y="12"/>
                    <a:pt x="7" y="14"/>
                    <a:pt x="7" y="15"/>
                  </a:cubicBezTo>
                  <a:cubicBezTo>
                    <a:pt x="28" y="15"/>
                    <a:pt x="28" y="15"/>
                    <a:pt x="28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5614" y="2610992"/>
            <a:ext cx="2801722" cy="1135358"/>
            <a:chOff x="1626835" y="2349127"/>
            <a:chExt cx="2492110" cy="1009892"/>
          </a:xfrm>
        </p:grpSpPr>
        <p:sp>
          <p:nvSpPr>
            <p:cNvPr id="72" name="文本框 71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07612" y="4638057"/>
            <a:ext cx="2801722" cy="1135358"/>
            <a:chOff x="1626835" y="2349127"/>
            <a:chExt cx="2492110" cy="1009892"/>
          </a:xfrm>
        </p:grpSpPr>
        <p:sp>
          <p:nvSpPr>
            <p:cNvPr id="75" name="文本框 74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737521" y="3243754"/>
            <a:ext cx="2801722" cy="1135358"/>
            <a:chOff x="1626835" y="2349127"/>
            <a:chExt cx="2492110" cy="1009892"/>
          </a:xfrm>
        </p:grpSpPr>
        <p:sp>
          <p:nvSpPr>
            <p:cNvPr id="78" name="文本框 77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626835" y="2687681"/>
              <a:ext cx="2492110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4"/>
          <p:cNvSpPr/>
          <p:nvPr/>
        </p:nvSpPr>
        <p:spPr bwMode="auto">
          <a:xfrm>
            <a:off x="4747995" y="3595721"/>
            <a:ext cx="2160301" cy="2159818"/>
          </a:xfrm>
          <a:custGeom>
            <a:avLst/>
            <a:gdLst>
              <a:gd name="T0" fmla="*/ 800 w 1050"/>
              <a:gd name="T1" fmla="*/ 903 h 1049"/>
              <a:gd name="T2" fmla="*/ 766 w 1050"/>
              <a:gd name="T3" fmla="*/ 996 h 1049"/>
              <a:gd name="T4" fmla="*/ 671 w 1050"/>
              <a:gd name="T5" fmla="*/ 969 h 1049"/>
              <a:gd name="T6" fmla="*/ 625 w 1050"/>
              <a:gd name="T7" fmla="*/ 1044 h 1049"/>
              <a:gd name="T8" fmla="*/ 526 w 1050"/>
              <a:gd name="T9" fmla="*/ 991 h 1049"/>
              <a:gd name="T10" fmla="*/ 443 w 1050"/>
              <a:gd name="T11" fmla="*/ 1047 h 1049"/>
              <a:gd name="T12" fmla="*/ 381 w 1050"/>
              <a:gd name="T13" fmla="*/ 969 h 1049"/>
              <a:gd name="T14" fmla="*/ 301 w 1050"/>
              <a:gd name="T15" fmla="*/ 1003 h 1049"/>
              <a:gd name="T16" fmla="*/ 272 w 1050"/>
              <a:gd name="T17" fmla="*/ 917 h 1049"/>
              <a:gd name="T18" fmla="*/ 232 w 1050"/>
              <a:gd name="T19" fmla="*/ 888 h 1049"/>
              <a:gd name="T20" fmla="*/ 140 w 1050"/>
              <a:gd name="T21" fmla="*/ 886 h 1049"/>
              <a:gd name="T22" fmla="*/ 134 w 1050"/>
              <a:gd name="T23" fmla="*/ 778 h 1049"/>
              <a:gd name="T24" fmla="*/ 47 w 1050"/>
              <a:gd name="T25" fmla="*/ 750 h 1049"/>
              <a:gd name="T26" fmla="*/ 78 w 1050"/>
              <a:gd name="T27" fmla="*/ 657 h 1049"/>
              <a:gd name="T28" fmla="*/ 0 w 1050"/>
              <a:gd name="T29" fmla="*/ 590 h 1049"/>
              <a:gd name="T30" fmla="*/ 60 w 1050"/>
              <a:gd name="T31" fmla="*/ 500 h 1049"/>
              <a:gd name="T32" fmla="*/ 6 w 1050"/>
              <a:gd name="T33" fmla="*/ 426 h 1049"/>
              <a:gd name="T34" fmla="*/ 86 w 1050"/>
              <a:gd name="T35" fmla="*/ 368 h 1049"/>
              <a:gd name="T36" fmla="*/ 55 w 1050"/>
              <a:gd name="T37" fmla="*/ 284 h 1049"/>
              <a:gd name="T38" fmla="*/ 148 w 1050"/>
              <a:gd name="T39" fmla="*/ 250 h 1049"/>
              <a:gd name="T40" fmla="*/ 140 w 1050"/>
              <a:gd name="T41" fmla="*/ 163 h 1049"/>
              <a:gd name="T42" fmla="*/ 232 w 1050"/>
              <a:gd name="T43" fmla="*/ 162 h 1049"/>
              <a:gd name="T44" fmla="*/ 271 w 1050"/>
              <a:gd name="T45" fmla="*/ 61 h 1049"/>
              <a:gd name="T46" fmla="*/ 358 w 1050"/>
              <a:gd name="T47" fmla="*/ 88 h 1049"/>
              <a:gd name="T48" fmla="*/ 405 w 1050"/>
              <a:gd name="T49" fmla="*/ 73 h 1049"/>
              <a:gd name="T50" fmla="*/ 501 w 1050"/>
              <a:gd name="T51" fmla="*/ 58 h 1049"/>
              <a:gd name="T52" fmla="*/ 592 w 1050"/>
              <a:gd name="T53" fmla="*/ 0 h 1049"/>
              <a:gd name="T54" fmla="*/ 646 w 1050"/>
              <a:gd name="T55" fmla="*/ 73 h 1049"/>
              <a:gd name="T56" fmla="*/ 694 w 1050"/>
              <a:gd name="T57" fmla="*/ 88 h 1049"/>
              <a:gd name="T58" fmla="*/ 781 w 1050"/>
              <a:gd name="T59" fmla="*/ 61 h 1049"/>
              <a:gd name="T60" fmla="*/ 810 w 1050"/>
              <a:gd name="T61" fmla="*/ 155 h 1049"/>
              <a:gd name="T62" fmla="*/ 900 w 1050"/>
              <a:gd name="T63" fmla="*/ 151 h 1049"/>
              <a:gd name="T64" fmla="*/ 904 w 1050"/>
              <a:gd name="T65" fmla="*/ 250 h 1049"/>
              <a:gd name="T66" fmla="*/ 997 w 1050"/>
              <a:gd name="T67" fmla="*/ 284 h 1049"/>
              <a:gd name="T68" fmla="*/ 970 w 1050"/>
              <a:gd name="T69" fmla="*/ 380 h 1049"/>
              <a:gd name="T70" fmla="*/ 1045 w 1050"/>
              <a:gd name="T71" fmla="*/ 426 h 1049"/>
              <a:gd name="T72" fmla="*/ 993 w 1050"/>
              <a:gd name="T73" fmla="*/ 524 h 1049"/>
              <a:gd name="T74" fmla="*/ 1048 w 1050"/>
              <a:gd name="T75" fmla="*/ 607 h 1049"/>
              <a:gd name="T76" fmla="*/ 970 w 1050"/>
              <a:gd name="T77" fmla="*/ 669 h 1049"/>
              <a:gd name="T78" fmla="*/ 1005 w 1050"/>
              <a:gd name="T79" fmla="*/ 750 h 1049"/>
              <a:gd name="T80" fmla="*/ 918 w 1050"/>
              <a:gd name="T81" fmla="*/ 778 h 1049"/>
              <a:gd name="T82" fmla="*/ 889 w 1050"/>
              <a:gd name="T83" fmla="*/ 818 h 1049"/>
              <a:gd name="T84" fmla="*/ 888 w 1050"/>
              <a:gd name="T85" fmla="*/ 911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50" h="1049">
                <a:moveTo>
                  <a:pt x="888" y="911"/>
                </a:moveTo>
                <a:lnTo>
                  <a:pt x="820" y="888"/>
                </a:lnTo>
                <a:lnTo>
                  <a:pt x="800" y="903"/>
                </a:lnTo>
                <a:lnTo>
                  <a:pt x="780" y="917"/>
                </a:lnTo>
                <a:lnTo>
                  <a:pt x="781" y="988"/>
                </a:lnTo>
                <a:lnTo>
                  <a:pt x="766" y="996"/>
                </a:lnTo>
                <a:lnTo>
                  <a:pt x="751" y="1003"/>
                </a:lnTo>
                <a:lnTo>
                  <a:pt x="694" y="961"/>
                </a:lnTo>
                <a:lnTo>
                  <a:pt x="671" y="969"/>
                </a:lnTo>
                <a:lnTo>
                  <a:pt x="658" y="972"/>
                </a:lnTo>
                <a:lnTo>
                  <a:pt x="646" y="976"/>
                </a:lnTo>
                <a:lnTo>
                  <a:pt x="625" y="1044"/>
                </a:lnTo>
                <a:lnTo>
                  <a:pt x="592" y="1049"/>
                </a:lnTo>
                <a:lnTo>
                  <a:pt x="551" y="991"/>
                </a:lnTo>
                <a:lnTo>
                  <a:pt x="526" y="991"/>
                </a:lnTo>
                <a:lnTo>
                  <a:pt x="501" y="991"/>
                </a:lnTo>
                <a:lnTo>
                  <a:pt x="460" y="1049"/>
                </a:lnTo>
                <a:lnTo>
                  <a:pt x="443" y="1047"/>
                </a:lnTo>
                <a:lnTo>
                  <a:pt x="426" y="1044"/>
                </a:lnTo>
                <a:lnTo>
                  <a:pt x="405" y="976"/>
                </a:lnTo>
                <a:lnTo>
                  <a:pt x="381" y="969"/>
                </a:lnTo>
                <a:lnTo>
                  <a:pt x="369" y="965"/>
                </a:lnTo>
                <a:lnTo>
                  <a:pt x="358" y="961"/>
                </a:lnTo>
                <a:lnTo>
                  <a:pt x="301" y="1003"/>
                </a:lnTo>
                <a:lnTo>
                  <a:pt x="286" y="996"/>
                </a:lnTo>
                <a:lnTo>
                  <a:pt x="271" y="988"/>
                </a:lnTo>
                <a:lnTo>
                  <a:pt x="272" y="917"/>
                </a:lnTo>
                <a:lnTo>
                  <a:pt x="252" y="903"/>
                </a:lnTo>
                <a:lnTo>
                  <a:pt x="242" y="895"/>
                </a:lnTo>
                <a:lnTo>
                  <a:pt x="232" y="888"/>
                </a:lnTo>
                <a:lnTo>
                  <a:pt x="164" y="911"/>
                </a:lnTo>
                <a:lnTo>
                  <a:pt x="152" y="899"/>
                </a:lnTo>
                <a:lnTo>
                  <a:pt x="140" y="886"/>
                </a:lnTo>
                <a:lnTo>
                  <a:pt x="163" y="818"/>
                </a:lnTo>
                <a:lnTo>
                  <a:pt x="148" y="799"/>
                </a:lnTo>
                <a:lnTo>
                  <a:pt x="134" y="778"/>
                </a:lnTo>
                <a:lnTo>
                  <a:pt x="63" y="779"/>
                </a:lnTo>
                <a:lnTo>
                  <a:pt x="55" y="765"/>
                </a:lnTo>
                <a:lnTo>
                  <a:pt x="47" y="750"/>
                </a:lnTo>
                <a:lnTo>
                  <a:pt x="90" y="693"/>
                </a:lnTo>
                <a:lnTo>
                  <a:pt x="82" y="669"/>
                </a:lnTo>
                <a:lnTo>
                  <a:pt x="78" y="657"/>
                </a:lnTo>
                <a:lnTo>
                  <a:pt x="75" y="645"/>
                </a:lnTo>
                <a:lnTo>
                  <a:pt x="6" y="623"/>
                </a:lnTo>
                <a:lnTo>
                  <a:pt x="0" y="590"/>
                </a:lnTo>
                <a:lnTo>
                  <a:pt x="60" y="549"/>
                </a:lnTo>
                <a:lnTo>
                  <a:pt x="59" y="524"/>
                </a:lnTo>
                <a:lnTo>
                  <a:pt x="60" y="500"/>
                </a:lnTo>
                <a:lnTo>
                  <a:pt x="0" y="459"/>
                </a:lnTo>
                <a:lnTo>
                  <a:pt x="3" y="442"/>
                </a:lnTo>
                <a:lnTo>
                  <a:pt x="6" y="426"/>
                </a:lnTo>
                <a:lnTo>
                  <a:pt x="75" y="405"/>
                </a:lnTo>
                <a:lnTo>
                  <a:pt x="82" y="380"/>
                </a:lnTo>
                <a:lnTo>
                  <a:pt x="86" y="368"/>
                </a:lnTo>
                <a:lnTo>
                  <a:pt x="90" y="356"/>
                </a:lnTo>
                <a:lnTo>
                  <a:pt x="47" y="299"/>
                </a:lnTo>
                <a:lnTo>
                  <a:pt x="55" y="284"/>
                </a:lnTo>
                <a:lnTo>
                  <a:pt x="63" y="270"/>
                </a:lnTo>
                <a:lnTo>
                  <a:pt x="134" y="271"/>
                </a:lnTo>
                <a:lnTo>
                  <a:pt x="148" y="250"/>
                </a:lnTo>
                <a:lnTo>
                  <a:pt x="155" y="240"/>
                </a:lnTo>
                <a:lnTo>
                  <a:pt x="163" y="231"/>
                </a:lnTo>
                <a:lnTo>
                  <a:pt x="140" y="163"/>
                </a:lnTo>
                <a:lnTo>
                  <a:pt x="152" y="151"/>
                </a:lnTo>
                <a:lnTo>
                  <a:pt x="164" y="139"/>
                </a:lnTo>
                <a:lnTo>
                  <a:pt x="232" y="162"/>
                </a:lnTo>
                <a:lnTo>
                  <a:pt x="252" y="147"/>
                </a:lnTo>
                <a:lnTo>
                  <a:pt x="272" y="133"/>
                </a:lnTo>
                <a:lnTo>
                  <a:pt x="271" y="61"/>
                </a:lnTo>
                <a:lnTo>
                  <a:pt x="286" y="53"/>
                </a:lnTo>
                <a:lnTo>
                  <a:pt x="301" y="46"/>
                </a:lnTo>
                <a:lnTo>
                  <a:pt x="358" y="88"/>
                </a:lnTo>
                <a:lnTo>
                  <a:pt x="381" y="80"/>
                </a:lnTo>
                <a:lnTo>
                  <a:pt x="393" y="76"/>
                </a:lnTo>
                <a:lnTo>
                  <a:pt x="405" y="73"/>
                </a:lnTo>
                <a:lnTo>
                  <a:pt x="426" y="5"/>
                </a:lnTo>
                <a:lnTo>
                  <a:pt x="460" y="0"/>
                </a:lnTo>
                <a:lnTo>
                  <a:pt x="501" y="58"/>
                </a:lnTo>
                <a:lnTo>
                  <a:pt x="526" y="57"/>
                </a:lnTo>
                <a:lnTo>
                  <a:pt x="551" y="58"/>
                </a:lnTo>
                <a:lnTo>
                  <a:pt x="592" y="0"/>
                </a:lnTo>
                <a:lnTo>
                  <a:pt x="608" y="2"/>
                </a:lnTo>
                <a:lnTo>
                  <a:pt x="625" y="5"/>
                </a:lnTo>
                <a:lnTo>
                  <a:pt x="646" y="73"/>
                </a:lnTo>
                <a:lnTo>
                  <a:pt x="671" y="80"/>
                </a:lnTo>
                <a:lnTo>
                  <a:pt x="682" y="84"/>
                </a:lnTo>
                <a:lnTo>
                  <a:pt x="694" y="88"/>
                </a:lnTo>
                <a:lnTo>
                  <a:pt x="751" y="46"/>
                </a:lnTo>
                <a:lnTo>
                  <a:pt x="766" y="53"/>
                </a:lnTo>
                <a:lnTo>
                  <a:pt x="781" y="61"/>
                </a:lnTo>
                <a:lnTo>
                  <a:pt x="780" y="133"/>
                </a:lnTo>
                <a:lnTo>
                  <a:pt x="800" y="147"/>
                </a:lnTo>
                <a:lnTo>
                  <a:pt x="810" y="155"/>
                </a:lnTo>
                <a:lnTo>
                  <a:pt x="820" y="162"/>
                </a:lnTo>
                <a:lnTo>
                  <a:pt x="888" y="139"/>
                </a:lnTo>
                <a:lnTo>
                  <a:pt x="900" y="151"/>
                </a:lnTo>
                <a:lnTo>
                  <a:pt x="912" y="163"/>
                </a:lnTo>
                <a:lnTo>
                  <a:pt x="889" y="231"/>
                </a:lnTo>
                <a:lnTo>
                  <a:pt x="904" y="250"/>
                </a:lnTo>
                <a:lnTo>
                  <a:pt x="918" y="271"/>
                </a:lnTo>
                <a:lnTo>
                  <a:pt x="989" y="270"/>
                </a:lnTo>
                <a:lnTo>
                  <a:pt x="997" y="284"/>
                </a:lnTo>
                <a:lnTo>
                  <a:pt x="1005" y="299"/>
                </a:lnTo>
                <a:lnTo>
                  <a:pt x="962" y="356"/>
                </a:lnTo>
                <a:lnTo>
                  <a:pt x="970" y="380"/>
                </a:lnTo>
                <a:lnTo>
                  <a:pt x="974" y="393"/>
                </a:lnTo>
                <a:lnTo>
                  <a:pt x="977" y="405"/>
                </a:lnTo>
                <a:lnTo>
                  <a:pt x="1045" y="426"/>
                </a:lnTo>
                <a:lnTo>
                  <a:pt x="1050" y="459"/>
                </a:lnTo>
                <a:lnTo>
                  <a:pt x="992" y="500"/>
                </a:lnTo>
                <a:lnTo>
                  <a:pt x="993" y="524"/>
                </a:lnTo>
                <a:lnTo>
                  <a:pt x="992" y="549"/>
                </a:lnTo>
                <a:lnTo>
                  <a:pt x="1050" y="590"/>
                </a:lnTo>
                <a:lnTo>
                  <a:pt x="1048" y="607"/>
                </a:lnTo>
                <a:lnTo>
                  <a:pt x="1045" y="623"/>
                </a:lnTo>
                <a:lnTo>
                  <a:pt x="977" y="645"/>
                </a:lnTo>
                <a:lnTo>
                  <a:pt x="970" y="669"/>
                </a:lnTo>
                <a:lnTo>
                  <a:pt x="966" y="681"/>
                </a:lnTo>
                <a:lnTo>
                  <a:pt x="962" y="693"/>
                </a:lnTo>
                <a:lnTo>
                  <a:pt x="1005" y="750"/>
                </a:lnTo>
                <a:lnTo>
                  <a:pt x="997" y="765"/>
                </a:lnTo>
                <a:lnTo>
                  <a:pt x="989" y="779"/>
                </a:lnTo>
                <a:lnTo>
                  <a:pt x="918" y="778"/>
                </a:lnTo>
                <a:lnTo>
                  <a:pt x="904" y="799"/>
                </a:lnTo>
                <a:lnTo>
                  <a:pt x="897" y="809"/>
                </a:lnTo>
                <a:lnTo>
                  <a:pt x="889" y="818"/>
                </a:lnTo>
                <a:lnTo>
                  <a:pt x="912" y="886"/>
                </a:lnTo>
                <a:lnTo>
                  <a:pt x="900" y="899"/>
                </a:lnTo>
                <a:lnTo>
                  <a:pt x="888" y="911"/>
                </a:lnTo>
                <a:close/>
              </a:path>
            </a:pathLst>
          </a:custGeom>
          <a:solidFill>
            <a:srgbClr val="E73953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5081700" y="3924962"/>
            <a:ext cx="1497282" cy="1501337"/>
          </a:xfrm>
          <a:prstGeom prst="ellipse">
            <a:avLst/>
          </a:prstGeom>
          <a:solidFill>
            <a:srgbClr val="FFFFFF"/>
          </a:solidFill>
          <a:ln w="222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6509826" y="3097470"/>
            <a:ext cx="1222853" cy="1222580"/>
          </a:xfrm>
          <a:custGeom>
            <a:avLst/>
            <a:gdLst>
              <a:gd name="T0" fmla="*/ 441 w 637"/>
              <a:gd name="T1" fmla="*/ 550 h 638"/>
              <a:gd name="T2" fmla="*/ 420 w 637"/>
              <a:gd name="T3" fmla="*/ 560 h 638"/>
              <a:gd name="T4" fmla="*/ 397 w 637"/>
              <a:gd name="T5" fmla="*/ 568 h 638"/>
              <a:gd name="T6" fmla="*/ 362 w 637"/>
              <a:gd name="T7" fmla="*/ 636 h 638"/>
              <a:gd name="T8" fmla="*/ 312 w 637"/>
              <a:gd name="T9" fmla="*/ 579 h 638"/>
              <a:gd name="T10" fmla="*/ 288 w 637"/>
              <a:gd name="T11" fmla="*/ 577 h 638"/>
              <a:gd name="T12" fmla="*/ 264 w 637"/>
              <a:gd name="T13" fmla="*/ 573 h 638"/>
              <a:gd name="T14" fmla="*/ 209 w 637"/>
              <a:gd name="T15" fmla="*/ 619 h 638"/>
              <a:gd name="T16" fmla="*/ 181 w 637"/>
              <a:gd name="T17" fmla="*/ 608 h 638"/>
              <a:gd name="T18" fmla="*/ 174 w 637"/>
              <a:gd name="T19" fmla="*/ 533 h 638"/>
              <a:gd name="T20" fmla="*/ 155 w 637"/>
              <a:gd name="T21" fmla="*/ 519 h 638"/>
              <a:gd name="T22" fmla="*/ 79 w 637"/>
              <a:gd name="T23" fmla="*/ 531 h 638"/>
              <a:gd name="T24" fmla="*/ 56 w 637"/>
              <a:gd name="T25" fmla="*/ 502 h 638"/>
              <a:gd name="T26" fmla="*/ 89 w 637"/>
              <a:gd name="T27" fmla="*/ 432 h 638"/>
              <a:gd name="T28" fmla="*/ 78 w 637"/>
              <a:gd name="T29" fmla="*/ 410 h 638"/>
              <a:gd name="T30" fmla="*/ 6 w 637"/>
              <a:gd name="T31" fmla="*/ 383 h 638"/>
              <a:gd name="T32" fmla="*/ 0 w 637"/>
              <a:gd name="T33" fmla="*/ 346 h 638"/>
              <a:gd name="T34" fmla="*/ 64 w 637"/>
              <a:gd name="T35" fmla="*/ 301 h 638"/>
              <a:gd name="T36" fmla="*/ 67 w 637"/>
              <a:gd name="T37" fmla="*/ 276 h 638"/>
              <a:gd name="T38" fmla="*/ 17 w 637"/>
              <a:gd name="T39" fmla="*/ 215 h 638"/>
              <a:gd name="T40" fmla="*/ 30 w 637"/>
              <a:gd name="T41" fmla="*/ 182 h 638"/>
              <a:gd name="T42" fmla="*/ 109 w 637"/>
              <a:gd name="T43" fmla="*/ 175 h 638"/>
              <a:gd name="T44" fmla="*/ 124 w 637"/>
              <a:gd name="T45" fmla="*/ 155 h 638"/>
              <a:gd name="T46" fmla="*/ 111 w 637"/>
              <a:gd name="T47" fmla="*/ 76 h 638"/>
              <a:gd name="T48" fmla="*/ 138 w 637"/>
              <a:gd name="T49" fmla="*/ 55 h 638"/>
              <a:gd name="T50" fmla="*/ 211 w 637"/>
              <a:gd name="T51" fmla="*/ 88 h 638"/>
              <a:gd name="T52" fmla="*/ 234 w 637"/>
              <a:gd name="T53" fmla="*/ 79 h 638"/>
              <a:gd name="T54" fmla="*/ 261 w 637"/>
              <a:gd name="T55" fmla="*/ 4 h 638"/>
              <a:gd name="T56" fmla="*/ 279 w 637"/>
              <a:gd name="T57" fmla="*/ 1 h 638"/>
              <a:gd name="T58" fmla="*/ 330 w 637"/>
              <a:gd name="T59" fmla="*/ 64 h 638"/>
              <a:gd name="T60" fmla="*/ 355 w 637"/>
              <a:gd name="T61" fmla="*/ 66 h 638"/>
              <a:gd name="T62" fmla="*/ 379 w 637"/>
              <a:gd name="T63" fmla="*/ 70 h 638"/>
              <a:gd name="T64" fmla="*/ 436 w 637"/>
              <a:gd name="T65" fmla="*/ 21 h 638"/>
              <a:gd name="T66" fmla="*/ 461 w 637"/>
              <a:gd name="T67" fmla="*/ 32 h 638"/>
              <a:gd name="T68" fmla="*/ 468 w 637"/>
              <a:gd name="T69" fmla="*/ 110 h 638"/>
              <a:gd name="T70" fmla="*/ 488 w 637"/>
              <a:gd name="T71" fmla="*/ 125 h 638"/>
              <a:gd name="T72" fmla="*/ 562 w 637"/>
              <a:gd name="T73" fmla="*/ 112 h 638"/>
              <a:gd name="T74" fmla="*/ 579 w 637"/>
              <a:gd name="T75" fmla="*/ 136 h 638"/>
              <a:gd name="T76" fmla="*/ 548 w 637"/>
              <a:gd name="T77" fmla="*/ 201 h 638"/>
              <a:gd name="T78" fmla="*/ 554 w 637"/>
              <a:gd name="T79" fmla="*/ 213 h 638"/>
              <a:gd name="T80" fmla="*/ 563 w 637"/>
              <a:gd name="T81" fmla="*/ 235 h 638"/>
              <a:gd name="T82" fmla="*/ 632 w 637"/>
              <a:gd name="T83" fmla="*/ 261 h 638"/>
              <a:gd name="T84" fmla="*/ 637 w 637"/>
              <a:gd name="T85" fmla="*/ 301 h 638"/>
              <a:gd name="T86" fmla="*/ 577 w 637"/>
              <a:gd name="T87" fmla="*/ 344 h 638"/>
              <a:gd name="T88" fmla="*/ 574 w 637"/>
              <a:gd name="T89" fmla="*/ 367 h 638"/>
              <a:gd name="T90" fmla="*/ 620 w 637"/>
              <a:gd name="T91" fmla="*/ 424 h 638"/>
              <a:gd name="T92" fmla="*/ 604 w 637"/>
              <a:gd name="T93" fmla="*/ 462 h 638"/>
              <a:gd name="T94" fmla="*/ 532 w 637"/>
              <a:gd name="T95" fmla="*/ 469 h 638"/>
              <a:gd name="T96" fmla="*/ 518 w 637"/>
              <a:gd name="T97" fmla="*/ 488 h 638"/>
              <a:gd name="T98" fmla="*/ 529 w 637"/>
              <a:gd name="T99" fmla="*/ 559 h 638"/>
              <a:gd name="T100" fmla="*/ 505 w 637"/>
              <a:gd name="T101" fmla="*/ 579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7" h="638">
                <a:moveTo>
                  <a:pt x="496" y="585"/>
                </a:moveTo>
                <a:lnTo>
                  <a:pt x="441" y="550"/>
                </a:lnTo>
                <a:lnTo>
                  <a:pt x="431" y="555"/>
                </a:lnTo>
                <a:lnTo>
                  <a:pt x="420" y="560"/>
                </a:lnTo>
                <a:lnTo>
                  <a:pt x="409" y="564"/>
                </a:lnTo>
                <a:lnTo>
                  <a:pt x="397" y="568"/>
                </a:lnTo>
                <a:lnTo>
                  <a:pt x="382" y="633"/>
                </a:lnTo>
                <a:lnTo>
                  <a:pt x="362" y="636"/>
                </a:lnTo>
                <a:lnTo>
                  <a:pt x="342" y="638"/>
                </a:lnTo>
                <a:lnTo>
                  <a:pt x="312" y="579"/>
                </a:lnTo>
                <a:lnTo>
                  <a:pt x="300" y="579"/>
                </a:lnTo>
                <a:lnTo>
                  <a:pt x="288" y="577"/>
                </a:lnTo>
                <a:lnTo>
                  <a:pt x="275" y="576"/>
                </a:lnTo>
                <a:lnTo>
                  <a:pt x="264" y="573"/>
                </a:lnTo>
                <a:lnTo>
                  <a:pt x="219" y="622"/>
                </a:lnTo>
                <a:lnTo>
                  <a:pt x="209" y="619"/>
                </a:lnTo>
                <a:lnTo>
                  <a:pt x="200" y="616"/>
                </a:lnTo>
                <a:lnTo>
                  <a:pt x="181" y="608"/>
                </a:lnTo>
                <a:lnTo>
                  <a:pt x="184" y="540"/>
                </a:lnTo>
                <a:lnTo>
                  <a:pt x="174" y="533"/>
                </a:lnTo>
                <a:lnTo>
                  <a:pt x="164" y="526"/>
                </a:lnTo>
                <a:lnTo>
                  <a:pt x="155" y="519"/>
                </a:lnTo>
                <a:lnTo>
                  <a:pt x="146" y="511"/>
                </a:lnTo>
                <a:lnTo>
                  <a:pt x="79" y="531"/>
                </a:lnTo>
                <a:lnTo>
                  <a:pt x="67" y="517"/>
                </a:lnTo>
                <a:lnTo>
                  <a:pt x="56" y="502"/>
                </a:lnTo>
                <a:lnTo>
                  <a:pt x="94" y="443"/>
                </a:lnTo>
                <a:lnTo>
                  <a:pt x="89" y="432"/>
                </a:lnTo>
                <a:lnTo>
                  <a:pt x="83" y="421"/>
                </a:lnTo>
                <a:lnTo>
                  <a:pt x="78" y="410"/>
                </a:lnTo>
                <a:lnTo>
                  <a:pt x="74" y="398"/>
                </a:lnTo>
                <a:lnTo>
                  <a:pt x="6" y="383"/>
                </a:lnTo>
                <a:lnTo>
                  <a:pt x="3" y="364"/>
                </a:lnTo>
                <a:lnTo>
                  <a:pt x="0" y="346"/>
                </a:lnTo>
                <a:lnTo>
                  <a:pt x="63" y="314"/>
                </a:lnTo>
                <a:lnTo>
                  <a:pt x="64" y="301"/>
                </a:lnTo>
                <a:lnTo>
                  <a:pt x="65" y="288"/>
                </a:lnTo>
                <a:lnTo>
                  <a:pt x="67" y="276"/>
                </a:lnTo>
                <a:lnTo>
                  <a:pt x="69" y="264"/>
                </a:lnTo>
                <a:lnTo>
                  <a:pt x="17" y="215"/>
                </a:lnTo>
                <a:lnTo>
                  <a:pt x="23" y="198"/>
                </a:lnTo>
                <a:lnTo>
                  <a:pt x="30" y="182"/>
                </a:lnTo>
                <a:lnTo>
                  <a:pt x="102" y="185"/>
                </a:lnTo>
                <a:lnTo>
                  <a:pt x="109" y="175"/>
                </a:lnTo>
                <a:lnTo>
                  <a:pt x="117" y="165"/>
                </a:lnTo>
                <a:lnTo>
                  <a:pt x="124" y="155"/>
                </a:lnTo>
                <a:lnTo>
                  <a:pt x="133" y="146"/>
                </a:lnTo>
                <a:lnTo>
                  <a:pt x="111" y="76"/>
                </a:lnTo>
                <a:lnTo>
                  <a:pt x="124" y="65"/>
                </a:lnTo>
                <a:lnTo>
                  <a:pt x="138" y="55"/>
                </a:lnTo>
                <a:lnTo>
                  <a:pt x="200" y="94"/>
                </a:lnTo>
                <a:lnTo>
                  <a:pt x="211" y="88"/>
                </a:lnTo>
                <a:lnTo>
                  <a:pt x="222" y="83"/>
                </a:lnTo>
                <a:lnTo>
                  <a:pt x="234" y="79"/>
                </a:lnTo>
                <a:lnTo>
                  <a:pt x="246" y="75"/>
                </a:lnTo>
                <a:lnTo>
                  <a:pt x="261" y="4"/>
                </a:lnTo>
                <a:lnTo>
                  <a:pt x="270" y="3"/>
                </a:lnTo>
                <a:lnTo>
                  <a:pt x="279" y="1"/>
                </a:lnTo>
                <a:lnTo>
                  <a:pt x="297" y="0"/>
                </a:lnTo>
                <a:lnTo>
                  <a:pt x="330" y="64"/>
                </a:lnTo>
                <a:lnTo>
                  <a:pt x="343" y="65"/>
                </a:lnTo>
                <a:lnTo>
                  <a:pt x="355" y="66"/>
                </a:lnTo>
                <a:lnTo>
                  <a:pt x="367" y="68"/>
                </a:lnTo>
                <a:lnTo>
                  <a:pt x="379" y="70"/>
                </a:lnTo>
                <a:lnTo>
                  <a:pt x="427" y="18"/>
                </a:lnTo>
                <a:lnTo>
                  <a:pt x="436" y="21"/>
                </a:lnTo>
                <a:lnTo>
                  <a:pt x="444" y="25"/>
                </a:lnTo>
                <a:lnTo>
                  <a:pt x="461" y="32"/>
                </a:lnTo>
                <a:lnTo>
                  <a:pt x="458" y="103"/>
                </a:lnTo>
                <a:lnTo>
                  <a:pt x="468" y="110"/>
                </a:lnTo>
                <a:lnTo>
                  <a:pt x="478" y="117"/>
                </a:lnTo>
                <a:lnTo>
                  <a:pt x="488" y="125"/>
                </a:lnTo>
                <a:lnTo>
                  <a:pt x="497" y="134"/>
                </a:lnTo>
                <a:lnTo>
                  <a:pt x="562" y="112"/>
                </a:lnTo>
                <a:lnTo>
                  <a:pt x="574" y="128"/>
                </a:lnTo>
                <a:lnTo>
                  <a:pt x="579" y="136"/>
                </a:lnTo>
                <a:lnTo>
                  <a:pt x="586" y="144"/>
                </a:lnTo>
                <a:lnTo>
                  <a:pt x="548" y="201"/>
                </a:lnTo>
                <a:lnTo>
                  <a:pt x="551" y="206"/>
                </a:lnTo>
                <a:lnTo>
                  <a:pt x="554" y="213"/>
                </a:lnTo>
                <a:lnTo>
                  <a:pt x="559" y="224"/>
                </a:lnTo>
                <a:lnTo>
                  <a:pt x="563" y="235"/>
                </a:lnTo>
                <a:lnTo>
                  <a:pt x="567" y="247"/>
                </a:lnTo>
                <a:lnTo>
                  <a:pt x="632" y="261"/>
                </a:lnTo>
                <a:lnTo>
                  <a:pt x="635" y="280"/>
                </a:lnTo>
                <a:lnTo>
                  <a:pt x="637" y="301"/>
                </a:lnTo>
                <a:lnTo>
                  <a:pt x="578" y="332"/>
                </a:lnTo>
                <a:lnTo>
                  <a:pt x="577" y="344"/>
                </a:lnTo>
                <a:lnTo>
                  <a:pt x="576" y="356"/>
                </a:lnTo>
                <a:lnTo>
                  <a:pt x="574" y="367"/>
                </a:lnTo>
                <a:lnTo>
                  <a:pt x="571" y="380"/>
                </a:lnTo>
                <a:lnTo>
                  <a:pt x="620" y="424"/>
                </a:lnTo>
                <a:lnTo>
                  <a:pt x="613" y="443"/>
                </a:lnTo>
                <a:lnTo>
                  <a:pt x="604" y="462"/>
                </a:lnTo>
                <a:lnTo>
                  <a:pt x="539" y="458"/>
                </a:lnTo>
                <a:lnTo>
                  <a:pt x="532" y="469"/>
                </a:lnTo>
                <a:lnTo>
                  <a:pt x="525" y="479"/>
                </a:lnTo>
                <a:lnTo>
                  <a:pt x="518" y="488"/>
                </a:lnTo>
                <a:lnTo>
                  <a:pt x="510" y="497"/>
                </a:lnTo>
                <a:lnTo>
                  <a:pt x="529" y="559"/>
                </a:lnTo>
                <a:lnTo>
                  <a:pt x="513" y="573"/>
                </a:lnTo>
                <a:lnTo>
                  <a:pt x="505" y="579"/>
                </a:lnTo>
                <a:lnTo>
                  <a:pt x="496" y="585"/>
                </a:lnTo>
                <a:close/>
              </a:path>
            </a:pathLst>
          </a:custGeom>
          <a:solidFill>
            <a:srgbClr val="1C71C3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6752421" y="3342206"/>
            <a:ext cx="737664" cy="733109"/>
          </a:xfrm>
          <a:prstGeom prst="ellipse">
            <a:avLst/>
          </a:prstGeom>
          <a:solidFill>
            <a:srgbClr val="FFFFFF"/>
          </a:solidFill>
          <a:ln w="222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3259495" y="3117225"/>
            <a:ext cx="1705847" cy="1709856"/>
          </a:xfrm>
          <a:custGeom>
            <a:avLst/>
            <a:gdLst>
              <a:gd name="T0" fmla="*/ 587 w 808"/>
              <a:gd name="T1" fmla="*/ 691 h 810"/>
              <a:gd name="T2" fmla="*/ 553 w 808"/>
              <a:gd name="T3" fmla="*/ 710 h 810"/>
              <a:gd name="T4" fmla="*/ 535 w 808"/>
              <a:gd name="T5" fmla="*/ 789 h 810"/>
              <a:gd name="T6" fmla="*/ 509 w 808"/>
              <a:gd name="T7" fmla="*/ 797 h 810"/>
              <a:gd name="T8" fmla="*/ 450 w 808"/>
              <a:gd name="T9" fmla="*/ 741 h 810"/>
              <a:gd name="T10" fmla="*/ 425 w 808"/>
              <a:gd name="T11" fmla="*/ 744 h 810"/>
              <a:gd name="T12" fmla="*/ 378 w 808"/>
              <a:gd name="T13" fmla="*/ 810 h 810"/>
              <a:gd name="T14" fmla="*/ 351 w 808"/>
              <a:gd name="T15" fmla="*/ 807 h 810"/>
              <a:gd name="T16" fmla="*/ 317 w 808"/>
              <a:gd name="T17" fmla="*/ 733 h 810"/>
              <a:gd name="T18" fmla="*/ 292 w 808"/>
              <a:gd name="T19" fmla="*/ 726 h 810"/>
              <a:gd name="T20" fmla="*/ 225 w 808"/>
              <a:gd name="T21" fmla="*/ 769 h 810"/>
              <a:gd name="T22" fmla="*/ 199 w 808"/>
              <a:gd name="T23" fmla="*/ 755 h 810"/>
              <a:gd name="T24" fmla="*/ 197 w 808"/>
              <a:gd name="T25" fmla="*/ 675 h 810"/>
              <a:gd name="T26" fmla="*/ 177 w 808"/>
              <a:gd name="T27" fmla="*/ 658 h 810"/>
              <a:gd name="T28" fmla="*/ 99 w 808"/>
              <a:gd name="T29" fmla="*/ 672 h 810"/>
              <a:gd name="T30" fmla="*/ 81 w 808"/>
              <a:gd name="T31" fmla="*/ 649 h 810"/>
              <a:gd name="T32" fmla="*/ 103 w 808"/>
              <a:gd name="T33" fmla="*/ 563 h 810"/>
              <a:gd name="T34" fmla="*/ 92 w 808"/>
              <a:gd name="T35" fmla="*/ 540 h 810"/>
              <a:gd name="T36" fmla="*/ 16 w 808"/>
              <a:gd name="T37" fmla="*/ 521 h 810"/>
              <a:gd name="T38" fmla="*/ 67 w 808"/>
              <a:gd name="T39" fmla="*/ 461 h 810"/>
              <a:gd name="T40" fmla="*/ 64 w 808"/>
              <a:gd name="T41" fmla="*/ 436 h 810"/>
              <a:gd name="T42" fmla="*/ 62 w 808"/>
              <a:gd name="T43" fmla="*/ 410 h 810"/>
              <a:gd name="T44" fmla="*/ 1 w 808"/>
              <a:gd name="T45" fmla="*/ 362 h 810"/>
              <a:gd name="T46" fmla="*/ 70 w 808"/>
              <a:gd name="T47" fmla="*/ 328 h 810"/>
              <a:gd name="T48" fmla="*/ 78 w 808"/>
              <a:gd name="T49" fmla="*/ 303 h 810"/>
              <a:gd name="T50" fmla="*/ 86 w 808"/>
              <a:gd name="T51" fmla="*/ 278 h 810"/>
              <a:gd name="T52" fmla="*/ 48 w 808"/>
              <a:gd name="T53" fmla="*/ 212 h 810"/>
              <a:gd name="T54" fmla="*/ 125 w 808"/>
              <a:gd name="T55" fmla="*/ 206 h 810"/>
              <a:gd name="T56" fmla="*/ 140 w 808"/>
              <a:gd name="T57" fmla="*/ 186 h 810"/>
              <a:gd name="T58" fmla="*/ 157 w 808"/>
              <a:gd name="T59" fmla="*/ 166 h 810"/>
              <a:gd name="T60" fmla="*/ 148 w 808"/>
              <a:gd name="T61" fmla="*/ 91 h 810"/>
              <a:gd name="T62" fmla="*/ 221 w 808"/>
              <a:gd name="T63" fmla="*/ 114 h 810"/>
              <a:gd name="T64" fmla="*/ 255 w 808"/>
              <a:gd name="T65" fmla="*/ 95 h 810"/>
              <a:gd name="T66" fmla="*/ 272 w 808"/>
              <a:gd name="T67" fmla="*/ 21 h 810"/>
              <a:gd name="T68" fmla="*/ 302 w 808"/>
              <a:gd name="T69" fmla="*/ 12 h 810"/>
              <a:gd name="T70" fmla="*/ 358 w 808"/>
              <a:gd name="T71" fmla="*/ 63 h 810"/>
              <a:gd name="T72" fmla="*/ 383 w 808"/>
              <a:gd name="T73" fmla="*/ 61 h 810"/>
              <a:gd name="T74" fmla="*/ 427 w 808"/>
              <a:gd name="T75" fmla="*/ 0 h 810"/>
              <a:gd name="T76" fmla="*/ 459 w 808"/>
              <a:gd name="T77" fmla="*/ 3 h 810"/>
              <a:gd name="T78" fmla="*/ 491 w 808"/>
              <a:gd name="T79" fmla="*/ 71 h 810"/>
              <a:gd name="T80" fmla="*/ 515 w 808"/>
              <a:gd name="T81" fmla="*/ 78 h 810"/>
              <a:gd name="T82" fmla="*/ 579 w 808"/>
              <a:gd name="T83" fmla="*/ 39 h 810"/>
              <a:gd name="T84" fmla="*/ 607 w 808"/>
              <a:gd name="T85" fmla="*/ 54 h 810"/>
              <a:gd name="T86" fmla="*/ 611 w 808"/>
              <a:gd name="T87" fmla="*/ 130 h 810"/>
              <a:gd name="T88" fmla="*/ 630 w 808"/>
              <a:gd name="T89" fmla="*/ 146 h 810"/>
              <a:gd name="T90" fmla="*/ 705 w 808"/>
              <a:gd name="T91" fmla="*/ 134 h 810"/>
              <a:gd name="T92" fmla="*/ 725 w 808"/>
              <a:gd name="T93" fmla="*/ 158 h 810"/>
              <a:gd name="T94" fmla="*/ 705 w 808"/>
              <a:gd name="T95" fmla="*/ 241 h 810"/>
              <a:gd name="T96" fmla="*/ 716 w 808"/>
              <a:gd name="T97" fmla="*/ 264 h 810"/>
              <a:gd name="T98" fmla="*/ 791 w 808"/>
              <a:gd name="T99" fmla="*/ 285 h 810"/>
              <a:gd name="T100" fmla="*/ 740 w 808"/>
              <a:gd name="T101" fmla="*/ 343 h 810"/>
              <a:gd name="T102" fmla="*/ 744 w 808"/>
              <a:gd name="T103" fmla="*/ 368 h 810"/>
              <a:gd name="T104" fmla="*/ 745 w 808"/>
              <a:gd name="T105" fmla="*/ 395 h 810"/>
              <a:gd name="T106" fmla="*/ 807 w 808"/>
              <a:gd name="T107" fmla="*/ 442 h 810"/>
              <a:gd name="T108" fmla="*/ 737 w 808"/>
              <a:gd name="T109" fmla="*/ 477 h 810"/>
              <a:gd name="T110" fmla="*/ 730 w 808"/>
              <a:gd name="T111" fmla="*/ 502 h 810"/>
              <a:gd name="T112" fmla="*/ 722 w 808"/>
              <a:gd name="T113" fmla="*/ 526 h 810"/>
              <a:gd name="T114" fmla="*/ 762 w 808"/>
              <a:gd name="T115" fmla="*/ 595 h 810"/>
              <a:gd name="T116" fmla="*/ 683 w 808"/>
              <a:gd name="T117" fmla="*/ 599 h 810"/>
              <a:gd name="T118" fmla="*/ 668 w 808"/>
              <a:gd name="T119" fmla="*/ 620 h 810"/>
              <a:gd name="T120" fmla="*/ 651 w 808"/>
              <a:gd name="T121" fmla="*/ 639 h 810"/>
              <a:gd name="T122" fmla="*/ 662 w 808"/>
              <a:gd name="T123" fmla="*/ 718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8" h="810">
                <a:moveTo>
                  <a:pt x="651" y="726"/>
                </a:moveTo>
                <a:lnTo>
                  <a:pt x="587" y="691"/>
                </a:lnTo>
                <a:lnTo>
                  <a:pt x="565" y="704"/>
                </a:lnTo>
                <a:lnTo>
                  <a:pt x="553" y="710"/>
                </a:lnTo>
                <a:lnTo>
                  <a:pt x="542" y="716"/>
                </a:lnTo>
                <a:lnTo>
                  <a:pt x="535" y="789"/>
                </a:lnTo>
                <a:lnTo>
                  <a:pt x="522" y="794"/>
                </a:lnTo>
                <a:lnTo>
                  <a:pt x="509" y="797"/>
                </a:lnTo>
                <a:lnTo>
                  <a:pt x="462" y="739"/>
                </a:lnTo>
                <a:lnTo>
                  <a:pt x="450" y="741"/>
                </a:lnTo>
                <a:lnTo>
                  <a:pt x="437" y="743"/>
                </a:lnTo>
                <a:lnTo>
                  <a:pt x="425" y="744"/>
                </a:lnTo>
                <a:lnTo>
                  <a:pt x="412" y="744"/>
                </a:lnTo>
                <a:lnTo>
                  <a:pt x="378" y="810"/>
                </a:lnTo>
                <a:lnTo>
                  <a:pt x="364" y="809"/>
                </a:lnTo>
                <a:lnTo>
                  <a:pt x="351" y="807"/>
                </a:lnTo>
                <a:lnTo>
                  <a:pt x="329" y="736"/>
                </a:lnTo>
                <a:lnTo>
                  <a:pt x="317" y="733"/>
                </a:lnTo>
                <a:lnTo>
                  <a:pt x="304" y="730"/>
                </a:lnTo>
                <a:lnTo>
                  <a:pt x="292" y="726"/>
                </a:lnTo>
                <a:lnTo>
                  <a:pt x="280" y="721"/>
                </a:lnTo>
                <a:lnTo>
                  <a:pt x="225" y="769"/>
                </a:lnTo>
                <a:lnTo>
                  <a:pt x="212" y="763"/>
                </a:lnTo>
                <a:lnTo>
                  <a:pt x="199" y="755"/>
                </a:lnTo>
                <a:lnTo>
                  <a:pt x="207" y="683"/>
                </a:lnTo>
                <a:lnTo>
                  <a:pt x="197" y="675"/>
                </a:lnTo>
                <a:lnTo>
                  <a:pt x="187" y="667"/>
                </a:lnTo>
                <a:lnTo>
                  <a:pt x="177" y="658"/>
                </a:lnTo>
                <a:lnTo>
                  <a:pt x="168" y="650"/>
                </a:lnTo>
                <a:lnTo>
                  <a:pt x="99" y="672"/>
                </a:lnTo>
                <a:lnTo>
                  <a:pt x="90" y="661"/>
                </a:lnTo>
                <a:lnTo>
                  <a:pt x="81" y="649"/>
                </a:lnTo>
                <a:lnTo>
                  <a:pt x="116" y="586"/>
                </a:lnTo>
                <a:lnTo>
                  <a:pt x="103" y="563"/>
                </a:lnTo>
                <a:lnTo>
                  <a:pt x="97" y="552"/>
                </a:lnTo>
                <a:lnTo>
                  <a:pt x="92" y="540"/>
                </a:lnTo>
                <a:lnTo>
                  <a:pt x="20" y="534"/>
                </a:lnTo>
                <a:lnTo>
                  <a:pt x="16" y="521"/>
                </a:lnTo>
                <a:lnTo>
                  <a:pt x="12" y="507"/>
                </a:lnTo>
                <a:lnTo>
                  <a:pt x="67" y="461"/>
                </a:lnTo>
                <a:lnTo>
                  <a:pt x="65" y="449"/>
                </a:lnTo>
                <a:lnTo>
                  <a:pt x="64" y="436"/>
                </a:lnTo>
                <a:lnTo>
                  <a:pt x="63" y="423"/>
                </a:lnTo>
                <a:lnTo>
                  <a:pt x="62" y="410"/>
                </a:lnTo>
                <a:lnTo>
                  <a:pt x="0" y="378"/>
                </a:lnTo>
                <a:lnTo>
                  <a:pt x="1" y="362"/>
                </a:lnTo>
                <a:lnTo>
                  <a:pt x="3" y="348"/>
                </a:lnTo>
                <a:lnTo>
                  <a:pt x="70" y="328"/>
                </a:lnTo>
                <a:lnTo>
                  <a:pt x="73" y="316"/>
                </a:lnTo>
                <a:lnTo>
                  <a:pt x="78" y="303"/>
                </a:lnTo>
                <a:lnTo>
                  <a:pt x="82" y="291"/>
                </a:lnTo>
                <a:lnTo>
                  <a:pt x="86" y="278"/>
                </a:lnTo>
                <a:lnTo>
                  <a:pt x="41" y="225"/>
                </a:lnTo>
                <a:lnTo>
                  <a:pt x="48" y="212"/>
                </a:lnTo>
                <a:lnTo>
                  <a:pt x="55" y="199"/>
                </a:lnTo>
                <a:lnTo>
                  <a:pt x="125" y="206"/>
                </a:lnTo>
                <a:lnTo>
                  <a:pt x="132" y="196"/>
                </a:lnTo>
                <a:lnTo>
                  <a:pt x="140" y="186"/>
                </a:lnTo>
                <a:lnTo>
                  <a:pt x="148" y="175"/>
                </a:lnTo>
                <a:lnTo>
                  <a:pt x="157" y="166"/>
                </a:lnTo>
                <a:lnTo>
                  <a:pt x="136" y="101"/>
                </a:lnTo>
                <a:lnTo>
                  <a:pt x="148" y="91"/>
                </a:lnTo>
                <a:lnTo>
                  <a:pt x="160" y="80"/>
                </a:lnTo>
                <a:lnTo>
                  <a:pt x="221" y="114"/>
                </a:lnTo>
                <a:lnTo>
                  <a:pt x="243" y="101"/>
                </a:lnTo>
                <a:lnTo>
                  <a:pt x="255" y="95"/>
                </a:lnTo>
                <a:lnTo>
                  <a:pt x="266" y="90"/>
                </a:lnTo>
                <a:lnTo>
                  <a:pt x="272" y="21"/>
                </a:lnTo>
                <a:lnTo>
                  <a:pt x="287" y="16"/>
                </a:lnTo>
                <a:lnTo>
                  <a:pt x="302" y="12"/>
                </a:lnTo>
                <a:lnTo>
                  <a:pt x="345" y="65"/>
                </a:lnTo>
                <a:lnTo>
                  <a:pt x="358" y="63"/>
                </a:lnTo>
                <a:lnTo>
                  <a:pt x="371" y="62"/>
                </a:lnTo>
                <a:lnTo>
                  <a:pt x="383" y="61"/>
                </a:lnTo>
                <a:lnTo>
                  <a:pt x="396" y="60"/>
                </a:lnTo>
                <a:lnTo>
                  <a:pt x="427" y="0"/>
                </a:lnTo>
                <a:lnTo>
                  <a:pt x="443" y="1"/>
                </a:lnTo>
                <a:lnTo>
                  <a:pt x="459" y="3"/>
                </a:lnTo>
                <a:lnTo>
                  <a:pt x="479" y="68"/>
                </a:lnTo>
                <a:lnTo>
                  <a:pt x="491" y="71"/>
                </a:lnTo>
                <a:lnTo>
                  <a:pt x="503" y="75"/>
                </a:lnTo>
                <a:lnTo>
                  <a:pt x="515" y="78"/>
                </a:lnTo>
                <a:lnTo>
                  <a:pt x="527" y="83"/>
                </a:lnTo>
                <a:lnTo>
                  <a:pt x="579" y="39"/>
                </a:lnTo>
                <a:lnTo>
                  <a:pt x="593" y="46"/>
                </a:lnTo>
                <a:lnTo>
                  <a:pt x="607" y="54"/>
                </a:lnTo>
                <a:lnTo>
                  <a:pt x="599" y="122"/>
                </a:lnTo>
                <a:lnTo>
                  <a:pt x="611" y="130"/>
                </a:lnTo>
                <a:lnTo>
                  <a:pt x="621" y="138"/>
                </a:lnTo>
                <a:lnTo>
                  <a:pt x="630" y="146"/>
                </a:lnTo>
                <a:lnTo>
                  <a:pt x="640" y="155"/>
                </a:lnTo>
                <a:lnTo>
                  <a:pt x="705" y="134"/>
                </a:lnTo>
                <a:lnTo>
                  <a:pt x="715" y="146"/>
                </a:lnTo>
                <a:lnTo>
                  <a:pt x="725" y="158"/>
                </a:lnTo>
                <a:lnTo>
                  <a:pt x="692" y="219"/>
                </a:lnTo>
                <a:lnTo>
                  <a:pt x="705" y="241"/>
                </a:lnTo>
                <a:lnTo>
                  <a:pt x="710" y="252"/>
                </a:lnTo>
                <a:lnTo>
                  <a:pt x="716" y="264"/>
                </a:lnTo>
                <a:lnTo>
                  <a:pt x="786" y="270"/>
                </a:lnTo>
                <a:lnTo>
                  <a:pt x="791" y="285"/>
                </a:lnTo>
                <a:lnTo>
                  <a:pt x="795" y="300"/>
                </a:lnTo>
                <a:lnTo>
                  <a:pt x="740" y="343"/>
                </a:lnTo>
                <a:lnTo>
                  <a:pt x="742" y="356"/>
                </a:lnTo>
                <a:lnTo>
                  <a:pt x="744" y="368"/>
                </a:lnTo>
                <a:lnTo>
                  <a:pt x="745" y="382"/>
                </a:lnTo>
                <a:lnTo>
                  <a:pt x="745" y="395"/>
                </a:lnTo>
                <a:lnTo>
                  <a:pt x="808" y="427"/>
                </a:lnTo>
                <a:lnTo>
                  <a:pt x="807" y="442"/>
                </a:lnTo>
                <a:lnTo>
                  <a:pt x="805" y="457"/>
                </a:lnTo>
                <a:lnTo>
                  <a:pt x="737" y="477"/>
                </a:lnTo>
                <a:lnTo>
                  <a:pt x="734" y="490"/>
                </a:lnTo>
                <a:lnTo>
                  <a:pt x="730" y="502"/>
                </a:lnTo>
                <a:lnTo>
                  <a:pt x="726" y="514"/>
                </a:lnTo>
                <a:lnTo>
                  <a:pt x="722" y="526"/>
                </a:lnTo>
                <a:lnTo>
                  <a:pt x="769" y="582"/>
                </a:lnTo>
                <a:lnTo>
                  <a:pt x="762" y="595"/>
                </a:lnTo>
                <a:lnTo>
                  <a:pt x="756" y="607"/>
                </a:lnTo>
                <a:lnTo>
                  <a:pt x="683" y="599"/>
                </a:lnTo>
                <a:lnTo>
                  <a:pt x="676" y="609"/>
                </a:lnTo>
                <a:lnTo>
                  <a:pt x="668" y="620"/>
                </a:lnTo>
                <a:lnTo>
                  <a:pt x="659" y="629"/>
                </a:lnTo>
                <a:lnTo>
                  <a:pt x="651" y="639"/>
                </a:lnTo>
                <a:lnTo>
                  <a:pt x="673" y="709"/>
                </a:lnTo>
                <a:lnTo>
                  <a:pt x="662" y="718"/>
                </a:lnTo>
                <a:lnTo>
                  <a:pt x="651" y="726"/>
                </a:lnTo>
                <a:close/>
              </a:path>
            </a:pathLst>
          </a:custGeom>
          <a:solidFill>
            <a:srgbClr val="F0CA1B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3544901" y="3404762"/>
            <a:ext cx="1132841" cy="1132588"/>
          </a:xfrm>
          <a:prstGeom prst="ellipse">
            <a:avLst/>
          </a:prstGeom>
          <a:solidFill>
            <a:srgbClr val="FFFFFF"/>
          </a:solidFill>
          <a:ln w="222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Freeform 10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/>
          <p:nvPr/>
        </p:nvSpPr>
        <p:spPr bwMode="auto">
          <a:xfrm>
            <a:off x="2681000" y="5707251"/>
            <a:ext cx="4046173" cy="27875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rgbClr val="E73953"/>
          </a:solidFill>
          <a:ln w="9525" cap="rnd">
            <a:noFill/>
            <a:prstDash val="solid"/>
            <a:round/>
          </a:ln>
        </p:spPr>
        <p:txBody>
          <a:bodyPr vert="eaVert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4"/>
          <p:cNvSpPr/>
          <p:nvPr/>
        </p:nvSpPr>
        <p:spPr bwMode="auto">
          <a:xfrm>
            <a:off x="7732679" y="2787798"/>
            <a:ext cx="1692675" cy="1692296"/>
          </a:xfrm>
          <a:custGeom>
            <a:avLst/>
            <a:gdLst>
              <a:gd name="T0" fmla="*/ 800 w 1050"/>
              <a:gd name="T1" fmla="*/ 903 h 1049"/>
              <a:gd name="T2" fmla="*/ 766 w 1050"/>
              <a:gd name="T3" fmla="*/ 996 h 1049"/>
              <a:gd name="T4" fmla="*/ 671 w 1050"/>
              <a:gd name="T5" fmla="*/ 969 h 1049"/>
              <a:gd name="T6" fmla="*/ 625 w 1050"/>
              <a:gd name="T7" fmla="*/ 1044 h 1049"/>
              <a:gd name="T8" fmla="*/ 526 w 1050"/>
              <a:gd name="T9" fmla="*/ 991 h 1049"/>
              <a:gd name="T10" fmla="*/ 443 w 1050"/>
              <a:gd name="T11" fmla="*/ 1047 h 1049"/>
              <a:gd name="T12" fmla="*/ 381 w 1050"/>
              <a:gd name="T13" fmla="*/ 969 h 1049"/>
              <a:gd name="T14" fmla="*/ 301 w 1050"/>
              <a:gd name="T15" fmla="*/ 1003 h 1049"/>
              <a:gd name="T16" fmla="*/ 272 w 1050"/>
              <a:gd name="T17" fmla="*/ 917 h 1049"/>
              <a:gd name="T18" fmla="*/ 232 w 1050"/>
              <a:gd name="T19" fmla="*/ 888 h 1049"/>
              <a:gd name="T20" fmla="*/ 140 w 1050"/>
              <a:gd name="T21" fmla="*/ 886 h 1049"/>
              <a:gd name="T22" fmla="*/ 134 w 1050"/>
              <a:gd name="T23" fmla="*/ 778 h 1049"/>
              <a:gd name="T24" fmla="*/ 47 w 1050"/>
              <a:gd name="T25" fmla="*/ 750 h 1049"/>
              <a:gd name="T26" fmla="*/ 78 w 1050"/>
              <a:gd name="T27" fmla="*/ 657 h 1049"/>
              <a:gd name="T28" fmla="*/ 0 w 1050"/>
              <a:gd name="T29" fmla="*/ 590 h 1049"/>
              <a:gd name="T30" fmla="*/ 60 w 1050"/>
              <a:gd name="T31" fmla="*/ 500 h 1049"/>
              <a:gd name="T32" fmla="*/ 6 w 1050"/>
              <a:gd name="T33" fmla="*/ 426 h 1049"/>
              <a:gd name="T34" fmla="*/ 86 w 1050"/>
              <a:gd name="T35" fmla="*/ 368 h 1049"/>
              <a:gd name="T36" fmla="*/ 55 w 1050"/>
              <a:gd name="T37" fmla="*/ 284 h 1049"/>
              <a:gd name="T38" fmla="*/ 148 w 1050"/>
              <a:gd name="T39" fmla="*/ 250 h 1049"/>
              <a:gd name="T40" fmla="*/ 140 w 1050"/>
              <a:gd name="T41" fmla="*/ 163 h 1049"/>
              <a:gd name="T42" fmla="*/ 232 w 1050"/>
              <a:gd name="T43" fmla="*/ 162 h 1049"/>
              <a:gd name="T44" fmla="*/ 271 w 1050"/>
              <a:gd name="T45" fmla="*/ 61 h 1049"/>
              <a:gd name="T46" fmla="*/ 358 w 1050"/>
              <a:gd name="T47" fmla="*/ 88 h 1049"/>
              <a:gd name="T48" fmla="*/ 405 w 1050"/>
              <a:gd name="T49" fmla="*/ 73 h 1049"/>
              <a:gd name="T50" fmla="*/ 501 w 1050"/>
              <a:gd name="T51" fmla="*/ 58 h 1049"/>
              <a:gd name="T52" fmla="*/ 592 w 1050"/>
              <a:gd name="T53" fmla="*/ 0 h 1049"/>
              <a:gd name="T54" fmla="*/ 646 w 1050"/>
              <a:gd name="T55" fmla="*/ 73 h 1049"/>
              <a:gd name="T56" fmla="*/ 694 w 1050"/>
              <a:gd name="T57" fmla="*/ 88 h 1049"/>
              <a:gd name="T58" fmla="*/ 781 w 1050"/>
              <a:gd name="T59" fmla="*/ 61 h 1049"/>
              <a:gd name="T60" fmla="*/ 810 w 1050"/>
              <a:gd name="T61" fmla="*/ 155 h 1049"/>
              <a:gd name="T62" fmla="*/ 900 w 1050"/>
              <a:gd name="T63" fmla="*/ 151 h 1049"/>
              <a:gd name="T64" fmla="*/ 904 w 1050"/>
              <a:gd name="T65" fmla="*/ 250 h 1049"/>
              <a:gd name="T66" fmla="*/ 997 w 1050"/>
              <a:gd name="T67" fmla="*/ 284 h 1049"/>
              <a:gd name="T68" fmla="*/ 970 w 1050"/>
              <a:gd name="T69" fmla="*/ 380 h 1049"/>
              <a:gd name="T70" fmla="*/ 1045 w 1050"/>
              <a:gd name="T71" fmla="*/ 426 h 1049"/>
              <a:gd name="T72" fmla="*/ 993 w 1050"/>
              <a:gd name="T73" fmla="*/ 524 h 1049"/>
              <a:gd name="T74" fmla="*/ 1048 w 1050"/>
              <a:gd name="T75" fmla="*/ 607 h 1049"/>
              <a:gd name="T76" fmla="*/ 970 w 1050"/>
              <a:gd name="T77" fmla="*/ 669 h 1049"/>
              <a:gd name="T78" fmla="*/ 1005 w 1050"/>
              <a:gd name="T79" fmla="*/ 750 h 1049"/>
              <a:gd name="T80" fmla="*/ 918 w 1050"/>
              <a:gd name="T81" fmla="*/ 778 h 1049"/>
              <a:gd name="T82" fmla="*/ 889 w 1050"/>
              <a:gd name="T83" fmla="*/ 818 h 1049"/>
              <a:gd name="T84" fmla="*/ 888 w 1050"/>
              <a:gd name="T85" fmla="*/ 911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50" h="1049">
                <a:moveTo>
                  <a:pt x="888" y="911"/>
                </a:moveTo>
                <a:lnTo>
                  <a:pt x="820" y="888"/>
                </a:lnTo>
                <a:lnTo>
                  <a:pt x="800" y="903"/>
                </a:lnTo>
                <a:lnTo>
                  <a:pt x="780" y="917"/>
                </a:lnTo>
                <a:lnTo>
                  <a:pt x="781" y="988"/>
                </a:lnTo>
                <a:lnTo>
                  <a:pt x="766" y="996"/>
                </a:lnTo>
                <a:lnTo>
                  <a:pt x="751" y="1003"/>
                </a:lnTo>
                <a:lnTo>
                  <a:pt x="694" y="961"/>
                </a:lnTo>
                <a:lnTo>
                  <a:pt x="671" y="969"/>
                </a:lnTo>
                <a:lnTo>
                  <a:pt x="658" y="972"/>
                </a:lnTo>
                <a:lnTo>
                  <a:pt x="646" y="976"/>
                </a:lnTo>
                <a:lnTo>
                  <a:pt x="625" y="1044"/>
                </a:lnTo>
                <a:lnTo>
                  <a:pt x="592" y="1049"/>
                </a:lnTo>
                <a:lnTo>
                  <a:pt x="551" y="991"/>
                </a:lnTo>
                <a:lnTo>
                  <a:pt x="526" y="991"/>
                </a:lnTo>
                <a:lnTo>
                  <a:pt x="501" y="991"/>
                </a:lnTo>
                <a:lnTo>
                  <a:pt x="460" y="1049"/>
                </a:lnTo>
                <a:lnTo>
                  <a:pt x="443" y="1047"/>
                </a:lnTo>
                <a:lnTo>
                  <a:pt x="426" y="1044"/>
                </a:lnTo>
                <a:lnTo>
                  <a:pt x="405" y="976"/>
                </a:lnTo>
                <a:lnTo>
                  <a:pt x="381" y="969"/>
                </a:lnTo>
                <a:lnTo>
                  <a:pt x="369" y="965"/>
                </a:lnTo>
                <a:lnTo>
                  <a:pt x="358" y="961"/>
                </a:lnTo>
                <a:lnTo>
                  <a:pt x="301" y="1003"/>
                </a:lnTo>
                <a:lnTo>
                  <a:pt x="286" y="996"/>
                </a:lnTo>
                <a:lnTo>
                  <a:pt x="271" y="988"/>
                </a:lnTo>
                <a:lnTo>
                  <a:pt x="272" y="917"/>
                </a:lnTo>
                <a:lnTo>
                  <a:pt x="252" y="903"/>
                </a:lnTo>
                <a:lnTo>
                  <a:pt x="242" y="895"/>
                </a:lnTo>
                <a:lnTo>
                  <a:pt x="232" y="888"/>
                </a:lnTo>
                <a:lnTo>
                  <a:pt x="164" y="911"/>
                </a:lnTo>
                <a:lnTo>
                  <a:pt x="152" y="899"/>
                </a:lnTo>
                <a:lnTo>
                  <a:pt x="140" y="886"/>
                </a:lnTo>
                <a:lnTo>
                  <a:pt x="163" y="818"/>
                </a:lnTo>
                <a:lnTo>
                  <a:pt x="148" y="799"/>
                </a:lnTo>
                <a:lnTo>
                  <a:pt x="134" y="778"/>
                </a:lnTo>
                <a:lnTo>
                  <a:pt x="63" y="779"/>
                </a:lnTo>
                <a:lnTo>
                  <a:pt x="55" y="765"/>
                </a:lnTo>
                <a:lnTo>
                  <a:pt x="47" y="750"/>
                </a:lnTo>
                <a:lnTo>
                  <a:pt x="90" y="693"/>
                </a:lnTo>
                <a:lnTo>
                  <a:pt x="82" y="669"/>
                </a:lnTo>
                <a:lnTo>
                  <a:pt x="78" y="657"/>
                </a:lnTo>
                <a:lnTo>
                  <a:pt x="75" y="645"/>
                </a:lnTo>
                <a:lnTo>
                  <a:pt x="6" y="623"/>
                </a:lnTo>
                <a:lnTo>
                  <a:pt x="0" y="590"/>
                </a:lnTo>
                <a:lnTo>
                  <a:pt x="60" y="549"/>
                </a:lnTo>
                <a:lnTo>
                  <a:pt x="59" y="524"/>
                </a:lnTo>
                <a:lnTo>
                  <a:pt x="60" y="500"/>
                </a:lnTo>
                <a:lnTo>
                  <a:pt x="0" y="459"/>
                </a:lnTo>
                <a:lnTo>
                  <a:pt x="3" y="442"/>
                </a:lnTo>
                <a:lnTo>
                  <a:pt x="6" y="426"/>
                </a:lnTo>
                <a:lnTo>
                  <a:pt x="75" y="405"/>
                </a:lnTo>
                <a:lnTo>
                  <a:pt x="82" y="380"/>
                </a:lnTo>
                <a:lnTo>
                  <a:pt x="86" y="368"/>
                </a:lnTo>
                <a:lnTo>
                  <a:pt x="90" y="356"/>
                </a:lnTo>
                <a:lnTo>
                  <a:pt x="47" y="299"/>
                </a:lnTo>
                <a:lnTo>
                  <a:pt x="55" y="284"/>
                </a:lnTo>
                <a:lnTo>
                  <a:pt x="63" y="270"/>
                </a:lnTo>
                <a:lnTo>
                  <a:pt x="134" y="271"/>
                </a:lnTo>
                <a:lnTo>
                  <a:pt x="148" y="250"/>
                </a:lnTo>
                <a:lnTo>
                  <a:pt x="155" y="240"/>
                </a:lnTo>
                <a:lnTo>
                  <a:pt x="163" y="231"/>
                </a:lnTo>
                <a:lnTo>
                  <a:pt x="140" y="163"/>
                </a:lnTo>
                <a:lnTo>
                  <a:pt x="152" y="151"/>
                </a:lnTo>
                <a:lnTo>
                  <a:pt x="164" y="139"/>
                </a:lnTo>
                <a:lnTo>
                  <a:pt x="232" y="162"/>
                </a:lnTo>
                <a:lnTo>
                  <a:pt x="252" y="147"/>
                </a:lnTo>
                <a:lnTo>
                  <a:pt x="272" y="133"/>
                </a:lnTo>
                <a:lnTo>
                  <a:pt x="271" y="61"/>
                </a:lnTo>
                <a:lnTo>
                  <a:pt x="286" y="53"/>
                </a:lnTo>
                <a:lnTo>
                  <a:pt x="301" y="46"/>
                </a:lnTo>
                <a:lnTo>
                  <a:pt x="358" y="88"/>
                </a:lnTo>
                <a:lnTo>
                  <a:pt x="381" y="80"/>
                </a:lnTo>
                <a:lnTo>
                  <a:pt x="393" y="76"/>
                </a:lnTo>
                <a:lnTo>
                  <a:pt x="405" y="73"/>
                </a:lnTo>
                <a:lnTo>
                  <a:pt x="426" y="5"/>
                </a:lnTo>
                <a:lnTo>
                  <a:pt x="460" y="0"/>
                </a:lnTo>
                <a:lnTo>
                  <a:pt x="501" y="58"/>
                </a:lnTo>
                <a:lnTo>
                  <a:pt x="526" y="57"/>
                </a:lnTo>
                <a:lnTo>
                  <a:pt x="551" y="58"/>
                </a:lnTo>
                <a:lnTo>
                  <a:pt x="592" y="0"/>
                </a:lnTo>
                <a:lnTo>
                  <a:pt x="608" y="2"/>
                </a:lnTo>
                <a:lnTo>
                  <a:pt x="625" y="5"/>
                </a:lnTo>
                <a:lnTo>
                  <a:pt x="646" y="73"/>
                </a:lnTo>
                <a:lnTo>
                  <a:pt x="671" y="80"/>
                </a:lnTo>
                <a:lnTo>
                  <a:pt x="682" y="84"/>
                </a:lnTo>
                <a:lnTo>
                  <a:pt x="694" y="88"/>
                </a:lnTo>
                <a:lnTo>
                  <a:pt x="751" y="46"/>
                </a:lnTo>
                <a:lnTo>
                  <a:pt x="766" y="53"/>
                </a:lnTo>
                <a:lnTo>
                  <a:pt x="781" y="61"/>
                </a:lnTo>
                <a:lnTo>
                  <a:pt x="780" y="133"/>
                </a:lnTo>
                <a:lnTo>
                  <a:pt x="800" y="147"/>
                </a:lnTo>
                <a:lnTo>
                  <a:pt x="810" y="155"/>
                </a:lnTo>
                <a:lnTo>
                  <a:pt x="820" y="162"/>
                </a:lnTo>
                <a:lnTo>
                  <a:pt x="888" y="139"/>
                </a:lnTo>
                <a:lnTo>
                  <a:pt x="900" y="151"/>
                </a:lnTo>
                <a:lnTo>
                  <a:pt x="912" y="163"/>
                </a:lnTo>
                <a:lnTo>
                  <a:pt x="889" y="231"/>
                </a:lnTo>
                <a:lnTo>
                  <a:pt x="904" y="250"/>
                </a:lnTo>
                <a:lnTo>
                  <a:pt x="918" y="271"/>
                </a:lnTo>
                <a:lnTo>
                  <a:pt x="989" y="270"/>
                </a:lnTo>
                <a:lnTo>
                  <a:pt x="997" y="284"/>
                </a:lnTo>
                <a:lnTo>
                  <a:pt x="1005" y="299"/>
                </a:lnTo>
                <a:lnTo>
                  <a:pt x="962" y="356"/>
                </a:lnTo>
                <a:lnTo>
                  <a:pt x="970" y="380"/>
                </a:lnTo>
                <a:lnTo>
                  <a:pt x="974" y="393"/>
                </a:lnTo>
                <a:lnTo>
                  <a:pt x="977" y="405"/>
                </a:lnTo>
                <a:lnTo>
                  <a:pt x="1045" y="426"/>
                </a:lnTo>
                <a:lnTo>
                  <a:pt x="1050" y="459"/>
                </a:lnTo>
                <a:lnTo>
                  <a:pt x="992" y="500"/>
                </a:lnTo>
                <a:lnTo>
                  <a:pt x="993" y="524"/>
                </a:lnTo>
                <a:lnTo>
                  <a:pt x="992" y="549"/>
                </a:lnTo>
                <a:lnTo>
                  <a:pt x="1050" y="590"/>
                </a:lnTo>
                <a:lnTo>
                  <a:pt x="1048" y="607"/>
                </a:lnTo>
                <a:lnTo>
                  <a:pt x="1045" y="623"/>
                </a:lnTo>
                <a:lnTo>
                  <a:pt x="977" y="645"/>
                </a:lnTo>
                <a:lnTo>
                  <a:pt x="970" y="669"/>
                </a:lnTo>
                <a:lnTo>
                  <a:pt x="966" y="681"/>
                </a:lnTo>
                <a:lnTo>
                  <a:pt x="962" y="693"/>
                </a:lnTo>
                <a:lnTo>
                  <a:pt x="1005" y="750"/>
                </a:lnTo>
                <a:lnTo>
                  <a:pt x="997" y="765"/>
                </a:lnTo>
                <a:lnTo>
                  <a:pt x="989" y="779"/>
                </a:lnTo>
                <a:lnTo>
                  <a:pt x="918" y="778"/>
                </a:lnTo>
                <a:lnTo>
                  <a:pt x="904" y="799"/>
                </a:lnTo>
                <a:lnTo>
                  <a:pt x="897" y="809"/>
                </a:lnTo>
                <a:lnTo>
                  <a:pt x="889" y="818"/>
                </a:lnTo>
                <a:lnTo>
                  <a:pt x="912" y="886"/>
                </a:lnTo>
                <a:lnTo>
                  <a:pt x="900" y="899"/>
                </a:lnTo>
                <a:lnTo>
                  <a:pt x="888" y="911"/>
                </a:lnTo>
                <a:close/>
              </a:path>
            </a:pathLst>
          </a:custGeom>
          <a:solidFill>
            <a:srgbClr val="5B328A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7994149" y="3045770"/>
            <a:ext cx="1173175" cy="1176352"/>
          </a:xfrm>
          <a:prstGeom prst="ellipse">
            <a:avLst/>
          </a:prstGeom>
          <a:solidFill>
            <a:srgbClr val="FFFFFF"/>
          </a:solidFill>
          <a:ln w="222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6" name="TextBox 58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 flipH="1">
            <a:off x="3743961" y="3680511"/>
            <a:ext cx="69081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4800" dirty="0">
                <a:solidFill>
                  <a:srgbClr val="F0CA1B"/>
                </a:solidFill>
                <a:latin typeface="Arial Rounded MT Bold" panose="020F0704030504030204" pitchFamily="34" charset="0"/>
                <a:cs typeface="Times New Roman" panose="02020703060505090304" pitchFamily="18" charset="0"/>
              </a:rPr>
              <a:t>A</a:t>
            </a:r>
            <a:endParaRPr lang="zh-CN" altLang="en-US" sz="4800" dirty="0">
              <a:solidFill>
                <a:srgbClr val="F0CA1B"/>
              </a:solidFill>
              <a:latin typeface="Arial Rounded MT Bold" panose="020F0704030504030204" pitchFamily="34" charset="0"/>
              <a:cs typeface="Times New Roman" panose="02020703060505090304" pitchFamily="18" charset="0"/>
            </a:endParaRPr>
          </a:p>
        </p:txBody>
      </p:sp>
      <p:sp>
        <p:nvSpPr>
          <p:cNvPr id="17" name="TextBox 58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 flipH="1">
            <a:off x="8262747" y="3367286"/>
            <a:ext cx="69081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4800" dirty="0">
                <a:solidFill>
                  <a:srgbClr val="5B328A"/>
                </a:solidFill>
                <a:latin typeface="Arial Rounded MT Bold" panose="020F0704030504030204" pitchFamily="34" charset="0"/>
                <a:cs typeface="Times New Roman" panose="02020703060505090304" pitchFamily="18" charset="0"/>
              </a:rPr>
              <a:t>D</a:t>
            </a:r>
            <a:endParaRPr lang="zh-CN" altLang="en-US" sz="4800" dirty="0">
              <a:solidFill>
                <a:srgbClr val="5B328A"/>
              </a:solidFill>
              <a:latin typeface="Arial Rounded MT Bold" panose="020F0704030504030204" pitchFamily="34" charset="0"/>
              <a:cs typeface="Times New Roman" panose="02020703060505090304" pitchFamily="18" charset="0"/>
            </a:endParaRPr>
          </a:p>
        </p:txBody>
      </p:sp>
      <p:sp>
        <p:nvSpPr>
          <p:cNvPr id="18" name="TextBox 58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 flipH="1">
            <a:off x="5494246" y="4334997"/>
            <a:ext cx="690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6000" dirty="0" smtClean="0">
                <a:solidFill>
                  <a:srgbClr val="E73953"/>
                </a:solidFill>
                <a:latin typeface="Arial Rounded MT Bold" panose="020F0704030504030204" pitchFamily="34" charset="0"/>
                <a:cs typeface="Times New Roman" panose="02020703060505090304" pitchFamily="18" charset="0"/>
              </a:rPr>
              <a:t>B</a:t>
            </a:r>
            <a:endParaRPr lang="zh-CN" altLang="en-US" sz="6000" dirty="0">
              <a:solidFill>
                <a:srgbClr val="E73953"/>
              </a:solidFill>
              <a:latin typeface="Arial Rounded MT Bold" panose="020F0704030504030204" pitchFamily="34" charset="0"/>
              <a:cs typeface="Times New Roman" panose="02020703060505090304" pitchFamily="18" charset="0"/>
            </a:endParaRPr>
          </a:p>
        </p:txBody>
      </p:sp>
      <p:sp>
        <p:nvSpPr>
          <p:cNvPr id="19" name="TextBox 58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 flipH="1">
            <a:off x="6765899" y="3460451"/>
            <a:ext cx="690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4000" dirty="0" smtClean="0">
                <a:solidFill>
                  <a:srgbClr val="1C71C3"/>
                </a:solidFill>
                <a:latin typeface="Arial Rounded MT Bold" panose="020F0704030504030204" pitchFamily="34" charset="0"/>
                <a:cs typeface="Times New Roman" panose="02020703060505090304" pitchFamily="18" charset="0"/>
              </a:rPr>
              <a:t>C</a:t>
            </a:r>
            <a:endParaRPr lang="zh-CN" altLang="en-US" sz="4000" dirty="0">
              <a:solidFill>
                <a:srgbClr val="1C71C3"/>
              </a:solidFill>
              <a:latin typeface="Arial Rounded MT Bold" panose="020F0704030504030204" pitchFamily="34" charset="0"/>
              <a:cs typeface="Times New Roman" panose="0202070306050509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02855" y="4320050"/>
            <a:ext cx="2299080" cy="930961"/>
            <a:chOff x="1626835" y="2349127"/>
            <a:chExt cx="2492110" cy="1009125"/>
          </a:xfrm>
        </p:grpSpPr>
        <p:sp>
          <p:nvSpPr>
            <p:cNvPr id="21" name="文本框 20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34776" y="2357054"/>
            <a:ext cx="2299080" cy="930961"/>
            <a:chOff x="1626835" y="2349127"/>
            <a:chExt cx="2492110" cy="1009125"/>
          </a:xfrm>
        </p:grpSpPr>
        <p:sp>
          <p:nvSpPr>
            <p:cNvPr id="24" name="文本框 23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160805" y="2321151"/>
            <a:ext cx="2299080" cy="930961"/>
            <a:chOff x="1626835" y="2349127"/>
            <a:chExt cx="2492110" cy="1009125"/>
          </a:xfrm>
        </p:grpSpPr>
        <p:sp>
          <p:nvSpPr>
            <p:cNvPr id="28" name="文本框 27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11306" y="4749318"/>
            <a:ext cx="2299080" cy="930961"/>
            <a:chOff x="1626835" y="2349127"/>
            <a:chExt cx="2492110" cy="1009125"/>
          </a:xfrm>
        </p:grpSpPr>
        <p:sp>
          <p:nvSpPr>
            <p:cNvPr id="35" name="文本框 34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1"/>
          <p:cNvSpPr/>
          <p:nvPr/>
        </p:nvSpPr>
        <p:spPr>
          <a:xfrm>
            <a:off x="1400844" y="3045618"/>
            <a:ext cx="4472818" cy="2508660"/>
          </a:xfrm>
          <a:prstGeom prst="roundRect">
            <a:avLst>
              <a:gd name="adj" fmla="val 1956"/>
            </a:avLst>
          </a:prstGeom>
          <a:noFill/>
          <a:ln>
            <a:solidFill>
              <a:srgbClr val="F0CA1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2"/>
          <p:cNvSpPr/>
          <p:nvPr/>
        </p:nvSpPr>
        <p:spPr>
          <a:xfrm>
            <a:off x="1890692" y="2729797"/>
            <a:ext cx="3493121" cy="631640"/>
          </a:xfrm>
          <a:prstGeom prst="roundRect">
            <a:avLst>
              <a:gd name="adj" fmla="val 6733"/>
            </a:avLst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9"/>
          <p:cNvSpPr/>
          <p:nvPr/>
        </p:nvSpPr>
        <p:spPr>
          <a:xfrm>
            <a:off x="1890919" y="3941830"/>
            <a:ext cx="1132116" cy="1132116"/>
          </a:xfrm>
          <a:prstGeom prst="roundRect">
            <a:avLst>
              <a:gd name="adj" fmla="val 3847"/>
            </a:avLst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94525" y="3723058"/>
            <a:ext cx="2317146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internet. 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internet.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96067" y="2862206"/>
            <a:ext cx="2301875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您的文字添加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8042" y="4232347"/>
            <a:ext cx="127952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82%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: 圆角 5"/>
          <p:cNvSpPr/>
          <p:nvPr/>
        </p:nvSpPr>
        <p:spPr>
          <a:xfrm>
            <a:off x="6306673" y="3045618"/>
            <a:ext cx="4472818" cy="2508660"/>
          </a:xfrm>
          <a:prstGeom prst="roundRect">
            <a:avLst>
              <a:gd name="adj" fmla="val 1956"/>
            </a:avLst>
          </a:prstGeom>
          <a:noFill/>
          <a:ln>
            <a:solidFill>
              <a:srgbClr val="1C71C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6"/>
          <p:cNvSpPr/>
          <p:nvPr/>
        </p:nvSpPr>
        <p:spPr>
          <a:xfrm>
            <a:off x="6796521" y="2729797"/>
            <a:ext cx="3493121" cy="631640"/>
          </a:xfrm>
          <a:prstGeom prst="roundRect">
            <a:avLst>
              <a:gd name="adj" fmla="val 6733"/>
            </a:avLst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: 圆角 10"/>
          <p:cNvSpPr/>
          <p:nvPr/>
        </p:nvSpPr>
        <p:spPr>
          <a:xfrm>
            <a:off x="6796521" y="3941830"/>
            <a:ext cx="1132116" cy="1132116"/>
          </a:xfrm>
          <a:prstGeom prst="roundRect">
            <a:avLst>
              <a:gd name="adj" fmla="val 3847"/>
            </a:avLst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195491" y="3723058"/>
            <a:ext cx="2317146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internet. 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internet.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91917" y="2862206"/>
            <a:ext cx="2301875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您的文字添加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15907" y="4232347"/>
            <a:ext cx="127952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66%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3"/>
          <a:stretch>
            <a:fillRect/>
          </a:stretch>
        </p:blipFill>
        <p:spPr>
          <a:xfrm rot="16200000">
            <a:off x="1497854" y="-1064683"/>
            <a:ext cx="6857998" cy="89873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9565116" y="206061"/>
            <a:ext cx="1764404" cy="176440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10068885" y="4904514"/>
            <a:ext cx="1819782" cy="1883686"/>
          </a:xfrm>
          <a:prstGeom prst="rect">
            <a:avLst/>
          </a:prstGeom>
        </p:spPr>
      </p:pic>
      <p:sp>
        <p:nvSpPr>
          <p:cNvPr id="11" name="文本框 10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635486" y="1279601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感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669449" y="3012435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听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3730404" y="887186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聆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4329155" y="3429000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谢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55836" y="2677333"/>
            <a:ext cx="738664" cy="28238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输入部门名称</a:t>
            </a:r>
            <a:endParaRPr lang="zh-CN" altLang="en-US" sz="3600" b="1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1128688" y="2887744"/>
            <a:ext cx="0" cy="2520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rot="5400000" flipH="1">
            <a:off x="10006392" y="4066250"/>
            <a:ext cx="2720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BUSINESS   ANNUAL   REPORT</a:t>
            </a:r>
            <a:endParaRPr lang="zh-CN" altLang="en-US" sz="1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3"/>
          <a:stretch>
            <a:fillRect/>
          </a:stretch>
        </p:blipFill>
        <p:spPr>
          <a:xfrm rot="5400000" flipV="1">
            <a:off x="3778786" y="-1064682"/>
            <a:ext cx="6857998" cy="89873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0" y="1265933"/>
            <a:ext cx="3534661" cy="353466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10567649" y="5340932"/>
            <a:ext cx="1819782" cy="1883686"/>
          </a:xfrm>
          <a:prstGeom prst="rect">
            <a:avLst/>
          </a:prstGeom>
        </p:spPr>
      </p:pic>
      <p:sp>
        <p:nvSpPr>
          <p:cNvPr id="18" name="文本框 17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189662" y="2029180"/>
            <a:ext cx="1943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1</a:t>
            </a:r>
            <a:endParaRPr lang="zh-CN" altLang="en-US" sz="138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9" name="文本框 18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5637881" y="1658348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标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0" name="文本框 19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5671844" y="3391182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体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1" name="文本框 20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732799" y="1265933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内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2" name="文本框 21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8331550" y="3807747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题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56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</a:t>
            </a:r>
            <a:r>
              <a:rPr lang="zh-CN" altLang="en-US" sz="4400" b="1" dirty="0" smtClean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2" descr="library"/>
          <p:cNvSpPr>
            <a:spLocks noChangeArrowheads="1"/>
          </p:cNvSpPr>
          <p:nvPr/>
        </p:nvSpPr>
        <p:spPr bwMode="auto">
          <a:xfrm>
            <a:off x="6563151" y="2078544"/>
            <a:ext cx="2341784" cy="2518662"/>
          </a:xfrm>
          <a:prstGeom prst="rect">
            <a:avLst/>
          </a:prstGeom>
          <a:blipFill dpi="0" rotWithShape="1">
            <a:blip r:embed="rId1"/>
            <a:srcRect/>
            <a:stretch>
              <a:fillRect r="-62010"/>
            </a:stretch>
          </a:blipFill>
          <a:ln>
            <a:noFill/>
          </a:ln>
        </p:spPr>
        <p:txBody>
          <a:bodyPr/>
          <a:lstStyle/>
          <a:p>
            <a:endParaRPr lang="zh-CN" altLang="en-US" sz="1705"/>
          </a:p>
        </p:txBody>
      </p:sp>
      <p:sp>
        <p:nvSpPr>
          <p:cNvPr id="8" name="Rectangle 33"/>
          <p:cNvSpPr>
            <a:spLocks noChangeArrowheads="1"/>
          </p:cNvSpPr>
          <p:nvPr/>
        </p:nvSpPr>
        <p:spPr bwMode="auto">
          <a:xfrm>
            <a:off x="6563151" y="4670905"/>
            <a:ext cx="2341784" cy="1448185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txBody>
          <a:bodyPr/>
          <a:lstStyle/>
          <a:p>
            <a:endParaRPr lang="zh-CN" altLang="en-US" sz="1705"/>
          </a:p>
        </p:txBody>
      </p:sp>
      <p:sp>
        <p:nvSpPr>
          <p:cNvPr id="9" name="Rectangle 34"/>
          <p:cNvSpPr>
            <a:spLocks noChangeArrowheads="1"/>
          </p:cNvSpPr>
          <p:nvPr/>
        </p:nvSpPr>
        <p:spPr bwMode="auto">
          <a:xfrm>
            <a:off x="8976792" y="2078544"/>
            <a:ext cx="2306777" cy="1462924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txBody>
          <a:bodyPr/>
          <a:lstStyle/>
          <a:p>
            <a:endParaRPr lang="zh-CN" altLang="en-US" sz="1705"/>
          </a:p>
        </p:txBody>
      </p:sp>
      <p:sp>
        <p:nvSpPr>
          <p:cNvPr id="10" name="Rectangle 35" descr="Dreamy_Images_21"/>
          <p:cNvSpPr>
            <a:spLocks noChangeArrowheads="1"/>
          </p:cNvSpPr>
          <p:nvPr/>
        </p:nvSpPr>
        <p:spPr bwMode="auto">
          <a:xfrm>
            <a:off x="8976792" y="3620693"/>
            <a:ext cx="2306777" cy="2498394"/>
          </a:xfrm>
          <a:prstGeom prst="rect">
            <a:avLst/>
          </a:prstGeom>
          <a:blipFill dpi="0" rotWithShape="1">
            <a:blip r:embed="rId2"/>
            <a:srcRect/>
            <a:stretch>
              <a:fillRect r="-44409"/>
            </a:stretch>
          </a:blipFill>
          <a:ln>
            <a:noFill/>
          </a:ln>
        </p:spPr>
        <p:txBody>
          <a:bodyPr/>
          <a:lstStyle/>
          <a:p>
            <a:endParaRPr lang="zh-CN" altLang="en-US" sz="1705"/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846313" y="2503519"/>
            <a:ext cx="4683712" cy="2979804"/>
            <a:chOff x="4788263" y="3918652"/>
            <a:chExt cx="4684222" cy="2979384"/>
          </a:xfrm>
        </p:grpSpPr>
        <p:sp>
          <p:nvSpPr>
            <p:cNvPr id="12" name="矩形 11"/>
            <p:cNvSpPr/>
            <p:nvPr/>
          </p:nvSpPr>
          <p:spPr>
            <a:xfrm>
              <a:off x="4806949" y="4623624"/>
              <a:ext cx="4470361" cy="132325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16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16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This template is exclusively designed by Fei </a:t>
              </a:r>
              <a:r>
                <a:rPr lang="en-US" altLang="zh-CN" sz="16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16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806949" y="3918652"/>
              <a:ext cx="2856797" cy="5846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1C71C3"/>
                  </a:solidFill>
                  <a:latin typeface="Century Gothic" panose="020B0502020202020204" pitchFamily="34" charset="0"/>
                  <a:ea typeface="+mn-ea"/>
                </a:rPr>
                <a:t>您的文字添加</a:t>
              </a:r>
              <a:endParaRPr lang="zh-CN" altLang="en-US" sz="3200" b="1" dirty="0">
                <a:solidFill>
                  <a:srgbClr val="1C71C3"/>
                </a:solidFill>
                <a:latin typeface="Century Gothic" panose="020B0502020202020204" pitchFamily="34" charset="0"/>
                <a:ea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788263" y="6067156"/>
              <a:ext cx="4684222" cy="8308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16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16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30743" y="2164965"/>
            <a:ext cx="2398875" cy="1233235"/>
            <a:chOff x="1806000" y="2349127"/>
            <a:chExt cx="2133781" cy="1096953"/>
          </a:xfrm>
        </p:grpSpPr>
        <p:sp>
          <p:nvSpPr>
            <p:cNvPr id="16" name="文本框 15"/>
            <p:cNvSpPr txBox="1"/>
            <p:nvPr/>
          </p:nvSpPr>
          <p:spPr>
            <a:xfrm>
              <a:off x="1806000" y="2349127"/>
              <a:ext cx="2133781" cy="3011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36789" y="2677257"/>
              <a:ext cx="1872202" cy="7688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21558" y="4778379"/>
            <a:ext cx="2398875" cy="1233235"/>
            <a:chOff x="1806000" y="2349127"/>
            <a:chExt cx="2133781" cy="1096953"/>
          </a:xfrm>
        </p:grpSpPr>
        <p:sp>
          <p:nvSpPr>
            <p:cNvPr id="19" name="文本框 18"/>
            <p:cNvSpPr txBox="1"/>
            <p:nvPr/>
          </p:nvSpPr>
          <p:spPr>
            <a:xfrm>
              <a:off x="1806000" y="2349127"/>
              <a:ext cx="2133781" cy="3011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36789" y="2677257"/>
              <a:ext cx="1872202" cy="76882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5"/>
          <p:cNvGrpSpPr/>
          <p:nvPr/>
        </p:nvGrpSpPr>
        <p:grpSpPr>
          <a:xfrm>
            <a:off x="3071851" y="4987000"/>
            <a:ext cx="1550206" cy="951414"/>
            <a:chOff x="272117" y="4088625"/>
            <a:chExt cx="1687599" cy="1035737"/>
          </a:xfrm>
          <a:solidFill>
            <a:srgbClr val="5B328A"/>
          </a:solidFill>
        </p:grpSpPr>
        <p:sp>
          <p:nvSpPr>
            <p:cNvPr id="8" name="Freeform 8"/>
            <p:cNvSpPr/>
            <p:nvPr/>
          </p:nvSpPr>
          <p:spPr bwMode="auto">
            <a:xfrm>
              <a:off x="272117" y="4088625"/>
              <a:ext cx="1687599" cy="1035737"/>
            </a:xfrm>
            <a:custGeom>
              <a:avLst/>
              <a:gdLst>
                <a:gd name="T0" fmla="*/ 172 w 295"/>
                <a:gd name="T1" fmla="*/ 140 h 181"/>
                <a:gd name="T2" fmla="*/ 165 w 295"/>
                <a:gd name="T3" fmla="*/ 158 h 181"/>
                <a:gd name="T4" fmla="*/ 158 w 295"/>
                <a:gd name="T5" fmla="*/ 172 h 181"/>
                <a:gd name="T6" fmla="*/ 167 w 295"/>
                <a:gd name="T7" fmla="*/ 181 h 181"/>
                <a:gd name="T8" fmla="*/ 215 w 295"/>
                <a:gd name="T9" fmla="*/ 181 h 181"/>
                <a:gd name="T10" fmla="*/ 238 w 295"/>
                <a:gd name="T11" fmla="*/ 157 h 181"/>
                <a:gd name="T12" fmla="*/ 238 w 295"/>
                <a:gd name="T13" fmla="*/ 106 h 181"/>
                <a:gd name="T14" fmla="*/ 243 w 295"/>
                <a:gd name="T15" fmla="*/ 101 h 181"/>
                <a:gd name="T16" fmla="*/ 250 w 295"/>
                <a:gd name="T17" fmla="*/ 105 h 181"/>
                <a:gd name="T18" fmla="*/ 270 w 295"/>
                <a:gd name="T19" fmla="*/ 115 h 181"/>
                <a:gd name="T20" fmla="*/ 295 w 295"/>
                <a:gd name="T21" fmla="*/ 90 h 181"/>
                <a:gd name="T22" fmla="*/ 270 w 295"/>
                <a:gd name="T23" fmla="*/ 65 h 181"/>
                <a:gd name="T24" fmla="*/ 250 w 295"/>
                <a:gd name="T25" fmla="*/ 75 h 181"/>
                <a:gd name="T26" fmla="*/ 243 w 295"/>
                <a:gd name="T27" fmla="*/ 80 h 181"/>
                <a:gd name="T28" fmla="*/ 238 w 295"/>
                <a:gd name="T29" fmla="*/ 75 h 181"/>
                <a:gd name="T30" fmla="*/ 238 w 295"/>
                <a:gd name="T31" fmla="*/ 23 h 181"/>
                <a:gd name="T32" fmla="*/ 215 w 295"/>
                <a:gd name="T33" fmla="*/ 0 h 181"/>
                <a:gd name="T34" fmla="*/ 167 w 295"/>
                <a:gd name="T35" fmla="*/ 0 h 181"/>
                <a:gd name="T36" fmla="*/ 158 w 295"/>
                <a:gd name="T37" fmla="*/ 9 h 181"/>
                <a:gd name="T38" fmla="*/ 165 w 295"/>
                <a:gd name="T39" fmla="*/ 23 h 181"/>
                <a:gd name="T40" fmla="*/ 172 w 295"/>
                <a:gd name="T41" fmla="*/ 40 h 181"/>
                <a:gd name="T42" fmla="*/ 148 w 295"/>
                <a:gd name="T43" fmla="*/ 65 h 181"/>
                <a:gd name="T44" fmla="*/ 123 w 295"/>
                <a:gd name="T45" fmla="*/ 40 h 181"/>
                <a:gd name="T46" fmla="*/ 130 w 295"/>
                <a:gd name="T47" fmla="*/ 23 h 181"/>
                <a:gd name="T48" fmla="*/ 137 w 295"/>
                <a:gd name="T49" fmla="*/ 9 h 181"/>
                <a:gd name="T50" fmla="*/ 128 w 295"/>
                <a:gd name="T51" fmla="*/ 0 h 181"/>
                <a:gd name="T52" fmla="*/ 81 w 295"/>
                <a:gd name="T53" fmla="*/ 0 h 181"/>
                <a:gd name="T54" fmla="*/ 57 w 295"/>
                <a:gd name="T55" fmla="*/ 23 h 181"/>
                <a:gd name="T56" fmla="*/ 57 w 295"/>
                <a:gd name="T57" fmla="*/ 75 h 181"/>
                <a:gd name="T58" fmla="*/ 52 w 295"/>
                <a:gd name="T59" fmla="*/ 80 h 181"/>
                <a:gd name="T60" fmla="*/ 45 w 295"/>
                <a:gd name="T61" fmla="*/ 75 h 181"/>
                <a:gd name="T62" fmla="*/ 25 w 295"/>
                <a:gd name="T63" fmla="*/ 65 h 181"/>
                <a:gd name="T64" fmla="*/ 0 w 295"/>
                <a:gd name="T65" fmla="*/ 90 h 181"/>
                <a:gd name="T66" fmla="*/ 25 w 295"/>
                <a:gd name="T67" fmla="*/ 115 h 181"/>
                <a:gd name="T68" fmla="*/ 45 w 295"/>
                <a:gd name="T69" fmla="*/ 105 h 181"/>
                <a:gd name="T70" fmla="*/ 52 w 295"/>
                <a:gd name="T71" fmla="*/ 101 h 181"/>
                <a:gd name="T72" fmla="*/ 57 w 295"/>
                <a:gd name="T73" fmla="*/ 106 h 181"/>
                <a:gd name="T74" fmla="*/ 57 w 295"/>
                <a:gd name="T75" fmla="*/ 157 h 181"/>
                <a:gd name="T76" fmla="*/ 81 w 295"/>
                <a:gd name="T77" fmla="*/ 181 h 181"/>
                <a:gd name="T78" fmla="*/ 128 w 295"/>
                <a:gd name="T79" fmla="*/ 181 h 181"/>
                <a:gd name="T80" fmla="*/ 137 w 295"/>
                <a:gd name="T81" fmla="*/ 172 h 181"/>
                <a:gd name="T82" fmla="*/ 130 w 295"/>
                <a:gd name="T83" fmla="*/ 158 h 181"/>
                <a:gd name="T84" fmla="*/ 123 w 295"/>
                <a:gd name="T85" fmla="*/ 140 h 181"/>
                <a:gd name="T86" fmla="*/ 148 w 295"/>
                <a:gd name="T87" fmla="*/ 115 h 181"/>
                <a:gd name="T88" fmla="*/ 172 w 295"/>
                <a:gd name="T89" fmla="*/ 14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181">
                  <a:moveTo>
                    <a:pt x="172" y="140"/>
                  </a:moveTo>
                  <a:cubicBezTo>
                    <a:pt x="172" y="147"/>
                    <a:pt x="170" y="153"/>
                    <a:pt x="165" y="158"/>
                  </a:cubicBezTo>
                  <a:cubicBezTo>
                    <a:pt x="162" y="162"/>
                    <a:pt x="158" y="166"/>
                    <a:pt x="158" y="172"/>
                  </a:cubicBezTo>
                  <a:cubicBezTo>
                    <a:pt x="158" y="177"/>
                    <a:pt x="162" y="181"/>
                    <a:pt x="167" y="181"/>
                  </a:cubicBezTo>
                  <a:cubicBezTo>
                    <a:pt x="215" y="181"/>
                    <a:pt x="215" y="181"/>
                    <a:pt x="215" y="181"/>
                  </a:cubicBezTo>
                  <a:cubicBezTo>
                    <a:pt x="228" y="181"/>
                    <a:pt x="238" y="170"/>
                    <a:pt x="238" y="157"/>
                  </a:cubicBezTo>
                  <a:cubicBezTo>
                    <a:pt x="238" y="106"/>
                    <a:pt x="238" y="106"/>
                    <a:pt x="238" y="106"/>
                  </a:cubicBezTo>
                  <a:cubicBezTo>
                    <a:pt x="238" y="103"/>
                    <a:pt x="240" y="101"/>
                    <a:pt x="243" y="101"/>
                  </a:cubicBezTo>
                  <a:cubicBezTo>
                    <a:pt x="246" y="101"/>
                    <a:pt x="249" y="103"/>
                    <a:pt x="250" y="105"/>
                  </a:cubicBezTo>
                  <a:cubicBezTo>
                    <a:pt x="255" y="111"/>
                    <a:pt x="262" y="115"/>
                    <a:pt x="270" y="115"/>
                  </a:cubicBezTo>
                  <a:cubicBezTo>
                    <a:pt x="284" y="115"/>
                    <a:pt x="295" y="104"/>
                    <a:pt x="295" y="90"/>
                  </a:cubicBezTo>
                  <a:cubicBezTo>
                    <a:pt x="295" y="76"/>
                    <a:pt x="284" y="65"/>
                    <a:pt x="270" y="65"/>
                  </a:cubicBezTo>
                  <a:cubicBezTo>
                    <a:pt x="262" y="65"/>
                    <a:pt x="255" y="69"/>
                    <a:pt x="250" y="75"/>
                  </a:cubicBezTo>
                  <a:cubicBezTo>
                    <a:pt x="249" y="78"/>
                    <a:pt x="246" y="80"/>
                    <a:pt x="243" y="80"/>
                  </a:cubicBezTo>
                  <a:cubicBezTo>
                    <a:pt x="240" y="80"/>
                    <a:pt x="238" y="77"/>
                    <a:pt x="238" y="75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38" y="10"/>
                    <a:pt x="228" y="0"/>
                    <a:pt x="215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2" y="0"/>
                    <a:pt x="158" y="4"/>
                    <a:pt x="158" y="9"/>
                  </a:cubicBezTo>
                  <a:cubicBezTo>
                    <a:pt x="158" y="14"/>
                    <a:pt x="162" y="19"/>
                    <a:pt x="165" y="23"/>
                  </a:cubicBezTo>
                  <a:cubicBezTo>
                    <a:pt x="170" y="27"/>
                    <a:pt x="172" y="33"/>
                    <a:pt x="172" y="40"/>
                  </a:cubicBezTo>
                  <a:cubicBezTo>
                    <a:pt x="172" y="54"/>
                    <a:pt x="161" y="65"/>
                    <a:pt x="148" y="65"/>
                  </a:cubicBezTo>
                  <a:cubicBezTo>
                    <a:pt x="134" y="65"/>
                    <a:pt x="123" y="54"/>
                    <a:pt x="123" y="40"/>
                  </a:cubicBezTo>
                  <a:cubicBezTo>
                    <a:pt x="123" y="33"/>
                    <a:pt x="125" y="27"/>
                    <a:pt x="130" y="23"/>
                  </a:cubicBezTo>
                  <a:cubicBezTo>
                    <a:pt x="134" y="19"/>
                    <a:pt x="137" y="14"/>
                    <a:pt x="137" y="9"/>
                  </a:cubicBezTo>
                  <a:cubicBezTo>
                    <a:pt x="137" y="4"/>
                    <a:pt x="133" y="0"/>
                    <a:pt x="12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8" y="0"/>
                    <a:pt x="57" y="10"/>
                    <a:pt x="57" y="23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77"/>
                    <a:pt x="55" y="80"/>
                    <a:pt x="52" y="80"/>
                  </a:cubicBezTo>
                  <a:cubicBezTo>
                    <a:pt x="49" y="80"/>
                    <a:pt x="47" y="78"/>
                    <a:pt x="45" y="75"/>
                  </a:cubicBezTo>
                  <a:cubicBezTo>
                    <a:pt x="40" y="69"/>
                    <a:pt x="33" y="65"/>
                    <a:pt x="25" y="65"/>
                  </a:cubicBezTo>
                  <a:cubicBezTo>
                    <a:pt x="11" y="65"/>
                    <a:pt x="0" y="76"/>
                    <a:pt x="0" y="90"/>
                  </a:cubicBezTo>
                  <a:cubicBezTo>
                    <a:pt x="0" y="104"/>
                    <a:pt x="11" y="115"/>
                    <a:pt x="25" y="115"/>
                  </a:cubicBezTo>
                  <a:cubicBezTo>
                    <a:pt x="33" y="115"/>
                    <a:pt x="40" y="111"/>
                    <a:pt x="45" y="105"/>
                  </a:cubicBezTo>
                  <a:cubicBezTo>
                    <a:pt x="47" y="103"/>
                    <a:pt x="49" y="101"/>
                    <a:pt x="52" y="101"/>
                  </a:cubicBezTo>
                  <a:cubicBezTo>
                    <a:pt x="55" y="101"/>
                    <a:pt x="57" y="103"/>
                    <a:pt x="57" y="106"/>
                  </a:cubicBezTo>
                  <a:cubicBezTo>
                    <a:pt x="57" y="157"/>
                    <a:pt x="57" y="157"/>
                    <a:pt x="57" y="157"/>
                  </a:cubicBezTo>
                  <a:cubicBezTo>
                    <a:pt x="57" y="170"/>
                    <a:pt x="68" y="181"/>
                    <a:pt x="81" y="181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33" y="181"/>
                    <a:pt x="137" y="177"/>
                    <a:pt x="137" y="172"/>
                  </a:cubicBezTo>
                  <a:cubicBezTo>
                    <a:pt x="137" y="166"/>
                    <a:pt x="134" y="162"/>
                    <a:pt x="130" y="158"/>
                  </a:cubicBezTo>
                  <a:cubicBezTo>
                    <a:pt x="125" y="153"/>
                    <a:pt x="123" y="147"/>
                    <a:pt x="123" y="140"/>
                  </a:cubicBezTo>
                  <a:cubicBezTo>
                    <a:pt x="123" y="126"/>
                    <a:pt x="134" y="115"/>
                    <a:pt x="148" y="115"/>
                  </a:cubicBezTo>
                  <a:cubicBezTo>
                    <a:pt x="161" y="115"/>
                    <a:pt x="172" y="126"/>
                    <a:pt x="172" y="140"/>
                  </a:cubicBezTo>
                  <a:close/>
                </a:path>
              </a:pathLst>
            </a:custGeom>
            <a:grpFill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+mn-ea"/>
                <a:cs typeface="+mn-cs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724309" y="4419385"/>
              <a:ext cx="149080" cy="3077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"/>
                  <a:ea typeface="+mn-ea"/>
                  <a:cs typeface="+mn-cs"/>
                </a:rPr>
                <a:t>4</a:t>
              </a:r>
              <a:endPara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</p:grpSp>
      <p:cxnSp>
        <p:nvCxnSpPr>
          <p:cNvPr id="10" name="Straight Connector 10"/>
          <p:cNvCxnSpPr/>
          <p:nvPr/>
        </p:nvCxnSpPr>
        <p:spPr>
          <a:xfrm flipH="1">
            <a:off x="4537818" y="3531981"/>
            <a:ext cx="89061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1"/>
          <p:cNvCxnSpPr/>
          <p:nvPr/>
        </p:nvCxnSpPr>
        <p:spPr>
          <a:xfrm flipH="1">
            <a:off x="2519354" y="2514442"/>
            <a:ext cx="29090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2"/>
          <p:cNvGrpSpPr/>
          <p:nvPr/>
        </p:nvGrpSpPr>
        <p:grpSpPr>
          <a:xfrm>
            <a:off x="3071851" y="3072396"/>
            <a:ext cx="1550206" cy="1250810"/>
            <a:chOff x="1725529" y="2149938"/>
            <a:chExt cx="1687599" cy="1361668"/>
          </a:xfrm>
          <a:solidFill>
            <a:srgbClr val="E73953"/>
          </a:solidFill>
        </p:grpSpPr>
        <p:sp>
          <p:nvSpPr>
            <p:cNvPr id="13" name="Freeform 5"/>
            <p:cNvSpPr/>
            <p:nvPr/>
          </p:nvSpPr>
          <p:spPr bwMode="auto">
            <a:xfrm rot="10800000">
              <a:off x="1725529" y="2149938"/>
              <a:ext cx="1687599" cy="1361668"/>
            </a:xfrm>
            <a:custGeom>
              <a:avLst/>
              <a:gdLst>
                <a:gd name="T0" fmla="*/ 122 w 295"/>
                <a:gd name="T1" fmla="*/ 25 h 238"/>
                <a:gd name="T2" fmla="*/ 132 w 295"/>
                <a:gd name="T3" fmla="*/ 45 h 238"/>
                <a:gd name="T4" fmla="*/ 137 w 295"/>
                <a:gd name="T5" fmla="*/ 52 h 238"/>
                <a:gd name="T6" fmla="*/ 132 w 295"/>
                <a:gd name="T7" fmla="*/ 57 h 238"/>
                <a:gd name="T8" fmla="*/ 80 w 295"/>
                <a:gd name="T9" fmla="*/ 57 h 238"/>
                <a:gd name="T10" fmla="*/ 57 w 295"/>
                <a:gd name="T11" fmla="*/ 81 h 238"/>
                <a:gd name="T12" fmla="*/ 57 w 295"/>
                <a:gd name="T13" fmla="*/ 132 h 238"/>
                <a:gd name="T14" fmla="*/ 52 w 295"/>
                <a:gd name="T15" fmla="*/ 137 h 238"/>
                <a:gd name="T16" fmla="*/ 45 w 295"/>
                <a:gd name="T17" fmla="*/ 133 h 238"/>
                <a:gd name="T18" fmla="*/ 25 w 295"/>
                <a:gd name="T19" fmla="*/ 123 h 238"/>
                <a:gd name="T20" fmla="*/ 0 w 295"/>
                <a:gd name="T21" fmla="*/ 147 h 238"/>
                <a:gd name="T22" fmla="*/ 25 w 295"/>
                <a:gd name="T23" fmla="*/ 172 h 238"/>
                <a:gd name="T24" fmla="*/ 45 w 295"/>
                <a:gd name="T25" fmla="*/ 162 h 238"/>
                <a:gd name="T26" fmla="*/ 52 w 295"/>
                <a:gd name="T27" fmla="*/ 158 h 238"/>
                <a:gd name="T28" fmla="*/ 57 w 295"/>
                <a:gd name="T29" fmla="*/ 163 h 238"/>
                <a:gd name="T30" fmla="*/ 57 w 295"/>
                <a:gd name="T31" fmla="*/ 214 h 238"/>
                <a:gd name="T32" fmla="*/ 80 w 295"/>
                <a:gd name="T33" fmla="*/ 238 h 238"/>
                <a:gd name="T34" fmla="*/ 130 w 295"/>
                <a:gd name="T35" fmla="*/ 238 h 238"/>
                <a:gd name="T36" fmla="*/ 137 w 295"/>
                <a:gd name="T37" fmla="*/ 231 h 238"/>
                <a:gd name="T38" fmla="*/ 131 w 295"/>
                <a:gd name="T39" fmla="*/ 222 h 238"/>
                <a:gd name="T40" fmla="*/ 122 w 295"/>
                <a:gd name="T41" fmla="*/ 203 h 238"/>
                <a:gd name="T42" fmla="*/ 147 w 295"/>
                <a:gd name="T43" fmla="*/ 178 h 238"/>
                <a:gd name="T44" fmla="*/ 172 w 295"/>
                <a:gd name="T45" fmla="*/ 203 h 238"/>
                <a:gd name="T46" fmla="*/ 163 w 295"/>
                <a:gd name="T47" fmla="*/ 222 h 238"/>
                <a:gd name="T48" fmla="*/ 158 w 295"/>
                <a:gd name="T49" fmla="*/ 231 h 238"/>
                <a:gd name="T50" fmla="*/ 164 w 295"/>
                <a:gd name="T51" fmla="*/ 238 h 238"/>
                <a:gd name="T52" fmla="*/ 214 w 295"/>
                <a:gd name="T53" fmla="*/ 238 h 238"/>
                <a:gd name="T54" fmla="*/ 237 w 295"/>
                <a:gd name="T55" fmla="*/ 214 h 238"/>
                <a:gd name="T56" fmla="*/ 237 w 295"/>
                <a:gd name="T57" fmla="*/ 163 h 238"/>
                <a:gd name="T58" fmla="*/ 242 w 295"/>
                <a:gd name="T59" fmla="*/ 158 h 238"/>
                <a:gd name="T60" fmla="*/ 250 w 295"/>
                <a:gd name="T61" fmla="*/ 162 h 238"/>
                <a:gd name="T62" fmla="*/ 270 w 295"/>
                <a:gd name="T63" fmla="*/ 172 h 238"/>
                <a:gd name="T64" fmla="*/ 295 w 295"/>
                <a:gd name="T65" fmla="*/ 147 h 238"/>
                <a:gd name="T66" fmla="*/ 270 w 295"/>
                <a:gd name="T67" fmla="*/ 123 h 238"/>
                <a:gd name="T68" fmla="*/ 250 w 295"/>
                <a:gd name="T69" fmla="*/ 133 h 238"/>
                <a:gd name="T70" fmla="*/ 242 w 295"/>
                <a:gd name="T71" fmla="*/ 137 h 238"/>
                <a:gd name="T72" fmla="*/ 237 w 295"/>
                <a:gd name="T73" fmla="*/ 132 h 238"/>
                <a:gd name="T74" fmla="*/ 237 w 295"/>
                <a:gd name="T75" fmla="*/ 81 h 238"/>
                <a:gd name="T76" fmla="*/ 214 w 295"/>
                <a:gd name="T77" fmla="*/ 57 h 238"/>
                <a:gd name="T78" fmla="*/ 163 w 295"/>
                <a:gd name="T79" fmla="*/ 57 h 238"/>
                <a:gd name="T80" fmla="*/ 158 w 295"/>
                <a:gd name="T81" fmla="*/ 52 h 238"/>
                <a:gd name="T82" fmla="*/ 162 w 295"/>
                <a:gd name="T83" fmla="*/ 45 h 238"/>
                <a:gd name="T84" fmla="*/ 172 w 295"/>
                <a:gd name="T85" fmla="*/ 25 h 238"/>
                <a:gd name="T86" fmla="*/ 147 w 295"/>
                <a:gd name="T87" fmla="*/ 0 h 238"/>
                <a:gd name="T88" fmla="*/ 122 w 295"/>
                <a:gd name="T89" fmla="*/ 25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238">
                  <a:moveTo>
                    <a:pt x="122" y="25"/>
                  </a:moveTo>
                  <a:cubicBezTo>
                    <a:pt x="122" y="33"/>
                    <a:pt x="126" y="40"/>
                    <a:pt x="132" y="45"/>
                  </a:cubicBezTo>
                  <a:cubicBezTo>
                    <a:pt x="135" y="46"/>
                    <a:pt x="137" y="49"/>
                    <a:pt x="137" y="52"/>
                  </a:cubicBezTo>
                  <a:cubicBezTo>
                    <a:pt x="137" y="55"/>
                    <a:pt x="134" y="57"/>
                    <a:pt x="132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67" y="57"/>
                    <a:pt x="57" y="68"/>
                    <a:pt x="57" y="81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5"/>
                    <a:pt x="55" y="137"/>
                    <a:pt x="52" y="137"/>
                  </a:cubicBezTo>
                  <a:cubicBezTo>
                    <a:pt x="49" y="137"/>
                    <a:pt x="47" y="135"/>
                    <a:pt x="45" y="133"/>
                  </a:cubicBezTo>
                  <a:cubicBezTo>
                    <a:pt x="41" y="127"/>
                    <a:pt x="33" y="123"/>
                    <a:pt x="25" y="123"/>
                  </a:cubicBezTo>
                  <a:cubicBezTo>
                    <a:pt x="11" y="123"/>
                    <a:pt x="0" y="134"/>
                    <a:pt x="0" y="147"/>
                  </a:cubicBezTo>
                  <a:cubicBezTo>
                    <a:pt x="0" y="161"/>
                    <a:pt x="11" y="172"/>
                    <a:pt x="25" y="172"/>
                  </a:cubicBezTo>
                  <a:cubicBezTo>
                    <a:pt x="33" y="172"/>
                    <a:pt x="41" y="168"/>
                    <a:pt x="45" y="162"/>
                  </a:cubicBezTo>
                  <a:cubicBezTo>
                    <a:pt x="47" y="160"/>
                    <a:pt x="49" y="158"/>
                    <a:pt x="52" y="158"/>
                  </a:cubicBezTo>
                  <a:cubicBezTo>
                    <a:pt x="55" y="158"/>
                    <a:pt x="57" y="160"/>
                    <a:pt x="57" y="163"/>
                  </a:cubicBezTo>
                  <a:cubicBezTo>
                    <a:pt x="57" y="214"/>
                    <a:pt x="57" y="214"/>
                    <a:pt x="57" y="214"/>
                  </a:cubicBezTo>
                  <a:cubicBezTo>
                    <a:pt x="57" y="227"/>
                    <a:pt x="67" y="238"/>
                    <a:pt x="80" y="238"/>
                  </a:cubicBezTo>
                  <a:cubicBezTo>
                    <a:pt x="130" y="238"/>
                    <a:pt x="130" y="238"/>
                    <a:pt x="130" y="238"/>
                  </a:cubicBezTo>
                  <a:cubicBezTo>
                    <a:pt x="134" y="238"/>
                    <a:pt x="137" y="235"/>
                    <a:pt x="137" y="231"/>
                  </a:cubicBezTo>
                  <a:cubicBezTo>
                    <a:pt x="137" y="228"/>
                    <a:pt x="134" y="224"/>
                    <a:pt x="131" y="222"/>
                  </a:cubicBezTo>
                  <a:cubicBezTo>
                    <a:pt x="126" y="218"/>
                    <a:pt x="122" y="211"/>
                    <a:pt x="122" y="203"/>
                  </a:cubicBezTo>
                  <a:cubicBezTo>
                    <a:pt x="122" y="189"/>
                    <a:pt x="133" y="178"/>
                    <a:pt x="147" y="178"/>
                  </a:cubicBezTo>
                  <a:cubicBezTo>
                    <a:pt x="161" y="178"/>
                    <a:pt x="172" y="189"/>
                    <a:pt x="172" y="203"/>
                  </a:cubicBezTo>
                  <a:cubicBezTo>
                    <a:pt x="172" y="211"/>
                    <a:pt x="168" y="218"/>
                    <a:pt x="163" y="222"/>
                  </a:cubicBezTo>
                  <a:cubicBezTo>
                    <a:pt x="160" y="224"/>
                    <a:pt x="158" y="228"/>
                    <a:pt x="158" y="231"/>
                  </a:cubicBezTo>
                  <a:cubicBezTo>
                    <a:pt x="158" y="235"/>
                    <a:pt x="160" y="238"/>
                    <a:pt x="164" y="238"/>
                  </a:cubicBezTo>
                  <a:cubicBezTo>
                    <a:pt x="214" y="238"/>
                    <a:pt x="214" y="238"/>
                    <a:pt x="214" y="238"/>
                  </a:cubicBezTo>
                  <a:cubicBezTo>
                    <a:pt x="227" y="238"/>
                    <a:pt x="237" y="227"/>
                    <a:pt x="237" y="214"/>
                  </a:cubicBezTo>
                  <a:cubicBezTo>
                    <a:pt x="237" y="163"/>
                    <a:pt x="237" y="163"/>
                    <a:pt x="237" y="163"/>
                  </a:cubicBezTo>
                  <a:cubicBezTo>
                    <a:pt x="237" y="160"/>
                    <a:pt x="239" y="158"/>
                    <a:pt x="242" y="158"/>
                  </a:cubicBezTo>
                  <a:cubicBezTo>
                    <a:pt x="245" y="158"/>
                    <a:pt x="248" y="160"/>
                    <a:pt x="250" y="162"/>
                  </a:cubicBezTo>
                  <a:cubicBezTo>
                    <a:pt x="254" y="168"/>
                    <a:pt x="262" y="172"/>
                    <a:pt x="270" y="172"/>
                  </a:cubicBezTo>
                  <a:cubicBezTo>
                    <a:pt x="284" y="172"/>
                    <a:pt x="295" y="161"/>
                    <a:pt x="295" y="147"/>
                  </a:cubicBezTo>
                  <a:cubicBezTo>
                    <a:pt x="295" y="134"/>
                    <a:pt x="284" y="123"/>
                    <a:pt x="270" y="123"/>
                  </a:cubicBezTo>
                  <a:cubicBezTo>
                    <a:pt x="262" y="123"/>
                    <a:pt x="254" y="126"/>
                    <a:pt x="250" y="133"/>
                  </a:cubicBezTo>
                  <a:cubicBezTo>
                    <a:pt x="248" y="135"/>
                    <a:pt x="245" y="137"/>
                    <a:pt x="242" y="137"/>
                  </a:cubicBezTo>
                  <a:cubicBezTo>
                    <a:pt x="239" y="137"/>
                    <a:pt x="237" y="135"/>
                    <a:pt x="237" y="132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7" y="68"/>
                    <a:pt x="227" y="57"/>
                    <a:pt x="214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0" y="57"/>
                    <a:pt x="158" y="55"/>
                    <a:pt x="158" y="52"/>
                  </a:cubicBezTo>
                  <a:cubicBezTo>
                    <a:pt x="158" y="49"/>
                    <a:pt x="159" y="46"/>
                    <a:pt x="162" y="45"/>
                  </a:cubicBezTo>
                  <a:cubicBezTo>
                    <a:pt x="168" y="40"/>
                    <a:pt x="172" y="33"/>
                    <a:pt x="172" y="25"/>
                  </a:cubicBezTo>
                  <a:cubicBezTo>
                    <a:pt x="172" y="11"/>
                    <a:pt x="161" y="0"/>
                    <a:pt x="147" y="0"/>
                  </a:cubicBezTo>
                  <a:cubicBezTo>
                    <a:pt x="133" y="0"/>
                    <a:pt x="122" y="11"/>
                    <a:pt x="122" y="25"/>
                  </a:cubicBezTo>
                  <a:close/>
                </a:path>
              </a:pathLst>
            </a:cu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+mn-ea"/>
                <a:cs typeface="+mn-cs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2409731" y="2726861"/>
              <a:ext cx="31919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"/>
                  <a:ea typeface="+mn-ea"/>
                  <a:cs typeface="+mn-cs"/>
                </a:rPr>
                <a:t>2</a:t>
              </a:r>
              <a:endPara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881682" y="4110878"/>
            <a:ext cx="1545771" cy="1250810"/>
            <a:chOff x="429876" y="3862353"/>
            <a:chExt cx="1682771" cy="1361668"/>
          </a:xfrm>
          <a:solidFill>
            <a:srgbClr val="1C71C3"/>
          </a:solidFill>
        </p:grpSpPr>
        <p:sp>
          <p:nvSpPr>
            <p:cNvPr id="16" name="Freeform 6"/>
            <p:cNvSpPr/>
            <p:nvPr/>
          </p:nvSpPr>
          <p:spPr bwMode="auto">
            <a:xfrm rot="5400000">
              <a:off x="590428" y="3701801"/>
              <a:ext cx="1361668" cy="1682771"/>
            </a:xfrm>
            <a:custGeom>
              <a:avLst/>
              <a:gdLst>
                <a:gd name="T0" fmla="*/ 213 w 238"/>
                <a:gd name="T1" fmla="*/ 122 h 294"/>
                <a:gd name="T2" fmla="*/ 193 w 238"/>
                <a:gd name="T3" fmla="*/ 132 h 294"/>
                <a:gd name="T4" fmla="*/ 185 w 238"/>
                <a:gd name="T5" fmla="*/ 136 h 294"/>
                <a:gd name="T6" fmla="*/ 180 w 238"/>
                <a:gd name="T7" fmla="*/ 131 h 294"/>
                <a:gd name="T8" fmla="*/ 180 w 238"/>
                <a:gd name="T9" fmla="*/ 80 h 294"/>
                <a:gd name="T10" fmla="*/ 157 w 238"/>
                <a:gd name="T11" fmla="*/ 57 h 294"/>
                <a:gd name="T12" fmla="*/ 105 w 238"/>
                <a:gd name="T13" fmla="*/ 57 h 294"/>
                <a:gd name="T14" fmla="*/ 101 w 238"/>
                <a:gd name="T15" fmla="*/ 52 h 294"/>
                <a:gd name="T16" fmla="*/ 105 w 238"/>
                <a:gd name="T17" fmla="*/ 45 h 294"/>
                <a:gd name="T18" fmla="*/ 115 w 238"/>
                <a:gd name="T19" fmla="*/ 25 h 294"/>
                <a:gd name="T20" fmla="*/ 90 w 238"/>
                <a:gd name="T21" fmla="*/ 0 h 294"/>
                <a:gd name="T22" fmla="*/ 65 w 238"/>
                <a:gd name="T23" fmla="*/ 25 h 294"/>
                <a:gd name="T24" fmla="*/ 76 w 238"/>
                <a:gd name="T25" fmla="*/ 45 h 294"/>
                <a:gd name="T26" fmla="*/ 80 w 238"/>
                <a:gd name="T27" fmla="*/ 52 h 294"/>
                <a:gd name="T28" fmla="*/ 75 w 238"/>
                <a:gd name="T29" fmla="*/ 57 h 294"/>
                <a:gd name="T30" fmla="*/ 23 w 238"/>
                <a:gd name="T31" fmla="*/ 57 h 294"/>
                <a:gd name="T32" fmla="*/ 0 w 238"/>
                <a:gd name="T33" fmla="*/ 80 h 294"/>
                <a:gd name="T34" fmla="*/ 0 w 238"/>
                <a:gd name="T35" fmla="*/ 130 h 294"/>
                <a:gd name="T36" fmla="*/ 6 w 238"/>
                <a:gd name="T37" fmla="*/ 136 h 294"/>
                <a:gd name="T38" fmla="*/ 15 w 238"/>
                <a:gd name="T39" fmla="*/ 131 h 294"/>
                <a:gd name="T40" fmla="*/ 35 w 238"/>
                <a:gd name="T41" fmla="*/ 122 h 294"/>
                <a:gd name="T42" fmla="*/ 60 w 238"/>
                <a:gd name="T43" fmla="*/ 147 h 294"/>
                <a:gd name="T44" fmla="*/ 35 w 238"/>
                <a:gd name="T45" fmla="*/ 172 h 294"/>
                <a:gd name="T46" fmla="*/ 15 w 238"/>
                <a:gd name="T47" fmla="*/ 162 h 294"/>
                <a:gd name="T48" fmla="*/ 6 w 238"/>
                <a:gd name="T49" fmla="*/ 157 h 294"/>
                <a:gd name="T50" fmla="*/ 0 w 238"/>
                <a:gd name="T51" fmla="*/ 163 h 294"/>
                <a:gd name="T52" fmla="*/ 0 w 238"/>
                <a:gd name="T53" fmla="*/ 214 h 294"/>
                <a:gd name="T54" fmla="*/ 23 w 238"/>
                <a:gd name="T55" fmla="*/ 237 h 294"/>
                <a:gd name="T56" fmla="*/ 75 w 238"/>
                <a:gd name="T57" fmla="*/ 237 h 294"/>
                <a:gd name="T58" fmla="*/ 80 w 238"/>
                <a:gd name="T59" fmla="*/ 242 h 294"/>
                <a:gd name="T60" fmla="*/ 75 w 238"/>
                <a:gd name="T61" fmla="*/ 250 h 294"/>
                <a:gd name="T62" fmla="*/ 65 w 238"/>
                <a:gd name="T63" fmla="*/ 270 h 294"/>
                <a:gd name="T64" fmla="*/ 90 w 238"/>
                <a:gd name="T65" fmla="*/ 294 h 294"/>
                <a:gd name="T66" fmla="*/ 115 w 238"/>
                <a:gd name="T67" fmla="*/ 270 h 294"/>
                <a:gd name="T68" fmla="*/ 105 w 238"/>
                <a:gd name="T69" fmla="*/ 250 h 294"/>
                <a:gd name="T70" fmla="*/ 101 w 238"/>
                <a:gd name="T71" fmla="*/ 242 h 294"/>
                <a:gd name="T72" fmla="*/ 106 w 238"/>
                <a:gd name="T73" fmla="*/ 237 h 294"/>
                <a:gd name="T74" fmla="*/ 157 w 238"/>
                <a:gd name="T75" fmla="*/ 237 h 294"/>
                <a:gd name="T76" fmla="*/ 180 w 238"/>
                <a:gd name="T77" fmla="*/ 214 h 294"/>
                <a:gd name="T78" fmla="*/ 180 w 238"/>
                <a:gd name="T79" fmla="*/ 162 h 294"/>
                <a:gd name="T80" fmla="*/ 185 w 238"/>
                <a:gd name="T81" fmla="*/ 157 h 294"/>
                <a:gd name="T82" fmla="*/ 193 w 238"/>
                <a:gd name="T83" fmla="*/ 162 h 294"/>
                <a:gd name="T84" fmla="*/ 213 w 238"/>
                <a:gd name="T85" fmla="*/ 172 h 294"/>
                <a:gd name="T86" fmla="*/ 238 w 238"/>
                <a:gd name="T87" fmla="*/ 147 h 294"/>
                <a:gd name="T88" fmla="*/ 213 w 238"/>
                <a:gd name="T89" fmla="*/ 12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8" h="294">
                  <a:moveTo>
                    <a:pt x="213" y="122"/>
                  </a:moveTo>
                  <a:cubicBezTo>
                    <a:pt x="205" y="122"/>
                    <a:pt x="197" y="126"/>
                    <a:pt x="193" y="132"/>
                  </a:cubicBezTo>
                  <a:cubicBezTo>
                    <a:pt x="191" y="134"/>
                    <a:pt x="188" y="136"/>
                    <a:pt x="185" y="136"/>
                  </a:cubicBezTo>
                  <a:cubicBezTo>
                    <a:pt x="183" y="136"/>
                    <a:pt x="180" y="134"/>
                    <a:pt x="180" y="131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67"/>
                    <a:pt x="170" y="57"/>
                    <a:pt x="157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3" y="57"/>
                    <a:pt x="101" y="55"/>
                    <a:pt x="101" y="52"/>
                  </a:cubicBezTo>
                  <a:cubicBezTo>
                    <a:pt x="101" y="49"/>
                    <a:pt x="102" y="47"/>
                    <a:pt x="105" y="45"/>
                  </a:cubicBezTo>
                  <a:cubicBezTo>
                    <a:pt x="111" y="40"/>
                    <a:pt x="115" y="33"/>
                    <a:pt x="115" y="25"/>
                  </a:cubicBezTo>
                  <a:cubicBezTo>
                    <a:pt x="115" y="11"/>
                    <a:pt x="104" y="0"/>
                    <a:pt x="90" y="0"/>
                  </a:cubicBezTo>
                  <a:cubicBezTo>
                    <a:pt x="77" y="0"/>
                    <a:pt x="65" y="11"/>
                    <a:pt x="65" y="25"/>
                  </a:cubicBezTo>
                  <a:cubicBezTo>
                    <a:pt x="65" y="33"/>
                    <a:pt x="69" y="40"/>
                    <a:pt x="76" y="45"/>
                  </a:cubicBezTo>
                  <a:cubicBezTo>
                    <a:pt x="78" y="47"/>
                    <a:pt x="80" y="49"/>
                    <a:pt x="80" y="52"/>
                  </a:cubicBezTo>
                  <a:cubicBezTo>
                    <a:pt x="80" y="55"/>
                    <a:pt x="78" y="57"/>
                    <a:pt x="75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1" y="57"/>
                    <a:pt x="0" y="67"/>
                    <a:pt x="0" y="8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4"/>
                    <a:pt x="3" y="136"/>
                    <a:pt x="6" y="136"/>
                  </a:cubicBezTo>
                  <a:cubicBezTo>
                    <a:pt x="10" y="136"/>
                    <a:pt x="13" y="134"/>
                    <a:pt x="15" y="131"/>
                  </a:cubicBezTo>
                  <a:cubicBezTo>
                    <a:pt x="20" y="126"/>
                    <a:pt x="27" y="122"/>
                    <a:pt x="35" y="122"/>
                  </a:cubicBezTo>
                  <a:cubicBezTo>
                    <a:pt x="48" y="122"/>
                    <a:pt x="60" y="133"/>
                    <a:pt x="60" y="147"/>
                  </a:cubicBezTo>
                  <a:cubicBezTo>
                    <a:pt x="60" y="161"/>
                    <a:pt x="48" y="172"/>
                    <a:pt x="35" y="172"/>
                  </a:cubicBezTo>
                  <a:cubicBezTo>
                    <a:pt x="27" y="172"/>
                    <a:pt x="20" y="168"/>
                    <a:pt x="15" y="162"/>
                  </a:cubicBezTo>
                  <a:cubicBezTo>
                    <a:pt x="13" y="160"/>
                    <a:pt x="10" y="157"/>
                    <a:pt x="6" y="157"/>
                  </a:cubicBezTo>
                  <a:cubicBezTo>
                    <a:pt x="3" y="157"/>
                    <a:pt x="0" y="160"/>
                    <a:pt x="0" y="16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27"/>
                    <a:pt x="11" y="237"/>
                    <a:pt x="23" y="237"/>
                  </a:cubicBezTo>
                  <a:cubicBezTo>
                    <a:pt x="75" y="237"/>
                    <a:pt x="75" y="237"/>
                    <a:pt x="75" y="237"/>
                  </a:cubicBezTo>
                  <a:cubicBezTo>
                    <a:pt x="77" y="237"/>
                    <a:pt x="80" y="239"/>
                    <a:pt x="80" y="242"/>
                  </a:cubicBezTo>
                  <a:cubicBezTo>
                    <a:pt x="80" y="245"/>
                    <a:pt x="78" y="248"/>
                    <a:pt x="75" y="250"/>
                  </a:cubicBezTo>
                  <a:cubicBezTo>
                    <a:pt x="69" y="254"/>
                    <a:pt x="65" y="261"/>
                    <a:pt x="65" y="270"/>
                  </a:cubicBezTo>
                  <a:cubicBezTo>
                    <a:pt x="65" y="283"/>
                    <a:pt x="77" y="294"/>
                    <a:pt x="90" y="294"/>
                  </a:cubicBezTo>
                  <a:cubicBezTo>
                    <a:pt x="104" y="294"/>
                    <a:pt x="115" y="283"/>
                    <a:pt x="115" y="270"/>
                  </a:cubicBezTo>
                  <a:cubicBezTo>
                    <a:pt x="115" y="261"/>
                    <a:pt x="111" y="254"/>
                    <a:pt x="105" y="250"/>
                  </a:cubicBezTo>
                  <a:cubicBezTo>
                    <a:pt x="103" y="248"/>
                    <a:pt x="101" y="245"/>
                    <a:pt x="101" y="242"/>
                  </a:cubicBezTo>
                  <a:cubicBezTo>
                    <a:pt x="101" y="239"/>
                    <a:pt x="103" y="237"/>
                    <a:pt x="106" y="237"/>
                  </a:cubicBezTo>
                  <a:cubicBezTo>
                    <a:pt x="157" y="237"/>
                    <a:pt x="157" y="237"/>
                    <a:pt x="157" y="237"/>
                  </a:cubicBezTo>
                  <a:cubicBezTo>
                    <a:pt x="170" y="237"/>
                    <a:pt x="180" y="227"/>
                    <a:pt x="180" y="214"/>
                  </a:cubicBezTo>
                  <a:cubicBezTo>
                    <a:pt x="180" y="162"/>
                    <a:pt x="180" y="162"/>
                    <a:pt x="180" y="162"/>
                  </a:cubicBezTo>
                  <a:cubicBezTo>
                    <a:pt x="180" y="160"/>
                    <a:pt x="183" y="157"/>
                    <a:pt x="185" y="157"/>
                  </a:cubicBezTo>
                  <a:cubicBezTo>
                    <a:pt x="188" y="157"/>
                    <a:pt x="191" y="159"/>
                    <a:pt x="193" y="162"/>
                  </a:cubicBezTo>
                  <a:cubicBezTo>
                    <a:pt x="197" y="168"/>
                    <a:pt x="205" y="172"/>
                    <a:pt x="213" y="172"/>
                  </a:cubicBezTo>
                  <a:cubicBezTo>
                    <a:pt x="227" y="172"/>
                    <a:pt x="238" y="161"/>
                    <a:pt x="238" y="147"/>
                  </a:cubicBezTo>
                  <a:cubicBezTo>
                    <a:pt x="238" y="133"/>
                    <a:pt x="227" y="122"/>
                    <a:pt x="213" y="122"/>
                  </a:cubicBezTo>
                  <a:close/>
                </a:path>
              </a:pathLst>
            </a:cu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+mn-ea"/>
                <a:cs typeface="+mn-cs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104389" y="4438406"/>
              <a:ext cx="33374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"/>
                  <a:ea typeface="+mn-ea"/>
                  <a:cs typeface="+mn-cs"/>
                </a:rPr>
                <a:t>3</a:t>
              </a:r>
              <a:endPara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036163" y="2413162"/>
            <a:ext cx="951414" cy="1550206"/>
            <a:chOff x="598048" y="2154767"/>
            <a:chExt cx="1035737" cy="1687599"/>
          </a:xfrm>
          <a:solidFill>
            <a:srgbClr val="F0CA1B"/>
          </a:solidFill>
        </p:grpSpPr>
        <p:sp>
          <p:nvSpPr>
            <p:cNvPr id="19" name="Freeform 7"/>
            <p:cNvSpPr/>
            <p:nvPr/>
          </p:nvSpPr>
          <p:spPr bwMode="auto">
            <a:xfrm>
              <a:off x="598048" y="2154767"/>
              <a:ext cx="1035737" cy="1687599"/>
            </a:xfrm>
            <a:custGeom>
              <a:avLst/>
              <a:gdLst>
                <a:gd name="T0" fmla="*/ 141 w 181"/>
                <a:gd name="T1" fmla="*/ 123 h 295"/>
                <a:gd name="T2" fmla="*/ 158 w 181"/>
                <a:gd name="T3" fmla="*/ 130 h 295"/>
                <a:gd name="T4" fmla="*/ 172 w 181"/>
                <a:gd name="T5" fmla="*/ 137 h 295"/>
                <a:gd name="T6" fmla="*/ 181 w 181"/>
                <a:gd name="T7" fmla="*/ 128 h 295"/>
                <a:gd name="T8" fmla="*/ 181 w 181"/>
                <a:gd name="T9" fmla="*/ 81 h 295"/>
                <a:gd name="T10" fmla="*/ 158 w 181"/>
                <a:gd name="T11" fmla="*/ 57 h 295"/>
                <a:gd name="T12" fmla="*/ 106 w 181"/>
                <a:gd name="T13" fmla="*/ 57 h 295"/>
                <a:gd name="T14" fmla="*/ 101 w 181"/>
                <a:gd name="T15" fmla="*/ 52 h 295"/>
                <a:gd name="T16" fmla="*/ 105 w 181"/>
                <a:gd name="T17" fmla="*/ 45 h 295"/>
                <a:gd name="T18" fmla="*/ 115 w 181"/>
                <a:gd name="T19" fmla="*/ 25 h 295"/>
                <a:gd name="T20" fmla="*/ 91 w 181"/>
                <a:gd name="T21" fmla="*/ 0 h 295"/>
                <a:gd name="T22" fmla="*/ 66 w 181"/>
                <a:gd name="T23" fmla="*/ 25 h 295"/>
                <a:gd name="T24" fmla="*/ 76 w 181"/>
                <a:gd name="T25" fmla="*/ 45 h 295"/>
                <a:gd name="T26" fmla="*/ 80 w 181"/>
                <a:gd name="T27" fmla="*/ 52 h 295"/>
                <a:gd name="T28" fmla="*/ 75 w 181"/>
                <a:gd name="T29" fmla="*/ 57 h 295"/>
                <a:gd name="T30" fmla="*/ 24 w 181"/>
                <a:gd name="T31" fmla="*/ 57 h 295"/>
                <a:gd name="T32" fmla="*/ 0 w 181"/>
                <a:gd name="T33" fmla="*/ 81 h 295"/>
                <a:gd name="T34" fmla="*/ 0 w 181"/>
                <a:gd name="T35" fmla="*/ 128 h 295"/>
                <a:gd name="T36" fmla="*/ 9 w 181"/>
                <a:gd name="T37" fmla="*/ 137 h 295"/>
                <a:gd name="T38" fmla="*/ 23 w 181"/>
                <a:gd name="T39" fmla="*/ 130 h 295"/>
                <a:gd name="T40" fmla="*/ 41 w 181"/>
                <a:gd name="T41" fmla="*/ 123 h 295"/>
                <a:gd name="T42" fmla="*/ 65 w 181"/>
                <a:gd name="T43" fmla="*/ 148 h 295"/>
                <a:gd name="T44" fmla="*/ 41 w 181"/>
                <a:gd name="T45" fmla="*/ 173 h 295"/>
                <a:gd name="T46" fmla="*/ 23 w 181"/>
                <a:gd name="T47" fmla="*/ 165 h 295"/>
                <a:gd name="T48" fmla="*/ 9 w 181"/>
                <a:gd name="T49" fmla="*/ 158 h 295"/>
                <a:gd name="T50" fmla="*/ 0 w 181"/>
                <a:gd name="T51" fmla="*/ 167 h 295"/>
                <a:gd name="T52" fmla="*/ 0 w 181"/>
                <a:gd name="T53" fmla="*/ 215 h 295"/>
                <a:gd name="T54" fmla="*/ 24 w 181"/>
                <a:gd name="T55" fmla="*/ 238 h 295"/>
                <a:gd name="T56" fmla="*/ 75 w 181"/>
                <a:gd name="T57" fmla="*/ 238 h 295"/>
                <a:gd name="T58" fmla="*/ 80 w 181"/>
                <a:gd name="T59" fmla="*/ 243 h 295"/>
                <a:gd name="T60" fmla="*/ 76 w 181"/>
                <a:gd name="T61" fmla="*/ 250 h 295"/>
                <a:gd name="T62" fmla="*/ 66 w 181"/>
                <a:gd name="T63" fmla="*/ 271 h 295"/>
                <a:gd name="T64" fmla="*/ 91 w 181"/>
                <a:gd name="T65" fmla="*/ 295 h 295"/>
                <a:gd name="T66" fmla="*/ 115 w 181"/>
                <a:gd name="T67" fmla="*/ 271 h 295"/>
                <a:gd name="T68" fmla="*/ 105 w 181"/>
                <a:gd name="T69" fmla="*/ 250 h 295"/>
                <a:gd name="T70" fmla="*/ 101 w 181"/>
                <a:gd name="T71" fmla="*/ 243 h 295"/>
                <a:gd name="T72" fmla="*/ 106 w 181"/>
                <a:gd name="T73" fmla="*/ 238 h 295"/>
                <a:gd name="T74" fmla="*/ 158 w 181"/>
                <a:gd name="T75" fmla="*/ 238 h 295"/>
                <a:gd name="T76" fmla="*/ 181 w 181"/>
                <a:gd name="T77" fmla="*/ 215 h 295"/>
                <a:gd name="T78" fmla="*/ 181 w 181"/>
                <a:gd name="T79" fmla="*/ 167 h 295"/>
                <a:gd name="T80" fmla="*/ 172 w 181"/>
                <a:gd name="T81" fmla="*/ 158 h 295"/>
                <a:gd name="T82" fmla="*/ 158 w 181"/>
                <a:gd name="T83" fmla="*/ 165 h 295"/>
                <a:gd name="T84" fmla="*/ 141 w 181"/>
                <a:gd name="T85" fmla="*/ 173 h 295"/>
                <a:gd name="T86" fmla="*/ 116 w 181"/>
                <a:gd name="T87" fmla="*/ 148 h 295"/>
                <a:gd name="T88" fmla="*/ 141 w 181"/>
                <a:gd name="T89" fmla="*/ 12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" h="295">
                  <a:moveTo>
                    <a:pt x="141" y="123"/>
                  </a:moveTo>
                  <a:cubicBezTo>
                    <a:pt x="147" y="123"/>
                    <a:pt x="154" y="126"/>
                    <a:pt x="158" y="130"/>
                  </a:cubicBezTo>
                  <a:cubicBezTo>
                    <a:pt x="162" y="134"/>
                    <a:pt x="167" y="137"/>
                    <a:pt x="172" y="137"/>
                  </a:cubicBezTo>
                  <a:cubicBezTo>
                    <a:pt x="177" y="137"/>
                    <a:pt x="181" y="133"/>
                    <a:pt x="181" y="128"/>
                  </a:cubicBezTo>
                  <a:cubicBezTo>
                    <a:pt x="181" y="81"/>
                    <a:pt x="181" y="81"/>
                    <a:pt x="181" y="81"/>
                  </a:cubicBezTo>
                  <a:cubicBezTo>
                    <a:pt x="181" y="68"/>
                    <a:pt x="171" y="57"/>
                    <a:pt x="158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3" y="57"/>
                    <a:pt x="101" y="55"/>
                    <a:pt x="101" y="52"/>
                  </a:cubicBezTo>
                  <a:cubicBezTo>
                    <a:pt x="101" y="49"/>
                    <a:pt x="103" y="47"/>
                    <a:pt x="105" y="45"/>
                  </a:cubicBezTo>
                  <a:cubicBezTo>
                    <a:pt x="111" y="40"/>
                    <a:pt x="115" y="33"/>
                    <a:pt x="115" y="25"/>
                  </a:cubicBezTo>
                  <a:cubicBezTo>
                    <a:pt x="115" y="11"/>
                    <a:pt x="104" y="0"/>
                    <a:pt x="91" y="0"/>
                  </a:cubicBezTo>
                  <a:cubicBezTo>
                    <a:pt x="77" y="0"/>
                    <a:pt x="66" y="11"/>
                    <a:pt x="66" y="25"/>
                  </a:cubicBezTo>
                  <a:cubicBezTo>
                    <a:pt x="66" y="33"/>
                    <a:pt x="70" y="40"/>
                    <a:pt x="76" y="45"/>
                  </a:cubicBezTo>
                  <a:cubicBezTo>
                    <a:pt x="78" y="47"/>
                    <a:pt x="80" y="49"/>
                    <a:pt x="80" y="52"/>
                  </a:cubicBezTo>
                  <a:cubicBezTo>
                    <a:pt x="80" y="55"/>
                    <a:pt x="78" y="57"/>
                    <a:pt x="75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11" y="57"/>
                    <a:pt x="0" y="68"/>
                    <a:pt x="0" y="8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7"/>
                    <a:pt x="9" y="137"/>
                  </a:cubicBezTo>
                  <a:cubicBezTo>
                    <a:pt x="15" y="137"/>
                    <a:pt x="19" y="134"/>
                    <a:pt x="23" y="130"/>
                  </a:cubicBezTo>
                  <a:cubicBezTo>
                    <a:pt x="28" y="126"/>
                    <a:pt x="34" y="123"/>
                    <a:pt x="41" y="123"/>
                  </a:cubicBezTo>
                  <a:cubicBezTo>
                    <a:pt x="54" y="123"/>
                    <a:pt x="65" y="134"/>
                    <a:pt x="65" y="148"/>
                  </a:cubicBezTo>
                  <a:cubicBezTo>
                    <a:pt x="65" y="161"/>
                    <a:pt x="54" y="173"/>
                    <a:pt x="41" y="173"/>
                  </a:cubicBezTo>
                  <a:cubicBezTo>
                    <a:pt x="34" y="173"/>
                    <a:pt x="28" y="170"/>
                    <a:pt x="23" y="165"/>
                  </a:cubicBezTo>
                  <a:cubicBezTo>
                    <a:pt x="19" y="162"/>
                    <a:pt x="15" y="158"/>
                    <a:pt x="9" y="158"/>
                  </a:cubicBezTo>
                  <a:cubicBezTo>
                    <a:pt x="4" y="158"/>
                    <a:pt x="0" y="162"/>
                    <a:pt x="0" y="167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8"/>
                    <a:pt x="11" y="238"/>
                    <a:pt x="24" y="238"/>
                  </a:cubicBezTo>
                  <a:cubicBezTo>
                    <a:pt x="75" y="238"/>
                    <a:pt x="75" y="238"/>
                    <a:pt x="75" y="238"/>
                  </a:cubicBezTo>
                  <a:cubicBezTo>
                    <a:pt x="78" y="238"/>
                    <a:pt x="80" y="240"/>
                    <a:pt x="80" y="243"/>
                  </a:cubicBezTo>
                  <a:cubicBezTo>
                    <a:pt x="80" y="246"/>
                    <a:pt x="78" y="249"/>
                    <a:pt x="76" y="250"/>
                  </a:cubicBezTo>
                  <a:cubicBezTo>
                    <a:pt x="70" y="255"/>
                    <a:pt x="66" y="262"/>
                    <a:pt x="66" y="271"/>
                  </a:cubicBezTo>
                  <a:cubicBezTo>
                    <a:pt x="66" y="284"/>
                    <a:pt x="77" y="295"/>
                    <a:pt x="91" y="295"/>
                  </a:cubicBezTo>
                  <a:cubicBezTo>
                    <a:pt x="104" y="295"/>
                    <a:pt x="115" y="284"/>
                    <a:pt x="115" y="271"/>
                  </a:cubicBezTo>
                  <a:cubicBezTo>
                    <a:pt x="115" y="262"/>
                    <a:pt x="111" y="255"/>
                    <a:pt x="105" y="250"/>
                  </a:cubicBezTo>
                  <a:cubicBezTo>
                    <a:pt x="103" y="249"/>
                    <a:pt x="101" y="246"/>
                    <a:pt x="101" y="243"/>
                  </a:cubicBezTo>
                  <a:cubicBezTo>
                    <a:pt x="101" y="240"/>
                    <a:pt x="103" y="238"/>
                    <a:pt x="106" y="238"/>
                  </a:cubicBezTo>
                  <a:cubicBezTo>
                    <a:pt x="158" y="238"/>
                    <a:pt x="158" y="238"/>
                    <a:pt x="158" y="238"/>
                  </a:cubicBezTo>
                  <a:cubicBezTo>
                    <a:pt x="171" y="238"/>
                    <a:pt x="181" y="228"/>
                    <a:pt x="181" y="215"/>
                  </a:cubicBezTo>
                  <a:cubicBezTo>
                    <a:pt x="181" y="167"/>
                    <a:pt x="181" y="167"/>
                    <a:pt x="181" y="167"/>
                  </a:cubicBezTo>
                  <a:cubicBezTo>
                    <a:pt x="181" y="162"/>
                    <a:pt x="177" y="158"/>
                    <a:pt x="172" y="158"/>
                  </a:cubicBezTo>
                  <a:cubicBezTo>
                    <a:pt x="167" y="158"/>
                    <a:pt x="162" y="162"/>
                    <a:pt x="158" y="165"/>
                  </a:cubicBezTo>
                  <a:cubicBezTo>
                    <a:pt x="154" y="170"/>
                    <a:pt x="147" y="173"/>
                    <a:pt x="141" y="173"/>
                  </a:cubicBezTo>
                  <a:cubicBezTo>
                    <a:pt x="127" y="173"/>
                    <a:pt x="116" y="161"/>
                    <a:pt x="116" y="148"/>
                  </a:cubicBezTo>
                  <a:cubicBezTo>
                    <a:pt x="116" y="134"/>
                    <a:pt x="127" y="123"/>
                    <a:pt x="141" y="123"/>
                  </a:cubicBezTo>
                  <a:close/>
                </a:path>
              </a:pathLst>
            </a:custGeom>
            <a:grpFill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+mn-ea"/>
                <a:cs typeface="+mn-cs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1041376" y="2570026"/>
              <a:ext cx="149080" cy="3077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9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"/>
                  <a:ea typeface="+mn-ea"/>
                  <a:cs typeface="+mn-cs"/>
                </a:rPr>
                <a:t>1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Lato"/>
                <a:ea typeface="+mn-ea"/>
                <a:cs typeface="+mn-cs"/>
              </a:endParaRPr>
            </a:p>
          </p:txBody>
        </p:sp>
      </p:grpSp>
      <p:cxnSp>
        <p:nvCxnSpPr>
          <p:cNvPr id="21" name="Straight Connector 21"/>
          <p:cNvCxnSpPr/>
          <p:nvPr/>
        </p:nvCxnSpPr>
        <p:spPr>
          <a:xfrm flipH="1">
            <a:off x="3487230" y="4579333"/>
            <a:ext cx="19412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2"/>
          <p:cNvCxnSpPr/>
          <p:nvPr/>
        </p:nvCxnSpPr>
        <p:spPr>
          <a:xfrm flipH="1">
            <a:off x="4537818" y="5447141"/>
            <a:ext cx="89061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5743255" y="2095509"/>
            <a:ext cx="3577399" cy="768544"/>
            <a:chOff x="1626834" y="2413916"/>
            <a:chExt cx="3182069" cy="683614"/>
          </a:xfrm>
        </p:grpSpPr>
        <p:sp>
          <p:nvSpPr>
            <p:cNvPr id="24" name="文本框 23"/>
            <p:cNvSpPr txBox="1"/>
            <p:nvPr/>
          </p:nvSpPr>
          <p:spPr>
            <a:xfrm>
              <a:off x="2150977" y="2413916"/>
              <a:ext cx="2133781" cy="2737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26834" y="2687681"/>
              <a:ext cx="3182069" cy="4098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98278" y="3147709"/>
            <a:ext cx="3577399" cy="768544"/>
            <a:chOff x="1626834" y="2413916"/>
            <a:chExt cx="3182069" cy="683614"/>
          </a:xfrm>
        </p:grpSpPr>
        <p:sp>
          <p:nvSpPr>
            <p:cNvPr id="28" name="文本框 27"/>
            <p:cNvSpPr txBox="1"/>
            <p:nvPr/>
          </p:nvSpPr>
          <p:spPr>
            <a:xfrm>
              <a:off x="2150977" y="2413916"/>
              <a:ext cx="2133781" cy="2737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26834" y="2687681"/>
              <a:ext cx="3182069" cy="4098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64959" y="4123414"/>
            <a:ext cx="3577399" cy="768544"/>
            <a:chOff x="1626834" y="2413916"/>
            <a:chExt cx="3182069" cy="683614"/>
          </a:xfrm>
        </p:grpSpPr>
        <p:sp>
          <p:nvSpPr>
            <p:cNvPr id="35" name="文本框 34"/>
            <p:cNvSpPr txBox="1"/>
            <p:nvPr/>
          </p:nvSpPr>
          <p:spPr>
            <a:xfrm>
              <a:off x="2150977" y="2413916"/>
              <a:ext cx="2133781" cy="2737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26834" y="2687681"/>
              <a:ext cx="3182069" cy="4098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64959" y="5189280"/>
            <a:ext cx="3577399" cy="768544"/>
            <a:chOff x="1626834" y="2413916"/>
            <a:chExt cx="3182069" cy="683614"/>
          </a:xfrm>
        </p:grpSpPr>
        <p:sp>
          <p:nvSpPr>
            <p:cNvPr id="38" name="文本框 37"/>
            <p:cNvSpPr txBox="1"/>
            <p:nvPr/>
          </p:nvSpPr>
          <p:spPr>
            <a:xfrm>
              <a:off x="2150977" y="2413916"/>
              <a:ext cx="2133781" cy="2737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626834" y="2687681"/>
              <a:ext cx="3182069" cy="4098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96841" y="2428344"/>
            <a:ext cx="40247" cy="634747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7469343" y="3358830"/>
            <a:ext cx="1584596" cy="1584596"/>
          </a:xfrm>
          <a:prstGeom prst="ellipse">
            <a:avLst/>
          </a:prstGeom>
          <a:solidFill>
            <a:srgbClr val="5B32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5000" b="1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7942055" y="3762876"/>
            <a:ext cx="820586" cy="845118"/>
            <a:chOff x="10140951" y="3663950"/>
            <a:chExt cx="1062037" cy="1093788"/>
          </a:xfrm>
          <a:solidFill>
            <a:schemeClr val="bg1"/>
          </a:solidFill>
        </p:grpSpPr>
        <p:sp>
          <p:nvSpPr>
            <p:cNvPr id="10" name="Freeform 23"/>
            <p:cNvSpPr/>
            <p:nvPr/>
          </p:nvSpPr>
          <p:spPr bwMode="auto">
            <a:xfrm>
              <a:off x="10148888" y="4467225"/>
              <a:ext cx="1054099" cy="290513"/>
            </a:xfrm>
            <a:custGeom>
              <a:avLst/>
              <a:gdLst>
                <a:gd name="T0" fmla="*/ 278 w 278"/>
                <a:gd name="T1" fmla="*/ 1 h 77"/>
                <a:gd name="T2" fmla="*/ 253 w 278"/>
                <a:gd name="T3" fmla="*/ 23 h 77"/>
                <a:gd name="T4" fmla="*/ 253 w 278"/>
                <a:gd name="T5" fmla="*/ 23 h 77"/>
                <a:gd name="T6" fmla="*/ 253 w 278"/>
                <a:gd name="T7" fmla="*/ 23 h 77"/>
                <a:gd name="T8" fmla="*/ 140 w 278"/>
                <a:gd name="T9" fmla="*/ 52 h 77"/>
                <a:gd name="T10" fmla="*/ 38 w 278"/>
                <a:gd name="T11" fmla="*/ 30 h 77"/>
                <a:gd name="T12" fmla="*/ 0 w 278"/>
                <a:gd name="T13" fmla="*/ 0 h 77"/>
                <a:gd name="T14" fmla="*/ 47 w 278"/>
                <a:gd name="T15" fmla="*/ 56 h 77"/>
                <a:gd name="T16" fmla="*/ 140 w 278"/>
                <a:gd name="T17" fmla="*/ 77 h 77"/>
                <a:gd name="T18" fmla="*/ 243 w 278"/>
                <a:gd name="T19" fmla="*/ 50 h 77"/>
                <a:gd name="T20" fmla="*/ 243 w 278"/>
                <a:gd name="T21" fmla="*/ 50 h 77"/>
                <a:gd name="T22" fmla="*/ 278 w 278"/>
                <a:gd name="T23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7">
                  <a:moveTo>
                    <a:pt x="278" y="1"/>
                  </a:moveTo>
                  <a:cubicBezTo>
                    <a:pt x="271" y="9"/>
                    <a:pt x="263" y="16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2"/>
                    <a:pt x="9" y="11"/>
                    <a:pt x="0" y="0"/>
                  </a:cubicBezTo>
                  <a:cubicBezTo>
                    <a:pt x="2" y="21"/>
                    <a:pt x="18" y="41"/>
                    <a:pt x="47" y="56"/>
                  </a:cubicBezTo>
                  <a:cubicBezTo>
                    <a:pt x="73" y="70"/>
                    <a:pt x="107" y="77"/>
                    <a:pt x="140" y="77"/>
                  </a:cubicBezTo>
                  <a:cubicBezTo>
                    <a:pt x="178" y="77"/>
                    <a:pt x="216" y="67"/>
                    <a:pt x="243" y="50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65" y="36"/>
                    <a:pt x="276" y="19"/>
                    <a:pt x="27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4"/>
            <p:cNvSpPr/>
            <p:nvPr/>
          </p:nvSpPr>
          <p:spPr bwMode="auto">
            <a:xfrm>
              <a:off x="10148888" y="4308475"/>
              <a:ext cx="1054099" cy="287338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3 h 76"/>
                <a:gd name="T4" fmla="*/ 253 w 278"/>
                <a:gd name="T5" fmla="*/ 23 h 76"/>
                <a:gd name="T6" fmla="*/ 140 w 278"/>
                <a:gd name="T7" fmla="*/ 52 h 76"/>
                <a:gd name="T8" fmla="*/ 38 w 278"/>
                <a:gd name="T9" fmla="*/ 30 h 76"/>
                <a:gd name="T10" fmla="*/ 0 w 278"/>
                <a:gd name="T11" fmla="*/ 0 h 76"/>
                <a:gd name="T12" fmla="*/ 47 w 278"/>
                <a:gd name="T13" fmla="*/ 56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6"/>
                  </a:cubicBezTo>
                  <a:cubicBezTo>
                    <a:pt x="73" y="70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5"/>
            <p:cNvSpPr/>
            <p:nvPr/>
          </p:nvSpPr>
          <p:spPr bwMode="auto">
            <a:xfrm>
              <a:off x="10148888" y="4148138"/>
              <a:ext cx="1054099" cy="288925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2 h 76"/>
                <a:gd name="T4" fmla="*/ 253 w 278"/>
                <a:gd name="T5" fmla="*/ 22 h 76"/>
                <a:gd name="T6" fmla="*/ 140 w 278"/>
                <a:gd name="T7" fmla="*/ 52 h 76"/>
                <a:gd name="T8" fmla="*/ 38 w 278"/>
                <a:gd name="T9" fmla="*/ 29 h 76"/>
                <a:gd name="T10" fmla="*/ 0 w 278"/>
                <a:gd name="T11" fmla="*/ 0 h 76"/>
                <a:gd name="T12" fmla="*/ 47 w 278"/>
                <a:gd name="T13" fmla="*/ 55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2"/>
                    <a:pt x="253" y="22"/>
                    <a:pt x="253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23" y="41"/>
                    <a:pt x="183" y="52"/>
                    <a:pt x="140" y="52"/>
                  </a:cubicBezTo>
                  <a:cubicBezTo>
                    <a:pt x="103" y="52"/>
                    <a:pt x="67" y="44"/>
                    <a:pt x="38" y="29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5"/>
                  </a:cubicBezTo>
                  <a:cubicBezTo>
                    <a:pt x="73" y="69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10140951" y="3663950"/>
              <a:ext cx="1062037" cy="647700"/>
            </a:xfrm>
            <a:custGeom>
              <a:avLst/>
              <a:gdLst>
                <a:gd name="T0" fmla="*/ 2 w 280"/>
                <a:gd name="T1" fmla="*/ 78 h 171"/>
                <a:gd name="T2" fmla="*/ 49 w 280"/>
                <a:gd name="T3" fmla="*/ 141 h 171"/>
                <a:gd name="T4" fmla="*/ 245 w 280"/>
                <a:gd name="T5" fmla="*/ 135 h 171"/>
                <a:gd name="T6" fmla="*/ 245 w 280"/>
                <a:gd name="T7" fmla="*/ 135 h 171"/>
                <a:gd name="T8" fmla="*/ 280 w 280"/>
                <a:gd name="T9" fmla="*/ 84 h 171"/>
                <a:gd name="T10" fmla="*/ 280 w 280"/>
                <a:gd name="T11" fmla="*/ 81 h 171"/>
                <a:gd name="T12" fmla="*/ 280 w 280"/>
                <a:gd name="T13" fmla="*/ 77 h 171"/>
                <a:gd name="T14" fmla="*/ 233 w 280"/>
                <a:gd name="T15" fmla="*/ 21 h 171"/>
                <a:gd name="T16" fmla="*/ 140 w 280"/>
                <a:gd name="T17" fmla="*/ 0 h 171"/>
                <a:gd name="T18" fmla="*/ 133 w 280"/>
                <a:gd name="T19" fmla="*/ 1 h 171"/>
                <a:gd name="T20" fmla="*/ 132 w 280"/>
                <a:gd name="T21" fmla="*/ 1 h 171"/>
                <a:gd name="T22" fmla="*/ 119 w 280"/>
                <a:gd name="T23" fmla="*/ 1 h 171"/>
                <a:gd name="T24" fmla="*/ 119 w 280"/>
                <a:gd name="T25" fmla="*/ 1 h 171"/>
                <a:gd name="T26" fmla="*/ 106 w 280"/>
                <a:gd name="T27" fmla="*/ 3 h 171"/>
                <a:gd name="T28" fmla="*/ 106 w 280"/>
                <a:gd name="T29" fmla="*/ 3 h 171"/>
                <a:gd name="T30" fmla="*/ 93 w 280"/>
                <a:gd name="T31" fmla="*/ 5 h 171"/>
                <a:gd name="T32" fmla="*/ 93 w 280"/>
                <a:gd name="T33" fmla="*/ 5 h 171"/>
                <a:gd name="T34" fmla="*/ 37 w 280"/>
                <a:gd name="T35" fmla="*/ 27 h 171"/>
                <a:gd name="T36" fmla="*/ 37 w 280"/>
                <a:gd name="T37" fmla="*/ 27 h 171"/>
                <a:gd name="T38" fmla="*/ 2 w 280"/>
                <a:gd name="T39" fmla="*/ 78 h 171"/>
                <a:gd name="T40" fmla="*/ 230 w 280"/>
                <a:gd name="T41" fmla="*/ 127 h 171"/>
                <a:gd name="T42" fmla="*/ 230 w 280"/>
                <a:gd name="T43" fmla="*/ 127 h 171"/>
                <a:gd name="T44" fmla="*/ 62 w 280"/>
                <a:gd name="T45" fmla="*/ 133 h 171"/>
                <a:gd name="T46" fmla="*/ 52 w 280"/>
                <a:gd name="T47" fmla="*/ 35 h 171"/>
                <a:gd name="T48" fmla="*/ 220 w 280"/>
                <a:gd name="T49" fmla="*/ 30 h 171"/>
                <a:gd name="T50" fmla="*/ 230 w 280"/>
                <a:gd name="T51" fmla="*/ 12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0" h="171">
                  <a:moveTo>
                    <a:pt x="2" y="78"/>
                  </a:moveTo>
                  <a:cubicBezTo>
                    <a:pt x="0" y="101"/>
                    <a:pt x="16" y="125"/>
                    <a:pt x="49" y="141"/>
                  </a:cubicBezTo>
                  <a:cubicBezTo>
                    <a:pt x="106" y="171"/>
                    <a:pt x="194" y="168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68" y="120"/>
                    <a:pt x="279" y="102"/>
                    <a:pt x="280" y="84"/>
                  </a:cubicBezTo>
                  <a:cubicBezTo>
                    <a:pt x="280" y="83"/>
                    <a:pt x="280" y="82"/>
                    <a:pt x="280" y="81"/>
                  </a:cubicBezTo>
                  <a:cubicBezTo>
                    <a:pt x="280" y="80"/>
                    <a:pt x="280" y="78"/>
                    <a:pt x="280" y="77"/>
                  </a:cubicBezTo>
                  <a:cubicBezTo>
                    <a:pt x="278" y="56"/>
                    <a:pt x="262" y="36"/>
                    <a:pt x="233" y="21"/>
                  </a:cubicBezTo>
                  <a:cubicBezTo>
                    <a:pt x="206" y="7"/>
                    <a:pt x="173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28" y="1"/>
                    <a:pt x="124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5" y="2"/>
                    <a:pt x="110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4"/>
                    <a:pt x="97" y="4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72" y="10"/>
                    <a:pt x="52" y="1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14" y="42"/>
                    <a:pt x="3" y="60"/>
                    <a:pt x="2" y="78"/>
                  </a:cubicBezTo>
                  <a:close/>
                  <a:moveTo>
                    <a:pt x="230" y="127"/>
                  </a:moveTo>
                  <a:cubicBezTo>
                    <a:pt x="230" y="127"/>
                    <a:pt x="230" y="127"/>
                    <a:pt x="230" y="127"/>
                  </a:cubicBezTo>
                  <a:cubicBezTo>
                    <a:pt x="187" y="156"/>
                    <a:pt x="111" y="158"/>
                    <a:pt x="62" y="133"/>
                  </a:cubicBezTo>
                  <a:cubicBezTo>
                    <a:pt x="13" y="107"/>
                    <a:pt x="8" y="63"/>
                    <a:pt x="52" y="35"/>
                  </a:cubicBezTo>
                  <a:cubicBezTo>
                    <a:pt x="95" y="6"/>
                    <a:pt x="171" y="4"/>
                    <a:pt x="220" y="30"/>
                  </a:cubicBezTo>
                  <a:cubicBezTo>
                    <a:pt x="269" y="55"/>
                    <a:pt x="274" y="99"/>
                    <a:pt x="23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10206038" y="3698875"/>
              <a:ext cx="939800" cy="544513"/>
            </a:xfrm>
            <a:custGeom>
              <a:avLst/>
              <a:gdLst>
                <a:gd name="T0" fmla="*/ 40 w 248"/>
                <a:gd name="T1" fmla="*/ 29 h 144"/>
                <a:gd name="T2" fmla="*/ 50 w 248"/>
                <a:gd name="T3" fmla="*/ 120 h 144"/>
                <a:gd name="T4" fmla="*/ 208 w 248"/>
                <a:gd name="T5" fmla="*/ 115 h 144"/>
                <a:gd name="T6" fmla="*/ 198 w 248"/>
                <a:gd name="T7" fmla="*/ 24 h 144"/>
                <a:gd name="T8" fmla="*/ 40 w 248"/>
                <a:gd name="T9" fmla="*/ 29 h 144"/>
                <a:gd name="T10" fmla="*/ 81 w 248"/>
                <a:gd name="T11" fmla="*/ 107 h 144"/>
                <a:gd name="T12" fmla="*/ 74 w 248"/>
                <a:gd name="T13" fmla="*/ 111 h 144"/>
                <a:gd name="T14" fmla="*/ 68 w 248"/>
                <a:gd name="T15" fmla="*/ 111 h 144"/>
                <a:gd name="T16" fmla="*/ 67 w 248"/>
                <a:gd name="T17" fmla="*/ 110 h 144"/>
                <a:gd name="T18" fmla="*/ 65 w 248"/>
                <a:gd name="T19" fmla="*/ 109 h 144"/>
                <a:gd name="T20" fmla="*/ 64 w 248"/>
                <a:gd name="T21" fmla="*/ 106 h 144"/>
                <a:gd name="T22" fmla="*/ 71 w 248"/>
                <a:gd name="T23" fmla="*/ 101 h 144"/>
                <a:gd name="T24" fmla="*/ 51 w 248"/>
                <a:gd name="T25" fmla="*/ 82 h 144"/>
                <a:gd name="T26" fmla="*/ 52 w 248"/>
                <a:gd name="T27" fmla="*/ 81 h 144"/>
                <a:gd name="T28" fmla="*/ 69 w 248"/>
                <a:gd name="T29" fmla="*/ 76 h 144"/>
                <a:gd name="T30" fmla="*/ 71 w 248"/>
                <a:gd name="T31" fmla="*/ 76 h 144"/>
                <a:gd name="T32" fmla="*/ 86 w 248"/>
                <a:gd name="T33" fmla="*/ 91 h 144"/>
                <a:gd name="T34" fmla="*/ 114 w 248"/>
                <a:gd name="T35" fmla="*/ 73 h 144"/>
                <a:gd name="T36" fmla="*/ 113 w 248"/>
                <a:gd name="T37" fmla="*/ 41 h 144"/>
                <a:gd name="T38" fmla="*/ 168 w 248"/>
                <a:gd name="T39" fmla="*/ 38 h 144"/>
                <a:gd name="T40" fmla="*/ 175 w 248"/>
                <a:gd name="T41" fmla="*/ 33 h 144"/>
                <a:gd name="T42" fmla="*/ 182 w 248"/>
                <a:gd name="T43" fmla="*/ 33 h 144"/>
                <a:gd name="T44" fmla="*/ 185 w 248"/>
                <a:gd name="T45" fmla="*/ 35 h 144"/>
                <a:gd name="T46" fmla="*/ 185 w 248"/>
                <a:gd name="T47" fmla="*/ 38 h 144"/>
                <a:gd name="T48" fmla="*/ 178 w 248"/>
                <a:gd name="T49" fmla="*/ 43 h 144"/>
                <a:gd name="T50" fmla="*/ 195 w 248"/>
                <a:gd name="T51" fmla="*/ 61 h 144"/>
                <a:gd name="T52" fmla="*/ 193 w 248"/>
                <a:gd name="T53" fmla="*/ 62 h 144"/>
                <a:gd name="T54" fmla="*/ 179 w 248"/>
                <a:gd name="T55" fmla="*/ 66 h 144"/>
                <a:gd name="T56" fmla="*/ 176 w 248"/>
                <a:gd name="T57" fmla="*/ 66 h 144"/>
                <a:gd name="T58" fmla="*/ 163 w 248"/>
                <a:gd name="T59" fmla="*/ 53 h 144"/>
                <a:gd name="T60" fmla="*/ 137 w 248"/>
                <a:gd name="T61" fmla="*/ 70 h 144"/>
                <a:gd name="T62" fmla="*/ 137 w 248"/>
                <a:gd name="T63" fmla="*/ 103 h 144"/>
                <a:gd name="T64" fmla="*/ 81 w 248"/>
                <a:gd name="T65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" h="144">
                  <a:moveTo>
                    <a:pt x="40" y="29"/>
                  </a:moveTo>
                  <a:cubicBezTo>
                    <a:pt x="0" y="56"/>
                    <a:pt x="4" y="96"/>
                    <a:pt x="50" y="120"/>
                  </a:cubicBezTo>
                  <a:cubicBezTo>
                    <a:pt x="96" y="144"/>
                    <a:pt x="167" y="142"/>
                    <a:pt x="208" y="115"/>
                  </a:cubicBezTo>
                  <a:cubicBezTo>
                    <a:pt x="248" y="89"/>
                    <a:pt x="244" y="48"/>
                    <a:pt x="198" y="24"/>
                  </a:cubicBezTo>
                  <a:cubicBezTo>
                    <a:pt x="152" y="0"/>
                    <a:pt x="81" y="2"/>
                    <a:pt x="40" y="29"/>
                  </a:cubicBezTo>
                  <a:close/>
                  <a:moveTo>
                    <a:pt x="81" y="107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72" y="112"/>
                    <a:pt x="71" y="112"/>
                    <a:pt x="68" y="111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2" y="108"/>
                    <a:pt x="62" y="107"/>
                    <a:pt x="64" y="106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65" y="99"/>
                    <a:pt x="46" y="85"/>
                    <a:pt x="51" y="82"/>
                  </a:cubicBezTo>
                  <a:cubicBezTo>
                    <a:pt x="51" y="82"/>
                    <a:pt x="51" y="82"/>
                    <a:pt x="52" y="81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9" y="76"/>
                    <a:pt x="71" y="76"/>
                    <a:pt x="71" y="76"/>
                  </a:cubicBezTo>
                  <a:cubicBezTo>
                    <a:pt x="72" y="77"/>
                    <a:pt x="77" y="86"/>
                    <a:pt x="86" y="91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08" y="66"/>
                    <a:pt x="95" y="53"/>
                    <a:pt x="113" y="41"/>
                  </a:cubicBezTo>
                  <a:cubicBezTo>
                    <a:pt x="134" y="27"/>
                    <a:pt x="161" y="34"/>
                    <a:pt x="168" y="38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8" y="32"/>
                    <a:pt x="179" y="32"/>
                    <a:pt x="182" y="33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8" y="36"/>
                    <a:pt x="188" y="37"/>
                    <a:pt x="185" y="38"/>
                  </a:cubicBezTo>
                  <a:cubicBezTo>
                    <a:pt x="178" y="43"/>
                    <a:pt x="178" y="43"/>
                    <a:pt x="178" y="43"/>
                  </a:cubicBezTo>
                  <a:cubicBezTo>
                    <a:pt x="183" y="45"/>
                    <a:pt x="200" y="58"/>
                    <a:pt x="195" y="61"/>
                  </a:cubicBezTo>
                  <a:cubicBezTo>
                    <a:pt x="195" y="62"/>
                    <a:pt x="194" y="62"/>
                    <a:pt x="193" y="62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8" y="66"/>
                    <a:pt x="177" y="66"/>
                    <a:pt x="176" y="66"/>
                  </a:cubicBezTo>
                  <a:cubicBezTo>
                    <a:pt x="175" y="65"/>
                    <a:pt x="170" y="56"/>
                    <a:pt x="163" y="53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3" y="78"/>
                    <a:pt x="155" y="91"/>
                    <a:pt x="137" y="103"/>
                  </a:cubicBezTo>
                  <a:cubicBezTo>
                    <a:pt x="117" y="116"/>
                    <a:pt x="93" y="111"/>
                    <a:pt x="8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8"/>
            <p:cNvSpPr/>
            <p:nvPr/>
          </p:nvSpPr>
          <p:spPr bwMode="auto">
            <a:xfrm>
              <a:off x="10564813" y="4000500"/>
              <a:ext cx="117475" cy="73025"/>
            </a:xfrm>
            <a:custGeom>
              <a:avLst/>
              <a:gdLst>
                <a:gd name="T0" fmla="*/ 22 w 31"/>
                <a:gd name="T1" fmla="*/ 14 h 19"/>
                <a:gd name="T2" fmla="*/ 24 w 31"/>
                <a:gd name="T3" fmla="*/ 0 h 19"/>
                <a:gd name="T4" fmla="*/ 0 w 31"/>
                <a:gd name="T5" fmla="*/ 16 h 19"/>
                <a:gd name="T6" fmla="*/ 22 w 31"/>
                <a:gd name="T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9">
                  <a:moveTo>
                    <a:pt x="22" y="14"/>
                  </a:moveTo>
                  <a:cubicBezTo>
                    <a:pt x="31" y="9"/>
                    <a:pt x="26" y="3"/>
                    <a:pt x="24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8"/>
                    <a:pt x="15" y="19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9"/>
            <p:cNvSpPr/>
            <p:nvPr/>
          </p:nvSpPr>
          <p:spPr bwMode="auto">
            <a:xfrm>
              <a:off x="10679113" y="3863975"/>
              <a:ext cx="114300" cy="73025"/>
            </a:xfrm>
            <a:custGeom>
              <a:avLst/>
              <a:gdLst>
                <a:gd name="T0" fmla="*/ 7 w 30"/>
                <a:gd name="T1" fmla="*/ 19 h 19"/>
                <a:gd name="T2" fmla="*/ 30 w 30"/>
                <a:gd name="T3" fmla="*/ 4 h 19"/>
                <a:gd name="T4" fmla="*/ 8 w 30"/>
                <a:gd name="T5" fmla="*/ 6 h 19"/>
                <a:gd name="T6" fmla="*/ 7 w 30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9">
                  <a:moveTo>
                    <a:pt x="7" y="19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26" y="3"/>
                    <a:pt x="16" y="0"/>
                    <a:pt x="8" y="6"/>
                  </a:cubicBezTo>
                  <a:cubicBezTo>
                    <a:pt x="0" y="11"/>
                    <a:pt x="4" y="16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896841" y="5286934"/>
            <a:ext cx="40247" cy="634747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38872" y="2428344"/>
            <a:ext cx="40247" cy="634747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38872" y="5286933"/>
            <a:ext cx="40247" cy="634748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033050" y="3358830"/>
            <a:ext cx="1584596" cy="1584596"/>
          </a:xfrm>
          <a:prstGeom prst="ellipse">
            <a:avLst/>
          </a:prstGeom>
          <a:solidFill>
            <a:srgbClr val="1C71C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5000" b="1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6248124" y="3762876"/>
            <a:ext cx="1174558" cy="717407"/>
            <a:chOff x="4233863" y="3798887"/>
            <a:chExt cx="1089025" cy="665163"/>
          </a:xfrm>
          <a:solidFill>
            <a:schemeClr val="bg1"/>
          </a:solidFill>
        </p:grpSpPr>
        <p:sp>
          <p:nvSpPr>
            <p:cNvPr id="22" name="Freeform 9"/>
            <p:cNvSpPr/>
            <p:nvPr/>
          </p:nvSpPr>
          <p:spPr bwMode="auto">
            <a:xfrm>
              <a:off x="4233863" y="3798887"/>
              <a:ext cx="538163" cy="660401"/>
            </a:xfrm>
            <a:custGeom>
              <a:avLst/>
              <a:gdLst>
                <a:gd name="T0" fmla="*/ 133 w 142"/>
                <a:gd name="T1" fmla="*/ 132 h 173"/>
                <a:gd name="T2" fmla="*/ 142 w 142"/>
                <a:gd name="T3" fmla="*/ 128 h 173"/>
                <a:gd name="T4" fmla="*/ 102 w 142"/>
                <a:gd name="T5" fmla="*/ 115 h 173"/>
                <a:gd name="T6" fmla="*/ 119 w 142"/>
                <a:gd name="T7" fmla="*/ 82 h 173"/>
                <a:gd name="T8" fmla="*/ 119 w 142"/>
                <a:gd name="T9" fmla="*/ 81 h 173"/>
                <a:gd name="T10" fmla="*/ 123 w 142"/>
                <a:gd name="T11" fmla="*/ 81 h 173"/>
                <a:gd name="T12" fmla="*/ 127 w 142"/>
                <a:gd name="T13" fmla="*/ 64 h 173"/>
                <a:gd name="T14" fmla="*/ 124 w 142"/>
                <a:gd name="T15" fmla="*/ 58 h 173"/>
                <a:gd name="T16" fmla="*/ 124 w 142"/>
                <a:gd name="T17" fmla="*/ 58 h 173"/>
                <a:gd name="T18" fmla="*/ 124 w 142"/>
                <a:gd name="T19" fmla="*/ 56 h 173"/>
                <a:gd name="T20" fmla="*/ 123 w 142"/>
                <a:gd name="T21" fmla="*/ 32 h 173"/>
                <a:gd name="T22" fmla="*/ 117 w 142"/>
                <a:gd name="T23" fmla="*/ 15 h 173"/>
                <a:gd name="T24" fmla="*/ 96 w 142"/>
                <a:gd name="T25" fmla="*/ 5 h 173"/>
                <a:gd name="T26" fmla="*/ 72 w 142"/>
                <a:gd name="T27" fmla="*/ 2 h 173"/>
                <a:gd name="T28" fmla="*/ 62 w 142"/>
                <a:gd name="T29" fmla="*/ 13 h 173"/>
                <a:gd name="T30" fmla="*/ 50 w 142"/>
                <a:gd name="T31" fmla="*/ 33 h 173"/>
                <a:gd name="T32" fmla="*/ 49 w 142"/>
                <a:gd name="T33" fmla="*/ 56 h 173"/>
                <a:gd name="T34" fmla="*/ 49 w 142"/>
                <a:gd name="T35" fmla="*/ 58 h 173"/>
                <a:gd name="T36" fmla="*/ 49 w 142"/>
                <a:gd name="T37" fmla="*/ 58 h 173"/>
                <a:gd name="T38" fmla="*/ 45 w 142"/>
                <a:gd name="T39" fmla="*/ 64 h 173"/>
                <a:gd name="T40" fmla="*/ 50 w 142"/>
                <a:gd name="T41" fmla="*/ 81 h 173"/>
                <a:gd name="T42" fmla="*/ 54 w 142"/>
                <a:gd name="T43" fmla="*/ 81 h 173"/>
                <a:gd name="T44" fmla="*/ 54 w 142"/>
                <a:gd name="T45" fmla="*/ 82 h 173"/>
                <a:gd name="T46" fmla="*/ 71 w 142"/>
                <a:gd name="T47" fmla="*/ 115 h 173"/>
                <a:gd name="T48" fmla="*/ 23 w 142"/>
                <a:gd name="T49" fmla="*/ 133 h 173"/>
                <a:gd name="T50" fmla="*/ 0 w 142"/>
                <a:gd name="T51" fmla="*/ 154 h 173"/>
                <a:gd name="T52" fmla="*/ 0 w 142"/>
                <a:gd name="T53" fmla="*/ 173 h 173"/>
                <a:gd name="T54" fmla="*/ 104 w 142"/>
                <a:gd name="T55" fmla="*/ 173 h 173"/>
                <a:gd name="T56" fmla="*/ 104 w 142"/>
                <a:gd name="T57" fmla="*/ 162 h 173"/>
                <a:gd name="T58" fmla="*/ 133 w 142"/>
                <a:gd name="T59" fmla="*/ 13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" h="173">
                  <a:moveTo>
                    <a:pt x="133" y="132"/>
                  </a:moveTo>
                  <a:cubicBezTo>
                    <a:pt x="136" y="131"/>
                    <a:pt x="139" y="129"/>
                    <a:pt x="142" y="128"/>
                  </a:cubicBezTo>
                  <a:cubicBezTo>
                    <a:pt x="132" y="123"/>
                    <a:pt x="120" y="117"/>
                    <a:pt x="102" y="115"/>
                  </a:cubicBezTo>
                  <a:cubicBezTo>
                    <a:pt x="109" y="109"/>
                    <a:pt x="112" y="98"/>
                    <a:pt x="119" y="82"/>
                  </a:cubicBezTo>
                  <a:cubicBezTo>
                    <a:pt x="119" y="82"/>
                    <a:pt x="119" y="82"/>
                    <a:pt x="119" y="81"/>
                  </a:cubicBezTo>
                  <a:cubicBezTo>
                    <a:pt x="120" y="82"/>
                    <a:pt x="122" y="82"/>
                    <a:pt x="123" y="81"/>
                  </a:cubicBezTo>
                  <a:cubicBezTo>
                    <a:pt x="126" y="79"/>
                    <a:pt x="127" y="69"/>
                    <a:pt x="127" y="64"/>
                  </a:cubicBezTo>
                  <a:cubicBezTo>
                    <a:pt x="128" y="57"/>
                    <a:pt x="124" y="58"/>
                    <a:pt x="124" y="58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4" y="57"/>
                    <a:pt x="124" y="57"/>
                    <a:pt x="124" y="56"/>
                  </a:cubicBezTo>
                  <a:cubicBezTo>
                    <a:pt x="124" y="50"/>
                    <a:pt x="125" y="39"/>
                    <a:pt x="123" y="32"/>
                  </a:cubicBezTo>
                  <a:cubicBezTo>
                    <a:pt x="121" y="23"/>
                    <a:pt x="121" y="20"/>
                    <a:pt x="117" y="15"/>
                  </a:cubicBezTo>
                  <a:cubicBezTo>
                    <a:pt x="110" y="8"/>
                    <a:pt x="100" y="5"/>
                    <a:pt x="96" y="5"/>
                  </a:cubicBezTo>
                  <a:cubicBezTo>
                    <a:pt x="93" y="5"/>
                    <a:pt x="80" y="0"/>
                    <a:pt x="72" y="2"/>
                  </a:cubicBezTo>
                  <a:cubicBezTo>
                    <a:pt x="64" y="5"/>
                    <a:pt x="69" y="13"/>
                    <a:pt x="62" y="13"/>
                  </a:cubicBezTo>
                  <a:cubicBezTo>
                    <a:pt x="55" y="13"/>
                    <a:pt x="52" y="23"/>
                    <a:pt x="50" y="33"/>
                  </a:cubicBezTo>
                  <a:cubicBezTo>
                    <a:pt x="48" y="39"/>
                    <a:pt x="49" y="49"/>
                    <a:pt x="49" y="56"/>
                  </a:cubicBezTo>
                  <a:cubicBezTo>
                    <a:pt x="49" y="57"/>
                    <a:pt x="49" y="57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5" y="57"/>
                    <a:pt x="45" y="64"/>
                  </a:cubicBezTo>
                  <a:cubicBezTo>
                    <a:pt x="45" y="69"/>
                    <a:pt x="47" y="79"/>
                    <a:pt x="50" y="81"/>
                  </a:cubicBezTo>
                  <a:cubicBezTo>
                    <a:pt x="51" y="82"/>
                    <a:pt x="53" y="82"/>
                    <a:pt x="54" y="8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61" y="98"/>
                    <a:pt x="64" y="110"/>
                    <a:pt x="71" y="115"/>
                  </a:cubicBezTo>
                  <a:cubicBezTo>
                    <a:pt x="47" y="118"/>
                    <a:pt x="34" y="128"/>
                    <a:pt x="23" y="133"/>
                  </a:cubicBezTo>
                  <a:cubicBezTo>
                    <a:pt x="0" y="143"/>
                    <a:pt x="0" y="154"/>
                    <a:pt x="0" y="1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104" y="159"/>
                    <a:pt x="106" y="144"/>
                    <a:pt x="133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4665663" y="3825875"/>
              <a:ext cx="657225" cy="638175"/>
            </a:xfrm>
            <a:custGeom>
              <a:avLst/>
              <a:gdLst>
                <a:gd name="T0" fmla="*/ 150 w 173"/>
                <a:gd name="T1" fmla="*/ 134 h 167"/>
                <a:gd name="T2" fmla="*/ 110 w 173"/>
                <a:gd name="T3" fmla="*/ 124 h 167"/>
                <a:gd name="T4" fmla="*/ 104 w 173"/>
                <a:gd name="T5" fmla="*/ 106 h 167"/>
                <a:gd name="T6" fmla="*/ 108 w 173"/>
                <a:gd name="T7" fmla="*/ 109 h 167"/>
                <a:gd name="T8" fmla="*/ 112 w 173"/>
                <a:gd name="T9" fmla="*/ 108 h 167"/>
                <a:gd name="T10" fmla="*/ 125 w 173"/>
                <a:gd name="T11" fmla="*/ 106 h 167"/>
                <a:gd name="T12" fmla="*/ 127 w 173"/>
                <a:gd name="T13" fmla="*/ 107 h 167"/>
                <a:gd name="T14" fmla="*/ 130 w 173"/>
                <a:gd name="T15" fmla="*/ 108 h 167"/>
                <a:gd name="T16" fmla="*/ 129 w 173"/>
                <a:gd name="T17" fmla="*/ 106 h 167"/>
                <a:gd name="T18" fmla="*/ 125 w 173"/>
                <a:gd name="T19" fmla="*/ 96 h 167"/>
                <a:gd name="T20" fmla="*/ 130 w 173"/>
                <a:gd name="T21" fmla="*/ 93 h 167"/>
                <a:gd name="T22" fmla="*/ 131 w 173"/>
                <a:gd name="T23" fmla="*/ 93 h 167"/>
                <a:gd name="T24" fmla="*/ 133 w 173"/>
                <a:gd name="T25" fmla="*/ 93 h 167"/>
                <a:gd name="T26" fmla="*/ 138 w 173"/>
                <a:gd name="T27" fmla="*/ 92 h 167"/>
                <a:gd name="T28" fmla="*/ 120 w 173"/>
                <a:gd name="T29" fmla="*/ 8 h 167"/>
                <a:gd name="T30" fmla="*/ 100 w 173"/>
                <a:gd name="T31" fmla="*/ 0 h 167"/>
                <a:gd name="T32" fmla="*/ 86 w 173"/>
                <a:gd name="T33" fmla="*/ 5 h 167"/>
                <a:gd name="T34" fmla="*/ 73 w 173"/>
                <a:gd name="T35" fmla="*/ 0 h 167"/>
                <a:gd name="T36" fmla="*/ 52 w 173"/>
                <a:gd name="T37" fmla="*/ 8 h 167"/>
                <a:gd name="T38" fmla="*/ 33 w 173"/>
                <a:gd name="T39" fmla="*/ 91 h 167"/>
                <a:gd name="T40" fmla="*/ 34 w 173"/>
                <a:gd name="T41" fmla="*/ 91 h 167"/>
                <a:gd name="T42" fmla="*/ 38 w 173"/>
                <a:gd name="T43" fmla="*/ 93 h 167"/>
                <a:gd name="T44" fmla="*/ 46 w 173"/>
                <a:gd name="T45" fmla="*/ 96 h 167"/>
                <a:gd name="T46" fmla="*/ 43 w 173"/>
                <a:gd name="T47" fmla="*/ 107 h 167"/>
                <a:gd name="T48" fmla="*/ 43 w 173"/>
                <a:gd name="T49" fmla="*/ 108 h 167"/>
                <a:gd name="T50" fmla="*/ 47 w 173"/>
                <a:gd name="T51" fmla="*/ 107 h 167"/>
                <a:gd name="T52" fmla="*/ 48 w 173"/>
                <a:gd name="T53" fmla="*/ 107 h 167"/>
                <a:gd name="T54" fmla="*/ 56 w 173"/>
                <a:gd name="T55" fmla="*/ 108 h 167"/>
                <a:gd name="T56" fmla="*/ 60 w 173"/>
                <a:gd name="T57" fmla="*/ 109 h 167"/>
                <a:gd name="T58" fmla="*/ 69 w 173"/>
                <a:gd name="T59" fmla="*/ 106 h 167"/>
                <a:gd name="T60" fmla="*/ 62 w 173"/>
                <a:gd name="T61" fmla="*/ 124 h 167"/>
                <a:gd name="T62" fmla="*/ 23 w 173"/>
                <a:gd name="T63" fmla="*/ 134 h 167"/>
                <a:gd name="T64" fmla="*/ 0 w 173"/>
                <a:gd name="T65" fmla="*/ 155 h 167"/>
                <a:gd name="T66" fmla="*/ 0 w 173"/>
                <a:gd name="T67" fmla="*/ 167 h 167"/>
                <a:gd name="T68" fmla="*/ 173 w 173"/>
                <a:gd name="T69" fmla="*/ 167 h 167"/>
                <a:gd name="T70" fmla="*/ 173 w 173"/>
                <a:gd name="T71" fmla="*/ 155 h 167"/>
                <a:gd name="T72" fmla="*/ 150 w 173"/>
                <a:gd name="T73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3" h="167">
                  <a:moveTo>
                    <a:pt x="150" y="134"/>
                  </a:moveTo>
                  <a:cubicBezTo>
                    <a:pt x="140" y="129"/>
                    <a:pt x="129" y="127"/>
                    <a:pt x="110" y="124"/>
                  </a:cubicBezTo>
                  <a:cubicBezTo>
                    <a:pt x="109" y="122"/>
                    <a:pt x="106" y="114"/>
                    <a:pt x="104" y="106"/>
                  </a:cubicBezTo>
                  <a:cubicBezTo>
                    <a:pt x="104" y="106"/>
                    <a:pt x="107" y="109"/>
                    <a:pt x="108" y="109"/>
                  </a:cubicBezTo>
                  <a:cubicBezTo>
                    <a:pt x="109" y="109"/>
                    <a:pt x="110" y="108"/>
                    <a:pt x="112" y="108"/>
                  </a:cubicBezTo>
                  <a:cubicBezTo>
                    <a:pt x="112" y="108"/>
                    <a:pt x="121" y="106"/>
                    <a:pt x="125" y="106"/>
                  </a:cubicBezTo>
                  <a:cubicBezTo>
                    <a:pt x="126" y="106"/>
                    <a:pt x="127" y="107"/>
                    <a:pt x="127" y="107"/>
                  </a:cubicBezTo>
                  <a:cubicBezTo>
                    <a:pt x="127" y="107"/>
                    <a:pt x="128" y="108"/>
                    <a:pt x="130" y="108"/>
                  </a:cubicBezTo>
                  <a:cubicBezTo>
                    <a:pt x="129" y="107"/>
                    <a:pt x="129" y="106"/>
                    <a:pt x="129" y="106"/>
                  </a:cubicBezTo>
                  <a:cubicBezTo>
                    <a:pt x="125" y="96"/>
                    <a:pt x="125" y="96"/>
                    <a:pt x="125" y="96"/>
                  </a:cubicBezTo>
                  <a:cubicBezTo>
                    <a:pt x="125" y="96"/>
                    <a:pt x="128" y="93"/>
                    <a:pt x="130" y="93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32" y="93"/>
                    <a:pt x="132" y="93"/>
                    <a:pt x="133" y="93"/>
                  </a:cubicBezTo>
                  <a:cubicBezTo>
                    <a:pt x="135" y="93"/>
                    <a:pt x="138" y="92"/>
                    <a:pt x="138" y="92"/>
                  </a:cubicBezTo>
                  <a:cubicBezTo>
                    <a:pt x="140" y="70"/>
                    <a:pt x="143" y="25"/>
                    <a:pt x="120" y="8"/>
                  </a:cubicBezTo>
                  <a:cubicBezTo>
                    <a:pt x="112" y="2"/>
                    <a:pt x="106" y="0"/>
                    <a:pt x="100" y="0"/>
                  </a:cubicBezTo>
                  <a:cubicBezTo>
                    <a:pt x="94" y="0"/>
                    <a:pt x="90" y="2"/>
                    <a:pt x="86" y="5"/>
                  </a:cubicBezTo>
                  <a:cubicBezTo>
                    <a:pt x="83" y="2"/>
                    <a:pt x="78" y="0"/>
                    <a:pt x="73" y="0"/>
                  </a:cubicBezTo>
                  <a:cubicBezTo>
                    <a:pt x="67" y="0"/>
                    <a:pt x="60" y="2"/>
                    <a:pt x="52" y="8"/>
                  </a:cubicBezTo>
                  <a:cubicBezTo>
                    <a:pt x="30" y="24"/>
                    <a:pt x="31" y="68"/>
                    <a:pt x="33" y="91"/>
                  </a:cubicBezTo>
                  <a:cubicBezTo>
                    <a:pt x="33" y="91"/>
                    <a:pt x="33" y="91"/>
                    <a:pt x="34" y="91"/>
                  </a:cubicBezTo>
                  <a:cubicBezTo>
                    <a:pt x="35" y="91"/>
                    <a:pt x="36" y="91"/>
                    <a:pt x="38" y="93"/>
                  </a:cubicBezTo>
                  <a:cubicBezTo>
                    <a:pt x="41" y="96"/>
                    <a:pt x="46" y="96"/>
                    <a:pt x="46" y="96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4" y="108"/>
                    <a:pt x="46" y="107"/>
                    <a:pt x="47" y="107"/>
                  </a:cubicBezTo>
                  <a:cubicBezTo>
                    <a:pt x="47" y="107"/>
                    <a:pt x="48" y="107"/>
                    <a:pt x="48" y="107"/>
                  </a:cubicBezTo>
                  <a:cubicBezTo>
                    <a:pt x="52" y="107"/>
                    <a:pt x="56" y="108"/>
                    <a:pt x="56" y="108"/>
                  </a:cubicBezTo>
                  <a:cubicBezTo>
                    <a:pt x="58" y="108"/>
                    <a:pt x="59" y="109"/>
                    <a:pt x="60" y="109"/>
                  </a:cubicBezTo>
                  <a:cubicBezTo>
                    <a:pt x="62" y="109"/>
                    <a:pt x="68" y="106"/>
                    <a:pt x="69" y="106"/>
                  </a:cubicBezTo>
                  <a:cubicBezTo>
                    <a:pt x="68" y="111"/>
                    <a:pt x="65" y="120"/>
                    <a:pt x="62" y="124"/>
                  </a:cubicBezTo>
                  <a:cubicBezTo>
                    <a:pt x="44" y="127"/>
                    <a:pt x="32" y="129"/>
                    <a:pt x="23" y="134"/>
                  </a:cubicBezTo>
                  <a:cubicBezTo>
                    <a:pt x="0" y="144"/>
                    <a:pt x="0" y="155"/>
                    <a:pt x="0" y="155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73" y="167"/>
                    <a:pt x="173" y="167"/>
                    <a:pt x="173" y="167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44"/>
                    <a:pt x="150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椭圆 23"/>
          <p:cNvSpPr>
            <a:spLocks noChangeAspect="1"/>
          </p:cNvSpPr>
          <p:nvPr/>
        </p:nvSpPr>
        <p:spPr>
          <a:xfrm>
            <a:off x="4596758" y="3358830"/>
            <a:ext cx="1584596" cy="1584596"/>
          </a:xfrm>
          <a:prstGeom prst="ellipse">
            <a:avLst/>
          </a:prstGeom>
          <a:solidFill>
            <a:srgbClr val="E7395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5000" b="1" dirty="0">
              <a:solidFill>
                <a:schemeClr val="bg1"/>
              </a:solidFill>
            </a:endParaRPr>
          </a:p>
        </p:txBody>
      </p:sp>
      <p:sp>
        <p:nvSpPr>
          <p:cNvPr id="26" name="Freeform 5"/>
          <p:cNvSpPr>
            <a:spLocks noChangeAspect="1" noEditPoints="1"/>
          </p:cNvSpPr>
          <p:nvPr/>
        </p:nvSpPr>
        <p:spPr bwMode="auto">
          <a:xfrm>
            <a:off x="4888348" y="3639540"/>
            <a:ext cx="845118" cy="845118"/>
          </a:xfrm>
          <a:custGeom>
            <a:avLst/>
            <a:gdLst>
              <a:gd name="T0" fmla="*/ 642 w 687"/>
              <a:gd name="T1" fmla="*/ 258 h 687"/>
              <a:gd name="T2" fmla="*/ 642 w 687"/>
              <a:gd name="T3" fmla="*/ 0 h 687"/>
              <a:gd name="T4" fmla="*/ 537 w 687"/>
              <a:gd name="T5" fmla="*/ 0 h 687"/>
              <a:gd name="T6" fmla="*/ 537 w 687"/>
              <a:gd name="T7" fmla="*/ 258 h 687"/>
              <a:gd name="T8" fmla="*/ 468 w 687"/>
              <a:gd name="T9" fmla="*/ 258 h 687"/>
              <a:gd name="T10" fmla="*/ 468 w 687"/>
              <a:gd name="T11" fmla="*/ 143 h 687"/>
              <a:gd name="T12" fmla="*/ 324 w 687"/>
              <a:gd name="T13" fmla="*/ 255 h 687"/>
              <a:gd name="T14" fmla="*/ 324 w 687"/>
              <a:gd name="T15" fmla="*/ 143 h 687"/>
              <a:gd name="T16" fmla="*/ 181 w 687"/>
              <a:gd name="T17" fmla="*/ 255 h 687"/>
              <a:gd name="T18" fmla="*/ 181 w 687"/>
              <a:gd name="T19" fmla="*/ 143 h 687"/>
              <a:gd name="T20" fmla="*/ 36 w 687"/>
              <a:gd name="T21" fmla="*/ 258 h 687"/>
              <a:gd name="T22" fmla="*/ 0 w 687"/>
              <a:gd name="T23" fmla="*/ 258 h 687"/>
              <a:gd name="T24" fmla="*/ 0 w 687"/>
              <a:gd name="T25" fmla="*/ 687 h 687"/>
              <a:gd name="T26" fmla="*/ 687 w 687"/>
              <a:gd name="T27" fmla="*/ 687 h 687"/>
              <a:gd name="T28" fmla="*/ 687 w 687"/>
              <a:gd name="T29" fmla="*/ 258 h 687"/>
              <a:gd name="T30" fmla="*/ 642 w 687"/>
              <a:gd name="T31" fmla="*/ 258 h 687"/>
              <a:gd name="T32" fmla="*/ 212 w 687"/>
              <a:gd name="T33" fmla="*/ 611 h 687"/>
              <a:gd name="T34" fmla="*/ 110 w 687"/>
              <a:gd name="T35" fmla="*/ 611 h 687"/>
              <a:gd name="T36" fmla="*/ 110 w 687"/>
              <a:gd name="T37" fmla="*/ 508 h 687"/>
              <a:gd name="T38" fmla="*/ 212 w 687"/>
              <a:gd name="T39" fmla="*/ 508 h 687"/>
              <a:gd name="T40" fmla="*/ 212 w 687"/>
              <a:gd name="T41" fmla="*/ 611 h 687"/>
              <a:gd name="T42" fmla="*/ 212 w 687"/>
              <a:gd name="T43" fmla="*/ 439 h 687"/>
              <a:gd name="T44" fmla="*/ 110 w 687"/>
              <a:gd name="T45" fmla="*/ 439 h 687"/>
              <a:gd name="T46" fmla="*/ 110 w 687"/>
              <a:gd name="T47" fmla="*/ 336 h 687"/>
              <a:gd name="T48" fmla="*/ 212 w 687"/>
              <a:gd name="T49" fmla="*/ 336 h 687"/>
              <a:gd name="T50" fmla="*/ 212 w 687"/>
              <a:gd name="T51" fmla="*/ 439 h 687"/>
              <a:gd name="T52" fmla="*/ 396 w 687"/>
              <a:gd name="T53" fmla="*/ 611 h 687"/>
              <a:gd name="T54" fmla="*/ 293 w 687"/>
              <a:gd name="T55" fmla="*/ 611 h 687"/>
              <a:gd name="T56" fmla="*/ 293 w 687"/>
              <a:gd name="T57" fmla="*/ 508 h 687"/>
              <a:gd name="T58" fmla="*/ 396 w 687"/>
              <a:gd name="T59" fmla="*/ 508 h 687"/>
              <a:gd name="T60" fmla="*/ 396 w 687"/>
              <a:gd name="T61" fmla="*/ 611 h 687"/>
              <a:gd name="T62" fmla="*/ 396 w 687"/>
              <a:gd name="T63" fmla="*/ 439 h 687"/>
              <a:gd name="T64" fmla="*/ 293 w 687"/>
              <a:gd name="T65" fmla="*/ 439 h 687"/>
              <a:gd name="T66" fmla="*/ 293 w 687"/>
              <a:gd name="T67" fmla="*/ 336 h 687"/>
              <a:gd name="T68" fmla="*/ 396 w 687"/>
              <a:gd name="T69" fmla="*/ 336 h 687"/>
              <a:gd name="T70" fmla="*/ 396 w 687"/>
              <a:gd name="T71" fmla="*/ 439 h 687"/>
              <a:gd name="T72" fmla="*/ 580 w 687"/>
              <a:gd name="T73" fmla="*/ 611 h 687"/>
              <a:gd name="T74" fmla="*/ 477 w 687"/>
              <a:gd name="T75" fmla="*/ 611 h 687"/>
              <a:gd name="T76" fmla="*/ 477 w 687"/>
              <a:gd name="T77" fmla="*/ 508 h 687"/>
              <a:gd name="T78" fmla="*/ 580 w 687"/>
              <a:gd name="T79" fmla="*/ 508 h 687"/>
              <a:gd name="T80" fmla="*/ 580 w 687"/>
              <a:gd name="T81" fmla="*/ 611 h 687"/>
              <a:gd name="T82" fmla="*/ 580 w 687"/>
              <a:gd name="T83" fmla="*/ 439 h 687"/>
              <a:gd name="T84" fmla="*/ 477 w 687"/>
              <a:gd name="T85" fmla="*/ 439 h 687"/>
              <a:gd name="T86" fmla="*/ 477 w 687"/>
              <a:gd name="T87" fmla="*/ 336 h 687"/>
              <a:gd name="T88" fmla="*/ 580 w 687"/>
              <a:gd name="T89" fmla="*/ 336 h 687"/>
              <a:gd name="T90" fmla="*/ 580 w 687"/>
              <a:gd name="T91" fmla="*/ 439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7" h="687">
                <a:moveTo>
                  <a:pt x="642" y="258"/>
                </a:moveTo>
                <a:lnTo>
                  <a:pt x="642" y="0"/>
                </a:lnTo>
                <a:lnTo>
                  <a:pt x="537" y="0"/>
                </a:lnTo>
                <a:lnTo>
                  <a:pt x="537" y="258"/>
                </a:lnTo>
                <a:lnTo>
                  <a:pt x="468" y="258"/>
                </a:lnTo>
                <a:lnTo>
                  <a:pt x="468" y="143"/>
                </a:lnTo>
                <a:lnTo>
                  <a:pt x="324" y="255"/>
                </a:lnTo>
                <a:lnTo>
                  <a:pt x="324" y="143"/>
                </a:lnTo>
                <a:lnTo>
                  <a:pt x="181" y="255"/>
                </a:lnTo>
                <a:lnTo>
                  <a:pt x="181" y="143"/>
                </a:lnTo>
                <a:lnTo>
                  <a:pt x="36" y="258"/>
                </a:lnTo>
                <a:lnTo>
                  <a:pt x="0" y="258"/>
                </a:lnTo>
                <a:lnTo>
                  <a:pt x="0" y="687"/>
                </a:lnTo>
                <a:lnTo>
                  <a:pt x="687" y="687"/>
                </a:lnTo>
                <a:lnTo>
                  <a:pt x="687" y="258"/>
                </a:lnTo>
                <a:lnTo>
                  <a:pt x="642" y="258"/>
                </a:lnTo>
                <a:close/>
                <a:moveTo>
                  <a:pt x="212" y="611"/>
                </a:moveTo>
                <a:lnTo>
                  <a:pt x="110" y="611"/>
                </a:lnTo>
                <a:lnTo>
                  <a:pt x="110" y="508"/>
                </a:lnTo>
                <a:lnTo>
                  <a:pt x="212" y="508"/>
                </a:lnTo>
                <a:lnTo>
                  <a:pt x="212" y="611"/>
                </a:lnTo>
                <a:close/>
                <a:moveTo>
                  <a:pt x="212" y="439"/>
                </a:moveTo>
                <a:lnTo>
                  <a:pt x="110" y="439"/>
                </a:lnTo>
                <a:lnTo>
                  <a:pt x="110" y="336"/>
                </a:lnTo>
                <a:lnTo>
                  <a:pt x="212" y="336"/>
                </a:lnTo>
                <a:lnTo>
                  <a:pt x="212" y="439"/>
                </a:lnTo>
                <a:close/>
                <a:moveTo>
                  <a:pt x="396" y="611"/>
                </a:moveTo>
                <a:lnTo>
                  <a:pt x="293" y="611"/>
                </a:lnTo>
                <a:lnTo>
                  <a:pt x="293" y="508"/>
                </a:lnTo>
                <a:lnTo>
                  <a:pt x="396" y="508"/>
                </a:lnTo>
                <a:lnTo>
                  <a:pt x="396" y="611"/>
                </a:lnTo>
                <a:close/>
                <a:moveTo>
                  <a:pt x="396" y="439"/>
                </a:moveTo>
                <a:lnTo>
                  <a:pt x="293" y="439"/>
                </a:lnTo>
                <a:lnTo>
                  <a:pt x="293" y="336"/>
                </a:lnTo>
                <a:lnTo>
                  <a:pt x="396" y="336"/>
                </a:lnTo>
                <a:lnTo>
                  <a:pt x="396" y="439"/>
                </a:lnTo>
                <a:close/>
                <a:moveTo>
                  <a:pt x="580" y="611"/>
                </a:moveTo>
                <a:lnTo>
                  <a:pt x="477" y="611"/>
                </a:lnTo>
                <a:lnTo>
                  <a:pt x="477" y="508"/>
                </a:lnTo>
                <a:lnTo>
                  <a:pt x="580" y="508"/>
                </a:lnTo>
                <a:lnTo>
                  <a:pt x="580" y="611"/>
                </a:lnTo>
                <a:close/>
                <a:moveTo>
                  <a:pt x="580" y="439"/>
                </a:moveTo>
                <a:lnTo>
                  <a:pt x="477" y="439"/>
                </a:lnTo>
                <a:lnTo>
                  <a:pt x="477" y="336"/>
                </a:lnTo>
                <a:lnTo>
                  <a:pt x="580" y="336"/>
                </a:lnTo>
                <a:lnTo>
                  <a:pt x="580" y="4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3160465" y="3358830"/>
            <a:ext cx="1584596" cy="1584596"/>
          </a:xfrm>
          <a:prstGeom prst="ellipse">
            <a:avLst/>
          </a:prstGeom>
          <a:solidFill>
            <a:srgbClr val="F0CA1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5000" b="1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3429703" y="3788768"/>
            <a:ext cx="1046120" cy="845118"/>
            <a:chOff x="6994525" y="3779838"/>
            <a:chExt cx="1090613" cy="881062"/>
          </a:xfrm>
          <a:solidFill>
            <a:schemeClr val="bg1"/>
          </a:solidFill>
        </p:grpSpPr>
        <p:sp>
          <p:nvSpPr>
            <p:cNvPr id="29" name="Freeform 14"/>
            <p:cNvSpPr/>
            <p:nvPr/>
          </p:nvSpPr>
          <p:spPr bwMode="auto">
            <a:xfrm>
              <a:off x="7150100" y="4349750"/>
              <a:ext cx="363538" cy="311150"/>
            </a:xfrm>
            <a:custGeom>
              <a:avLst/>
              <a:gdLst>
                <a:gd name="T0" fmla="*/ 207 w 229"/>
                <a:gd name="T1" fmla="*/ 41 h 196"/>
                <a:gd name="T2" fmla="*/ 195 w 229"/>
                <a:gd name="T3" fmla="*/ 67 h 196"/>
                <a:gd name="T4" fmla="*/ 169 w 229"/>
                <a:gd name="T5" fmla="*/ 60 h 196"/>
                <a:gd name="T6" fmla="*/ 0 w 229"/>
                <a:gd name="T7" fmla="*/ 12 h 196"/>
                <a:gd name="T8" fmla="*/ 0 w 229"/>
                <a:gd name="T9" fmla="*/ 132 h 196"/>
                <a:gd name="T10" fmla="*/ 229 w 229"/>
                <a:gd name="T11" fmla="*/ 196 h 196"/>
                <a:gd name="T12" fmla="*/ 229 w 229"/>
                <a:gd name="T13" fmla="*/ 0 h 196"/>
                <a:gd name="T14" fmla="*/ 207 w 229"/>
                <a:gd name="T15" fmla="*/ 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96">
                  <a:moveTo>
                    <a:pt x="207" y="41"/>
                  </a:moveTo>
                  <a:lnTo>
                    <a:pt x="195" y="67"/>
                  </a:lnTo>
                  <a:lnTo>
                    <a:pt x="169" y="60"/>
                  </a:lnTo>
                  <a:lnTo>
                    <a:pt x="0" y="12"/>
                  </a:lnTo>
                  <a:lnTo>
                    <a:pt x="0" y="132"/>
                  </a:lnTo>
                  <a:lnTo>
                    <a:pt x="229" y="196"/>
                  </a:lnTo>
                  <a:lnTo>
                    <a:pt x="229" y="0"/>
                  </a:lnTo>
                  <a:lnTo>
                    <a:pt x="20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5"/>
            <p:cNvSpPr/>
            <p:nvPr/>
          </p:nvSpPr>
          <p:spPr bwMode="auto">
            <a:xfrm>
              <a:off x="7566025" y="4349750"/>
              <a:ext cx="368300" cy="311150"/>
            </a:xfrm>
            <a:custGeom>
              <a:avLst/>
              <a:gdLst>
                <a:gd name="T0" fmla="*/ 34 w 232"/>
                <a:gd name="T1" fmla="*/ 67 h 196"/>
                <a:gd name="T2" fmla="*/ 22 w 232"/>
                <a:gd name="T3" fmla="*/ 41 h 196"/>
                <a:gd name="T4" fmla="*/ 0 w 232"/>
                <a:gd name="T5" fmla="*/ 0 h 196"/>
                <a:gd name="T6" fmla="*/ 0 w 232"/>
                <a:gd name="T7" fmla="*/ 196 h 196"/>
                <a:gd name="T8" fmla="*/ 232 w 232"/>
                <a:gd name="T9" fmla="*/ 132 h 196"/>
                <a:gd name="T10" fmla="*/ 232 w 232"/>
                <a:gd name="T11" fmla="*/ 12 h 196"/>
                <a:gd name="T12" fmla="*/ 62 w 232"/>
                <a:gd name="T13" fmla="*/ 60 h 196"/>
                <a:gd name="T14" fmla="*/ 34 w 232"/>
                <a:gd name="T15" fmla="*/ 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196">
                  <a:moveTo>
                    <a:pt x="34" y="67"/>
                  </a:moveTo>
                  <a:lnTo>
                    <a:pt x="22" y="41"/>
                  </a:lnTo>
                  <a:lnTo>
                    <a:pt x="0" y="0"/>
                  </a:lnTo>
                  <a:lnTo>
                    <a:pt x="0" y="196"/>
                  </a:lnTo>
                  <a:lnTo>
                    <a:pt x="232" y="132"/>
                  </a:lnTo>
                  <a:lnTo>
                    <a:pt x="232" y="12"/>
                  </a:lnTo>
                  <a:lnTo>
                    <a:pt x="62" y="60"/>
                  </a:lnTo>
                  <a:lnTo>
                    <a:pt x="3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6"/>
            <p:cNvSpPr/>
            <p:nvPr/>
          </p:nvSpPr>
          <p:spPr bwMode="auto">
            <a:xfrm>
              <a:off x="7540625" y="4065588"/>
              <a:ext cx="503238" cy="327025"/>
            </a:xfrm>
            <a:custGeom>
              <a:avLst/>
              <a:gdLst>
                <a:gd name="T0" fmla="*/ 69 w 317"/>
                <a:gd name="T1" fmla="*/ 206 h 206"/>
                <a:gd name="T2" fmla="*/ 317 w 317"/>
                <a:gd name="T3" fmla="*/ 136 h 206"/>
                <a:gd name="T4" fmla="*/ 248 w 317"/>
                <a:gd name="T5" fmla="*/ 0 h 206"/>
                <a:gd name="T6" fmla="*/ 0 w 317"/>
                <a:gd name="T7" fmla="*/ 67 h 206"/>
                <a:gd name="T8" fmla="*/ 69 w 317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69" y="206"/>
                  </a:moveTo>
                  <a:lnTo>
                    <a:pt x="317" y="136"/>
                  </a:lnTo>
                  <a:lnTo>
                    <a:pt x="248" y="0"/>
                  </a:lnTo>
                  <a:lnTo>
                    <a:pt x="0" y="67"/>
                  </a:lnTo>
                  <a:lnTo>
                    <a:pt x="69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7"/>
            <p:cNvSpPr/>
            <p:nvPr/>
          </p:nvSpPr>
          <p:spPr bwMode="auto">
            <a:xfrm>
              <a:off x="7040563" y="4065588"/>
              <a:ext cx="500063" cy="327025"/>
            </a:xfrm>
            <a:custGeom>
              <a:avLst/>
              <a:gdLst>
                <a:gd name="T0" fmla="*/ 245 w 315"/>
                <a:gd name="T1" fmla="*/ 206 h 206"/>
                <a:gd name="T2" fmla="*/ 315 w 315"/>
                <a:gd name="T3" fmla="*/ 67 h 206"/>
                <a:gd name="T4" fmla="*/ 66 w 315"/>
                <a:gd name="T5" fmla="*/ 0 h 206"/>
                <a:gd name="T6" fmla="*/ 0 w 315"/>
                <a:gd name="T7" fmla="*/ 136 h 206"/>
                <a:gd name="T8" fmla="*/ 245 w 315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06">
                  <a:moveTo>
                    <a:pt x="245" y="206"/>
                  </a:moveTo>
                  <a:lnTo>
                    <a:pt x="315" y="67"/>
                  </a:lnTo>
                  <a:lnTo>
                    <a:pt x="66" y="0"/>
                  </a:lnTo>
                  <a:lnTo>
                    <a:pt x="0" y="136"/>
                  </a:lnTo>
                  <a:lnTo>
                    <a:pt x="245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8"/>
            <p:cNvSpPr/>
            <p:nvPr/>
          </p:nvSpPr>
          <p:spPr bwMode="auto">
            <a:xfrm>
              <a:off x="7540625" y="3779838"/>
              <a:ext cx="544513" cy="285750"/>
            </a:xfrm>
            <a:custGeom>
              <a:avLst/>
              <a:gdLst>
                <a:gd name="T0" fmla="*/ 271 w 343"/>
                <a:gd name="T1" fmla="*/ 151 h 180"/>
                <a:gd name="T2" fmla="*/ 343 w 343"/>
                <a:gd name="T3" fmla="*/ 70 h 180"/>
                <a:gd name="T4" fmla="*/ 95 w 343"/>
                <a:gd name="T5" fmla="*/ 0 h 180"/>
                <a:gd name="T6" fmla="*/ 0 w 343"/>
                <a:gd name="T7" fmla="*/ 110 h 180"/>
                <a:gd name="T8" fmla="*/ 183 w 343"/>
                <a:gd name="T9" fmla="*/ 161 h 180"/>
                <a:gd name="T10" fmla="*/ 248 w 343"/>
                <a:gd name="T11" fmla="*/ 180 h 180"/>
                <a:gd name="T12" fmla="*/ 271 w 343"/>
                <a:gd name="T13" fmla="*/ 15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3" h="180">
                  <a:moveTo>
                    <a:pt x="271" y="151"/>
                  </a:moveTo>
                  <a:lnTo>
                    <a:pt x="343" y="70"/>
                  </a:lnTo>
                  <a:lnTo>
                    <a:pt x="95" y="0"/>
                  </a:lnTo>
                  <a:lnTo>
                    <a:pt x="0" y="110"/>
                  </a:lnTo>
                  <a:lnTo>
                    <a:pt x="183" y="161"/>
                  </a:lnTo>
                  <a:lnTo>
                    <a:pt x="248" y="180"/>
                  </a:lnTo>
                  <a:lnTo>
                    <a:pt x="271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9"/>
            <p:cNvSpPr/>
            <p:nvPr/>
          </p:nvSpPr>
          <p:spPr bwMode="auto">
            <a:xfrm>
              <a:off x="6994525" y="3779838"/>
              <a:ext cx="546100" cy="285750"/>
            </a:xfrm>
            <a:custGeom>
              <a:avLst/>
              <a:gdLst>
                <a:gd name="T0" fmla="*/ 160 w 344"/>
                <a:gd name="T1" fmla="*/ 161 h 180"/>
                <a:gd name="T2" fmla="*/ 344 w 344"/>
                <a:gd name="T3" fmla="*/ 110 h 180"/>
                <a:gd name="T4" fmla="*/ 248 w 344"/>
                <a:gd name="T5" fmla="*/ 0 h 180"/>
                <a:gd name="T6" fmla="*/ 0 w 344"/>
                <a:gd name="T7" fmla="*/ 70 h 180"/>
                <a:gd name="T8" fmla="*/ 72 w 344"/>
                <a:gd name="T9" fmla="*/ 151 h 180"/>
                <a:gd name="T10" fmla="*/ 95 w 344"/>
                <a:gd name="T11" fmla="*/ 180 h 180"/>
                <a:gd name="T12" fmla="*/ 160 w 344"/>
                <a:gd name="T13" fmla="*/ 16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180">
                  <a:moveTo>
                    <a:pt x="160" y="161"/>
                  </a:moveTo>
                  <a:lnTo>
                    <a:pt x="344" y="110"/>
                  </a:lnTo>
                  <a:lnTo>
                    <a:pt x="248" y="0"/>
                  </a:lnTo>
                  <a:lnTo>
                    <a:pt x="0" y="70"/>
                  </a:lnTo>
                  <a:lnTo>
                    <a:pt x="72" y="151"/>
                  </a:lnTo>
                  <a:lnTo>
                    <a:pt x="95" y="180"/>
                  </a:lnTo>
                  <a:lnTo>
                    <a:pt x="16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42212" y="2284867"/>
            <a:ext cx="2299080" cy="930961"/>
            <a:chOff x="1626835" y="2349127"/>
            <a:chExt cx="2492110" cy="1009125"/>
          </a:xfrm>
        </p:grpSpPr>
        <p:sp>
          <p:nvSpPr>
            <p:cNvPr id="40" name="文本框 39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42212" y="5067311"/>
            <a:ext cx="2299080" cy="930961"/>
            <a:chOff x="1626835" y="2349127"/>
            <a:chExt cx="2492110" cy="1009125"/>
          </a:xfrm>
        </p:grpSpPr>
        <p:sp>
          <p:nvSpPr>
            <p:cNvPr id="43" name="文本框 42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097614" y="2284867"/>
            <a:ext cx="2299080" cy="930961"/>
            <a:chOff x="1626835" y="2349127"/>
            <a:chExt cx="2492110" cy="1009125"/>
          </a:xfrm>
        </p:grpSpPr>
        <p:sp>
          <p:nvSpPr>
            <p:cNvPr id="46" name="文本框 45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97614" y="5067311"/>
            <a:ext cx="2299080" cy="930961"/>
            <a:chOff x="1626835" y="2349127"/>
            <a:chExt cx="2492110" cy="1009125"/>
          </a:xfrm>
        </p:grpSpPr>
        <p:sp>
          <p:nvSpPr>
            <p:cNvPr id="49" name="文本框 48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35352" y="2985658"/>
            <a:ext cx="1443159" cy="1879745"/>
            <a:chOff x="1103653" y="2928431"/>
            <a:chExt cx="1559718" cy="2031566"/>
          </a:xfrm>
          <a:solidFill>
            <a:srgbClr val="F0CA1B"/>
          </a:solidFill>
        </p:grpSpPr>
        <p:sp>
          <p:nvSpPr>
            <p:cNvPr id="8" name="Freeform 5"/>
            <p:cNvSpPr/>
            <p:nvPr/>
          </p:nvSpPr>
          <p:spPr bwMode="auto">
            <a:xfrm rot="2569800">
              <a:off x="1103653" y="3501697"/>
              <a:ext cx="1559718" cy="1458300"/>
            </a:xfrm>
            <a:custGeom>
              <a:avLst/>
              <a:gdLst>
                <a:gd name="T0" fmla="*/ 124 w 235"/>
                <a:gd name="T1" fmla="*/ 30 h 219"/>
                <a:gd name="T2" fmla="*/ 196 w 235"/>
                <a:gd name="T3" fmla="*/ 1 h 219"/>
                <a:gd name="T4" fmla="*/ 225 w 235"/>
                <a:gd name="T5" fmla="*/ 49 h 219"/>
                <a:gd name="T6" fmla="*/ 187 w 235"/>
                <a:gd name="T7" fmla="*/ 120 h 219"/>
                <a:gd name="T8" fmla="*/ 58 w 235"/>
                <a:gd name="T9" fmla="*/ 210 h 219"/>
                <a:gd name="T10" fmla="*/ 11 w 235"/>
                <a:gd name="T11" fmla="*/ 161 h 219"/>
                <a:gd name="T12" fmla="*/ 30 w 235"/>
                <a:gd name="T13" fmla="*/ 117 h 219"/>
                <a:gd name="T14" fmla="*/ 33 w 235"/>
                <a:gd name="T15" fmla="*/ 121 h 219"/>
                <a:gd name="T16" fmla="*/ 38 w 235"/>
                <a:gd name="T17" fmla="*/ 159 h 219"/>
                <a:gd name="T18" fmla="*/ 79 w 235"/>
                <a:gd name="T19" fmla="*/ 156 h 219"/>
                <a:gd name="T20" fmla="*/ 167 w 235"/>
                <a:gd name="T21" fmla="*/ 70 h 219"/>
                <a:gd name="T22" fmla="*/ 169 w 235"/>
                <a:gd name="T23" fmla="*/ 31 h 219"/>
                <a:gd name="T24" fmla="*/ 131 w 235"/>
                <a:gd name="T25" fmla="*/ 29 h 219"/>
                <a:gd name="T26" fmla="*/ 124 w 235"/>
                <a:gd name="T27" fmla="*/ 3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5" h="219">
                  <a:moveTo>
                    <a:pt x="124" y="30"/>
                  </a:moveTo>
                  <a:cubicBezTo>
                    <a:pt x="146" y="13"/>
                    <a:pt x="169" y="0"/>
                    <a:pt x="196" y="1"/>
                  </a:cubicBezTo>
                  <a:cubicBezTo>
                    <a:pt x="220" y="2"/>
                    <a:pt x="235" y="23"/>
                    <a:pt x="225" y="49"/>
                  </a:cubicBezTo>
                  <a:cubicBezTo>
                    <a:pt x="216" y="74"/>
                    <a:pt x="203" y="99"/>
                    <a:pt x="187" y="120"/>
                  </a:cubicBezTo>
                  <a:cubicBezTo>
                    <a:pt x="153" y="163"/>
                    <a:pt x="113" y="197"/>
                    <a:pt x="58" y="210"/>
                  </a:cubicBezTo>
                  <a:cubicBezTo>
                    <a:pt x="21" y="219"/>
                    <a:pt x="0" y="198"/>
                    <a:pt x="11" y="161"/>
                  </a:cubicBezTo>
                  <a:cubicBezTo>
                    <a:pt x="15" y="147"/>
                    <a:pt x="23" y="133"/>
                    <a:pt x="30" y="117"/>
                  </a:cubicBezTo>
                  <a:cubicBezTo>
                    <a:pt x="33" y="120"/>
                    <a:pt x="33" y="121"/>
                    <a:pt x="33" y="121"/>
                  </a:cubicBezTo>
                  <a:cubicBezTo>
                    <a:pt x="31" y="135"/>
                    <a:pt x="21" y="152"/>
                    <a:pt x="38" y="159"/>
                  </a:cubicBezTo>
                  <a:cubicBezTo>
                    <a:pt x="49" y="164"/>
                    <a:pt x="67" y="161"/>
                    <a:pt x="79" y="156"/>
                  </a:cubicBezTo>
                  <a:cubicBezTo>
                    <a:pt x="118" y="138"/>
                    <a:pt x="149" y="109"/>
                    <a:pt x="167" y="70"/>
                  </a:cubicBezTo>
                  <a:cubicBezTo>
                    <a:pt x="173" y="59"/>
                    <a:pt x="175" y="41"/>
                    <a:pt x="169" y="31"/>
                  </a:cubicBezTo>
                  <a:cubicBezTo>
                    <a:pt x="161" y="17"/>
                    <a:pt x="145" y="24"/>
                    <a:pt x="131" y="29"/>
                  </a:cubicBezTo>
                  <a:cubicBezTo>
                    <a:pt x="129" y="30"/>
                    <a:pt x="127" y="30"/>
                    <a:pt x="124" y="30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29"/>
            <p:cNvSpPr>
              <a:spLocks noEditPoints="1"/>
            </p:cNvSpPr>
            <p:nvPr/>
          </p:nvSpPr>
          <p:spPr bwMode="auto">
            <a:xfrm>
              <a:off x="1612840" y="3131262"/>
              <a:ext cx="541339" cy="543417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27"/>
            <p:cNvSpPr>
              <a:spLocks noEditPoints="1"/>
            </p:cNvSpPr>
            <p:nvPr/>
          </p:nvSpPr>
          <p:spPr bwMode="auto">
            <a:xfrm>
              <a:off x="1592765" y="3854663"/>
              <a:ext cx="579414" cy="350278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1" name="Freeform 28"/>
            <p:cNvSpPr>
              <a:spLocks noEditPoints="1"/>
            </p:cNvSpPr>
            <p:nvPr/>
          </p:nvSpPr>
          <p:spPr bwMode="auto">
            <a:xfrm>
              <a:off x="1410012" y="2928431"/>
              <a:ext cx="946998" cy="947690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33808" y="2985658"/>
            <a:ext cx="1443159" cy="1879745"/>
            <a:chOff x="3911978" y="2928431"/>
            <a:chExt cx="1559718" cy="2031566"/>
          </a:xfrm>
          <a:solidFill>
            <a:srgbClr val="E73953"/>
          </a:solidFill>
        </p:grpSpPr>
        <p:sp>
          <p:nvSpPr>
            <p:cNvPr id="13" name="Freeform 5"/>
            <p:cNvSpPr/>
            <p:nvPr/>
          </p:nvSpPr>
          <p:spPr bwMode="auto">
            <a:xfrm rot="2569800">
              <a:off x="3911978" y="3501697"/>
              <a:ext cx="1559718" cy="1458300"/>
            </a:xfrm>
            <a:custGeom>
              <a:avLst/>
              <a:gdLst>
                <a:gd name="T0" fmla="*/ 124 w 235"/>
                <a:gd name="T1" fmla="*/ 30 h 219"/>
                <a:gd name="T2" fmla="*/ 196 w 235"/>
                <a:gd name="T3" fmla="*/ 1 h 219"/>
                <a:gd name="T4" fmla="*/ 225 w 235"/>
                <a:gd name="T5" fmla="*/ 49 h 219"/>
                <a:gd name="T6" fmla="*/ 187 w 235"/>
                <a:gd name="T7" fmla="*/ 120 h 219"/>
                <a:gd name="T8" fmla="*/ 58 w 235"/>
                <a:gd name="T9" fmla="*/ 210 h 219"/>
                <a:gd name="T10" fmla="*/ 11 w 235"/>
                <a:gd name="T11" fmla="*/ 161 h 219"/>
                <a:gd name="T12" fmla="*/ 30 w 235"/>
                <a:gd name="T13" fmla="*/ 117 h 219"/>
                <a:gd name="T14" fmla="*/ 33 w 235"/>
                <a:gd name="T15" fmla="*/ 121 h 219"/>
                <a:gd name="T16" fmla="*/ 38 w 235"/>
                <a:gd name="T17" fmla="*/ 159 h 219"/>
                <a:gd name="T18" fmla="*/ 79 w 235"/>
                <a:gd name="T19" fmla="*/ 156 h 219"/>
                <a:gd name="T20" fmla="*/ 167 w 235"/>
                <a:gd name="T21" fmla="*/ 70 h 219"/>
                <a:gd name="T22" fmla="*/ 169 w 235"/>
                <a:gd name="T23" fmla="*/ 31 h 219"/>
                <a:gd name="T24" fmla="*/ 131 w 235"/>
                <a:gd name="T25" fmla="*/ 29 h 219"/>
                <a:gd name="T26" fmla="*/ 124 w 235"/>
                <a:gd name="T27" fmla="*/ 3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5" h="219">
                  <a:moveTo>
                    <a:pt x="124" y="30"/>
                  </a:moveTo>
                  <a:cubicBezTo>
                    <a:pt x="146" y="13"/>
                    <a:pt x="169" y="0"/>
                    <a:pt x="196" y="1"/>
                  </a:cubicBezTo>
                  <a:cubicBezTo>
                    <a:pt x="220" y="2"/>
                    <a:pt x="235" y="23"/>
                    <a:pt x="225" y="49"/>
                  </a:cubicBezTo>
                  <a:cubicBezTo>
                    <a:pt x="216" y="74"/>
                    <a:pt x="203" y="99"/>
                    <a:pt x="187" y="120"/>
                  </a:cubicBezTo>
                  <a:cubicBezTo>
                    <a:pt x="153" y="163"/>
                    <a:pt x="113" y="197"/>
                    <a:pt x="58" y="210"/>
                  </a:cubicBezTo>
                  <a:cubicBezTo>
                    <a:pt x="21" y="219"/>
                    <a:pt x="0" y="198"/>
                    <a:pt x="11" y="161"/>
                  </a:cubicBezTo>
                  <a:cubicBezTo>
                    <a:pt x="15" y="147"/>
                    <a:pt x="23" y="133"/>
                    <a:pt x="30" y="117"/>
                  </a:cubicBezTo>
                  <a:cubicBezTo>
                    <a:pt x="33" y="120"/>
                    <a:pt x="33" y="121"/>
                    <a:pt x="33" y="121"/>
                  </a:cubicBezTo>
                  <a:cubicBezTo>
                    <a:pt x="31" y="135"/>
                    <a:pt x="21" y="152"/>
                    <a:pt x="38" y="159"/>
                  </a:cubicBezTo>
                  <a:cubicBezTo>
                    <a:pt x="49" y="164"/>
                    <a:pt x="67" y="161"/>
                    <a:pt x="79" y="156"/>
                  </a:cubicBezTo>
                  <a:cubicBezTo>
                    <a:pt x="118" y="138"/>
                    <a:pt x="149" y="109"/>
                    <a:pt x="167" y="70"/>
                  </a:cubicBezTo>
                  <a:cubicBezTo>
                    <a:pt x="173" y="59"/>
                    <a:pt x="175" y="41"/>
                    <a:pt x="169" y="31"/>
                  </a:cubicBezTo>
                  <a:cubicBezTo>
                    <a:pt x="161" y="17"/>
                    <a:pt x="145" y="24"/>
                    <a:pt x="131" y="29"/>
                  </a:cubicBezTo>
                  <a:cubicBezTo>
                    <a:pt x="129" y="30"/>
                    <a:pt x="127" y="30"/>
                    <a:pt x="124" y="30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4421165" y="3131262"/>
              <a:ext cx="541339" cy="543417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27"/>
            <p:cNvSpPr>
              <a:spLocks noEditPoints="1"/>
            </p:cNvSpPr>
            <p:nvPr/>
          </p:nvSpPr>
          <p:spPr bwMode="auto">
            <a:xfrm>
              <a:off x="4401090" y="3854663"/>
              <a:ext cx="579414" cy="350278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6" name="Freeform 28"/>
            <p:cNvSpPr>
              <a:spLocks noEditPoints="1"/>
            </p:cNvSpPr>
            <p:nvPr/>
          </p:nvSpPr>
          <p:spPr bwMode="auto">
            <a:xfrm>
              <a:off x="4218337" y="2928431"/>
              <a:ext cx="946998" cy="947690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32264" y="2985658"/>
            <a:ext cx="1443159" cy="1879745"/>
            <a:chOff x="6720303" y="2928431"/>
            <a:chExt cx="1559718" cy="2031566"/>
          </a:xfrm>
          <a:solidFill>
            <a:srgbClr val="1C71C3"/>
          </a:solidFill>
        </p:grpSpPr>
        <p:sp>
          <p:nvSpPr>
            <p:cNvPr id="18" name="Freeform 5"/>
            <p:cNvSpPr/>
            <p:nvPr/>
          </p:nvSpPr>
          <p:spPr bwMode="auto">
            <a:xfrm rot="2569800">
              <a:off x="6720303" y="3501697"/>
              <a:ext cx="1559718" cy="1458300"/>
            </a:xfrm>
            <a:custGeom>
              <a:avLst/>
              <a:gdLst>
                <a:gd name="T0" fmla="*/ 124 w 235"/>
                <a:gd name="T1" fmla="*/ 30 h 219"/>
                <a:gd name="T2" fmla="*/ 196 w 235"/>
                <a:gd name="T3" fmla="*/ 1 h 219"/>
                <a:gd name="T4" fmla="*/ 225 w 235"/>
                <a:gd name="T5" fmla="*/ 49 h 219"/>
                <a:gd name="T6" fmla="*/ 187 w 235"/>
                <a:gd name="T7" fmla="*/ 120 h 219"/>
                <a:gd name="T8" fmla="*/ 58 w 235"/>
                <a:gd name="T9" fmla="*/ 210 h 219"/>
                <a:gd name="T10" fmla="*/ 11 w 235"/>
                <a:gd name="T11" fmla="*/ 161 h 219"/>
                <a:gd name="T12" fmla="*/ 30 w 235"/>
                <a:gd name="T13" fmla="*/ 117 h 219"/>
                <a:gd name="T14" fmla="*/ 33 w 235"/>
                <a:gd name="T15" fmla="*/ 121 h 219"/>
                <a:gd name="T16" fmla="*/ 38 w 235"/>
                <a:gd name="T17" fmla="*/ 159 h 219"/>
                <a:gd name="T18" fmla="*/ 79 w 235"/>
                <a:gd name="T19" fmla="*/ 156 h 219"/>
                <a:gd name="T20" fmla="*/ 167 w 235"/>
                <a:gd name="T21" fmla="*/ 70 h 219"/>
                <a:gd name="T22" fmla="*/ 169 w 235"/>
                <a:gd name="T23" fmla="*/ 31 h 219"/>
                <a:gd name="T24" fmla="*/ 131 w 235"/>
                <a:gd name="T25" fmla="*/ 29 h 219"/>
                <a:gd name="T26" fmla="*/ 124 w 235"/>
                <a:gd name="T27" fmla="*/ 3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5" h="219">
                  <a:moveTo>
                    <a:pt x="124" y="30"/>
                  </a:moveTo>
                  <a:cubicBezTo>
                    <a:pt x="146" y="13"/>
                    <a:pt x="169" y="0"/>
                    <a:pt x="196" y="1"/>
                  </a:cubicBezTo>
                  <a:cubicBezTo>
                    <a:pt x="220" y="2"/>
                    <a:pt x="235" y="23"/>
                    <a:pt x="225" y="49"/>
                  </a:cubicBezTo>
                  <a:cubicBezTo>
                    <a:pt x="216" y="74"/>
                    <a:pt x="203" y="99"/>
                    <a:pt x="187" y="120"/>
                  </a:cubicBezTo>
                  <a:cubicBezTo>
                    <a:pt x="153" y="163"/>
                    <a:pt x="113" y="197"/>
                    <a:pt x="58" y="210"/>
                  </a:cubicBezTo>
                  <a:cubicBezTo>
                    <a:pt x="21" y="219"/>
                    <a:pt x="0" y="198"/>
                    <a:pt x="11" y="161"/>
                  </a:cubicBezTo>
                  <a:cubicBezTo>
                    <a:pt x="15" y="147"/>
                    <a:pt x="23" y="133"/>
                    <a:pt x="30" y="117"/>
                  </a:cubicBezTo>
                  <a:cubicBezTo>
                    <a:pt x="33" y="120"/>
                    <a:pt x="33" y="121"/>
                    <a:pt x="33" y="121"/>
                  </a:cubicBezTo>
                  <a:cubicBezTo>
                    <a:pt x="31" y="135"/>
                    <a:pt x="21" y="152"/>
                    <a:pt x="38" y="159"/>
                  </a:cubicBezTo>
                  <a:cubicBezTo>
                    <a:pt x="49" y="164"/>
                    <a:pt x="67" y="161"/>
                    <a:pt x="79" y="156"/>
                  </a:cubicBezTo>
                  <a:cubicBezTo>
                    <a:pt x="118" y="138"/>
                    <a:pt x="149" y="109"/>
                    <a:pt x="167" y="70"/>
                  </a:cubicBezTo>
                  <a:cubicBezTo>
                    <a:pt x="173" y="59"/>
                    <a:pt x="175" y="41"/>
                    <a:pt x="169" y="31"/>
                  </a:cubicBezTo>
                  <a:cubicBezTo>
                    <a:pt x="161" y="17"/>
                    <a:pt x="145" y="24"/>
                    <a:pt x="131" y="29"/>
                  </a:cubicBezTo>
                  <a:cubicBezTo>
                    <a:pt x="129" y="30"/>
                    <a:pt x="127" y="30"/>
                    <a:pt x="124" y="30"/>
                  </a:cubicBez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7229490" y="3131262"/>
              <a:ext cx="541339" cy="543417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27"/>
            <p:cNvSpPr>
              <a:spLocks noEditPoints="1"/>
            </p:cNvSpPr>
            <p:nvPr/>
          </p:nvSpPr>
          <p:spPr bwMode="auto">
            <a:xfrm>
              <a:off x="7209415" y="3854663"/>
              <a:ext cx="579414" cy="350278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7026661" y="2928431"/>
              <a:ext cx="946998" cy="947690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2" name="Freeform 5"/>
          <p:cNvSpPr/>
          <p:nvPr/>
        </p:nvSpPr>
        <p:spPr bwMode="auto">
          <a:xfrm rot="2569800">
            <a:off x="9330719" y="3516083"/>
            <a:ext cx="1443159" cy="1349320"/>
          </a:xfrm>
          <a:custGeom>
            <a:avLst/>
            <a:gdLst>
              <a:gd name="T0" fmla="*/ 124 w 235"/>
              <a:gd name="T1" fmla="*/ 30 h 219"/>
              <a:gd name="T2" fmla="*/ 196 w 235"/>
              <a:gd name="T3" fmla="*/ 1 h 219"/>
              <a:gd name="T4" fmla="*/ 225 w 235"/>
              <a:gd name="T5" fmla="*/ 49 h 219"/>
              <a:gd name="T6" fmla="*/ 187 w 235"/>
              <a:gd name="T7" fmla="*/ 120 h 219"/>
              <a:gd name="T8" fmla="*/ 58 w 235"/>
              <a:gd name="T9" fmla="*/ 210 h 219"/>
              <a:gd name="T10" fmla="*/ 11 w 235"/>
              <a:gd name="T11" fmla="*/ 161 h 219"/>
              <a:gd name="T12" fmla="*/ 30 w 235"/>
              <a:gd name="T13" fmla="*/ 117 h 219"/>
              <a:gd name="T14" fmla="*/ 33 w 235"/>
              <a:gd name="T15" fmla="*/ 121 h 219"/>
              <a:gd name="T16" fmla="*/ 38 w 235"/>
              <a:gd name="T17" fmla="*/ 159 h 219"/>
              <a:gd name="T18" fmla="*/ 79 w 235"/>
              <a:gd name="T19" fmla="*/ 156 h 219"/>
              <a:gd name="T20" fmla="*/ 167 w 235"/>
              <a:gd name="T21" fmla="*/ 70 h 219"/>
              <a:gd name="T22" fmla="*/ 169 w 235"/>
              <a:gd name="T23" fmla="*/ 31 h 219"/>
              <a:gd name="T24" fmla="*/ 131 w 235"/>
              <a:gd name="T25" fmla="*/ 29 h 219"/>
              <a:gd name="T26" fmla="*/ 124 w 235"/>
              <a:gd name="T27" fmla="*/ 3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5" h="219">
                <a:moveTo>
                  <a:pt x="124" y="30"/>
                </a:moveTo>
                <a:cubicBezTo>
                  <a:pt x="146" y="13"/>
                  <a:pt x="169" y="0"/>
                  <a:pt x="196" y="1"/>
                </a:cubicBezTo>
                <a:cubicBezTo>
                  <a:pt x="220" y="2"/>
                  <a:pt x="235" y="23"/>
                  <a:pt x="225" y="49"/>
                </a:cubicBezTo>
                <a:cubicBezTo>
                  <a:pt x="216" y="74"/>
                  <a:pt x="203" y="99"/>
                  <a:pt x="187" y="120"/>
                </a:cubicBezTo>
                <a:cubicBezTo>
                  <a:pt x="153" y="163"/>
                  <a:pt x="113" y="197"/>
                  <a:pt x="58" y="210"/>
                </a:cubicBezTo>
                <a:cubicBezTo>
                  <a:pt x="21" y="219"/>
                  <a:pt x="0" y="198"/>
                  <a:pt x="11" y="161"/>
                </a:cubicBezTo>
                <a:cubicBezTo>
                  <a:pt x="15" y="147"/>
                  <a:pt x="23" y="133"/>
                  <a:pt x="30" y="117"/>
                </a:cubicBezTo>
                <a:cubicBezTo>
                  <a:pt x="33" y="120"/>
                  <a:pt x="33" y="121"/>
                  <a:pt x="33" y="121"/>
                </a:cubicBezTo>
                <a:cubicBezTo>
                  <a:pt x="31" y="135"/>
                  <a:pt x="21" y="152"/>
                  <a:pt x="38" y="159"/>
                </a:cubicBezTo>
                <a:cubicBezTo>
                  <a:pt x="49" y="164"/>
                  <a:pt x="67" y="161"/>
                  <a:pt x="79" y="156"/>
                </a:cubicBezTo>
                <a:cubicBezTo>
                  <a:pt x="118" y="138"/>
                  <a:pt x="149" y="109"/>
                  <a:pt x="167" y="70"/>
                </a:cubicBezTo>
                <a:cubicBezTo>
                  <a:pt x="173" y="59"/>
                  <a:pt x="175" y="41"/>
                  <a:pt x="169" y="31"/>
                </a:cubicBezTo>
                <a:cubicBezTo>
                  <a:pt x="161" y="17"/>
                  <a:pt x="145" y="24"/>
                  <a:pt x="131" y="29"/>
                </a:cubicBezTo>
                <a:cubicBezTo>
                  <a:pt x="129" y="30"/>
                  <a:pt x="127" y="30"/>
                  <a:pt x="124" y="30"/>
                </a:cubicBezTo>
                <a:close/>
              </a:path>
            </a:pathLst>
          </a:custGeom>
          <a:solidFill>
            <a:srgbClr val="5B328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Freeform 29"/>
          <p:cNvSpPr>
            <a:spLocks noEditPoints="1"/>
          </p:cNvSpPr>
          <p:nvPr/>
        </p:nvSpPr>
        <p:spPr bwMode="auto">
          <a:xfrm>
            <a:off x="9801854" y="3173331"/>
            <a:ext cx="500884" cy="502807"/>
          </a:xfrm>
          <a:custGeom>
            <a:avLst/>
            <a:gdLst>
              <a:gd name="T0" fmla="*/ 165 w 331"/>
              <a:gd name="T1" fmla="*/ 0 h 332"/>
              <a:gd name="T2" fmla="*/ 331 w 331"/>
              <a:gd name="T3" fmla="*/ 166 h 332"/>
              <a:gd name="T4" fmla="*/ 165 w 331"/>
              <a:gd name="T5" fmla="*/ 332 h 332"/>
              <a:gd name="T6" fmla="*/ 0 w 331"/>
              <a:gd name="T7" fmla="*/ 166 h 332"/>
              <a:gd name="T8" fmla="*/ 165 w 331"/>
              <a:gd name="T9" fmla="*/ 0 h 332"/>
              <a:gd name="T10" fmla="*/ 176 w 331"/>
              <a:gd name="T11" fmla="*/ 50 h 332"/>
              <a:gd name="T12" fmla="*/ 205 w 331"/>
              <a:gd name="T13" fmla="*/ 111 h 332"/>
              <a:gd name="T14" fmla="*/ 272 w 331"/>
              <a:gd name="T15" fmla="*/ 119 h 332"/>
              <a:gd name="T16" fmla="*/ 282 w 331"/>
              <a:gd name="T17" fmla="*/ 127 h 332"/>
              <a:gd name="T18" fmla="*/ 279 w 331"/>
              <a:gd name="T19" fmla="*/ 140 h 332"/>
              <a:gd name="T20" fmla="*/ 229 w 331"/>
              <a:gd name="T21" fmla="*/ 186 h 332"/>
              <a:gd name="T22" fmla="*/ 242 w 331"/>
              <a:gd name="T23" fmla="*/ 252 h 332"/>
              <a:gd name="T24" fmla="*/ 237 w 331"/>
              <a:gd name="T25" fmla="*/ 265 h 332"/>
              <a:gd name="T26" fmla="*/ 224 w 331"/>
              <a:gd name="T27" fmla="*/ 265 h 332"/>
              <a:gd name="T28" fmla="*/ 165 w 331"/>
              <a:gd name="T29" fmla="*/ 232 h 332"/>
              <a:gd name="T30" fmla="*/ 106 w 331"/>
              <a:gd name="T31" fmla="*/ 265 h 332"/>
              <a:gd name="T32" fmla="*/ 93 w 331"/>
              <a:gd name="T33" fmla="*/ 265 h 332"/>
              <a:gd name="T34" fmla="*/ 89 w 331"/>
              <a:gd name="T35" fmla="*/ 252 h 332"/>
              <a:gd name="T36" fmla="*/ 102 w 331"/>
              <a:gd name="T37" fmla="*/ 186 h 332"/>
              <a:gd name="T38" fmla="*/ 52 w 331"/>
              <a:gd name="T39" fmla="*/ 140 h 332"/>
              <a:gd name="T40" fmla="*/ 49 w 331"/>
              <a:gd name="T41" fmla="*/ 127 h 332"/>
              <a:gd name="T42" fmla="*/ 59 w 331"/>
              <a:gd name="T43" fmla="*/ 119 h 332"/>
              <a:gd name="T44" fmla="*/ 126 w 331"/>
              <a:gd name="T45" fmla="*/ 111 h 332"/>
              <a:gd name="T46" fmla="*/ 154 w 331"/>
              <a:gd name="T47" fmla="*/ 50 h 332"/>
              <a:gd name="T48" fmla="*/ 165 w 331"/>
              <a:gd name="T49" fmla="*/ 43 h 332"/>
              <a:gd name="T50" fmla="*/ 176 w 331"/>
              <a:gd name="T51" fmla="*/ 5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1" h="332">
                <a:moveTo>
                  <a:pt x="165" y="0"/>
                </a:moveTo>
                <a:cubicBezTo>
                  <a:pt x="257" y="0"/>
                  <a:pt x="331" y="74"/>
                  <a:pt x="331" y="166"/>
                </a:cubicBezTo>
                <a:cubicBezTo>
                  <a:pt x="331" y="257"/>
                  <a:pt x="257" y="332"/>
                  <a:pt x="165" y="332"/>
                </a:cubicBezTo>
                <a:cubicBezTo>
                  <a:pt x="74" y="332"/>
                  <a:pt x="0" y="257"/>
                  <a:pt x="0" y="166"/>
                </a:cubicBezTo>
                <a:cubicBezTo>
                  <a:pt x="0" y="74"/>
                  <a:pt x="74" y="0"/>
                  <a:pt x="165" y="0"/>
                </a:cubicBezTo>
                <a:close/>
                <a:moveTo>
                  <a:pt x="176" y="50"/>
                </a:moveTo>
                <a:cubicBezTo>
                  <a:pt x="205" y="111"/>
                  <a:pt x="205" y="111"/>
                  <a:pt x="205" y="111"/>
                </a:cubicBezTo>
                <a:cubicBezTo>
                  <a:pt x="272" y="119"/>
                  <a:pt x="272" y="119"/>
                  <a:pt x="272" y="119"/>
                </a:cubicBezTo>
                <a:cubicBezTo>
                  <a:pt x="277" y="120"/>
                  <a:pt x="281" y="123"/>
                  <a:pt x="282" y="127"/>
                </a:cubicBezTo>
                <a:cubicBezTo>
                  <a:pt x="284" y="132"/>
                  <a:pt x="282" y="137"/>
                  <a:pt x="279" y="140"/>
                </a:cubicBezTo>
                <a:cubicBezTo>
                  <a:pt x="229" y="186"/>
                  <a:pt x="229" y="186"/>
                  <a:pt x="229" y="186"/>
                </a:cubicBezTo>
                <a:cubicBezTo>
                  <a:pt x="242" y="252"/>
                  <a:pt x="242" y="252"/>
                  <a:pt x="242" y="252"/>
                </a:cubicBezTo>
                <a:cubicBezTo>
                  <a:pt x="243" y="257"/>
                  <a:pt x="241" y="262"/>
                  <a:pt x="237" y="265"/>
                </a:cubicBezTo>
                <a:cubicBezTo>
                  <a:pt x="234" y="267"/>
                  <a:pt x="229" y="268"/>
                  <a:pt x="224" y="265"/>
                </a:cubicBezTo>
                <a:cubicBezTo>
                  <a:pt x="165" y="232"/>
                  <a:pt x="165" y="232"/>
                  <a:pt x="165" y="232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02" y="268"/>
                  <a:pt x="97" y="267"/>
                  <a:pt x="93" y="265"/>
                </a:cubicBezTo>
                <a:cubicBezTo>
                  <a:pt x="89" y="262"/>
                  <a:pt x="88" y="257"/>
                  <a:pt x="89" y="252"/>
                </a:cubicBezTo>
                <a:cubicBezTo>
                  <a:pt x="102" y="186"/>
                  <a:pt x="102" y="186"/>
                  <a:pt x="102" y="186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48" y="137"/>
                  <a:pt x="47" y="132"/>
                  <a:pt x="49" y="127"/>
                </a:cubicBezTo>
                <a:cubicBezTo>
                  <a:pt x="50" y="123"/>
                  <a:pt x="54" y="120"/>
                  <a:pt x="59" y="119"/>
                </a:cubicBezTo>
                <a:cubicBezTo>
                  <a:pt x="126" y="111"/>
                  <a:pt x="126" y="111"/>
                  <a:pt x="126" y="111"/>
                </a:cubicBezTo>
                <a:cubicBezTo>
                  <a:pt x="154" y="50"/>
                  <a:pt x="154" y="50"/>
                  <a:pt x="154" y="50"/>
                </a:cubicBezTo>
                <a:cubicBezTo>
                  <a:pt x="156" y="45"/>
                  <a:pt x="161" y="43"/>
                  <a:pt x="165" y="43"/>
                </a:cubicBezTo>
                <a:cubicBezTo>
                  <a:pt x="170" y="43"/>
                  <a:pt x="174" y="45"/>
                  <a:pt x="176" y="50"/>
                </a:cubicBezTo>
                <a:close/>
              </a:path>
            </a:pathLst>
          </a:custGeom>
          <a:solidFill>
            <a:srgbClr val="5B328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27"/>
          <p:cNvSpPr>
            <a:spLocks noEditPoints="1"/>
          </p:cNvSpPr>
          <p:nvPr/>
        </p:nvSpPr>
        <p:spPr bwMode="auto">
          <a:xfrm>
            <a:off x="9783280" y="3842672"/>
            <a:ext cx="536114" cy="324101"/>
          </a:xfrm>
          <a:custGeom>
            <a:avLst/>
            <a:gdLst>
              <a:gd name="T0" fmla="*/ 317 w 354"/>
              <a:gd name="T1" fmla="*/ 5 h 214"/>
              <a:gd name="T2" fmla="*/ 354 w 354"/>
              <a:gd name="T3" fmla="*/ 186 h 214"/>
              <a:gd name="T4" fmla="*/ 294 w 354"/>
              <a:gd name="T5" fmla="*/ 171 h 214"/>
              <a:gd name="T6" fmla="*/ 250 w 354"/>
              <a:gd name="T7" fmla="*/ 214 h 214"/>
              <a:gd name="T8" fmla="*/ 215 w 354"/>
              <a:gd name="T9" fmla="*/ 44 h 214"/>
              <a:gd name="T10" fmla="*/ 230 w 354"/>
              <a:gd name="T11" fmla="*/ 46 h 214"/>
              <a:gd name="T12" fmla="*/ 241 w 354"/>
              <a:gd name="T13" fmla="*/ 45 h 214"/>
              <a:gd name="T14" fmla="*/ 287 w 354"/>
              <a:gd name="T15" fmla="*/ 7 h 214"/>
              <a:gd name="T16" fmla="*/ 292 w 354"/>
              <a:gd name="T17" fmla="*/ 0 h 214"/>
              <a:gd name="T18" fmla="*/ 300 w 354"/>
              <a:gd name="T19" fmla="*/ 2 h 214"/>
              <a:gd name="T20" fmla="*/ 317 w 354"/>
              <a:gd name="T21" fmla="*/ 5 h 214"/>
              <a:gd name="T22" fmla="*/ 140 w 354"/>
              <a:gd name="T23" fmla="*/ 44 h 214"/>
              <a:gd name="T24" fmla="*/ 105 w 354"/>
              <a:gd name="T25" fmla="*/ 214 h 214"/>
              <a:gd name="T26" fmla="*/ 60 w 354"/>
              <a:gd name="T27" fmla="*/ 171 h 214"/>
              <a:gd name="T28" fmla="*/ 0 w 354"/>
              <a:gd name="T29" fmla="*/ 186 h 214"/>
              <a:gd name="T30" fmla="*/ 38 w 354"/>
              <a:gd name="T31" fmla="*/ 5 h 214"/>
              <a:gd name="T32" fmla="*/ 55 w 354"/>
              <a:gd name="T33" fmla="*/ 2 h 214"/>
              <a:gd name="T34" fmla="*/ 63 w 354"/>
              <a:gd name="T35" fmla="*/ 0 h 214"/>
              <a:gd name="T36" fmla="*/ 67 w 354"/>
              <a:gd name="T37" fmla="*/ 7 h 214"/>
              <a:gd name="T38" fmla="*/ 103 w 354"/>
              <a:gd name="T39" fmla="*/ 42 h 214"/>
              <a:gd name="T40" fmla="*/ 114 w 354"/>
              <a:gd name="T41" fmla="*/ 45 h 214"/>
              <a:gd name="T42" fmla="*/ 140 w 354"/>
              <a:gd name="T43" fmla="*/ 4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4" h="214">
                <a:moveTo>
                  <a:pt x="317" y="5"/>
                </a:moveTo>
                <a:cubicBezTo>
                  <a:pt x="354" y="186"/>
                  <a:pt x="354" y="186"/>
                  <a:pt x="354" y="186"/>
                </a:cubicBezTo>
                <a:cubicBezTo>
                  <a:pt x="294" y="171"/>
                  <a:pt x="294" y="171"/>
                  <a:pt x="294" y="171"/>
                </a:cubicBezTo>
                <a:cubicBezTo>
                  <a:pt x="250" y="214"/>
                  <a:pt x="250" y="214"/>
                  <a:pt x="250" y="214"/>
                </a:cubicBezTo>
                <a:cubicBezTo>
                  <a:pt x="215" y="44"/>
                  <a:pt x="215" y="44"/>
                  <a:pt x="215" y="44"/>
                </a:cubicBezTo>
                <a:cubicBezTo>
                  <a:pt x="220" y="45"/>
                  <a:pt x="225" y="46"/>
                  <a:pt x="230" y="46"/>
                </a:cubicBezTo>
                <a:cubicBezTo>
                  <a:pt x="234" y="46"/>
                  <a:pt x="238" y="46"/>
                  <a:pt x="241" y="45"/>
                </a:cubicBezTo>
                <a:cubicBezTo>
                  <a:pt x="264" y="40"/>
                  <a:pt x="276" y="25"/>
                  <a:pt x="287" y="7"/>
                </a:cubicBezTo>
                <a:cubicBezTo>
                  <a:pt x="289" y="5"/>
                  <a:pt x="290" y="2"/>
                  <a:pt x="292" y="0"/>
                </a:cubicBezTo>
                <a:cubicBezTo>
                  <a:pt x="295" y="0"/>
                  <a:pt x="298" y="1"/>
                  <a:pt x="300" y="2"/>
                </a:cubicBezTo>
                <a:cubicBezTo>
                  <a:pt x="306" y="3"/>
                  <a:pt x="311" y="4"/>
                  <a:pt x="317" y="5"/>
                </a:cubicBezTo>
                <a:close/>
                <a:moveTo>
                  <a:pt x="140" y="44"/>
                </a:moveTo>
                <a:cubicBezTo>
                  <a:pt x="105" y="214"/>
                  <a:pt x="105" y="214"/>
                  <a:pt x="105" y="214"/>
                </a:cubicBezTo>
                <a:cubicBezTo>
                  <a:pt x="60" y="171"/>
                  <a:pt x="60" y="171"/>
                  <a:pt x="60" y="171"/>
                </a:cubicBezTo>
                <a:cubicBezTo>
                  <a:pt x="0" y="186"/>
                  <a:pt x="0" y="186"/>
                  <a:pt x="0" y="186"/>
                </a:cubicBezTo>
                <a:cubicBezTo>
                  <a:pt x="38" y="5"/>
                  <a:pt x="38" y="5"/>
                  <a:pt x="38" y="5"/>
                </a:cubicBezTo>
                <a:cubicBezTo>
                  <a:pt x="43" y="4"/>
                  <a:pt x="49" y="3"/>
                  <a:pt x="55" y="2"/>
                </a:cubicBezTo>
                <a:cubicBezTo>
                  <a:pt x="57" y="1"/>
                  <a:pt x="60" y="1"/>
                  <a:pt x="63" y="0"/>
                </a:cubicBezTo>
                <a:cubicBezTo>
                  <a:pt x="65" y="2"/>
                  <a:pt x="66" y="5"/>
                  <a:pt x="67" y="7"/>
                </a:cubicBezTo>
                <a:cubicBezTo>
                  <a:pt x="77" y="21"/>
                  <a:pt x="86" y="35"/>
                  <a:pt x="103" y="42"/>
                </a:cubicBezTo>
                <a:cubicBezTo>
                  <a:pt x="106" y="43"/>
                  <a:pt x="110" y="44"/>
                  <a:pt x="114" y="45"/>
                </a:cubicBezTo>
                <a:cubicBezTo>
                  <a:pt x="123" y="47"/>
                  <a:pt x="131" y="46"/>
                  <a:pt x="140" y="44"/>
                </a:cubicBezTo>
                <a:close/>
              </a:path>
            </a:pathLst>
          </a:custGeom>
          <a:solidFill>
            <a:srgbClr val="5B328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6" name="Freeform 28"/>
          <p:cNvSpPr>
            <a:spLocks noEditPoints="1"/>
          </p:cNvSpPr>
          <p:nvPr/>
        </p:nvSpPr>
        <p:spPr bwMode="auto">
          <a:xfrm>
            <a:off x="9614183" y="2985658"/>
            <a:ext cx="876228" cy="876868"/>
          </a:xfrm>
          <a:custGeom>
            <a:avLst/>
            <a:gdLst>
              <a:gd name="T0" fmla="*/ 289 w 579"/>
              <a:gd name="T1" fmla="*/ 28 h 579"/>
              <a:gd name="T2" fmla="*/ 346 w 579"/>
              <a:gd name="T3" fmla="*/ 4 h 579"/>
              <a:gd name="T4" fmla="*/ 390 w 579"/>
              <a:gd name="T5" fmla="*/ 48 h 579"/>
              <a:gd name="T6" fmla="*/ 451 w 579"/>
              <a:gd name="T7" fmla="*/ 48 h 579"/>
              <a:gd name="T8" fmla="*/ 475 w 579"/>
              <a:gd name="T9" fmla="*/ 105 h 579"/>
              <a:gd name="T10" fmla="*/ 532 w 579"/>
              <a:gd name="T11" fmla="*/ 128 h 579"/>
              <a:gd name="T12" fmla="*/ 531 w 579"/>
              <a:gd name="T13" fmla="*/ 190 h 579"/>
              <a:gd name="T14" fmla="*/ 575 w 579"/>
              <a:gd name="T15" fmla="*/ 233 h 579"/>
              <a:gd name="T16" fmla="*/ 551 w 579"/>
              <a:gd name="T17" fmla="*/ 290 h 579"/>
              <a:gd name="T18" fmla="*/ 575 w 579"/>
              <a:gd name="T19" fmla="*/ 347 h 579"/>
              <a:gd name="T20" fmla="*/ 531 w 579"/>
              <a:gd name="T21" fmla="*/ 390 h 579"/>
              <a:gd name="T22" fmla="*/ 532 w 579"/>
              <a:gd name="T23" fmla="*/ 452 h 579"/>
              <a:gd name="T24" fmla="*/ 475 w 579"/>
              <a:gd name="T25" fmla="*/ 475 h 579"/>
              <a:gd name="T26" fmla="*/ 451 w 579"/>
              <a:gd name="T27" fmla="*/ 532 h 579"/>
              <a:gd name="T28" fmla="*/ 390 w 579"/>
              <a:gd name="T29" fmla="*/ 532 h 579"/>
              <a:gd name="T30" fmla="*/ 346 w 579"/>
              <a:gd name="T31" fmla="*/ 575 h 579"/>
              <a:gd name="T32" fmla="*/ 289 w 579"/>
              <a:gd name="T33" fmla="*/ 552 h 579"/>
              <a:gd name="T34" fmla="*/ 233 w 579"/>
              <a:gd name="T35" fmla="*/ 575 h 579"/>
              <a:gd name="T36" fmla="*/ 189 w 579"/>
              <a:gd name="T37" fmla="*/ 532 h 579"/>
              <a:gd name="T38" fmla="*/ 128 w 579"/>
              <a:gd name="T39" fmla="*/ 532 h 579"/>
              <a:gd name="T40" fmla="*/ 104 w 579"/>
              <a:gd name="T41" fmla="*/ 475 h 579"/>
              <a:gd name="T42" fmla="*/ 47 w 579"/>
              <a:gd name="T43" fmla="*/ 452 h 579"/>
              <a:gd name="T44" fmla="*/ 47 w 579"/>
              <a:gd name="T45" fmla="*/ 390 h 579"/>
              <a:gd name="T46" fmla="*/ 4 w 579"/>
              <a:gd name="T47" fmla="*/ 347 h 579"/>
              <a:gd name="T48" fmla="*/ 27 w 579"/>
              <a:gd name="T49" fmla="*/ 290 h 579"/>
              <a:gd name="T50" fmla="*/ 4 w 579"/>
              <a:gd name="T51" fmla="*/ 233 h 579"/>
              <a:gd name="T52" fmla="*/ 47 w 579"/>
              <a:gd name="T53" fmla="*/ 190 h 579"/>
              <a:gd name="T54" fmla="*/ 47 w 579"/>
              <a:gd name="T55" fmla="*/ 128 h 579"/>
              <a:gd name="T56" fmla="*/ 104 w 579"/>
              <a:gd name="T57" fmla="*/ 105 h 579"/>
              <a:gd name="T58" fmla="*/ 128 w 579"/>
              <a:gd name="T59" fmla="*/ 48 h 579"/>
              <a:gd name="T60" fmla="*/ 189 w 579"/>
              <a:gd name="T61" fmla="*/ 48 h 579"/>
              <a:gd name="T62" fmla="*/ 233 w 579"/>
              <a:gd name="T63" fmla="*/ 4 h 579"/>
              <a:gd name="T64" fmla="*/ 289 w 579"/>
              <a:gd name="T65" fmla="*/ 28 h 579"/>
              <a:gd name="T66" fmla="*/ 367 w 579"/>
              <a:gd name="T67" fmla="*/ 103 h 579"/>
              <a:gd name="T68" fmla="*/ 87 w 579"/>
              <a:gd name="T69" fmla="*/ 288 h 579"/>
              <a:gd name="T70" fmla="*/ 367 w 579"/>
              <a:gd name="T71" fmla="*/ 477 h 579"/>
              <a:gd name="T72" fmla="*/ 431 w 579"/>
              <a:gd name="T73" fmla="*/ 146 h 579"/>
              <a:gd name="T74" fmla="*/ 367 w 579"/>
              <a:gd name="T75" fmla="*/ 103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79" h="579">
                <a:moveTo>
                  <a:pt x="289" y="28"/>
                </a:moveTo>
                <a:cubicBezTo>
                  <a:pt x="308" y="29"/>
                  <a:pt x="327" y="0"/>
                  <a:pt x="346" y="4"/>
                </a:cubicBezTo>
                <a:cubicBezTo>
                  <a:pt x="365" y="8"/>
                  <a:pt x="371" y="42"/>
                  <a:pt x="390" y="48"/>
                </a:cubicBezTo>
                <a:cubicBezTo>
                  <a:pt x="407" y="56"/>
                  <a:pt x="435" y="37"/>
                  <a:pt x="451" y="48"/>
                </a:cubicBezTo>
                <a:cubicBezTo>
                  <a:pt x="467" y="58"/>
                  <a:pt x="460" y="92"/>
                  <a:pt x="475" y="105"/>
                </a:cubicBezTo>
                <a:cubicBezTo>
                  <a:pt x="487" y="119"/>
                  <a:pt x="521" y="112"/>
                  <a:pt x="532" y="128"/>
                </a:cubicBezTo>
                <a:cubicBezTo>
                  <a:pt x="542" y="144"/>
                  <a:pt x="523" y="172"/>
                  <a:pt x="531" y="190"/>
                </a:cubicBezTo>
                <a:cubicBezTo>
                  <a:pt x="537" y="208"/>
                  <a:pt x="571" y="214"/>
                  <a:pt x="575" y="233"/>
                </a:cubicBezTo>
                <a:cubicBezTo>
                  <a:pt x="579" y="252"/>
                  <a:pt x="550" y="271"/>
                  <a:pt x="551" y="290"/>
                </a:cubicBezTo>
                <a:cubicBezTo>
                  <a:pt x="550" y="309"/>
                  <a:pt x="579" y="328"/>
                  <a:pt x="575" y="347"/>
                </a:cubicBezTo>
                <a:cubicBezTo>
                  <a:pt x="571" y="366"/>
                  <a:pt x="538" y="372"/>
                  <a:pt x="531" y="390"/>
                </a:cubicBezTo>
                <a:cubicBezTo>
                  <a:pt x="523" y="407"/>
                  <a:pt x="542" y="436"/>
                  <a:pt x="532" y="452"/>
                </a:cubicBezTo>
                <a:cubicBezTo>
                  <a:pt x="521" y="468"/>
                  <a:pt x="487" y="461"/>
                  <a:pt x="475" y="475"/>
                </a:cubicBezTo>
                <a:cubicBezTo>
                  <a:pt x="460" y="488"/>
                  <a:pt x="467" y="521"/>
                  <a:pt x="451" y="532"/>
                </a:cubicBezTo>
                <a:cubicBezTo>
                  <a:pt x="435" y="543"/>
                  <a:pt x="407" y="523"/>
                  <a:pt x="390" y="532"/>
                </a:cubicBezTo>
                <a:cubicBezTo>
                  <a:pt x="372" y="538"/>
                  <a:pt x="365" y="572"/>
                  <a:pt x="346" y="575"/>
                </a:cubicBezTo>
                <a:cubicBezTo>
                  <a:pt x="327" y="579"/>
                  <a:pt x="309" y="550"/>
                  <a:pt x="289" y="552"/>
                </a:cubicBezTo>
                <a:cubicBezTo>
                  <a:pt x="270" y="550"/>
                  <a:pt x="252" y="579"/>
                  <a:pt x="233" y="575"/>
                </a:cubicBezTo>
                <a:cubicBezTo>
                  <a:pt x="214" y="572"/>
                  <a:pt x="207" y="538"/>
                  <a:pt x="189" y="532"/>
                </a:cubicBezTo>
                <a:cubicBezTo>
                  <a:pt x="172" y="523"/>
                  <a:pt x="144" y="543"/>
                  <a:pt x="128" y="532"/>
                </a:cubicBezTo>
                <a:cubicBezTo>
                  <a:pt x="112" y="521"/>
                  <a:pt x="119" y="488"/>
                  <a:pt x="104" y="475"/>
                </a:cubicBezTo>
                <a:cubicBezTo>
                  <a:pt x="92" y="461"/>
                  <a:pt x="58" y="468"/>
                  <a:pt x="47" y="452"/>
                </a:cubicBezTo>
                <a:cubicBezTo>
                  <a:pt x="36" y="436"/>
                  <a:pt x="56" y="407"/>
                  <a:pt x="47" y="390"/>
                </a:cubicBezTo>
                <a:cubicBezTo>
                  <a:pt x="41" y="372"/>
                  <a:pt x="8" y="366"/>
                  <a:pt x="4" y="347"/>
                </a:cubicBezTo>
                <a:cubicBezTo>
                  <a:pt x="0" y="328"/>
                  <a:pt x="29" y="309"/>
                  <a:pt x="27" y="290"/>
                </a:cubicBezTo>
                <a:cubicBezTo>
                  <a:pt x="29" y="271"/>
                  <a:pt x="0" y="252"/>
                  <a:pt x="4" y="233"/>
                </a:cubicBezTo>
                <a:cubicBezTo>
                  <a:pt x="8" y="214"/>
                  <a:pt x="41" y="208"/>
                  <a:pt x="47" y="190"/>
                </a:cubicBezTo>
                <a:cubicBezTo>
                  <a:pt x="56" y="172"/>
                  <a:pt x="36" y="144"/>
                  <a:pt x="47" y="128"/>
                </a:cubicBezTo>
                <a:cubicBezTo>
                  <a:pt x="58" y="112"/>
                  <a:pt x="92" y="119"/>
                  <a:pt x="104" y="105"/>
                </a:cubicBezTo>
                <a:cubicBezTo>
                  <a:pt x="119" y="92"/>
                  <a:pt x="112" y="58"/>
                  <a:pt x="128" y="48"/>
                </a:cubicBezTo>
                <a:cubicBezTo>
                  <a:pt x="144" y="37"/>
                  <a:pt x="172" y="56"/>
                  <a:pt x="189" y="48"/>
                </a:cubicBezTo>
                <a:cubicBezTo>
                  <a:pt x="207" y="42"/>
                  <a:pt x="214" y="8"/>
                  <a:pt x="233" y="4"/>
                </a:cubicBezTo>
                <a:cubicBezTo>
                  <a:pt x="252" y="0"/>
                  <a:pt x="270" y="29"/>
                  <a:pt x="289" y="28"/>
                </a:cubicBezTo>
                <a:close/>
                <a:moveTo>
                  <a:pt x="367" y="103"/>
                </a:moveTo>
                <a:cubicBezTo>
                  <a:pt x="234" y="48"/>
                  <a:pt x="88" y="145"/>
                  <a:pt x="87" y="288"/>
                </a:cubicBezTo>
                <a:cubicBezTo>
                  <a:pt x="86" y="433"/>
                  <a:pt x="233" y="532"/>
                  <a:pt x="367" y="477"/>
                </a:cubicBezTo>
                <a:cubicBezTo>
                  <a:pt x="501" y="421"/>
                  <a:pt x="534" y="247"/>
                  <a:pt x="431" y="146"/>
                </a:cubicBezTo>
                <a:cubicBezTo>
                  <a:pt x="413" y="127"/>
                  <a:pt x="391" y="113"/>
                  <a:pt x="367" y="103"/>
                </a:cubicBezTo>
                <a:close/>
              </a:path>
            </a:pathLst>
          </a:custGeom>
          <a:solidFill>
            <a:srgbClr val="5B328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06429" y="4869864"/>
            <a:ext cx="2299080" cy="930961"/>
            <a:chOff x="1626835" y="2349127"/>
            <a:chExt cx="2492110" cy="1009125"/>
          </a:xfrm>
        </p:grpSpPr>
        <p:sp>
          <p:nvSpPr>
            <p:cNvPr id="28" name="文本框 27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07995" y="4882365"/>
            <a:ext cx="2299080" cy="930961"/>
            <a:chOff x="1626835" y="2349127"/>
            <a:chExt cx="2492110" cy="1009125"/>
          </a:xfrm>
        </p:grpSpPr>
        <p:sp>
          <p:nvSpPr>
            <p:cNvPr id="35" name="文本框 34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70301" y="4869864"/>
            <a:ext cx="2299080" cy="930961"/>
            <a:chOff x="1626835" y="2349127"/>
            <a:chExt cx="2492110" cy="1009125"/>
          </a:xfrm>
        </p:grpSpPr>
        <p:sp>
          <p:nvSpPr>
            <p:cNvPr id="38" name="文本框 37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91652" y="4882365"/>
            <a:ext cx="2299080" cy="930961"/>
            <a:chOff x="1626835" y="2349127"/>
            <a:chExt cx="2492110" cy="1009125"/>
          </a:xfrm>
        </p:grpSpPr>
        <p:sp>
          <p:nvSpPr>
            <p:cNvPr id="41" name="文本框 40"/>
            <p:cNvSpPr txBox="1"/>
            <p:nvPr/>
          </p:nvSpPr>
          <p:spPr>
            <a:xfrm>
              <a:off x="1806000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626835" y="2687681"/>
              <a:ext cx="2492110" cy="670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9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63"/>
          <a:stretch>
            <a:fillRect/>
          </a:stretch>
        </p:blipFill>
        <p:spPr>
          <a:xfrm rot="5400000" flipV="1">
            <a:off x="3778786" y="-1064682"/>
            <a:ext cx="6857998" cy="89873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3271" r="76313" b="56025"/>
          <a:stretch>
            <a:fillRect/>
          </a:stretch>
        </p:blipFill>
        <p:spPr>
          <a:xfrm>
            <a:off x="0" y="1265933"/>
            <a:ext cx="3534661" cy="3534667"/>
          </a:xfrm>
          <a:custGeom>
            <a:avLst/>
            <a:gdLst>
              <a:gd name="connsiteX0" fmla="*/ 0 w 1378039"/>
              <a:gd name="connsiteY0" fmla="*/ 0 h 1378041"/>
              <a:gd name="connsiteX1" fmla="*/ 1378039 w 1378039"/>
              <a:gd name="connsiteY1" fmla="*/ 0 h 1378041"/>
              <a:gd name="connsiteX2" fmla="*/ 1378039 w 1378039"/>
              <a:gd name="connsiteY2" fmla="*/ 1006005 h 1378041"/>
              <a:gd name="connsiteX3" fmla="*/ 873191 w 1378039"/>
              <a:gd name="connsiteY3" fmla="*/ 1378041 h 1378041"/>
              <a:gd name="connsiteX4" fmla="*/ 0 w 1378039"/>
              <a:gd name="connsiteY4" fmla="*/ 1378041 h 137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039" h="1378041">
                <a:moveTo>
                  <a:pt x="0" y="0"/>
                </a:moveTo>
                <a:lnTo>
                  <a:pt x="1378039" y="0"/>
                </a:lnTo>
                <a:lnTo>
                  <a:pt x="1378039" y="1006005"/>
                </a:lnTo>
                <a:lnTo>
                  <a:pt x="873191" y="1378041"/>
                </a:lnTo>
                <a:lnTo>
                  <a:pt x="0" y="1378041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75" t="60469" b="28639"/>
          <a:stretch>
            <a:fillRect/>
          </a:stretch>
        </p:blipFill>
        <p:spPr>
          <a:xfrm>
            <a:off x="10567649" y="5340932"/>
            <a:ext cx="1819782" cy="1883686"/>
          </a:xfrm>
          <a:prstGeom prst="rect">
            <a:avLst/>
          </a:prstGeom>
        </p:spPr>
      </p:pic>
      <p:sp>
        <p:nvSpPr>
          <p:cNvPr id="18" name="文本框 17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189662" y="2029180"/>
            <a:ext cx="1943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2</a:t>
            </a:r>
            <a:endParaRPr lang="zh-CN" altLang="en-US" sz="138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19" name="文本框 18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5637881" y="1658348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标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0" name="文本框 19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5671844" y="3391182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体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1" name="文本框 20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732799" y="1265933"/>
            <a:ext cx="19431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内</a:t>
            </a:r>
            <a:endParaRPr lang="zh-CN" altLang="en-US" sz="166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22" name="文本框 21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8331550" y="3807747"/>
            <a:ext cx="1943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gradFill>
                  <a:gsLst>
                    <a:gs pos="3900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题</a:t>
            </a:r>
            <a:endParaRPr lang="zh-CN" altLang="en-US" sz="11500" b="1" dirty="0">
              <a:gradFill>
                <a:gsLst>
                  <a:gs pos="3900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527918" y="1088899"/>
            <a:ext cx="5192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0">
                      <a:srgbClr val="3896C2"/>
                    </a:gs>
                    <a:gs pos="100000">
                      <a:srgbClr val="4C338F"/>
                    </a:gs>
                  </a:gsLst>
                  <a:lin ang="0" scaled="0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请这里输入标题内容</a:t>
            </a:r>
            <a:endParaRPr lang="zh-CN" altLang="en-US" sz="4400" b="1" dirty="0">
              <a:gradFill>
                <a:gsLst>
                  <a:gs pos="0">
                    <a:srgbClr val="3896C2"/>
                  </a:gs>
                  <a:gs pos="100000">
                    <a:srgbClr val="4C338F"/>
                  </a:gs>
                </a:gsLst>
                <a:lin ang="0" scaled="0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1472" y="-2198914"/>
            <a:ext cx="1246414" cy="1839686"/>
          </a:xfrm>
          <a:prstGeom prst="rect">
            <a:avLst/>
          </a:pr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17372" y="-2198914"/>
            <a:ext cx="1246414" cy="1839686"/>
          </a:xfrm>
          <a:prstGeom prst="rect">
            <a:avLst/>
          </a:pr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36205" y="-2165604"/>
            <a:ext cx="1246414" cy="1839686"/>
          </a:xfrm>
          <a:prstGeom prst="rect">
            <a:avLst/>
          </a:pr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22105" y="-2165604"/>
            <a:ext cx="1246414" cy="1839686"/>
          </a:xfrm>
          <a:prstGeom prst="rect">
            <a:avLst/>
          </a:pr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 flipV="1">
            <a:off x="2300756" y="3413005"/>
            <a:ext cx="1314916" cy="1615637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-1" fmla="*/ 0 w 1600201"/>
              <a:gd name="connsiteY0-2" fmla="*/ 1166064 h 1966167"/>
              <a:gd name="connsiteX1-3" fmla="*/ 234345 w 1600201"/>
              <a:gd name="connsiteY1-4" fmla="*/ 600308 h 1966167"/>
              <a:gd name="connsiteX2-5" fmla="*/ 800102 w 1600201"/>
              <a:gd name="connsiteY2-6" fmla="*/ 0 h 1966167"/>
              <a:gd name="connsiteX3-7" fmla="*/ 1365858 w 1600201"/>
              <a:gd name="connsiteY3-8" fmla="*/ 600310 h 1966167"/>
              <a:gd name="connsiteX4-9" fmla="*/ 1600201 w 1600201"/>
              <a:gd name="connsiteY4-10" fmla="*/ 1166067 h 1966167"/>
              <a:gd name="connsiteX5-11" fmla="*/ 1365857 w 1600201"/>
              <a:gd name="connsiteY5-12" fmla="*/ 1731823 h 1966167"/>
              <a:gd name="connsiteX6-13" fmla="*/ 800101 w 1600201"/>
              <a:gd name="connsiteY6-14" fmla="*/ 1966167 h 1966167"/>
              <a:gd name="connsiteX7-15" fmla="*/ 234345 w 1600201"/>
              <a:gd name="connsiteY7-16" fmla="*/ 1731823 h 1966167"/>
              <a:gd name="connsiteX8-17" fmla="*/ 2 w 1600201"/>
              <a:gd name="connsiteY8-18" fmla="*/ 1166066 h 1966167"/>
              <a:gd name="connsiteX9-19" fmla="*/ 0 w 1600201"/>
              <a:gd name="connsiteY9-20" fmla="*/ 1166064 h 19661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rgbClr val="F0C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Freeform 10"/>
          <p:cNvSpPr/>
          <p:nvPr/>
        </p:nvSpPr>
        <p:spPr>
          <a:xfrm>
            <a:off x="3861778" y="3210726"/>
            <a:ext cx="1314916" cy="1615637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-1" fmla="*/ 0 w 1600201"/>
              <a:gd name="connsiteY0-2" fmla="*/ 1166064 h 1966167"/>
              <a:gd name="connsiteX1-3" fmla="*/ 234345 w 1600201"/>
              <a:gd name="connsiteY1-4" fmla="*/ 600308 h 1966167"/>
              <a:gd name="connsiteX2-5" fmla="*/ 800102 w 1600201"/>
              <a:gd name="connsiteY2-6" fmla="*/ 0 h 1966167"/>
              <a:gd name="connsiteX3-7" fmla="*/ 1365858 w 1600201"/>
              <a:gd name="connsiteY3-8" fmla="*/ 600310 h 1966167"/>
              <a:gd name="connsiteX4-9" fmla="*/ 1600201 w 1600201"/>
              <a:gd name="connsiteY4-10" fmla="*/ 1166067 h 1966167"/>
              <a:gd name="connsiteX5-11" fmla="*/ 1365857 w 1600201"/>
              <a:gd name="connsiteY5-12" fmla="*/ 1731823 h 1966167"/>
              <a:gd name="connsiteX6-13" fmla="*/ 800101 w 1600201"/>
              <a:gd name="connsiteY6-14" fmla="*/ 1966167 h 1966167"/>
              <a:gd name="connsiteX7-15" fmla="*/ 234345 w 1600201"/>
              <a:gd name="connsiteY7-16" fmla="*/ 1731823 h 1966167"/>
              <a:gd name="connsiteX8-17" fmla="*/ 2 w 1600201"/>
              <a:gd name="connsiteY8-18" fmla="*/ 1166066 h 1966167"/>
              <a:gd name="connsiteX9-19" fmla="*/ 0 w 1600201"/>
              <a:gd name="connsiteY9-20" fmla="*/ 1166064 h 19661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rgbClr val="E73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reeform 15"/>
          <p:cNvSpPr/>
          <p:nvPr/>
        </p:nvSpPr>
        <p:spPr>
          <a:xfrm flipV="1">
            <a:off x="5422799" y="3413005"/>
            <a:ext cx="1314916" cy="1615637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-1" fmla="*/ 0 w 1600201"/>
              <a:gd name="connsiteY0-2" fmla="*/ 1166064 h 1966167"/>
              <a:gd name="connsiteX1-3" fmla="*/ 234345 w 1600201"/>
              <a:gd name="connsiteY1-4" fmla="*/ 600308 h 1966167"/>
              <a:gd name="connsiteX2-5" fmla="*/ 800102 w 1600201"/>
              <a:gd name="connsiteY2-6" fmla="*/ 0 h 1966167"/>
              <a:gd name="connsiteX3-7" fmla="*/ 1365858 w 1600201"/>
              <a:gd name="connsiteY3-8" fmla="*/ 600310 h 1966167"/>
              <a:gd name="connsiteX4-9" fmla="*/ 1600201 w 1600201"/>
              <a:gd name="connsiteY4-10" fmla="*/ 1166067 h 1966167"/>
              <a:gd name="connsiteX5-11" fmla="*/ 1365857 w 1600201"/>
              <a:gd name="connsiteY5-12" fmla="*/ 1731823 h 1966167"/>
              <a:gd name="connsiteX6-13" fmla="*/ 800101 w 1600201"/>
              <a:gd name="connsiteY6-14" fmla="*/ 1966167 h 1966167"/>
              <a:gd name="connsiteX7-15" fmla="*/ 234345 w 1600201"/>
              <a:gd name="connsiteY7-16" fmla="*/ 1731823 h 1966167"/>
              <a:gd name="connsiteX8-17" fmla="*/ 2 w 1600201"/>
              <a:gd name="connsiteY8-18" fmla="*/ 1166066 h 1966167"/>
              <a:gd name="connsiteX9-19" fmla="*/ 0 w 1600201"/>
              <a:gd name="connsiteY9-20" fmla="*/ 1166064 h 19661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rgbClr val="C42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Freeform 18"/>
          <p:cNvSpPr/>
          <p:nvPr/>
        </p:nvSpPr>
        <p:spPr>
          <a:xfrm>
            <a:off x="6983821" y="3210726"/>
            <a:ext cx="1314916" cy="1615637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-1" fmla="*/ 0 w 1600201"/>
              <a:gd name="connsiteY0-2" fmla="*/ 1166064 h 1966167"/>
              <a:gd name="connsiteX1-3" fmla="*/ 234345 w 1600201"/>
              <a:gd name="connsiteY1-4" fmla="*/ 600308 h 1966167"/>
              <a:gd name="connsiteX2-5" fmla="*/ 800102 w 1600201"/>
              <a:gd name="connsiteY2-6" fmla="*/ 0 h 1966167"/>
              <a:gd name="connsiteX3-7" fmla="*/ 1365858 w 1600201"/>
              <a:gd name="connsiteY3-8" fmla="*/ 600310 h 1966167"/>
              <a:gd name="connsiteX4-9" fmla="*/ 1600201 w 1600201"/>
              <a:gd name="connsiteY4-10" fmla="*/ 1166067 h 1966167"/>
              <a:gd name="connsiteX5-11" fmla="*/ 1365857 w 1600201"/>
              <a:gd name="connsiteY5-12" fmla="*/ 1731823 h 1966167"/>
              <a:gd name="connsiteX6-13" fmla="*/ 800101 w 1600201"/>
              <a:gd name="connsiteY6-14" fmla="*/ 1966167 h 1966167"/>
              <a:gd name="connsiteX7-15" fmla="*/ 234345 w 1600201"/>
              <a:gd name="connsiteY7-16" fmla="*/ 1731823 h 1966167"/>
              <a:gd name="connsiteX8-17" fmla="*/ 2 w 1600201"/>
              <a:gd name="connsiteY8-18" fmla="*/ 1166066 h 1966167"/>
              <a:gd name="connsiteX9-19" fmla="*/ 0 w 1600201"/>
              <a:gd name="connsiteY9-20" fmla="*/ 1166064 h 19661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rgbClr val="1C7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Freeform 21"/>
          <p:cNvSpPr/>
          <p:nvPr/>
        </p:nvSpPr>
        <p:spPr>
          <a:xfrm flipV="1">
            <a:off x="8544842" y="3413005"/>
            <a:ext cx="1314916" cy="1615637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-1" fmla="*/ 0 w 1600201"/>
              <a:gd name="connsiteY0-2" fmla="*/ 1166064 h 1966167"/>
              <a:gd name="connsiteX1-3" fmla="*/ 234345 w 1600201"/>
              <a:gd name="connsiteY1-4" fmla="*/ 600308 h 1966167"/>
              <a:gd name="connsiteX2-5" fmla="*/ 800102 w 1600201"/>
              <a:gd name="connsiteY2-6" fmla="*/ 0 h 1966167"/>
              <a:gd name="connsiteX3-7" fmla="*/ 1365858 w 1600201"/>
              <a:gd name="connsiteY3-8" fmla="*/ 600310 h 1966167"/>
              <a:gd name="connsiteX4-9" fmla="*/ 1600201 w 1600201"/>
              <a:gd name="connsiteY4-10" fmla="*/ 1166067 h 1966167"/>
              <a:gd name="connsiteX5-11" fmla="*/ 1365857 w 1600201"/>
              <a:gd name="connsiteY5-12" fmla="*/ 1731823 h 1966167"/>
              <a:gd name="connsiteX6-13" fmla="*/ 800101 w 1600201"/>
              <a:gd name="connsiteY6-14" fmla="*/ 1966167 h 1966167"/>
              <a:gd name="connsiteX7-15" fmla="*/ 234345 w 1600201"/>
              <a:gd name="connsiteY7-16" fmla="*/ 1731823 h 1966167"/>
              <a:gd name="connsiteX8-17" fmla="*/ 2 w 1600201"/>
              <a:gd name="connsiteY8-18" fmla="*/ 1166066 h 1966167"/>
              <a:gd name="connsiteX9-19" fmla="*/ 0 w 1600201"/>
              <a:gd name="connsiteY9-20" fmla="*/ 1166064 h 19661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rgbClr val="5B3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Freeform 90"/>
          <p:cNvSpPr>
            <a:spLocks noEditPoints="1"/>
          </p:cNvSpPr>
          <p:nvPr/>
        </p:nvSpPr>
        <p:spPr bwMode="auto">
          <a:xfrm>
            <a:off x="7382564" y="3831128"/>
            <a:ext cx="517428" cy="517429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13" name="Group 28"/>
          <p:cNvGrpSpPr/>
          <p:nvPr/>
        </p:nvGrpSpPr>
        <p:grpSpPr>
          <a:xfrm>
            <a:off x="4244417" y="3813807"/>
            <a:ext cx="549637" cy="552071"/>
            <a:chOff x="4019550" y="3568701"/>
            <a:chExt cx="358775" cy="360363"/>
          </a:xfrm>
          <a:solidFill>
            <a:schemeClr val="bg1"/>
          </a:solidFill>
        </p:grpSpPr>
        <p:sp>
          <p:nvSpPr>
            <p:cNvPr id="14" name="Freeform 105"/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" name="Freeform 106"/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16" name="Group 31"/>
          <p:cNvGrpSpPr/>
          <p:nvPr/>
        </p:nvGrpSpPr>
        <p:grpSpPr>
          <a:xfrm>
            <a:off x="5803450" y="3857129"/>
            <a:ext cx="553615" cy="465427"/>
            <a:chOff x="4856163" y="2736851"/>
            <a:chExt cx="358775" cy="301625"/>
          </a:xfrm>
          <a:solidFill>
            <a:schemeClr val="bg1"/>
          </a:solidFill>
        </p:grpSpPr>
        <p:sp>
          <p:nvSpPr>
            <p:cNvPr id="17" name="Freeform 128"/>
            <p:cNvSpPr>
              <a:spLocks noEditPoints="1"/>
            </p:cNvSpPr>
            <p:nvPr/>
          </p:nvSpPr>
          <p:spPr bwMode="auto">
            <a:xfrm>
              <a:off x="4946650" y="2814638"/>
              <a:ext cx="177800" cy="1793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0"/>
                </a:cxn>
                <a:cxn ang="0">
                  <a:pos x="31" y="61"/>
                </a:cxn>
                <a:cxn ang="0">
                  <a:pos x="61" y="30"/>
                </a:cxn>
                <a:cxn ang="0">
                  <a:pos x="31" y="0"/>
                </a:cxn>
                <a:cxn ang="0">
                  <a:pos x="48" y="45"/>
                </a:cxn>
                <a:cxn ang="0">
                  <a:pos x="16" y="48"/>
                </a:cxn>
                <a:cxn ang="0">
                  <a:pos x="13" y="15"/>
                </a:cxn>
                <a:cxn ang="0">
                  <a:pos x="46" y="13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48" y="45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8" y="61"/>
                    <a:pt x="61" y="47"/>
                    <a:pt x="61" y="30"/>
                  </a:cubicBezTo>
                  <a:cubicBezTo>
                    <a:pt x="61" y="13"/>
                    <a:pt x="48" y="0"/>
                    <a:pt x="31" y="0"/>
                  </a:cubicBezTo>
                  <a:close/>
                  <a:moveTo>
                    <a:pt x="48" y="45"/>
                  </a:moveTo>
                  <a:cubicBezTo>
                    <a:pt x="40" y="55"/>
                    <a:pt x="25" y="56"/>
                    <a:pt x="16" y="48"/>
                  </a:cubicBezTo>
                  <a:cubicBezTo>
                    <a:pt x="6" y="39"/>
                    <a:pt x="5" y="25"/>
                    <a:pt x="13" y="15"/>
                  </a:cubicBezTo>
                  <a:cubicBezTo>
                    <a:pt x="22" y="6"/>
                    <a:pt x="36" y="5"/>
                    <a:pt x="46" y="13"/>
                  </a:cubicBezTo>
                  <a:cubicBezTo>
                    <a:pt x="55" y="21"/>
                    <a:pt x="57" y="36"/>
                    <a:pt x="48" y="45"/>
                  </a:cubicBezTo>
                  <a:close/>
                  <a:moveTo>
                    <a:pt x="48" y="45"/>
                  </a:moveTo>
                  <a:cubicBezTo>
                    <a:pt x="48" y="45"/>
                    <a:pt x="48" y="45"/>
                    <a:pt x="48" y="4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" name="Freeform 129"/>
            <p:cNvSpPr>
              <a:spLocks noEditPoints="1"/>
            </p:cNvSpPr>
            <p:nvPr/>
          </p:nvSpPr>
          <p:spPr bwMode="auto">
            <a:xfrm>
              <a:off x="4989513" y="2859088"/>
              <a:ext cx="53975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4" y="15"/>
                </a:cxn>
                <a:cxn ang="0">
                  <a:pos x="16" y="4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9" name="Freeform 130"/>
            <p:cNvSpPr>
              <a:spLocks noEditPoints="1"/>
            </p:cNvSpPr>
            <p:nvPr/>
          </p:nvSpPr>
          <p:spPr bwMode="auto">
            <a:xfrm>
              <a:off x="4856163" y="2736851"/>
              <a:ext cx="358775" cy="301625"/>
            </a:xfrm>
            <a:custGeom>
              <a:avLst/>
              <a:gdLst/>
              <a:ahLst/>
              <a:cxnLst>
                <a:cxn ang="0">
                  <a:pos x="114" y="23"/>
                </a:cxn>
                <a:cxn ang="0">
                  <a:pos x="97" y="20"/>
                </a:cxn>
                <a:cxn ang="0">
                  <a:pos x="92" y="7"/>
                </a:cxn>
                <a:cxn ang="0">
                  <a:pos x="81" y="0"/>
                </a:cxn>
                <a:cxn ang="0">
                  <a:pos x="43" y="0"/>
                </a:cxn>
                <a:cxn ang="0">
                  <a:pos x="32" y="7"/>
                </a:cxn>
                <a:cxn ang="0">
                  <a:pos x="27" y="20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92"/>
                </a:cxn>
                <a:cxn ang="0">
                  <a:pos x="12" y="103"/>
                </a:cxn>
                <a:cxn ang="0">
                  <a:pos x="112" y="103"/>
                </a:cxn>
                <a:cxn ang="0">
                  <a:pos x="123" y="92"/>
                </a:cxn>
                <a:cxn ang="0">
                  <a:pos x="123" y="34"/>
                </a:cxn>
                <a:cxn ang="0">
                  <a:pos x="114" y="23"/>
                </a:cxn>
                <a:cxn ang="0">
                  <a:pos x="115" y="92"/>
                </a:cxn>
                <a:cxn ang="0">
                  <a:pos x="112" y="96"/>
                </a:cxn>
                <a:cxn ang="0">
                  <a:pos x="12" y="96"/>
                </a:cxn>
                <a:cxn ang="0">
                  <a:pos x="8" y="92"/>
                </a:cxn>
                <a:cxn ang="0">
                  <a:pos x="8" y="34"/>
                </a:cxn>
                <a:cxn ang="0">
                  <a:pos x="11" y="30"/>
                </a:cxn>
                <a:cxn ang="0">
                  <a:pos x="32" y="27"/>
                </a:cxn>
                <a:cxn ang="0">
                  <a:pos x="39" y="10"/>
                </a:cxn>
                <a:cxn ang="0">
                  <a:pos x="43" y="7"/>
                </a:cxn>
                <a:cxn ang="0">
                  <a:pos x="81" y="7"/>
                </a:cxn>
                <a:cxn ang="0">
                  <a:pos x="85" y="10"/>
                </a:cxn>
                <a:cxn ang="0">
                  <a:pos x="91" y="27"/>
                </a:cxn>
                <a:cxn ang="0">
                  <a:pos x="112" y="30"/>
                </a:cxn>
                <a:cxn ang="0">
                  <a:pos x="115" y="34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3" h="103">
                  <a:moveTo>
                    <a:pt x="114" y="23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3"/>
                    <a:pt x="86" y="0"/>
                    <a:pt x="8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3"/>
                    <a:pt x="32" y="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24"/>
                    <a:pt x="0" y="29"/>
                    <a:pt x="0" y="3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6" y="103"/>
                    <a:pt x="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8" y="103"/>
                    <a:pt x="123" y="98"/>
                    <a:pt x="123" y="92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9" y="24"/>
                    <a:pt x="114" y="23"/>
                  </a:cubicBezTo>
                  <a:close/>
                  <a:moveTo>
                    <a:pt x="115" y="92"/>
                  </a:moveTo>
                  <a:cubicBezTo>
                    <a:pt x="115" y="94"/>
                    <a:pt x="114" y="96"/>
                    <a:pt x="1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9" y="31"/>
                    <a:pt x="11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4" y="8"/>
                    <a:pt x="85" y="1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4" y="31"/>
                    <a:pt x="115" y="32"/>
                    <a:pt x="115" y="34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20" name="Freeform 131"/>
          <p:cNvSpPr>
            <a:spLocks noEditPoints="1"/>
          </p:cNvSpPr>
          <p:nvPr/>
        </p:nvSpPr>
        <p:spPr bwMode="auto">
          <a:xfrm>
            <a:off x="2723985" y="3870062"/>
            <a:ext cx="468457" cy="439565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1" name="Freeform 153"/>
          <p:cNvSpPr>
            <a:spLocks noEditPoints="1"/>
          </p:cNvSpPr>
          <p:nvPr/>
        </p:nvSpPr>
        <p:spPr bwMode="auto">
          <a:xfrm>
            <a:off x="8949161" y="3833205"/>
            <a:ext cx="506277" cy="513277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22" name="组合 21"/>
          <p:cNvGrpSpPr/>
          <p:nvPr/>
        </p:nvGrpSpPr>
        <p:grpSpPr>
          <a:xfrm>
            <a:off x="1525635" y="2405148"/>
            <a:ext cx="2396700" cy="829523"/>
            <a:chOff x="1626835" y="2399187"/>
            <a:chExt cx="2492110" cy="862545"/>
          </a:xfrm>
        </p:grpSpPr>
        <p:sp>
          <p:nvSpPr>
            <p:cNvPr id="23" name="文本框 22"/>
            <p:cNvSpPr txBox="1"/>
            <p:nvPr/>
          </p:nvSpPr>
          <p:spPr>
            <a:xfrm>
              <a:off x="1805999" y="2399187"/>
              <a:ext cx="2133781" cy="2880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26835" y="2687681"/>
              <a:ext cx="2492110" cy="574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81907" y="2424496"/>
            <a:ext cx="2396700" cy="829523"/>
            <a:chOff x="1626835" y="2399187"/>
            <a:chExt cx="2492110" cy="862545"/>
          </a:xfrm>
        </p:grpSpPr>
        <p:sp>
          <p:nvSpPr>
            <p:cNvPr id="27" name="文本框 26"/>
            <p:cNvSpPr txBox="1"/>
            <p:nvPr/>
          </p:nvSpPr>
          <p:spPr>
            <a:xfrm>
              <a:off x="1805999" y="2399187"/>
              <a:ext cx="2133781" cy="2880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26835" y="2687681"/>
              <a:ext cx="2492110" cy="574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59108" y="2438022"/>
            <a:ext cx="2396700" cy="829523"/>
            <a:chOff x="1626835" y="2399187"/>
            <a:chExt cx="2492110" cy="862545"/>
          </a:xfrm>
        </p:grpSpPr>
        <p:sp>
          <p:nvSpPr>
            <p:cNvPr id="34" name="文本框 33"/>
            <p:cNvSpPr txBox="1"/>
            <p:nvPr/>
          </p:nvSpPr>
          <p:spPr>
            <a:xfrm>
              <a:off x="1805999" y="2399187"/>
              <a:ext cx="2133781" cy="2880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26835" y="2687681"/>
              <a:ext cx="2492110" cy="574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320885" y="5113762"/>
            <a:ext cx="2396700" cy="829523"/>
            <a:chOff x="1626835" y="2399187"/>
            <a:chExt cx="2492110" cy="862545"/>
          </a:xfrm>
        </p:grpSpPr>
        <p:sp>
          <p:nvSpPr>
            <p:cNvPr id="37" name="文本框 36"/>
            <p:cNvSpPr txBox="1"/>
            <p:nvPr/>
          </p:nvSpPr>
          <p:spPr>
            <a:xfrm>
              <a:off x="1805999" y="2399187"/>
              <a:ext cx="2133781" cy="2880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26835" y="2687681"/>
              <a:ext cx="2492110" cy="574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442928" y="5130300"/>
            <a:ext cx="2396700" cy="829523"/>
            <a:chOff x="1626835" y="2399187"/>
            <a:chExt cx="2492110" cy="862545"/>
          </a:xfrm>
        </p:grpSpPr>
        <p:sp>
          <p:nvSpPr>
            <p:cNvPr id="40" name="文本框 39"/>
            <p:cNvSpPr txBox="1"/>
            <p:nvPr/>
          </p:nvSpPr>
          <p:spPr>
            <a:xfrm>
              <a:off x="1805999" y="2399187"/>
              <a:ext cx="2133781" cy="2880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26835" y="2687681"/>
              <a:ext cx="2492110" cy="574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6578</Words>
  <Application>WPS 演示</Application>
  <PresentationFormat>宽屏</PresentationFormat>
  <Paragraphs>392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56" baseType="lpstr">
      <vt:lpstr>Arial</vt:lpstr>
      <vt:lpstr>方正书宋_GBK</vt:lpstr>
      <vt:lpstr>Wingdings</vt:lpstr>
      <vt:lpstr>本墨绪圆-常规</vt:lpstr>
      <vt:lpstr>冬青黑体简体中文</vt:lpstr>
      <vt:lpstr>张海山锐线体2.0</vt:lpstr>
      <vt:lpstr>Aharoni</vt:lpstr>
      <vt:lpstr>Kartika</vt:lpstr>
      <vt:lpstr>Century Gothic</vt:lpstr>
      <vt:lpstr>Raleway</vt:lpstr>
      <vt:lpstr>Lato</vt:lpstr>
      <vt:lpstr>Helvetica Light</vt:lpstr>
      <vt:lpstr>Times New Roman</vt:lpstr>
      <vt:lpstr>微软雅黑</vt:lpstr>
      <vt:lpstr>Open Sans</vt:lpstr>
      <vt:lpstr>Impact</vt:lpstr>
      <vt:lpstr>Bebas</vt:lpstr>
      <vt:lpstr>Myriad Pro</vt:lpstr>
      <vt:lpstr>宋体</vt:lpstr>
      <vt:lpstr>Agency FB</vt:lpstr>
      <vt:lpstr>Arial Rounded MT Bold</vt:lpstr>
      <vt:lpstr>汉仪旗黑KW</vt:lpstr>
      <vt:lpstr>宋体</vt:lpstr>
      <vt:lpstr>Arial Unicode MS</vt:lpstr>
      <vt:lpstr>汉仪书宋二KW</vt:lpstr>
      <vt:lpstr>宋体-简</vt:lpstr>
      <vt:lpstr>苹方-简</vt:lpstr>
      <vt:lpstr>Thonburi</vt:lpstr>
      <vt:lpstr>等线 Light</vt:lpstr>
      <vt:lpstr>汉仪中等线KW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toandfro</cp:lastModifiedBy>
  <cp:revision>57</cp:revision>
  <dcterms:created xsi:type="dcterms:W3CDTF">2020-03-24T08:40:29Z</dcterms:created>
  <dcterms:modified xsi:type="dcterms:W3CDTF">2020-03-24T08:40:29Z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